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2" r:id="rId2"/>
    <p:sldMasterId id="2147483675" r:id="rId3"/>
    <p:sldMasterId id="2147483688" r:id="rId4"/>
    <p:sldMasterId id="2147483701" r:id="rId5"/>
  </p:sldMasterIdLst>
  <p:notesMasterIdLst>
    <p:notesMasterId r:id="rId55"/>
  </p:notesMasterIdLst>
  <p:sldIdLst>
    <p:sldId id="885" r:id="rId6"/>
    <p:sldId id="886" r:id="rId7"/>
    <p:sldId id="496" r:id="rId8"/>
    <p:sldId id="548" r:id="rId9"/>
    <p:sldId id="831" r:id="rId10"/>
    <p:sldId id="272" r:id="rId11"/>
    <p:sldId id="865" r:id="rId12"/>
    <p:sldId id="871" r:id="rId13"/>
    <p:sldId id="897" r:id="rId14"/>
    <p:sldId id="857" r:id="rId15"/>
    <p:sldId id="911" r:id="rId16"/>
    <p:sldId id="914" r:id="rId17"/>
    <p:sldId id="888" r:id="rId18"/>
    <p:sldId id="891" r:id="rId19"/>
    <p:sldId id="892" r:id="rId20"/>
    <p:sldId id="894" r:id="rId21"/>
    <p:sldId id="895" r:id="rId22"/>
    <p:sldId id="896" r:id="rId23"/>
    <p:sldId id="889" r:id="rId24"/>
    <p:sldId id="890" r:id="rId25"/>
    <p:sldId id="866" r:id="rId26"/>
    <p:sldId id="900" r:id="rId27"/>
    <p:sldId id="862" r:id="rId28"/>
    <p:sldId id="898" r:id="rId29"/>
    <p:sldId id="899" r:id="rId30"/>
    <p:sldId id="912" r:id="rId31"/>
    <p:sldId id="915" r:id="rId32"/>
    <p:sldId id="902" r:id="rId33"/>
    <p:sldId id="903" r:id="rId34"/>
    <p:sldId id="908" r:id="rId35"/>
    <p:sldId id="904" r:id="rId36"/>
    <p:sldId id="283" r:id="rId37"/>
    <p:sldId id="905" r:id="rId38"/>
    <p:sldId id="901" r:id="rId39"/>
    <p:sldId id="913" r:id="rId40"/>
    <p:sldId id="916" r:id="rId41"/>
    <p:sldId id="920" r:id="rId42"/>
    <p:sldId id="887" r:id="rId43"/>
    <p:sldId id="917" r:id="rId44"/>
    <p:sldId id="910" r:id="rId45"/>
    <p:sldId id="906" r:id="rId46"/>
    <p:sldId id="919" r:id="rId47"/>
    <p:sldId id="918" r:id="rId48"/>
    <p:sldId id="290" r:id="rId49"/>
    <p:sldId id="287" r:id="rId50"/>
    <p:sldId id="291" r:id="rId51"/>
    <p:sldId id="845" r:id="rId52"/>
    <p:sldId id="909" r:id="rId53"/>
    <p:sldId id="88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370" y="53"/>
      </p:cViewPr>
      <p:guideLst/>
    </p:cSldViewPr>
  </p:slideViewPr>
  <p:notesTextViewPr>
    <p:cViewPr>
      <p:scale>
        <a:sx n="1" d="1"/>
        <a:sy n="1" d="1"/>
      </p:scale>
      <p:origin x="0" y="0"/>
    </p:cViewPr>
  </p:notesTextViewPr>
  <p:sorterViewPr>
    <p:cViewPr>
      <p:scale>
        <a:sx n="100" d="100"/>
        <a:sy n="100" d="100"/>
      </p:scale>
      <p:origin x="0" y="-144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826610-4E90-462B-A465-34042CFC5DE5}" type="doc">
      <dgm:prSet loTypeId="urn:microsoft.com/office/officeart/2005/8/layout/process2" loCatId="process" qsTypeId="urn:microsoft.com/office/officeart/2005/8/quickstyle/simple1" qsCatId="simple" csTypeId="urn:microsoft.com/office/officeart/2005/8/colors/accent6_2" csCatId="accent6" phldr="1"/>
      <dgm:spPr/>
    </dgm:pt>
    <dgm:pt modelId="{8AFA5A04-9550-4B81-B370-FEDC17D21B8F}">
      <dgm:prSet phldrT="[Text]" custT="1"/>
      <dgm:spPr>
        <a:solidFill>
          <a:schemeClr val="accent2"/>
        </a:solidFill>
      </dgm:spPr>
      <dgm:t>
        <a:bodyPr/>
        <a:lstStyle/>
        <a:p>
          <a:pPr algn="ctr"/>
          <a:r>
            <a:rPr lang="en-US" sz="1800" dirty="0"/>
            <a:t>uncertainty vs error</a:t>
          </a:r>
        </a:p>
      </dgm:t>
    </dgm:pt>
    <dgm:pt modelId="{846EF15F-3F24-494F-BDE9-434FA55BCC8A}" type="parTrans" cxnId="{6197736E-9215-4BA4-BF79-D0E7D52F9E48}">
      <dgm:prSet/>
      <dgm:spPr/>
      <dgm:t>
        <a:bodyPr/>
        <a:lstStyle/>
        <a:p>
          <a:pPr algn="ctr"/>
          <a:endParaRPr lang="en-US" sz="2000"/>
        </a:p>
      </dgm:t>
    </dgm:pt>
    <dgm:pt modelId="{6EA2F273-FEB0-4808-AFF2-91B62A6E709E}" type="sibTrans" cxnId="{6197736E-9215-4BA4-BF79-D0E7D52F9E48}">
      <dgm:prSet custT="1"/>
      <dgm:spPr/>
      <dgm:t>
        <a:bodyPr/>
        <a:lstStyle/>
        <a:p>
          <a:pPr algn="ctr"/>
          <a:endParaRPr lang="en-US" sz="1200"/>
        </a:p>
      </dgm:t>
    </dgm:pt>
    <dgm:pt modelId="{940F2F39-39F5-4DE3-89B2-5DEEB64365F5}">
      <dgm:prSet phldrT="[Text]" custT="1"/>
      <dgm:spPr/>
      <dgm:t>
        <a:bodyPr/>
        <a:lstStyle/>
        <a:p>
          <a:pPr algn="ctr"/>
          <a:r>
            <a:rPr lang="en-US" sz="1800" dirty="0"/>
            <a:t>traits -&gt; processes</a:t>
          </a:r>
        </a:p>
      </dgm:t>
    </dgm:pt>
    <dgm:pt modelId="{FA361530-C76A-417D-85B8-73F71BA54D45}" type="parTrans" cxnId="{6D51DC89-F45E-4402-A602-165D6F927F95}">
      <dgm:prSet/>
      <dgm:spPr/>
      <dgm:t>
        <a:bodyPr/>
        <a:lstStyle/>
        <a:p>
          <a:endParaRPr lang="en-US" sz="2000"/>
        </a:p>
      </dgm:t>
    </dgm:pt>
    <dgm:pt modelId="{ACF57FE1-F132-410C-AA4A-171C7431A75B}" type="sibTrans" cxnId="{6D51DC89-F45E-4402-A602-165D6F927F95}">
      <dgm:prSet custT="1"/>
      <dgm:spPr/>
      <dgm:t>
        <a:bodyPr/>
        <a:lstStyle/>
        <a:p>
          <a:endParaRPr lang="en-US" sz="1200"/>
        </a:p>
      </dgm:t>
    </dgm:pt>
    <dgm:pt modelId="{C57A99E3-BDBE-4451-9D23-7EB2E831E605}">
      <dgm:prSet phldrT="[Text]" custT="1"/>
      <dgm:spPr>
        <a:solidFill>
          <a:schemeClr val="accent6"/>
        </a:solidFill>
      </dgm:spPr>
      <dgm:t>
        <a:bodyPr/>
        <a:lstStyle/>
        <a:p>
          <a:pPr algn="ctr"/>
          <a:r>
            <a:rPr lang="en-US" sz="1800" dirty="0"/>
            <a:t>DNs -&gt; reflectance</a:t>
          </a:r>
        </a:p>
      </dgm:t>
    </dgm:pt>
    <dgm:pt modelId="{1A4A5FB3-18CF-40CA-B782-F8B4CD21ED64}" type="parTrans" cxnId="{DD600FA1-6825-4061-B86B-F7B79F242010}">
      <dgm:prSet/>
      <dgm:spPr/>
      <dgm:t>
        <a:bodyPr/>
        <a:lstStyle/>
        <a:p>
          <a:endParaRPr lang="en-US"/>
        </a:p>
      </dgm:t>
    </dgm:pt>
    <dgm:pt modelId="{61CB4DB4-4372-4ECA-BDFF-9E944DC2502A}" type="sibTrans" cxnId="{DD600FA1-6825-4061-B86B-F7B79F242010}">
      <dgm:prSet/>
      <dgm:spPr/>
      <dgm:t>
        <a:bodyPr/>
        <a:lstStyle/>
        <a:p>
          <a:endParaRPr lang="en-US"/>
        </a:p>
      </dgm:t>
    </dgm:pt>
    <dgm:pt modelId="{2ECD14CC-50D5-47C3-8103-CA0024BFBDDE}">
      <dgm:prSet phldrT="[Text]" custT="1"/>
      <dgm:spPr>
        <a:solidFill>
          <a:schemeClr val="accent6"/>
        </a:solidFill>
      </dgm:spPr>
      <dgm:t>
        <a:bodyPr/>
        <a:lstStyle/>
        <a:p>
          <a:pPr algn="ctr"/>
          <a:r>
            <a:rPr lang="en-US" sz="1800" dirty="0"/>
            <a:t>reflectance -&gt; traits</a:t>
          </a:r>
        </a:p>
      </dgm:t>
    </dgm:pt>
    <dgm:pt modelId="{6A7FF886-A660-4DFF-8F5F-DF0031CB7BC2}" type="parTrans" cxnId="{CECC289A-A8DB-4323-8446-1E7B9B78DF11}">
      <dgm:prSet/>
      <dgm:spPr/>
      <dgm:t>
        <a:bodyPr/>
        <a:lstStyle/>
        <a:p>
          <a:endParaRPr lang="en-GB"/>
        </a:p>
      </dgm:t>
    </dgm:pt>
    <dgm:pt modelId="{CAFB5C61-9D2F-4395-8A33-2FC81C0171EF}" type="sibTrans" cxnId="{CECC289A-A8DB-4323-8446-1E7B9B78DF11}">
      <dgm:prSet/>
      <dgm:spPr/>
      <dgm:t>
        <a:bodyPr/>
        <a:lstStyle/>
        <a:p>
          <a:endParaRPr lang="en-GB"/>
        </a:p>
      </dgm:t>
    </dgm:pt>
    <dgm:pt modelId="{B3DA6D66-7444-49F4-B7EA-9D2463D69CC9}">
      <dgm:prSet phldrT="[Text]" custT="1"/>
      <dgm:spPr/>
      <dgm:t>
        <a:bodyPr/>
        <a:lstStyle/>
        <a:p>
          <a:pPr algn="ctr"/>
          <a:r>
            <a:rPr lang="en-US" sz="1800" dirty="0"/>
            <a:t>bonus</a:t>
          </a:r>
        </a:p>
      </dgm:t>
    </dgm:pt>
    <dgm:pt modelId="{EF171FA5-837C-4E46-9449-9DAE98BBF675}" type="parTrans" cxnId="{F0736B97-C488-465D-9CC6-5F01655923D6}">
      <dgm:prSet/>
      <dgm:spPr/>
      <dgm:t>
        <a:bodyPr/>
        <a:lstStyle/>
        <a:p>
          <a:endParaRPr lang="en-GB"/>
        </a:p>
      </dgm:t>
    </dgm:pt>
    <dgm:pt modelId="{D9A8D828-8569-4014-A0CA-519E1E82CE2C}" type="sibTrans" cxnId="{F0736B97-C488-465D-9CC6-5F01655923D6}">
      <dgm:prSet/>
      <dgm:spPr/>
      <dgm:t>
        <a:bodyPr/>
        <a:lstStyle/>
        <a:p>
          <a:endParaRPr lang="en-GB"/>
        </a:p>
      </dgm:t>
    </dgm:pt>
    <dgm:pt modelId="{35E5286F-CBAD-46FE-8EC8-7D94913E34B0}" type="pres">
      <dgm:prSet presAssocID="{71826610-4E90-462B-A465-34042CFC5DE5}" presName="linearFlow" presStyleCnt="0">
        <dgm:presLayoutVars>
          <dgm:resizeHandles val="exact"/>
        </dgm:presLayoutVars>
      </dgm:prSet>
      <dgm:spPr/>
    </dgm:pt>
    <dgm:pt modelId="{862E76ED-0078-488A-BB61-9F5678DD40D4}" type="pres">
      <dgm:prSet presAssocID="{8AFA5A04-9550-4B81-B370-FEDC17D21B8F}" presName="node" presStyleLbl="node1" presStyleIdx="0" presStyleCnt="5" custScaleX="292259" custScaleY="99063">
        <dgm:presLayoutVars>
          <dgm:bulletEnabled val="1"/>
        </dgm:presLayoutVars>
      </dgm:prSet>
      <dgm:spPr/>
    </dgm:pt>
    <dgm:pt modelId="{C00BAACA-B599-4130-9C4B-AE3E1B5D14C6}" type="pres">
      <dgm:prSet presAssocID="{6EA2F273-FEB0-4808-AFF2-91B62A6E709E}" presName="sibTrans" presStyleLbl="sibTrans2D1" presStyleIdx="0" presStyleCnt="4"/>
      <dgm:spPr/>
    </dgm:pt>
    <dgm:pt modelId="{98D5FFFD-4776-4D9F-824F-92C09271884D}" type="pres">
      <dgm:prSet presAssocID="{6EA2F273-FEB0-4808-AFF2-91B62A6E709E}" presName="connectorText" presStyleLbl="sibTrans2D1" presStyleIdx="0" presStyleCnt="4"/>
      <dgm:spPr/>
    </dgm:pt>
    <dgm:pt modelId="{CF8F14D7-09F6-4336-834D-B9BD6815C052}" type="pres">
      <dgm:prSet presAssocID="{C57A99E3-BDBE-4451-9D23-7EB2E831E605}" presName="node" presStyleLbl="node1" presStyleIdx="1" presStyleCnt="5" custScaleX="292832" custScaleY="99496">
        <dgm:presLayoutVars>
          <dgm:bulletEnabled val="1"/>
        </dgm:presLayoutVars>
      </dgm:prSet>
      <dgm:spPr/>
    </dgm:pt>
    <dgm:pt modelId="{F6F9F8A9-D1AA-44FE-ADB6-15F72291806D}" type="pres">
      <dgm:prSet presAssocID="{61CB4DB4-4372-4ECA-BDFF-9E944DC2502A}" presName="sibTrans" presStyleLbl="sibTrans2D1" presStyleIdx="1" presStyleCnt="4"/>
      <dgm:spPr/>
    </dgm:pt>
    <dgm:pt modelId="{4A5F0AC9-4EF5-4604-8325-EF4C262150FF}" type="pres">
      <dgm:prSet presAssocID="{61CB4DB4-4372-4ECA-BDFF-9E944DC2502A}" presName="connectorText" presStyleLbl="sibTrans2D1" presStyleIdx="1" presStyleCnt="4"/>
      <dgm:spPr/>
    </dgm:pt>
    <dgm:pt modelId="{63532C2B-F6A1-4FAD-9DAB-780C29AAE0DD}" type="pres">
      <dgm:prSet presAssocID="{2ECD14CC-50D5-47C3-8103-CA0024BFBDDE}" presName="node" presStyleLbl="node1" presStyleIdx="2" presStyleCnt="5" custScaleX="292832" custScaleY="99006">
        <dgm:presLayoutVars>
          <dgm:bulletEnabled val="1"/>
        </dgm:presLayoutVars>
      </dgm:prSet>
      <dgm:spPr/>
    </dgm:pt>
    <dgm:pt modelId="{31D1693B-055C-4954-AE23-9D95488B22E7}" type="pres">
      <dgm:prSet presAssocID="{CAFB5C61-9D2F-4395-8A33-2FC81C0171EF}" presName="sibTrans" presStyleLbl="sibTrans2D1" presStyleIdx="2" presStyleCnt="4"/>
      <dgm:spPr/>
    </dgm:pt>
    <dgm:pt modelId="{F300EA76-CFEF-4581-BA14-3FF463004B9D}" type="pres">
      <dgm:prSet presAssocID="{CAFB5C61-9D2F-4395-8A33-2FC81C0171EF}" presName="connectorText" presStyleLbl="sibTrans2D1" presStyleIdx="2" presStyleCnt="4"/>
      <dgm:spPr/>
    </dgm:pt>
    <dgm:pt modelId="{665648B9-A0E6-4235-830B-7307E4489B5F}" type="pres">
      <dgm:prSet presAssocID="{940F2F39-39F5-4DE3-89B2-5DEEB64365F5}" presName="node" presStyleLbl="node1" presStyleIdx="3" presStyleCnt="5" custScaleX="292832" custScaleY="99078">
        <dgm:presLayoutVars>
          <dgm:bulletEnabled val="1"/>
        </dgm:presLayoutVars>
      </dgm:prSet>
      <dgm:spPr/>
    </dgm:pt>
    <dgm:pt modelId="{F364B9D7-3630-4CEF-B963-6A836DCB7E9D}" type="pres">
      <dgm:prSet presAssocID="{ACF57FE1-F132-410C-AA4A-171C7431A75B}" presName="sibTrans" presStyleLbl="sibTrans2D1" presStyleIdx="3" presStyleCnt="4"/>
      <dgm:spPr/>
    </dgm:pt>
    <dgm:pt modelId="{F40376F9-EDEF-4441-9C23-36D14FE8EA8D}" type="pres">
      <dgm:prSet presAssocID="{ACF57FE1-F132-410C-AA4A-171C7431A75B}" presName="connectorText" presStyleLbl="sibTrans2D1" presStyleIdx="3" presStyleCnt="4"/>
      <dgm:spPr/>
    </dgm:pt>
    <dgm:pt modelId="{A6F122AF-FCF6-4E08-9A00-63CC66DD6186}" type="pres">
      <dgm:prSet presAssocID="{B3DA6D66-7444-49F4-B7EA-9D2463D69CC9}" presName="node" presStyleLbl="node1" presStyleIdx="4" presStyleCnt="5" custScaleX="292832" custScaleY="99174">
        <dgm:presLayoutVars>
          <dgm:bulletEnabled val="1"/>
        </dgm:presLayoutVars>
      </dgm:prSet>
      <dgm:spPr/>
    </dgm:pt>
  </dgm:ptLst>
  <dgm:cxnLst>
    <dgm:cxn modelId="{B94C7E01-A981-472B-8435-B22568F6AF89}" type="presOf" srcId="{B3DA6D66-7444-49F4-B7EA-9D2463D69CC9}" destId="{A6F122AF-FCF6-4E08-9A00-63CC66DD6186}" srcOrd="0" destOrd="0" presId="urn:microsoft.com/office/officeart/2005/8/layout/process2"/>
    <dgm:cxn modelId="{B898F017-B745-4261-9733-736D856DF122}" type="presOf" srcId="{ACF57FE1-F132-410C-AA4A-171C7431A75B}" destId="{F40376F9-EDEF-4441-9C23-36D14FE8EA8D}" srcOrd="1" destOrd="0" presId="urn:microsoft.com/office/officeart/2005/8/layout/process2"/>
    <dgm:cxn modelId="{A03AE61C-AEB4-4BF6-A6AE-779E72475ED1}" type="presOf" srcId="{6EA2F273-FEB0-4808-AFF2-91B62A6E709E}" destId="{98D5FFFD-4776-4D9F-824F-92C09271884D}" srcOrd="1" destOrd="0" presId="urn:microsoft.com/office/officeart/2005/8/layout/process2"/>
    <dgm:cxn modelId="{2E8B331E-9101-457F-A667-5F0235C4C189}" type="presOf" srcId="{61CB4DB4-4372-4ECA-BDFF-9E944DC2502A}" destId="{F6F9F8A9-D1AA-44FE-ADB6-15F72291806D}" srcOrd="0" destOrd="0" presId="urn:microsoft.com/office/officeart/2005/8/layout/process2"/>
    <dgm:cxn modelId="{9F0E2634-A5F7-4327-8677-1AF4AB77227F}" type="presOf" srcId="{2ECD14CC-50D5-47C3-8103-CA0024BFBDDE}" destId="{63532C2B-F6A1-4FAD-9DAB-780C29AAE0DD}" srcOrd="0" destOrd="0" presId="urn:microsoft.com/office/officeart/2005/8/layout/process2"/>
    <dgm:cxn modelId="{5FE5A437-4AE3-46D1-9596-5A474270E800}" type="presOf" srcId="{71826610-4E90-462B-A465-34042CFC5DE5}" destId="{35E5286F-CBAD-46FE-8EC8-7D94913E34B0}" srcOrd="0" destOrd="0" presId="urn:microsoft.com/office/officeart/2005/8/layout/process2"/>
    <dgm:cxn modelId="{1A1D1C45-D34A-4CD1-8C0C-B6EEB8830C74}" type="presOf" srcId="{61CB4DB4-4372-4ECA-BDFF-9E944DC2502A}" destId="{4A5F0AC9-4EF5-4604-8325-EF4C262150FF}" srcOrd="1" destOrd="0" presId="urn:microsoft.com/office/officeart/2005/8/layout/process2"/>
    <dgm:cxn modelId="{E294DB4D-3FE1-4D26-A89D-F8ACF56AD69D}" type="presOf" srcId="{6EA2F273-FEB0-4808-AFF2-91B62A6E709E}" destId="{C00BAACA-B599-4130-9C4B-AE3E1B5D14C6}" srcOrd="0" destOrd="0" presId="urn:microsoft.com/office/officeart/2005/8/layout/process2"/>
    <dgm:cxn modelId="{6197736E-9215-4BA4-BF79-D0E7D52F9E48}" srcId="{71826610-4E90-462B-A465-34042CFC5DE5}" destId="{8AFA5A04-9550-4B81-B370-FEDC17D21B8F}" srcOrd="0" destOrd="0" parTransId="{846EF15F-3F24-494F-BDE9-434FA55BCC8A}" sibTransId="{6EA2F273-FEB0-4808-AFF2-91B62A6E709E}"/>
    <dgm:cxn modelId="{4CA2517D-6178-4C33-8A4C-1CFEFFA29F72}" type="presOf" srcId="{C57A99E3-BDBE-4451-9D23-7EB2E831E605}" destId="{CF8F14D7-09F6-4336-834D-B9BD6815C052}" srcOrd="0" destOrd="0" presId="urn:microsoft.com/office/officeart/2005/8/layout/process2"/>
    <dgm:cxn modelId="{6D51DC89-F45E-4402-A602-165D6F927F95}" srcId="{71826610-4E90-462B-A465-34042CFC5DE5}" destId="{940F2F39-39F5-4DE3-89B2-5DEEB64365F5}" srcOrd="3" destOrd="0" parTransId="{FA361530-C76A-417D-85B8-73F71BA54D45}" sibTransId="{ACF57FE1-F132-410C-AA4A-171C7431A75B}"/>
    <dgm:cxn modelId="{F0736B97-C488-465D-9CC6-5F01655923D6}" srcId="{71826610-4E90-462B-A465-34042CFC5DE5}" destId="{B3DA6D66-7444-49F4-B7EA-9D2463D69CC9}" srcOrd="4" destOrd="0" parTransId="{EF171FA5-837C-4E46-9449-9DAE98BBF675}" sibTransId="{D9A8D828-8569-4014-A0CA-519E1E82CE2C}"/>
    <dgm:cxn modelId="{CECC289A-A8DB-4323-8446-1E7B9B78DF11}" srcId="{71826610-4E90-462B-A465-34042CFC5DE5}" destId="{2ECD14CC-50D5-47C3-8103-CA0024BFBDDE}" srcOrd="2" destOrd="0" parTransId="{6A7FF886-A660-4DFF-8F5F-DF0031CB7BC2}" sibTransId="{CAFB5C61-9D2F-4395-8A33-2FC81C0171EF}"/>
    <dgm:cxn modelId="{DD600FA1-6825-4061-B86B-F7B79F242010}" srcId="{71826610-4E90-462B-A465-34042CFC5DE5}" destId="{C57A99E3-BDBE-4451-9D23-7EB2E831E605}" srcOrd="1" destOrd="0" parTransId="{1A4A5FB3-18CF-40CA-B782-F8B4CD21ED64}" sibTransId="{61CB4DB4-4372-4ECA-BDFF-9E944DC2502A}"/>
    <dgm:cxn modelId="{D7E2B3AA-2F4D-4C06-8466-03FCCCA82C35}" type="presOf" srcId="{CAFB5C61-9D2F-4395-8A33-2FC81C0171EF}" destId="{F300EA76-CFEF-4581-BA14-3FF463004B9D}" srcOrd="1" destOrd="0" presId="urn:microsoft.com/office/officeart/2005/8/layout/process2"/>
    <dgm:cxn modelId="{4A3AD2B8-D932-4766-A75E-933F42BF8AB5}" type="presOf" srcId="{940F2F39-39F5-4DE3-89B2-5DEEB64365F5}" destId="{665648B9-A0E6-4235-830B-7307E4489B5F}" srcOrd="0" destOrd="0" presId="urn:microsoft.com/office/officeart/2005/8/layout/process2"/>
    <dgm:cxn modelId="{040CFFC9-8DD8-4F0C-9796-16546572A189}" type="presOf" srcId="{8AFA5A04-9550-4B81-B370-FEDC17D21B8F}" destId="{862E76ED-0078-488A-BB61-9F5678DD40D4}" srcOrd="0" destOrd="0" presId="urn:microsoft.com/office/officeart/2005/8/layout/process2"/>
    <dgm:cxn modelId="{D4361ED4-F739-42DF-B09D-5780DD01B58D}" type="presOf" srcId="{ACF57FE1-F132-410C-AA4A-171C7431A75B}" destId="{F364B9D7-3630-4CEF-B963-6A836DCB7E9D}" srcOrd="0" destOrd="0" presId="urn:microsoft.com/office/officeart/2005/8/layout/process2"/>
    <dgm:cxn modelId="{B92A6CFB-AADE-4C42-8A05-52FAAB6B61CF}" type="presOf" srcId="{CAFB5C61-9D2F-4395-8A33-2FC81C0171EF}" destId="{31D1693B-055C-4954-AE23-9D95488B22E7}" srcOrd="0" destOrd="0" presId="urn:microsoft.com/office/officeart/2005/8/layout/process2"/>
    <dgm:cxn modelId="{52ADB1C1-938E-42B1-A896-444FA37103E6}" type="presParOf" srcId="{35E5286F-CBAD-46FE-8EC8-7D94913E34B0}" destId="{862E76ED-0078-488A-BB61-9F5678DD40D4}" srcOrd="0" destOrd="0" presId="urn:microsoft.com/office/officeart/2005/8/layout/process2"/>
    <dgm:cxn modelId="{42EF337F-DE4A-4473-9A97-32A44C765AFC}" type="presParOf" srcId="{35E5286F-CBAD-46FE-8EC8-7D94913E34B0}" destId="{C00BAACA-B599-4130-9C4B-AE3E1B5D14C6}" srcOrd="1" destOrd="0" presId="urn:microsoft.com/office/officeart/2005/8/layout/process2"/>
    <dgm:cxn modelId="{D1A8F7A7-87AA-4BE6-8112-155080989F52}" type="presParOf" srcId="{C00BAACA-B599-4130-9C4B-AE3E1B5D14C6}" destId="{98D5FFFD-4776-4D9F-824F-92C09271884D}" srcOrd="0" destOrd="0" presId="urn:microsoft.com/office/officeart/2005/8/layout/process2"/>
    <dgm:cxn modelId="{6096483F-42A4-4F52-BEA1-FCB9EC2498CC}" type="presParOf" srcId="{35E5286F-CBAD-46FE-8EC8-7D94913E34B0}" destId="{CF8F14D7-09F6-4336-834D-B9BD6815C052}" srcOrd="2" destOrd="0" presId="urn:microsoft.com/office/officeart/2005/8/layout/process2"/>
    <dgm:cxn modelId="{4A457B4E-ABBF-4C58-BC70-B85CE2171A59}" type="presParOf" srcId="{35E5286F-CBAD-46FE-8EC8-7D94913E34B0}" destId="{F6F9F8A9-D1AA-44FE-ADB6-15F72291806D}" srcOrd="3" destOrd="0" presId="urn:microsoft.com/office/officeart/2005/8/layout/process2"/>
    <dgm:cxn modelId="{F98B14DC-2BBB-40E0-ADC8-D0927CFD6D34}" type="presParOf" srcId="{F6F9F8A9-D1AA-44FE-ADB6-15F72291806D}" destId="{4A5F0AC9-4EF5-4604-8325-EF4C262150FF}" srcOrd="0" destOrd="0" presId="urn:microsoft.com/office/officeart/2005/8/layout/process2"/>
    <dgm:cxn modelId="{A9CB9CF4-46EC-49C8-BF06-73E6A5DB6FE0}" type="presParOf" srcId="{35E5286F-CBAD-46FE-8EC8-7D94913E34B0}" destId="{63532C2B-F6A1-4FAD-9DAB-780C29AAE0DD}" srcOrd="4" destOrd="0" presId="urn:microsoft.com/office/officeart/2005/8/layout/process2"/>
    <dgm:cxn modelId="{044A3A97-C3E8-451A-B319-9C62DC2DFD5C}" type="presParOf" srcId="{35E5286F-CBAD-46FE-8EC8-7D94913E34B0}" destId="{31D1693B-055C-4954-AE23-9D95488B22E7}" srcOrd="5" destOrd="0" presId="urn:microsoft.com/office/officeart/2005/8/layout/process2"/>
    <dgm:cxn modelId="{5FF5C9A7-192A-498A-8613-A20D448C7F70}" type="presParOf" srcId="{31D1693B-055C-4954-AE23-9D95488B22E7}" destId="{F300EA76-CFEF-4581-BA14-3FF463004B9D}" srcOrd="0" destOrd="0" presId="urn:microsoft.com/office/officeart/2005/8/layout/process2"/>
    <dgm:cxn modelId="{65735DE2-25DA-45CE-BEAB-8C6AFE0E905B}" type="presParOf" srcId="{35E5286F-CBAD-46FE-8EC8-7D94913E34B0}" destId="{665648B9-A0E6-4235-830B-7307E4489B5F}" srcOrd="6" destOrd="0" presId="urn:microsoft.com/office/officeart/2005/8/layout/process2"/>
    <dgm:cxn modelId="{41795339-BA20-45C3-8DCC-F09D8B1B7391}" type="presParOf" srcId="{35E5286F-CBAD-46FE-8EC8-7D94913E34B0}" destId="{F364B9D7-3630-4CEF-B963-6A836DCB7E9D}" srcOrd="7" destOrd="0" presId="urn:microsoft.com/office/officeart/2005/8/layout/process2"/>
    <dgm:cxn modelId="{C66E0B04-2666-4E76-A04D-D76091C7B532}" type="presParOf" srcId="{F364B9D7-3630-4CEF-B963-6A836DCB7E9D}" destId="{F40376F9-EDEF-4441-9C23-36D14FE8EA8D}" srcOrd="0" destOrd="0" presId="urn:microsoft.com/office/officeart/2005/8/layout/process2"/>
    <dgm:cxn modelId="{82FE4291-485E-4208-88F1-4797E47C3761}" type="presParOf" srcId="{35E5286F-CBAD-46FE-8EC8-7D94913E34B0}" destId="{A6F122AF-FCF6-4E08-9A00-63CC66DD6186}"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1826610-4E90-462B-A465-34042CFC5DE5}" type="doc">
      <dgm:prSet loTypeId="urn:microsoft.com/office/officeart/2005/8/layout/process2" loCatId="process" qsTypeId="urn:microsoft.com/office/officeart/2005/8/quickstyle/simple1" qsCatId="simple" csTypeId="urn:microsoft.com/office/officeart/2005/8/colors/accent6_2" csCatId="accent6" phldr="1"/>
      <dgm:spPr/>
    </dgm:pt>
    <dgm:pt modelId="{8AFA5A04-9550-4B81-B370-FEDC17D21B8F}">
      <dgm:prSet phldrT="[Text]" custT="1"/>
      <dgm:spPr>
        <a:solidFill>
          <a:schemeClr val="accent6"/>
        </a:solidFill>
      </dgm:spPr>
      <dgm:t>
        <a:bodyPr/>
        <a:lstStyle/>
        <a:p>
          <a:pPr algn="ctr"/>
          <a:r>
            <a:rPr lang="en-US" sz="1800" dirty="0"/>
            <a:t>raw DN</a:t>
          </a:r>
        </a:p>
      </dgm:t>
    </dgm:pt>
    <dgm:pt modelId="{846EF15F-3F24-494F-BDE9-434FA55BCC8A}" type="parTrans" cxnId="{6197736E-9215-4BA4-BF79-D0E7D52F9E48}">
      <dgm:prSet/>
      <dgm:spPr/>
      <dgm:t>
        <a:bodyPr/>
        <a:lstStyle/>
        <a:p>
          <a:pPr algn="ctr"/>
          <a:endParaRPr lang="en-US" sz="2000"/>
        </a:p>
      </dgm:t>
    </dgm:pt>
    <dgm:pt modelId="{6EA2F273-FEB0-4808-AFF2-91B62A6E709E}" type="sibTrans" cxnId="{6197736E-9215-4BA4-BF79-D0E7D52F9E48}">
      <dgm:prSet custT="1"/>
      <dgm:spPr/>
      <dgm:t>
        <a:bodyPr/>
        <a:lstStyle/>
        <a:p>
          <a:pPr algn="ctr"/>
          <a:endParaRPr lang="en-US" sz="1200"/>
        </a:p>
      </dgm:t>
    </dgm:pt>
    <dgm:pt modelId="{940F2F39-39F5-4DE3-89B2-5DEEB64365F5}">
      <dgm:prSet phldrT="[Text]" custT="1"/>
      <dgm:spPr/>
      <dgm:t>
        <a:bodyPr/>
        <a:lstStyle/>
        <a:p>
          <a:pPr algn="ctr"/>
          <a:r>
            <a:rPr lang="en-US" sz="1800" dirty="0"/>
            <a:t>traits (LAI)</a:t>
          </a:r>
        </a:p>
      </dgm:t>
    </dgm:pt>
    <dgm:pt modelId="{FA361530-C76A-417D-85B8-73F71BA54D45}" type="parTrans" cxnId="{6D51DC89-F45E-4402-A602-165D6F927F95}">
      <dgm:prSet/>
      <dgm:spPr/>
      <dgm:t>
        <a:bodyPr/>
        <a:lstStyle/>
        <a:p>
          <a:endParaRPr lang="en-US" sz="2000"/>
        </a:p>
      </dgm:t>
    </dgm:pt>
    <dgm:pt modelId="{ACF57FE1-F132-410C-AA4A-171C7431A75B}" type="sibTrans" cxnId="{6D51DC89-F45E-4402-A602-165D6F927F95}">
      <dgm:prSet custT="1"/>
      <dgm:spPr/>
      <dgm:t>
        <a:bodyPr/>
        <a:lstStyle/>
        <a:p>
          <a:endParaRPr lang="en-US" sz="1200"/>
        </a:p>
      </dgm:t>
    </dgm:pt>
    <dgm:pt modelId="{C57A99E3-BDBE-4451-9D23-7EB2E831E605}">
      <dgm:prSet phldrT="[Text]" custT="1"/>
      <dgm:spPr>
        <a:solidFill>
          <a:schemeClr val="accent6"/>
        </a:solidFill>
      </dgm:spPr>
      <dgm:t>
        <a:bodyPr/>
        <a:lstStyle/>
        <a:p>
          <a:pPr algn="ctr"/>
          <a:r>
            <a:rPr lang="en-US" sz="1800" dirty="0"/>
            <a:t>radiance</a:t>
          </a:r>
        </a:p>
      </dgm:t>
    </dgm:pt>
    <dgm:pt modelId="{1A4A5FB3-18CF-40CA-B782-F8B4CD21ED64}" type="parTrans" cxnId="{DD600FA1-6825-4061-B86B-F7B79F242010}">
      <dgm:prSet/>
      <dgm:spPr/>
      <dgm:t>
        <a:bodyPr/>
        <a:lstStyle/>
        <a:p>
          <a:endParaRPr lang="en-US"/>
        </a:p>
      </dgm:t>
    </dgm:pt>
    <dgm:pt modelId="{61CB4DB4-4372-4ECA-BDFF-9E944DC2502A}" type="sibTrans" cxnId="{DD600FA1-6825-4061-B86B-F7B79F242010}">
      <dgm:prSet/>
      <dgm:spPr/>
      <dgm:t>
        <a:bodyPr/>
        <a:lstStyle/>
        <a:p>
          <a:endParaRPr lang="en-US"/>
        </a:p>
      </dgm:t>
    </dgm:pt>
    <dgm:pt modelId="{2ECD14CC-50D5-47C3-8103-CA0024BFBDDE}">
      <dgm:prSet phldrT="[Text]" custT="1"/>
      <dgm:spPr>
        <a:solidFill>
          <a:schemeClr val="accent6"/>
        </a:solidFill>
      </dgm:spPr>
      <dgm:t>
        <a:bodyPr/>
        <a:lstStyle/>
        <a:p>
          <a:pPr algn="ctr"/>
          <a:r>
            <a:rPr lang="en-US" sz="1800" dirty="0"/>
            <a:t>reflectance</a:t>
          </a:r>
        </a:p>
      </dgm:t>
    </dgm:pt>
    <dgm:pt modelId="{6A7FF886-A660-4DFF-8F5F-DF0031CB7BC2}" type="parTrans" cxnId="{CECC289A-A8DB-4323-8446-1E7B9B78DF11}">
      <dgm:prSet/>
      <dgm:spPr/>
      <dgm:t>
        <a:bodyPr/>
        <a:lstStyle/>
        <a:p>
          <a:endParaRPr lang="en-GB"/>
        </a:p>
      </dgm:t>
    </dgm:pt>
    <dgm:pt modelId="{CAFB5C61-9D2F-4395-8A33-2FC81C0171EF}" type="sibTrans" cxnId="{CECC289A-A8DB-4323-8446-1E7B9B78DF11}">
      <dgm:prSet/>
      <dgm:spPr/>
      <dgm:t>
        <a:bodyPr/>
        <a:lstStyle/>
        <a:p>
          <a:endParaRPr lang="en-GB"/>
        </a:p>
      </dgm:t>
    </dgm:pt>
    <dgm:pt modelId="{B3DA6D66-7444-49F4-B7EA-9D2463D69CC9}">
      <dgm:prSet phldrT="[Text]" custT="1"/>
      <dgm:spPr/>
      <dgm:t>
        <a:bodyPr/>
        <a:lstStyle/>
        <a:p>
          <a:pPr algn="ctr"/>
          <a:r>
            <a:rPr lang="en-US" sz="1800" dirty="0"/>
            <a:t>advanced (GPP)</a:t>
          </a:r>
        </a:p>
      </dgm:t>
    </dgm:pt>
    <dgm:pt modelId="{EF171FA5-837C-4E46-9449-9DAE98BBF675}" type="parTrans" cxnId="{F0736B97-C488-465D-9CC6-5F01655923D6}">
      <dgm:prSet/>
      <dgm:spPr/>
      <dgm:t>
        <a:bodyPr/>
        <a:lstStyle/>
        <a:p>
          <a:endParaRPr lang="en-GB"/>
        </a:p>
      </dgm:t>
    </dgm:pt>
    <dgm:pt modelId="{D9A8D828-8569-4014-A0CA-519E1E82CE2C}" type="sibTrans" cxnId="{F0736B97-C488-465D-9CC6-5F01655923D6}">
      <dgm:prSet/>
      <dgm:spPr/>
      <dgm:t>
        <a:bodyPr/>
        <a:lstStyle/>
        <a:p>
          <a:endParaRPr lang="en-GB"/>
        </a:p>
      </dgm:t>
    </dgm:pt>
    <dgm:pt modelId="{35E5286F-CBAD-46FE-8EC8-7D94913E34B0}" type="pres">
      <dgm:prSet presAssocID="{71826610-4E90-462B-A465-34042CFC5DE5}" presName="linearFlow" presStyleCnt="0">
        <dgm:presLayoutVars>
          <dgm:resizeHandles val="exact"/>
        </dgm:presLayoutVars>
      </dgm:prSet>
      <dgm:spPr/>
    </dgm:pt>
    <dgm:pt modelId="{862E76ED-0078-488A-BB61-9F5678DD40D4}" type="pres">
      <dgm:prSet presAssocID="{8AFA5A04-9550-4B81-B370-FEDC17D21B8F}" presName="node" presStyleLbl="node1" presStyleIdx="0" presStyleCnt="5" custScaleX="136837" custScaleY="99063">
        <dgm:presLayoutVars>
          <dgm:bulletEnabled val="1"/>
        </dgm:presLayoutVars>
      </dgm:prSet>
      <dgm:spPr/>
    </dgm:pt>
    <dgm:pt modelId="{C00BAACA-B599-4130-9C4B-AE3E1B5D14C6}" type="pres">
      <dgm:prSet presAssocID="{6EA2F273-FEB0-4808-AFF2-91B62A6E709E}" presName="sibTrans" presStyleLbl="sibTrans2D1" presStyleIdx="0" presStyleCnt="4"/>
      <dgm:spPr/>
    </dgm:pt>
    <dgm:pt modelId="{98D5FFFD-4776-4D9F-824F-92C09271884D}" type="pres">
      <dgm:prSet presAssocID="{6EA2F273-FEB0-4808-AFF2-91B62A6E709E}" presName="connectorText" presStyleLbl="sibTrans2D1" presStyleIdx="0" presStyleCnt="4"/>
      <dgm:spPr/>
    </dgm:pt>
    <dgm:pt modelId="{CF8F14D7-09F6-4336-834D-B9BD6815C052}" type="pres">
      <dgm:prSet presAssocID="{C57A99E3-BDBE-4451-9D23-7EB2E831E605}" presName="node" presStyleLbl="node1" presStyleIdx="1" presStyleCnt="5" custScaleX="136839" custScaleY="98566">
        <dgm:presLayoutVars>
          <dgm:bulletEnabled val="1"/>
        </dgm:presLayoutVars>
      </dgm:prSet>
      <dgm:spPr/>
    </dgm:pt>
    <dgm:pt modelId="{F6F9F8A9-D1AA-44FE-ADB6-15F72291806D}" type="pres">
      <dgm:prSet presAssocID="{61CB4DB4-4372-4ECA-BDFF-9E944DC2502A}" presName="sibTrans" presStyleLbl="sibTrans2D1" presStyleIdx="1" presStyleCnt="4"/>
      <dgm:spPr/>
    </dgm:pt>
    <dgm:pt modelId="{4A5F0AC9-4EF5-4604-8325-EF4C262150FF}" type="pres">
      <dgm:prSet presAssocID="{61CB4DB4-4372-4ECA-BDFF-9E944DC2502A}" presName="connectorText" presStyleLbl="sibTrans2D1" presStyleIdx="1" presStyleCnt="4"/>
      <dgm:spPr/>
    </dgm:pt>
    <dgm:pt modelId="{63532C2B-F6A1-4FAD-9DAB-780C29AAE0DD}" type="pres">
      <dgm:prSet presAssocID="{2ECD14CC-50D5-47C3-8103-CA0024BFBDDE}" presName="node" presStyleLbl="node1" presStyleIdx="2" presStyleCnt="5" custScaleX="136876" custScaleY="99006">
        <dgm:presLayoutVars>
          <dgm:bulletEnabled val="1"/>
        </dgm:presLayoutVars>
      </dgm:prSet>
      <dgm:spPr/>
    </dgm:pt>
    <dgm:pt modelId="{31D1693B-055C-4954-AE23-9D95488B22E7}" type="pres">
      <dgm:prSet presAssocID="{CAFB5C61-9D2F-4395-8A33-2FC81C0171EF}" presName="sibTrans" presStyleLbl="sibTrans2D1" presStyleIdx="2" presStyleCnt="4"/>
      <dgm:spPr/>
    </dgm:pt>
    <dgm:pt modelId="{F300EA76-CFEF-4581-BA14-3FF463004B9D}" type="pres">
      <dgm:prSet presAssocID="{CAFB5C61-9D2F-4395-8A33-2FC81C0171EF}" presName="connectorText" presStyleLbl="sibTrans2D1" presStyleIdx="2" presStyleCnt="4"/>
      <dgm:spPr/>
    </dgm:pt>
    <dgm:pt modelId="{665648B9-A0E6-4235-830B-7307E4489B5F}" type="pres">
      <dgm:prSet presAssocID="{940F2F39-39F5-4DE3-89B2-5DEEB64365F5}" presName="node" presStyleLbl="node1" presStyleIdx="3" presStyleCnt="5" custScaleX="136837" custScaleY="99078">
        <dgm:presLayoutVars>
          <dgm:bulletEnabled val="1"/>
        </dgm:presLayoutVars>
      </dgm:prSet>
      <dgm:spPr/>
    </dgm:pt>
    <dgm:pt modelId="{F364B9D7-3630-4CEF-B963-6A836DCB7E9D}" type="pres">
      <dgm:prSet presAssocID="{ACF57FE1-F132-410C-AA4A-171C7431A75B}" presName="sibTrans" presStyleLbl="sibTrans2D1" presStyleIdx="3" presStyleCnt="4"/>
      <dgm:spPr/>
    </dgm:pt>
    <dgm:pt modelId="{F40376F9-EDEF-4441-9C23-36D14FE8EA8D}" type="pres">
      <dgm:prSet presAssocID="{ACF57FE1-F132-410C-AA4A-171C7431A75B}" presName="connectorText" presStyleLbl="sibTrans2D1" presStyleIdx="3" presStyleCnt="4"/>
      <dgm:spPr/>
    </dgm:pt>
    <dgm:pt modelId="{A6F122AF-FCF6-4E08-9A00-63CC66DD6186}" type="pres">
      <dgm:prSet presAssocID="{B3DA6D66-7444-49F4-B7EA-9D2463D69CC9}" presName="node" presStyleLbl="node1" presStyleIdx="4" presStyleCnt="5" custScaleX="136893" custScaleY="99174">
        <dgm:presLayoutVars>
          <dgm:bulletEnabled val="1"/>
        </dgm:presLayoutVars>
      </dgm:prSet>
      <dgm:spPr/>
    </dgm:pt>
  </dgm:ptLst>
  <dgm:cxnLst>
    <dgm:cxn modelId="{B94C7E01-A981-472B-8435-B22568F6AF89}" type="presOf" srcId="{B3DA6D66-7444-49F4-B7EA-9D2463D69CC9}" destId="{A6F122AF-FCF6-4E08-9A00-63CC66DD6186}" srcOrd="0" destOrd="0" presId="urn:microsoft.com/office/officeart/2005/8/layout/process2"/>
    <dgm:cxn modelId="{B898F017-B745-4261-9733-736D856DF122}" type="presOf" srcId="{ACF57FE1-F132-410C-AA4A-171C7431A75B}" destId="{F40376F9-EDEF-4441-9C23-36D14FE8EA8D}" srcOrd="1" destOrd="0" presId="urn:microsoft.com/office/officeart/2005/8/layout/process2"/>
    <dgm:cxn modelId="{A03AE61C-AEB4-4BF6-A6AE-779E72475ED1}" type="presOf" srcId="{6EA2F273-FEB0-4808-AFF2-91B62A6E709E}" destId="{98D5FFFD-4776-4D9F-824F-92C09271884D}" srcOrd="1" destOrd="0" presId="urn:microsoft.com/office/officeart/2005/8/layout/process2"/>
    <dgm:cxn modelId="{2E8B331E-9101-457F-A667-5F0235C4C189}" type="presOf" srcId="{61CB4DB4-4372-4ECA-BDFF-9E944DC2502A}" destId="{F6F9F8A9-D1AA-44FE-ADB6-15F72291806D}" srcOrd="0" destOrd="0" presId="urn:microsoft.com/office/officeart/2005/8/layout/process2"/>
    <dgm:cxn modelId="{9F0E2634-A5F7-4327-8677-1AF4AB77227F}" type="presOf" srcId="{2ECD14CC-50D5-47C3-8103-CA0024BFBDDE}" destId="{63532C2B-F6A1-4FAD-9DAB-780C29AAE0DD}" srcOrd="0" destOrd="0" presId="urn:microsoft.com/office/officeart/2005/8/layout/process2"/>
    <dgm:cxn modelId="{5FE5A437-4AE3-46D1-9596-5A474270E800}" type="presOf" srcId="{71826610-4E90-462B-A465-34042CFC5DE5}" destId="{35E5286F-CBAD-46FE-8EC8-7D94913E34B0}" srcOrd="0" destOrd="0" presId="urn:microsoft.com/office/officeart/2005/8/layout/process2"/>
    <dgm:cxn modelId="{1A1D1C45-D34A-4CD1-8C0C-B6EEB8830C74}" type="presOf" srcId="{61CB4DB4-4372-4ECA-BDFF-9E944DC2502A}" destId="{4A5F0AC9-4EF5-4604-8325-EF4C262150FF}" srcOrd="1" destOrd="0" presId="urn:microsoft.com/office/officeart/2005/8/layout/process2"/>
    <dgm:cxn modelId="{E294DB4D-3FE1-4D26-A89D-F8ACF56AD69D}" type="presOf" srcId="{6EA2F273-FEB0-4808-AFF2-91B62A6E709E}" destId="{C00BAACA-B599-4130-9C4B-AE3E1B5D14C6}" srcOrd="0" destOrd="0" presId="urn:microsoft.com/office/officeart/2005/8/layout/process2"/>
    <dgm:cxn modelId="{6197736E-9215-4BA4-BF79-D0E7D52F9E48}" srcId="{71826610-4E90-462B-A465-34042CFC5DE5}" destId="{8AFA5A04-9550-4B81-B370-FEDC17D21B8F}" srcOrd="0" destOrd="0" parTransId="{846EF15F-3F24-494F-BDE9-434FA55BCC8A}" sibTransId="{6EA2F273-FEB0-4808-AFF2-91B62A6E709E}"/>
    <dgm:cxn modelId="{4CA2517D-6178-4C33-8A4C-1CFEFFA29F72}" type="presOf" srcId="{C57A99E3-BDBE-4451-9D23-7EB2E831E605}" destId="{CF8F14D7-09F6-4336-834D-B9BD6815C052}" srcOrd="0" destOrd="0" presId="urn:microsoft.com/office/officeart/2005/8/layout/process2"/>
    <dgm:cxn modelId="{6D51DC89-F45E-4402-A602-165D6F927F95}" srcId="{71826610-4E90-462B-A465-34042CFC5DE5}" destId="{940F2F39-39F5-4DE3-89B2-5DEEB64365F5}" srcOrd="3" destOrd="0" parTransId="{FA361530-C76A-417D-85B8-73F71BA54D45}" sibTransId="{ACF57FE1-F132-410C-AA4A-171C7431A75B}"/>
    <dgm:cxn modelId="{F0736B97-C488-465D-9CC6-5F01655923D6}" srcId="{71826610-4E90-462B-A465-34042CFC5DE5}" destId="{B3DA6D66-7444-49F4-B7EA-9D2463D69CC9}" srcOrd="4" destOrd="0" parTransId="{EF171FA5-837C-4E46-9449-9DAE98BBF675}" sibTransId="{D9A8D828-8569-4014-A0CA-519E1E82CE2C}"/>
    <dgm:cxn modelId="{CECC289A-A8DB-4323-8446-1E7B9B78DF11}" srcId="{71826610-4E90-462B-A465-34042CFC5DE5}" destId="{2ECD14CC-50D5-47C3-8103-CA0024BFBDDE}" srcOrd="2" destOrd="0" parTransId="{6A7FF886-A660-4DFF-8F5F-DF0031CB7BC2}" sibTransId="{CAFB5C61-9D2F-4395-8A33-2FC81C0171EF}"/>
    <dgm:cxn modelId="{DD600FA1-6825-4061-B86B-F7B79F242010}" srcId="{71826610-4E90-462B-A465-34042CFC5DE5}" destId="{C57A99E3-BDBE-4451-9D23-7EB2E831E605}" srcOrd="1" destOrd="0" parTransId="{1A4A5FB3-18CF-40CA-B782-F8B4CD21ED64}" sibTransId="{61CB4DB4-4372-4ECA-BDFF-9E944DC2502A}"/>
    <dgm:cxn modelId="{D7E2B3AA-2F4D-4C06-8466-03FCCCA82C35}" type="presOf" srcId="{CAFB5C61-9D2F-4395-8A33-2FC81C0171EF}" destId="{F300EA76-CFEF-4581-BA14-3FF463004B9D}" srcOrd="1" destOrd="0" presId="urn:microsoft.com/office/officeart/2005/8/layout/process2"/>
    <dgm:cxn modelId="{4A3AD2B8-D932-4766-A75E-933F42BF8AB5}" type="presOf" srcId="{940F2F39-39F5-4DE3-89B2-5DEEB64365F5}" destId="{665648B9-A0E6-4235-830B-7307E4489B5F}" srcOrd="0" destOrd="0" presId="urn:microsoft.com/office/officeart/2005/8/layout/process2"/>
    <dgm:cxn modelId="{040CFFC9-8DD8-4F0C-9796-16546572A189}" type="presOf" srcId="{8AFA5A04-9550-4B81-B370-FEDC17D21B8F}" destId="{862E76ED-0078-488A-BB61-9F5678DD40D4}" srcOrd="0" destOrd="0" presId="urn:microsoft.com/office/officeart/2005/8/layout/process2"/>
    <dgm:cxn modelId="{D4361ED4-F739-42DF-B09D-5780DD01B58D}" type="presOf" srcId="{ACF57FE1-F132-410C-AA4A-171C7431A75B}" destId="{F364B9D7-3630-4CEF-B963-6A836DCB7E9D}" srcOrd="0" destOrd="0" presId="urn:microsoft.com/office/officeart/2005/8/layout/process2"/>
    <dgm:cxn modelId="{B92A6CFB-AADE-4C42-8A05-52FAAB6B61CF}" type="presOf" srcId="{CAFB5C61-9D2F-4395-8A33-2FC81C0171EF}" destId="{31D1693B-055C-4954-AE23-9D95488B22E7}" srcOrd="0" destOrd="0" presId="urn:microsoft.com/office/officeart/2005/8/layout/process2"/>
    <dgm:cxn modelId="{52ADB1C1-938E-42B1-A896-444FA37103E6}" type="presParOf" srcId="{35E5286F-CBAD-46FE-8EC8-7D94913E34B0}" destId="{862E76ED-0078-488A-BB61-9F5678DD40D4}" srcOrd="0" destOrd="0" presId="urn:microsoft.com/office/officeart/2005/8/layout/process2"/>
    <dgm:cxn modelId="{42EF337F-DE4A-4473-9A97-32A44C765AFC}" type="presParOf" srcId="{35E5286F-CBAD-46FE-8EC8-7D94913E34B0}" destId="{C00BAACA-B599-4130-9C4B-AE3E1B5D14C6}" srcOrd="1" destOrd="0" presId="urn:microsoft.com/office/officeart/2005/8/layout/process2"/>
    <dgm:cxn modelId="{D1A8F7A7-87AA-4BE6-8112-155080989F52}" type="presParOf" srcId="{C00BAACA-B599-4130-9C4B-AE3E1B5D14C6}" destId="{98D5FFFD-4776-4D9F-824F-92C09271884D}" srcOrd="0" destOrd="0" presId="urn:microsoft.com/office/officeart/2005/8/layout/process2"/>
    <dgm:cxn modelId="{6096483F-42A4-4F52-BEA1-FCB9EC2498CC}" type="presParOf" srcId="{35E5286F-CBAD-46FE-8EC8-7D94913E34B0}" destId="{CF8F14D7-09F6-4336-834D-B9BD6815C052}" srcOrd="2" destOrd="0" presId="urn:microsoft.com/office/officeart/2005/8/layout/process2"/>
    <dgm:cxn modelId="{4A457B4E-ABBF-4C58-BC70-B85CE2171A59}" type="presParOf" srcId="{35E5286F-CBAD-46FE-8EC8-7D94913E34B0}" destId="{F6F9F8A9-D1AA-44FE-ADB6-15F72291806D}" srcOrd="3" destOrd="0" presId="urn:microsoft.com/office/officeart/2005/8/layout/process2"/>
    <dgm:cxn modelId="{F98B14DC-2BBB-40E0-ADC8-D0927CFD6D34}" type="presParOf" srcId="{F6F9F8A9-D1AA-44FE-ADB6-15F72291806D}" destId="{4A5F0AC9-4EF5-4604-8325-EF4C262150FF}" srcOrd="0" destOrd="0" presId="urn:microsoft.com/office/officeart/2005/8/layout/process2"/>
    <dgm:cxn modelId="{A9CB9CF4-46EC-49C8-BF06-73E6A5DB6FE0}" type="presParOf" srcId="{35E5286F-CBAD-46FE-8EC8-7D94913E34B0}" destId="{63532C2B-F6A1-4FAD-9DAB-780C29AAE0DD}" srcOrd="4" destOrd="0" presId="urn:microsoft.com/office/officeart/2005/8/layout/process2"/>
    <dgm:cxn modelId="{044A3A97-C3E8-451A-B319-9C62DC2DFD5C}" type="presParOf" srcId="{35E5286F-CBAD-46FE-8EC8-7D94913E34B0}" destId="{31D1693B-055C-4954-AE23-9D95488B22E7}" srcOrd="5" destOrd="0" presId="urn:microsoft.com/office/officeart/2005/8/layout/process2"/>
    <dgm:cxn modelId="{5FF5C9A7-192A-498A-8613-A20D448C7F70}" type="presParOf" srcId="{31D1693B-055C-4954-AE23-9D95488B22E7}" destId="{F300EA76-CFEF-4581-BA14-3FF463004B9D}" srcOrd="0" destOrd="0" presId="urn:microsoft.com/office/officeart/2005/8/layout/process2"/>
    <dgm:cxn modelId="{65735DE2-25DA-45CE-BEAB-8C6AFE0E905B}" type="presParOf" srcId="{35E5286F-CBAD-46FE-8EC8-7D94913E34B0}" destId="{665648B9-A0E6-4235-830B-7307E4489B5F}" srcOrd="6" destOrd="0" presId="urn:microsoft.com/office/officeart/2005/8/layout/process2"/>
    <dgm:cxn modelId="{41795339-BA20-45C3-8DCC-F09D8B1B7391}" type="presParOf" srcId="{35E5286F-CBAD-46FE-8EC8-7D94913E34B0}" destId="{F364B9D7-3630-4CEF-B963-6A836DCB7E9D}" srcOrd="7" destOrd="0" presId="urn:microsoft.com/office/officeart/2005/8/layout/process2"/>
    <dgm:cxn modelId="{C66E0B04-2666-4E76-A04D-D76091C7B532}" type="presParOf" srcId="{F364B9D7-3630-4CEF-B963-6A836DCB7E9D}" destId="{F40376F9-EDEF-4441-9C23-36D14FE8EA8D}" srcOrd="0" destOrd="0" presId="urn:microsoft.com/office/officeart/2005/8/layout/process2"/>
    <dgm:cxn modelId="{82FE4291-485E-4208-88F1-4797E47C3761}" type="presParOf" srcId="{35E5286F-CBAD-46FE-8EC8-7D94913E34B0}" destId="{A6F122AF-FCF6-4E08-9A00-63CC66DD6186}" srcOrd="8"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1826610-4E90-462B-A465-34042CFC5DE5}" type="doc">
      <dgm:prSet loTypeId="urn:microsoft.com/office/officeart/2005/8/layout/process2" loCatId="process" qsTypeId="urn:microsoft.com/office/officeart/2005/8/quickstyle/simple1" qsCatId="simple" csTypeId="urn:microsoft.com/office/officeart/2005/8/colors/accent6_2" csCatId="accent6" phldr="1"/>
      <dgm:spPr/>
    </dgm:pt>
    <dgm:pt modelId="{8AFA5A04-9550-4B81-B370-FEDC17D21B8F}">
      <dgm:prSet phldrT="[Text]" custT="1"/>
      <dgm:spPr>
        <a:solidFill>
          <a:schemeClr val="accent6"/>
        </a:solidFill>
      </dgm:spPr>
      <dgm:t>
        <a:bodyPr/>
        <a:lstStyle/>
        <a:p>
          <a:pPr algn="ctr"/>
          <a:r>
            <a:rPr lang="en-US" sz="1800" dirty="0"/>
            <a:t>uncertainty vs error</a:t>
          </a:r>
        </a:p>
      </dgm:t>
    </dgm:pt>
    <dgm:pt modelId="{846EF15F-3F24-494F-BDE9-434FA55BCC8A}" type="parTrans" cxnId="{6197736E-9215-4BA4-BF79-D0E7D52F9E48}">
      <dgm:prSet/>
      <dgm:spPr/>
      <dgm:t>
        <a:bodyPr/>
        <a:lstStyle/>
        <a:p>
          <a:pPr algn="ctr"/>
          <a:endParaRPr lang="en-US" sz="2000"/>
        </a:p>
      </dgm:t>
    </dgm:pt>
    <dgm:pt modelId="{6EA2F273-FEB0-4808-AFF2-91B62A6E709E}" type="sibTrans" cxnId="{6197736E-9215-4BA4-BF79-D0E7D52F9E48}">
      <dgm:prSet custT="1"/>
      <dgm:spPr/>
      <dgm:t>
        <a:bodyPr/>
        <a:lstStyle/>
        <a:p>
          <a:pPr algn="ctr"/>
          <a:endParaRPr lang="en-US" sz="1200"/>
        </a:p>
      </dgm:t>
    </dgm:pt>
    <dgm:pt modelId="{940F2F39-39F5-4DE3-89B2-5DEEB64365F5}">
      <dgm:prSet phldrT="[Text]" custT="1"/>
      <dgm:spPr/>
      <dgm:t>
        <a:bodyPr/>
        <a:lstStyle/>
        <a:p>
          <a:pPr algn="ctr"/>
          <a:r>
            <a:rPr lang="en-US" sz="1800" dirty="0"/>
            <a:t>traits -&gt; processes</a:t>
          </a:r>
        </a:p>
      </dgm:t>
    </dgm:pt>
    <dgm:pt modelId="{FA361530-C76A-417D-85B8-73F71BA54D45}" type="parTrans" cxnId="{6D51DC89-F45E-4402-A602-165D6F927F95}">
      <dgm:prSet/>
      <dgm:spPr/>
      <dgm:t>
        <a:bodyPr/>
        <a:lstStyle/>
        <a:p>
          <a:endParaRPr lang="en-US" sz="2000"/>
        </a:p>
      </dgm:t>
    </dgm:pt>
    <dgm:pt modelId="{ACF57FE1-F132-410C-AA4A-171C7431A75B}" type="sibTrans" cxnId="{6D51DC89-F45E-4402-A602-165D6F927F95}">
      <dgm:prSet custT="1"/>
      <dgm:spPr/>
      <dgm:t>
        <a:bodyPr/>
        <a:lstStyle/>
        <a:p>
          <a:endParaRPr lang="en-US" sz="1200"/>
        </a:p>
      </dgm:t>
    </dgm:pt>
    <dgm:pt modelId="{C57A99E3-BDBE-4451-9D23-7EB2E831E605}">
      <dgm:prSet phldrT="[Text]" custT="1"/>
      <dgm:spPr>
        <a:solidFill>
          <a:schemeClr val="accent6"/>
        </a:solidFill>
      </dgm:spPr>
      <dgm:t>
        <a:bodyPr/>
        <a:lstStyle/>
        <a:p>
          <a:pPr algn="ctr"/>
          <a:r>
            <a:rPr lang="en-US" sz="1800" dirty="0"/>
            <a:t>DNs -&gt; reflectance</a:t>
          </a:r>
        </a:p>
      </dgm:t>
    </dgm:pt>
    <dgm:pt modelId="{1A4A5FB3-18CF-40CA-B782-F8B4CD21ED64}" type="parTrans" cxnId="{DD600FA1-6825-4061-B86B-F7B79F242010}">
      <dgm:prSet/>
      <dgm:spPr/>
      <dgm:t>
        <a:bodyPr/>
        <a:lstStyle/>
        <a:p>
          <a:endParaRPr lang="en-US"/>
        </a:p>
      </dgm:t>
    </dgm:pt>
    <dgm:pt modelId="{61CB4DB4-4372-4ECA-BDFF-9E944DC2502A}" type="sibTrans" cxnId="{DD600FA1-6825-4061-B86B-F7B79F242010}">
      <dgm:prSet/>
      <dgm:spPr/>
      <dgm:t>
        <a:bodyPr/>
        <a:lstStyle/>
        <a:p>
          <a:endParaRPr lang="en-US"/>
        </a:p>
      </dgm:t>
    </dgm:pt>
    <dgm:pt modelId="{2ECD14CC-50D5-47C3-8103-CA0024BFBDDE}">
      <dgm:prSet phldrT="[Text]" custT="1"/>
      <dgm:spPr>
        <a:solidFill>
          <a:schemeClr val="accent6"/>
        </a:solidFill>
      </dgm:spPr>
      <dgm:t>
        <a:bodyPr/>
        <a:lstStyle/>
        <a:p>
          <a:pPr algn="ctr"/>
          <a:r>
            <a:rPr lang="en-US" sz="1800" dirty="0"/>
            <a:t>reflectance -&gt; traits</a:t>
          </a:r>
        </a:p>
      </dgm:t>
    </dgm:pt>
    <dgm:pt modelId="{6A7FF886-A660-4DFF-8F5F-DF0031CB7BC2}" type="parTrans" cxnId="{CECC289A-A8DB-4323-8446-1E7B9B78DF11}">
      <dgm:prSet/>
      <dgm:spPr/>
      <dgm:t>
        <a:bodyPr/>
        <a:lstStyle/>
        <a:p>
          <a:endParaRPr lang="en-GB"/>
        </a:p>
      </dgm:t>
    </dgm:pt>
    <dgm:pt modelId="{CAFB5C61-9D2F-4395-8A33-2FC81C0171EF}" type="sibTrans" cxnId="{CECC289A-A8DB-4323-8446-1E7B9B78DF11}">
      <dgm:prSet/>
      <dgm:spPr/>
      <dgm:t>
        <a:bodyPr/>
        <a:lstStyle/>
        <a:p>
          <a:endParaRPr lang="en-GB"/>
        </a:p>
      </dgm:t>
    </dgm:pt>
    <dgm:pt modelId="{B3DA6D66-7444-49F4-B7EA-9D2463D69CC9}">
      <dgm:prSet phldrT="[Text]" custT="1"/>
      <dgm:spPr>
        <a:solidFill>
          <a:schemeClr val="accent2"/>
        </a:solidFill>
      </dgm:spPr>
      <dgm:t>
        <a:bodyPr/>
        <a:lstStyle/>
        <a:p>
          <a:pPr algn="ctr"/>
          <a:r>
            <a:rPr lang="en-US" sz="1800" dirty="0"/>
            <a:t>bonus</a:t>
          </a:r>
        </a:p>
      </dgm:t>
    </dgm:pt>
    <dgm:pt modelId="{EF171FA5-837C-4E46-9449-9DAE98BBF675}" type="parTrans" cxnId="{F0736B97-C488-465D-9CC6-5F01655923D6}">
      <dgm:prSet/>
      <dgm:spPr/>
      <dgm:t>
        <a:bodyPr/>
        <a:lstStyle/>
        <a:p>
          <a:endParaRPr lang="en-GB"/>
        </a:p>
      </dgm:t>
    </dgm:pt>
    <dgm:pt modelId="{D9A8D828-8569-4014-A0CA-519E1E82CE2C}" type="sibTrans" cxnId="{F0736B97-C488-465D-9CC6-5F01655923D6}">
      <dgm:prSet/>
      <dgm:spPr/>
      <dgm:t>
        <a:bodyPr/>
        <a:lstStyle/>
        <a:p>
          <a:endParaRPr lang="en-GB"/>
        </a:p>
      </dgm:t>
    </dgm:pt>
    <dgm:pt modelId="{35E5286F-CBAD-46FE-8EC8-7D94913E34B0}" type="pres">
      <dgm:prSet presAssocID="{71826610-4E90-462B-A465-34042CFC5DE5}" presName="linearFlow" presStyleCnt="0">
        <dgm:presLayoutVars>
          <dgm:resizeHandles val="exact"/>
        </dgm:presLayoutVars>
      </dgm:prSet>
      <dgm:spPr/>
    </dgm:pt>
    <dgm:pt modelId="{862E76ED-0078-488A-BB61-9F5678DD40D4}" type="pres">
      <dgm:prSet presAssocID="{8AFA5A04-9550-4B81-B370-FEDC17D21B8F}" presName="node" presStyleLbl="node1" presStyleIdx="0" presStyleCnt="5" custScaleX="292259" custScaleY="99063">
        <dgm:presLayoutVars>
          <dgm:bulletEnabled val="1"/>
        </dgm:presLayoutVars>
      </dgm:prSet>
      <dgm:spPr/>
    </dgm:pt>
    <dgm:pt modelId="{C00BAACA-B599-4130-9C4B-AE3E1B5D14C6}" type="pres">
      <dgm:prSet presAssocID="{6EA2F273-FEB0-4808-AFF2-91B62A6E709E}" presName="sibTrans" presStyleLbl="sibTrans2D1" presStyleIdx="0" presStyleCnt="4"/>
      <dgm:spPr/>
    </dgm:pt>
    <dgm:pt modelId="{98D5FFFD-4776-4D9F-824F-92C09271884D}" type="pres">
      <dgm:prSet presAssocID="{6EA2F273-FEB0-4808-AFF2-91B62A6E709E}" presName="connectorText" presStyleLbl="sibTrans2D1" presStyleIdx="0" presStyleCnt="4"/>
      <dgm:spPr/>
    </dgm:pt>
    <dgm:pt modelId="{CF8F14D7-09F6-4336-834D-B9BD6815C052}" type="pres">
      <dgm:prSet presAssocID="{C57A99E3-BDBE-4451-9D23-7EB2E831E605}" presName="node" presStyleLbl="node1" presStyleIdx="1" presStyleCnt="5" custScaleX="292832" custScaleY="99496">
        <dgm:presLayoutVars>
          <dgm:bulletEnabled val="1"/>
        </dgm:presLayoutVars>
      </dgm:prSet>
      <dgm:spPr/>
    </dgm:pt>
    <dgm:pt modelId="{F6F9F8A9-D1AA-44FE-ADB6-15F72291806D}" type="pres">
      <dgm:prSet presAssocID="{61CB4DB4-4372-4ECA-BDFF-9E944DC2502A}" presName="sibTrans" presStyleLbl="sibTrans2D1" presStyleIdx="1" presStyleCnt="4"/>
      <dgm:spPr/>
    </dgm:pt>
    <dgm:pt modelId="{4A5F0AC9-4EF5-4604-8325-EF4C262150FF}" type="pres">
      <dgm:prSet presAssocID="{61CB4DB4-4372-4ECA-BDFF-9E944DC2502A}" presName="connectorText" presStyleLbl="sibTrans2D1" presStyleIdx="1" presStyleCnt="4"/>
      <dgm:spPr/>
    </dgm:pt>
    <dgm:pt modelId="{63532C2B-F6A1-4FAD-9DAB-780C29AAE0DD}" type="pres">
      <dgm:prSet presAssocID="{2ECD14CC-50D5-47C3-8103-CA0024BFBDDE}" presName="node" presStyleLbl="node1" presStyleIdx="2" presStyleCnt="5" custScaleX="292832" custScaleY="99006">
        <dgm:presLayoutVars>
          <dgm:bulletEnabled val="1"/>
        </dgm:presLayoutVars>
      </dgm:prSet>
      <dgm:spPr/>
    </dgm:pt>
    <dgm:pt modelId="{31D1693B-055C-4954-AE23-9D95488B22E7}" type="pres">
      <dgm:prSet presAssocID="{CAFB5C61-9D2F-4395-8A33-2FC81C0171EF}" presName="sibTrans" presStyleLbl="sibTrans2D1" presStyleIdx="2" presStyleCnt="4"/>
      <dgm:spPr/>
    </dgm:pt>
    <dgm:pt modelId="{F300EA76-CFEF-4581-BA14-3FF463004B9D}" type="pres">
      <dgm:prSet presAssocID="{CAFB5C61-9D2F-4395-8A33-2FC81C0171EF}" presName="connectorText" presStyleLbl="sibTrans2D1" presStyleIdx="2" presStyleCnt="4"/>
      <dgm:spPr/>
    </dgm:pt>
    <dgm:pt modelId="{665648B9-A0E6-4235-830B-7307E4489B5F}" type="pres">
      <dgm:prSet presAssocID="{940F2F39-39F5-4DE3-89B2-5DEEB64365F5}" presName="node" presStyleLbl="node1" presStyleIdx="3" presStyleCnt="5" custScaleX="292832" custScaleY="99078">
        <dgm:presLayoutVars>
          <dgm:bulletEnabled val="1"/>
        </dgm:presLayoutVars>
      </dgm:prSet>
      <dgm:spPr/>
    </dgm:pt>
    <dgm:pt modelId="{F364B9D7-3630-4CEF-B963-6A836DCB7E9D}" type="pres">
      <dgm:prSet presAssocID="{ACF57FE1-F132-410C-AA4A-171C7431A75B}" presName="sibTrans" presStyleLbl="sibTrans2D1" presStyleIdx="3" presStyleCnt="4"/>
      <dgm:spPr/>
    </dgm:pt>
    <dgm:pt modelId="{F40376F9-EDEF-4441-9C23-36D14FE8EA8D}" type="pres">
      <dgm:prSet presAssocID="{ACF57FE1-F132-410C-AA4A-171C7431A75B}" presName="connectorText" presStyleLbl="sibTrans2D1" presStyleIdx="3" presStyleCnt="4"/>
      <dgm:spPr/>
    </dgm:pt>
    <dgm:pt modelId="{A6F122AF-FCF6-4E08-9A00-63CC66DD6186}" type="pres">
      <dgm:prSet presAssocID="{B3DA6D66-7444-49F4-B7EA-9D2463D69CC9}" presName="node" presStyleLbl="node1" presStyleIdx="4" presStyleCnt="5" custScaleX="292832" custScaleY="99174">
        <dgm:presLayoutVars>
          <dgm:bulletEnabled val="1"/>
        </dgm:presLayoutVars>
      </dgm:prSet>
      <dgm:spPr/>
    </dgm:pt>
  </dgm:ptLst>
  <dgm:cxnLst>
    <dgm:cxn modelId="{B94C7E01-A981-472B-8435-B22568F6AF89}" type="presOf" srcId="{B3DA6D66-7444-49F4-B7EA-9D2463D69CC9}" destId="{A6F122AF-FCF6-4E08-9A00-63CC66DD6186}" srcOrd="0" destOrd="0" presId="urn:microsoft.com/office/officeart/2005/8/layout/process2"/>
    <dgm:cxn modelId="{B898F017-B745-4261-9733-736D856DF122}" type="presOf" srcId="{ACF57FE1-F132-410C-AA4A-171C7431A75B}" destId="{F40376F9-EDEF-4441-9C23-36D14FE8EA8D}" srcOrd="1" destOrd="0" presId="urn:microsoft.com/office/officeart/2005/8/layout/process2"/>
    <dgm:cxn modelId="{A03AE61C-AEB4-4BF6-A6AE-779E72475ED1}" type="presOf" srcId="{6EA2F273-FEB0-4808-AFF2-91B62A6E709E}" destId="{98D5FFFD-4776-4D9F-824F-92C09271884D}" srcOrd="1" destOrd="0" presId="urn:microsoft.com/office/officeart/2005/8/layout/process2"/>
    <dgm:cxn modelId="{2E8B331E-9101-457F-A667-5F0235C4C189}" type="presOf" srcId="{61CB4DB4-4372-4ECA-BDFF-9E944DC2502A}" destId="{F6F9F8A9-D1AA-44FE-ADB6-15F72291806D}" srcOrd="0" destOrd="0" presId="urn:microsoft.com/office/officeart/2005/8/layout/process2"/>
    <dgm:cxn modelId="{9F0E2634-A5F7-4327-8677-1AF4AB77227F}" type="presOf" srcId="{2ECD14CC-50D5-47C3-8103-CA0024BFBDDE}" destId="{63532C2B-F6A1-4FAD-9DAB-780C29AAE0DD}" srcOrd="0" destOrd="0" presId="urn:microsoft.com/office/officeart/2005/8/layout/process2"/>
    <dgm:cxn modelId="{5FE5A437-4AE3-46D1-9596-5A474270E800}" type="presOf" srcId="{71826610-4E90-462B-A465-34042CFC5DE5}" destId="{35E5286F-CBAD-46FE-8EC8-7D94913E34B0}" srcOrd="0" destOrd="0" presId="urn:microsoft.com/office/officeart/2005/8/layout/process2"/>
    <dgm:cxn modelId="{1A1D1C45-D34A-4CD1-8C0C-B6EEB8830C74}" type="presOf" srcId="{61CB4DB4-4372-4ECA-BDFF-9E944DC2502A}" destId="{4A5F0AC9-4EF5-4604-8325-EF4C262150FF}" srcOrd="1" destOrd="0" presId="urn:microsoft.com/office/officeart/2005/8/layout/process2"/>
    <dgm:cxn modelId="{E294DB4D-3FE1-4D26-A89D-F8ACF56AD69D}" type="presOf" srcId="{6EA2F273-FEB0-4808-AFF2-91B62A6E709E}" destId="{C00BAACA-B599-4130-9C4B-AE3E1B5D14C6}" srcOrd="0" destOrd="0" presId="urn:microsoft.com/office/officeart/2005/8/layout/process2"/>
    <dgm:cxn modelId="{6197736E-9215-4BA4-BF79-D0E7D52F9E48}" srcId="{71826610-4E90-462B-A465-34042CFC5DE5}" destId="{8AFA5A04-9550-4B81-B370-FEDC17D21B8F}" srcOrd="0" destOrd="0" parTransId="{846EF15F-3F24-494F-BDE9-434FA55BCC8A}" sibTransId="{6EA2F273-FEB0-4808-AFF2-91B62A6E709E}"/>
    <dgm:cxn modelId="{4CA2517D-6178-4C33-8A4C-1CFEFFA29F72}" type="presOf" srcId="{C57A99E3-BDBE-4451-9D23-7EB2E831E605}" destId="{CF8F14D7-09F6-4336-834D-B9BD6815C052}" srcOrd="0" destOrd="0" presId="urn:microsoft.com/office/officeart/2005/8/layout/process2"/>
    <dgm:cxn modelId="{6D51DC89-F45E-4402-A602-165D6F927F95}" srcId="{71826610-4E90-462B-A465-34042CFC5DE5}" destId="{940F2F39-39F5-4DE3-89B2-5DEEB64365F5}" srcOrd="3" destOrd="0" parTransId="{FA361530-C76A-417D-85B8-73F71BA54D45}" sibTransId="{ACF57FE1-F132-410C-AA4A-171C7431A75B}"/>
    <dgm:cxn modelId="{F0736B97-C488-465D-9CC6-5F01655923D6}" srcId="{71826610-4E90-462B-A465-34042CFC5DE5}" destId="{B3DA6D66-7444-49F4-B7EA-9D2463D69CC9}" srcOrd="4" destOrd="0" parTransId="{EF171FA5-837C-4E46-9449-9DAE98BBF675}" sibTransId="{D9A8D828-8569-4014-A0CA-519E1E82CE2C}"/>
    <dgm:cxn modelId="{CECC289A-A8DB-4323-8446-1E7B9B78DF11}" srcId="{71826610-4E90-462B-A465-34042CFC5DE5}" destId="{2ECD14CC-50D5-47C3-8103-CA0024BFBDDE}" srcOrd="2" destOrd="0" parTransId="{6A7FF886-A660-4DFF-8F5F-DF0031CB7BC2}" sibTransId="{CAFB5C61-9D2F-4395-8A33-2FC81C0171EF}"/>
    <dgm:cxn modelId="{DD600FA1-6825-4061-B86B-F7B79F242010}" srcId="{71826610-4E90-462B-A465-34042CFC5DE5}" destId="{C57A99E3-BDBE-4451-9D23-7EB2E831E605}" srcOrd="1" destOrd="0" parTransId="{1A4A5FB3-18CF-40CA-B782-F8B4CD21ED64}" sibTransId="{61CB4DB4-4372-4ECA-BDFF-9E944DC2502A}"/>
    <dgm:cxn modelId="{D7E2B3AA-2F4D-4C06-8466-03FCCCA82C35}" type="presOf" srcId="{CAFB5C61-9D2F-4395-8A33-2FC81C0171EF}" destId="{F300EA76-CFEF-4581-BA14-3FF463004B9D}" srcOrd="1" destOrd="0" presId="urn:microsoft.com/office/officeart/2005/8/layout/process2"/>
    <dgm:cxn modelId="{4A3AD2B8-D932-4766-A75E-933F42BF8AB5}" type="presOf" srcId="{940F2F39-39F5-4DE3-89B2-5DEEB64365F5}" destId="{665648B9-A0E6-4235-830B-7307E4489B5F}" srcOrd="0" destOrd="0" presId="urn:microsoft.com/office/officeart/2005/8/layout/process2"/>
    <dgm:cxn modelId="{040CFFC9-8DD8-4F0C-9796-16546572A189}" type="presOf" srcId="{8AFA5A04-9550-4B81-B370-FEDC17D21B8F}" destId="{862E76ED-0078-488A-BB61-9F5678DD40D4}" srcOrd="0" destOrd="0" presId="urn:microsoft.com/office/officeart/2005/8/layout/process2"/>
    <dgm:cxn modelId="{D4361ED4-F739-42DF-B09D-5780DD01B58D}" type="presOf" srcId="{ACF57FE1-F132-410C-AA4A-171C7431A75B}" destId="{F364B9D7-3630-4CEF-B963-6A836DCB7E9D}" srcOrd="0" destOrd="0" presId="urn:microsoft.com/office/officeart/2005/8/layout/process2"/>
    <dgm:cxn modelId="{B92A6CFB-AADE-4C42-8A05-52FAAB6B61CF}" type="presOf" srcId="{CAFB5C61-9D2F-4395-8A33-2FC81C0171EF}" destId="{31D1693B-055C-4954-AE23-9D95488B22E7}" srcOrd="0" destOrd="0" presId="urn:microsoft.com/office/officeart/2005/8/layout/process2"/>
    <dgm:cxn modelId="{52ADB1C1-938E-42B1-A896-444FA37103E6}" type="presParOf" srcId="{35E5286F-CBAD-46FE-8EC8-7D94913E34B0}" destId="{862E76ED-0078-488A-BB61-9F5678DD40D4}" srcOrd="0" destOrd="0" presId="urn:microsoft.com/office/officeart/2005/8/layout/process2"/>
    <dgm:cxn modelId="{42EF337F-DE4A-4473-9A97-32A44C765AFC}" type="presParOf" srcId="{35E5286F-CBAD-46FE-8EC8-7D94913E34B0}" destId="{C00BAACA-B599-4130-9C4B-AE3E1B5D14C6}" srcOrd="1" destOrd="0" presId="urn:microsoft.com/office/officeart/2005/8/layout/process2"/>
    <dgm:cxn modelId="{D1A8F7A7-87AA-4BE6-8112-155080989F52}" type="presParOf" srcId="{C00BAACA-B599-4130-9C4B-AE3E1B5D14C6}" destId="{98D5FFFD-4776-4D9F-824F-92C09271884D}" srcOrd="0" destOrd="0" presId="urn:microsoft.com/office/officeart/2005/8/layout/process2"/>
    <dgm:cxn modelId="{6096483F-42A4-4F52-BEA1-FCB9EC2498CC}" type="presParOf" srcId="{35E5286F-CBAD-46FE-8EC8-7D94913E34B0}" destId="{CF8F14D7-09F6-4336-834D-B9BD6815C052}" srcOrd="2" destOrd="0" presId="urn:microsoft.com/office/officeart/2005/8/layout/process2"/>
    <dgm:cxn modelId="{4A457B4E-ABBF-4C58-BC70-B85CE2171A59}" type="presParOf" srcId="{35E5286F-CBAD-46FE-8EC8-7D94913E34B0}" destId="{F6F9F8A9-D1AA-44FE-ADB6-15F72291806D}" srcOrd="3" destOrd="0" presId="urn:microsoft.com/office/officeart/2005/8/layout/process2"/>
    <dgm:cxn modelId="{F98B14DC-2BBB-40E0-ADC8-D0927CFD6D34}" type="presParOf" srcId="{F6F9F8A9-D1AA-44FE-ADB6-15F72291806D}" destId="{4A5F0AC9-4EF5-4604-8325-EF4C262150FF}" srcOrd="0" destOrd="0" presId="urn:microsoft.com/office/officeart/2005/8/layout/process2"/>
    <dgm:cxn modelId="{A9CB9CF4-46EC-49C8-BF06-73E6A5DB6FE0}" type="presParOf" srcId="{35E5286F-CBAD-46FE-8EC8-7D94913E34B0}" destId="{63532C2B-F6A1-4FAD-9DAB-780C29AAE0DD}" srcOrd="4" destOrd="0" presId="urn:microsoft.com/office/officeart/2005/8/layout/process2"/>
    <dgm:cxn modelId="{044A3A97-C3E8-451A-B319-9C62DC2DFD5C}" type="presParOf" srcId="{35E5286F-CBAD-46FE-8EC8-7D94913E34B0}" destId="{31D1693B-055C-4954-AE23-9D95488B22E7}" srcOrd="5" destOrd="0" presId="urn:microsoft.com/office/officeart/2005/8/layout/process2"/>
    <dgm:cxn modelId="{5FF5C9A7-192A-498A-8613-A20D448C7F70}" type="presParOf" srcId="{31D1693B-055C-4954-AE23-9D95488B22E7}" destId="{F300EA76-CFEF-4581-BA14-3FF463004B9D}" srcOrd="0" destOrd="0" presId="urn:microsoft.com/office/officeart/2005/8/layout/process2"/>
    <dgm:cxn modelId="{65735DE2-25DA-45CE-BEAB-8C6AFE0E905B}" type="presParOf" srcId="{35E5286F-CBAD-46FE-8EC8-7D94913E34B0}" destId="{665648B9-A0E6-4235-830B-7307E4489B5F}" srcOrd="6" destOrd="0" presId="urn:microsoft.com/office/officeart/2005/8/layout/process2"/>
    <dgm:cxn modelId="{41795339-BA20-45C3-8DCC-F09D8B1B7391}" type="presParOf" srcId="{35E5286F-CBAD-46FE-8EC8-7D94913E34B0}" destId="{F364B9D7-3630-4CEF-B963-6A836DCB7E9D}" srcOrd="7" destOrd="0" presId="urn:microsoft.com/office/officeart/2005/8/layout/process2"/>
    <dgm:cxn modelId="{C66E0B04-2666-4E76-A04D-D76091C7B532}" type="presParOf" srcId="{F364B9D7-3630-4CEF-B963-6A836DCB7E9D}" destId="{F40376F9-EDEF-4441-9C23-36D14FE8EA8D}" srcOrd="0" destOrd="0" presId="urn:microsoft.com/office/officeart/2005/8/layout/process2"/>
    <dgm:cxn modelId="{82FE4291-485E-4208-88F1-4797E47C3761}" type="presParOf" srcId="{35E5286F-CBAD-46FE-8EC8-7D94913E34B0}" destId="{A6F122AF-FCF6-4E08-9A00-63CC66DD6186}"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826610-4E90-462B-A465-34042CFC5DE5}" type="doc">
      <dgm:prSet loTypeId="urn:microsoft.com/office/officeart/2005/8/layout/process2" loCatId="process" qsTypeId="urn:microsoft.com/office/officeart/2005/8/quickstyle/simple1" qsCatId="simple" csTypeId="urn:microsoft.com/office/officeart/2005/8/colors/accent6_2" csCatId="accent6" phldr="1"/>
      <dgm:spPr/>
    </dgm:pt>
    <dgm:pt modelId="{8AFA5A04-9550-4B81-B370-FEDC17D21B8F}">
      <dgm:prSet phldrT="[Text]" custT="1"/>
      <dgm:spPr>
        <a:solidFill>
          <a:schemeClr val="accent6"/>
        </a:solidFill>
      </dgm:spPr>
      <dgm:t>
        <a:bodyPr/>
        <a:lstStyle/>
        <a:p>
          <a:pPr algn="ctr"/>
          <a:r>
            <a:rPr lang="en-US" sz="1800" dirty="0"/>
            <a:t>raw DN</a:t>
          </a:r>
        </a:p>
      </dgm:t>
    </dgm:pt>
    <dgm:pt modelId="{846EF15F-3F24-494F-BDE9-434FA55BCC8A}" type="parTrans" cxnId="{6197736E-9215-4BA4-BF79-D0E7D52F9E48}">
      <dgm:prSet/>
      <dgm:spPr/>
      <dgm:t>
        <a:bodyPr/>
        <a:lstStyle/>
        <a:p>
          <a:pPr algn="ctr"/>
          <a:endParaRPr lang="en-US" sz="2000"/>
        </a:p>
      </dgm:t>
    </dgm:pt>
    <dgm:pt modelId="{6EA2F273-FEB0-4808-AFF2-91B62A6E709E}" type="sibTrans" cxnId="{6197736E-9215-4BA4-BF79-D0E7D52F9E48}">
      <dgm:prSet custT="1"/>
      <dgm:spPr/>
      <dgm:t>
        <a:bodyPr/>
        <a:lstStyle/>
        <a:p>
          <a:pPr algn="ctr"/>
          <a:endParaRPr lang="en-US" sz="1200"/>
        </a:p>
      </dgm:t>
    </dgm:pt>
    <dgm:pt modelId="{940F2F39-39F5-4DE3-89B2-5DEEB64365F5}">
      <dgm:prSet phldrT="[Text]" custT="1"/>
      <dgm:spPr/>
      <dgm:t>
        <a:bodyPr/>
        <a:lstStyle/>
        <a:p>
          <a:pPr algn="ctr"/>
          <a:r>
            <a:rPr lang="en-US" sz="1800" dirty="0"/>
            <a:t>traits (LAI)</a:t>
          </a:r>
        </a:p>
      </dgm:t>
    </dgm:pt>
    <dgm:pt modelId="{FA361530-C76A-417D-85B8-73F71BA54D45}" type="parTrans" cxnId="{6D51DC89-F45E-4402-A602-165D6F927F95}">
      <dgm:prSet/>
      <dgm:spPr/>
      <dgm:t>
        <a:bodyPr/>
        <a:lstStyle/>
        <a:p>
          <a:endParaRPr lang="en-US" sz="2000"/>
        </a:p>
      </dgm:t>
    </dgm:pt>
    <dgm:pt modelId="{ACF57FE1-F132-410C-AA4A-171C7431A75B}" type="sibTrans" cxnId="{6D51DC89-F45E-4402-A602-165D6F927F95}">
      <dgm:prSet custT="1"/>
      <dgm:spPr/>
      <dgm:t>
        <a:bodyPr/>
        <a:lstStyle/>
        <a:p>
          <a:endParaRPr lang="en-US" sz="1200"/>
        </a:p>
      </dgm:t>
    </dgm:pt>
    <dgm:pt modelId="{C57A99E3-BDBE-4451-9D23-7EB2E831E605}">
      <dgm:prSet phldrT="[Text]" custT="1"/>
      <dgm:spPr>
        <a:solidFill>
          <a:schemeClr val="accent6"/>
        </a:solidFill>
      </dgm:spPr>
      <dgm:t>
        <a:bodyPr/>
        <a:lstStyle/>
        <a:p>
          <a:pPr algn="ctr"/>
          <a:r>
            <a:rPr lang="en-US" sz="1800" dirty="0"/>
            <a:t>radiance</a:t>
          </a:r>
        </a:p>
      </dgm:t>
    </dgm:pt>
    <dgm:pt modelId="{1A4A5FB3-18CF-40CA-B782-F8B4CD21ED64}" type="parTrans" cxnId="{DD600FA1-6825-4061-B86B-F7B79F242010}">
      <dgm:prSet/>
      <dgm:spPr/>
      <dgm:t>
        <a:bodyPr/>
        <a:lstStyle/>
        <a:p>
          <a:endParaRPr lang="en-US"/>
        </a:p>
      </dgm:t>
    </dgm:pt>
    <dgm:pt modelId="{61CB4DB4-4372-4ECA-BDFF-9E944DC2502A}" type="sibTrans" cxnId="{DD600FA1-6825-4061-B86B-F7B79F242010}">
      <dgm:prSet/>
      <dgm:spPr/>
      <dgm:t>
        <a:bodyPr/>
        <a:lstStyle/>
        <a:p>
          <a:endParaRPr lang="en-US"/>
        </a:p>
      </dgm:t>
    </dgm:pt>
    <dgm:pt modelId="{2ECD14CC-50D5-47C3-8103-CA0024BFBDDE}">
      <dgm:prSet phldrT="[Text]" custT="1"/>
      <dgm:spPr>
        <a:solidFill>
          <a:schemeClr val="accent6"/>
        </a:solidFill>
      </dgm:spPr>
      <dgm:t>
        <a:bodyPr/>
        <a:lstStyle/>
        <a:p>
          <a:pPr algn="ctr"/>
          <a:r>
            <a:rPr lang="en-US" sz="1800" dirty="0"/>
            <a:t>reflectance</a:t>
          </a:r>
        </a:p>
      </dgm:t>
    </dgm:pt>
    <dgm:pt modelId="{6A7FF886-A660-4DFF-8F5F-DF0031CB7BC2}" type="parTrans" cxnId="{CECC289A-A8DB-4323-8446-1E7B9B78DF11}">
      <dgm:prSet/>
      <dgm:spPr/>
      <dgm:t>
        <a:bodyPr/>
        <a:lstStyle/>
        <a:p>
          <a:endParaRPr lang="en-GB"/>
        </a:p>
      </dgm:t>
    </dgm:pt>
    <dgm:pt modelId="{CAFB5C61-9D2F-4395-8A33-2FC81C0171EF}" type="sibTrans" cxnId="{CECC289A-A8DB-4323-8446-1E7B9B78DF11}">
      <dgm:prSet/>
      <dgm:spPr/>
      <dgm:t>
        <a:bodyPr/>
        <a:lstStyle/>
        <a:p>
          <a:endParaRPr lang="en-GB"/>
        </a:p>
      </dgm:t>
    </dgm:pt>
    <dgm:pt modelId="{B3DA6D66-7444-49F4-B7EA-9D2463D69CC9}">
      <dgm:prSet phldrT="[Text]" custT="1"/>
      <dgm:spPr/>
      <dgm:t>
        <a:bodyPr/>
        <a:lstStyle/>
        <a:p>
          <a:pPr algn="ctr"/>
          <a:r>
            <a:rPr lang="en-US" sz="1800" dirty="0"/>
            <a:t>advanced (GPP)</a:t>
          </a:r>
        </a:p>
      </dgm:t>
    </dgm:pt>
    <dgm:pt modelId="{EF171FA5-837C-4E46-9449-9DAE98BBF675}" type="parTrans" cxnId="{F0736B97-C488-465D-9CC6-5F01655923D6}">
      <dgm:prSet/>
      <dgm:spPr/>
      <dgm:t>
        <a:bodyPr/>
        <a:lstStyle/>
        <a:p>
          <a:endParaRPr lang="en-GB"/>
        </a:p>
      </dgm:t>
    </dgm:pt>
    <dgm:pt modelId="{D9A8D828-8569-4014-A0CA-519E1E82CE2C}" type="sibTrans" cxnId="{F0736B97-C488-465D-9CC6-5F01655923D6}">
      <dgm:prSet/>
      <dgm:spPr/>
      <dgm:t>
        <a:bodyPr/>
        <a:lstStyle/>
        <a:p>
          <a:endParaRPr lang="en-GB"/>
        </a:p>
      </dgm:t>
    </dgm:pt>
    <dgm:pt modelId="{35E5286F-CBAD-46FE-8EC8-7D94913E34B0}" type="pres">
      <dgm:prSet presAssocID="{71826610-4E90-462B-A465-34042CFC5DE5}" presName="linearFlow" presStyleCnt="0">
        <dgm:presLayoutVars>
          <dgm:resizeHandles val="exact"/>
        </dgm:presLayoutVars>
      </dgm:prSet>
      <dgm:spPr/>
    </dgm:pt>
    <dgm:pt modelId="{862E76ED-0078-488A-BB61-9F5678DD40D4}" type="pres">
      <dgm:prSet presAssocID="{8AFA5A04-9550-4B81-B370-FEDC17D21B8F}" presName="node" presStyleLbl="node1" presStyleIdx="0" presStyleCnt="5" custScaleX="136837" custScaleY="99063">
        <dgm:presLayoutVars>
          <dgm:bulletEnabled val="1"/>
        </dgm:presLayoutVars>
      </dgm:prSet>
      <dgm:spPr/>
    </dgm:pt>
    <dgm:pt modelId="{C00BAACA-B599-4130-9C4B-AE3E1B5D14C6}" type="pres">
      <dgm:prSet presAssocID="{6EA2F273-FEB0-4808-AFF2-91B62A6E709E}" presName="sibTrans" presStyleLbl="sibTrans2D1" presStyleIdx="0" presStyleCnt="4"/>
      <dgm:spPr/>
    </dgm:pt>
    <dgm:pt modelId="{98D5FFFD-4776-4D9F-824F-92C09271884D}" type="pres">
      <dgm:prSet presAssocID="{6EA2F273-FEB0-4808-AFF2-91B62A6E709E}" presName="connectorText" presStyleLbl="sibTrans2D1" presStyleIdx="0" presStyleCnt="4"/>
      <dgm:spPr/>
    </dgm:pt>
    <dgm:pt modelId="{CF8F14D7-09F6-4336-834D-B9BD6815C052}" type="pres">
      <dgm:prSet presAssocID="{C57A99E3-BDBE-4451-9D23-7EB2E831E605}" presName="node" presStyleLbl="node1" presStyleIdx="1" presStyleCnt="5" custScaleX="136839" custScaleY="98566">
        <dgm:presLayoutVars>
          <dgm:bulletEnabled val="1"/>
        </dgm:presLayoutVars>
      </dgm:prSet>
      <dgm:spPr/>
    </dgm:pt>
    <dgm:pt modelId="{F6F9F8A9-D1AA-44FE-ADB6-15F72291806D}" type="pres">
      <dgm:prSet presAssocID="{61CB4DB4-4372-4ECA-BDFF-9E944DC2502A}" presName="sibTrans" presStyleLbl="sibTrans2D1" presStyleIdx="1" presStyleCnt="4"/>
      <dgm:spPr/>
    </dgm:pt>
    <dgm:pt modelId="{4A5F0AC9-4EF5-4604-8325-EF4C262150FF}" type="pres">
      <dgm:prSet presAssocID="{61CB4DB4-4372-4ECA-BDFF-9E944DC2502A}" presName="connectorText" presStyleLbl="sibTrans2D1" presStyleIdx="1" presStyleCnt="4"/>
      <dgm:spPr/>
    </dgm:pt>
    <dgm:pt modelId="{63532C2B-F6A1-4FAD-9DAB-780C29AAE0DD}" type="pres">
      <dgm:prSet presAssocID="{2ECD14CC-50D5-47C3-8103-CA0024BFBDDE}" presName="node" presStyleLbl="node1" presStyleIdx="2" presStyleCnt="5" custScaleX="136876" custScaleY="99006">
        <dgm:presLayoutVars>
          <dgm:bulletEnabled val="1"/>
        </dgm:presLayoutVars>
      </dgm:prSet>
      <dgm:spPr/>
    </dgm:pt>
    <dgm:pt modelId="{31D1693B-055C-4954-AE23-9D95488B22E7}" type="pres">
      <dgm:prSet presAssocID="{CAFB5C61-9D2F-4395-8A33-2FC81C0171EF}" presName="sibTrans" presStyleLbl="sibTrans2D1" presStyleIdx="2" presStyleCnt="4"/>
      <dgm:spPr/>
    </dgm:pt>
    <dgm:pt modelId="{F300EA76-CFEF-4581-BA14-3FF463004B9D}" type="pres">
      <dgm:prSet presAssocID="{CAFB5C61-9D2F-4395-8A33-2FC81C0171EF}" presName="connectorText" presStyleLbl="sibTrans2D1" presStyleIdx="2" presStyleCnt="4"/>
      <dgm:spPr/>
    </dgm:pt>
    <dgm:pt modelId="{665648B9-A0E6-4235-830B-7307E4489B5F}" type="pres">
      <dgm:prSet presAssocID="{940F2F39-39F5-4DE3-89B2-5DEEB64365F5}" presName="node" presStyleLbl="node1" presStyleIdx="3" presStyleCnt="5" custScaleX="136837" custScaleY="99078">
        <dgm:presLayoutVars>
          <dgm:bulletEnabled val="1"/>
        </dgm:presLayoutVars>
      </dgm:prSet>
      <dgm:spPr/>
    </dgm:pt>
    <dgm:pt modelId="{F364B9D7-3630-4CEF-B963-6A836DCB7E9D}" type="pres">
      <dgm:prSet presAssocID="{ACF57FE1-F132-410C-AA4A-171C7431A75B}" presName="sibTrans" presStyleLbl="sibTrans2D1" presStyleIdx="3" presStyleCnt="4"/>
      <dgm:spPr/>
    </dgm:pt>
    <dgm:pt modelId="{F40376F9-EDEF-4441-9C23-36D14FE8EA8D}" type="pres">
      <dgm:prSet presAssocID="{ACF57FE1-F132-410C-AA4A-171C7431A75B}" presName="connectorText" presStyleLbl="sibTrans2D1" presStyleIdx="3" presStyleCnt="4"/>
      <dgm:spPr/>
    </dgm:pt>
    <dgm:pt modelId="{A6F122AF-FCF6-4E08-9A00-63CC66DD6186}" type="pres">
      <dgm:prSet presAssocID="{B3DA6D66-7444-49F4-B7EA-9D2463D69CC9}" presName="node" presStyleLbl="node1" presStyleIdx="4" presStyleCnt="5" custScaleX="136893" custScaleY="99174">
        <dgm:presLayoutVars>
          <dgm:bulletEnabled val="1"/>
        </dgm:presLayoutVars>
      </dgm:prSet>
      <dgm:spPr/>
    </dgm:pt>
  </dgm:ptLst>
  <dgm:cxnLst>
    <dgm:cxn modelId="{B94C7E01-A981-472B-8435-B22568F6AF89}" type="presOf" srcId="{B3DA6D66-7444-49F4-B7EA-9D2463D69CC9}" destId="{A6F122AF-FCF6-4E08-9A00-63CC66DD6186}" srcOrd="0" destOrd="0" presId="urn:microsoft.com/office/officeart/2005/8/layout/process2"/>
    <dgm:cxn modelId="{B898F017-B745-4261-9733-736D856DF122}" type="presOf" srcId="{ACF57FE1-F132-410C-AA4A-171C7431A75B}" destId="{F40376F9-EDEF-4441-9C23-36D14FE8EA8D}" srcOrd="1" destOrd="0" presId="urn:microsoft.com/office/officeart/2005/8/layout/process2"/>
    <dgm:cxn modelId="{A03AE61C-AEB4-4BF6-A6AE-779E72475ED1}" type="presOf" srcId="{6EA2F273-FEB0-4808-AFF2-91B62A6E709E}" destId="{98D5FFFD-4776-4D9F-824F-92C09271884D}" srcOrd="1" destOrd="0" presId="urn:microsoft.com/office/officeart/2005/8/layout/process2"/>
    <dgm:cxn modelId="{2E8B331E-9101-457F-A667-5F0235C4C189}" type="presOf" srcId="{61CB4DB4-4372-4ECA-BDFF-9E944DC2502A}" destId="{F6F9F8A9-D1AA-44FE-ADB6-15F72291806D}" srcOrd="0" destOrd="0" presId="urn:microsoft.com/office/officeart/2005/8/layout/process2"/>
    <dgm:cxn modelId="{9F0E2634-A5F7-4327-8677-1AF4AB77227F}" type="presOf" srcId="{2ECD14CC-50D5-47C3-8103-CA0024BFBDDE}" destId="{63532C2B-F6A1-4FAD-9DAB-780C29AAE0DD}" srcOrd="0" destOrd="0" presId="urn:microsoft.com/office/officeart/2005/8/layout/process2"/>
    <dgm:cxn modelId="{5FE5A437-4AE3-46D1-9596-5A474270E800}" type="presOf" srcId="{71826610-4E90-462B-A465-34042CFC5DE5}" destId="{35E5286F-CBAD-46FE-8EC8-7D94913E34B0}" srcOrd="0" destOrd="0" presId="urn:microsoft.com/office/officeart/2005/8/layout/process2"/>
    <dgm:cxn modelId="{1A1D1C45-D34A-4CD1-8C0C-B6EEB8830C74}" type="presOf" srcId="{61CB4DB4-4372-4ECA-BDFF-9E944DC2502A}" destId="{4A5F0AC9-4EF5-4604-8325-EF4C262150FF}" srcOrd="1" destOrd="0" presId="urn:microsoft.com/office/officeart/2005/8/layout/process2"/>
    <dgm:cxn modelId="{E294DB4D-3FE1-4D26-A89D-F8ACF56AD69D}" type="presOf" srcId="{6EA2F273-FEB0-4808-AFF2-91B62A6E709E}" destId="{C00BAACA-B599-4130-9C4B-AE3E1B5D14C6}" srcOrd="0" destOrd="0" presId="urn:microsoft.com/office/officeart/2005/8/layout/process2"/>
    <dgm:cxn modelId="{6197736E-9215-4BA4-BF79-D0E7D52F9E48}" srcId="{71826610-4E90-462B-A465-34042CFC5DE5}" destId="{8AFA5A04-9550-4B81-B370-FEDC17D21B8F}" srcOrd="0" destOrd="0" parTransId="{846EF15F-3F24-494F-BDE9-434FA55BCC8A}" sibTransId="{6EA2F273-FEB0-4808-AFF2-91B62A6E709E}"/>
    <dgm:cxn modelId="{4CA2517D-6178-4C33-8A4C-1CFEFFA29F72}" type="presOf" srcId="{C57A99E3-BDBE-4451-9D23-7EB2E831E605}" destId="{CF8F14D7-09F6-4336-834D-B9BD6815C052}" srcOrd="0" destOrd="0" presId="urn:microsoft.com/office/officeart/2005/8/layout/process2"/>
    <dgm:cxn modelId="{6D51DC89-F45E-4402-A602-165D6F927F95}" srcId="{71826610-4E90-462B-A465-34042CFC5DE5}" destId="{940F2F39-39F5-4DE3-89B2-5DEEB64365F5}" srcOrd="3" destOrd="0" parTransId="{FA361530-C76A-417D-85B8-73F71BA54D45}" sibTransId="{ACF57FE1-F132-410C-AA4A-171C7431A75B}"/>
    <dgm:cxn modelId="{F0736B97-C488-465D-9CC6-5F01655923D6}" srcId="{71826610-4E90-462B-A465-34042CFC5DE5}" destId="{B3DA6D66-7444-49F4-B7EA-9D2463D69CC9}" srcOrd="4" destOrd="0" parTransId="{EF171FA5-837C-4E46-9449-9DAE98BBF675}" sibTransId="{D9A8D828-8569-4014-A0CA-519E1E82CE2C}"/>
    <dgm:cxn modelId="{CECC289A-A8DB-4323-8446-1E7B9B78DF11}" srcId="{71826610-4E90-462B-A465-34042CFC5DE5}" destId="{2ECD14CC-50D5-47C3-8103-CA0024BFBDDE}" srcOrd="2" destOrd="0" parTransId="{6A7FF886-A660-4DFF-8F5F-DF0031CB7BC2}" sibTransId="{CAFB5C61-9D2F-4395-8A33-2FC81C0171EF}"/>
    <dgm:cxn modelId="{DD600FA1-6825-4061-B86B-F7B79F242010}" srcId="{71826610-4E90-462B-A465-34042CFC5DE5}" destId="{C57A99E3-BDBE-4451-9D23-7EB2E831E605}" srcOrd="1" destOrd="0" parTransId="{1A4A5FB3-18CF-40CA-B782-F8B4CD21ED64}" sibTransId="{61CB4DB4-4372-4ECA-BDFF-9E944DC2502A}"/>
    <dgm:cxn modelId="{D7E2B3AA-2F4D-4C06-8466-03FCCCA82C35}" type="presOf" srcId="{CAFB5C61-9D2F-4395-8A33-2FC81C0171EF}" destId="{F300EA76-CFEF-4581-BA14-3FF463004B9D}" srcOrd="1" destOrd="0" presId="urn:microsoft.com/office/officeart/2005/8/layout/process2"/>
    <dgm:cxn modelId="{4A3AD2B8-D932-4766-A75E-933F42BF8AB5}" type="presOf" srcId="{940F2F39-39F5-4DE3-89B2-5DEEB64365F5}" destId="{665648B9-A0E6-4235-830B-7307E4489B5F}" srcOrd="0" destOrd="0" presId="urn:microsoft.com/office/officeart/2005/8/layout/process2"/>
    <dgm:cxn modelId="{040CFFC9-8DD8-4F0C-9796-16546572A189}" type="presOf" srcId="{8AFA5A04-9550-4B81-B370-FEDC17D21B8F}" destId="{862E76ED-0078-488A-BB61-9F5678DD40D4}" srcOrd="0" destOrd="0" presId="urn:microsoft.com/office/officeart/2005/8/layout/process2"/>
    <dgm:cxn modelId="{D4361ED4-F739-42DF-B09D-5780DD01B58D}" type="presOf" srcId="{ACF57FE1-F132-410C-AA4A-171C7431A75B}" destId="{F364B9D7-3630-4CEF-B963-6A836DCB7E9D}" srcOrd="0" destOrd="0" presId="urn:microsoft.com/office/officeart/2005/8/layout/process2"/>
    <dgm:cxn modelId="{B92A6CFB-AADE-4C42-8A05-52FAAB6B61CF}" type="presOf" srcId="{CAFB5C61-9D2F-4395-8A33-2FC81C0171EF}" destId="{31D1693B-055C-4954-AE23-9D95488B22E7}" srcOrd="0" destOrd="0" presId="urn:microsoft.com/office/officeart/2005/8/layout/process2"/>
    <dgm:cxn modelId="{52ADB1C1-938E-42B1-A896-444FA37103E6}" type="presParOf" srcId="{35E5286F-CBAD-46FE-8EC8-7D94913E34B0}" destId="{862E76ED-0078-488A-BB61-9F5678DD40D4}" srcOrd="0" destOrd="0" presId="urn:microsoft.com/office/officeart/2005/8/layout/process2"/>
    <dgm:cxn modelId="{42EF337F-DE4A-4473-9A97-32A44C765AFC}" type="presParOf" srcId="{35E5286F-CBAD-46FE-8EC8-7D94913E34B0}" destId="{C00BAACA-B599-4130-9C4B-AE3E1B5D14C6}" srcOrd="1" destOrd="0" presId="urn:microsoft.com/office/officeart/2005/8/layout/process2"/>
    <dgm:cxn modelId="{D1A8F7A7-87AA-4BE6-8112-155080989F52}" type="presParOf" srcId="{C00BAACA-B599-4130-9C4B-AE3E1B5D14C6}" destId="{98D5FFFD-4776-4D9F-824F-92C09271884D}" srcOrd="0" destOrd="0" presId="urn:microsoft.com/office/officeart/2005/8/layout/process2"/>
    <dgm:cxn modelId="{6096483F-42A4-4F52-BEA1-FCB9EC2498CC}" type="presParOf" srcId="{35E5286F-CBAD-46FE-8EC8-7D94913E34B0}" destId="{CF8F14D7-09F6-4336-834D-B9BD6815C052}" srcOrd="2" destOrd="0" presId="urn:microsoft.com/office/officeart/2005/8/layout/process2"/>
    <dgm:cxn modelId="{4A457B4E-ABBF-4C58-BC70-B85CE2171A59}" type="presParOf" srcId="{35E5286F-CBAD-46FE-8EC8-7D94913E34B0}" destId="{F6F9F8A9-D1AA-44FE-ADB6-15F72291806D}" srcOrd="3" destOrd="0" presId="urn:microsoft.com/office/officeart/2005/8/layout/process2"/>
    <dgm:cxn modelId="{F98B14DC-2BBB-40E0-ADC8-D0927CFD6D34}" type="presParOf" srcId="{F6F9F8A9-D1AA-44FE-ADB6-15F72291806D}" destId="{4A5F0AC9-4EF5-4604-8325-EF4C262150FF}" srcOrd="0" destOrd="0" presId="urn:microsoft.com/office/officeart/2005/8/layout/process2"/>
    <dgm:cxn modelId="{A9CB9CF4-46EC-49C8-BF06-73E6A5DB6FE0}" type="presParOf" srcId="{35E5286F-CBAD-46FE-8EC8-7D94913E34B0}" destId="{63532C2B-F6A1-4FAD-9DAB-780C29AAE0DD}" srcOrd="4" destOrd="0" presId="urn:microsoft.com/office/officeart/2005/8/layout/process2"/>
    <dgm:cxn modelId="{044A3A97-C3E8-451A-B319-9C62DC2DFD5C}" type="presParOf" srcId="{35E5286F-CBAD-46FE-8EC8-7D94913E34B0}" destId="{31D1693B-055C-4954-AE23-9D95488B22E7}" srcOrd="5" destOrd="0" presId="urn:microsoft.com/office/officeart/2005/8/layout/process2"/>
    <dgm:cxn modelId="{5FF5C9A7-192A-498A-8613-A20D448C7F70}" type="presParOf" srcId="{31D1693B-055C-4954-AE23-9D95488B22E7}" destId="{F300EA76-CFEF-4581-BA14-3FF463004B9D}" srcOrd="0" destOrd="0" presId="urn:microsoft.com/office/officeart/2005/8/layout/process2"/>
    <dgm:cxn modelId="{65735DE2-25DA-45CE-BEAB-8C6AFE0E905B}" type="presParOf" srcId="{35E5286F-CBAD-46FE-8EC8-7D94913E34B0}" destId="{665648B9-A0E6-4235-830B-7307E4489B5F}" srcOrd="6" destOrd="0" presId="urn:microsoft.com/office/officeart/2005/8/layout/process2"/>
    <dgm:cxn modelId="{41795339-BA20-45C3-8DCC-F09D8B1B7391}" type="presParOf" srcId="{35E5286F-CBAD-46FE-8EC8-7D94913E34B0}" destId="{F364B9D7-3630-4CEF-B963-6A836DCB7E9D}" srcOrd="7" destOrd="0" presId="urn:microsoft.com/office/officeart/2005/8/layout/process2"/>
    <dgm:cxn modelId="{C66E0B04-2666-4E76-A04D-D76091C7B532}" type="presParOf" srcId="{F364B9D7-3630-4CEF-B963-6A836DCB7E9D}" destId="{F40376F9-EDEF-4441-9C23-36D14FE8EA8D}" srcOrd="0" destOrd="0" presId="urn:microsoft.com/office/officeart/2005/8/layout/process2"/>
    <dgm:cxn modelId="{82FE4291-485E-4208-88F1-4797E47C3761}" type="presParOf" srcId="{35E5286F-CBAD-46FE-8EC8-7D94913E34B0}" destId="{A6F122AF-FCF6-4E08-9A00-63CC66DD6186}" srcOrd="8"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826610-4E90-462B-A465-34042CFC5DE5}" type="doc">
      <dgm:prSet loTypeId="urn:microsoft.com/office/officeart/2005/8/layout/process2" loCatId="process" qsTypeId="urn:microsoft.com/office/officeart/2005/8/quickstyle/simple1" qsCatId="simple" csTypeId="urn:microsoft.com/office/officeart/2005/8/colors/accent6_2" csCatId="accent6" phldr="1"/>
      <dgm:spPr/>
    </dgm:pt>
    <dgm:pt modelId="{8AFA5A04-9550-4B81-B370-FEDC17D21B8F}">
      <dgm:prSet phldrT="[Text]" custT="1"/>
      <dgm:spPr>
        <a:solidFill>
          <a:schemeClr val="accent6"/>
        </a:solidFill>
      </dgm:spPr>
      <dgm:t>
        <a:bodyPr/>
        <a:lstStyle/>
        <a:p>
          <a:pPr algn="ctr"/>
          <a:r>
            <a:rPr lang="en-US" sz="1800" dirty="0"/>
            <a:t>uncertainty vs error</a:t>
          </a:r>
        </a:p>
      </dgm:t>
    </dgm:pt>
    <dgm:pt modelId="{846EF15F-3F24-494F-BDE9-434FA55BCC8A}" type="parTrans" cxnId="{6197736E-9215-4BA4-BF79-D0E7D52F9E48}">
      <dgm:prSet/>
      <dgm:spPr/>
      <dgm:t>
        <a:bodyPr/>
        <a:lstStyle/>
        <a:p>
          <a:pPr algn="ctr"/>
          <a:endParaRPr lang="en-US" sz="2000"/>
        </a:p>
      </dgm:t>
    </dgm:pt>
    <dgm:pt modelId="{6EA2F273-FEB0-4808-AFF2-91B62A6E709E}" type="sibTrans" cxnId="{6197736E-9215-4BA4-BF79-D0E7D52F9E48}">
      <dgm:prSet custT="1"/>
      <dgm:spPr/>
      <dgm:t>
        <a:bodyPr/>
        <a:lstStyle/>
        <a:p>
          <a:pPr algn="ctr"/>
          <a:endParaRPr lang="en-US" sz="1200"/>
        </a:p>
      </dgm:t>
    </dgm:pt>
    <dgm:pt modelId="{940F2F39-39F5-4DE3-89B2-5DEEB64365F5}">
      <dgm:prSet phldrT="[Text]" custT="1"/>
      <dgm:spPr/>
      <dgm:t>
        <a:bodyPr/>
        <a:lstStyle/>
        <a:p>
          <a:pPr algn="ctr"/>
          <a:r>
            <a:rPr lang="en-US" sz="1800" dirty="0"/>
            <a:t>traits -&gt; processes</a:t>
          </a:r>
        </a:p>
      </dgm:t>
    </dgm:pt>
    <dgm:pt modelId="{FA361530-C76A-417D-85B8-73F71BA54D45}" type="parTrans" cxnId="{6D51DC89-F45E-4402-A602-165D6F927F95}">
      <dgm:prSet/>
      <dgm:spPr/>
      <dgm:t>
        <a:bodyPr/>
        <a:lstStyle/>
        <a:p>
          <a:endParaRPr lang="en-US" sz="2000"/>
        </a:p>
      </dgm:t>
    </dgm:pt>
    <dgm:pt modelId="{ACF57FE1-F132-410C-AA4A-171C7431A75B}" type="sibTrans" cxnId="{6D51DC89-F45E-4402-A602-165D6F927F95}">
      <dgm:prSet custT="1"/>
      <dgm:spPr/>
      <dgm:t>
        <a:bodyPr/>
        <a:lstStyle/>
        <a:p>
          <a:endParaRPr lang="en-US" sz="1200"/>
        </a:p>
      </dgm:t>
    </dgm:pt>
    <dgm:pt modelId="{C57A99E3-BDBE-4451-9D23-7EB2E831E605}">
      <dgm:prSet phldrT="[Text]" custT="1"/>
      <dgm:spPr>
        <a:solidFill>
          <a:schemeClr val="accent2"/>
        </a:solidFill>
      </dgm:spPr>
      <dgm:t>
        <a:bodyPr/>
        <a:lstStyle/>
        <a:p>
          <a:pPr algn="ctr"/>
          <a:r>
            <a:rPr lang="en-US" sz="1800" dirty="0"/>
            <a:t>DNs -&gt; reflectance</a:t>
          </a:r>
        </a:p>
      </dgm:t>
    </dgm:pt>
    <dgm:pt modelId="{1A4A5FB3-18CF-40CA-B782-F8B4CD21ED64}" type="parTrans" cxnId="{DD600FA1-6825-4061-B86B-F7B79F242010}">
      <dgm:prSet/>
      <dgm:spPr/>
      <dgm:t>
        <a:bodyPr/>
        <a:lstStyle/>
        <a:p>
          <a:endParaRPr lang="en-US"/>
        </a:p>
      </dgm:t>
    </dgm:pt>
    <dgm:pt modelId="{61CB4DB4-4372-4ECA-BDFF-9E944DC2502A}" type="sibTrans" cxnId="{DD600FA1-6825-4061-B86B-F7B79F242010}">
      <dgm:prSet/>
      <dgm:spPr/>
      <dgm:t>
        <a:bodyPr/>
        <a:lstStyle/>
        <a:p>
          <a:endParaRPr lang="en-US"/>
        </a:p>
      </dgm:t>
    </dgm:pt>
    <dgm:pt modelId="{2ECD14CC-50D5-47C3-8103-CA0024BFBDDE}">
      <dgm:prSet phldrT="[Text]" custT="1"/>
      <dgm:spPr>
        <a:solidFill>
          <a:schemeClr val="accent6"/>
        </a:solidFill>
      </dgm:spPr>
      <dgm:t>
        <a:bodyPr/>
        <a:lstStyle/>
        <a:p>
          <a:pPr algn="ctr"/>
          <a:r>
            <a:rPr lang="en-US" sz="1800" dirty="0"/>
            <a:t>reflectance -&gt; traits</a:t>
          </a:r>
        </a:p>
      </dgm:t>
    </dgm:pt>
    <dgm:pt modelId="{6A7FF886-A660-4DFF-8F5F-DF0031CB7BC2}" type="parTrans" cxnId="{CECC289A-A8DB-4323-8446-1E7B9B78DF11}">
      <dgm:prSet/>
      <dgm:spPr/>
      <dgm:t>
        <a:bodyPr/>
        <a:lstStyle/>
        <a:p>
          <a:endParaRPr lang="en-GB"/>
        </a:p>
      </dgm:t>
    </dgm:pt>
    <dgm:pt modelId="{CAFB5C61-9D2F-4395-8A33-2FC81C0171EF}" type="sibTrans" cxnId="{CECC289A-A8DB-4323-8446-1E7B9B78DF11}">
      <dgm:prSet/>
      <dgm:spPr/>
      <dgm:t>
        <a:bodyPr/>
        <a:lstStyle/>
        <a:p>
          <a:endParaRPr lang="en-GB"/>
        </a:p>
      </dgm:t>
    </dgm:pt>
    <dgm:pt modelId="{B3DA6D66-7444-49F4-B7EA-9D2463D69CC9}">
      <dgm:prSet phldrT="[Text]" custT="1"/>
      <dgm:spPr/>
      <dgm:t>
        <a:bodyPr/>
        <a:lstStyle/>
        <a:p>
          <a:pPr algn="ctr"/>
          <a:r>
            <a:rPr lang="en-US" sz="1800" dirty="0"/>
            <a:t>bonus</a:t>
          </a:r>
        </a:p>
      </dgm:t>
    </dgm:pt>
    <dgm:pt modelId="{EF171FA5-837C-4E46-9449-9DAE98BBF675}" type="parTrans" cxnId="{F0736B97-C488-465D-9CC6-5F01655923D6}">
      <dgm:prSet/>
      <dgm:spPr/>
      <dgm:t>
        <a:bodyPr/>
        <a:lstStyle/>
        <a:p>
          <a:endParaRPr lang="en-GB"/>
        </a:p>
      </dgm:t>
    </dgm:pt>
    <dgm:pt modelId="{D9A8D828-8569-4014-A0CA-519E1E82CE2C}" type="sibTrans" cxnId="{F0736B97-C488-465D-9CC6-5F01655923D6}">
      <dgm:prSet/>
      <dgm:spPr/>
      <dgm:t>
        <a:bodyPr/>
        <a:lstStyle/>
        <a:p>
          <a:endParaRPr lang="en-GB"/>
        </a:p>
      </dgm:t>
    </dgm:pt>
    <dgm:pt modelId="{35E5286F-CBAD-46FE-8EC8-7D94913E34B0}" type="pres">
      <dgm:prSet presAssocID="{71826610-4E90-462B-A465-34042CFC5DE5}" presName="linearFlow" presStyleCnt="0">
        <dgm:presLayoutVars>
          <dgm:resizeHandles val="exact"/>
        </dgm:presLayoutVars>
      </dgm:prSet>
      <dgm:spPr/>
    </dgm:pt>
    <dgm:pt modelId="{862E76ED-0078-488A-BB61-9F5678DD40D4}" type="pres">
      <dgm:prSet presAssocID="{8AFA5A04-9550-4B81-B370-FEDC17D21B8F}" presName="node" presStyleLbl="node1" presStyleIdx="0" presStyleCnt="5" custScaleX="292259" custScaleY="99063">
        <dgm:presLayoutVars>
          <dgm:bulletEnabled val="1"/>
        </dgm:presLayoutVars>
      </dgm:prSet>
      <dgm:spPr/>
    </dgm:pt>
    <dgm:pt modelId="{C00BAACA-B599-4130-9C4B-AE3E1B5D14C6}" type="pres">
      <dgm:prSet presAssocID="{6EA2F273-FEB0-4808-AFF2-91B62A6E709E}" presName="sibTrans" presStyleLbl="sibTrans2D1" presStyleIdx="0" presStyleCnt="4"/>
      <dgm:spPr/>
    </dgm:pt>
    <dgm:pt modelId="{98D5FFFD-4776-4D9F-824F-92C09271884D}" type="pres">
      <dgm:prSet presAssocID="{6EA2F273-FEB0-4808-AFF2-91B62A6E709E}" presName="connectorText" presStyleLbl="sibTrans2D1" presStyleIdx="0" presStyleCnt="4"/>
      <dgm:spPr/>
    </dgm:pt>
    <dgm:pt modelId="{CF8F14D7-09F6-4336-834D-B9BD6815C052}" type="pres">
      <dgm:prSet presAssocID="{C57A99E3-BDBE-4451-9D23-7EB2E831E605}" presName="node" presStyleLbl="node1" presStyleIdx="1" presStyleCnt="5" custScaleX="292832" custScaleY="99496">
        <dgm:presLayoutVars>
          <dgm:bulletEnabled val="1"/>
        </dgm:presLayoutVars>
      </dgm:prSet>
      <dgm:spPr/>
    </dgm:pt>
    <dgm:pt modelId="{F6F9F8A9-D1AA-44FE-ADB6-15F72291806D}" type="pres">
      <dgm:prSet presAssocID="{61CB4DB4-4372-4ECA-BDFF-9E944DC2502A}" presName="sibTrans" presStyleLbl="sibTrans2D1" presStyleIdx="1" presStyleCnt="4"/>
      <dgm:spPr/>
    </dgm:pt>
    <dgm:pt modelId="{4A5F0AC9-4EF5-4604-8325-EF4C262150FF}" type="pres">
      <dgm:prSet presAssocID="{61CB4DB4-4372-4ECA-BDFF-9E944DC2502A}" presName="connectorText" presStyleLbl="sibTrans2D1" presStyleIdx="1" presStyleCnt="4"/>
      <dgm:spPr/>
    </dgm:pt>
    <dgm:pt modelId="{63532C2B-F6A1-4FAD-9DAB-780C29AAE0DD}" type="pres">
      <dgm:prSet presAssocID="{2ECD14CC-50D5-47C3-8103-CA0024BFBDDE}" presName="node" presStyleLbl="node1" presStyleIdx="2" presStyleCnt="5" custScaleX="292832" custScaleY="99006">
        <dgm:presLayoutVars>
          <dgm:bulletEnabled val="1"/>
        </dgm:presLayoutVars>
      </dgm:prSet>
      <dgm:spPr/>
    </dgm:pt>
    <dgm:pt modelId="{31D1693B-055C-4954-AE23-9D95488B22E7}" type="pres">
      <dgm:prSet presAssocID="{CAFB5C61-9D2F-4395-8A33-2FC81C0171EF}" presName="sibTrans" presStyleLbl="sibTrans2D1" presStyleIdx="2" presStyleCnt="4"/>
      <dgm:spPr/>
    </dgm:pt>
    <dgm:pt modelId="{F300EA76-CFEF-4581-BA14-3FF463004B9D}" type="pres">
      <dgm:prSet presAssocID="{CAFB5C61-9D2F-4395-8A33-2FC81C0171EF}" presName="connectorText" presStyleLbl="sibTrans2D1" presStyleIdx="2" presStyleCnt="4"/>
      <dgm:spPr/>
    </dgm:pt>
    <dgm:pt modelId="{665648B9-A0E6-4235-830B-7307E4489B5F}" type="pres">
      <dgm:prSet presAssocID="{940F2F39-39F5-4DE3-89B2-5DEEB64365F5}" presName="node" presStyleLbl="node1" presStyleIdx="3" presStyleCnt="5" custScaleX="292832" custScaleY="99078">
        <dgm:presLayoutVars>
          <dgm:bulletEnabled val="1"/>
        </dgm:presLayoutVars>
      </dgm:prSet>
      <dgm:spPr/>
    </dgm:pt>
    <dgm:pt modelId="{F364B9D7-3630-4CEF-B963-6A836DCB7E9D}" type="pres">
      <dgm:prSet presAssocID="{ACF57FE1-F132-410C-AA4A-171C7431A75B}" presName="sibTrans" presStyleLbl="sibTrans2D1" presStyleIdx="3" presStyleCnt="4"/>
      <dgm:spPr/>
    </dgm:pt>
    <dgm:pt modelId="{F40376F9-EDEF-4441-9C23-36D14FE8EA8D}" type="pres">
      <dgm:prSet presAssocID="{ACF57FE1-F132-410C-AA4A-171C7431A75B}" presName="connectorText" presStyleLbl="sibTrans2D1" presStyleIdx="3" presStyleCnt="4"/>
      <dgm:spPr/>
    </dgm:pt>
    <dgm:pt modelId="{A6F122AF-FCF6-4E08-9A00-63CC66DD6186}" type="pres">
      <dgm:prSet presAssocID="{B3DA6D66-7444-49F4-B7EA-9D2463D69CC9}" presName="node" presStyleLbl="node1" presStyleIdx="4" presStyleCnt="5" custScaleX="292832" custScaleY="99174">
        <dgm:presLayoutVars>
          <dgm:bulletEnabled val="1"/>
        </dgm:presLayoutVars>
      </dgm:prSet>
      <dgm:spPr/>
    </dgm:pt>
  </dgm:ptLst>
  <dgm:cxnLst>
    <dgm:cxn modelId="{B94C7E01-A981-472B-8435-B22568F6AF89}" type="presOf" srcId="{B3DA6D66-7444-49F4-B7EA-9D2463D69CC9}" destId="{A6F122AF-FCF6-4E08-9A00-63CC66DD6186}" srcOrd="0" destOrd="0" presId="urn:microsoft.com/office/officeart/2005/8/layout/process2"/>
    <dgm:cxn modelId="{B898F017-B745-4261-9733-736D856DF122}" type="presOf" srcId="{ACF57FE1-F132-410C-AA4A-171C7431A75B}" destId="{F40376F9-EDEF-4441-9C23-36D14FE8EA8D}" srcOrd="1" destOrd="0" presId="urn:microsoft.com/office/officeart/2005/8/layout/process2"/>
    <dgm:cxn modelId="{A03AE61C-AEB4-4BF6-A6AE-779E72475ED1}" type="presOf" srcId="{6EA2F273-FEB0-4808-AFF2-91B62A6E709E}" destId="{98D5FFFD-4776-4D9F-824F-92C09271884D}" srcOrd="1" destOrd="0" presId="urn:microsoft.com/office/officeart/2005/8/layout/process2"/>
    <dgm:cxn modelId="{2E8B331E-9101-457F-A667-5F0235C4C189}" type="presOf" srcId="{61CB4DB4-4372-4ECA-BDFF-9E944DC2502A}" destId="{F6F9F8A9-D1AA-44FE-ADB6-15F72291806D}" srcOrd="0" destOrd="0" presId="urn:microsoft.com/office/officeart/2005/8/layout/process2"/>
    <dgm:cxn modelId="{9F0E2634-A5F7-4327-8677-1AF4AB77227F}" type="presOf" srcId="{2ECD14CC-50D5-47C3-8103-CA0024BFBDDE}" destId="{63532C2B-F6A1-4FAD-9DAB-780C29AAE0DD}" srcOrd="0" destOrd="0" presId="urn:microsoft.com/office/officeart/2005/8/layout/process2"/>
    <dgm:cxn modelId="{5FE5A437-4AE3-46D1-9596-5A474270E800}" type="presOf" srcId="{71826610-4E90-462B-A465-34042CFC5DE5}" destId="{35E5286F-CBAD-46FE-8EC8-7D94913E34B0}" srcOrd="0" destOrd="0" presId="urn:microsoft.com/office/officeart/2005/8/layout/process2"/>
    <dgm:cxn modelId="{1A1D1C45-D34A-4CD1-8C0C-B6EEB8830C74}" type="presOf" srcId="{61CB4DB4-4372-4ECA-BDFF-9E944DC2502A}" destId="{4A5F0AC9-4EF5-4604-8325-EF4C262150FF}" srcOrd="1" destOrd="0" presId="urn:microsoft.com/office/officeart/2005/8/layout/process2"/>
    <dgm:cxn modelId="{E294DB4D-3FE1-4D26-A89D-F8ACF56AD69D}" type="presOf" srcId="{6EA2F273-FEB0-4808-AFF2-91B62A6E709E}" destId="{C00BAACA-B599-4130-9C4B-AE3E1B5D14C6}" srcOrd="0" destOrd="0" presId="urn:microsoft.com/office/officeart/2005/8/layout/process2"/>
    <dgm:cxn modelId="{6197736E-9215-4BA4-BF79-D0E7D52F9E48}" srcId="{71826610-4E90-462B-A465-34042CFC5DE5}" destId="{8AFA5A04-9550-4B81-B370-FEDC17D21B8F}" srcOrd="0" destOrd="0" parTransId="{846EF15F-3F24-494F-BDE9-434FA55BCC8A}" sibTransId="{6EA2F273-FEB0-4808-AFF2-91B62A6E709E}"/>
    <dgm:cxn modelId="{4CA2517D-6178-4C33-8A4C-1CFEFFA29F72}" type="presOf" srcId="{C57A99E3-BDBE-4451-9D23-7EB2E831E605}" destId="{CF8F14D7-09F6-4336-834D-B9BD6815C052}" srcOrd="0" destOrd="0" presId="urn:microsoft.com/office/officeart/2005/8/layout/process2"/>
    <dgm:cxn modelId="{6D51DC89-F45E-4402-A602-165D6F927F95}" srcId="{71826610-4E90-462B-A465-34042CFC5DE5}" destId="{940F2F39-39F5-4DE3-89B2-5DEEB64365F5}" srcOrd="3" destOrd="0" parTransId="{FA361530-C76A-417D-85B8-73F71BA54D45}" sibTransId="{ACF57FE1-F132-410C-AA4A-171C7431A75B}"/>
    <dgm:cxn modelId="{F0736B97-C488-465D-9CC6-5F01655923D6}" srcId="{71826610-4E90-462B-A465-34042CFC5DE5}" destId="{B3DA6D66-7444-49F4-B7EA-9D2463D69CC9}" srcOrd="4" destOrd="0" parTransId="{EF171FA5-837C-4E46-9449-9DAE98BBF675}" sibTransId="{D9A8D828-8569-4014-A0CA-519E1E82CE2C}"/>
    <dgm:cxn modelId="{CECC289A-A8DB-4323-8446-1E7B9B78DF11}" srcId="{71826610-4E90-462B-A465-34042CFC5DE5}" destId="{2ECD14CC-50D5-47C3-8103-CA0024BFBDDE}" srcOrd="2" destOrd="0" parTransId="{6A7FF886-A660-4DFF-8F5F-DF0031CB7BC2}" sibTransId="{CAFB5C61-9D2F-4395-8A33-2FC81C0171EF}"/>
    <dgm:cxn modelId="{DD600FA1-6825-4061-B86B-F7B79F242010}" srcId="{71826610-4E90-462B-A465-34042CFC5DE5}" destId="{C57A99E3-BDBE-4451-9D23-7EB2E831E605}" srcOrd="1" destOrd="0" parTransId="{1A4A5FB3-18CF-40CA-B782-F8B4CD21ED64}" sibTransId="{61CB4DB4-4372-4ECA-BDFF-9E944DC2502A}"/>
    <dgm:cxn modelId="{D7E2B3AA-2F4D-4C06-8466-03FCCCA82C35}" type="presOf" srcId="{CAFB5C61-9D2F-4395-8A33-2FC81C0171EF}" destId="{F300EA76-CFEF-4581-BA14-3FF463004B9D}" srcOrd="1" destOrd="0" presId="urn:microsoft.com/office/officeart/2005/8/layout/process2"/>
    <dgm:cxn modelId="{4A3AD2B8-D932-4766-A75E-933F42BF8AB5}" type="presOf" srcId="{940F2F39-39F5-4DE3-89B2-5DEEB64365F5}" destId="{665648B9-A0E6-4235-830B-7307E4489B5F}" srcOrd="0" destOrd="0" presId="urn:microsoft.com/office/officeart/2005/8/layout/process2"/>
    <dgm:cxn modelId="{040CFFC9-8DD8-4F0C-9796-16546572A189}" type="presOf" srcId="{8AFA5A04-9550-4B81-B370-FEDC17D21B8F}" destId="{862E76ED-0078-488A-BB61-9F5678DD40D4}" srcOrd="0" destOrd="0" presId="urn:microsoft.com/office/officeart/2005/8/layout/process2"/>
    <dgm:cxn modelId="{D4361ED4-F739-42DF-B09D-5780DD01B58D}" type="presOf" srcId="{ACF57FE1-F132-410C-AA4A-171C7431A75B}" destId="{F364B9D7-3630-4CEF-B963-6A836DCB7E9D}" srcOrd="0" destOrd="0" presId="urn:microsoft.com/office/officeart/2005/8/layout/process2"/>
    <dgm:cxn modelId="{B92A6CFB-AADE-4C42-8A05-52FAAB6B61CF}" type="presOf" srcId="{CAFB5C61-9D2F-4395-8A33-2FC81C0171EF}" destId="{31D1693B-055C-4954-AE23-9D95488B22E7}" srcOrd="0" destOrd="0" presId="urn:microsoft.com/office/officeart/2005/8/layout/process2"/>
    <dgm:cxn modelId="{52ADB1C1-938E-42B1-A896-444FA37103E6}" type="presParOf" srcId="{35E5286F-CBAD-46FE-8EC8-7D94913E34B0}" destId="{862E76ED-0078-488A-BB61-9F5678DD40D4}" srcOrd="0" destOrd="0" presId="urn:microsoft.com/office/officeart/2005/8/layout/process2"/>
    <dgm:cxn modelId="{42EF337F-DE4A-4473-9A97-32A44C765AFC}" type="presParOf" srcId="{35E5286F-CBAD-46FE-8EC8-7D94913E34B0}" destId="{C00BAACA-B599-4130-9C4B-AE3E1B5D14C6}" srcOrd="1" destOrd="0" presId="urn:microsoft.com/office/officeart/2005/8/layout/process2"/>
    <dgm:cxn modelId="{D1A8F7A7-87AA-4BE6-8112-155080989F52}" type="presParOf" srcId="{C00BAACA-B599-4130-9C4B-AE3E1B5D14C6}" destId="{98D5FFFD-4776-4D9F-824F-92C09271884D}" srcOrd="0" destOrd="0" presId="urn:microsoft.com/office/officeart/2005/8/layout/process2"/>
    <dgm:cxn modelId="{6096483F-42A4-4F52-BEA1-FCB9EC2498CC}" type="presParOf" srcId="{35E5286F-CBAD-46FE-8EC8-7D94913E34B0}" destId="{CF8F14D7-09F6-4336-834D-B9BD6815C052}" srcOrd="2" destOrd="0" presId="urn:microsoft.com/office/officeart/2005/8/layout/process2"/>
    <dgm:cxn modelId="{4A457B4E-ABBF-4C58-BC70-B85CE2171A59}" type="presParOf" srcId="{35E5286F-CBAD-46FE-8EC8-7D94913E34B0}" destId="{F6F9F8A9-D1AA-44FE-ADB6-15F72291806D}" srcOrd="3" destOrd="0" presId="urn:microsoft.com/office/officeart/2005/8/layout/process2"/>
    <dgm:cxn modelId="{F98B14DC-2BBB-40E0-ADC8-D0927CFD6D34}" type="presParOf" srcId="{F6F9F8A9-D1AA-44FE-ADB6-15F72291806D}" destId="{4A5F0AC9-4EF5-4604-8325-EF4C262150FF}" srcOrd="0" destOrd="0" presId="urn:microsoft.com/office/officeart/2005/8/layout/process2"/>
    <dgm:cxn modelId="{A9CB9CF4-46EC-49C8-BF06-73E6A5DB6FE0}" type="presParOf" srcId="{35E5286F-CBAD-46FE-8EC8-7D94913E34B0}" destId="{63532C2B-F6A1-4FAD-9DAB-780C29AAE0DD}" srcOrd="4" destOrd="0" presId="urn:microsoft.com/office/officeart/2005/8/layout/process2"/>
    <dgm:cxn modelId="{044A3A97-C3E8-451A-B319-9C62DC2DFD5C}" type="presParOf" srcId="{35E5286F-CBAD-46FE-8EC8-7D94913E34B0}" destId="{31D1693B-055C-4954-AE23-9D95488B22E7}" srcOrd="5" destOrd="0" presId="urn:microsoft.com/office/officeart/2005/8/layout/process2"/>
    <dgm:cxn modelId="{5FF5C9A7-192A-498A-8613-A20D448C7F70}" type="presParOf" srcId="{31D1693B-055C-4954-AE23-9D95488B22E7}" destId="{F300EA76-CFEF-4581-BA14-3FF463004B9D}" srcOrd="0" destOrd="0" presId="urn:microsoft.com/office/officeart/2005/8/layout/process2"/>
    <dgm:cxn modelId="{65735DE2-25DA-45CE-BEAB-8C6AFE0E905B}" type="presParOf" srcId="{35E5286F-CBAD-46FE-8EC8-7D94913E34B0}" destId="{665648B9-A0E6-4235-830B-7307E4489B5F}" srcOrd="6" destOrd="0" presId="urn:microsoft.com/office/officeart/2005/8/layout/process2"/>
    <dgm:cxn modelId="{41795339-BA20-45C3-8DCC-F09D8B1B7391}" type="presParOf" srcId="{35E5286F-CBAD-46FE-8EC8-7D94913E34B0}" destId="{F364B9D7-3630-4CEF-B963-6A836DCB7E9D}" srcOrd="7" destOrd="0" presId="urn:microsoft.com/office/officeart/2005/8/layout/process2"/>
    <dgm:cxn modelId="{C66E0B04-2666-4E76-A04D-D76091C7B532}" type="presParOf" srcId="{F364B9D7-3630-4CEF-B963-6A836DCB7E9D}" destId="{F40376F9-EDEF-4441-9C23-36D14FE8EA8D}" srcOrd="0" destOrd="0" presId="urn:microsoft.com/office/officeart/2005/8/layout/process2"/>
    <dgm:cxn modelId="{82FE4291-485E-4208-88F1-4797E47C3761}" type="presParOf" srcId="{35E5286F-CBAD-46FE-8EC8-7D94913E34B0}" destId="{A6F122AF-FCF6-4E08-9A00-63CC66DD6186}"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826610-4E90-462B-A465-34042CFC5DE5}" type="doc">
      <dgm:prSet loTypeId="urn:microsoft.com/office/officeart/2005/8/layout/process2" loCatId="process" qsTypeId="urn:microsoft.com/office/officeart/2005/8/quickstyle/simple1" qsCatId="simple" csTypeId="urn:microsoft.com/office/officeart/2005/8/colors/accent6_2" csCatId="accent6" phldr="1"/>
      <dgm:spPr/>
    </dgm:pt>
    <dgm:pt modelId="{8AFA5A04-9550-4B81-B370-FEDC17D21B8F}">
      <dgm:prSet phldrT="[Text]" custT="1"/>
      <dgm:spPr>
        <a:solidFill>
          <a:schemeClr val="accent6"/>
        </a:solidFill>
      </dgm:spPr>
      <dgm:t>
        <a:bodyPr/>
        <a:lstStyle/>
        <a:p>
          <a:pPr algn="ctr"/>
          <a:r>
            <a:rPr lang="en-US" sz="1800" dirty="0"/>
            <a:t>raw DN</a:t>
          </a:r>
        </a:p>
      </dgm:t>
    </dgm:pt>
    <dgm:pt modelId="{846EF15F-3F24-494F-BDE9-434FA55BCC8A}" type="parTrans" cxnId="{6197736E-9215-4BA4-BF79-D0E7D52F9E48}">
      <dgm:prSet/>
      <dgm:spPr/>
      <dgm:t>
        <a:bodyPr/>
        <a:lstStyle/>
        <a:p>
          <a:pPr algn="ctr"/>
          <a:endParaRPr lang="en-US" sz="2000"/>
        </a:p>
      </dgm:t>
    </dgm:pt>
    <dgm:pt modelId="{6EA2F273-FEB0-4808-AFF2-91B62A6E709E}" type="sibTrans" cxnId="{6197736E-9215-4BA4-BF79-D0E7D52F9E48}">
      <dgm:prSet custT="1"/>
      <dgm:spPr/>
      <dgm:t>
        <a:bodyPr/>
        <a:lstStyle/>
        <a:p>
          <a:pPr algn="ctr"/>
          <a:endParaRPr lang="en-US" sz="1200"/>
        </a:p>
      </dgm:t>
    </dgm:pt>
    <dgm:pt modelId="{940F2F39-39F5-4DE3-89B2-5DEEB64365F5}">
      <dgm:prSet phldrT="[Text]" custT="1"/>
      <dgm:spPr/>
      <dgm:t>
        <a:bodyPr/>
        <a:lstStyle/>
        <a:p>
          <a:pPr algn="ctr"/>
          <a:r>
            <a:rPr lang="en-US" sz="1800" dirty="0"/>
            <a:t>traits (LAI)</a:t>
          </a:r>
        </a:p>
      </dgm:t>
    </dgm:pt>
    <dgm:pt modelId="{FA361530-C76A-417D-85B8-73F71BA54D45}" type="parTrans" cxnId="{6D51DC89-F45E-4402-A602-165D6F927F95}">
      <dgm:prSet/>
      <dgm:spPr/>
      <dgm:t>
        <a:bodyPr/>
        <a:lstStyle/>
        <a:p>
          <a:endParaRPr lang="en-US" sz="2000"/>
        </a:p>
      </dgm:t>
    </dgm:pt>
    <dgm:pt modelId="{ACF57FE1-F132-410C-AA4A-171C7431A75B}" type="sibTrans" cxnId="{6D51DC89-F45E-4402-A602-165D6F927F95}">
      <dgm:prSet custT="1"/>
      <dgm:spPr/>
      <dgm:t>
        <a:bodyPr/>
        <a:lstStyle/>
        <a:p>
          <a:endParaRPr lang="en-US" sz="1200"/>
        </a:p>
      </dgm:t>
    </dgm:pt>
    <dgm:pt modelId="{C57A99E3-BDBE-4451-9D23-7EB2E831E605}">
      <dgm:prSet phldrT="[Text]" custT="1"/>
      <dgm:spPr>
        <a:solidFill>
          <a:schemeClr val="accent6"/>
        </a:solidFill>
      </dgm:spPr>
      <dgm:t>
        <a:bodyPr/>
        <a:lstStyle/>
        <a:p>
          <a:pPr algn="ctr"/>
          <a:r>
            <a:rPr lang="en-US" sz="1800" dirty="0"/>
            <a:t>radiance</a:t>
          </a:r>
        </a:p>
      </dgm:t>
    </dgm:pt>
    <dgm:pt modelId="{1A4A5FB3-18CF-40CA-B782-F8B4CD21ED64}" type="parTrans" cxnId="{DD600FA1-6825-4061-B86B-F7B79F242010}">
      <dgm:prSet/>
      <dgm:spPr/>
      <dgm:t>
        <a:bodyPr/>
        <a:lstStyle/>
        <a:p>
          <a:endParaRPr lang="en-US"/>
        </a:p>
      </dgm:t>
    </dgm:pt>
    <dgm:pt modelId="{61CB4DB4-4372-4ECA-BDFF-9E944DC2502A}" type="sibTrans" cxnId="{DD600FA1-6825-4061-B86B-F7B79F242010}">
      <dgm:prSet/>
      <dgm:spPr/>
      <dgm:t>
        <a:bodyPr/>
        <a:lstStyle/>
        <a:p>
          <a:endParaRPr lang="en-US"/>
        </a:p>
      </dgm:t>
    </dgm:pt>
    <dgm:pt modelId="{2ECD14CC-50D5-47C3-8103-CA0024BFBDDE}">
      <dgm:prSet phldrT="[Text]" custT="1"/>
      <dgm:spPr>
        <a:solidFill>
          <a:schemeClr val="accent6"/>
        </a:solidFill>
      </dgm:spPr>
      <dgm:t>
        <a:bodyPr/>
        <a:lstStyle/>
        <a:p>
          <a:pPr algn="ctr"/>
          <a:r>
            <a:rPr lang="en-US" sz="1800" dirty="0"/>
            <a:t>reflectance</a:t>
          </a:r>
        </a:p>
      </dgm:t>
    </dgm:pt>
    <dgm:pt modelId="{6A7FF886-A660-4DFF-8F5F-DF0031CB7BC2}" type="parTrans" cxnId="{CECC289A-A8DB-4323-8446-1E7B9B78DF11}">
      <dgm:prSet/>
      <dgm:spPr/>
      <dgm:t>
        <a:bodyPr/>
        <a:lstStyle/>
        <a:p>
          <a:endParaRPr lang="en-GB"/>
        </a:p>
      </dgm:t>
    </dgm:pt>
    <dgm:pt modelId="{CAFB5C61-9D2F-4395-8A33-2FC81C0171EF}" type="sibTrans" cxnId="{CECC289A-A8DB-4323-8446-1E7B9B78DF11}">
      <dgm:prSet/>
      <dgm:spPr/>
      <dgm:t>
        <a:bodyPr/>
        <a:lstStyle/>
        <a:p>
          <a:endParaRPr lang="en-GB"/>
        </a:p>
      </dgm:t>
    </dgm:pt>
    <dgm:pt modelId="{B3DA6D66-7444-49F4-B7EA-9D2463D69CC9}">
      <dgm:prSet phldrT="[Text]" custT="1"/>
      <dgm:spPr/>
      <dgm:t>
        <a:bodyPr/>
        <a:lstStyle/>
        <a:p>
          <a:pPr algn="ctr"/>
          <a:r>
            <a:rPr lang="en-US" sz="1800" dirty="0"/>
            <a:t>advanced (GPP)</a:t>
          </a:r>
        </a:p>
      </dgm:t>
    </dgm:pt>
    <dgm:pt modelId="{EF171FA5-837C-4E46-9449-9DAE98BBF675}" type="parTrans" cxnId="{F0736B97-C488-465D-9CC6-5F01655923D6}">
      <dgm:prSet/>
      <dgm:spPr/>
      <dgm:t>
        <a:bodyPr/>
        <a:lstStyle/>
        <a:p>
          <a:endParaRPr lang="en-GB"/>
        </a:p>
      </dgm:t>
    </dgm:pt>
    <dgm:pt modelId="{D9A8D828-8569-4014-A0CA-519E1E82CE2C}" type="sibTrans" cxnId="{F0736B97-C488-465D-9CC6-5F01655923D6}">
      <dgm:prSet/>
      <dgm:spPr/>
      <dgm:t>
        <a:bodyPr/>
        <a:lstStyle/>
        <a:p>
          <a:endParaRPr lang="en-GB"/>
        </a:p>
      </dgm:t>
    </dgm:pt>
    <dgm:pt modelId="{35E5286F-CBAD-46FE-8EC8-7D94913E34B0}" type="pres">
      <dgm:prSet presAssocID="{71826610-4E90-462B-A465-34042CFC5DE5}" presName="linearFlow" presStyleCnt="0">
        <dgm:presLayoutVars>
          <dgm:resizeHandles val="exact"/>
        </dgm:presLayoutVars>
      </dgm:prSet>
      <dgm:spPr/>
    </dgm:pt>
    <dgm:pt modelId="{862E76ED-0078-488A-BB61-9F5678DD40D4}" type="pres">
      <dgm:prSet presAssocID="{8AFA5A04-9550-4B81-B370-FEDC17D21B8F}" presName="node" presStyleLbl="node1" presStyleIdx="0" presStyleCnt="5" custScaleX="136837" custScaleY="99063">
        <dgm:presLayoutVars>
          <dgm:bulletEnabled val="1"/>
        </dgm:presLayoutVars>
      </dgm:prSet>
      <dgm:spPr/>
    </dgm:pt>
    <dgm:pt modelId="{C00BAACA-B599-4130-9C4B-AE3E1B5D14C6}" type="pres">
      <dgm:prSet presAssocID="{6EA2F273-FEB0-4808-AFF2-91B62A6E709E}" presName="sibTrans" presStyleLbl="sibTrans2D1" presStyleIdx="0" presStyleCnt="4"/>
      <dgm:spPr/>
    </dgm:pt>
    <dgm:pt modelId="{98D5FFFD-4776-4D9F-824F-92C09271884D}" type="pres">
      <dgm:prSet presAssocID="{6EA2F273-FEB0-4808-AFF2-91B62A6E709E}" presName="connectorText" presStyleLbl="sibTrans2D1" presStyleIdx="0" presStyleCnt="4"/>
      <dgm:spPr/>
    </dgm:pt>
    <dgm:pt modelId="{CF8F14D7-09F6-4336-834D-B9BD6815C052}" type="pres">
      <dgm:prSet presAssocID="{C57A99E3-BDBE-4451-9D23-7EB2E831E605}" presName="node" presStyleLbl="node1" presStyleIdx="1" presStyleCnt="5" custScaleX="136839" custScaleY="98566">
        <dgm:presLayoutVars>
          <dgm:bulletEnabled val="1"/>
        </dgm:presLayoutVars>
      </dgm:prSet>
      <dgm:spPr/>
    </dgm:pt>
    <dgm:pt modelId="{F6F9F8A9-D1AA-44FE-ADB6-15F72291806D}" type="pres">
      <dgm:prSet presAssocID="{61CB4DB4-4372-4ECA-BDFF-9E944DC2502A}" presName="sibTrans" presStyleLbl="sibTrans2D1" presStyleIdx="1" presStyleCnt="4"/>
      <dgm:spPr/>
    </dgm:pt>
    <dgm:pt modelId="{4A5F0AC9-4EF5-4604-8325-EF4C262150FF}" type="pres">
      <dgm:prSet presAssocID="{61CB4DB4-4372-4ECA-BDFF-9E944DC2502A}" presName="connectorText" presStyleLbl="sibTrans2D1" presStyleIdx="1" presStyleCnt="4"/>
      <dgm:spPr/>
    </dgm:pt>
    <dgm:pt modelId="{63532C2B-F6A1-4FAD-9DAB-780C29AAE0DD}" type="pres">
      <dgm:prSet presAssocID="{2ECD14CC-50D5-47C3-8103-CA0024BFBDDE}" presName="node" presStyleLbl="node1" presStyleIdx="2" presStyleCnt="5" custScaleX="136876" custScaleY="99006">
        <dgm:presLayoutVars>
          <dgm:bulletEnabled val="1"/>
        </dgm:presLayoutVars>
      </dgm:prSet>
      <dgm:spPr/>
    </dgm:pt>
    <dgm:pt modelId="{31D1693B-055C-4954-AE23-9D95488B22E7}" type="pres">
      <dgm:prSet presAssocID="{CAFB5C61-9D2F-4395-8A33-2FC81C0171EF}" presName="sibTrans" presStyleLbl="sibTrans2D1" presStyleIdx="2" presStyleCnt="4"/>
      <dgm:spPr/>
    </dgm:pt>
    <dgm:pt modelId="{F300EA76-CFEF-4581-BA14-3FF463004B9D}" type="pres">
      <dgm:prSet presAssocID="{CAFB5C61-9D2F-4395-8A33-2FC81C0171EF}" presName="connectorText" presStyleLbl="sibTrans2D1" presStyleIdx="2" presStyleCnt="4"/>
      <dgm:spPr/>
    </dgm:pt>
    <dgm:pt modelId="{665648B9-A0E6-4235-830B-7307E4489B5F}" type="pres">
      <dgm:prSet presAssocID="{940F2F39-39F5-4DE3-89B2-5DEEB64365F5}" presName="node" presStyleLbl="node1" presStyleIdx="3" presStyleCnt="5" custScaleX="136837" custScaleY="99078">
        <dgm:presLayoutVars>
          <dgm:bulletEnabled val="1"/>
        </dgm:presLayoutVars>
      </dgm:prSet>
      <dgm:spPr/>
    </dgm:pt>
    <dgm:pt modelId="{F364B9D7-3630-4CEF-B963-6A836DCB7E9D}" type="pres">
      <dgm:prSet presAssocID="{ACF57FE1-F132-410C-AA4A-171C7431A75B}" presName="sibTrans" presStyleLbl="sibTrans2D1" presStyleIdx="3" presStyleCnt="4"/>
      <dgm:spPr/>
    </dgm:pt>
    <dgm:pt modelId="{F40376F9-EDEF-4441-9C23-36D14FE8EA8D}" type="pres">
      <dgm:prSet presAssocID="{ACF57FE1-F132-410C-AA4A-171C7431A75B}" presName="connectorText" presStyleLbl="sibTrans2D1" presStyleIdx="3" presStyleCnt="4"/>
      <dgm:spPr/>
    </dgm:pt>
    <dgm:pt modelId="{A6F122AF-FCF6-4E08-9A00-63CC66DD6186}" type="pres">
      <dgm:prSet presAssocID="{B3DA6D66-7444-49F4-B7EA-9D2463D69CC9}" presName="node" presStyleLbl="node1" presStyleIdx="4" presStyleCnt="5" custScaleX="136893" custScaleY="99174">
        <dgm:presLayoutVars>
          <dgm:bulletEnabled val="1"/>
        </dgm:presLayoutVars>
      </dgm:prSet>
      <dgm:spPr/>
    </dgm:pt>
  </dgm:ptLst>
  <dgm:cxnLst>
    <dgm:cxn modelId="{B94C7E01-A981-472B-8435-B22568F6AF89}" type="presOf" srcId="{B3DA6D66-7444-49F4-B7EA-9D2463D69CC9}" destId="{A6F122AF-FCF6-4E08-9A00-63CC66DD6186}" srcOrd="0" destOrd="0" presId="urn:microsoft.com/office/officeart/2005/8/layout/process2"/>
    <dgm:cxn modelId="{B898F017-B745-4261-9733-736D856DF122}" type="presOf" srcId="{ACF57FE1-F132-410C-AA4A-171C7431A75B}" destId="{F40376F9-EDEF-4441-9C23-36D14FE8EA8D}" srcOrd="1" destOrd="0" presId="urn:microsoft.com/office/officeart/2005/8/layout/process2"/>
    <dgm:cxn modelId="{A03AE61C-AEB4-4BF6-A6AE-779E72475ED1}" type="presOf" srcId="{6EA2F273-FEB0-4808-AFF2-91B62A6E709E}" destId="{98D5FFFD-4776-4D9F-824F-92C09271884D}" srcOrd="1" destOrd="0" presId="urn:microsoft.com/office/officeart/2005/8/layout/process2"/>
    <dgm:cxn modelId="{2E8B331E-9101-457F-A667-5F0235C4C189}" type="presOf" srcId="{61CB4DB4-4372-4ECA-BDFF-9E944DC2502A}" destId="{F6F9F8A9-D1AA-44FE-ADB6-15F72291806D}" srcOrd="0" destOrd="0" presId="urn:microsoft.com/office/officeart/2005/8/layout/process2"/>
    <dgm:cxn modelId="{9F0E2634-A5F7-4327-8677-1AF4AB77227F}" type="presOf" srcId="{2ECD14CC-50D5-47C3-8103-CA0024BFBDDE}" destId="{63532C2B-F6A1-4FAD-9DAB-780C29AAE0DD}" srcOrd="0" destOrd="0" presId="urn:microsoft.com/office/officeart/2005/8/layout/process2"/>
    <dgm:cxn modelId="{5FE5A437-4AE3-46D1-9596-5A474270E800}" type="presOf" srcId="{71826610-4E90-462B-A465-34042CFC5DE5}" destId="{35E5286F-CBAD-46FE-8EC8-7D94913E34B0}" srcOrd="0" destOrd="0" presId="urn:microsoft.com/office/officeart/2005/8/layout/process2"/>
    <dgm:cxn modelId="{1A1D1C45-D34A-4CD1-8C0C-B6EEB8830C74}" type="presOf" srcId="{61CB4DB4-4372-4ECA-BDFF-9E944DC2502A}" destId="{4A5F0AC9-4EF5-4604-8325-EF4C262150FF}" srcOrd="1" destOrd="0" presId="urn:microsoft.com/office/officeart/2005/8/layout/process2"/>
    <dgm:cxn modelId="{E294DB4D-3FE1-4D26-A89D-F8ACF56AD69D}" type="presOf" srcId="{6EA2F273-FEB0-4808-AFF2-91B62A6E709E}" destId="{C00BAACA-B599-4130-9C4B-AE3E1B5D14C6}" srcOrd="0" destOrd="0" presId="urn:microsoft.com/office/officeart/2005/8/layout/process2"/>
    <dgm:cxn modelId="{6197736E-9215-4BA4-BF79-D0E7D52F9E48}" srcId="{71826610-4E90-462B-A465-34042CFC5DE5}" destId="{8AFA5A04-9550-4B81-B370-FEDC17D21B8F}" srcOrd="0" destOrd="0" parTransId="{846EF15F-3F24-494F-BDE9-434FA55BCC8A}" sibTransId="{6EA2F273-FEB0-4808-AFF2-91B62A6E709E}"/>
    <dgm:cxn modelId="{4CA2517D-6178-4C33-8A4C-1CFEFFA29F72}" type="presOf" srcId="{C57A99E3-BDBE-4451-9D23-7EB2E831E605}" destId="{CF8F14D7-09F6-4336-834D-B9BD6815C052}" srcOrd="0" destOrd="0" presId="urn:microsoft.com/office/officeart/2005/8/layout/process2"/>
    <dgm:cxn modelId="{6D51DC89-F45E-4402-A602-165D6F927F95}" srcId="{71826610-4E90-462B-A465-34042CFC5DE5}" destId="{940F2F39-39F5-4DE3-89B2-5DEEB64365F5}" srcOrd="3" destOrd="0" parTransId="{FA361530-C76A-417D-85B8-73F71BA54D45}" sibTransId="{ACF57FE1-F132-410C-AA4A-171C7431A75B}"/>
    <dgm:cxn modelId="{F0736B97-C488-465D-9CC6-5F01655923D6}" srcId="{71826610-4E90-462B-A465-34042CFC5DE5}" destId="{B3DA6D66-7444-49F4-B7EA-9D2463D69CC9}" srcOrd="4" destOrd="0" parTransId="{EF171FA5-837C-4E46-9449-9DAE98BBF675}" sibTransId="{D9A8D828-8569-4014-A0CA-519E1E82CE2C}"/>
    <dgm:cxn modelId="{CECC289A-A8DB-4323-8446-1E7B9B78DF11}" srcId="{71826610-4E90-462B-A465-34042CFC5DE5}" destId="{2ECD14CC-50D5-47C3-8103-CA0024BFBDDE}" srcOrd="2" destOrd="0" parTransId="{6A7FF886-A660-4DFF-8F5F-DF0031CB7BC2}" sibTransId="{CAFB5C61-9D2F-4395-8A33-2FC81C0171EF}"/>
    <dgm:cxn modelId="{DD600FA1-6825-4061-B86B-F7B79F242010}" srcId="{71826610-4E90-462B-A465-34042CFC5DE5}" destId="{C57A99E3-BDBE-4451-9D23-7EB2E831E605}" srcOrd="1" destOrd="0" parTransId="{1A4A5FB3-18CF-40CA-B782-F8B4CD21ED64}" sibTransId="{61CB4DB4-4372-4ECA-BDFF-9E944DC2502A}"/>
    <dgm:cxn modelId="{D7E2B3AA-2F4D-4C06-8466-03FCCCA82C35}" type="presOf" srcId="{CAFB5C61-9D2F-4395-8A33-2FC81C0171EF}" destId="{F300EA76-CFEF-4581-BA14-3FF463004B9D}" srcOrd="1" destOrd="0" presId="urn:microsoft.com/office/officeart/2005/8/layout/process2"/>
    <dgm:cxn modelId="{4A3AD2B8-D932-4766-A75E-933F42BF8AB5}" type="presOf" srcId="{940F2F39-39F5-4DE3-89B2-5DEEB64365F5}" destId="{665648B9-A0E6-4235-830B-7307E4489B5F}" srcOrd="0" destOrd="0" presId="urn:microsoft.com/office/officeart/2005/8/layout/process2"/>
    <dgm:cxn modelId="{040CFFC9-8DD8-4F0C-9796-16546572A189}" type="presOf" srcId="{8AFA5A04-9550-4B81-B370-FEDC17D21B8F}" destId="{862E76ED-0078-488A-BB61-9F5678DD40D4}" srcOrd="0" destOrd="0" presId="urn:microsoft.com/office/officeart/2005/8/layout/process2"/>
    <dgm:cxn modelId="{D4361ED4-F739-42DF-B09D-5780DD01B58D}" type="presOf" srcId="{ACF57FE1-F132-410C-AA4A-171C7431A75B}" destId="{F364B9D7-3630-4CEF-B963-6A836DCB7E9D}" srcOrd="0" destOrd="0" presId="urn:microsoft.com/office/officeart/2005/8/layout/process2"/>
    <dgm:cxn modelId="{B92A6CFB-AADE-4C42-8A05-52FAAB6B61CF}" type="presOf" srcId="{CAFB5C61-9D2F-4395-8A33-2FC81C0171EF}" destId="{31D1693B-055C-4954-AE23-9D95488B22E7}" srcOrd="0" destOrd="0" presId="urn:microsoft.com/office/officeart/2005/8/layout/process2"/>
    <dgm:cxn modelId="{52ADB1C1-938E-42B1-A896-444FA37103E6}" type="presParOf" srcId="{35E5286F-CBAD-46FE-8EC8-7D94913E34B0}" destId="{862E76ED-0078-488A-BB61-9F5678DD40D4}" srcOrd="0" destOrd="0" presId="urn:microsoft.com/office/officeart/2005/8/layout/process2"/>
    <dgm:cxn modelId="{42EF337F-DE4A-4473-9A97-32A44C765AFC}" type="presParOf" srcId="{35E5286F-CBAD-46FE-8EC8-7D94913E34B0}" destId="{C00BAACA-B599-4130-9C4B-AE3E1B5D14C6}" srcOrd="1" destOrd="0" presId="urn:microsoft.com/office/officeart/2005/8/layout/process2"/>
    <dgm:cxn modelId="{D1A8F7A7-87AA-4BE6-8112-155080989F52}" type="presParOf" srcId="{C00BAACA-B599-4130-9C4B-AE3E1B5D14C6}" destId="{98D5FFFD-4776-4D9F-824F-92C09271884D}" srcOrd="0" destOrd="0" presId="urn:microsoft.com/office/officeart/2005/8/layout/process2"/>
    <dgm:cxn modelId="{6096483F-42A4-4F52-BEA1-FCB9EC2498CC}" type="presParOf" srcId="{35E5286F-CBAD-46FE-8EC8-7D94913E34B0}" destId="{CF8F14D7-09F6-4336-834D-B9BD6815C052}" srcOrd="2" destOrd="0" presId="urn:microsoft.com/office/officeart/2005/8/layout/process2"/>
    <dgm:cxn modelId="{4A457B4E-ABBF-4C58-BC70-B85CE2171A59}" type="presParOf" srcId="{35E5286F-CBAD-46FE-8EC8-7D94913E34B0}" destId="{F6F9F8A9-D1AA-44FE-ADB6-15F72291806D}" srcOrd="3" destOrd="0" presId="urn:microsoft.com/office/officeart/2005/8/layout/process2"/>
    <dgm:cxn modelId="{F98B14DC-2BBB-40E0-ADC8-D0927CFD6D34}" type="presParOf" srcId="{F6F9F8A9-D1AA-44FE-ADB6-15F72291806D}" destId="{4A5F0AC9-4EF5-4604-8325-EF4C262150FF}" srcOrd="0" destOrd="0" presId="urn:microsoft.com/office/officeart/2005/8/layout/process2"/>
    <dgm:cxn modelId="{A9CB9CF4-46EC-49C8-BF06-73E6A5DB6FE0}" type="presParOf" srcId="{35E5286F-CBAD-46FE-8EC8-7D94913E34B0}" destId="{63532C2B-F6A1-4FAD-9DAB-780C29AAE0DD}" srcOrd="4" destOrd="0" presId="urn:microsoft.com/office/officeart/2005/8/layout/process2"/>
    <dgm:cxn modelId="{044A3A97-C3E8-451A-B319-9C62DC2DFD5C}" type="presParOf" srcId="{35E5286F-CBAD-46FE-8EC8-7D94913E34B0}" destId="{31D1693B-055C-4954-AE23-9D95488B22E7}" srcOrd="5" destOrd="0" presId="urn:microsoft.com/office/officeart/2005/8/layout/process2"/>
    <dgm:cxn modelId="{5FF5C9A7-192A-498A-8613-A20D448C7F70}" type="presParOf" srcId="{31D1693B-055C-4954-AE23-9D95488B22E7}" destId="{F300EA76-CFEF-4581-BA14-3FF463004B9D}" srcOrd="0" destOrd="0" presId="urn:microsoft.com/office/officeart/2005/8/layout/process2"/>
    <dgm:cxn modelId="{65735DE2-25DA-45CE-BEAB-8C6AFE0E905B}" type="presParOf" srcId="{35E5286F-CBAD-46FE-8EC8-7D94913E34B0}" destId="{665648B9-A0E6-4235-830B-7307E4489B5F}" srcOrd="6" destOrd="0" presId="urn:microsoft.com/office/officeart/2005/8/layout/process2"/>
    <dgm:cxn modelId="{41795339-BA20-45C3-8DCC-F09D8B1B7391}" type="presParOf" srcId="{35E5286F-CBAD-46FE-8EC8-7D94913E34B0}" destId="{F364B9D7-3630-4CEF-B963-6A836DCB7E9D}" srcOrd="7" destOrd="0" presId="urn:microsoft.com/office/officeart/2005/8/layout/process2"/>
    <dgm:cxn modelId="{C66E0B04-2666-4E76-A04D-D76091C7B532}" type="presParOf" srcId="{F364B9D7-3630-4CEF-B963-6A836DCB7E9D}" destId="{F40376F9-EDEF-4441-9C23-36D14FE8EA8D}" srcOrd="0" destOrd="0" presId="urn:microsoft.com/office/officeart/2005/8/layout/process2"/>
    <dgm:cxn modelId="{82FE4291-485E-4208-88F1-4797E47C3761}" type="presParOf" srcId="{35E5286F-CBAD-46FE-8EC8-7D94913E34B0}" destId="{A6F122AF-FCF6-4E08-9A00-63CC66DD6186}" srcOrd="8"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826610-4E90-462B-A465-34042CFC5DE5}" type="doc">
      <dgm:prSet loTypeId="urn:microsoft.com/office/officeart/2005/8/layout/process2" loCatId="process" qsTypeId="urn:microsoft.com/office/officeart/2005/8/quickstyle/simple1" qsCatId="simple" csTypeId="urn:microsoft.com/office/officeart/2005/8/colors/accent6_2" csCatId="accent6" phldr="1"/>
      <dgm:spPr/>
    </dgm:pt>
    <dgm:pt modelId="{8AFA5A04-9550-4B81-B370-FEDC17D21B8F}">
      <dgm:prSet phldrT="[Text]" custT="1"/>
      <dgm:spPr>
        <a:solidFill>
          <a:schemeClr val="accent6"/>
        </a:solidFill>
      </dgm:spPr>
      <dgm:t>
        <a:bodyPr/>
        <a:lstStyle/>
        <a:p>
          <a:pPr algn="ctr"/>
          <a:r>
            <a:rPr lang="en-US" sz="1800" dirty="0"/>
            <a:t>uncertainty vs error</a:t>
          </a:r>
        </a:p>
      </dgm:t>
    </dgm:pt>
    <dgm:pt modelId="{846EF15F-3F24-494F-BDE9-434FA55BCC8A}" type="parTrans" cxnId="{6197736E-9215-4BA4-BF79-D0E7D52F9E48}">
      <dgm:prSet/>
      <dgm:spPr/>
      <dgm:t>
        <a:bodyPr/>
        <a:lstStyle/>
        <a:p>
          <a:pPr algn="ctr"/>
          <a:endParaRPr lang="en-US" sz="2000"/>
        </a:p>
      </dgm:t>
    </dgm:pt>
    <dgm:pt modelId="{6EA2F273-FEB0-4808-AFF2-91B62A6E709E}" type="sibTrans" cxnId="{6197736E-9215-4BA4-BF79-D0E7D52F9E48}">
      <dgm:prSet custT="1"/>
      <dgm:spPr/>
      <dgm:t>
        <a:bodyPr/>
        <a:lstStyle/>
        <a:p>
          <a:pPr algn="ctr"/>
          <a:endParaRPr lang="en-US" sz="1200"/>
        </a:p>
      </dgm:t>
    </dgm:pt>
    <dgm:pt modelId="{940F2F39-39F5-4DE3-89B2-5DEEB64365F5}">
      <dgm:prSet phldrT="[Text]" custT="1"/>
      <dgm:spPr/>
      <dgm:t>
        <a:bodyPr/>
        <a:lstStyle/>
        <a:p>
          <a:pPr algn="ctr"/>
          <a:r>
            <a:rPr lang="en-US" sz="1800" dirty="0"/>
            <a:t>traits -&gt; processes</a:t>
          </a:r>
        </a:p>
      </dgm:t>
    </dgm:pt>
    <dgm:pt modelId="{FA361530-C76A-417D-85B8-73F71BA54D45}" type="parTrans" cxnId="{6D51DC89-F45E-4402-A602-165D6F927F95}">
      <dgm:prSet/>
      <dgm:spPr/>
      <dgm:t>
        <a:bodyPr/>
        <a:lstStyle/>
        <a:p>
          <a:endParaRPr lang="en-US" sz="2000"/>
        </a:p>
      </dgm:t>
    </dgm:pt>
    <dgm:pt modelId="{ACF57FE1-F132-410C-AA4A-171C7431A75B}" type="sibTrans" cxnId="{6D51DC89-F45E-4402-A602-165D6F927F95}">
      <dgm:prSet custT="1"/>
      <dgm:spPr/>
      <dgm:t>
        <a:bodyPr/>
        <a:lstStyle/>
        <a:p>
          <a:endParaRPr lang="en-US" sz="1200"/>
        </a:p>
      </dgm:t>
    </dgm:pt>
    <dgm:pt modelId="{C57A99E3-BDBE-4451-9D23-7EB2E831E605}">
      <dgm:prSet phldrT="[Text]" custT="1"/>
      <dgm:spPr>
        <a:solidFill>
          <a:schemeClr val="accent6"/>
        </a:solidFill>
      </dgm:spPr>
      <dgm:t>
        <a:bodyPr/>
        <a:lstStyle/>
        <a:p>
          <a:pPr algn="ctr"/>
          <a:r>
            <a:rPr lang="en-US" sz="1800" dirty="0"/>
            <a:t>DNs -&gt; reflectance</a:t>
          </a:r>
        </a:p>
      </dgm:t>
    </dgm:pt>
    <dgm:pt modelId="{1A4A5FB3-18CF-40CA-B782-F8B4CD21ED64}" type="parTrans" cxnId="{DD600FA1-6825-4061-B86B-F7B79F242010}">
      <dgm:prSet/>
      <dgm:spPr/>
      <dgm:t>
        <a:bodyPr/>
        <a:lstStyle/>
        <a:p>
          <a:endParaRPr lang="en-US"/>
        </a:p>
      </dgm:t>
    </dgm:pt>
    <dgm:pt modelId="{61CB4DB4-4372-4ECA-BDFF-9E944DC2502A}" type="sibTrans" cxnId="{DD600FA1-6825-4061-B86B-F7B79F242010}">
      <dgm:prSet/>
      <dgm:spPr/>
      <dgm:t>
        <a:bodyPr/>
        <a:lstStyle/>
        <a:p>
          <a:endParaRPr lang="en-US"/>
        </a:p>
      </dgm:t>
    </dgm:pt>
    <dgm:pt modelId="{2ECD14CC-50D5-47C3-8103-CA0024BFBDDE}">
      <dgm:prSet phldrT="[Text]" custT="1"/>
      <dgm:spPr>
        <a:solidFill>
          <a:schemeClr val="accent2"/>
        </a:solidFill>
      </dgm:spPr>
      <dgm:t>
        <a:bodyPr/>
        <a:lstStyle/>
        <a:p>
          <a:pPr algn="ctr"/>
          <a:r>
            <a:rPr lang="en-US" sz="1800" dirty="0"/>
            <a:t>reflectance -&gt; traits</a:t>
          </a:r>
        </a:p>
      </dgm:t>
    </dgm:pt>
    <dgm:pt modelId="{6A7FF886-A660-4DFF-8F5F-DF0031CB7BC2}" type="parTrans" cxnId="{CECC289A-A8DB-4323-8446-1E7B9B78DF11}">
      <dgm:prSet/>
      <dgm:spPr/>
      <dgm:t>
        <a:bodyPr/>
        <a:lstStyle/>
        <a:p>
          <a:endParaRPr lang="en-GB"/>
        </a:p>
      </dgm:t>
    </dgm:pt>
    <dgm:pt modelId="{CAFB5C61-9D2F-4395-8A33-2FC81C0171EF}" type="sibTrans" cxnId="{CECC289A-A8DB-4323-8446-1E7B9B78DF11}">
      <dgm:prSet/>
      <dgm:spPr/>
      <dgm:t>
        <a:bodyPr/>
        <a:lstStyle/>
        <a:p>
          <a:endParaRPr lang="en-GB"/>
        </a:p>
      </dgm:t>
    </dgm:pt>
    <dgm:pt modelId="{B3DA6D66-7444-49F4-B7EA-9D2463D69CC9}">
      <dgm:prSet phldrT="[Text]" custT="1"/>
      <dgm:spPr/>
      <dgm:t>
        <a:bodyPr/>
        <a:lstStyle/>
        <a:p>
          <a:pPr algn="ctr"/>
          <a:r>
            <a:rPr lang="en-US" sz="1800" dirty="0"/>
            <a:t>bonus</a:t>
          </a:r>
        </a:p>
      </dgm:t>
    </dgm:pt>
    <dgm:pt modelId="{EF171FA5-837C-4E46-9449-9DAE98BBF675}" type="parTrans" cxnId="{F0736B97-C488-465D-9CC6-5F01655923D6}">
      <dgm:prSet/>
      <dgm:spPr/>
      <dgm:t>
        <a:bodyPr/>
        <a:lstStyle/>
        <a:p>
          <a:endParaRPr lang="en-GB"/>
        </a:p>
      </dgm:t>
    </dgm:pt>
    <dgm:pt modelId="{D9A8D828-8569-4014-A0CA-519E1E82CE2C}" type="sibTrans" cxnId="{F0736B97-C488-465D-9CC6-5F01655923D6}">
      <dgm:prSet/>
      <dgm:spPr/>
      <dgm:t>
        <a:bodyPr/>
        <a:lstStyle/>
        <a:p>
          <a:endParaRPr lang="en-GB"/>
        </a:p>
      </dgm:t>
    </dgm:pt>
    <dgm:pt modelId="{35E5286F-CBAD-46FE-8EC8-7D94913E34B0}" type="pres">
      <dgm:prSet presAssocID="{71826610-4E90-462B-A465-34042CFC5DE5}" presName="linearFlow" presStyleCnt="0">
        <dgm:presLayoutVars>
          <dgm:resizeHandles val="exact"/>
        </dgm:presLayoutVars>
      </dgm:prSet>
      <dgm:spPr/>
    </dgm:pt>
    <dgm:pt modelId="{862E76ED-0078-488A-BB61-9F5678DD40D4}" type="pres">
      <dgm:prSet presAssocID="{8AFA5A04-9550-4B81-B370-FEDC17D21B8F}" presName="node" presStyleLbl="node1" presStyleIdx="0" presStyleCnt="5" custScaleX="292259" custScaleY="99063">
        <dgm:presLayoutVars>
          <dgm:bulletEnabled val="1"/>
        </dgm:presLayoutVars>
      </dgm:prSet>
      <dgm:spPr/>
    </dgm:pt>
    <dgm:pt modelId="{C00BAACA-B599-4130-9C4B-AE3E1B5D14C6}" type="pres">
      <dgm:prSet presAssocID="{6EA2F273-FEB0-4808-AFF2-91B62A6E709E}" presName="sibTrans" presStyleLbl="sibTrans2D1" presStyleIdx="0" presStyleCnt="4"/>
      <dgm:spPr/>
    </dgm:pt>
    <dgm:pt modelId="{98D5FFFD-4776-4D9F-824F-92C09271884D}" type="pres">
      <dgm:prSet presAssocID="{6EA2F273-FEB0-4808-AFF2-91B62A6E709E}" presName="connectorText" presStyleLbl="sibTrans2D1" presStyleIdx="0" presStyleCnt="4"/>
      <dgm:spPr/>
    </dgm:pt>
    <dgm:pt modelId="{CF8F14D7-09F6-4336-834D-B9BD6815C052}" type="pres">
      <dgm:prSet presAssocID="{C57A99E3-BDBE-4451-9D23-7EB2E831E605}" presName="node" presStyleLbl="node1" presStyleIdx="1" presStyleCnt="5" custScaleX="292832" custScaleY="99496">
        <dgm:presLayoutVars>
          <dgm:bulletEnabled val="1"/>
        </dgm:presLayoutVars>
      </dgm:prSet>
      <dgm:spPr/>
    </dgm:pt>
    <dgm:pt modelId="{F6F9F8A9-D1AA-44FE-ADB6-15F72291806D}" type="pres">
      <dgm:prSet presAssocID="{61CB4DB4-4372-4ECA-BDFF-9E944DC2502A}" presName="sibTrans" presStyleLbl="sibTrans2D1" presStyleIdx="1" presStyleCnt="4"/>
      <dgm:spPr/>
    </dgm:pt>
    <dgm:pt modelId="{4A5F0AC9-4EF5-4604-8325-EF4C262150FF}" type="pres">
      <dgm:prSet presAssocID="{61CB4DB4-4372-4ECA-BDFF-9E944DC2502A}" presName="connectorText" presStyleLbl="sibTrans2D1" presStyleIdx="1" presStyleCnt="4"/>
      <dgm:spPr/>
    </dgm:pt>
    <dgm:pt modelId="{63532C2B-F6A1-4FAD-9DAB-780C29AAE0DD}" type="pres">
      <dgm:prSet presAssocID="{2ECD14CC-50D5-47C3-8103-CA0024BFBDDE}" presName="node" presStyleLbl="node1" presStyleIdx="2" presStyleCnt="5" custScaleX="292832" custScaleY="99006">
        <dgm:presLayoutVars>
          <dgm:bulletEnabled val="1"/>
        </dgm:presLayoutVars>
      </dgm:prSet>
      <dgm:spPr/>
    </dgm:pt>
    <dgm:pt modelId="{31D1693B-055C-4954-AE23-9D95488B22E7}" type="pres">
      <dgm:prSet presAssocID="{CAFB5C61-9D2F-4395-8A33-2FC81C0171EF}" presName="sibTrans" presStyleLbl="sibTrans2D1" presStyleIdx="2" presStyleCnt="4"/>
      <dgm:spPr/>
    </dgm:pt>
    <dgm:pt modelId="{F300EA76-CFEF-4581-BA14-3FF463004B9D}" type="pres">
      <dgm:prSet presAssocID="{CAFB5C61-9D2F-4395-8A33-2FC81C0171EF}" presName="connectorText" presStyleLbl="sibTrans2D1" presStyleIdx="2" presStyleCnt="4"/>
      <dgm:spPr/>
    </dgm:pt>
    <dgm:pt modelId="{665648B9-A0E6-4235-830B-7307E4489B5F}" type="pres">
      <dgm:prSet presAssocID="{940F2F39-39F5-4DE3-89B2-5DEEB64365F5}" presName="node" presStyleLbl="node1" presStyleIdx="3" presStyleCnt="5" custScaleX="292832" custScaleY="99078">
        <dgm:presLayoutVars>
          <dgm:bulletEnabled val="1"/>
        </dgm:presLayoutVars>
      </dgm:prSet>
      <dgm:spPr/>
    </dgm:pt>
    <dgm:pt modelId="{F364B9D7-3630-4CEF-B963-6A836DCB7E9D}" type="pres">
      <dgm:prSet presAssocID="{ACF57FE1-F132-410C-AA4A-171C7431A75B}" presName="sibTrans" presStyleLbl="sibTrans2D1" presStyleIdx="3" presStyleCnt="4"/>
      <dgm:spPr/>
    </dgm:pt>
    <dgm:pt modelId="{F40376F9-EDEF-4441-9C23-36D14FE8EA8D}" type="pres">
      <dgm:prSet presAssocID="{ACF57FE1-F132-410C-AA4A-171C7431A75B}" presName="connectorText" presStyleLbl="sibTrans2D1" presStyleIdx="3" presStyleCnt="4"/>
      <dgm:spPr/>
    </dgm:pt>
    <dgm:pt modelId="{A6F122AF-FCF6-4E08-9A00-63CC66DD6186}" type="pres">
      <dgm:prSet presAssocID="{B3DA6D66-7444-49F4-B7EA-9D2463D69CC9}" presName="node" presStyleLbl="node1" presStyleIdx="4" presStyleCnt="5" custScaleX="292832" custScaleY="99174">
        <dgm:presLayoutVars>
          <dgm:bulletEnabled val="1"/>
        </dgm:presLayoutVars>
      </dgm:prSet>
      <dgm:spPr/>
    </dgm:pt>
  </dgm:ptLst>
  <dgm:cxnLst>
    <dgm:cxn modelId="{B94C7E01-A981-472B-8435-B22568F6AF89}" type="presOf" srcId="{B3DA6D66-7444-49F4-B7EA-9D2463D69CC9}" destId="{A6F122AF-FCF6-4E08-9A00-63CC66DD6186}" srcOrd="0" destOrd="0" presId="urn:microsoft.com/office/officeart/2005/8/layout/process2"/>
    <dgm:cxn modelId="{B898F017-B745-4261-9733-736D856DF122}" type="presOf" srcId="{ACF57FE1-F132-410C-AA4A-171C7431A75B}" destId="{F40376F9-EDEF-4441-9C23-36D14FE8EA8D}" srcOrd="1" destOrd="0" presId="urn:microsoft.com/office/officeart/2005/8/layout/process2"/>
    <dgm:cxn modelId="{A03AE61C-AEB4-4BF6-A6AE-779E72475ED1}" type="presOf" srcId="{6EA2F273-FEB0-4808-AFF2-91B62A6E709E}" destId="{98D5FFFD-4776-4D9F-824F-92C09271884D}" srcOrd="1" destOrd="0" presId="urn:microsoft.com/office/officeart/2005/8/layout/process2"/>
    <dgm:cxn modelId="{2E8B331E-9101-457F-A667-5F0235C4C189}" type="presOf" srcId="{61CB4DB4-4372-4ECA-BDFF-9E944DC2502A}" destId="{F6F9F8A9-D1AA-44FE-ADB6-15F72291806D}" srcOrd="0" destOrd="0" presId="urn:microsoft.com/office/officeart/2005/8/layout/process2"/>
    <dgm:cxn modelId="{9F0E2634-A5F7-4327-8677-1AF4AB77227F}" type="presOf" srcId="{2ECD14CC-50D5-47C3-8103-CA0024BFBDDE}" destId="{63532C2B-F6A1-4FAD-9DAB-780C29AAE0DD}" srcOrd="0" destOrd="0" presId="urn:microsoft.com/office/officeart/2005/8/layout/process2"/>
    <dgm:cxn modelId="{5FE5A437-4AE3-46D1-9596-5A474270E800}" type="presOf" srcId="{71826610-4E90-462B-A465-34042CFC5DE5}" destId="{35E5286F-CBAD-46FE-8EC8-7D94913E34B0}" srcOrd="0" destOrd="0" presId="urn:microsoft.com/office/officeart/2005/8/layout/process2"/>
    <dgm:cxn modelId="{1A1D1C45-D34A-4CD1-8C0C-B6EEB8830C74}" type="presOf" srcId="{61CB4DB4-4372-4ECA-BDFF-9E944DC2502A}" destId="{4A5F0AC9-4EF5-4604-8325-EF4C262150FF}" srcOrd="1" destOrd="0" presId="urn:microsoft.com/office/officeart/2005/8/layout/process2"/>
    <dgm:cxn modelId="{E294DB4D-3FE1-4D26-A89D-F8ACF56AD69D}" type="presOf" srcId="{6EA2F273-FEB0-4808-AFF2-91B62A6E709E}" destId="{C00BAACA-B599-4130-9C4B-AE3E1B5D14C6}" srcOrd="0" destOrd="0" presId="urn:microsoft.com/office/officeart/2005/8/layout/process2"/>
    <dgm:cxn modelId="{6197736E-9215-4BA4-BF79-D0E7D52F9E48}" srcId="{71826610-4E90-462B-A465-34042CFC5DE5}" destId="{8AFA5A04-9550-4B81-B370-FEDC17D21B8F}" srcOrd="0" destOrd="0" parTransId="{846EF15F-3F24-494F-BDE9-434FA55BCC8A}" sibTransId="{6EA2F273-FEB0-4808-AFF2-91B62A6E709E}"/>
    <dgm:cxn modelId="{4CA2517D-6178-4C33-8A4C-1CFEFFA29F72}" type="presOf" srcId="{C57A99E3-BDBE-4451-9D23-7EB2E831E605}" destId="{CF8F14D7-09F6-4336-834D-B9BD6815C052}" srcOrd="0" destOrd="0" presId="urn:microsoft.com/office/officeart/2005/8/layout/process2"/>
    <dgm:cxn modelId="{6D51DC89-F45E-4402-A602-165D6F927F95}" srcId="{71826610-4E90-462B-A465-34042CFC5DE5}" destId="{940F2F39-39F5-4DE3-89B2-5DEEB64365F5}" srcOrd="3" destOrd="0" parTransId="{FA361530-C76A-417D-85B8-73F71BA54D45}" sibTransId="{ACF57FE1-F132-410C-AA4A-171C7431A75B}"/>
    <dgm:cxn modelId="{F0736B97-C488-465D-9CC6-5F01655923D6}" srcId="{71826610-4E90-462B-A465-34042CFC5DE5}" destId="{B3DA6D66-7444-49F4-B7EA-9D2463D69CC9}" srcOrd="4" destOrd="0" parTransId="{EF171FA5-837C-4E46-9449-9DAE98BBF675}" sibTransId="{D9A8D828-8569-4014-A0CA-519E1E82CE2C}"/>
    <dgm:cxn modelId="{CECC289A-A8DB-4323-8446-1E7B9B78DF11}" srcId="{71826610-4E90-462B-A465-34042CFC5DE5}" destId="{2ECD14CC-50D5-47C3-8103-CA0024BFBDDE}" srcOrd="2" destOrd="0" parTransId="{6A7FF886-A660-4DFF-8F5F-DF0031CB7BC2}" sibTransId="{CAFB5C61-9D2F-4395-8A33-2FC81C0171EF}"/>
    <dgm:cxn modelId="{DD600FA1-6825-4061-B86B-F7B79F242010}" srcId="{71826610-4E90-462B-A465-34042CFC5DE5}" destId="{C57A99E3-BDBE-4451-9D23-7EB2E831E605}" srcOrd="1" destOrd="0" parTransId="{1A4A5FB3-18CF-40CA-B782-F8B4CD21ED64}" sibTransId="{61CB4DB4-4372-4ECA-BDFF-9E944DC2502A}"/>
    <dgm:cxn modelId="{D7E2B3AA-2F4D-4C06-8466-03FCCCA82C35}" type="presOf" srcId="{CAFB5C61-9D2F-4395-8A33-2FC81C0171EF}" destId="{F300EA76-CFEF-4581-BA14-3FF463004B9D}" srcOrd="1" destOrd="0" presId="urn:microsoft.com/office/officeart/2005/8/layout/process2"/>
    <dgm:cxn modelId="{4A3AD2B8-D932-4766-A75E-933F42BF8AB5}" type="presOf" srcId="{940F2F39-39F5-4DE3-89B2-5DEEB64365F5}" destId="{665648B9-A0E6-4235-830B-7307E4489B5F}" srcOrd="0" destOrd="0" presId="urn:microsoft.com/office/officeart/2005/8/layout/process2"/>
    <dgm:cxn modelId="{040CFFC9-8DD8-4F0C-9796-16546572A189}" type="presOf" srcId="{8AFA5A04-9550-4B81-B370-FEDC17D21B8F}" destId="{862E76ED-0078-488A-BB61-9F5678DD40D4}" srcOrd="0" destOrd="0" presId="urn:microsoft.com/office/officeart/2005/8/layout/process2"/>
    <dgm:cxn modelId="{D4361ED4-F739-42DF-B09D-5780DD01B58D}" type="presOf" srcId="{ACF57FE1-F132-410C-AA4A-171C7431A75B}" destId="{F364B9D7-3630-4CEF-B963-6A836DCB7E9D}" srcOrd="0" destOrd="0" presId="urn:microsoft.com/office/officeart/2005/8/layout/process2"/>
    <dgm:cxn modelId="{B92A6CFB-AADE-4C42-8A05-52FAAB6B61CF}" type="presOf" srcId="{CAFB5C61-9D2F-4395-8A33-2FC81C0171EF}" destId="{31D1693B-055C-4954-AE23-9D95488B22E7}" srcOrd="0" destOrd="0" presId="urn:microsoft.com/office/officeart/2005/8/layout/process2"/>
    <dgm:cxn modelId="{52ADB1C1-938E-42B1-A896-444FA37103E6}" type="presParOf" srcId="{35E5286F-CBAD-46FE-8EC8-7D94913E34B0}" destId="{862E76ED-0078-488A-BB61-9F5678DD40D4}" srcOrd="0" destOrd="0" presId="urn:microsoft.com/office/officeart/2005/8/layout/process2"/>
    <dgm:cxn modelId="{42EF337F-DE4A-4473-9A97-32A44C765AFC}" type="presParOf" srcId="{35E5286F-CBAD-46FE-8EC8-7D94913E34B0}" destId="{C00BAACA-B599-4130-9C4B-AE3E1B5D14C6}" srcOrd="1" destOrd="0" presId="urn:microsoft.com/office/officeart/2005/8/layout/process2"/>
    <dgm:cxn modelId="{D1A8F7A7-87AA-4BE6-8112-155080989F52}" type="presParOf" srcId="{C00BAACA-B599-4130-9C4B-AE3E1B5D14C6}" destId="{98D5FFFD-4776-4D9F-824F-92C09271884D}" srcOrd="0" destOrd="0" presId="urn:microsoft.com/office/officeart/2005/8/layout/process2"/>
    <dgm:cxn modelId="{6096483F-42A4-4F52-BEA1-FCB9EC2498CC}" type="presParOf" srcId="{35E5286F-CBAD-46FE-8EC8-7D94913E34B0}" destId="{CF8F14D7-09F6-4336-834D-B9BD6815C052}" srcOrd="2" destOrd="0" presId="urn:microsoft.com/office/officeart/2005/8/layout/process2"/>
    <dgm:cxn modelId="{4A457B4E-ABBF-4C58-BC70-B85CE2171A59}" type="presParOf" srcId="{35E5286F-CBAD-46FE-8EC8-7D94913E34B0}" destId="{F6F9F8A9-D1AA-44FE-ADB6-15F72291806D}" srcOrd="3" destOrd="0" presId="urn:microsoft.com/office/officeart/2005/8/layout/process2"/>
    <dgm:cxn modelId="{F98B14DC-2BBB-40E0-ADC8-D0927CFD6D34}" type="presParOf" srcId="{F6F9F8A9-D1AA-44FE-ADB6-15F72291806D}" destId="{4A5F0AC9-4EF5-4604-8325-EF4C262150FF}" srcOrd="0" destOrd="0" presId="urn:microsoft.com/office/officeart/2005/8/layout/process2"/>
    <dgm:cxn modelId="{A9CB9CF4-46EC-49C8-BF06-73E6A5DB6FE0}" type="presParOf" srcId="{35E5286F-CBAD-46FE-8EC8-7D94913E34B0}" destId="{63532C2B-F6A1-4FAD-9DAB-780C29AAE0DD}" srcOrd="4" destOrd="0" presId="urn:microsoft.com/office/officeart/2005/8/layout/process2"/>
    <dgm:cxn modelId="{044A3A97-C3E8-451A-B319-9C62DC2DFD5C}" type="presParOf" srcId="{35E5286F-CBAD-46FE-8EC8-7D94913E34B0}" destId="{31D1693B-055C-4954-AE23-9D95488B22E7}" srcOrd="5" destOrd="0" presId="urn:microsoft.com/office/officeart/2005/8/layout/process2"/>
    <dgm:cxn modelId="{5FF5C9A7-192A-498A-8613-A20D448C7F70}" type="presParOf" srcId="{31D1693B-055C-4954-AE23-9D95488B22E7}" destId="{F300EA76-CFEF-4581-BA14-3FF463004B9D}" srcOrd="0" destOrd="0" presId="urn:microsoft.com/office/officeart/2005/8/layout/process2"/>
    <dgm:cxn modelId="{65735DE2-25DA-45CE-BEAB-8C6AFE0E905B}" type="presParOf" srcId="{35E5286F-CBAD-46FE-8EC8-7D94913E34B0}" destId="{665648B9-A0E6-4235-830B-7307E4489B5F}" srcOrd="6" destOrd="0" presId="urn:microsoft.com/office/officeart/2005/8/layout/process2"/>
    <dgm:cxn modelId="{41795339-BA20-45C3-8DCC-F09D8B1B7391}" type="presParOf" srcId="{35E5286F-CBAD-46FE-8EC8-7D94913E34B0}" destId="{F364B9D7-3630-4CEF-B963-6A836DCB7E9D}" srcOrd="7" destOrd="0" presId="urn:microsoft.com/office/officeart/2005/8/layout/process2"/>
    <dgm:cxn modelId="{C66E0B04-2666-4E76-A04D-D76091C7B532}" type="presParOf" srcId="{F364B9D7-3630-4CEF-B963-6A836DCB7E9D}" destId="{F40376F9-EDEF-4441-9C23-36D14FE8EA8D}" srcOrd="0" destOrd="0" presId="urn:microsoft.com/office/officeart/2005/8/layout/process2"/>
    <dgm:cxn modelId="{82FE4291-485E-4208-88F1-4797E47C3761}" type="presParOf" srcId="{35E5286F-CBAD-46FE-8EC8-7D94913E34B0}" destId="{A6F122AF-FCF6-4E08-9A00-63CC66DD6186}"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1826610-4E90-462B-A465-34042CFC5DE5}" type="doc">
      <dgm:prSet loTypeId="urn:microsoft.com/office/officeart/2005/8/layout/process2" loCatId="process" qsTypeId="urn:microsoft.com/office/officeart/2005/8/quickstyle/simple1" qsCatId="simple" csTypeId="urn:microsoft.com/office/officeart/2005/8/colors/accent6_2" csCatId="accent6" phldr="1"/>
      <dgm:spPr/>
    </dgm:pt>
    <dgm:pt modelId="{8AFA5A04-9550-4B81-B370-FEDC17D21B8F}">
      <dgm:prSet phldrT="[Text]" custT="1"/>
      <dgm:spPr>
        <a:solidFill>
          <a:schemeClr val="accent6"/>
        </a:solidFill>
      </dgm:spPr>
      <dgm:t>
        <a:bodyPr/>
        <a:lstStyle/>
        <a:p>
          <a:pPr algn="ctr"/>
          <a:r>
            <a:rPr lang="en-US" sz="1800" dirty="0"/>
            <a:t>raw DN</a:t>
          </a:r>
        </a:p>
      </dgm:t>
    </dgm:pt>
    <dgm:pt modelId="{846EF15F-3F24-494F-BDE9-434FA55BCC8A}" type="parTrans" cxnId="{6197736E-9215-4BA4-BF79-D0E7D52F9E48}">
      <dgm:prSet/>
      <dgm:spPr/>
      <dgm:t>
        <a:bodyPr/>
        <a:lstStyle/>
        <a:p>
          <a:pPr algn="ctr"/>
          <a:endParaRPr lang="en-US" sz="2000"/>
        </a:p>
      </dgm:t>
    </dgm:pt>
    <dgm:pt modelId="{6EA2F273-FEB0-4808-AFF2-91B62A6E709E}" type="sibTrans" cxnId="{6197736E-9215-4BA4-BF79-D0E7D52F9E48}">
      <dgm:prSet custT="1"/>
      <dgm:spPr/>
      <dgm:t>
        <a:bodyPr/>
        <a:lstStyle/>
        <a:p>
          <a:pPr algn="ctr"/>
          <a:endParaRPr lang="en-US" sz="1200"/>
        </a:p>
      </dgm:t>
    </dgm:pt>
    <dgm:pt modelId="{940F2F39-39F5-4DE3-89B2-5DEEB64365F5}">
      <dgm:prSet phldrT="[Text]" custT="1"/>
      <dgm:spPr/>
      <dgm:t>
        <a:bodyPr/>
        <a:lstStyle/>
        <a:p>
          <a:pPr algn="ctr"/>
          <a:r>
            <a:rPr lang="en-US" sz="1800" dirty="0"/>
            <a:t>traits (LAI)</a:t>
          </a:r>
        </a:p>
      </dgm:t>
    </dgm:pt>
    <dgm:pt modelId="{FA361530-C76A-417D-85B8-73F71BA54D45}" type="parTrans" cxnId="{6D51DC89-F45E-4402-A602-165D6F927F95}">
      <dgm:prSet/>
      <dgm:spPr/>
      <dgm:t>
        <a:bodyPr/>
        <a:lstStyle/>
        <a:p>
          <a:endParaRPr lang="en-US" sz="2000"/>
        </a:p>
      </dgm:t>
    </dgm:pt>
    <dgm:pt modelId="{ACF57FE1-F132-410C-AA4A-171C7431A75B}" type="sibTrans" cxnId="{6D51DC89-F45E-4402-A602-165D6F927F95}">
      <dgm:prSet custT="1"/>
      <dgm:spPr/>
      <dgm:t>
        <a:bodyPr/>
        <a:lstStyle/>
        <a:p>
          <a:endParaRPr lang="en-US" sz="1200"/>
        </a:p>
      </dgm:t>
    </dgm:pt>
    <dgm:pt modelId="{C57A99E3-BDBE-4451-9D23-7EB2E831E605}">
      <dgm:prSet phldrT="[Text]" custT="1"/>
      <dgm:spPr>
        <a:solidFill>
          <a:schemeClr val="accent6"/>
        </a:solidFill>
      </dgm:spPr>
      <dgm:t>
        <a:bodyPr/>
        <a:lstStyle/>
        <a:p>
          <a:pPr algn="ctr"/>
          <a:r>
            <a:rPr lang="en-US" sz="1800" dirty="0"/>
            <a:t>radiance</a:t>
          </a:r>
        </a:p>
      </dgm:t>
    </dgm:pt>
    <dgm:pt modelId="{1A4A5FB3-18CF-40CA-B782-F8B4CD21ED64}" type="parTrans" cxnId="{DD600FA1-6825-4061-B86B-F7B79F242010}">
      <dgm:prSet/>
      <dgm:spPr/>
      <dgm:t>
        <a:bodyPr/>
        <a:lstStyle/>
        <a:p>
          <a:endParaRPr lang="en-US"/>
        </a:p>
      </dgm:t>
    </dgm:pt>
    <dgm:pt modelId="{61CB4DB4-4372-4ECA-BDFF-9E944DC2502A}" type="sibTrans" cxnId="{DD600FA1-6825-4061-B86B-F7B79F242010}">
      <dgm:prSet/>
      <dgm:spPr/>
      <dgm:t>
        <a:bodyPr/>
        <a:lstStyle/>
        <a:p>
          <a:endParaRPr lang="en-US"/>
        </a:p>
      </dgm:t>
    </dgm:pt>
    <dgm:pt modelId="{2ECD14CC-50D5-47C3-8103-CA0024BFBDDE}">
      <dgm:prSet phldrT="[Text]" custT="1"/>
      <dgm:spPr>
        <a:solidFill>
          <a:schemeClr val="accent6"/>
        </a:solidFill>
      </dgm:spPr>
      <dgm:t>
        <a:bodyPr/>
        <a:lstStyle/>
        <a:p>
          <a:pPr algn="ctr"/>
          <a:r>
            <a:rPr lang="en-US" sz="1800" dirty="0"/>
            <a:t>reflectance</a:t>
          </a:r>
        </a:p>
      </dgm:t>
    </dgm:pt>
    <dgm:pt modelId="{6A7FF886-A660-4DFF-8F5F-DF0031CB7BC2}" type="parTrans" cxnId="{CECC289A-A8DB-4323-8446-1E7B9B78DF11}">
      <dgm:prSet/>
      <dgm:spPr/>
      <dgm:t>
        <a:bodyPr/>
        <a:lstStyle/>
        <a:p>
          <a:endParaRPr lang="en-GB"/>
        </a:p>
      </dgm:t>
    </dgm:pt>
    <dgm:pt modelId="{CAFB5C61-9D2F-4395-8A33-2FC81C0171EF}" type="sibTrans" cxnId="{CECC289A-A8DB-4323-8446-1E7B9B78DF11}">
      <dgm:prSet/>
      <dgm:spPr/>
      <dgm:t>
        <a:bodyPr/>
        <a:lstStyle/>
        <a:p>
          <a:endParaRPr lang="en-GB"/>
        </a:p>
      </dgm:t>
    </dgm:pt>
    <dgm:pt modelId="{B3DA6D66-7444-49F4-B7EA-9D2463D69CC9}">
      <dgm:prSet phldrT="[Text]" custT="1"/>
      <dgm:spPr/>
      <dgm:t>
        <a:bodyPr/>
        <a:lstStyle/>
        <a:p>
          <a:pPr algn="ctr"/>
          <a:r>
            <a:rPr lang="en-US" sz="1800" dirty="0"/>
            <a:t>advanced (GPP)</a:t>
          </a:r>
        </a:p>
      </dgm:t>
    </dgm:pt>
    <dgm:pt modelId="{EF171FA5-837C-4E46-9449-9DAE98BBF675}" type="parTrans" cxnId="{F0736B97-C488-465D-9CC6-5F01655923D6}">
      <dgm:prSet/>
      <dgm:spPr/>
      <dgm:t>
        <a:bodyPr/>
        <a:lstStyle/>
        <a:p>
          <a:endParaRPr lang="en-GB"/>
        </a:p>
      </dgm:t>
    </dgm:pt>
    <dgm:pt modelId="{D9A8D828-8569-4014-A0CA-519E1E82CE2C}" type="sibTrans" cxnId="{F0736B97-C488-465D-9CC6-5F01655923D6}">
      <dgm:prSet/>
      <dgm:spPr/>
      <dgm:t>
        <a:bodyPr/>
        <a:lstStyle/>
        <a:p>
          <a:endParaRPr lang="en-GB"/>
        </a:p>
      </dgm:t>
    </dgm:pt>
    <dgm:pt modelId="{35E5286F-CBAD-46FE-8EC8-7D94913E34B0}" type="pres">
      <dgm:prSet presAssocID="{71826610-4E90-462B-A465-34042CFC5DE5}" presName="linearFlow" presStyleCnt="0">
        <dgm:presLayoutVars>
          <dgm:resizeHandles val="exact"/>
        </dgm:presLayoutVars>
      </dgm:prSet>
      <dgm:spPr/>
    </dgm:pt>
    <dgm:pt modelId="{862E76ED-0078-488A-BB61-9F5678DD40D4}" type="pres">
      <dgm:prSet presAssocID="{8AFA5A04-9550-4B81-B370-FEDC17D21B8F}" presName="node" presStyleLbl="node1" presStyleIdx="0" presStyleCnt="5" custScaleX="136837" custScaleY="99063">
        <dgm:presLayoutVars>
          <dgm:bulletEnabled val="1"/>
        </dgm:presLayoutVars>
      </dgm:prSet>
      <dgm:spPr/>
    </dgm:pt>
    <dgm:pt modelId="{C00BAACA-B599-4130-9C4B-AE3E1B5D14C6}" type="pres">
      <dgm:prSet presAssocID="{6EA2F273-FEB0-4808-AFF2-91B62A6E709E}" presName="sibTrans" presStyleLbl="sibTrans2D1" presStyleIdx="0" presStyleCnt="4"/>
      <dgm:spPr/>
    </dgm:pt>
    <dgm:pt modelId="{98D5FFFD-4776-4D9F-824F-92C09271884D}" type="pres">
      <dgm:prSet presAssocID="{6EA2F273-FEB0-4808-AFF2-91B62A6E709E}" presName="connectorText" presStyleLbl="sibTrans2D1" presStyleIdx="0" presStyleCnt="4"/>
      <dgm:spPr/>
    </dgm:pt>
    <dgm:pt modelId="{CF8F14D7-09F6-4336-834D-B9BD6815C052}" type="pres">
      <dgm:prSet presAssocID="{C57A99E3-BDBE-4451-9D23-7EB2E831E605}" presName="node" presStyleLbl="node1" presStyleIdx="1" presStyleCnt="5" custScaleX="136839" custScaleY="98566">
        <dgm:presLayoutVars>
          <dgm:bulletEnabled val="1"/>
        </dgm:presLayoutVars>
      </dgm:prSet>
      <dgm:spPr/>
    </dgm:pt>
    <dgm:pt modelId="{F6F9F8A9-D1AA-44FE-ADB6-15F72291806D}" type="pres">
      <dgm:prSet presAssocID="{61CB4DB4-4372-4ECA-BDFF-9E944DC2502A}" presName="sibTrans" presStyleLbl="sibTrans2D1" presStyleIdx="1" presStyleCnt="4"/>
      <dgm:spPr/>
    </dgm:pt>
    <dgm:pt modelId="{4A5F0AC9-4EF5-4604-8325-EF4C262150FF}" type="pres">
      <dgm:prSet presAssocID="{61CB4DB4-4372-4ECA-BDFF-9E944DC2502A}" presName="connectorText" presStyleLbl="sibTrans2D1" presStyleIdx="1" presStyleCnt="4"/>
      <dgm:spPr/>
    </dgm:pt>
    <dgm:pt modelId="{63532C2B-F6A1-4FAD-9DAB-780C29AAE0DD}" type="pres">
      <dgm:prSet presAssocID="{2ECD14CC-50D5-47C3-8103-CA0024BFBDDE}" presName="node" presStyleLbl="node1" presStyleIdx="2" presStyleCnt="5" custScaleX="136876" custScaleY="99006">
        <dgm:presLayoutVars>
          <dgm:bulletEnabled val="1"/>
        </dgm:presLayoutVars>
      </dgm:prSet>
      <dgm:spPr/>
    </dgm:pt>
    <dgm:pt modelId="{31D1693B-055C-4954-AE23-9D95488B22E7}" type="pres">
      <dgm:prSet presAssocID="{CAFB5C61-9D2F-4395-8A33-2FC81C0171EF}" presName="sibTrans" presStyleLbl="sibTrans2D1" presStyleIdx="2" presStyleCnt="4"/>
      <dgm:spPr/>
    </dgm:pt>
    <dgm:pt modelId="{F300EA76-CFEF-4581-BA14-3FF463004B9D}" type="pres">
      <dgm:prSet presAssocID="{CAFB5C61-9D2F-4395-8A33-2FC81C0171EF}" presName="connectorText" presStyleLbl="sibTrans2D1" presStyleIdx="2" presStyleCnt="4"/>
      <dgm:spPr/>
    </dgm:pt>
    <dgm:pt modelId="{665648B9-A0E6-4235-830B-7307E4489B5F}" type="pres">
      <dgm:prSet presAssocID="{940F2F39-39F5-4DE3-89B2-5DEEB64365F5}" presName="node" presStyleLbl="node1" presStyleIdx="3" presStyleCnt="5" custScaleX="136837" custScaleY="99078">
        <dgm:presLayoutVars>
          <dgm:bulletEnabled val="1"/>
        </dgm:presLayoutVars>
      </dgm:prSet>
      <dgm:spPr/>
    </dgm:pt>
    <dgm:pt modelId="{F364B9D7-3630-4CEF-B963-6A836DCB7E9D}" type="pres">
      <dgm:prSet presAssocID="{ACF57FE1-F132-410C-AA4A-171C7431A75B}" presName="sibTrans" presStyleLbl="sibTrans2D1" presStyleIdx="3" presStyleCnt="4"/>
      <dgm:spPr/>
    </dgm:pt>
    <dgm:pt modelId="{F40376F9-EDEF-4441-9C23-36D14FE8EA8D}" type="pres">
      <dgm:prSet presAssocID="{ACF57FE1-F132-410C-AA4A-171C7431A75B}" presName="connectorText" presStyleLbl="sibTrans2D1" presStyleIdx="3" presStyleCnt="4"/>
      <dgm:spPr/>
    </dgm:pt>
    <dgm:pt modelId="{A6F122AF-FCF6-4E08-9A00-63CC66DD6186}" type="pres">
      <dgm:prSet presAssocID="{B3DA6D66-7444-49F4-B7EA-9D2463D69CC9}" presName="node" presStyleLbl="node1" presStyleIdx="4" presStyleCnt="5" custScaleX="136893" custScaleY="99174">
        <dgm:presLayoutVars>
          <dgm:bulletEnabled val="1"/>
        </dgm:presLayoutVars>
      </dgm:prSet>
      <dgm:spPr/>
    </dgm:pt>
  </dgm:ptLst>
  <dgm:cxnLst>
    <dgm:cxn modelId="{B94C7E01-A981-472B-8435-B22568F6AF89}" type="presOf" srcId="{B3DA6D66-7444-49F4-B7EA-9D2463D69CC9}" destId="{A6F122AF-FCF6-4E08-9A00-63CC66DD6186}" srcOrd="0" destOrd="0" presId="urn:microsoft.com/office/officeart/2005/8/layout/process2"/>
    <dgm:cxn modelId="{B898F017-B745-4261-9733-736D856DF122}" type="presOf" srcId="{ACF57FE1-F132-410C-AA4A-171C7431A75B}" destId="{F40376F9-EDEF-4441-9C23-36D14FE8EA8D}" srcOrd="1" destOrd="0" presId="urn:microsoft.com/office/officeart/2005/8/layout/process2"/>
    <dgm:cxn modelId="{A03AE61C-AEB4-4BF6-A6AE-779E72475ED1}" type="presOf" srcId="{6EA2F273-FEB0-4808-AFF2-91B62A6E709E}" destId="{98D5FFFD-4776-4D9F-824F-92C09271884D}" srcOrd="1" destOrd="0" presId="urn:microsoft.com/office/officeart/2005/8/layout/process2"/>
    <dgm:cxn modelId="{2E8B331E-9101-457F-A667-5F0235C4C189}" type="presOf" srcId="{61CB4DB4-4372-4ECA-BDFF-9E944DC2502A}" destId="{F6F9F8A9-D1AA-44FE-ADB6-15F72291806D}" srcOrd="0" destOrd="0" presId="urn:microsoft.com/office/officeart/2005/8/layout/process2"/>
    <dgm:cxn modelId="{9F0E2634-A5F7-4327-8677-1AF4AB77227F}" type="presOf" srcId="{2ECD14CC-50D5-47C3-8103-CA0024BFBDDE}" destId="{63532C2B-F6A1-4FAD-9DAB-780C29AAE0DD}" srcOrd="0" destOrd="0" presId="urn:microsoft.com/office/officeart/2005/8/layout/process2"/>
    <dgm:cxn modelId="{5FE5A437-4AE3-46D1-9596-5A474270E800}" type="presOf" srcId="{71826610-4E90-462B-A465-34042CFC5DE5}" destId="{35E5286F-CBAD-46FE-8EC8-7D94913E34B0}" srcOrd="0" destOrd="0" presId="urn:microsoft.com/office/officeart/2005/8/layout/process2"/>
    <dgm:cxn modelId="{1A1D1C45-D34A-4CD1-8C0C-B6EEB8830C74}" type="presOf" srcId="{61CB4DB4-4372-4ECA-BDFF-9E944DC2502A}" destId="{4A5F0AC9-4EF5-4604-8325-EF4C262150FF}" srcOrd="1" destOrd="0" presId="urn:microsoft.com/office/officeart/2005/8/layout/process2"/>
    <dgm:cxn modelId="{E294DB4D-3FE1-4D26-A89D-F8ACF56AD69D}" type="presOf" srcId="{6EA2F273-FEB0-4808-AFF2-91B62A6E709E}" destId="{C00BAACA-B599-4130-9C4B-AE3E1B5D14C6}" srcOrd="0" destOrd="0" presId="urn:microsoft.com/office/officeart/2005/8/layout/process2"/>
    <dgm:cxn modelId="{6197736E-9215-4BA4-BF79-D0E7D52F9E48}" srcId="{71826610-4E90-462B-A465-34042CFC5DE5}" destId="{8AFA5A04-9550-4B81-B370-FEDC17D21B8F}" srcOrd="0" destOrd="0" parTransId="{846EF15F-3F24-494F-BDE9-434FA55BCC8A}" sibTransId="{6EA2F273-FEB0-4808-AFF2-91B62A6E709E}"/>
    <dgm:cxn modelId="{4CA2517D-6178-4C33-8A4C-1CFEFFA29F72}" type="presOf" srcId="{C57A99E3-BDBE-4451-9D23-7EB2E831E605}" destId="{CF8F14D7-09F6-4336-834D-B9BD6815C052}" srcOrd="0" destOrd="0" presId="urn:microsoft.com/office/officeart/2005/8/layout/process2"/>
    <dgm:cxn modelId="{6D51DC89-F45E-4402-A602-165D6F927F95}" srcId="{71826610-4E90-462B-A465-34042CFC5DE5}" destId="{940F2F39-39F5-4DE3-89B2-5DEEB64365F5}" srcOrd="3" destOrd="0" parTransId="{FA361530-C76A-417D-85B8-73F71BA54D45}" sibTransId="{ACF57FE1-F132-410C-AA4A-171C7431A75B}"/>
    <dgm:cxn modelId="{F0736B97-C488-465D-9CC6-5F01655923D6}" srcId="{71826610-4E90-462B-A465-34042CFC5DE5}" destId="{B3DA6D66-7444-49F4-B7EA-9D2463D69CC9}" srcOrd="4" destOrd="0" parTransId="{EF171FA5-837C-4E46-9449-9DAE98BBF675}" sibTransId="{D9A8D828-8569-4014-A0CA-519E1E82CE2C}"/>
    <dgm:cxn modelId="{CECC289A-A8DB-4323-8446-1E7B9B78DF11}" srcId="{71826610-4E90-462B-A465-34042CFC5DE5}" destId="{2ECD14CC-50D5-47C3-8103-CA0024BFBDDE}" srcOrd="2" destOrd="0" parTransId="{6A7FF886-A660-4DFF-8F5F-DF0031CB7BC2}" sibTransId="{CAFB5C61-9D2F-4395-8A33-2FC81C0171EF}"/>
    <dgm:cxn modelId="{DD600FA1-6825-4061-B86B-F7B79F242010}" srcId="{71826610-4E90-462B-A465-34042CFC5DE5}" destId="{C57A99E3-BDBE-4451-9D23-7EB2E831E605}" srcOrd="1" destOrd="0" parTransId="{1A4A5FB3-18CF-40CA-B782-F8B4CD21ED64}" sibTransId="{61CB4DB4-4372-4ECA-BDFF-9E944DC2502A}"/>
    <dgm:cxn modelId="{D7E2B3AA-2F4D-4C06-8466-03FCCCA82C35}" type="presOf" srcId="{CAFB5C61-9D2F-4395-8A33-2FC81C0171EF}" destId="{F300EA76-CFEF-4581-BA14-3FF463004B9D}" srcOrd="1" destOrd="0" presId="urn:microsoft.com/office/officeart/2005/8/layout/process2"/>
    <dgm:cxn modelId="{4A3AD2B8-D932-4766-A75E-933F42BF8AB5}" type="presOf" srcId="{940F2F39-39F5-4DE3-89B2-5DEEB64365F5}" destId="{665648B9-A0E6-4235-830B-7307E4489B5F}" srcOrd="0" destOrd="0" presId="urn:microsoft.com/office/officeart/2005/8/layout/process2"/>
    <dgm:cxn modelId="{040CFFC9-8DD8-4F0C-9796-16546572A189}" type="presOf" srcId="{8AFA5A04-9550-4B81-B370-FEDC17D21B8F}" destId="{862E76ED-0078-488A-BB61-9F5678DD40D4}" srcOrd="0" destOrd="0" presId="urn:microsoft.com/office/officeart/2005/8/layout/process2"/>
    <dgm:cxn modelId="{D4361ED4-F739-42DF-B09D-5780DD01B58D}" type="presOf" srcId="{ACF57FE1-F132-410C-AA4A-171C7431A75B}" destId="{F364B9D7-3630-4CEF-B963-6A836DCB7E9D}" srcOrd="0" destOrd="0" presId="urn:microsoft.com/office/officeart/2005/8/layout/process2"/>
    <dgm:cxn modelId="{B92A6CFB-AADE-4C42-8A05-52FAAB6B61CF}" type="presOf" srcId="{CAFB5C61-9D2F-4395-8A33-2FC81C0171EF}" destId="{31D1693B-055C-4954-AE23-9D95488B22E7}" srcOrd="0" destOrd="0" presId="urn:microsoft.com/office/officeart/2005/8/layout/process2"/>
    <dgm:cxn modelId="{52ADB1C1-938E-42B1-A896-444FA37103E6}" type="presParOf" srcId="{35E5286F-CBAD-46FE-8EC8-7D94913E34B0}" destId="{862E76ED-0078-488A-BB61-9F5678DD40D4}" srcOrd="0" destOrd="0" presId="urn:microsoft.com/office/officeart/2005/8/layout/process2"/>
    <dgm:cxn modelId="{42EF337F-DE4A-4473-9A97-32A44C765AFC}" type="presParOf" srcId="{35E5286F-CBAD-46FE-8EC8-7D94913E34B0}" destId="{C00BAACA-B599-4130-9C4B-AE3E1B5D14C6}" srcOrd="1" destOrd="0" presId="urn:microsoft.com/office/officeart/2005/8/layout/process2"/>
    <dgm:cxn modelId="{D1A8F7A7-87AA-4BE6-8112-155080989F52}" type="presParOf" srcId="{C00BAACA-B599-4130-9C4B-AE3E1B5D14C6}" destId="{98D5FFFD-4776-4D9F-824F-92C09271884D}" srcOrd="0" destOrd="0" presId="urn:microsoft.com/office/officeart/2005/8/layout/process2"/>
    <dgm:cxn modelId="{6096483F-42A4-4F52-BEA1-FCB9EC2498CC}" type="presParOf" srcId="{35E5286F-CBAD-46FE-8EC8-7D94913E34B0}" destId="{CF8F14D7-09F6-4336-834D-B9BD6815C052}" srcOrd="2" destOrd="0" presId="urn:microsoft.com/office/officeart/2005/8/layout/process2"/>
    <dgm:cxn modelId="{4A457B4E-ABBF-4C58-BC70-B85CE2171A59}" type="presParOf" srcId="{35E5286F-CBAD-46FE-8EC8-7D94913E34B0}" destId="{F6F9F8A9-D1AA-44FE-ADB6-15F72291806D}" srcOrd="3" destOrd="0" presId="urn:microsoft.com/office/officeart/2005/8/layout/process2"/>
    <dgm:cxn modelId="{F98B14DC-2BBB-40E0-ADC8-D0927CFD6D34}" type="presParOf" srcId="{F6F9F8A9-D1AA-44FE-ADB6-15F72291806D}" destId="{4A5F0AC9-4EF5-4604-8325-EF4C262150FF}" srcOrd="0" destOrd="0" presId="urn:microsoft.com/office/officeart/2005/8/layout/process2"/>
    <dgm:cxn modelId="{A9CB9CF4-46EC-49C8-BF06-73E6A5DB6FE0}" type="presParOf" srcId="{35E5286F-CBAD-46FE-8EC8-7D94913E34B0}" destId="{63532C2B-F6A1-4FAD-9DAB-780C29AAE0DD}" srcOrd="4" destOrd="0" presId="urn:microsoft.com/office/officeart/2005/8/layout/process2"/>
    <dgm:cxn modelId="{044A3A97-C3E8-451A-B319-9C62DC2DFD5C}" type="presParOf" srcId="{35E5286F-CBAD-46FE-8EC8-7D94913E34B0}" destId="{31D1693B-055C-4954-AE23-9D95488B22E7}" srcOrd="5" destOrd="0" presId="urn:microsoft.com/office/officeart/2005/8/layout/process2"/>
    <dgm:cxn modelId="{5FF5C9A7-192A-498A-8613-A20D448C7F70}" type="presParOf" srcId="{31D1693B-055C-4954-AE23-9D95488B22E7}" destId="{F300EA76-CFEF-4581-BA14-3FF463004B9D}" srcOrd="0" destOrd="0" presId="urn:microsoft.com/office/officeart/2005/8/layout/process2"/>
    <dgm:cxn modelId="{65735DE2-25DA-45CE-BEAB-8C6AFE0E905B}" type="presParOf" srcId="{35E5286F-CBAD-46FE-8EC8-7D94913E34B0}" destId="{665648B9-A0E6-4235-830B-7307E4489B5F}" srcOrd="6" destOrd="0" presId="urn:microsoft.com/office/officeart/2005/8/layout/process2"/>
    <dgm:cxn modelId="{41795339-BA20-45C3-8DCC-F09D8B1B7391}" type="presParOf" srcId="{35E5286F-CBAD-46FE-8EC8-7D94913E34B0}" destId="{F364B9D7-3630-4CEF-B963-6A836DCB7E9D}" srcOrd="7" destOrd="0" presId="urn:microsoft.com/office/officeart/2005/8/layout/process2"/>
    <dgm:cxn modelId="{C66E0B04-2666-4E76-A04D-D76091C7B532}" type="presParOf" srcId="{F364B9D7-3630-4CEF-B963-6A836DCB7E9D}" destId="{F40376F9-EDEF-4441-9C23-36D14FE8EA8D}" srcOrd="0" destOrd="0" presId="urn:microsoft.com/office/officeart/2005/8/layout/process2"/>
    <dgm:cxn modelId="{82FE4291-485E-4208-88F1-4797E47C3761}" type="presParOf" srcId="{35E5286F-CBAD-46FE-8EC8-7D94913E34B0}" destId="{A6F122AF-FCF6-4E08-9A00-63CC66DD6186}" srcOrd="8"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1826610-4E90-462B-A465-34042CFC5DE5}" type="doc">
      <dgm:prSet loTypeId="urn:microsoft.com/office/officeart/2005/8/layout/process2" loCatId="process" qsTypeId="urn:microsoft.com/office/officeart/2005/8/quickstyle/simple1" qsCatId="simple" csTypeId="urn:microsoft.com/office/officeart/2005/8/colors/accent6_2" csCatId="accent6" phldr="1"/>
      <dgm:spPr/>
    </dgm:pt>
    <dgm:pt modelId="{8AFA5A04-9550-4B81-B370-FEDC17D21B8F}">
      <dgm:prSet phldrT="[Text]" custT="1"/>
      <dgm:spPr>
        <a:solidFill>
          <a:schemeClr val="accent6"/>
        </a:solidFill>
      </dgm:spPr>
      <dgm:t>
        <a:bodyPr/>
        <a:lstStyle/>
        <a:p>
          <a:pPr algn="ctr"/>
          <a:r>
            <a:rPr lang="en-US" sz="1800" dirty="0"/>
            <a:t>uncertainty vs error</a:t>
          </a:r>
        </a:p>
      </dgm:t>
    </dgm:pt>
    <dgm:pt modelId="{846EF15F-3F24-494F-BDE9-434FA55BCC8A}" type="parTrans" cxnId="{6197736E-9215-4BA4-BF79-D0E7D52F9E48}">
      <dgm:prSet/>
      <dgm:spPr/>
      <dgm:t>
        <a:bodyPr/>
        <a:lstStyle/>
        <a:p>
          <a:pPr algn="ctr"/>
          <a:endParaRPr lang="en-US" sz="2000"/>
        </a:p>
      </dgm:t>
    </dgm:pt>
    <dgm:pt modelId="{6EA2F273-FEB0-4808-AFF2-91B62A6E709E}" type="sibTrans" cxnId="{6197736E-9215-4BA4-BF79-D0E7D52F9E48}">
      <dgm:prSet custT="1"/>
      <dgm:spPr/>
      <dgm:t>
        <a:bodyPr/>
        <a:lstStyle/>
        <a:p>
          <a:pPr algn="ctr"/>
          <a:endParaRPr lang="en-US" sz="1200"/>
        </a:p>
      </dgm:t>
    </dgm:pt>
    <dgm:pt modelId="{940F2F39-39F5-4DE3-89B2-5DEEB64365F5}">
      <dgm:prSet phldrT="[Text]" custT="1"/>
      <dgm:spPr>
        <a:solidFill>
          <a:schemeClr val="accent2"/>
        </a:solidFill>
      </dgm:spPr>
      <dgm:t>
        <a:bodyPr/>
        <a:lstStyle/>
        <a:p>
          <a:pPr algn="ctr"/>
          <a:r>
            <a:rPr lang="en-US" sz="1800" dirty="0"/>
            <a:t>traits -&gt; processes</a:t>
          </a:r>
        </a:p>
      </dgm:t>
    </dgm:pt>
    <dgm:pt modelId="{FA361530-C76A-417D-85B8-73F71BA54D45}" type="parTrans" cxnId="{6D51DC89-F45E-4402-A602-165D6F927F95}">
      <dgm:prSet/>
      <dgm:spPr/>
      <dgm:t>
        <a:bodyPr/>
        <a:lstStyle/>
        <a:p>
          <a:endParaRPr lang="en-US" sz="2000"/>
        </a:p>
      </dgm:t>
    </dgm:pt>
    <dgm:pt modelId="{ACF57FE1-F132-410C-AA4A-171C7431A75B}" type="sibTrans" cxnId="{6D51DC89-F45E-4402-A602-165D6F927F95}">
      <dgm:prSet custT="1"/>
      <dgm:spPr/>
      <dgm:t>
        <a:bodyPr/>
        <a:lstStyle/>
        <a:p>
          <a:endParaRPr lang="en-US" sz="1200"/>
        </a:p>
      </dgm:t>
    </dgm:pt>
    <dgm:pt modelId="{C57A99E3-BDBE-4451-9D23-7EB2E831E605}">
      <dgm:prSet phldrT="[Text]" custT="1"/>
      <dgm:spPr>
        <a:solidFill>
          <a:schemeClr val="accent6"/>
        </a:solidFill>
      </dgm:spPr>
      <dgm:t>
        <a:bodyPr/>
        <a:lstStyle/>
        <a:p>
          <a:pPr algn="ctr"/>
          <a:r>
            <a:rPr lang="en-US" sz="1800" dirty="0"/>
            <a:t>DNs -&gt; reflectance</a:t>
          </a:r>
        </a:p>
      </dgm:t>
    </dgm:pt>
    <dgm:pt modelId="{1A4A5FB3-18CF-40CA-B782-F8B4CD21ED64}" type="parTrans" cxnId="{DD600FA1-6825-4061-B86B-F7B79F242010}">
      <dgm:prSet/>
      <dgm:spPr/>
      <dgm:t>
        <a:bodyPr/>
        <a:lstStyle/>
        <a:p>
          <a:endParaRPr lang="en-US"/>
        </a:p>
      </dgm:t>
    </dgm:pt>
    <dgm:pt modelId="{61CB4DB4-4372-4ECA-BDFF-9E944DC2502A}" type="sibTrans" cxnId="{DD600FA1-6825-4061-B86B-F7B79F242010}">
      <dgm:prSet/>
      <dgm:spPr/>
      <dgm:t>
        <a:bodyPr/>
        <a:lstStyle/>
        <a:p>
          <a:endParaRPr lang="en-US"/>
        </a:p>
      </dgm:t>
    </dgm:pt>
    <dgm:pt modelId="{2ECD14CC-50D5-47C3-8103-CA0024BFBDDE}">
      <dgm:prSet phldrT="[Text]" custT="1"/>
      <dgm:spPr>
        <a:solidFill>
          <a:schemeClr val="accent6"/>
        </a:solidFill>
      </dgm:spPr>
      <dgm:t>
        <a:bodyPr/>
        <a:lstStyle/>
        <a:p>
          <a:pPr algn="ctr"/>
          <a:r>
            <a:rPr lang="en-US" sz="1800" dirty="0"/>
            <a:t>reflectance -&gt; traits</a:t>
          </a:r>
        </a:p>
      </dgm:t>
    </dgm:pt>
    <dgm:pt modelId="{6A7FF886-A660-4DFF-8F5F-DF0031CB7BC2}" type="parTrans" cxnId="{CECC289A-A8DB-4323-8446-1E7B9B78DF11}">
      <dgm:prSet/>
      <dgm:spPr/>
      <dgm:t>
        <a:bodyPr/>
        <a:lstStyle/>
        <a:p>
          <a:endParaRPr lang="en-GB"/>
        </a:p>
      </dgm:t>
    </dgm:pt>
    <dgm:pt modelId="{CAFB5C61-9D2F-4395-8A33-2FC81C0171EF}" type="sibTrans" cxnId="{CECC289A-A8DB-4323-8446-1E7B9B78DF11}">
      <dgm:prSet/>
      <dgm:spPr/>
      <dgm:t>
        <a:bodyPr/>
        <a:lstStyle/>
        <a:p>
          <a:endParaRPr lang="en-GB"/>
        </a:p>
      </dgm:t>
    </dgm:pt>
    <dgm:pt modelId="{B3DA6D66-7444-49F4-B7EA-9D2463D69CC9}">
      <dgm:prSet phldrT="[Text]" custT="1"/>
      <dgm:spPr/>
      <dgm:t>
        <a:bodyPr/>
        <a:lstStyle/>
        <a:p>
          <a:pPr algn="ctr"/>
          <a:r>
            <a:rPr lang="en-US" sz="1800" dirty="0"/>
            <a:t>bonus</a:t>
          </a:r>
        </a:p>
      </dgm:t>
    </dgm:pt>
    <dgm:pt modelId="{EF171FA5-837C-4E46-9449-9DAE98BBF675}" type="parTrans" cxnId="{F0736B97-C488-465D-9CC6-5F01655923D6}">
      <dgm:prSet/>
      <dgm:spPr/>
      <dgm:t>
        <a:bodyPr/>
        <a:lstStyle/>
        <a:p>
          <a:endParaRPr lang="en-GB"/>
        </a:p>
      </dgm:t>
    </dgm:pt>
    <dgm:pt modelId="{D9A8D828-8569-4014-A0CA-519E1E82CE2C}" type="sibTrans" cxnId="{F0736B97-C488-465D-9CC6-5F01655923D6}">
      <dgm:prSet/>
      <dgm:spPr/>
      <dgm:t>
        <a:bodyPr/>
        <a:lstStyle/>
        <a:p>
          <a:endParaRPr lang="en-GB"/>
        </a:p>
      </dgm:t>
    </dgm:pt>
    <dgm:pt modelId="{35E5286F-CBAD-46FE-8EC8-7D94913E34B0}" type="pres">
      <dgm:prSet presAssocID="{71826610-4E90-462B-A465-34042CFC5DE5}" presName="linearFlow" presStyleCnt="0">
        <dgm:presLayoutVars>
          <dgm:resizeHandles val="exact"/>
        </dgm:presLayoutVars>
      </dgm:prSet>
      <dgm:spPr/>
    </dgm:pt>
    <dgm:pt modelId="{862E76ED-0078-488A-BB61-9F5678DD40D4}" type="pres">
      <dgm:prSet presAssocID="{8AFA5A04-9550-4B81-B370-FEDC17D21B8F}" presName="node" presStyleLbl="node1" presStyleIdx="0" presStyleCnt="5" custScaleX="292259" custScaleY="99063">
        <dgm:presLayoutVars>
          <dgm:bulletEnabled val="1"/>
        </dgm:presLayoutVars>
      </dgm:prSet>
      <dgm:spPr/>
    </dgm:pt>
    <dgm:pt modelId="{C00BAACA-B599-4130-9C4B-AE3E1B5D14C6}" type="pres">
      <dgm:prSet presAssocID="{6EA2F273-FEB0-4808-AFF2-91B62A6E709E}" presName="sibTrans" presStyleLbl="sibTrans2D1" presStyleIdx="0" presStyleCnt="4"/>
      <dgm:spPr/>
    </dgm:pt>
    <dgm:pt modelId="{98D5FFFD-4776-4D9F-824F-92C09271884D}" type="pres">
      <dgm:prSet presAssocID="{6EA2F273-FEB0-4808-AFF2-91B62A6E709E}" presName="connectorText" presStyleLbl="sibTrans2D1" presStyleIdx="0" presStyleCnt="4"/>
      <dgm:spPr/>
    </dgm:pt>
    <dgm:pt modelId="{CF8F14D7-09F6-4336-834D-B9BD6815C052}" type="pres">
      <dgm:prSet presAssocID="{C57A99E3-BDBE-4451-9D23-7EB2E831E605}" presName="node" presStyleLbl="node1" presStyleIdx="1" presStyleCnt="5" custScaleX="292832" custScaleY="99496">
        <dgm:presLayoutVars>
          <dgm:bulletEnabled val="1"/>
        </dgm:presLayoutVars>
      </dgm:prSet>
      <dgm:spPr/>
    </dgm:pt>
    <dgm:pt modelId="{F6F9F8A9-D1AA-44FE-ADB6-15F72291806D}" type="pres">
      <dgm:prSet presAssocID="{61CB4DB4-4372-4ECA-BDFF-9E944DC2502A}" presName="sibTrans" presStyleLbl="sibTrans2D1" presStyleIdx="1" presStyleCnt="4"/>
      <dgm:spPr/>
    </dgm:pt>
    <dgm:pt modelId="{4A5F0AC9-4EF5-4604-8325-EF4C262150FF}" type="pres">
      <dgm:prSet presAssocID="{61CB4DB4-4372-4ECA-BDFF-9E944DC2502A}" presName="connectorText" presStyleLbl="sibTrans2D1" presStyleIdx="1" presStyleCnt="4"/>
      <dgm:spPr/>
    </dgm:pt>
    <dgm:pt modelId="{63532C2B-F6A1-4FAD-9DAB-780C29AAE0DD}" type="pres">
      <dgm:prSet presAssocID="{2ECD14CC-50D5-47C3-8103-CA0024BFBDDE}" presName="node" presStyleLbl="node1" presStyleIdx="2" presStyleCnt="5" custScaleX="292832" custScaleY="99006">
        <dgm:presLayoutVars>
          <dgm:bulletEnabled val="1"/>
        </dgm:presLayoutVars>
      </dgm:prSet>
      <dgm:spPr/>
    </dgm:pt>
    <dgm:pt modelId="{31D1693B-055C-4954-AE23-9D95488B22E7}" type="pres">
      <dgm:prSet presAssocID="{CAFB5C61-9D2F-4395-8A33-2FC81C0171EF}" presName="sibTrans" presStyleLbl="sibTrans2D1" presStyleIdx="2" presStyleCnt="4"/>
      <dgm:spPr/>
    </dgm:pt>
    <dgm:pt modelId="{F300EA76-CFEF-4581-BA14-3FF463004B9D}" type="pres">
      <dgm:prSet presAssocID="{CAFB5C61-9D2F-4395-8A33-2FC81C0171EF}" presName="connectorText" presStyleLbl="sibTrans2D1" presStyleIdx="2" presStyleCnt="4"/>
      <dgm:spPr/>
    </dgm:pt>
    <dgm:pt modelId="{665648B9-A0E6-4235-830B-7307E4489B5F}" type="pres">
      <dgm:prSet presAssocID="{940F2F39-39F5-4DE3-89B2-5DEEB64365F5}" presName="node" presStyleLbl="node1" presStyleIdx="3" presStyleCnt="5" custScaleX="292832" custScaleY="99078">
        <dgm:presLayoutVars>
          <dgm:bulletEnabled val="1"/>
        </dgm:presLayoutVars>
      </dgm:prSet>
      <dgm:spPr/>
    </dgm:pt>
    <dgm:pt modelId="{F364B9D7-3630-4CEF-B963-6A836DCB7E9D}" type="pres">
      <dgm:prSet presAssocID="{ACF57FE1-F132-410C-AA4A-171C7431A75B}" presName="sibTrans" presStyleLbl="sibTrans2D1" presStyleIdx="3" presStyleCnt="4"/>
      <dgm:spPr/>
    </dgm:pt>
    <dgm:pt modelId="{F40376F9-EDEF-4441-9C23-36D14FE8EA8D}" type="pres">
      <dgm:prSet presAssocID="{ACF57FE1-F132-410C-AA4A-171C7431A75B}" presName="connectorText" presStyleLbl="sibTrans2D1" presStyleIdx="3" presStyleCnt="4"/>
      <dgm:spPr/>
    </dgm:pt>
    <dgm:pt modelId="{A6F122AF-FCF6-4E08-9A00-63CC66DD6186}" type="pres">
      <dgm:prSet presAssocID="{B3DA6D66-7444-49F4-B7EA-9D2463D69CC9}" presName="node" presStyleLbl="node1" presStyleIdx="4" presStyleCnt="5" custScaleX="292832" custScaleY="99174">
        <dgm:presLayoutVars>
          <dgm:bulletEnabled val="1"/>
        </dgm:presLayoutVars>
      </dgm:prSet>
      <dgm:spPr/>
    </dgm:pt>
  </dgm:ptLst>
  <dgm:cxnLst>
    <dgm:cxn modelId="{B94C7E01-A981-472B-8435-B22568F6AF89}" type="presOf" srcId="{B3DA6D66-7444-49F4-B7EA-9D2463D69CC9}" destId="{A6F122AF-FCF6-4E08-9A00-63CC66DD6186}" srcOrd="0" destOrd="0" presId="urn:microsoft.com/office/officeart/2005/8/layout/process2"/>
    <dgm:cxn modelId="{B898F017-B745-4261-9733-736D856DF122}" type="presOf" srcId="{ACF57FE1-F132-410C-AA4A-171C7431A75B}" destId="{F40376F9-EDEF-4441-9C23-36D14FE8EA8D}" srcOrd="1" destOrd="0" presId="urn:microsoft.com/office/officeart/2005/8/layout/process2"/>
    <dgm:cxn modelId="{A03AE61C-AEB4-4BF6-A6AE-779E72475ED1}" type="presOf" srcId="{6EA2F273-FEB0-4808-AFF2-91B62A6E709E}" destId="{98D5FFFD-4776-4D9F-824F-92C09271884D}" srcOrd="1" destOrd="0" presId="urn:microsoft.com/office/officeart/2005/8/layout/process2"/>
    <dgm:cxn modelId="{2E8B331E-9101-457F-A667-5F0235C4C189}" type="presOf" srcId="{61CB4DB4-4372-4ECA-BDFF-9E944DC2502A}" destId="{F6F9F8A9-D1AA-44FE-ADB6-15F72291806D}" srcOrd="0" destOrd="0" presId="urn:microsoft.com/office/officeart/2005/8/layout/process2"/>
    <dgm:cxn modelId="{9F0E2634-A5F7-4327-8677-1AF4AB77227F}" type="presOf" srcId="{2ECD14CC-50D5-47C3-8103-CA0024BFBDDE}" destId="{63532C2B-F6A1-4FAD-9DAB-780C29AAE0DD}" srcOrd="0" destOrd="0" presId="urn:microsoft.com/office/officeart/2005/8/layout/process2"/>
    <dgm:cxn modelId="{5FE5A437-4AE3-46D1-9596-5A474270E800}" type="presOf" srcId="{71826610-4E90-462B-A465-34042CFC5DE5}" destId="{35E5286F-CBAD-46FE-8EC8-7D94913E34B0}" srcOrd="0" destOrd="0" presId="urn:microsoft.com/office/officeart/2005/8/layout/process2"/>
    <dgm:cxn modelId="{1A1D1C45-D34A-4CD1-8C0C-B6EEB8830C74}" type="presOf" srcId="{61CB4DB4-4372-4ECA-BDFF-9E944DC2502A}" destId="{4A5F0AC9-4EF5-4604-8325-EF4C262150FF}" srcOrd="1" destOrd="0" presId="urn:microsoft.com/office/officeart/2005/8/layout/process2"/>
    <dgm:cxn modelId="{E294DB4D-3FE1-4D26-A89D-F8ACF56AD69D}" type="presOf" srcId="{6EA2F273-FEB0-4808-AFF2-91B62A6E709E}" destId="{C00BAACA-B599-4130-9C4B-AE3E1B5D14C6}" srcOrd="0" destOrd="0" presId="urn:microsoft.com/office/officeart/2005/8/layout/process2"/>
    <dgm:cxn modelId="{6197736E-9215-4BA4-BF79-D0E7D52F9E48}" srcId="{71826610-4E90-462B-A465-34042CFC5DE5}" destId="{8AFA5A04-9550-4B81-B370-FEDC17D21B8F}" srcOrd="0" destOrd="0" parTransId="{846EF15F-3F24-494F-BDE9-434FA55BCC8A}" sibTransId="{6EA2F273-FEB0-4808-AFF2-91B62A6E709E}"/>
    <dgm:cxn modelId="{4CA2517D-6178-4C33-8A4C-1CFEFFA29F72}" type="presOf" srcId="{C57A99E3-BDBE-4451-9D23-7EB2E831E605}" destId="{CF8F14D7-09F6-4336-834D-B9BD6815C052}" srcOrd="0" destOrd="0" presId="urn:microsoft.com/office/officeart/2005/8/layout/process2"/>
    <dgm:cxn modelId="{6D51DC89-F45E-4402-A602-165D6F927F95}" srcId="{71826610-4E90-462B-A465-34042CFC5DE5}" destId="{940F2F39-39F5-4DE3-89B2-5DEEB64365F5}" srcOrd="3" destOrd="0" parTransId="{FA361530-C76A-417D-85B8-73F71BA54D45}" sibTransId="{ACF57FE1-F132-410C-AA4A-171C7431A75B}"/>
    <dgm:cxn modelId="{F0736B97-C488-465D-9CC6-5F01655923D6}" srcId="{71826610-4E90-462B-A465-34042CFC5DE5}" destId="{B3DA6D66-7444-49F4-B7EA-9D2463D69CC9}" srcOrd="4" destOrd="0" parTransId="{EF171FA5-837C-4E46-9449-9DAE98BBF675}" sibTransId="{D9A8D828-8569-4014-A0CA-519E1E82CE2C}"/>
    <dgm:cxn modelId="{CECC289A-A8DB-4323-8446-1E7B9B78DF11}" srcId="{71826610-4E90-462B-A465-34042CFC5DE5}" destId="{2ECD14CC-50D5-47C3-8103-CA0024BFBDDE}" srcOrd="2" destOrd="0" parTransId="{6A7FF886-A660-4DFF-8F5F-DF0031CB7BC2}" sibTransId="{CAFB5C61-9D2F-4395-8A33-2FC81C0171EF}"/>
    <dgm:cxn modelId="{DD600FA1-6825-4061-B86B-F7B79F242010}" srcId="{71826610-4E90-462B-A465-34042CFC5DE5}" destId="{C57A99E3-BDBE-4451-9D23-7EB2E831E605}" srcOrd="1" destOrd="0" parTransId="{1A4A5FB3-18CF-40CA-B782-F8B4CD21ED64}" sibTransId="{61CB4DB4-4372-4ECA-BDFF-9E944DC2502A}"/>
    <dgm:cxn modelId="{D7E2B3AA-2F4D-4C06-8466-03FCCCA82C35}" type="presOf" srcId="{CAFB5C61-9D2F-4395-8A33-2FC81C0171EF}" destId="{F300EA76-CFEF-4581-BA14-3FF463004B9D}" srcOrd="1" destOrd="0" presId="urn:microsoft.com/office/officeart/2005/8/layout/process2"/>
    <dgm:cxn modelId="{4A3AD2B8-D932-4766-A75E-933F42BF8AB5}" type="presOf" srcId="{940F2F39-39F5-4DE3-89B2-5DEEB64365F5}" destId="{665648B9-A0E6-4235-830B-7307E4489B5F}" srcOrd="0" destOrd="0" presId="urn:microsoft.com/office/officeart/2005/8/layout/process2"/>
    <dgm:cxn modelId="{040CFFC9-8DD8-4F0C-9796-16546572A189}" type="presOf" srcId="{8AFA5A04-9550-4B81-B370-FEDC17D21B8F}" destId="{862E76ED-0078-488A-BB61-9F5678DD40D4}" srcOrd="0" destOrd="0" presId="urn:microsoft.com/office/officeart/2005/8/layout/process2"/>
    <dgm:cxn modelId="{D4361ED4-F739-42DF-B09D-5780DD01B58D}" type="presOf" srcId="{ACF57FE1-F132-410C-AA4A-171C7431A75B}" destId="{F364B9D7-3630-4CEF-B963-6A836DCB7E9D}" srcOrd="0" destOrd="0" presId="urn:microsoft.com/office/officeart/2005/8/layout/process2"/>
    <dgm:cxn modelId="{B92A6CFB-AADE-4C42-8A05-52FAAB6B61CF}" type="presOf" srcId="{CAFB5C61-9D2F-4395-8A33-2FC81C0171EF}" destId="{31D1693B-055C-4954-AE23-9D95488B22E7}" srcOrd="0" destOrd="0" presId="urn:microsoft.com/office/officeart/2005/8/layout/process2"/>
    <dgm:cxn modelId="{52ADB1C1-938E-42B1-A896-444FA37103E6}" type="presParOf" srcId="{35E5286F-CBAD-46FE-8EC8-7D94913E34B0}" destId="{862E76ED-0078-488A-BB61-9F5678DD40D4}" srcOrd="0" destOrd="0" presId="urn:microsoft.com/office/officeart/2005/8/layout/process2"/>
    <dgm:cxn modelId="{42EF337F-DE4A-4473-9A97-32A44C765AFC}" type="presParOf" srcId="{35E5286F-CBAD-46FE-8EC8-7D94913E34B0}" destId="{C00BAACA-B599-4130-9C4B-AE3E1B5D14C6}" srcOrd="1" destOrd="0" presId="urn:microsoft.com/office/officeart/2005/8/layout/process2"/>
    <dgm:cxn modelId="{D1A8F7A7-87AA-4BE6-8112-155080989F52}" type="presParOf" srcId="{C00BAACA-B599-4130-9C4B-AE3E1B5D14C6}" destId="{98D5FFFD-4776-4D9F-824F-92C09271884D}" srcOrd="0" destOrd="0" presId="urn:microsoft.com/office/officeart/2005/8/layout/process2"/>
    <dgm:cxn modelId="{6096483F-42A4-4F52-BEA1-FCB9EC2498CC}" type="presParOf" srcId="{35E5286F-CBAD-46FE-8EC8-7D94913E34B0}" destId="{CF8F14D7-09F6-4336-834D-B9BD6815C052}" srcOrd="2" destOrd="0" presId="urn:microsoft.com/office/officeart/2005/8/layout/process2"/>
    <dgm:cxn modelId="{4A457B4E-ABBF-4C58-BC70-B85CE2171A59}" type="presParOf" srcId="{35E5286F-CBAD-46FE-8EC8-7D94913E34B0}" destId="{F6F9F8A9-D1AA-44FE-ADB6-15F72291806D}" srcOrd="3" destOrd="0" presId="urn:microsoft.com/office/officeart/2005/8/layout/process2"/>
    <dgm:cxn modelId="{F98B14DC-2BBB-40E0-ADC8-D0927CFD6D34}" type="presParOf" srcId="{F6F9F8A9-D1AA-44FE-ADB6-15F72291806D}" destId="{4A5F0AC9-4EF5-4604-8325-EF4C262150FF}" srcOrd="0" destOrd="0" presId="urn:microsoft.com/office/officeart/2005/8/layout/process2"/>
    <dgm:cxn modelId="{A9CB9CF4-46EC-49C8-BF06-73E6A5DB6FE0}" type="presParOf" srcId="{35E5286F-CBAD-46FE-8EC8-7D94913E34B0}" destId="{63532C2B-F6A1-4FAD-9DAB-780C29AAE0DD}" srcOrd="4" destOrd="0" presId="urn:microsoft.com/office/officeart/2005/8/layout/process2"/>
    <dgm:cxn modelId="{044A3A97-C3E8-451A-B319-9C62DC2DFD5C}" type="presParOf" srcId="{35E5286F-CBAD-46FE-8EC8-7D94913E34B0}" destId="{31D1693B-055C-4954-AE23-9D95488B22E7}" srcOrd="5" destOrd="0" presId="urn:microsoft.com/office/officeart/2005/8/layout/process2"/>
    <dgm:cxn modelId="{5FF5C9A7-192A-498A-8613-A20D448C7F70}" type="presParOf" srcId="{31D1693B-055C-4954-AE23-9D95488B22E7}" destId="{F300EA76-CFEF-4581-BA14-3FF463004B9D}" srcOrd="0" destOrd="0" presId="urn:microsoft.com/office/officeart/2005/8/layout/process2"/>
    <dgm:cxn modelId="{65735DE2-25DA-45CE-BEAB-8C6AFE0E905B}" type="presParOf" srcId="{35E5286F-CBAD-46FE-8EC8-7D94913E34B0}" destId="{665648B9-A0E6-4235-830B-7307E4489B5F}" srcOrd="6" destOrd="0" presId="urn:microsoft.com/office/officeart/2005/8/layout/process2"/>
    <dgm:cxn modelId="{41795339-BA20-45C3-8DCC-F09D8B1B7391}" type="presParOf" srcId="{35E5286F-CBAD-46FE-8EC8-7D94913E34B0}" destId="{F364B9D7-3630-4CEF-B963-6A836DCB7E9D}" srcOrd="7" destOrd="0" presId="urn:microsoft.com/office/officeart/2005/8/layout/process2"/>
    <dgm:cxn modelId="{C66E0B04-2666-4E76-A04D-D76091C7B532}" type="presParOf" srcId="{F364B9D7-3630-4CEF-B963-6A836DCB7E9D}" destId="{F40376F9-EDEF-4441-9C23-36D14FE8EA8D}" srcOrd="0" destOrd="0" presId="urn:microsoft.com/office/officeart/2005/8/layout/process2"/>
    <dgm:cxn modelId="{82FE4291-485E-4208-88F1-4797E47C3761}" type="presParOf" srcId="{35E5286F-CBAD-46FE-8EC8-7D94913E34B0}" destId="{A6F122AF-FCF6-4E08-9A00-63CC66DD6186}"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1826610-4E90-462B-A465-34042CFC5DE5}" type="doc">
      <dgm:prSet loTypeId="urn:microsoft.com/office/officeart/2005/8/layout/process2" loCatId="process" qsTypeId="urn:microsoft.com/office/officeart/2005/8/quickstyle/simple1" qsCatId="simple" csTypeId="urn:microsoft.com/office/officeart/2005/8/colors/accent6_2" csCatId="accent6" phldr="1"/>
      <dgm:spPr/>
    </dgm:pt>
    <dgm:pt modelId="{8AFA5A04-9550-4B81-B370-FEDC17D21B8F}">
      <dgm:prSet phldrT="[Text]" custT="1"/>
      <dgm:spPr>
        <a:solidFill>
          <a:schemeClr val="accent6"/>
        </a:solidFill>
      </dgm:spPr>
      <dgm:t>
        <a:bodyPr/>
        <a:lstStyle/>
        <a:p>
          <a:pPr algn="ctr"/>
          <a:r>
            <a:rPr lang="en-US" sz="1800" dirty="0"/>
            <a:t>raw DN</a:t>
          </a:r>
        </a:p>
      </dgm:t>
    </dgm:pt>
    <dgm:pt modelId="{846EF15F-3F24-494F-BDE9-434FA55BCC8A}" type="parTrans" cxnId="{6197736E-9215-4BA4-BF79-D0E7D52F9E48}">
      <dgm:prSet/>
      <dgm:spPr/>
      <dgm:t>
        <a:bodyPr/>
        <a:lstStyle/>
        <a:p>
          <a:pPr algn="ctr"/>
          <a:endParaRPr lang="en-US" sz="2000"/>
        </a:p>
      </dgm:t>
    </dgm:pt>
    <dgm:pt modelId="{6EA2F273-FEB0-4808-AFF2-91B62A6E709E}" type="sibTrans" cxnId="{6197736E-9215-4BA4-BF79-D0E7D52F9E48}">
      <dgm:prSet custT="1"/>
      <dgm:spPr/>
      <dgm:t>
        <a:bodyPr/>
        <a:lstStyle/>
        <a:p>
          <a:pPr algn="ctr"/>
          <a:endParaRPr lang="en-US" sz="1200"/>
        </a:p>
      </dgm:t>
    </dgm:pt>
    <dgm:pt modelId="{940F2F39-39F5-4DE3-89B2-5DEEB64365F5}">
      <dgm:prSet phldrT="[Text]" custT="1"/>
      <dgm:spPr/>
      <dgm:t>
        <a:bodyPr/>
        <a:lstStyle/>
        <a:p>
          <a:pPr algn="ctr"/>
          <a:r>
            <a:rPr lang="en-US" sz="1800" dirty="0"/>
            <a:t>traits (LAI)</a:t>
          </a:r>
        </a:p>
      </dgm:t>
    </dgm:pt>
    <dgm:pt modelId="{FA361530-C76A-417D-85B8-73F71BA54D45}" type="parTrans" cxnId="{6D51DC89-F45E-4402-A602-165D6F927F95}">
      <dgm:prSet/>
      <dgm:spPr/>
      <dgm:t>
        <a:bodyPr/>
        <a:lstStyle/>
        <a:p>
          <a:endParaRPr lang="en-US" sz="2000"/>
        </a:p>
      </dgm:t>
    </dgm:pt>
    <dgm:pt modelId="{ACF57FE1-F132-410C-AA4A-171C7431A75B}" type="sibTrans" cxnId="{6D51DC89-F45E-4402-A602-165D6F927F95}">
      <dgm:prSet custT="1"/>
      <dgm:spPr/>
      <dgm:t>
        <a:bodyPr/>
        <a:lstStyle/>
        <a:p>
          <a:endParaRPr lang="en-US" sz="1200"/>
        </a:p>
      </dgm:t>
    </dgm:pt>
    <dgm:pt modelId="{C57A99E3-BDBE-4451-9D23-7EB2E831E605}">
      <dgm:prSet phldrT="[Text]" custT="1"/>
      <dgm:spPr>
        <a:solidFill>
          <a:schemeClr val="accent6"/>
        </a:solidFill>
      </dgm:spPr>
      <dgm:t>
        <a:bodyPr/>
        <a:lstStyle/>
        <a:p>
          <a:pPr algn="ctr"/>
          <a:r>
            <a:rPr lang="en-US" sz="1800" dirty="0"/>
            <a:t>radiance</a:t>
          </a:r>
        </a:p>
      </dgm:t>
    </dgm:pt>
    <dgm:pt modelId="{1A4A5FB3-18CF-40CA-B782-F8B4CD21ED64}" type="parTrans" cxnId="{DD600FA1-6825-4061-B86B-F7B79F242010}">
      <dgm:prSet/>
      <dgm:spPr/>
      <dgm:t>
        <a:bodyPr/>
        <a:lstStyle/>
        <a:p>
          <a:endParaRPr lang="en-US"/>
        </a:p>
      </dgm:t>
    </dgm:pt>
    <dgm:pt modelId="{61CB4DB4-4372-4ECA-BDFF-9E944DC2502A}" type="sibTrans" cxnId="{DD600FA1-6825-4061-B86B-F7B79F242010}">
      <dgm:prSet/>
      <dgm:spPr/>
      <dgm:t>
        <a:bodyPr/>
        <a:lstStyle/>
        <a:p>
          <a:endParaRPr lang="en-US"/>
        </a:p>
      </dgm:t>
    </dgm:pt>
    <dgm:pt modelId="{2ECD14CC-50D5-47C3-8103-CA0024BFBDDE}">
      <dgm:prSet phldrT="[Text]" custT="1"/>
      <dgm:spPr>
        <a:solidFill>
          <a:schemeClr val="accent6"/>
        </a:solidFill>
      </dgm:spPr>
      <dgm:t>
        <a:bodyPr/>
        <a:lstStyle/>
        <a:p>
          <a:pPr algn="ctr"/>
          <a:r>
            <a:rPr lang="en-US" sz="1800" dirty="0"/>
            <a:t>reflectance</a:t>
          </a:r>
        </a:p>
      </dgm:t>
    </dgm:pt>
    <dgm:pt modelId="{6A7FF886-A660-4DFF-8F5F-DF0031CB7BC2}" type="parTrans" cxnId="{CECC289A-A8DB-4323-8446-1E7B9B78DF11}">
      <dgm:prSet/>
      <dgm:spPr/>
      <dgm:t>
        <a:bodyPr/>
        <a:lstStyle/>
        <a:p>
          <a:endParaRPr lang="en-GB"/>
        </a:p>
      </dgm:t>
    </dgm:pt>
    <dgm:pt modelId="{CAFB5C61-9D2F-4395-8A33-2FC81C0171EF}" type="sibTrans" cxnId="{CECC289A-A8DB-4323-8446-1E7B9B78DF11}">
      <dgm:prSet/>
      <dgm:spPr/>
      <dgm:t>
        <a:bodyPr/>
        <a:lstStyle/>
        <a:p>
          <a:endParaRPr lang="en-GB"/>
        </a:p>
      </dgm:t>
    </dgm:pt>
    <dgm:pt modelId="{B3DA6D66-7444-49F4-B7EA-9D2463D69CC9}">
      <dgm:prSet phldrT="[Text]" custT="1"/>
      <dgm:spPr/>
      <dgm:t>
        <a:bodyPr/>
        <a:lstStyle/>
        <a:p>
          <a:pPr algn="ctr"/>
          <a:r>
            <a:rPr lang="en-US" sz="1800" dirty="0"/>
            <a:t>advanced (GPP)</a:t>
          </a:r>
        </a:p>
      </dgm:t>
    </dgm:pt>
    <dgm:pt modelId="{EF171FA5-837C-4E46-9449-9DAE98BBF675}" type="parTrans" cxnId="{F0736B97-C488-465D-9CC6-5F01655923D6}">
      <dgm:prSet/>
      <dgm:spPr/>
      <dgm:t>
        <a:bodyPr/>
        <a:lstStyle/>
        <a:p>
          <a:endParaRPr lang="en-GB"/>
        </a:p>
      </dgm:t>
    </dgm:pt>
    <dgm:pt modelId="{D9A8D828-8569-4014-A0CA-519E1E82CE2C}" type="sibTrans" cxnId="{F0736B97-C488-465D-9CC6-5F01655923D6}">
      <dgm:prSet/>
      <dgm:spPr/>
      <dgm:t>
        <a:bodyPr/>
        <a:lstStyle/>
        <a:p>
          <a:endParaRPr lang="en-GB"/>
        </a:p>
      </dgm:t>
    </dgm:pt>
    <dgm:pt modelId="{35E5286F-CBAD-46FE-8EC8-7D94913E34B0}" type="pres">
      <dgm:prSet presAssocID="{71826610-4E90-462B-A465-34042CFC5DE5}" presName="linearFlow" presStyleCnt="0">
        <dgm:presLayoutVars>
          <dgm:resizeHandles val="exact"/>
        </dgm:presLayoutVars>
      </dgm:prSet>
      <dgm:spPr/>
    </dgm:pt>
    <dgm:pt modelId="{862E76ED-0078-488A-BB61-9F5678DD40D4}" type="pres">
      <dgm:prSet presAssocID="{8AFA5A04-9550-4B81-B370-FEDC17D21B8F}" presName="node" presStyleLbl="node1" presStyleIdx="0" presStyleCnt="5" custScaleX="136837" custScaleY="99063">
        <dgm:presLayoutVars>
          <dgm:bulletEnabled val="1"/>
        </dgm:presLayoutVars>
      </dgm:prSet>
      <dgm:spPr/>
    </dgm:pt>
    <dgm:pt modelId="{C00BAACA-B599-4130-9C4B-AE3E1B5D14C6}" type="pres">
      <dgm:prSet presAssocID="{6EA2F273-FEB0-4808-AFF2-91B62A6E709E}" presName="sibTrans" presStyleLbl="sibTrans2D1" presStyleIdx="0" presStyleCnt="4"/>
      <dgm:spPr/>
    </dgm:pt>
    <dgm:pt modelId="{98D5FFFD-4776-4D9F-824F-92C09271884D}" type="pres">
      <dgm:prSet presAssocID="{6EA2F273-FEB0-4808-AFF2-91B62A6E709E}" presName="connectorText" presStyleLbl="sibTrans2D1" presStyleIdx="0" presStyleCnt="4"/>
      <dgm:spPr/>
    </dgm:pt>
    <dgm:pt modelId="{CF8F14D7-09F6-4336-834D-B9BD6815C052}" type="pres">
      <dgm:prSet presAssocID="{C57A99E3-BDBE-4451-9D23-7EB2E831E605}" presName="node" presStyleLbl="node1" presStyleIdx="1" presStyleCnt="5" custScaleX="136839" custScaleY="98566">
        <dgm:presLayoutVars>
          <dgm:bulletEnabled val="1"/>
        </dgm:presLayoutVars>
      </dgm:prSet>
      <dgm:spPr/>
    </dgm:pt>
    <dgm:pt modelId="{F6F9F8A9-D1AA-44FE-ADB6-15F72291806D}" type="pres">
      <dgm:prSet presAssocID="{61CB4DB4-4372-4ECA-BDFF-9E944DC2502A}" presName="sibTrans" presStyleLbl="sibTrans2D1" presStyleIdx="1" presStyleCnt="4"/>
      <dgm:spPr/>
    </dgm:pt>
    <dgm:pt modelId="{4A5F0AC9-4EF5-4604-8325-EF4C262150FF}" type="pres">
      <dgm:prSet presAssocID="{61CB4DB4-4372-4ECA-BDFF-9E944DC2502A}" presName="connectorText" presStyleLbl="sibTrans2D1" presStyleIdx="1" presStyleCnt="4"/>
      <dgm:spPr/>
    </dgm:pt>
    <dgm:pt modelId="{63532C2B-F6A1-4FAD-9DAB-780C29AAE0DD}" type="pres">
      <dgm:prSet presAssocID="{2ECD14CC-50D5-47C3-8103-CA0024BFBDDE}" presName="node" presStyleLbl="node1" presStyleIdx="2" presStyleCnt="5" custScaleX="136876" custScaleY="99006">
        <dgm:presLayoutVars>
          <dgm:bulletEnabled val="1"/>
        </dgm:presLayoutVars>
      </dgm:prSet>
      <dgm:spPr/>
    </dgm:pt>
    <dgm:pt modelId="{31D1693B-055C-4954-AE23-9D95488B22E7}" type="pres">
      <dgm:prSet presAssocID="{CAFB5C61-9D2F-4395-8A33-2FC81C0171EF}" presName="sibTrans" presStyleLbl="sibTrans2D1" presStyleIdx="2" presStyleCnt="4"/>
      <dgm:spPr/>
    </dgm:pt>
    <dgm:pt modelId="{F300EA76-CFEF-4581-BA14-3FF463004B9D}" type="pres">
      <dgm:prSet presAssocID="{CAFB5C61-9D2F-4395-8A33-2FC81C0171EF}" presName="connectorText" presStyleLbl="sibTrans2D1" presStyleIdx="2" presStyleCnt="4"/>
      <dgm:spPr/>
    </dgm:pt>
    <dgm:pt modelId="{665648B9-A0E6-4235-830B-7307E4489B5F}" type="pres">
      <dgm:prSet presAssocID="{940F2F39-39F5-4DE3-89B2-5DEEB64365F5}" presName="node" presStyleLbl="node1" presStyleIdx="3" presStyleCnt="5" custScaleX="136837" custScaleY="99078">
        <dgm:presLayoutVars>
          <dgm:bulletEnabled val="1"/>
        </dgm:presLayoutVars>
      </dgm:prSet>
      <dgm:spPr/>
    </dgm:pt>
    <dgm:pt modelId="{F364B9D7-3630-4CEF-B963-6A836DCB7E9D}" type="pres">
      <dgm:prSet presAssocID="{ACF57FE1-F132-410C-AA4A-171C7431A75B}" presName="sibTrans" presStyleLbl="sibTrans2D1" presStyleIdx="3" presStyleCnt="4"/>
      <dgm:spPr/>
    </dgm:pt>
    <dgm:pt modelId="{F40376F9-EDEF-4441-9C23-36D14FE8EA8D}" type="pres">
      <dgm:prSet presAssocID="{ACF57FE1-F132-410C-AA4A-171C7431A75B}" presName="connectorText" presStyleLbl="sibTrans2D1" presStyleIdx="3" presStyleCnt="4"/>
      <dgm:spPr/>
    </dgm:pt>
    <dgm:pt modelId="{A6F122AF-FCF6-4E08-9A00-63CC66DD6186}" type="pres">
      <dgm:prSet presAssocID="{B3DA6D66-7444-49F4-B7EA-9D2463D69CC9}" presName="node" presStyleLbl="node1" presStyleIdx="4" presStyleCnt="5" custScaleX="136893" custScaleY="99174">
        <dgm:presLayoutVars>
          <dgm:bulletEnabled val="1"/>
        </dgm:presLayoutVars>
      </dgm:prSet>
      <dgm:spPr/>
    </dgm:pt>
  </dgm:ptLst>
  <dgm:cxnLst>
    <dgm:cxn modelId="{B94C7E01-A981-472B-8435-B22568F6AF89}" type="presOf" srcId="{B3DA6D66-7444-49F4-B7EA-9D2463D69CC9}" destId="{A6F122AF-FCF6-4E08-9A00-63CC66DD6186}" srcOrd="0" destOrd="0" presId="urn:microsoft.com/office/officeart/2005/8/layout/process2"/>
    <dgm:cxn modelId="{B898F017-B745-4261-9733-736D856DF122}" type="presOf" srcId="{ACF57FE1-F132-410C-AA4A-171C7431A75B}" destId="{F40376F9-EDEF-4441-9C23-36D14FE8EA8D}" srcOrd="1" destOrd="0" presId="urn:microsoft.com/office/officeart/2005/8/layout/process2"/>
    <dgm:cxn modelId="{A03AE61C-AEB4-4BF6-A6AE-779E72475ED1}" type="presOf" srcId="{6EA2F273-FEB0-4808-AFF2-91B62A6E709E}" destId="{98D5FFFD-4776-4D9F-824F-92C09271884D}" srcOrd="1" destOrd="0" presId="urn:microsoft.com/office/officeart/2005/8/layout/process2"/>
    <dgm:cxn modelId="{2E8B331E-9101-457F-A667-5F0235C4C189}" type="presOf" srcId="{61CB4DB4-4372-4ECA-BDFF-9E944DC2502A}" destId="{F6F9F8A9-D1AA-44FE-ADB6-15F72291806D}" srcOrd="0" destOrd="0" presId="urn:microsoft.com/office/officeart/2005/8/layout/process2"/>
    <dgm:cxn modelId="{9F0E2634-A5F7-4327-8677-1AF4AB77227F}" type="presOf" srcId="{2ECD14CC-50D5-47C3-8103-CA0024BFBDDE}" destId="{63532C2B-F6A1-4FAD-9DAB-780C29AAE0DD}" srcOrd="0" destOrd="0" presId="urn:microsoft.com/office/officeart/2005/8/layout/process2"/>
    <dgm:cxn modelId="{5FE5A437-4AE3-46D1-9596-5A474270E800}" type="presOf" srcId="{71826610-4E90-462B-A465-34042CFC5DE5}" destId="{35E5286F-CBAD-46FE-8EC8-7D94913E34B0}" srcOrd="0" destOrd="0" presId="urn:microsoft.com/office/officeart/2005/8/layout/process2"/>
    <dgm:cxn modelId="{1A1D1C45-D34A-4CD1-8C0C-B6EEB8830C74}" type="presOf" srcId="{61CB4DB4-4372-4ECA-BDFF-9E944DC2502A}" destId="{4A5F0AC9-4EF5-4604-8325-EF4C262150FF}" srcOrd="1" destOrd="0" presId="urn:microsoft.com/office/officeart/2005/8/layout/process2"/>
    <dgm:cxn modelId="{E294DB4D-3FE1-4D26-A89D-F8ACF56AD69D}" type="presOf" srcId="{6EA2F273-FEB0-4808-AFF2-91B62A6E709E}" destId="{C00BAACA-B599-4130-9C4B-AE3E1B5D14C6}" srcOrd="0" destOrd="0" presId="urn:microsoft.com/office/officeart/2005/8/layout/process2"/>
    <dgm:cxn modelId="{6197736E-9215-4BA4-BF79-D0E7D52F9E48}" srcId="{71826610-4E90-462B-A465-34042CFC5DE5}" destId="{8AFA5A04-9550-4B81-B370-FEDC17D21B8F}" srcOrd="0" destOrd="0" parTransId="{846EF15F-3F24-494F-BDE9-434FA55BCC8A}" sibTransId="{6EA2F273-FEB0-4808-AFF2-91B62A6E709E}"/>
    <dgm:cxn modelId="{4CA2517D-6178-4C33-8A4C-1CFEFFA29F72}" type="presOf" srcId="{C57A99E3-BDBE-4451-9D23-7EB2E831E605}" destId="{CF8F14D7-09F6-4336-834D-B9BD6815C052}" srcOrd="0" destOrd="0" presId="urn:microsoft.com/office/officeart/2005/8/layout/process2"/>
    <dgm:cxn modelId="{6D51DC89-F45E-4402-A602-165D6F927F95}" srcId="{71826610-4E90-462B-A465-34042CFC5DE5}" destId="{940F2F39-39F5-4DE3-89B2-5DEEB64365F5}" srcOrd="3" destOrd="0" parTransId="{FA361530-C76A-417D-85B8-73F71BA54D45}" sibTransId="{ACF57FE1-F132-410C-AA4A-171C7431A75B}"/>
    <dgm:cxn modelId="{F0736B97-C488-465D-9CC6-5F01655923D6}" srcId="{71826610-4E90-462B-A465-34042CFC5DE5}" destId="{B3DA6D66-7444-49F4-B7EA-9D2463D69CC9}" srcOrd="4" destOrd="0" parTransId="{EF171FA5-837C-4E46-9449-9DAE98BBF675}" sibTransId="{D9A8D828-8569-4014-A0CA-519E1E82CE2C}"/>
    <dgm:cxn modelId="{CECC289A-A8DB-4323-8446-1E7B9B78DF11}" srcId="{71826610-4E90-462B-A465-34042CFC5DE5}" destId="{2ECD14CC-50D5-47C3-8103-CA0024BFBDDE}" srcOrd="2" destOrd="0" parTransId="{6A7FF886-A660-4DFF-8F5F-DF0031CB7BC2}" sibTransId="{CAFB5C61-9D2F-4395-8A33-2FC81C0171EF}"/>
    <dgm:cxn modelId="{DD600FA1-6825-4061-B86B-F7B79F242010}" srcId="{71826610-4E90-462B-A465-34042CFC5DE5}" destId="{C57A99E3-BDBE-4451-9D23-7EB2E831E605}" srcOrd="1" destOrd="0" parTransId="{1A4A5FB3-18CF-40CA-B782-F8B4CD21ED64}" sibTransId="{61CB4DB4-4372-4ECA-BDFF-9E944DC2502A}"/>
    <dgm:cxn modelId="{D7E2B3AA-2F4D-4C06-8466-03FCCCA82C35}" type="presOf" srcId="{CAFB5C61-9D2F-4395-8A33-2FC81C0171EF}" destId="{F300EA76-CFEF-4581-BA14-3FF463004B9D}" srcOrd="1" destOrd="0" presId="urn:microsoft.com/office/officeart/2005/8/layout/process2"/>
    <dgm:cxn modelId="{4A3AD2B8-D932-4766-A75E-933F42BF8AB5}" type="presOf" srcId="{940F2F39-39F5-4DE3-89B2-5DEEB64365F5}" destId="{665648B9-A0E6-4235-830B-7307E4489B5F}" srcOrd="0" destOrd="0" presId="urn:microsoft.com/office/officeart/2005/8/layout/process2"/>
    <dgm:cxn modelId="{040CFFC9-8DD8-4F0C-9796-16546572A189}" type="presOf" srcId="{8AFA5A04-9550-4B81-B370-FEDC17D21B8F}" destId="{862E76ED-0078-488A-BB61-9F5678DD40D4}" srcOrd="0" destOrd="0" presId="urn:microsoft.com/office/officeart/2005/8/layout/process2"/>
    <dgm:cxn modelId="{D4361ED4-F739-42DF-B09D-5780DD01B58D}" type="presOf" srcId="{ACF57FE1-F132-410C-AA4A-171C7431A75B}" destId="{F364B9D7-3630-4CEF-B963-6A836DCB7E9D}" srcOrd="0" destOrd="0" presId="urn:microsoft.com/office/officeart/2005/8/layout/process2"/>
    <dgm:cxn modelId="{B92A6CFB-AADE-4C42-8A05-52FAAB6B61CF}" type="presOf" srcId="{CAFB5C61-9D2F-4395-8A33-2FC81C0171EF}" destId="{31D1693B-055C-4954-AE23-9D95488B22E7}" srcOrd="0" destOrd="0" presId="urn:microsoft.com/office/officeart/2005/8/layout/process2"/>
    <dgm:cxn modelId="{52ADB1C1-938E-42B1-A896-444FA37103E6}" type="presParOf" srcId="{35E5286F-CBAD-46FE-8EC8-7D94913E34B0}" destId="{862E76ED-0078-488A-BB61-9F5678DD40D4}" srcOrd="0" destOrd="0" presId="urn:microsoft.com/office/officeart/2005/8/layout/process2"/>
    <dgm:cxn modelId="{42EF337F-DE4A-4473-9A97-32A44C765AFC}" type="presParOf" srcId="{35E5286F-CBAD-46FE-8EC8-7D94913E34B0}" destId="{C00BAACA-B599-4130-9C4B-AE3E1B5D14C6}" srcOrd="1" destOrd="0" presId="urn:microsoft.com/office/officeart/2005/8/layout/process2"/>
    <dgm:cxn modelId="{D1A8F7A7-87AA-4BE6-8112-155080989F52}" type="presParOf" srcId="{C00BAACA-B599-4130-9C4B-AE3E1B5D14C6}" destId="{98D5FFFD-4776-4D9F-824F-92C09271884D}" srcOrd="0" destOrd="0" presId="urn:microsoft.com/office/officeart/2005/8/layout/process2"/>
    <dgm:cxn modelId="{6096483F-42A4-4F52-BEA1-FCB9EC2498CC}" type="presParOf" srcId="{35E5286F-CBAD-46FE-8EC8-7D94913E34B0}" destId="{CF8F14D7-09F6-4336-834D-B9BD6815C052}" srcOrd="2" destOrd="0" presId="urn:microsoft.com/office/officeart/2005/8/layout/process2"/>
    <dgm:cxn modelId="{4A457B4E-ABBF-4C58-BC70-B85CE2171A59}" type="presParOf" srcId="{35E5286F-CBAD-46FE-8EC8-7D94913E34B0}" destId="{F6F9F8A9-D1AA-44FE-ADB6-15F72291806D}" srcOrd="3" destOrd="0" presId="urn:microsoft.com/office/officeart/2005/8/layout/process2"/>
    <dgm:cxn modelId="{F98B14DC-2BBB-40E0-ADC8-D0927CFD6D34}" type="presParOf" srcId="{F6F9F8A9-D1AA-44FE-ADB6-15F72291806D}" destId="{4A5F0AC9-4EF5-4604-8325-EF4C262150FF}" srcOrd="0" destOrd="0" presId="urn:microsoft.com/office/officeart/2005/8/layout/process2"/>
    <dgm:cxn modelId="{A9CB9CF4-46EC-49C8-BF06-73E6A5DB6FE0}" type="presParOf" srcId="{35E5286F-CBAD-46FE-8EC8-7D94913E34B0}" destId="{63532C2B-F6A1-4FAD-9DAB-780C29AAE0DD}" srcOrd="4" destOrd="0" presId="urn:microsoft.com/office/officeart/2005/8/layout/process2"/>
    <dgm:cxn modelId="{044A3A97-C3E8-451A-B319-9C62DC2DFD5C}" type="presParOf" srcId="{35E5286F-CBAD-46FE-8EC8-7D94913E34B0}" destId="{31D1693B-055C-4954-AE23-9D95488B22E7}" srcOrd="5" destOrd="0" presId="urn:microsoft.com/office/officeart/2005/8/layout/process2"/>
    <dgm:cxn modelId="{5FF5C9A7-192A-498A-8613-A20D448C7F70}" type="presParOf" srcId="{31D1693B-055C-4954-AE23-9D95488B22E7}" destId="{F300EA76-CFEF-4581-BA14-3FF463004B9D}" srcOrd="0" destOrd="0" presId="urn:microsoft.com/office/officeart/2005/8/layout/process2"/>
    <dgm:cxn modelId="{65735DE2-25DA-45CE-BEAB-8C6AFE0E905B}" type="presParOf" srcId="{35E5286F-CBAD-46FE-8EC8-7D94913E34B0}" destId="{665648B9-A0E6-4235-830B-7307E4489B5F}" srcOrd="6" destOrd="0" presId="urn:microsoft.com/office/officeart/2005/8/layout/process2"/>
    <dgm:cxn modelId="{41795339-BA20-45C3-8DCC-F09D8B1B7391}" type="presParOf" srcId="{35E5286F-CBAD-46FE-8EC8-7D94913E34B0}" destId="{F364B9D7-3630-4CEF-B963-6A836DCB7E9D}" srcOrd="7" destOrd="0" presId="urn:microsoft.com/office/officeart/2005/8/layout/process2"/>
    <dgm:cxn modelId="{C66E0B04-2666-4E76-A04D-D76091C7B532}" type="presParOf" srcId="{F364B9D7-3630-4CEF-B963-6A836DCB7E9D}" destId="{F40376F9-EDEF-4441-9C23-36D14FE8EA8D}" srcOrd="0" destOrd="0" presId="urn:microsoft.com/office/officeart/2005/8/layout/process2"/>
    <dgm:cxn modelId="{82FE4291-485E-4208-88F1-4797E47C3761}" type="presParOf" srcId="{35E5286F-CBAD-46FE-8EC8-7D94913E34B0}" destId="{A6F122AF-FCF6-4E08-9A00-63CC66DD6186}" srcOrd="8"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1826610-4E90-462B-A465-34042CFC5DE5}" type="doc">
      <dgm:prSet loTypeId="urn:microsoft.com/office/officeart/2005/8/layout/process2" loCatId="process" qsTypeId="urn:microsoft.com/office/officeart/2005/8/quickstyle/simple1" qsCatId="simple" csTypeId="urn:microsoft.com/office/officeart/2005/8/colors/accent6_2" csCatId="accent6" phldr="1"/>
      <dgm:spPr/>
    </dgm:pt>
    <dgm:pt modelId="{8AFA5A04-9550-4B81-B370-FEDC17D21B8F}">
      <dgm:prSet phldrT="[Text]" custT="1"/>
      <dgm:spPr>
        <a:solidFill>
          <a:schemeClr val="accent6"/>
        </a:solidFill>
      </dgm:spPr>
      <dgm:t>
        <a:bodyPr/>
        <a:lstStyle/>
        <a:p>
          <a:pPr algn="ctr"/>
          <a:r>
            <a:rPr lang="en-US" sz="1800" dirty="0"/>
            <a:t>uncertainty vs error</a:t>
          </a:r>
        </a:p>
      </dgm:t>
    </dgm:pt>
    <dgm:pt modelId="{846EF15F-3F24-494F-BDE9-434FA55BCC8A}" type="parTrans" cxnId="{6197736E-9215-4BA4-BF79-D0E7D52F9E48}">
      <dgm:prSet/>
      <dgm:spPr/>
      <dgm:t>
        <a:bodyPr/>
        <a:lstStyle/>
        <a:p>
          <a:pPr algn="ctr"/>
          <a:endParaRPr lang="en-US" sz="2000"/>
        </a:p>
      </dgm:t>
    </dgm:pt>
    <dgm:pt modelId="{6EA2F273-FEB0-4808-AFF2-91B62A6E709E}" type="sibTrans" cxnId="{6197736E-9215-4BA4-BF79-D0E7D52F9E48}">
      <dgm:prSet custT="1"/>
      <dgm:spPr/>
      <dgm:t>
        <a:bodyPr/>
        <a:lstStyle/>
        <a:p>
          <a:pPr algn="ctr"/>
          <a:endParaRPr lang="en-US" sz="1200"/>
        </a:p>
      </dgm:t>
    </dgm:pt>
    <dgm:pt modelId="{940F2F39-39F5-4DE3-89B2-5DEEB64365F5}">
      <dgm:prSet phldrT="[Text]" custT="1"/>
      <dgm:spPr/>
      <dgm:t>
        <a:bodyPr/>
        <a:lstStyle/>
        <a:p>
          <a:pPr algn="ctr"/>
          <a:r>
            <a:rPr lang="en-US" sz="1800" dirty="0"/>
            <a:t>traits -&gt; processes</a:t>
          </a:r>
        </a:p>
      </dgm:t>
    </dgm:pt>
    <dgm:pt modelId="{FA361530-C76A-417D-85B8-73F71BA54D45}" type="parTrans" cxnId="{6D51DC89-F45E-4402-A602-165D6F927F95}">
      <dgm:prSet/>
      <dgm:spPr/>
      <dgm:t>
        <a:bodyPr/>
        <a:lstStyle/>
        <a:p>
          <a:endParaRPr lang="en-US" sz="2000"/>
        </a:p>
      </dgm:t>
    </dgm:pt>
    <dgm:pt modelId="{ACF57FE1-F132-410C-AA4A-171C7431A75B}" type="sibTrans" cxnId="{6D51DC89-F45E-4402-A602-165D6F927F95}">
      <dgm:prSet custT="1"/>
      <dgm:spPr/>
      <dgm:t>
        <a:bodyPr/>
        <a:lstStyle/>
        <a:p>
          <a:endParaRPr lang="en-US" sz="1200"/>
        </a:p>
      </dgm:t>
    </dgm:pt>
    <dgm:pt modelId="{C57A99E3-BDBE-4451-9D23-7EB2E831E605}">
      <dgm:prSet phldrT="[Text]" custT="1"/>
      <dgm:spPr>
        <a:solidFill>
          <a:schemeClr val="accent6"/>
        </a:solidFill>
      </dgm:spPr>
      <dgm:t>
        <a:bodyPr/>
        <a:lstStyle/>
        <a:p>
          <a:pPr algn="ctr"/>
          <a:r>
            <a:rPr lang="en-US" sz="1800" dirty="0"/>
            <a:t>DNs -&gt; reflectance</a:t>
          </a:r>
        </a:p>
      </dgm:t>
    </dgm:pt>
    <dgm:pt modelId="{1A4A5FB3-18CF-40CA-B782-F8B4CD21ED64}" type="parTrans" cxnId="{DD600FA1-6825-4061-B86B-F7B79F242010}">
      <dgm:prSet/>
      <dgm:spPr/>
      <dgm:t>
        <a:bodyPr/>
        <a:lstStyle/>
        <a:p>
          <a:endParaRPr lang="en-US"/>
        </a:p>
      </dgm:t>
    </dgm:pt>
    <dgm:pt modelId="{61CB4DB4-4372-4ECA-BDFF-9E944DC2502A}" type="sibTrans" cxnId="{DD600FA1-6825-4061-B86B-F7B79F242010}">
      <dgm:prSet/>
      <dgm:spPr/>
      <dgm:t>
        <a:bodyPr/>
        <a:lstStyle/>
        <a:p>
          <a:endParaRPr lang="en-US"/>
        </a:p>
      </dgm:t>
    </dgm:pt>
    <dgm:pt modelId="{2ECD14CC-50D5-47C3-8103-CA0024BFBDDE}">
      <dgm:prSet phldrT="[Text]" custT="1"/>
      <dgm:spPr>
        <a:solidFill>
          <a:schemeClr val="accent6"/>
        </a:solidFill>
      </dgm:spPr>
      <dgm:t>
        <a:bodyPr/>
        <a:lstStyle/>
        <a:p>
          <a:pPr algn="ctr"/>
          <a:r>
            <a:rPr lang="en-US" sz="1800" dirty="0"/>
            <a:t>reflectance -&gt; traits</a:t>
          </a:r>
        </a:p>
      </dgm:t>
    </dgm:pt>
    <dgm:pt modelId="{6A7FF886-A660-4DFF-8F5F-DF0031CB7BC2}" type="parTrans" cxnId="{CECC289A-A8DB-4323-8446-1E7B9B78DF11}">
      <dgm:prSet/>
      <dgm:spPr/>
      <dgm:t>
        <a:bodyPr/>
        <a:lstStyle/>
        <a:p>
          <a:endParaRPr lang="en-GB"/>
        </a:p>
      </dgm:t>
    </dgm:pt>
    <dgm:pt modelId="{CAFB5C61-9D2F-4395-8A33-2FC81C0171EF}" type="sibTrans" cxnId="{CECC289A-A8DB-4323-8446-1E7B9B78DF11}">
      <dgm:prSet/>
      <dgm:spPr/>
      <dgm:t>
        <a:bodyPr/>
        <a:lstStyle/>
        <a:p>
          <a:endParaRPr lang="en-GB"/>
        </a:p>
      </dgm:t>
    </dgm:pt>
    <dgm:pt modelId="{B3DA6D66-7444-49F4-B7EA-9D2463D69CC9}">
      <dgm:prSet phldrT="[Text]" custT="1"/>
      <dgm:spPr>
        <a:solidFill>
          <a:schemeClr val="accent2"/>
        </a:solidFill>
      </dgm:spPr>
      <dgm:t>
        <a:bodyPr/>
        <a:lstStyle/>
        <a:p>
          <a:pPr algn="ctr"/>
          <a:r>
            <a:rPr lang="en-US" sz="1800" dirty="0"/>
            <a:t>bonus</a:t>
          </a:r>
        </a:p>
      </dgm:t>
    </dgm:pt>
    <dgm:pt modelId="{EF171FA5-837C-4E46-9449-9DAE98BBF675}" type="parTrans" cxnId="{F0736B97-C488-465D-9CC6-5F01655923D6}">
      <dgm:prSet/>
      <dgm:spPr/>
      <dgm:t>
        <a:bodyPr/>
        <a:lstStyle/>
        <a:p>
          <a:endParaRPr lang="en-GB"/>
        </a:p>
      </dgm:t>
    </dgm:pt>
    <dgm:pt modelId="{D9A8D828-8569-4014-A0CA-519E1E82CE2C}" type="sibTrans" cxnId="{F0736B97-C488-465D-9CC6-5F01655923D6}">
      <dgm:prSet/>
      <dgm:spPr/>
      <dgm:t>
        <a:bodyPr/>
        <a:lstStyle/>
        <a:p>
          <a:endParaRPr lang="en-GB"/>
        </a:p>
      </dgm:t>
    </dgm:pt>
    <dgm:pt modelId="{35E5286F-CBAD-46FE-8EC8-7D94913E34B0}" type="pres">
      <dgm:prSet presAssocID="{71826610-4E90-462B-A465-34042CFC5DE5}" presName="linearFlow" presStyleCnt="0">
        <dgm:presLayoutVars>
          <dgm:resizeHandles val="exact"/>
        </dgm:presLayoutVars>
      </dgm:prSet>
      <dgm:spPr/>
    </dgm:pt>
    <dgm:pt modelId="{862E76ED-0078-488A-BB61-9F5678DD40D4}" type="pres">
      <dgm:prSet presAssocID="{8AFA5A04-9550-4B81-B370-FEDC17D21B8F}" presName="node" presStyleLbl="node1" presStyleIdx="0" presStyleCnt="5" custScaleX="292259" custScaleY="99063">
        <dgm:presLayoutVars>
          <dgm:bulletEnabled val="1"/>
        </dgm:presLayoutVars>
      </dgm:prSet>
      <dgm:spPr/>
    </dgm:pt>
    <dgm:pt modelId="{C00BAACA-B599-4130-9C4B-AE3E1B5D14C6}" type="pres">
      <dgm:prSet presAssocID="{6EA2F273-FEB0-4808-AFF2-91B62A6E709E}" presName="sibTrans" presStyleLbl="sibTrans2D1" presStyleIdx="0" presStyleCnt="4"/>
      <dgm:spPr/>
    </dgm:pt>
    <dgm:pt modelId="{98D5FFFD-4776-4D9F-824F-92C09271884D}" type="pres">
      <dgm:prSet presAssocID="{6EA2F273-FEB0-4808-AFF2-91B62A6E709E}" presName="connectorText" presStyleLbl="sibTrans2D1" presStyleIdx="0" presStyleCnt="4"/>
      <dgm:spPr/>
    </dgm:pt>
    <dgm:pt modelId="{CF8F14D7-09F6-4336-834D-B9BD6815C052}" type="pres">
      <dgm:prSet presAssocID="{C57A99E3-BDBE-4451-9D23-7EB2E831E605}" presName="node" presStyleLbl="node1" presStyleIdx="1" presStyleCnt="5" custScaleX="292832" custScaleY="99496">
        <dgm:presLayoutVars>
          <dgm:bulletEnabled val="1"/>
        </dgm:presLayoutVars>
      </dgm:prSet>
      <dgm:spPr/>
    </dgm:pt>
    <dgm:pt modelId="{F6F9F8A9-D1AA-44FE-ADB6-15F72291806D}" type="pres">
      <dgm:prSet presAssocID="{61CB4DB4-4372-4ECA-BDFF-9E944DC2502A}" presName="sibTrans" presStyleLbl="sibTrans2D1" presStyleIdx="1" presStyleCnt="4"/>
      <dgm:spPr/>
    </dgm:pt>
    <dgm:pt modelId="{4A5F0AC9-4EF5-4604-8325-EF4C262150FF}" type="pres">
      <dgm:prSet presAssocID="{61CB4DB4-4372-4ECA-BDFF-9E944DC2502A}" presName="connectorText" presStyleLbl="sibTrans2D1" presStyleIdx="1" presStyleCnt="4"/>
      <dgm:spPr/>
    </dgm:pt>
    <dgm:pt modelId="{63532C2B-F6A1-4FAD-9DAB-780C29AAE0DD}" type="pres">
      <dgm:prSet presAssocID="{2ECD14CC-50D5-47C3-8103-CA0024BFBDDE}" presName="node" presStyleLbl="node1" presStyleIdx="2" presStyleCnt="5" custScaleX="292832" custScaleY="99006">
        <dgm:presLayoutVars>
          <dgm:bulletEnabled val="1"/>
        </dgm:presLayoutVars>
      </dgm:prSet>
      <dgm:spPr/>
    </dgm:pt>
    <dgm:pt modelId="{31D1693B-055C-4954-AE23-9D95488B22E7}" type="pres">
      <dgm:prSet presAssocID="{CAFB5C61-9D2F-4395-8A33-2FC81C0171EF}" presName="sibTrans" presStyleLbl="sibTrans2D1" presStyleIdx="2" presStyleCnt="4"/>
      <dgm:spPr/>
    </dgm:pt>
    <dgm:pt modelId="{F300EA76-CFEF-4581-BA14-3FF463004B9D}" type="pres">
      <dgm:prSet presAssocID="{CAFB5C61-9D2F-4395-8A33-2FC81C0171EF}" presName="connectorText" presStyleLbl="sibTrans2D1" presStyleIdx="2" presStyleCnt="4"/>
      <dgm:spPr/>
    </dgm:pt>
    <dgm:pt modelId="{665648B9-A0E6-4235-830B-7307E4489B5F}" type="pres">
      <dgm:prSet presAssocID="{940F2F39-39F5-4DE3-89B2-5DEEB64365F5}" presName="node" presStyleLbl="node1" presStyleIdx="3" presStyleCnt="5" custScaleX="292832" custScaleY="99078">
        <dgm:presLayoutVars>
          <dgm:bulletEnabled val="1"/>
        </dgm:presLayoutVars>
      </dgm:prSet>
      <dgm:spPr/>
    </dgm:pt>
    <dgm:pt modelId="{F364B9D7-3630-4CEF-B963-6A836DCB7E9D}" type="pres">
      <dgm:prSet presAssocID="{ACF57FE1-F132-410C-AA4A-171C7431A75B}" presName="sibTrans" presStyleLbl="sibTrans2D1" presStyleIdx="3" presStyleCnt="4"/>
      <dgm:spPr/>
    </dgm:pt>
    <dgm:pt modelId="{F40376F9-EDEF-4441-9C23-36D14FE8EA8D}" type="pres">
      <dgm:prSet presAssocID="{ACF57FE1-F132-410C-AA4A-171C7431A75B}" presName="connectorText" presStyleLbl="sibTrans2D1" presStyleIdx="3" presStyleCnt="4"/>
      <dgm:spPr/>
    </dgm:pt>
    <dgm:pt modelId="{A6F122AF-FCF6-4E08-9A00-63CC66DD6186}" type="pres">
      <dgm:prSet presAssocID="{B3DA6D66-7444-49F4-B7EA-9D2463D69CC9}" presName="node" presStyleLbl="node1" presStyleIdx="4" presStyleCnt="5" custScaleX="292832" custScaleY="99174">
        <dgm:presLayoutVars>
          <dgm:bulletEnabled val="1"/>
        </dgm:presLayoutVars>
      </dgm:prSet>
      <dgm:spPr/>
    </dgm:pt>
  </dgm:ptLst>
  <dgm:cxnLst>
    <dgm:cxn modelId="{B94C7E01-A981-472B-8435-B22568F6AF89}" type="presOf" srcId="{B3DA6D66-7444-49F4-B7EA-9D2463D69CC9}" destId="{A6F122AF-FCF6-4E08-9A00-63CC66DD6186}" srcOrd="0" destOrd="0" presId="urn:microsoft.com/office/officeart/2005/8/layout/process2"/>
    <dgm:cxn modelId="{B898F017-B745-4261-9733-736D856DF122}" type="presOf" srcId="{ACF57FE1-F132-410C-AA4A-171C7431A75B}" destId="{F40376F9-EDEF-4441-9C23-36D14FE8EA8D}" srcOrd="1" destOrd="0" presId="urn:microsoft.com/office/officeart/2005/8/layout/process2"/>
    <dgm:cxn modelId="{A03AE61C-AEB4-4BF6-A6AE-779E72475ED1}" type="presOf" srcId="{6EA2F273-FEB0-4808-AFF2-91B62A6E709E}" destId="{98D5FFFD-4776-4D9F-824F-92C09271884D}" srcOrd="1" destOrd="0" presId="urn:microsoft.com/office/officeart/2005/8/layout/process2"/>
    <dgm:cxn modelId="{2E8B331E-9101-457F-A667-5F0235C4C189}" type="presOf" srcId="{61CB4DB4-4372-4ECA-BDFF-9E944DC2502A}" destId="{F6F9F8A9-D1AA-44FE-ADB6-15F72291806D}" srcOrd="0" destOrd="0" presId="urn:microsoft.com/office/officeart/2005/8/layout/process2"/>
    <dgm:cxn modelId="{9F0E2634-A5F7-4327-8677-1AF4AB77227F}" type="presOf" srcId="{2ECD14CC-50D5-47C3-8103-CA0024BFBDDE}" destId="{63532C2B-F6A1-4FAD-9DAB-780C29AAE0DD}" srcOrd="0" destOrd="0" presId="urn:microsoft.com/office/officeart/2005/8/layout/process2"/>
    <dgm:cxn modelId="{5FE5A437-4AE3-46D1-9596-5A474270E800}" type="presOf" srcId="{71826610-4E90-462B-A465-34042CFC5DE5}" destId="{35E5286F-CBAD-46FE-8EC8-7D94913E34B0}" srcOrd="0" destOrd="0" presId="urn:microsoft.com/office/officeart/2005/8/layout/process2"/>
    <dgm:cxn modelId="{1A1D1C45-D34A-4CD1-8C0C-B6EEB8830C74}" type="presOf" srcId="{61CB4DB4-4372-4ECA-BDFF-9E944DC2502A}" destId="{4A5F0AC9-4EF5-4604-8325-EF4C262150FF}" srcOrd="1" destOrd="0" presId="urn:microsoft.com/office/officeart/2005/8/layout/process2"/>
    <dgm:cxn modelId="{E294DB4D-3FE1-4D26-A89D-F8ACF56AD69D}" type="presOf" srcId="{6EA2F273-FEB0-4808-AFF2-91B62A6E709E}" destId="{C00BAACA-B599-4130-9C4B-AE3E1B5D14C6}" srcOrd="0" destOrd="0" presId="urn:microsoft.com/office/officeart/2005/8/layout/process2"/>
    <dgm:cxn modelId="{6197736E-9215-4BA4-BF79-D0E7D52F9E48}" srcId="{71826610-4E90-462B-A465-34042CFC5DE5}" destId="{8AFA5A04-9550-4B81-B370-FEDC17D21B8F}" srcOrd="0" destOrd="0" parTransId="{846EF15F-3F24-494F-BDE9-434FA55BCC8A}" sibTransId="{6EA2F273-FEB0-4808-AFF2-91B62A6E709E}"/>
    <dgm:cxn modelId="{4CA2517D-6178-4C33-8A4C-1CFEFFA29F72}" type="presOf" srcId="{C57A99E3-BDBE-4451-9D23-7EB2E831E605}" destId="{CF8F14D7-09F6-4336-834D-B9BD6815C052}" srcOrd="0" destOrd="0" presId="urn:microsoft.com/office/officeart/2005/8/layout/process2"/>
    <dgm:cxn modelId="{6D51DC89-F45E-4402-A602-165D6F927F95}" srcId="{71826610-4E90-462B-A465-34042CFC5DE5}" destId="{940F2F39-39F5-4DE3-89B2-5DEEB64365F5}" srcOrd="3" destOrd="0" parTransId="{FA361530-C76A-417D-85B8-73F71BA54D45}" sibTransId="{ACF57FE1-F132-410C-AA4A-171C7431A75B}"/>
    <dgm:cxn modelId="{F0736B97-C488-465D-9CC6-5F01655923D6}" srcId="{71826610-4E90-462B-A465-34042CFC5DE5}" destId="{B3DA6D66-7444-49F4-B7EA-9D2463D69CC9}" srcOrd="4" destOrd="0" parTransId="{EF171FA5-837C-4E46-9449-9DAE98BBF675}" sibTransId="{D9A8D828-8569-4014-A0CA-519E1E82CE2C}"/>
    <dgm:cxn modelId="{CECC289A-A8DB-4323-8446-1E7B9B78DF11}" srcId="{71826610-4E90-462B-A465-34042CFC5DE5}" destId="{2ECD14CC-50D5-47C3-8103-CA0024BFBDDE}" srcOrd="2" destOrd="0" parTransId="{6A7FF886-A660-4DFF-8F5F-DF0031CB7BC2}" sibTransId="{CAFB5C61-9D2F-4395-8A33-2FC81C0171EF}"/>
    <dgm:cxn modelId="{DD600FA1-6825-4061-B86B-F7B79F242010}" srcId="{71826610-4E90-462B-A465-34042CFC5DE5}" destId="{C57A99E3-BDBE-4451-9D23-7EB2E831E605}" srcOrd="1" destOrd="0" parTransId="{1A4A5FB3-18CF-40CA-B782-F8B4CD21ED64}" sibTransId="{61CB4DB4-4372-4ECA-BDFF-9E944DC2502A}"/>
    <dgm:cxn modelId="{D7E2B3AA-2F4D-4C06-8466-03FCCCA82C35}" type="presOf" srcId="{CAFB5C61-9D2F-4395-8A33-2FC81C0171EF}" destId="{F300EA76-CFEF-4581-BA14-3FF463004B9D}" srcOrd="1" destOrd="0" presId="urn:microsoft.com/office/officeart/2005/8/layout/process2"/>
    <dgm:cxn modelId="{4A3AD2B8-D932-4766-A75E-933F42BF8AB5}" type="presOf" srcId="{940F2F39-39F5-4DE3-89B2-5DEEB64365F5}" destId="{665648B9-A0E6-4235-830B-7307E4489B5F}" srcOrd="0" destOrd="0" presId="urn:microsoft.com/office/officeart/2005/8/layout/process2"/>
    <dgm:cxn modelId="{040CFFC9-8DD8-4F0C-9796-16546572A189}" type="presOf" srcId="{8AFA5A04-9550-4B81-B370-FEDC17D21B8F}" destId="{862E76ED-0078-488A-BB61-9F5678DD40D4}" srcOrd="0" destOrd="0" presId="urn:microsoft.com/office/officeart/2005/8/layout/process2"/>
    <dgm:cxn modelId="{D4361ED4-F739-42DF-B09D-5780DD01B58D}" type="presOf" srcId="{ACF57FE1-F132-410C-AA4A-171C7431A75B}" destId="{F364B9D7-3630-4CEF-B963-6A836DCB7E9D}" srcOrd="0" destOrd="0" presId="urn:microsoft.com/office/officeart/2005/8/layout/process2"/>
    <dgm:cxn modelId="{B92A6CFB-AADE-4C42-8A05-52FAAB6B61CF}" type="presOf" srcId="{CAFB5C61-9D2F-4395-8A33-2FC81C0171EF}" destId="{31D1693B-055C-4954-AE23-9D95488B22E7}" srcOrd="0" destOrd="0" presId="urn:microsoft.com/office/officeart/2005/8/layout/process2"/>
    <dgm:cxn modelId="{52ADB1C1-938E-42B1-A896-444FA37103E6}" type="presParOf" srcId="{35E5286F-CBAD-46FE-8EC8-7D94913E34B0}" destId="{862E76ED-0078-488A-BB61-9F5678DD40D4}" srcOrd="0" destOrd="0" presId="urn:microsoft.com/office/officeart/2005/8/layout/process2"/>
    <dgm:cxn modelId="{42EF337F-DE4A-4473-9A97-32A44C765AFC}" type="presParOf" srcId="{35E5286F-CBAD-46FE-8EC8-7D94913E34B0}" destId="{C00BAACA-B599-4130-9C4B-AE3E1B5D14C6}" srcOrd="1" destOrd="0" presId="urn:microsoft.com/office/officeart/2005/8/layout/process2"/>
    <dgm:cxn modelId="{D1A8F7A7-87AA-4BE6-8112-155080989F52}" type="presParOf" srcId="{C00BAACA-B599-4130-9C4B-AE3E1B5D14C6}" destId="{98D5FFFD-4776-4D9F-824F-92C09271884D}" srcOrd="0" destOrd="0" presId="urn:microsoft.com/office/officeart/2005/8/layout/process2"/>
    <dgm:cxn modelId="{6096483F-42A4-4F52-BEA1-FCB9EC2498CC}" type="presParOf" srcId="{35E5286F-CBAD-46FE-8EC8-7D94913E34B0}" destId="{CF8F14D7-09F6-4336-834D-B9BD6815C052}" srcOrd="2" destOrd="0" presId="urn:microsoft.com/office/officeart/2005/8/layout/process2"/>
    <dgm:cxn modelId="{4A457B4E-ABBF-4C58-BC70-B85CE2171A59}" type="presParOf" srcId="{35E5286F-CBAD-46FE-8EC8-7D94913E34B0}" destId="{F6F9F8A9-D1AA-44FE-ADB6-15F72291806D}" srcOrd="3" destOrd="0" presId="urn:microsoft.com/office/officeart/2005/8/layout/process2"/>
    <dgm:cxn modelId="{F98B14DC-2BBB-40E0-ADC8-D0927CFD6D34}" type="presParOf" srcId="{F6F9F8A9-D1AA-44FE-ADB6-15F72291806D}" destId="{4A5F0AC9-4EF5-4604-8325-EF4C262150FF}" srcOrd="0" destOrd="0" presId="urn:microsoft.com/office/officeart/2005/8/layout/process2"/>
    <dgm:cxn modelId="{A9CB9CF4-46EC-49C8-BF06-73E6A5DB6FE0}" type="presParOf" srcId="{35E5286F-CBAD-46FE-8EC8-7D94913E34B0}" destId="{63532C2B-F6A1-4FAD-9DAB-780C29AAE0DD}" srcOrd="4" destOrd="0" presId="urn:microsoft.com/office/officeart/2005/8/layout/process2"/>
    <dgm:cxn modelId="{044A3A97-C3E8-451A-B319-9C62DC2DFD5C}" type="presParOf" srcId="{35E5286F-CBAD-46FE-8EC8-7D94913E34B0}" destId="{31D1693B-055C-4954-AE23-9D95488B22E7}" srcOrd="5" destOrd="0" presId="urn:microsoft.com/office/officeart/2005/8/layout/process2"/>
    <dgm:cxn modelId="{5FF5C9A7-192A-498A-8613-A20D448C7F70}" type="presParOf" srcId="{31D1693B-055C-4954-AE23-9D95488B22E7}" destId="{F300EA76-CFEF-4581-BA14-3FF463004B9D}" srcOrd="0" destOrd="0" presId="urn:microsoft.com/office/officeart/2005/8/layout/process2"/>
    <dgm:cxn modelId="{65735DE2-25DA-45CE-BEAB-8C6AFE0E905B}" type="presParOf" srcId="{35E5286F-CBAD-46FE-8EC8-7D94913E34B0}" destId="{665648B9-A0E6-4235-830B-7307E4489B5F}" srcOrd="6" destOrd="0" presId="urn:microsoft.com/office/officeart/2005/8/layout/process2"/>
    <dgm:cxn modelId="{41795339-BA20-45C3-8DCC-F09D8B1B7391}" type="presParOf" srcId="{35E5286F-CBAD-46FE-8EC8-7D94913E34B0}" destId="{F364B9D7-3630-4CEF-B963-6A836DCB7E9D}" srcOrd="7" destOrd="0" presId="urn:microsoft.com/office/officeart/2005/8/layout/process2"/>
    <dgm:cxn modelId="{C66E0B04-2666-4E76-A04D-D76091C7B532}" type="presParOf" srcId="{F364B9D7-3630-4CEF-B963-6A836DCB7E9D}" destId="{F40376F9-EDEF-4441-9C23-36D14FE8EA8D}" srcOrd="0" destOrd="0" presId="urn:microsoft.com/office/officeart/2005/8/layout/process2"/>
    <dgm:cxn modelId="{82FE4291-485E-4208-88F1-4797E47C3761}" type="presParOf" srcId="{35E5286F-CBAD-46FE-8EC8-7D94913E34B0}" destId="{A6F122AF-FCF6-4E08-9A00-63CC66DD6186}"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2E76ED-0078-488A-BB61-9F5678DD40D4}">
      <dsp:nvSpPr>
        <dsp:cNvPr id="0" name=""/>
        <dsp:cNvSpPr/>
      </dsp:nvSpPr>
      <dsp:spPr>
        <a:xfrm>
          <a:off x="2363828" y="2801"/>
          <a:ext cx="3915106" cy="710126"/>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uncertainty vs error</a:t>
          </a:r>
        </a:p>
      </dsp:txBody>
      <dsp:txXfrm>
        <a:off x="2384627" y="23600"/>
        <a:ext cx="3873508" cy="668528"/>
      </dsp:txXfrm>
    </dsp:sp>
    <dsp:sp modelId="{C00BAACA-B599-4130-9C4B-AE3E1B5D14C6}">
      <dsp:nvSpPr>
        <dsp:cNvPr id="0" name=""/>
        <dsp:cNvSpPr/>
      </dsp:nvSpPr>
      <dsp:spPr>
        <a:xfrm rot="5400000">
          <a:off x="4186973" y="730849"/>
          <a:ext cx="268816" cy="32257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224608" y="757731"/>
        <a:ext cx="193547" cy="188171"/>
      </dsp:txXfrm>
    </dsp:sp>
    <dsp:sp modelId="{CF8F14D7-09F6-4336-834D-B9BD6815C052}">
      <dsp:nvSpPr>
        <dsp:cNvPr id="0" name=""/>
        <dsp:cNvSpPr/>
      </dsp:nvSpPr>
      <dsp:spPr>
        <a:xfrm>
          <a:off x="2359990" y="1071350"/>
          <a:ext cx="3922781" cy="713230"/>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DNs -&gt; reflectance</a:t>
          </a:r>
        </a:p>
      </dsp:txBody>
      <dsp:txXfrm>
        <a:off x="2380880" y="1092240"/>
        <a:ext cx="3881001" cy="671450"/>
      </dsp:txXfrm>
    </dsp:sp>
    <dsp:sp modelId="{F6F9F8A9-D1AA-44FE-ADB6-15F72291806D}">
      <dsp:nvSpPr>
        <dsp:cNvPr id="0" name=""/>
        <dsp:cNvSpPr/>
      </dsp:nvSpPr>
      <dsp:spPr>
        <a:xfrm rot="5400000">
          <a:off x="4186973" y="1802502"/>
          <a:ext cx="268816" cy="32257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4224608" y="1829384"/>
        <a:ext cx="193547" cy="188171"/>
      </dsp:txXfrm>
    </dsp:sp>
    <dsp:sp modelId="{63532C2B-F6A1-4FAD-9DAB-780C29AAE0DD}">
      <dsp:nvSpPr>
        <dsp:cNvPr id="0" name=""/>
        <dsp:cNvSpPr/>
      </dsp:nvSpPr>
      <dsp:spPr>
        <a:xfrm>
          <a:off x="2359990" y="2143002"/>
          <a:ext cx="3922781" cy="709718"/>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reflectance -&gt; traits</a:t>
          </a:r>
        </a:p>
      </dsp:txBody>
      <dsp:txXfrm>
        <a:off x="2380777" y="2163789"/>
        <a:ext cx="3881207" cy="668144"/>
      </dsp:txXfrm>
    </dsp:sp>
    <dsp:sp modelId="{31D1693B-055C-4954-AE23-9D95488B22E7}">
      <dsp:nvSpPr>
        <dsp:cNvPr id="0" name=""/>
        <dsp:cNvSpPr/>
      </dsp:nvSpPr>
      <dsp:spPr>
        <a:xfrm rot="5400000">
          <a:off x="4186973" y="2870642"/>
          <a:ext cx="268816" cy="32257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5400000">
        <a:off x="4224608" y="2897524"/>
        <a:ext cx="193547" cy="188171"/>
      </dsp:txXfrm>
    </dsp:sp>
    <dsp:sp modelId="{665648B9-A0E6-4235-830B-7307E4489B5F}">
      <dsp:nvSpPr>
        <dsp:cNvPr id="0" name=""/>
        <dsp:cNvSpPr/>
      </dsp:nvSpPr>
      <dsp:spPr>
        <a:xfrm>
          <a:off x="2359990" y="3211142"/>
          <a:ext cx="3922781" cy="710234"/>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traits -&gt; processes</a:t>
          </a:r>
        </a:p>
      </dsp:txBody>
      <dsp:txXfrm>
        <a:off x="2380792" y="3231944"/>
        <a:ext cx="3881177" cy="668630"/>
      </dsp:txXfrm>
    </dsp:sp>
    <dsp:sp modelId="{F364B9D7-3630-4CEF-B963-6A836DCB7E9D}">
      <dsp:nvSpPr>
        <dsp:cNvPr id="0" name=""/>
        <dsp:cNvSpPr/>
      </dsp:nvSpPr>
      <dsp:spPr>
        <a:xfrm rot="5400000">
          <a:off x="4186973" y="3939298"/>
          <a:ext cx="268816" cy="32257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224608" y="3966180"/>
        <a:ext cx="193547" cy="188171"/>
      </dsp:txXfrm>
    </dsp:sp>
    <dsp:sp modelId="{A6F122AF-FCF6-4E08-9A00-63CC66DD6186}">
      <dsp:nvSpPr>
        <dsp:cNvPr id="0" name=""/>
        <dsp:cNvSpPr/>
      </dsp:nvSpPr>
      <dsp:spPr>
        <a:xfrm>
          <a:off x="2359990" y="4279798"/>
          <a:ext cx="3922781" cy="71092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bonus</a:t>
          </a:r>
        </a:p>
      </dsp:txBody>
      <dsp:txXfrm>
        <a:off x="2380812" y="4300620"/>
        <a:ext cx="3881137" cy="66927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2E76ED-0078-488A-BB61-9F5678DD40D4}">
      <dsp:nvSpPr>
        <dsp:cNvPr id="0" name=""/>
        <dsp:cNvSpPr/>
      </dsp:nvSpPr>
      <dsp:spPr>
        <a:xfrm>
          <a:off x="16" y="2606"/>
          <a:ext cx="2321034" cy="427240"/>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raw DN</a:t>
          </a:r>
        </a:p>
      </dsp:txBody>
      <dsp:txXfrm>
        <a:off x="12529" y="15119"/>
        <a:ext cx="2296008" cy="402214"/>
      </dsp:txXfrm>
    </dsp:sp>
    <dsp:sp modelId="{C00BAACA-B599-4130-9C4B-AE3E1B5D14C6}">
      <dsp:nvSpPr>
        <dsp:cNvPr id="0" name=""/>
        <dsp:cNvSpPr/>
      </dsp:nvSpPr>
      <dsp:spPr>
        <a:xfrm rot="5400000">
          <a:off x="1079668" y="440628"/>
          <a:ext cx="161730" cy="19407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102311" y="456801"/>
        <a:ext cx="116446" cy="113211"/>
      </dsp:txXfrm>
    </dsp:sp>
    <dsp:sp modelId="{CF8F14D7-09F6-4336-834D-B9BD6815C052}">
      <dsp:nvSpPr>
        <dsp:cNvPr id="0" name=""/>
        <dsp:cNvSpPr/>
      </dsp:nvSpPr>
      <dsp:spPr>
        <a:xfrm>
          <a:off x="0" y="645487"/>
          <a:ext cx="2321068" cy="425096"/>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radiance</a:t>
          </a:r>
        </a:p>
      </dsp:txBody>
      <dsp:txXfrm>
        <a:off x="12451" y="657938"/>
        <a:ext cx="2296166" cy="400194"/>
      </dsp:txXfrm>
    </dsp:sp>
    <dsp:sp modelId="{F6F9F8A9-D1AA-44FE-ADB6-15F72291806D}">
      <dsp:nvSpPr>
        <dsp:cNvPr id="0" name=""/>
        <dsp:cNvSpPr/>
      </dsp:nvSpPr>
      <dsp:spPr>
        <a:xfrm rot="5400000">
          <a:off x="1079668" y="1081366"/>
          <a:ext cx="161730" cy="19407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5400000">
        <a:off x="1102311" y="1097539"/>
        <a:ext cx="116446" cy="113211"/>
      </dsp:txXfrm>
    </dsp:sp>
    <dsp:sp modelId="{63532C2B-F6A1-4FAD-9DAB-780C29AAE0DD}">
      <dsp:nvSpPr>
        <dsp:cNvPr id="0" name=""/>
        <dsp:cNvSpPr/>
      </dsp:nvSpPr>
      <dsp:spPr>
        <a:xfrm>
          <a:off x="-313" y="1286224"/>
          <a:ext cx="2321695" cy="426994"/>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reflectance</a:t>
          </a:r>
        </a:p>
      </dsp:txBody>
      <dsp:txXfrm>
        <a:off x="12193" y="1298730"/>
        <a:ext cx="2296683" cy="401982"/>
      </dsp:txXfrm>
    </dsp:sp>
    <dsp:sp modelId="{31D1693B-055C-4954-AE23-9D95488B22E7}">
      <dsp:nvSpPr>
        <dsp:cNvPr id="0" name=""/>
        <dsp:cNvSpPr/>
      </dsp:nvSpPr>
      <dsp:spPr>
        <a:xfrm rot="5400000">
          <a:off x="1079668" y="1724001"/>
          <a:ext cx="161730" cy="19407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rot="-5400000">
        <a:off x="1102311" y="1740174"/>
        <a:ext cx="116446" cy="113211"/>
      </dsp:txXfrm>
    </dsp:sp>
    <dsp:sp modelId="{665648B9-A0E6-4235-830B-7307E4489B5F}">
      <dsp:nvSpPr>
        <dsp:cNvPr id="0" name=""/>
        <dsp:cNvSpPr/>
      </dsp:nvSpPr>
      <dsp:spPr>
        <a:xfrm>
          <a:off x="16" y="1928859"/>
          <a:ext cx="2321034" cy="427304"/>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traits (LAI)</a:t>
          </a:r>
        </a:p>
      </dsp:txBody>
      <dsp:txXfrm>
        <a:off x="12531" y="1941374"/>
        <a:ext cx="2296004" cy="402274"/>
      </dsp:txXfrm>
    </dsp:sp>
    <dsp:sp modelId="{F364B9D7-3630-4CEF-B963-6A836DCB7E9D}">
      <dsp:nvSpPr>
        <dsp:cNvPr id="0" name=""/>
        <dsp:cNvSpPr/>
      </dsp:nvSpPr>
      <dsp:spPr>
        <a:xfrm rot="5400000">
          <a:off x="1079668" y="2366946"/>
          <a:ext cx="161730" cy="19407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102311" y="2383119"/>
        <a:ext cx="116446" cy="113211"/>
      </dsp:txXfrm>
    </dsp:sp>
    <dsp:sp modelId="{A6F122AF-FCF6-4E08-9A00-63CC66DD6186}">
      <dsp:nvSpPr>
        <dsp:cNvPr id="0" name=""/>
        <dsp:cNvSpPr/>
      </dsp:nvSpPr>
      <dsp:spPr>
        <a:xfrm>
          <a:off x="-457" y="2571805"/>
          <a:ext cx="2321983" cy="427718"/>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advanced (GPP)</a:t>
          </a:r>
        </a:p>
      </dsp:txBody>
      <dsp:txXfrm>
        <a:off x="12070" y="2584332"/>
        <a:ext cx="2296929" cy="40266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2E76ED-0078-488A-BB61-9F5678DD40D4}">
      <dsp:nvSpPr>
        <dsp:cNvPr id="0" name=""/>
        <dsp:cNvSpPr/>
      </dsp:nvSpPr>
      <dsp:spPr>
        <a:xfrm>
          <a:off x="2363828" y="2801"/>
          <a:ext cx="3915106" cy="710126"/>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uncertainty vs error</a:t>
          </a:r>
        </a:p>
      </dsp:txBody>
      <dsp:txXfrm>
        <a:off x="2384627" y="23600"/>
        <a:ext cx="3873508" cy="668528"/>
      </dsp:txXfrm>
    </dsp:sp>
    <dsp:sp modelId="{C00BAACA-B599-4130-9C4B-AE3E1B5D14C6}">
      <dsp:nvSpPr>
        <dsp:cNvPr id="0" name=""/>
        <dsp:cNvSpPr/>
      </dsp:nvSpPr>
      <dsp:spPr>
        <a:xfrm rot="5400000">
          <a:off x="4186973" y="730849"/>
          <a:ext cx="268816" cy="32257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224608" y="757731"/>
        <a:ext cx="193547" cy="188171"/>
      </dsp:txXfrm>
    </dsp:sp>
    <dsp:sp modelId="{CF8F14D7-09F6-4336-834D-B9BD6815C052}">
      <dsp:nvSpPr>
        <dsp:cNvPr id="0" name=""/>
        <dsp:cNvSpPr/>
      </dsp:nvSpPr>
      <dsp:spPr>
        <a:xfrm>
          <a:off x="2359990" y="1071350"/>
          <a:ext cx="3922781" cy="713230"/>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DNs -&gt; reflectance</a:t>
          </a:r>
        </a:p>
      </dsp:txBody>
      <dsp:txXfrm>
        <a:off x="2380880" y="1092240"/>
        <a:ext cx="3881001" cy="671450"/>
      </dsp:txXfrm>
    </dsp:sp>
    <dsp:sp modelId="{F6F9F8A9-D1AA-44FE-ADB6-15F72291806D}">
      <dsp:nvSpPr>
        <dsp:cNvPr id="0" name=""/>
        <dsp:cNvSpPr/>
      </dsp:nvSpPr>
      <dsp:spPr>
        <a:xfrm rot="5400000">
          <a:off x="4186973" y="1802502"/>
          <a:ext cx="268816" cy="32257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4224608" y="1829384"/>
        <a:ext cx="193547" cy="188171"/>
      </dsp:txXfrm>
    </dsp:sp>
    <dsp:sp modelId="{63532C2B-F6A1-4FAD-9DAB-780C29AAE0DD}">
      <dsp:nvSpPr>
        <dsp:cNvPr id="0" name=""/>
        <dsp:cNvSpPr/>
      </dsp:nvSpPr>
      <dsp:spPr>
        <a:xfrm>
          <a:off x="2359990" y="2143002"/>
          <a:ext cx="3922781" cy="709718"/>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reflectance -&gt; traits</a:t>
          </a:r>
        </a:p>
      </dsp:txBody>
      <dsp:txXfrm>
        <a:off x="2380777" y="2163789"/>
        <a:ext cx="3881207" cy="668144"/>
      </dsp:txXfrm>
    </dsp:sp>
    <dsp:sp modelId="{31D1693B-055C-4954-AE23-9D95488B22E7}">
      <dsp:nvSpPr>
        <dsp:cNvPr id="0" name=""/>
        <dsp:cNvSpPr/>
      </dsp:nvSpPr>
      <dsp:spPr>
        <a:xfrm rot="5400000">
          <a:off x="4186973" y="2870642"/>
          <a:ext cx="268816" cy="32257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5400000">
        <a:off x="4224608" y="2897524"/>
        <a:ext cx="193547" cy="188171"/>
      </dsp:txXfrm>
    </dsp:sp>
    <dsp:sp modelId="{665648B9-A0E6-4235-830B-7307E4489B5F}">
      <dsp:nvSpPr>
        <dsp:cNvPr id="0" name=""/>
        <dsp:cNvSpPr/>
      </dsp:nvSpPr>
      <dsp:spPr>
        <a:xfrm>
          <a:off x="2359990" y="3211142"/>
          <a:ext cx="3922781" cy="710234"/>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traits -&gt; processes</a:t>
          </a:r>
        </a:p>
      </dsp:txBody>
      <dsp:txXfrm>
        <a:off x="2380792" y="3231944"/>
        <a:ext cx="3881177" cy="668630"/>
      </dsp:txXfrm>
    </dsp:sp>
    <dsp:sp modelId="{F364B9D7-3630-4CEF-B963-6A836DCB7E9D}">
      <dsp:nvSpPr>
        <dsp:cNvPr id="0" name=""/>
        <dsp:cNvSpPr/>
      </dsp:nvSpPr>
      <dsp:spPr>
        <a:xfrm rot="5400000">
          <a:off x="4186973" y="3939298"/>
          <a:ext cx="268816" cy="32257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224608" y="3966180"/>
        <a:ext cx="193547" cy="188171"/>
      </dsp:txXfrm>
    </dsp:sp>
    <dsp:sp modelId="{A6F122AF-FCF6-4E08-9A00-63CC66DD6186}">
      <dsp:nvSpPr>
        <dsp:cNvPr id="0" name=""/>
        <dsp:cNvSpPr/>
      </dsp:nvSpPr>
      <dsp:spPr>
        <a:xfrm>
          <a:off x="2359990" y="4279798"/>
          <a:ext cx="3922781" cy="710922"/>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bonus</a:t>
          </a:r>
        </a:p>
      </dsp:txBody>
      <dsp:txXfrm>
        <a:off x="2380812" y="4300620"/>
        <a:ext cx="3881137" cy="6692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2E76ED-0078-488A-BB61-9F5678DD40D4}">
      <dsp:nvSpPr>
        <dsp:cNvPr id="0" name=""/>
        <dsp:cNvSpPr/>
      </dsp:nvSpPr>
      <dsp:spPr>
        <a:xfrm>
          <a:off x="16" y="2606"/>
          <a:ext cx="2321034" cy="427240"/>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raw DN</a:t>
          </a:r>
        </a:p>
      </dsp:txBody>
      <dsp:txXfrm>
        <a:off x="12529" y="15119"/>
        <a:ext cx="2296008" cy="402214"/>
      </dsp:txXfrm>
    </dsp:sp>
    <dsp:sp modelId="{C00BAACA-B599-4130-9C4B-AE3E1B5D14C6}">
      <dsp:nvSpPr>
        <dsp:cNvPr id="0" name=""/>
        <dsp:cNvSpPr/>
      </dsp:nvSpPr>
      <dsp:spPr>
        <a:xfrm rot="5400000">
          <a:off x="1079668" y="440628"/>
          <a:ext cx="161730" cy="19407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102311" y="456801"/>
        <a:ext cx="116446" cy="113211"/>
      </dsp:txXfrm>
    </dsp:sp>
    <dsp:sp modelId="{CF8F14D7-09F6-4336-834D-B9BD6815C052}">
      <dsp:nvSpPr>
        <dsp:cNvPr id="0" name=""/>
        <dsp:cNvSpPr/>
      </dsp:nvSpPr>
      <dsp:spPr>
        <a:xfrm>
          <a:off x="0" y="645487"/>
          <a:ext cx="2321068" cy="425096"/>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radiance</a:t>
          </a:r>
        </a:p>
      </dsp:txBody>
      <dsp:txXfrm>
        <a:off x="12451" y="657938"/>
        <a:ext cx="2296166" cy="400194"/>
      </dsp:txXfrm>
    </dsp:sp>
    <dsp:sp modelId="{F6F9F8A9-D1AA-44FE-ADB6-15F72291806D}">
      <dsp:nvSpPr>
        <dsp:cNvPr id="0" name=""/>
        <dsp:cNvSpPr/>
      </dsp:nvSpPr>
      <dsp:spPr>
        <a:xfrm rot="5400000">
          <a:off x="1079668" y="1081366"/>
          <a:ext cx="161730" cy="19407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5400000">
        <a:off x="1102311" y="1097539"/>
        <a:ext cx="116446" cy="113211"/>
      </dsp:txXfrm>
    </dsp:sp>
    <dsp:sp modelId="{63532C2B-F6A1-4FAD-9DAB-780C29AAE0DD}">
      <dsp:nvSpPr>
        <dsp:cNvPr id="0" name=""/>
        <dsp:cNvSpPr/>
      </dsp:nvSpPr>
      <dsp:spPr>
        <a:xfrm>
          <a:off x="-313" y="1286224"/>
          <a:ext cx="2321695" cy="426994"/>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reflectance</a:t>
          </a:r>
        </a:p>
      </dsp:txBody>
      <dsp:txXfrm>
        <a:off x="12193" y="1298730"/>
        <a:ext cx="2296683" cy="401982"/>
      </dsp:txXfrm>
    </dsp:sp>
    <dsp:sp modelId="{31D1693B-055C-4954-AE23-9D95488B22E7}">
      <dsp:nvSpPr>
        <dsp:cNvPr id="0" name=""/>
        <dsp:cNvSpPr/>
      </dsp:nvSpPr>
      <dsp:spPr>
        <a:xfrm rot="5400000">
          <a:off x="1079668" y="1724001"/>
          <a:ext cx="161730" cy="19407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rot="-5400000">
        <a:off x="1102311" y="1740174"/>
        <a:ext cx="116446" cy="113211"/>
      </dsp:txXfrm>
    </dsp:sp>
    <dsp:sp modelId="{665648B9-A0E6-4235-830B-7307E4489B5F}">
      <dsp:nvSpPr>
        <dsp:cNvPr id="0" name=""/>
        <dsp:cNvSpPr/>
      </dsp:nvSpPr>
      <dsp:spPr>
        <a:xfrm>
          <a:off x="16" y="1928859"/>
          <a:ext cx="2321034" cy="427304"/>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traits (LAI)</a:t>
          </a:r>
        </a:p>
      </dsp:txBody>
      <dsp:txXfrm>
        <a:off x="12531" y="1941374"/>
        <a:ext cx="2296004" cy="402274"/>
      </dsp:txXfrm>
    </dsp:sp>
    <dsp:sp modelId="{F364B9D7-3630-4CEF-B963-6A836DCB7E9D}">
      <dsp:nvSpPr>
        <dsp:cNvPr id="0" name=""/>
        <dsp:cNvSpPr/>
      </dsp:nvSpPr>
      <dsp:spPr>
        <a:xfrm rot="5400000">
          <a:off x="1079668" y="2366946"/>
          <a:ext cx="161730" cy="19407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102311" y="2383119"/>
        <a:ext cx="116446" cy="113211"/>
      </dsp:txXfrm>
    </dsp:sp>
    <dsp:sp modelId="{A6F122AF-FCF6-4E08-9A00-63CC66DD6186}">
      <dsp:nvSpPr>
        <dsp:cNvPr id="0" name=""/>
        <dsp:cNvSpPr/>
      </dsp:nvSpPr>
      <dsp:spPr>
        <a:xfrm>
          <a:off x="-457" y="2571805"/>
          <a:ext cx="2321983" cy="427718"/>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advanced (GPP)</a:t>
          </a:r>
        </a:p>
      </dsp:txBody>
      <dsp:txXfrm>
        <a:off x="12070" y="2584332"/>
        <a:ext cx="2296929" cy="4026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2E76ED-0078-488A-BB61-9F5678DD40D4}">
      <dsp:nvSpPr>
        <dsp:cNvPr id="0" name=""/>
        <dsp:cNvSpPr/>
      </dsp:nvSpPr>
      <dsp:spPr>
        <a:xfrm>
          <a:off x="2363828" y="2801"/>
          <a:ext cx="3915106" cy="710126"/>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uncertainty vs error</a:t>
          </a:r>
        </a:p>
      </dsp:txBody>
      <dsp:txXfrm>
        <a:off x="2384627" y="23600"/>
        <a:ext cx="3873508" cy="668528"/>
      </dsp:txXfrm>
    </dsp:sp>
    <dsp:sp modelId="{C00BAACA-B599-4130-9C4B-AE3E1B5D14C6}">
      <dsp:nvSpPr>
        <dsp:cNvPr id="0" name=""/>
        <dsp:cNvSpPr/>
      </dsp:nvSpPr>
      <dsp:spPr>
        <a:xfrm rot="5400000">
          <a:off x="4186973" y="730849"/>
          <a:ext cx="268816" cy="32257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224608" y="757731"/>
        <a:ext cx="193547" cy="188171"/>
      </dsp:txXfrm>
    </dsp:sp>
    <dsp:sp modelId="{CF8F14D7-09F6-4336-834D-B9BD6815C052}">
      <dsp:nvSpPr>
        <dsp:cNvPr id="0" name=""/>
        <dsp:cNvSpPr/>
      </dsp:nvSpPr>
      <dsp:spPr>
        <a:xfrm>
          <a:off x="2359990" y="1071350"/>
          <a:ext cx="3922781" cy="713230"/>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DNs -&gt; reflectance</a:t>
          </a:r>
        </a:p>
      </dsp:txBody>
      <dsp:txXfrm>
        <a:off x="2380880" y="1092240"/>
        <a:ext cx="3881001" cy="671450"/>
      </dsp:txXfrm>
    </dsp:sp>
    <dsp:sp modelId="{F6F9F8A9-D1AA-44FE-ADB6-15F72291806D}">
      <dsp:nvSpPr>
        <dsp:cNvPr id="0" name=""/>
        <dsp:cNvSpPr/>
      </dsp:nvSpPr>
      <dsp:spPr>
        <a:xfrm rot="5400000">
          <a:off x="4186973" y="1802502"/>
          <a:ext cx="268816" cy="32257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4224608" y="1829384"/>
        <a:ext cx="193547" cy="188171"/>
      </dsp:txXfrm>
    </dsp:sp>
    <dsp:sp modelId="{63532C2B-F6A1-4FAD-9DAB-780C29AAE0DD}">
      <dsp:nvSpPr>
        <dsp:cNvPr id="0" name=""/>
        <dsp:cNvSpPr/>
      </dsp:nvSpPr>
      <dsp:spPr>
        <a:xfrm>
          <a:off x="2359990" y="2143002"/>
          <a:ext cx="3922781" cy="709718"/>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reflectance -&gt; traits</a:t>
          </a:r>
        </a:p>
      </dsp:txBody>
      <dsp:txXfrm>
        <a:off x="2380777" y="2163789"/>
        <a:ext cx="3881207" cy="668144"/>
      </dsp:txXfrm>
    </dsp:sp>
    <dsp:sp modelId="{31D1693B-055C-4954-AE23-9D95488B22E7}">
      <dsp:nvSpPr>
        <dsp:cNvPr id="0" name=""/>
        <dsp:cNvSpPr/>
      </dsp:nvSpPr>
      <dsp:spPr>
        <a:xfrm rot="5400000">
          <a:off x="4186973" y="2870642"/>
          <a:ext cx="268816" cy="32257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5400000">
        <a:off x="4224608" y="2897524"/>
        <a:ext cx="193547" cy="188171"/>
      </dsp:txXfrm>
    </dsp:sp>
    <dsp:sp modelId="{665648B9-A0E6-4235-830B-7307E4489B5F}">
      <dsp:nvSpPr>
        <dsp:cNvPr id="0" name=""/>
        <dsp:cNvSpPr/>
      </dsp:nvSpPr>
      <dsp:spPr>
        <a:xfrm>
          <a:off x="2359990" y="3211142"/>
          <a:ext cx="3922781" cy="710234"/>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traits -&gt; processes</a:t>
          </a:r>
        </a:p>
      </dsp:txBody>
      <dsp:txXfrm>
        <a:off x="2380792" y="3231944"/>
        <a:ext cx="3881177" cy="668630"/>
      </dsp:txXfrm>
    </dsp:sp>
    <dsp:sp modelId="{F364B9D7-3630-4CEF-B963-6A836DCB7E9D}">
      <dsp:nvSpPr>
        <dsp:cNvPr id="0" name=""/>
        <dsp:cNvSpPr/>
      </dsp:nvSpPr>
      <dsp:spPr>
        <a:xfrm rot="5400000">
          <a:off x="4186973" y="3939298"/>
          <a:ext cx="268816" cy="32257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224608" y="3966180"/>
        <a:ext cx="193547" cy="188171"/>
      </dsp:txXfrm>
    </dsp:sp>
    <dsp:sp modelId="{A6F122AF-FCF6-4E08-9A00-63CC66DD6186}">
      <dsp:nvSpPr>
        <dsp:cNvPr id="0" name=""/>
        <dsp:cNvSpPr/>
      </dsp:nvSpPr>
      <dsp:spPr>
        <a:xfrm>
          <a:off x="2359990" y="4279798"/>
          <a:ext cx="3922781" cy="71092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bonus</a:t>
          </a:r>
        </a:p>
      </dsp:txBody>
      <dsp:txXfrm>
        <a:off x="2380812" y="4300620"/>
        <a:ext cx="3881137" cy="6692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2E76ED-0078-488A-BB61-9F5678DD40D4}">
      <dsp:nvSpPr>
        <dsp:cNvPr id="0" name=""/>
        <dsp:cNvSpPr/>
      </dsp:nvSpPr>
      <dsp:spPr>
        <a:xfrm>
          <a:off x="16" y="2606"/>
          <a:ext cx="2321034" cy="427240"/>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raw DN</a:t>
          </a:r>
        </a:p>
      </dsp:txBody>
      <dsp:txXfrm>
        <a:off x="12529" y="15119"/>
        <a:ext cx="2296008" cy="402214"/>
      </dsp:txXfrm>
    </dsp:sp>
    <dsp:sp modelId="{C00BAACA-B599-4130-9C4B-AE3E1B5D14C6}">
      <dsp:nvSpPr>
        <dsp:cNvPr id="0" name=""/>
        <dsp:cNvSpPr/>
      </dsp:nvSpPr>
      <dsp:spPr>
        <a:xfrm rot="5400000">
          <a:off x="1079668" y="440628"/>
          <a:ext cx="161730" cy="19407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102311" y="456801"/>
        <a:ext cx="116446" cy="113211"/>
      </dsp:txXfrm>
    </dsp:sp>
    <dsp:sp modelId="{CF8F14D7-09F6-4336-834D-B9BD6815C052}">
      <dsp:nvSpPr>
        <dsp:cNvPr id="0" name=""/>
        <dsp:cNvSpPr/>
      </dsp:nvSpPr>
      <dsp:spPr>
        <a:xfrm>
          <a:off x="0" y="645487"/>
          <a:ext cx="2321068" cy="425096"/>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radiance</a:t>
          </a:r>
        </a:p>
      </dsp:txBody>
      <dsp:txXfrm>
        <a:off x="12451" y="657938"/>
        <a:ext cx="2296166" cy="400194"/>
      </dsp:txXfrm>
    </dsp:sp>
    <dsp:sp modelId="{F6F9F8A9-D1AA-44FE-ADB6-15F72291806D}">
      <dsp:nvSpPr>
        <dsp:cNvPr id="0" name=""/>
        <dsp:cNvSpPr/>
      </dsp:nvSpPr>
      <dsp:spPr>
        <a:xfrm rot="5400000">
          <a:off x="1079668" y="1081366"/>
          <a:ext cx="161730" cy="19407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5400000">
        <a:off x="1102311" y="1097539"/>
        <a:ext cx="116446" cy="113211"/>
      </dsp:txXfrm>
    </dsp:sp>
    <dsp:sp modelId="{63532C2B-F6A1-4FAD-9DAB-780C29AAE0DD}">
      <dsp:nvSpPr>
        <dsp:cNvPr id="0" name=""/>
        <dsp:cNvSpPr/>
      </dsp:nvSpPr>
      <dsp:spPr>
        <a:xfrm>
          <a:off x="-313" y="1286224"/>
          <a:ext cx="2321695" cy="426994"/>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reflectance</a:t>
          </a:r>
        </a:p>
      </dsp:txBody>
      <dsp:txXfrm>
        <a:off x="12193" y="1298730"/>
        <a:ext cx="2296683" cy="401982"/>
      </dsp:txXfrm>
    </dsp:sp>
    <dsp:sp modelId="{31D1693B-055C-4954-AE23-9D95488B22E7}">
      <dsp:nvSpPr>
        <dsp:cNvPr id="0" name=""/>
        <dsp:cNvSpPr/>
      </dsp:nvSpPr>
      <dsp:spPr>
        <a:xfrm rot="5400000">
          <a:off x="1079668" y="1724001"/>
          <a:ext cx="161730" cy="19407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rot="-5400000">
        <a:off x="1102311" y="1740174"/>
        <a:ext cx="116446" cy="113211"/>
      </dsp:txXfrm>
    </dsp:sp>
    <dsp:sp modelId="{665648B9-A0E6-4235-830B-7307E4489B5F}">
      <dsp:nvSpPr>
        <dsp:cNvPr id="0" name=""/>
        <dsp:cNvSpPr/>
      </dsp:nvSpPr>
      <dsp:spPr>
        <a:xfrm>
          <a:off x="16" y="1928859"/>
          <a:ext cx="2321034" cy="427304"/>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traits (LAI)</a:t>
          </a:r>
        </a:p>
      </dsp:txBody>
      <dsp:txXfrm>
        <a:off x="12531" y="1941374"/>
        <a:ext cx="2296004" cy="402274"/>
      </dsp:txXfrm>
    </dsp:sp>
    <dsp:sp modelId="{F364B9D7-3630-4CEF-B963-6A836DCB7E9D}">
      <dsp:nvSpPr>
        <dsp:cNvPr id="0" name=""/>
        <dsp:cNvSpPr/>
      </dsp:nvSpPr>
      <dsp:spPr>
        <a:xfrm rot="5400000">
          <a:off x="1079668" y="2366946"/>
          <a:ext cx="161730" cy="19407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102311" y="2383119"/>
        <a:ext cx="116446" cy="113211"/>
      </dsp:txXfrm>
    </dsp:sp>
    <dsp:sp modelId="{A6F122AF-FCF6-4E08-9A00-63CC66DD6186}">
      <dsp:nvSpPr>
        <dsp:cNvPr id="0" name=""/>
        <dsp:cNvSpPr/>
      </dsp:nvSpPr>
      <dsp:spPr>
        <a:xfrm>
          <a:off x="-457" y="2571805"/>
          <a:ext cx="2321983" cy="427718"/>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advanced (GPP)</a:t>
          </a:r>
        </a:p>
      </dsp:txBody>
      <dsp:txXfrm>
        <a:off x="12070" y="2584332"/>
        <a:ext cx="2296929" cy="4026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2E76ED-0078-488A-BB61-9F5678DD40D4}">
      <dsp:nvSpPr>
        <dsp:cNvPr id="0" name=""/>
        <dsp:cNvSpPr/>
      </dsp:nvSpPr>
      <dsp:spPr>
        <a:xfrm>
          <a:off x="2363828" y="2801"/>
          <a:ext cx="3915106" cy="710126"/>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uncertainty vs error</a:t>
          </a:r>
        </a:p>
      </dsp:txBody>
      <dsp:txXfrm>
        <a:off x="2384627" y="23600"/>
        <a:ext cx="3873508" cy="668528"/>
      </dsp:txXfrm>
    </dsp:sp>
    <dsp:sp modelId="{C00BAACA-B599-4130-9C4B-AE3E1B5D14C6}">
      <dsp:nvSpPr>
        <dsp:cNvPr id="0" name=""/>
        <dsp:cNvSpPr/>
      </dsp:nvSpPr>
      <dsp:spPr>
        <a:xfrm rot="5400000">
          <a:off x="4186973" y="730849"/>
          <a:ext cx="268816" cy="32257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224608" y="757731"/>
        <a:ext cx="193547" cy="188171"/>
      </dsp:txXfrm>
    </dsp:sp>
    <dsp:sp modelId="{CF8F14D7-09F6-4336-834D-B9BD6815C052}">
      <dsp:nvSpPr>
        <dsp:cNvPr id="0" name=""/>
        <dsp:cNvSpPr/>
      </dsp:nvSpPr>
      <dsp:spPr>
        <a:xfrm>
          <a:off x="2359990" y="1071350"/>
          <a:ext cx="3922781" cy="713230"/>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DNs -&gt; reflectance</a:t>
          </a:r>
        </a:p>
      </dsp:txBody>
      <dsp:txXfrm>
        <a:off x="2380880" y="1092240"/>
        <a:ext cx="3881001" cy="671450"/>
      </dsp:txXfrm>
    </dsp:sp>
    <dsp:sp modelId="{F6F9F8A9-D1AA-44FE-ADB6-15F72291806D}">
      <dsp:nvSpPr>
        <dsp:cNvPr id="0" name=""/>
        <dsp:cNvSpPr/>
      </dsp:nvSpPr>
      <dsp:spPr>
        <a:xfrm rot="5400000">
          <a:off x="4186973" y="1802502"/>
          <a:ext cx="268816" cy="32257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4224608" y="1829384"/>
        <a:ext cx="193547" cy="188171"/>
      </dsp:txXfrm>
    </dsp:sp>
    <dsp:sp modelId="{63532C2B-F6A1-4FAD-9DAB-780C29AAE0DD}">
      <dsp:nvSpPr>
        <dsp:cNvPr id="0" name=""/>
        <dsp:cNvSpPr/>
      </dsp:nvSpPr>
      <dsp:spPr>
        <a:xfrm>
          <a:off x="2359990" y="2143002"/>
          <a:ext cx="3922781" cy="709718"/>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reflectance -&gt; traits</a:t>
          </a:r>
        </a:p>
      </dsp:txBody>
      <dsp:txXfrm>
        <a:off x="2380777" y="2163789"/>
        <a:ext cx="3881207" cy="668144"/>
      </dsp:txXfrm>
    </dsp:sp>
    <dsp:sp modelId="{31D1693B-055C-4954-AE23-9D95488B22E7}">
      <dsp:nvSpPr>
        <dsp:cNvPr id="0" name=""/>
        <dsp:cNvSpPr/>
      </dsp:nvSpPr>
      <dsp:spPr>
        <a:xfrm rot="5400000">
          <a:off x="4186973" y="2870642"/>
          <a:ext cx="268816" cy="32257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5400000">
        <a:off x="4224608" y="2897524"/>
        <a:ext cx="193547" cy="188171"/>
      </dsp:txXfrm>
    </dsp:sp>
    <dsp:sp modelId="{665648B9-A0E6-4235-830B-7307E4489B5F}">
      <dsp:nvSpPr>
        <dsp:cNvPr id="0" name=""/>
        <dsp:cNvSpPr/>
      </dsp:nvSpPr>
      <dsp:spPr>
        <a:xfrm>
          <a:off x="2359990" y="3211142"/>
          <a:ext cx="3922781" cy="710234"/>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traits -&gt; processes</a:t>
          </a:r>
        </a:p>
      </dsp:txBody>
      <dsp:txXfrm>
        <a:off x="2380792" y="3231944"/>
        <a:ext cx="3881177" cy="668630"/>
      </dsp:txXfrm>
    </dsp:sp>
    <dsp:sp modelId="{F364B9D7-3630-4CEF-B963-6A836DCB7E9D}">
      <dsp:nvSpPr>
        <dsp:cNvPr id="0" name=""/>
        <dsp:cNvSpPr/>
      </dsp:nvSpPr>
      <dsp:spPr>
        <a:xfrm rot="5400000">
          <a:off x="4186973" y="3939298"/>
          <a:ext cx="268816" cy="32257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224608" y="3966180"/>
        <a:ext cx="193547" cy="188171"/>
      </dsp:txXfrm>
    </dsp:sp>
    <dsp:sp modelId="{A6F122AF-FCF6-4E08-9A00-63CC66DD6186}">
      <dsp:nvSpPr>
        <dsp:cNvPr id="0" name=""/>
        <dsp:cNvSpPr/>
      </dsp:nvSpPr>
      <dsp:spPr>
        <a:xfrm>
          <a:off x="2359990" y="4279798"/>
          <a:ext cx="3922781" cy="71092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bonus</a:t>
          </a:r>
        </a:p>
      </dsp:txBody>
      <dsp:txXfrm>
        <a:off x="2380812" y="4300620"/>
        <a:ext cx="3881137" cy="6692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2E76ED-0078-488A-BB61-9F5678DD40D4}">
      <dsp:nvSpPr>
        <dsp:cNvPr id="0" name=""/>
        <dsp:cNvSpPr/>
      </dsp:nvSpPr>
      <dsp:spPr>
        <a:xfrm>
          <a:off x="16" y="2606"/>
          <a:ext cx="2321034" cy="427240"/>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raw DN</a:t>
          </a:r>
        </a:p>
      </dsp:txBody>
      <dsp:txXfrm>
        <a:off x="12529" y="15119"/>
        <a:ext cx="2296008" cy="402214"/>
      </dsp:txXfrm>
    </dsp:sp>
    <dsp:sp modelId="{C00BAACA-B599-4130-9C4B-AE3E1B5D14C6}">
      <dsp:nvSpPr>
        <dsp:cNvPr id="0" name=""/>
        <dsp:cNvSpPr/>
      </dsp:nvSpPr>
      <dsp:spPr>
        <a:xfrm rot="5400000">
          <a:off x="1079668" y="440628"/>
          <a:ext cx="161730" cy="19407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102311" y="456801"/>
        <a:ext cx="116446" cy="113211"/>
      </dsp:txXfrm>
    </dsp:sp>
    <dsp:sp modelId="{CF8F14D7-09F6-4336-834D-B9BD6815C052}">
      <dsp:nvSpPr>
        <dsp:cNvPr id="0" name=""/>
        <dsp:cNvSpPr/>
      </dsp:nvSpPr>
      <dsp:spPr>
        <a:xfrm>
          <a:off x="0" y="645487"/>
          <a:ext cx="2321068" cy="425096"/>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radiance</a:t>
          </a:r>
        </a:p>
      </dsp:txBody>
      <dsp:txXfrm>
        <a:off x="12451" y="657938"/>
        <a:ext cx="2296166" cy="400194"/>
      </dsp:txXfrm>
    </dsp:sp>
    <dsp:sp modelId="{F6F9F8A9-D1AA-44FE-ADB6-15F72291806D}">
      <dsp:nvSpPr>
        <dsp:cNvPr id="0" name=""/>
        <dsp:cNvSpPr/>
      </dsp:nvSpPr>
      <dsp:spPr>
        <a:xfrm rot="5400000">
          <a:off x="1079668" y="1081366"/>
          <a:ext cx="161730" cy="19407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5400000">
        <a:off x="1102311" y="1097539"/>
        <a:ext cx="116446" cy="113211"/>
      </dsp:txXfrm>
    </dsp:sp>
    <dsp:sp modelId="{63532C2B-F6A1-4FAD-9DAB-780C29AAE0DD}">
      <dsp:nvSpPr>
        <dsp:cNvPr id="0" name=""/>
        <dsp:cNvSpPr/>
      </dsp:nvSpPr>
      <dsp:spPr>
        <a:xfrm>
          <a:off x="-313" y="1286224"/>
          <a:ext cx="2321695" cy="426994"/>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reflectance</a:t>
          </a:r>
        </a:p>
      </dsp:txBody>
      <dsp:txXfrm>
        <a:off x="12193" y="1298730"/>
        <a:ext cx="2296683" cy="401982"/>
      </dsp:txXfrm>
    </dsp:sp>
    <dsp:sp modelId="{31D1693B-055C-4954-AE23-9D95488B22E7}">
      <dsp:nvSpPr>
        <dsp:cNvPr id="0" name=""/>
        <dsp:cNvSpPr/>
      </dsp:nvSpPr>
      <dsp:spPr>
        <a:xfrm rot="5400000">
          <a:off x="1079668" y="1724001"/>
          <a:ext cx="161730" cy="19407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rot="-5400000">
        <a:off x="1102311" y="1740174"/>
        <a:ext cx="116446" cy="113211"/>
      </dsp:txXfrm>
    </dsp:sp>
    <dsp:sp modelId="{665648B9-A0E6-4235-830B-7307E4489B5F}">
      <dsp:nvSpPr>
        <dsp:cNvPr id="0" name=""/>
        <dsp:cNvSpPr/>
      </dsp:nvSpPr>
      <dsp:spPr>
        <a:xfrm>
          <a:off x="16" y="1928859"/>
          <a:ext cx="2321034" cy="427304"/>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traits (LAI)</a:t>
          </a:r>
        </a:p>
      </dsp:txBody>
      <dsp:txXfrm>
        <a:off x="12531" y="1941374"/>
        <a:ext cx="2296004" cy="402274"/>
      </dsp:txXfrm>
    </dsp:sp>
    <dsp:sp modelId="{F364B9D7-3630-4CEF-B963-6A836DCB7E9D}">
      <dsp:nvSpPr>
        <dsp:cNvPr id="0" name=""/>
        <dsp:cNvSpPr/>
      </dsp:nvSpPr>
      <dsp:spPr>
        <a:xfrm rot="5400000">
          <a:off x="1079668" y="2366946"/>
          <a:ext cx="161730" cy="19407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102311" y="2383119"/>
        <a:ext cx="116446" cy="113211"/>
      </dsp:txXfrm>
    </dsp:sp>
    <dsp:sp modelId="{A6F122AF-FCF6-4E08-9A00-63CC66DD6186}">
      <dsp:nvSpPr>
        <dsp:cNvPr id="0" name=""/>
        <dsp:cNvSpPr/>
      </dsp:nvSpPr>
      <dsp:spPr>
        <a:xfrm>
          <a:off x="-457" y="2571805"/>
          <a:ext cx="2321983" cy="427718"/>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advanced (GPP)</a:t>
          </a:r>
        </a:p>
      </dsp:txBody>
      <dsp:txXfrm>
        <a:off x="12070" y="2584332"/>
        <a:ext cx="2296929" cy="4026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2E76ED-0078-488A-BB61-9F5678DD40D4}">
      <dsp:nvSpPr>
        <dsp:cNvPr id="0" name=""/>
        <dsp:cNvSpPr/>
      </dsp:nvSpPr>
      <dsp:spPr>
        <a:xfrm>
          <a:off x="2363828" y="2801"/>
          <a:ext cx="3915106" cy="710126"/>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uncertainty vs error</a:t>
          </a:r>
        </a:p>
      </dsp:txBody>
      <dsp:txXfrm>
        <a:off x="2384627" y="23600"/>
        <a:ext cx="3873508" cy="668528"/>
      </dsp:txXfrm>
    </dsp:sp>
    <dsp:sp modelId="{C00BAACA-B599-4130-9C4B-AE3E1B5D14C6}">
      <dsp:nvSpPr>
        <dsp:cNvPr id="0" name=""/>
        <dsp:cNvSpPr/>
      </dsp:nvSpPr>
      <dsp:spPr>
        <a:xfrm rot="5400000">
          <a:off x="4186973" y="730849"/>
          <a:ext cx="268816" cy="32257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224608" y="757731"/>
        <a:ext cx="193547" cy="188171"/>
      </dsp:txXfrm>
    </dsp:sp>
    <dsp:sp modelId="{CF8F14D7-09F6-4336-834D-B9BD6815C052}">
      <dsp:nvSpPr>
        <dsp:cNvPr id="0" name=""/>
        <dsp:cNvSpPr/>
      </dsp:nvSpPr>
      <dsp:spPr>
        <a:xfrm>
          <a:off x="2359990" y="1071350"/>
          <a:ext cx="3922781" cy="713230"/>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DNs -&gt; reflectance</a:t>
          </a:r>
        </a:p>
      </dsp:txBody>
      <dsp:txXfrm>
        <a:off x="2380880" y="1092240"/>
        <a:ext cx="3881001" cy="671450"/>
      </dsp:txXfrm>
    </dsp:sp>
    <dsp:sp modelId="{F6F9F8A9-D1AA-44FE-ADB6-15F72291806D}">
      <dsp:nvSpPr>
        <dsp:cNvPr id="0" name=""/>
        <dsp:cNvSpPr/>
      </dsp:nvSpPr>
      <dsp:spPr>
        <a:xfrm rot="5400000">
          <a:off x="4186973" y="1802502"/>
          <a:ext cx="268816" cy="32257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4224608" y="1829384"/>
        <a:ext cx="193547" cy="188171"/>
      </dsp:txXfrm>
    </dsp:sp>
    <dsp:sp modelId="{63532C2B-F6A1-4FAD-9DAB-780C29AAE0DD}">
      <dsp:nvSpPr>
        <dsp:cNvPr id="0" name=""/>
        <dsp:cNvSpPr/>
      </dsp:nvSpPr>
      <dsp:spPr>
        <a:xfrm>
          <a:off x="2359990" y="2143002"/>
          <a:ext cx="3922781" cy="709718"/>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reflectance -&gt; traits</a:t>
          </a:r>
        </a:p>
      </dsp:txBody>
      <dsp:txXfrm>
        <a:off x="2380777" y="2163789"/>
        <a:ext cx="3881207" cy="668144"/>
      </dsp:txXfrm>
    </dsp:sp>
    <dsp:sp modelId="{31D1693B-055C-4954-AE23-9D95488B22E7}">
      <dsp:nvSpPr>
        <dsp:cNvPr id="0" name=""/>
        <dsp:cNvSpPr/>
      </dsp:nvSpPr>
      <dsp:spPr>
        <a:xfrm rot="5400000">
          <a:off x="4186973" y="2870642"/>
          <a:ext cx="268816" cy="32257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5400000">
        <a:off x="4224608" y="2897524"/>
        <a:ext cx="193547" cy="188171"/>
      </dsp:txXfrm>
    </dsp:sp>
    <dsp:sp modelId="{665648B9-A0E6-4235-830B-7307E4489B5F}">
      <dsp:nvSpPr>
        <dsp:cNvPr id="0" name=""/>
        <dsp:cNvSpPr/>
      </dsp:nvSpPr>
      <dsp:spPr>
        <a:xfrm>
          <a:off x="2359990" y="3211142"/>
          <a:ext cx="3922781" cy="710234"/>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traits -&gt; processes</a:t>
          </a:r>
        </a:p>
      </dsp:txBody>
      <dsp:txXfrm>
        <a:off x="2380792" y="3231944"/>
        <a:ext cx="3881177" cy="668630"/>
      </dsp:txXfrm>
    </dsp:sp>
    <dsp:sp modelId="{F364B9D7-3630-4CEF-B963-6A836DCB7E9D}">
      <dsp:nvSpPr>
        <dsp:cNvPr id="0" name=""/>
        <dsp:cNvSpPr/>
      </dsp:nvSpPr>
      <dsp:spPr>
        <a:xfrm rot="5400000">
          <a:off x="4186973" y="3939298"/>
          <a:ext cx="268816" cy="32257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224608" y="3966180"/>
        <a:ext cx="193547" cy="188171"/>
      </dsp:txXfrm>
    </dsp:sp>
    <dsp:sp modelId="{A6F122AF-FCF6-4E08-9A00-63CC66DD6186}">
      <dsp:nvSpPr>
        <dsp:cNvPr id="0" name=""/>
        <dsp:cNvSpPr/>
      </dsp:nvSpPr>
      <dsp:spPr>
        <a:xfrm>
          <a:off x="2359990" y="4279798"/>
          <a:ext cx="3922781" cy="71092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bonus</a:t>
          </a:r>
        </a:p>
      </dsp:txBody>
      <dsp:txXfrm>
        <a:off x="2380812" y="4300620"/>
        <a:ext cx="3881137" cy="6692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2E76ED-0078-488A-BB61-9F5678DD40D4}">
      <dsp:nvSpPr>
        <dsp:cNvPr id="0" name=""/>
        <dsp:cNvSpPr/>
      </dsp:nvSpPr>
      <dsp:spPr>
        <a:xfrm>
          <a:off x="16" y="2606"/>
          <a:ext cx="2321034" cy="427240"/>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raw DN</a:t>
          </a:r>
        </a:p>
      </dsp:txBody>
      <dsp:txXfrm>
        <a:off x="12529" y="15119"/>
        <a:ext cx="2296008" cy="402214"/>
      </dsp:txXfrm>
    </dsp:sp>
    <dsp:sp modelId="{C00BAACA-B599-4130-9C4B-AE3E1B5D14C6}">
      <dsp:nvSpPr>
        <dsp:cNvPr id="0" name=""/>
        <dsp:cNvSpPr/>
      </dsp:nvSpPr>
      <dsp:spPr>
        <a:xfrm rot="5400000">
          <a:off x="1079668" y="440628"/>
          <a:ext cx="161730" cy="19407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102311" y="456801"/>
        <a:ext cx="116446" cy="113211"/>
      </dsp:txXfrm>
    </dsp:sp>
    <dsp:sp modelId="{CF8F14D7-09F6-4336-834D-B9BD6815C052}">
      <dsp:nvSpPr>
        <dsp:cNvPr id="0" name=""/>
        <dsp:cNvSpPr/>
      </dsp:nvSpPr>
      <dsp:spPr>
        <a:xfrm>
          <a:off x="0" y="645487"/>
          <a:ext cx="2321068" cy="425096"/>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radiance</a:t>
          </a:r>
        </a:p>
      </dsp:txBody>
      <dsp:txXfrm>
        <a:off x="12451" y="657938"/>
        <a:ext cx="2296166" cy="400194"/>
      </dsp:txXfrm>
    </dsp:sp>
    <dsp:sp modelId="{F6F9F8A9-D1AA-44FE-ADB6-15F72291806D}">
      <dsp:nvSpPr>
        <dsp:cNvPr id="0" name=""/>
        <dsp:cNvSpPr/>
      </dsp:nvSpPr>
      <dsp:spPr>
        <a:xfrm rot="5400000">
          <a:off x="1079668" y="1081366"/>
          <a:ext cx="161730" cy="19407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5400000">
        <a:off x="1102311" y="1097539"/>
        <a:ext cx="116446" cy="113211"/>
      </dsp:txXfrm>
    </dsp:sp>
    <dsp:sp modelId="{63532C2B-F6A1-4FAD-9DAB-780C29AAE0DD}">
      <dsp:nvSpPr>
        <dsp:cNvPr id="0" name=""/>
        <dsp:cNvSpPr/>
      </dsp:nvSpPr>
      <dsp:spPr>
        <a:xfrm>
          <a:off x="-313" y="1286224"/>
          <a:ext cx="2321695" cy="426994"/>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reflectance</a:t>
          </a:r>
        </a:p>
      </dsp:txBody>
      <dsp:txXfrm>
        <a:off x="12193" y="1298730"/>
        <a:ext cx="2296683" cy="401982"/>
      </dsp:txXfrm>
    </dsp:sp>
    <dsp:sp modelId="{31D1693B-055C-4954-AE23-9D95488B22E7}">
      <dsp:nvSpPr>
        <dsp:cNvPr id="0" name=""/>
        <dsp:cNvSpPr/>
      </dsp:nvSpPr>
      <dsp:spPr>
        <a:xfrm rot="5400000">
          <a:off x="1079668" y="1724001"/>
          <a:ext cx="161730" cy="19407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rot="-5400000">
        <a:off x="1102311" y="1740174"/>
        <a:ext cx="116446" cy="113211"/>
      </dsp:txXfrm>
    </dsp:sp>
    <dsp:sp modelId="{665648B9-A0E6-4235-830B-7307E4489B5F}">
      <dsp:nvSpPr>
        <dsp:cNvPr id="0" name=""/>
        <dsp:cNvSpPr/>
      </dsp:nvSpPr>
      <dsp:spPr>
        <a:xfrm>
          <a:off x="16" y="1928859"/>
          <a:ext cx="2321034" cy="427304"/>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traits (LAI)</a:t>
          </a:r>
        </a:p>
      </dsp:txBody>
      <dsp:txXfrm>
        <a:off x="12531" y="1941374"/>
        <a:ext cx="2296004" cy="402274"/>
      </dsp:txXfrm>
    </dsp:sp>
    <dsp:sp modelId="{F364B9D7-3630-4CEF-B963-6A836DCB7E9D}">
      <dsp:nvSpPr>
        <dsp:cNvPr id="0" name=""/>
        <dsp:cNvSpPr/>
      </dsp:nvSpPr>
      <dsp:spPr>
        <a:xfrm rot="5400000">
          <a:off x="1079668" y="2366946"/>
          <a:ext cx="161730" cy="19407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102311" y="2383119"/>
        <a:ext cx="116446" cy="113211"/>
      </dsp:txXfrm>
    </dsp:sp>
    <dsp:sp modelId="{A6F122AF-FCF6-4E08-9A00-63CC66DD6186}">
      <dsp:nvSpPr>
        <dsp:cNvPr id="0" name=""/>
        <dsp:cNvSpPr/>
      </dsp:nvSpPr>
      <dsp:spPr>
        <a:xfrm>
          <a:off x="-457" y="2571805"/>
          <a:ext cx="2321983" cy="427718"/>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advanced (GPP)</a:t>
          </a:r>
        </a:p>
      </dsp:txBody>
      <dsp:txXfrm>
        <a:off x="12070" y="2584332"/>
        <a:ext cx="2296929" cy="40266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2E76ED-0078-488A-BB61-9F5678DD40D4}">
      <dsp:nvSpPr>
        <dsp:cNvPr id="0" name=""/>
        <dsp:cNvSpPr/>
      </dsp:nvSpPr>
      <dsp:spPr>
        <a:xfrm>
          <a:off x="2363828" y="2801"/>
          <a:ext cx="3915106" cy="710126"/>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uncertainty vs error</a:t>
          </a:r>
        </a:p>
      </dsp:txBody>
      <dsp:txXfrm>
        <a:off x="2384627" y="23600"/>
        <a:ext cx="3873508" cy="668528"/>
      </dsp:txXfrm>
    </dsp:sp>
    <dsp:sp modelId="{C00BAACA-B599-4130-9C4B-AE3E1B5D14C6}">
      <dsp:nvSpPr>
        <dsp:cNvPr id="0" name=""/>
        <dsp:cNvSpPr/>
      </dsp:nvSpPr>
      <dsp:spPr>
        <a:xfrm rot="5400000">
          <a:off x="4186973" y="730849"/>
          <a:ext cx="268816" cy="32257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224608" y="757731"/>
        <a:ext cx="193547" cy="188171"/>
      </dsp:txXfrm>
    </dsp:sp>
    <dsp:sp modelId="{CF8F14D7-09F6-4336-834D-B9BD6815C052}">
      <dsp:nvSpPr>
        <dsp:cNvPr id="0" name=""/>
        <dsp:cNvSpPr/>
      </dsp:nvSpPr>
      <dsp:spPr>
        <a:xfrm>
          <a:off x="2359990" y="1071350"/>
          <a:ext cx="3922781" cy="713230"/>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DNs -&gt; reflectance</a:t>
          </a:r>
        </a:p>
      </dsp:txBody>
      <dsp:txXfrm>
        <a:off x="2380880" y="1092240"/>
        <a:ext cx="3881001" cy="671450"/>
      </dsp:txXfrm>
    </dsp:sp>
    <dsp:sp modelId="{F6F9F8A9-D1AA-44FE-ADB6-15F72291806D}">
      <dsp:nvSpPr>
        <dsp:cNvPr id="0" name=""/>
        <dsp:cNvSpPr/>
      </dsp:nvSpPr>
      <dsp:spPr>
        <a:xfrm rot="5400000">
          <a:off x="4186973" y="1802502"/>
          <a:ext cx="268816" cy="32257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4224608" y="1829384"/>
        <a:ext cx="193547" cy="188171"/>
      </dsp:txXfrm>
    </dsp:sp>
    <dsp:sp modelId="{63532C2B-F6A1-4FAD-9DAB-780C29AAE0DD}">
      <dsp:nvSpPr>
        <dsp:cNvPr id="0" name=""/>
        <dsp:cNvSpPr/>
      </dsp:nvSpPr>
      <dsp:spPr>
        <a:xfrm>
          <a:off x="2359990" y="2143002"/>
          <a:ext cx="3922781" cy="709718"/>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reflectance -&gt; traits</a:t>
          </a:r>
        </a:p>
      </dsp:txBody>
      <dsp:txXfrm>
        <a:off x="2380777" y="2163789"/>
        <a:ext cx="3881207" cy="668144"/>
      </dsp:txXfrm>
    </dsp:sp>
    <dsp:sp modelId="{31D1693B-055C-4954-AE23-9D95488B22E7}">
      <dsp:nvSpPr>
        <dsp:cNvPr id="0" name=""/>
        <dsp:cNvSpPr/>
      </dsp:nvSpPr>
      <dsp:spPr>
        <a:xfrm rot="5400000">
          <a:off x="4186973" y="2870642"/>
          <a:ext cx="268816" cy="32257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5400000">
        <a:off x="4224608" y="2897524"/>
        <a:ext cx="193547" cy="188171"/>
      </dsp:txXfrm>
    </dsp:sp>
    <dsp:sp modelId="{665648B9-A0E6-4235-830B-7307E4489B5F}">
      <dsp:nvSpPr>
        <dsp:cNvPr id="0" name=""/>
        <dsp:cNvSpPr/>
      </dsp:nvSpPr>
      <dsp:spPr>
        <a:xfrm>
          <a:off x="2359990" y="3211142"/>
          <a:ext cx="3922781" cy="710234"/>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traits -&gt; processes</a:t>
          </a:r>
        </a:p>
      </dsp:txBody>
      <dsp:txXfrm>
        <a:off x="2380792" y="3231944"/>
        <a:ext cx="3881177" cy="668630"/>
      </dsp:txXfrm>
    </dsp:sp>
    <dsp:sp modelId="{F364B9D7-3630-4CEF-B963-6A836DCB7E9D}">
      <dsp:nvSpPr>
        <dsp:cNvPr id="0" name=""/>
        <dsp:cNvSpPr/>
      </dsp:nvSpPr>
      <dsp:spPr>
        <a:xfrm rot="5400000">
          <a:off x="4186973" y="3939298"/>
          <a:ext cx="268816" cy="32257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224608" y="3966180"/>
        <a:ext cx="193547" cy="188171"/>
      </dsp:txXfrm>
    </dsp:sp>
    <dsp:sp modelId="{A6F122AF-FCF6-4E08-9A00-63CC66DD6186}">
      <dsp:nvSpPr>
        <dsp:cNvPr id="0" name=""/>
        <dsp:cNvSpPr/>
      </dsp:nvSpPr>
      <dsp:spPr>
        <a:xfrm>
          <a:off x="2359990" y="4279798"/>
          <a:ext cx="3922781" cy="710922"/>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bonus</a:t>
          </a:r>
        </a:p>
      </dsp:txBody>
      <dsp:txXfrm>
        <a:off x="2380812" y="4300620"/>
        <a:ext cx="3881137" cy="669278"/>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CEFA3E-635A-480C-B3E7-183FD60F7F74}" type="datetimeFigureOut">
              <a:rPr lang="en-GB" smtClean="0"/>
              <a:t>29/04/2025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0A1812-AE8C-46D1-B095-D6A3489B6AED}" type="slidenum">
              <a:rPr lang="en-GB" smtClean="0"/>
              <a:t>‹#›</a:t>
            </a:fld>
            <a:endParaRPr lang="en-GB"/>
          </a:p>
        </p:txBody>
      </p:sp>
    </p:spTree>
    <p:extLst>
      <p:ext uri="{BB962C8B-B14F-4D97-AF65-F5344CB8AC3E}">
        <p14:creationId xmlns:p14="http://schemas.microsoft.com/office/powerpoint/2010/main" val="1647852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A1812-AE8C-46D1-B095-D6A3489B6AED}" type="slidenum">
              <a:rPr lang="en-GB" smtClean="0"/>
              <a:t>4</a:t>
            </a:fld>
            <a:endParaRPr lang="en-GB"/>
          </a:p>
        </p:txBody>
      </p:sp>
    </p:spTree>
    <p:extLst>
      <p:ext uri="{BB962C8B-B14F-4D97-AF65-F5344CB8AC3E}">
        <p14:creationId xmlns:p14="http://schemas.microsoft.com/office/powerpoint/2010/main" val="1209442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18089-AB90-9C7D-5865-4BC5ED5524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4E366-93E0-F712-9327-F004E4F69F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8DEBC8-6016-B585-22A6-5EF121634DB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EAD0064-2FE1-9208-28D3-BE0B28319AE5}"/>
              </a:ext>
            </a:extLst>
          </p:cNvPr>
          <p:cNvSpPr>
            <a:spLocks noGrp="1"/>
          </p:cNvSpPr>
          <p:nvPr>
            <p:ph type="sldNum" sz="quarter" idx="5"/>
          </p:nvPr>
        </p:nvSpPr>
        <p:spPr/>
        <p:txBody>
          <a:bodyPr/>
          <a:lstStyle/>
          <a:p>
            <a:fld id="{5D0A1812-AE8C-46D1-B095-D6A3489B6AED}" type="slidenum">
              <a:rPr lang="en-GB" smtClean="0"/>
              <a:t>37</a:t>
            </a:fld>
            <a:endParaRPr lang="en-GB"/>
          </a:p>
        </p:txBody>
      </p:sp>
    </p:spTree>
    <p:extLst>
      <p:ext uri="{BB962C8B-B14F-4D97-AF65-F5344CB8AC3E}">
        <p14:creationId xmlns:p14="http://schemas.microsoft.com/office/powerpoint/2010/main" val="2278671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44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7D2D0-15EF-5D6C-0B68-AFA670B778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5D4521C-4F29-CA58-B5C2-3BDCA3096C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3D06AE8-7E8F-8994-EF48-D4399289390A}"/>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FE8E226-BFFE-570A-B325-F94872DAF0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FFA280-E2DB-DEB1-9452-2CBDCBED38C2}"/>
              </a:ext>
            </a:extLst>
          </p:cNvPr>
          <p:cNvSpPr>
            <a:spLocks noGrp="1"/>
          </p:cNvSpPr>
          <p:nvPr>
            <p:ph type="sldNum" sz="quarter" idx="12"/>
          </p:nvPr>
        </p:nvSpPr>
        <p:spPr/>
        <p:txBody>
          <a:bodyPr/>
          <a:lstStyle/>
          <a:p>
            <a:fld id="{152F30FD-E7D9-4125-8C8C-27BA0109DBD2}" type="slidenum">
              <a:rPr lang="en-GB" smtClean="0"/>
              <a:t>‹#›</a:t>
            </a:fld>
            <a:endParaRPr lang="en-GB"/>
          </a:p>
        </p:txBody>
      </p:sp>
    </p:spTree>
    <p:extLst>
      <p:ext uri="{BB962C8B-B14F-4D97-AF65-F5344CB8AC3E}">
        <p14:creationId xmlns:p14="http://schemas.microsoft.com/office/powerpoint/2010/main" val="1907635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F053C-29CD-D70C-FED2-0CA5B99F0EB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3E3C701-E4A4-31FD-72BE-CD5479F30C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4FCE5B-03C1-DBB9-A2CA-6F9CE64C2317}"/>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0A5CB75F-4D47-E747-0723-6FEBDCEB58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414D76-3B53-4CCC-37F9-470D193B85F3}"/>
              </a:ext>
            </a:extLst>
          </p:cNvPr>
          <p:cNvSpPr>
            <a:spLocks noGrp="1"/>
          </p:cNvSpPr>
          <p:nvPr>
            <p:ph type="sldNum" sz="quarter" idx="12"/>
          </p:nvPr>
        </p:nvSpPr>
        <p:spPr/>
        <p:txBody>
          <a:bodyPr/>
          <a:lstStyle/>
          <a:p>
            <a:fld id="{152F30FD-E7D9-4125-8C8C-27BA0109DBD2}" type="slidenum">
              <a:rPr lang="en-GB" smtClean="0"/>
              <a:t>‹#›</a:t>
            </a:fld>
            <a:endParaRPr lang="en-GB"/>
          </a:p>
        </p:txBody>
      </p:sp>
    </p:spTree>
    <p:extLst>
      <p:ext uri="{BB962C8B-B14F-4D97-AF65-F5344CB8AC3E}">
        <p14:creationId xmlns:p14="http://schemas.microsoft.com/office/powerpoint/2010/main" val="3489350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664655-134F-A978-838C-7EC4486A41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3682FEC-9226-B0C8-82AA-9AA311F000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7F0426-8D84-08CB-2137-518E8363C79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9EB48362-BD12-9042-5FDB-51FE9A487E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91FAEE-F296-FF9D-58C3-402F99564263}"/>
              </a:ext>
            </a:extLst>
          </p:cNvPr>
          <p:cNvSpPr>
            <a:spLocks noGrp="1"/>
          </p:cNvSpPr>
          <p:nvPr>
            <p:ph type="sldNum" sz="quarter" idx="12"/>
          </p:nvPr>
        </p:nvSpPr>
        <p:spPr/>
        <p:txBody>
          <a:bodyPr/>
          <a:lstStyle/>
          <a:p>
            <a:fld id="{152F30FD-E7D9-4125-8C8C-27BA0109DBD2}" type="slidenum">
              <a:rPr lang="en-GB" smtClean="0"/>
              <a:t>‹#›</a:t>
            </a:fld>
            <a:endParaRPr lang="en-GB"/>
          </a:p>
        </p:txBody>
      </p:sp>
    </p:spTree>
    <p:extLst>
      <p:ext uri="{BB962C8B-B14F-4D97-AF65-F5344CB8AC3E}">
        <p14:creationId xmlns:p14="http://schemas.microsoft.com/office/powerpoint/2010/main" val="3116278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able of contents ">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E4487C8-0AC0-7EF4-D2AA-E4A73B57233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7351" y="1992922"/>
            <a:ext cx="12162459" cy="4865077"/>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tx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2323804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avigation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774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0" y="1439999"/>
            <a:ext cx="7308000" cy="2520000"/>
          </a:xfrm>
        </p:spPr>
        <p:txBody>
          <a:bodyPr anchor="b" anchorCtr="0">
            <a:normAutofit/>
          </a:bodyPr>
          <a:lstStyle>
            <a:lvl1pPr algn="ctr">
              <a:defRPr sz="5400"/>
            </a:lvl1pPr>
          </a:lstStyle>
          <a:p>
            <a:r>
              <a:rPr lang="nl-NL"/>
              <a:t>Klik om de stijl te bewerken</a:t>
            </a:r>
          </a:p>
        </p:txBody>
      </p:sp>
      <p:sp>
        <p:nvSpPr>
          <p:cNvPr id="3" name="Ondertitel 2"/>
          <p:cNvSpPr>
            <a:spLocks noGrp="1"/>
          </p:cNvSpPr>
          <p:nvPr>
            <p:ph type="subTitle" idx="1" hasCustomPrompt="1"/>
          </p:nvPr>
        </p:nvSpPr>
        <p:spPr>
          <a:xfrm>
            <a:off x="-1" y="3959998"/>
            <a:ext cx="7308000" cy="2898001"/>
          </a:xfrm>
          <a:solidFill>
            <a:schemeClr val="accent1">
              <a:alpha val="20000"/>
            </a:schemeClr>
          </a:solidFill>
        </p:spPr>
        <p:txBody>
          <a:bodyPr>
            <a:normAutofit/>
          </a:bodyPr>
          <a:lstStyle>
            <a:lvl1pPr marL="0" indent="0" algn="ctr">
              <a:buNone/>
              <a:defRPr sz="2800"/>
            </a:lvl1pPr>
            <a:lvl2pPr marL="0" indent="0" algn="ctr">
              <a:buNone/>
              <a:defRPr sz="2000">
                <a:latin typeface="+mj-lt"/>
              </a:defRPr>
            </a:lvl2pPr>
            <a:lvl3pPr marL="0" indent="0" algn="ctr">
              <a:buNone/>
              <a:defRPr sz="2000">
                <a:latin typeface="+mj-lt"/>
              </a:defRPr>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p>
          <a:p>
            <a:pPr lvl="1"/>
            <a:r>
              <a:rPr lang="nl-NL" dirty="0"/>
              <a:t>Twee</a:t>
            </a:r>
          </a:p>
          <a:p>
            <a:pPr lvl="2"/>
            <a:r>
              <a:rPr lang="nl-NL" dirty="0"/>
              <a:t>Drie</a:t>
            </a:r>
          </a:p>
        </p:txBody>
      </p:sp>
    </p:spTree>
    <p:extLst>
      <p:ext uri="{BB962C8B-B14F-4D97-AF65-F5344CB8AC3E}">
        <p14:creationId xmlns:p14="http://schemas.microsoft.com/office/powerpoint/2010/main" val="89411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41311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Title &amp; photo, no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Tijdelijke aanduiding voor afbeelding 6"/>
          <p:cNvSpPr>
            <a:spLocks noGrp="1"/>
          </p:cNvSpPr>
          <p:nvPr>
            <p:ph type="pic" sz="quarter" idx="10"/>
          </p:nvPr>
        </p:nvSpPr>
        <p:spPr>
          <a:xfrm>
            <a:off x="-1" y="1440000"/>
            <a:ext cx="7308001" cy="5417999"/>
          </a:xfrm>
        </p:spPr>
        <p:txBody>
          <a:bodyPr/>
          <a:lstStyle/>
          <a:p>
            <a:endParaRPr lang="nl-NL"/>
          </a:p>
        </p:txBody>
      </p:sp>
    </p:spTree>
    <p:extLst>
      <p:ext uri="{BB962C8B-B14F-4D97-AF65-F5344CB8AC3E}">
        <p14:creationId xmlns:p14="http://schemas.microsoft.com/office/powerpoint/2010/main" val="282896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 y="360001"/>
            <a:ext cx="7308000" cy="649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3"/>
          <p:cNvSpPr/>
          <p:nvPr userDrawn="1"/>
        </p:nvSpPr>
        <p:spPr>
          <a:xfrm>
            <a:off x="0" y="0"/>
            <a:ext cx="7308001" cy="360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8416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Photo, no text">
    <p:spTree>
      <p:nvGrpSpPr>
        <p:cNvPr id="1" name=""/>
        <p:cNvGrpSpPr/>
        <p:nvPr/>
      </p:nvGrpSpPr>
      <p:grpSpPr>
        <a:xfrm>
          <a:off x="0" y="0"/>
          <a:ext cx="0" cy="0"/>
          <a:chOff x="0" y="0"/>
          <a:chExt cx="0" cy="0"/>
        </a:xfrm>
      </p:grpSpPr>
      <p:sp>
        <p:nvSpPr>
          <p:cNvPr id="3" name="Tijdelijke aanduiding voor afbeelding 6"/>
          <p:cNvSpPr>
            <a:spLocks noGrp="1"/>
          </p:cNvSpPr>
          <p:nvPr>
            <p:ph type="pic" sz="quarter" idx="10"/>
          </p:nvPr>
        </p:nvSpPr>
        <p:spPr>
          <a:xfrm>
            <a:off x="1" y="360000"/>
            <a:ext cx="7308000" cy="6497999"/>
          </a:xfrm>
        </p:spPr>
        <p:txBody>
          <a:bodyPr/>
          <a:lstStyle/>
          <a:p>
            <a:r>
              <a:rPr lang="en-US"/>
              <a:t>Click icon to add picture</a:t>
            </a:r>
            <a:endParaRPr lang="nl-NL"/>
          </a:p>
        </p:txBody>
      </p:sp>
      <p:sp>
        <p:nvSpPr>
          <p:cNvPr id="4" name="Rectangle 3"/>
          <p:cNvSpPr/>
          <p:nvPr userDrawn="1"/>
        </p:nvSpPr>
        <p:spPr>
          <a:xfrm>
            <a:off x="0" y="0"/>
            <a:ext cx="7308001" cy="360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6662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object full widt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3" name="Tijdelijke aanduiding voor inhoud 2"/>
          <p:cNvSpPr>
            <a:spLocks noGrp="1"/>
          </p:cNvSpPr>
          <p:nvPr>
            <p:ph idx="1"/>
          </p:nvPr>
        </p:nvSpPr>
        <p:spPr>
          <a:xfrm>
            <a:off x="0" y="1440001"/>
            <a:ext cx="12191999" cy="5417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4" name="UT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Tree>
    <p:extLst>
      <p:ext uri="{BB962C8B-B14F-4D97-AF65-F5344CB8AC3E}">
        <p14:creationId xmlns:p14="http://schemas.microsoft.com/office/powerpoint/2010/main" val="813448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D758B-F735-D4B6-8EAC-36FA359581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A780B9-BFF5-18F7-0C86-9005F41090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45BE0A-E604-E95D-2FF4-F44484181011}"/>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30853DA-E7FA-F5D8-EA47-34B48D3400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69F969-191C-341D-8686-BF558906D43F}"/>
              </a:ext>
            </a:extLst>
          </p:cNvPr>
          <p:cNvSpPr>
            <a:spLocks noGrp="1"/>
          </p:cNvSpPr>
          <p:nvPr>
            <p:ph type="sldNum" sz="quarter" idx="12"/>
          </p:nvPr>
        </p:nvSpPr>
        <p:spPr/>
        <p:txBody>
          <a:bodyPr/>
          <a:lstStyle/>
          <a:p>
            <a:fld id="{152F30FD-E7D9-4125-8C8C-27BA0109DBD2}" type="slidenum">
              <a:rPr lang="en-GB" smtClean="0"/>
              <a:t>‹#›</a:t>
            </a:fld>
            <a:endParaRPr lang="en-GB" dirty="0"/>
          </a:p>
        </p:txBody>
      </p:sp>
    </p:spTree>
    <p:extLst>
      <p:ext uri="{BB962C8B-B14F-4D97-AF65-F5344CB8AC3E}">
        <p14:creationId xmlns:p14="http://schemas.microsoft.com/office/powerpoint/2010/main" val="2874279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amp; photo, no text full widt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Tijdelijke aanduiding voor afbeelding 6"/>
          <p:cNvSpPr>
            <a:spLocks noGrp="1"/>
          </p:cNvSpPr>
          <p:nvPr>
            <p:ph type="pic" sz="quarter" idx="10"/>
          </p:nvPr>
        </p:nvSpPr>
        <p:spPr>
          <a:xfrm>
            <a:off x="0" y="1440750"/>
            <a:ext cx="12191999" cy="5417249"/>
          </a:xfrm>
        </p:spPr>
        <p:txBody>
          <a:bodyPr/>
          <a:lstStyle/>
          <a:p>
            <a:r>
              <a:rPr lang="en-US"/>
              <a:t>Click icon to add picture</a:t>
            </a:r>
            <a:endParaRPr lang="nl-NL"/>
          </a:p>
        </p:txBody>
      </p:sp>
      <p:pic>
        <p:nvPicPr>
          <p:cNvPr id="4" name="UT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Tree>
    <p:extLst>
      <p:ext uri="{BB962C8B-B14F-4D97-AF65-F5344CB8AC3E}">
        <p14:creationId xmlns:p14="http://schemas.microsoft.com/office/powerpoint/2010/main" val="247560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Your bg - black text">
    <p:bg>
      <p:bgPr>
        <a:solidFill>
          <a:schemeClr val="bg1">
            <a:lumMod val="50000"/>
          </a:schemeClr>
        </a:solidFill>
        <a:effectLst/>
      </p:bgPr>
    </p:bg>
    <p:spTree>
      <p:nvGrpSpPr>
        <p:cNvPr id="1" name=""/>
        <p:cNvGrpSpPr/>
        <p:nvPr/>
      </p:nvGrpSpPr>
      <p:grpSpPr>
        <a:xfrm>
          <a:off x="0" y="0"/>
          <a:ext cx="0" cy="0"/>
          <a:chOff x="0" y="0"/>
          <a:chExt cx="0" cy="0"/>
        </a:xfrm>
      </p:grpSpPr>
      <p:sp>
        <p:nvSpPr>
          <p:cNvPr id="6" name="Tijdelijke aanduiding voor inhoud 5"/>
          <p:cNvSpPr>
            <a:spLocks noGrp="1"/>
          </p:cNvSpPr>
          <p:nvPr>
            <p:ph sz="quarter" idx="10"/>
          </p:nvPr>
        </p:nvSpPr>
        <p:spPr>
          <a:xfrm>
            <a:off x="0" y="1440000"/>
            <a:ext cx="7308000" cy="5418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tel 6"/>
          <p:cNvSpPr>
            <a:spLocks noGrp="1"/>
          </p:cNvSpPr>
          <p:nvPr>
            <p:ph type="title"/>
          </p:nvPr>
        </p:nvSpPr>
        <p:spPr>
          <a:noFill/>
        </p:spPr>
        <p:txBody>
          <a:bodyPr/>
          <a:lstStyle/>
          <a:p>
            <a:r>
              <a:rPr lang="nl-NL"/>
              <a:t>Klik om de stijl te bewerken</a:t>
            </a:r>
          </a:p>
        </p:txBody>
      </p:sp>
      <p:pic>
        <p:nvPicPr>
          <p:cNvPr id="9" name="UT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Tree>
    <p:extLst>
      <p:ext uri="{BB962C8B-B14F-4D97-AF65-F5344CB8AC3E}">
        <p14:creationId xmlns:p14="http://schemas.microsoft.com/office/powerpoint/2010/main" val="128214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Your bg - black text on lightened bg">
    <p:bg>
      <p:bgPr>
        <a:solidFill>
          <a:schemeClr val="bg1">
            <a:lumMod val="50000"/>
          </a:schemeClr>
        </a:solidFill>
        <a:effectLst/>
      </p:bgPr>
    </p:bg>
    <p:spTree>
      <p:nvGrpSpPr>
        <p:cNvPr id="1" name=""/>
        <p:cNvGrpSpPr/>
        <p:nvPr/>
      </p:nvGrpSpPr>
      <p:grpSpPr>
        <a:xfrm>
          <a:off x="0" y="0"/>
          <a:ext cx="0" cy="0"/>
          <a:chOff x="0" y="0"/>
          <a:chExt cx="0" cy="0"/>
        </a:xfrm>
      </p:grpSpPr>
      <p:sp>
        <p:nvSpPr>
          <p:cNvPr id="10" name="Wit overlay"/>
          <p:cNvSpPr/>
          <p:nvPr userDrawn="1"/>
        </p:nvSpPr>
        <p:spPr>
          <a:xfrm>
            <a:off x="-1" y="0"/>
            <a:ext cx="12199201" cy="6858000"/>
          </a:xfrm>
          <a:prstGeom prst="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UT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
        <p:nvSpPr>
          <p:cNvPr id="6" name="Tijdelijke aanduiding voor inhoud 5"/>
          <p:cNvSpPr>
            <a:spLocks noGrp="1"/>
          </p:cNvSpPr>
          <p:nvPr>
            <p:ph sz="quarter" idx="10"/>
          </p:nvPr>
        </p:nvSpPr>
        <p:spPr>
          <a:xfrm>
            <a:off x="0" y="1440000"/>
            <a:ext cx="7308000" cy="5418000"/>
          </a:xfrm>
          <a:noFill/>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tel 6"/>
          <p:cNvSpPr>
            <a:spLocks noGrp="1"/>
          </p:cNvSpPr>
          <p:nvPr>
            <p:ph type="title"/>
          </p:nvPr>
        </p:nvSpPr>
        <p:spPr>
          <a:noFill/>
        </p:spPr>
        <p:txBody>
          <a:bodyPr/>
          <a:lstStyle/>
          <a:p>
            <a:r>
              <a:rPr lang="nl-NL"/>
              <a:t>Klik om de stijl te bewerken</a:t>
            </a:r>
          </a:p>
        </p:txBody>
      </p:sp>
    </p:spTree>
    <p:extLst>
      <p:ext uri="{BB962C8B-B14F-4D97-AF65-F5344CB8AC3E}">
        <p14:creationId xmlns:p14="http://schemas.microsoft.com/office/powerpoint/2010/main" val="336144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Your bg - white text">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6" name="Tijdelijke aanduiding voor inhoud 5"/>
          <p:cNvSpPr>
            <a:spLocks noGrp="1"/>
          </p:cNvSpPr>
          <p:nvPr>
            <p:ph sz="quarter" idx="10"/>
          </p:nvPr>
        </p:nvSpPr>
        <p:spPr>
          <a:xfrm>
            <a:off x="0" y="1440000"/>
            <a:ext cx="7308000" cy="5418000"/>
          </a:xfrm>
        </p:spPr>
        <p:txBody>
          <a:bodyPr/>
          <a:lstStyle>
            <a:lvl1pPr>
              <a:buClr>
                <a:srgbClr val="DB7D8D"/>
              </a:buClr>
              <a:defRPr>
                <a:solidFill>
                  <a:schemeClr val="bg1"/>
                </a:solidFill>
              </a:defRPr>
            </a:lvl1pPr>
            <a:lvl2pPr>
              <a:buClr>
                <a:srgbClr val="DB7D8D"/>
              </a:buClr>
              <a:defRPr>
                <a:solidFill>
                  <a:schemeClr val="bg1"/>
                </a:solidFill>
              </a:defRPr>
            </a:lvl2pPr>
            <a:lvl3pPr>
              <a:buClr>
                <a:srgbClr val="DB7D8D"/>
              </a:buClr>
              <a:defRPr>
                <a:solidFill>
                  <a:schemeClr val="bg1"/>
                </a:solidFill>
              </a:defRPr>
            </a:lvl3pPr>
            <a:lvl4pPr>
              <a:buClr>
                <a:srgbClr val="DB7D8D"/>
              </a:buClr>
              <a:defRPr>
                <a:solidFill>
                  <a:schemeClr val="bg1"/>
                </a:solidFill>
              </a:defRPr>
            </a:lvl4pPr>
            <a:lvl5pPr>
              <a:buClr>
                <a:srgbClr val="DB7D8D"/>
              </a:buCl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tel 6"/>
          <p:cNvSpPr>
            <a:spLocks noGrp="1"/>
          </p:cNvSpPr>
          <p:nvPr>
            <p:ph type="title"/>
          </p:nvPr>
        </p:nvSpPr>
        <p:spPr>
          <a:noFill/>
        </p:spPr>
        <p:txBody>
          <a:bodyPr/>
          <a:lstStyle>
            <a:lvl1pPr>
              <a:defRPr>
                <a:solidFill>
                  <a:schemeClr val="bg1"/>
                </a:solidFill>
              </a:defRPr>
            </a:lvl1pPr>
          </a:lstStyle>
          <a:p>
            <a:r>
              <a:rPr lang="nl-NL"/>
              <a:t>Klik om de stijl te bewerken</a:t>
            </a:r>
          </a:p>
        </p:txBody>
      </p:sp>
      <p:pic>
        <p:nvPicPr>
          <p:cNvPr id="5" name="UT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Tree>
    <p:extLst>
      <p:ext uri="{BB962C8B-B14F-4D97-AF65-F5344CB8AC3E}">
        <p14:creationId xmlns:p14="http://schemas.microsoft.com/office/powerpoint/2010/main" val="190117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Your bg - white text darkened bg">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Zwart overlay"/>
          <p:cNvSpPr/>
          <p:nvPr userDrawn="1"/>
        </p:nvSpPr>
        <p:spPr>
          <a:xfrm>
            <a:off x="0" y="0"/>
            <a:ext cx="12192000"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UT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
        <p:nvSpPr>
          <p:cNvPr id="6" name="Tijdelijke aanduiding voor inhoud 5"/>
          <p:cNvSpPr>
            <a:spLocks noGrp="1"/>
          </p:cNvSpPr>
          <p:nvPr>
            <p:ph sz="quarter" idx="10"/>
          </p:nvPr>
        </p:nvSpPr>
        <p:spPr>
          <a:xfrm>
            <a:off x="0" y="1440000"/>
            <a:ext cx="7308000" cy="5418000"/>
          </a:xfrm>
        </p:spPr>
        <p:txBody>
          <a:bodyPr/>
          <a:lstStyle>
            <a:lvl1pPr>
              <a:buClr>
                <a:srgbClr val="DB7D8D"/>
              </a:buClr>
              <a:defRPr>
                <a:solidFill>
                  <a:schemeClr val="bg1"/>
                </a:solidFill>
              </a:defRPr>
            </a:lvl1pPr>
            <a:lvl2pPr>
              <a:buClr>
                <a:srgbClr val="DB7D8D"/>
              </a:buClr>
              <a:defRPr>
                <a:solidFill>
                  <a:schemeClr val="bg1"/>
                </a:solidFill>
              </a:defRPr>
            </a:lvl2pPr>
            <a:lvl3pPr>
              <a:buClr>
                <a:srgbClr val="DB7D8D"/>
              </a:buClr>
              <a:defRPr>
                <a:solidFill>
                  <a:schemeClr val="bg1"/>
                </a:solidFill>
              </a:defRPr>
            </a:lvl3pPr>
            <a:lvl4pPr>
              <a:buClr>
                <a:srgbClr val="DB7D8D"/>
              </a:buClr>
              <a:defRPr>
                <a:solidFill>
                  <a:schemeClr val="bg1"/>
                </a:solidFill>
              </a:defRPr>
            </a:lvl4pPr>
            <a:lvl5pPr>
              <a:buClr>
                <a:srgbClr val="DB7D8D"/>
              </a:buCl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tel 6"/>
          <p:cNvSpPr>
            <a:spLocks noGrp="1"/>
          </p:cNvSpPr>
          <p:nvPr>
            <p:ph type="title"/>
          </p:nvPr>
        </p:nvSpPr>
        <p:spPr>
          <a:noFill/>
        </p:spPr>
        <p:txBody>
          <a:bodyPr/>
          <a:lstStyle>
            <a:lvl1pPr>
              <a:defRPr>
                <a:solidFill>
                  <a:schemeClr val="bg1"/>
                </a:solidFill>
              </a:defRPr>
            </a:lvl1pPr>
          </a:lstStyle>
          <a:p>
            <a:r>
              <a:rPr lang="nl-NL"/>
              <a:t>Klik om de stijl te bewerken</a:t>
            </a:r>
          </a:p>
        </p:txBody>
      </p:sp>
    </p:spTree>
    <p:extLst>
      <p:ext uri="{BB962C8B-B14F-4D97-AF65-F5344CB8AC3E}">
        <p14:creationId xmlns:p14="http://schemas.microsoft.com/office/powerpoint/2010/main" val="291576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46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0" y="1439999"/>
            <a:ext cx="7308000" cy="2520000"/>
          </a:xfrm>
        </p:spPr>
        <p:txBody>
          <a:bodyPr anchor="b" anchorCtr="0">
            <a:normAutofit/>
          </a:bodyPr>
          <a:lstStyle>
            <a:lvl1pPr algn="ctr">
              <a:defRPr sz="5400"/>
            </a:lvl1pPr>
          </a:lstStyle>
          <a:p>
            <a:r>
              <a:rPr lang="nl-NL"/>
              <a:t>Klik om de stijl te bewerken</a:t>
            </a:r>
          </a:p>
        </p:txBody>
      </p:sp>
      <p:sp>
        <p:nvSpPr>
          <p:cNvPr id="3" name="Ondertitel 2"/>
          <p:cNvSpPr>
            <a:spLocks noGrp="1"/>
          </p:cNvSpPr>
          <p:nvPr>
            <p:ph type="subTitle" idx="1" hasCustomPrompt="1"/>
          </p:nvPr>
        </p:nvSpPr>
        <p:spPr>
          <a:xfrm>
            <a:off x="-1" y="3959998"/>
            <a:ext cx="7308000" cy="2898001"/>
          </a:xfrm>
          <a:solidFill>
            <a:schemeClr val="accent6">
              <a:alpha val="20000"/>
            </a:schemeClr>
          </a:solidFill>
        </p:spPr>
        <p:txBody>
          <a:bodyPr>
            <a:normAutofit/>
          </a:bodyPr>
          <a:lstStyle>
            <a:lvl1pPr marL="0" indent="0" algn="ctr">
              <a:buNone/>
              <a:defRPr sz="2800"/>
            </a:lvl1pPr>
            <a:lvl2pPr marL="0" indent="0" algn="ctr">
              <a:buNone/>
              <a:defRPr sz="2000">
                <a:latin typeface="+mj-lt"/>
              </a:defRPr>
            </a:lvl2pPr>
            <a:lvl3pPr marL="0" indent="0" algn="ctr">
              <a:buNone/>
              <a:defRPr sz="2000">
                <a:latin typeface="+mj-lt"/>
              </a:defRPr>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p>
          <a:p>
            <a:pPr lvl="1"/>
            <a:r>
              <a:rPr lang="nl-NL" dirty="0"/>
              <a:t>Twee</a:t>
            </a:r>
          </a:p>
          <a:p>
            <a:pPr lvl="2"/>
            <a:r>
              <a:rPr lang="nl-NL" dirty="0"/>
              <a:t>Drie</a:t>
            </a:r>
          </a:p>
        </p:txBody>
      </p:sp>
    </p:spTree>
    <p:extLst>
      <p:ext uri="{BB962C8B-B14F-4D97-AF65-F5344CB8AC3E}">
        <p14:creationId xmlns:p14="http://schemas.microsoft.com/office/powerpoint/2010/main" val="280103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7123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preserve="1" userDrawn="1">
  <p:cSld name="Title &amp; photo, no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Tijdelijke aanduiding voor afbeelding 6"/>
          <p:cNvSpPr>
            <a:spLocks noGrp="1"/>
          </p:cNvSpPr>
          <p:nvPr>
            <p:ph type="pic" sz="quarter" idx="10"/>
          </p:nvPr>
        </p:nvSpPr>
        <p:spPr>
          <a:xfrm>
            <a:off x="1" y="1440000"/>
            <a:ext cx="7308000" cy="5417999"/>
          </a:xfrm>
        </p:spPr>
        <p:txBody>
          <a:bodyPr/>
          <a:lstStyle/>
          <a:p>
            <a:endParaRPr lang="nl-NL"/>
          </a:p>
        </p:txBody>
      </p:sp>
    </p:spTree>
    <p:extLst>
      <p:ext uri="{BB962C8B-B14F-4D97-AF65-F5344CB8AC3E}">
        <p14:creationId xmlns:p14="http://schemas.microsoft.com/office/powerpoint/2010/main" val="7682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 y="360001"/>
            <a:ext cx="7308000" cy="649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3"/>
          <p:cNvSpPr/>
          <p:nvPr userDrawn="1"/>
        </p:nvSpPr>
        <p:spPr>
          <a:xfrm>
            <a:off x="0" y="0"/>
            <a:ext cx="7308001" cy="36000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593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490DD-467E-46DF-288F-37388D775F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B833C2C-ED4A-C1AF-BC46-5D8E57678A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F6A4A4-8791-DB74-4833-D0D7AAA2FF2A}"/>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226CB785-EBEA-6E45-FB93-AA3CA3CD58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46E73F-65F8-2B15-7709-DA73DF525F31}"/>
              </a:ext>
            </a:extLst>
          </p:cNvPr>
          <p:cNvSpPr>
            <a:spLocks noGrp="1"/>
          </p:cNvSpPr>
          <p:nvPr>
            <p:ph type="sldNum" sz="quarter" idx="12"/>
          </p:nvPr>
        </p:nvSpPr>
        <p:spPr/>
        <p:txBody>
          <a:bodyPr/>
          <a:lstStyle/>
          <a:p>
            <a:fld id="{152F30FD-E7D9-4125-8C8C-27BA0109DBD2}" type="slidenum">
              <a:rPr lang="en-GB" smtClean="0"/>
              <a:t>‹#›</a:t>
            </a:fld>
            <a:endParaRPr lang="en-GB"/>
          </a:p>
        </p:txBody>
      </p:sp>
    </p:spTree>
    <p:extLst>
      <p:ext uri="{BB962C8B-B14F-4D97-AF65-F5344CB8AC3E}">
        <p14:creationId xmlns:p14="http://schemas.microsoft.com/office/powerpoint/2010/main" val="3581757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preserve="1" userDrawn="1">
  <p:cSld name="Photo, no text">
    <p:spTree>
      <p:nvGrpSpPr>
        <p:cNvPr id="1" name=""/>
        <p:cNvGrpSpPr/>
        <p:nvPr/>
      </p:nvGrpSpPr>
      <p:grpSpPr>
        <a:xfrm>
          <a:off x="0" y="0"/>
          <a:ext cx="0" cy="0"/>
          <a:chOff x="0" y="0"/>
          <a:chExt cx="0" cy="0"/>
        </a:xfrm>
      </p:grpSpPr>
      <p:sp>
        <p:nvSpPr>
          <p:cNvPr id="3" name="Tijdelijke aanduiding voor afbeelding 6"/>
          <p:cNvSpPr>
            <a:spLocks noGrp="1"/>
          </p:cNvSpPr>
          <p:nvPr>
            <p:ph type="pic" sz="quarter" idx="10"/>
          </p:nvPr>
        </p:nvSpPr>
        <p:spPr>
          <a:xfrm>
            <a:off x="1" y="360000"/>
            <a:ext cx="7308000" cy="6497999"/>
          </a:xfrm>
        </p:spPr>
        <p:txBody>
          <a:bodyPr/>
          <a:lstStyle/>
          <a:p>
            <a:r>
              <a:rPr lang="en-US"/>
              <a:t>Click icon to add picture</a:t>
            </a:r>
            <a:endParaRPr lang="nl-NL"/>
          </a:p>
        </p:txBody>
      </p:sp>
      <p:sp>
        <p:nvSpPr>
          <p:cNvPr id="4" name="Rectangle 3"/>
          <p:cNvSpPr/>
          <p:nvPr userDrawn="1"/>
        </p:nvSpPr>
        <p:spPr>
          <a:xfrm>
            <a:off x="0" y="0"/>
            <a:ext cx="7308001" cy="36000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7614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object full widt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3" name="Tijdelijke aanduiding voor inhoud 2"/>
          <p:cNvSpPr>
            <a:spLocks noGrp="1"/>
          </p:cNvSpPr>
          <p:nvPr>
            <p:ph idx="1"/>
          </p:nvPr>
        </p:nvSpPr>
        <p:spPr>
          <a:xfrm>
            <a:off x="0" y="1440001"/>
            <a:ext cx="12191999" cy="5417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4" name="UT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Tree>
    <p:extLst>
      <p:ext uri="{BB962C8B-B14F-4D97-AF65-F5344CB8AC3E}">
        <p14:creationId xmlns:p14="http://schemas.microsoft.com/office/powerpoint/2010/main" val="388006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amp; photo, no text full widt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Tijdelijke aanduiding voor afbeelding 6"/>
          <p:cNvSpPr>
            <a:spLocks noGrp="1"/>
          </p:cNvSpPr>
          <p:nvPr>
            <p:ph type="pic" sz="quarter" idx="10"/>
          </p:nvPr>
        </p:nvSpPr>
        <p:spPr>
          <a:xfrm>
            <a:off x="0" y="1440750"/>
            <a:ext cx="12191999" cy="5417249"/>
          </a:xfrm>
        </p:spPr>
        <p:txBody>
          <a:bodyPr/>
          <a:lstStyle/>
          <a:p>
            <a:r>
              <a:rPr lang="en-US"/>
              <a:t>Click icon to add picture</a:t>
            </a:r>
            <a:endParaRPr lang="nl-NL"/>
          </a:p>
        </p:txBody>
      </p:sp>
      <p:pic>
        <p:nvPicPr>
          <p:cNvPr id="4" name="UT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Tree>
    <p:extLst>
      <p:ext uri="{BB962C8B-B14F-4D97-AF65-F5344CB8AC3E}">
        <p14:creationId xmlns:p14="http://schemas.microsoft.com/office/powerpoint/2010/main" val="255089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Your bg - black text">
    <p:bg>
      <p:bgPr>
        <a:solidFill>
          <a:schemeClr val="bg1">
            <a:lumMod val="50000"/>
          </a:schemeClr>
        </a:solidFill>
        <a:effectLst/>
      </p:bgPr>
    </p:bg>
    <p:spTree>
      <p:nvGrpSpPr>
        <p:cNvPr id="1" name=""/>
        <p:cNvGrpSpPr/>
        <p:nvPr/>
      </p:nvGrpSpPr>
      <p:grpSpPr>
        <a:xfrm>
          <a:off x="0" y="0"/>
          <a:ext cx="0" cy="0"/>
          <a:chOff x="0" y="0"/>
          <a:chExt cx="0" cy="0"/>
        </a:xfrm>
      </p:grpSpPr>
      <p:sp>
        <p:nvSpPr>
          <p:cNvPr id="6" name="Tijdelijke aanduiding voor inhoud 5"/>
          <p:cNvSpPr>
            <a:spLocks noGrp="1"/>
          </p:cNvSpPr>
          <p:nvPr>
            <p:ph sz="quarter" idx="10"/>
          </p:nvPr>
        </p:nvSpPr>
        <p:spPr>
          <a:xfrm>
            <a:off x="0" y="1440000"/>
            <a:ext cx="7308000" cy="5418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tel 6"/>
          <p:cNvSpPr>
            <a:spLocks noGrp="1"/>
          </p:cNvSpPr>
          <p:nvPr>
            <p:ph type="title"/>
          </p:nvPr>
        </p:nvSpPr>
        <p:spPr>
          <a:noFill/>
        </p:spPr>
        <p:txBody>
          <a:bodyPr/>
          <a:lstStyle/>
          <a:p>
            <a:r>
              <a:rPr lang="nl-NL"/>
              <a:t>Klik om de stijl te bewerken</a:t>
            </a:r>
          </a:p>
        </p:txBody>
      </p:sp>
      <p:pic>
        <p:nvPicPr>
          <p:cNvPr id="9" name="UT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Tree>
    <p:extLst>
      <p:ext uri="{BB962C8B-B14F-4D97-AF65-F5344CB8AC3E}">
        <p14:creationId xmlns:p14="http://schemas.microsoft.com/office/powerpoint/2010/main" val="43983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Your bg - black text on lightened bg">
    <p:bg>
      <p:bgPr>
        <a:solidFill>
          <a:schemeClr val="bg1">
            <a:lumMod val="50000"/>
          </a:schemeClr>
        </a:solidFill>
        <a:effectLst/>
      </p:bgPr>
    </p:bg>
    <p:spTree>
      <p:nvGrpSpPr>
        <p:cNvPr id="1" name=""/>
        <p:cNvGrpSpPr/>
        <p:nvPr/>
      </p:nvGrpSpPr>
      <p:grpSpPr>
        <a:xfrm>
          <a:off x="0" y="0"/>
          <a:ext cx="0" cy="0"/>
          <a:chOff x="0" y="0"/>
          <a:chExt cx="0" cy="0"/>
        </a:xfrm>
      </p:grpSpPr>
      <p:sp>
        <p:nvSpPr>
          <p:cNvPr id="2" name="Wit overlay"/>
          <p:cNvSpPr/>
          <p:nvPr userDrawn="1"/>
        </p:nvSpPr>
        <p:spPr>
          <a:xfrm>
            <a:off x="-1" y="0"/>
            <a:ext cx="12199201" cy="6858000"/>
          </a:xfrm>
          <a:prstGeom prst="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UT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
        <p:nvSpPr>
          <p:cNvPr id="6" name="Tijdelijke aanduiding voor inhoud 5"/>
          <p:cNvSpPr>
            <a:spLocks noGrp="1"/>
          </p:cNvSpPr>
          <p:nvPr>
            <p:ph sz="quarter" idx="10"/>
          </p:nvPr>
        </p:nvSpPr>
        <p:spPr>
          <a:xfrm>
            <a:off x="0" y="1440000"/>
            <a:ext cx="7308000" cy="5418000"/>
          </a:xfrm>
          <a:noFill/>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tel 6"/>
          <p:cNvSpPr>
            <a:spLocks noGrp="1"/>
          </p:cNvSpPr>
          <p:nvPr>
            <p:ph type="title"/>
          </p:nvPr>
        </p:nvSpPr>
        <p:spPr>
          <a:noFill/>
        </p:spPr>
        <p:txBody>
          <a:bodyPr/>
          <a:lstStyle/>
          <a:p>
            <a:r>
              <a:rPr lang="nl-NL"/>
              <a:t>Klik om de stijl te bewerken</a:t>
            </a:r>
          </a:p>
        </p:txBody>
      </p:sp>
    </p:spTree>
    <p:extLst>
      <p:ext uri="{BB962C8B-B14F-4D97-AF65-F5344CB8AC3E}">
        <p14:creationId xmlns:p14="http://schemas.microsoft.com/office/powerpoint/2010/main" val="164277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Your bg - white text">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6" name="Tijdelijke aanduiding voor inhoud 5"/>
          <p:cNvSpPr>
            <a:spLocks noGrp="1"/>
          </p:cNvSpPr>
          <p:nvPr>
            <p:ph sz="quarter" idx="10"/>
          </p:nvPr>
        </p:nvSpPr>
        <p:spPr>
          <a:xfrm>
            <a:off x="0" y="1440000"/>
            <a:ext cx="7308000" cy="5418000"/>
          </a:xfrm>
        </p:spPr>
        <p:txBody>
          <a:bodyPr/>
          <a:lstStyle>
            <a:lvl1pPr>
              <a:buClr>
                <a:srgbClr val="A180D2"/>
              </a:buClr>
              <a:defRPr>
                <a:solidFill>
                  <a:schemeClr val="bg1"/>
                </a:solidFill>
              </a:defRPr>
            </a:lvl1pPr>
            <a:lvl2pPr>
              <a:buClr>
                <a:srgbClr val="A180D2"/>
              </a:buClr>
              <a:defRPr>
                <a:solidFill>
                  <a:schemeClr val="bg1"/>
                </a:solidFill>
              </a:defRPr>
            </a:lvl2pPr>
            <a:lvl3pPr>
              <a:buClr>
                <a:srgbClr val="A180D2"/>
              </a:buClr>
              <a:defRPr>
                <a:solidFill>
                  <a:schemeClr val="bg1"/>
                </a:solidFill>
              </a:defRPr>
            </a:lvl3pPr>
            <a:lvl4pPr>
              <a:buClr>
                <a:srgbClr val="A180D2"/>
              </a:buClr>
              <a:defRPr>
                <a:solidFill>
                  <a:schemeClr val="bg1"/>
                </a:solidFill>
              </a:defRPr>
            </a:lvl4pPr>
            <a:lvl5pPr>
              <a:buClr>
                <a:srgbClr val="A180D2"/>
              </a:buCl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tel 6"/>
          <p:cNvSpPr>
            <a:spLocks noGrp="1"/>
          </p:cNvSpPr>
          <p:nvPr>
            <p:ph type="title"/>
          </p:nvPr>
        </p:nvSpPr>
        <p:spPr>
          <a:noFill/>
        </p:spPr>
        <p:txBody>
          <a:bodyPr/>
          <a:lstStyle>
            <a:lvl1pPr>
              <a:defRPr>
                <a:solidFill>
                  <a:schemeClr val="bg1"/>
                </a:solidFill>
              </a:defRPr>
            </a:lvl1pPr>
          </a:lstStyle>
          <a:p>
            <a:r>
              <a:rPr lang="nl-NL"/>
              <a:t>Klik om de stijl te bewerken</a:t>
            </a:r>
          </a:p>
        </p:txBody>
      </p:sp>
      <p:pic>
        <p:nvPicPr>
          <p:cNvPr id="5" name="UT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Tree>
    <p:extLst>
      <p:ext uri="{BB962C8B-B14F-4D97-AF65-F5344CB8AC3E}">
        <p14:creationId xmlns:p14="http://schemas.microsoft.com/office/powerpoint/2010/main" val="347833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Your bg - white text darkened bg">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8" name="Zwart overlay"/>
          <p:cNvSpPr/>
          <p:nvPr userDrawn="1"/>
        </p:nvSpPr>
        <p:spPr>
          <a:xfrm>
            <a:off x="0" y="0"/>
            <a:ext cx="12192000"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UT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
        <p:nvSpPr>
          <p:cNvPr id="6" name="Tijdelijke aanduiding voor inhoud 5"/>
          <p:cNvSpPr>
            <a:spLocks noGrp="1"/>
          </p:cNvSpPr>
          <p:nvPr>
            <p:ph sz="quarter" idx="10"/>
          </p:nvPr>
        </p:nvSpPr>
        <p:spPr>
          <a:xfrm>
            <a:off x="0" y="1440000"/>
            <a:ext cx="7308000" cy="5418000"/>
          </a:xfrm>
        </p:spPr>
        <p:txBody>
          <a:bodyPr/>
          <a:lstStyle>
            <a:lvl1pPr>
              <a:buClr>
                <a:srgbClr val="A180D2"/>
              </a:buClr>
              <a:defRPr>
                <a:solidFill>
                  <a:schemeClr val="bg1"/>
                </a:solidFill>
              </a:defRPr>
            </a:lvl1pPr>
            <a:lvl2pPr>
              <a:buClr>
                <a:srgbClr val="A180D2"/>
              </a:buClr>
              <a:defRPr>
                <a:solidFill>
                  <a:schemeClr val="bg1"/>
                </a:solidFill>
              </a:defRPr>
            </a:lvl2pPr>
            <a:lvl3pPr>
              <a:buClr>
                <a:srgbClr val="A180D2"/>
              </a:buClr>
              <a:defRPr>
                <a:solidFill>
                  <a:schemeClr val="bg1"/>
                </a:solidFill>
              </a:defRPr>
            </a:lvl3pPr>
            <a:lvl4pPr>
              <a:buClr>
                <a:srgbClr val="A180D2"/>
              </a:buClr>
              <a:defRPr>
                <a:solidFill>
                  <a:schemeClr val="bg1"/>
                </a:solidFill>
              </a:defRPr>
            </a:lvl4pPr>
            <a:lvl5pPr>
              <a:buClr>
                <a:srgbClr val="A180D2"/>
              </a:buCl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tel 6"/>
          <p:cNvSpPr>
            <a:spLocks noGrp="1"/>
          </p:cNvSpPr>
          <p:nvPr>
            <p:ph type="title"/>
          </p:nvPr>
        </p:nvSpPr>
        <p:spPr>
          <a:noFill/>
        </p:spPr>
        <p:txBody>
          <a:bodyPr/>
          <a:lstStyle>
            <a:lvl1pPr>
              <a:defRPr>
                <a:solidFill>
                  <a:schemeClr val="bg1"/>
                </a:solidFill>
              </a:defRPr>
            </a:lvl1pPr>
          </a:lstStyle>
          <a:p>
            <a:r>
              <a:rPr lang="nl-NL"/>
              <a:t>Klik om de stijl te bewerken</a:t>
            </a:r>
          </a:p>
        </p:txBody>
      </p:sp>
    </p:spTree>
    <p:extLst>
      <p:ext uri="{BB962C8B-B14F-4D97-AF65-F5344CB8AC3E}">
        <p14:creationId xmlns:p14="http://schemas.microsoft.com/office/powerpoint/2010/main" val="113296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68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0" y="1439999"/>
            <a:ext cx="7308000" cy="2520000"/>
          </a:xfrm>
        </p:spPr>
        <p:txBody>
          <a:bodyPr anchor="b" anchorCtr="0">
            <a:normAutofit/>
          </a:bodyPr>
          <a:lstStyle>
            <a:lvl1pPr algn="ctr">
              <a:defRPr sz="5400"/>
            </a:lvl1pPr>
          </a:lstStyle>
          <a:p>
            <a:r>
              <a:rPr lang="nl-NL"/>
              <a:t>Klik om de stijl te bewerken</a:t>
            </a:r>
          </a:p>
        </p:txBody>
      </p:sp>
      <p:sp>
        <p:nvSpPr>
          <p:cNvPr id="3" name="Ondertitel 2"/>
          <p:cNvSpPr>
            <a:spLocks noGrp="1"/>
          </p:cNvSpPr>
          <p:nvPr>
            <p:ph type="subTitle" idx="1" hasCustomPrompt="1"/>
          </p:nvPr>
        </p:nvSpPr>
        <p:spPr>
          <a:xfrm>
            <a:off x="-1" y="3959998"/>
            <a:ext cx="7308000" cy="2898001"/>
          </a:xfrm>
          <a:solidFill>
            <a:schemeClr val="accent1">
              <a:alpha val="20000"/>
            </a:schemeClr>
          </a:solidFill>
        </p:spPr>
        <p:txBody>
          <a:bodyPr>
            <a:normAutofit/>
          </a:bodyPr>
          <a:lstStyle>
            <a:lvl1pPr marL="0" indent="0" algn="ctr">
              <a:buNone/>
              <a:defRPr sz="2800"/>
            </a:lvl1pPr>
            <a:lvl2pPr marL="0" indent="0" algn="ctr">
              <a:buNone/>
              <a:defRPr sz="2000">
                <a:latin typeface="+mj-lt"/>
              </a:defRPr>
            </a:lvl2pPr>
            <a:lvl3pPr marL="0" indent="0" algn="ctr">
              <a:buNone/>
              <a:defRPr sz="2000">
                <a:latin typeface="+mj-lt"/>
              </a:defRPr>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p>
          <a:p>
            <a:pPr lvl="1"/>
            <a:r>
              <a:rPr lang="nl-NL" dirty="0"/>
              <a:t>Twee</a:t>
            </a:r>
          </a:p>
          <a:p>
            <a:pPr lvl="2"/>
            <a:r>
              <a:rPr lang="nl-NL" dirty="0"/>
              <a:t>Drie</a:t>
            </a:r>
          </a:p>
        </p:txBody>
      </p:sp>
    </p:spTree>
    <p:extLst>
      <p:ext uri="{BB962C8B-B14F-4D97-AF65-F5344CB8AC3E}">
        <p14:creationId xmlns:p14="http://schemas.microsoft.com/office/powerpoint/2010/main" val="347124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83586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BAB15-B95A-ECED-C3CC-583C718B1A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71D55F-D707-9720-5FBF-230522093B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92EB0B6-CA25-309A-998B-A578D1F4A8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2478EE2-9F56-B864-1A6F-11DDF46B38FA}"/>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C72ED8F-EAEA-242D-5C37-8C5C0B7A69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6B723C-A2E8-AADC-1FDC-36E97CF157A4}"/>
              </a:ext>
            </a:extLst>
          </p:cNvPr>
          <p:cNvSpPr>
            <a:spLocks noGrp="1"/>
          </p:cNvSpPr>
          <p:nvPr>
            <p:ph type="sldNum" sz="quarter" idx="12"/>
          </p:nvPr>
        </p:nvSpPr>
        <p:spPr/>
        <p:txBody>
          <a:bodyPr/>
          <a:lstStyle/>
          <a:p>
            <a:fld id="{152F30FD-E7D9-4125-8C8C-27BA0109DBD2}" type="slidenum">
              <a:rPr lang="en-GB" smtClean="0"/>
              <a:t>‹#›</a:t>
            </a:fld>
            <a:endParaRPr lang="en-GB"/>
          </a:p>
        </p:txBody>
      </p:sp>
    </p:spTree>
    <p:extLst>
      <p:ext uri="{BB962C8B-B14F-4D97-AF65-F5344CB8AC3E}">
        <p14:creationId xmlns:p14="http://schemas.microsoft.com/office/powerpoint/2010/main" val="447344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preserve="1" userDrawn="1">
  <p:cSld name="Title &amp; photo, no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Tijdelijke aanduiding voor afbeelding 6"/>
          <p:cNvSpPr>
            <a:spLocks noGrp="1"/>
          </p:cNvSpPr>
          <p:nvPr>
            <p:ph type="pic" sz="quarter" idx="10"/>
          </p:nvPr>
        </p:nvSpPr>
        <p:spPr>
          <a:xfrm>
            <a:off x="-1" y="1440000"/>
            <a:ext cx="7308001" cy="5417999"/>
          </a:xfrm>
        </p:spPr>
        <p:txBody>
          <a:bodyPr/>
          <a:lstStyle/>
          <a:p>
            <a:endParaRPr lang="nl-NL"/>
          </a:p>
        </p:txBody>
      </p:sp>
    </p:spTree>
    <p:extLst>
      <p:ext uri="{BB962C8B-B14F-4D97-AF65-F5344CB8AC3E}">
        <p14:creationId xmlns:p14="http://schemas.microsoft.com/office/powerpoint/2010/main" val="156857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 y="360001"/>
            <a:ext cx="7308000" cy="649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3"/>
          <p:cNvSpPr/>
          <p:nvPr userDrawn="1"/>
        </p:nvSpPr>
        <p:spPr>
          <a:xfrm>
            <a:off x="0" y="0"/>
            <a:ext cx="7308001" cy="360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2935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preserve="1" userDrawn="1">
  <p:cSld name="Photo, no text">
    <p:spTree>
      <p:nvGrpSpPr>
        <p:cNvPr id="1" name=""/>
        <p:cNvGrpSpPr/>
        <p:nvPr/>
      </p:nvGrpSpPr>
      <p:grpSpPr>
        <a:xfrm>
          <a:off x="0" y="0"/>
          <a:ext cx="0" cy="0"/>
          <a:chOff x="0" y="0"/>
          <a:chExt cx="0" cy="0"/>
        </a:xfrm>
      </p:grpSpPr>
      <p:sp>
        <p:nvSpPr>
          <p:cNvPr id="3" name="Tijdelijke aanduiding voor afbeelding 6"/>
          <p:cNvSpPr>
            <a:spLocks noGrp="1"/>
          </p:cNvSpPr>
          <p:nvPr>
            <p:ph type="pic" sz="quarter" idx="10"/>
          </p:nvPr>
        </p:nvSpPr>
        <p:spPr>
          <a:xfrm>
            <a:off x="1" y="360000"/>
            <a:ext cx="7308000" cy="6497999"/>
          </a:xfrm>
        </p:spPr>
        <p:txBody>
          <a:bodyPr/>
          <a:lstStyle/>
          <a:p>
            <a:r>
              <a:rPr lang="en-US"/>
              <a:t>Click icon to add picture</a:t>
            </a:r>
            <a:endParaRPr lang="nl-NL"/>
          </a:p>
        </p:txBody>
      </p:sp>
      <p:sp>
        <p:nvSpPr>
          <p:cNvPr id="4" name="Rectangle 3"/>
          <p:cNvSpPr/>
          <p:nvPr userDrawn="1"/>
        </p:nvSpPr>
        <p:spPr>
          <a:xfrm>
            <a:off x="0" y="0"/>
            <a:ext cx="7308001" cy="360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3775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Title and object full widt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3" name="Tijdelijke aanduiding voor inhoud 2"/>
          <p:cNvSpPr>
            <a:spLocks noGrp="1"/>
          </p:cNvSpPr>
          <p:nvPr>
            <p:ph idx="1"/>
          </p:nvPr>
        </p:nvSpPr>
        <p:spPr>
          <a:xfrm>
            <a:off x="0" y="1440001"/>
            <a:ext cx="12191999" cy="5417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4" name="UT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Tree>
    <p:extLst>
      <p:ext uri="{BB962C8B-B14F-4D97-AF65-F5344CB8AC3E}">
        <p14:creationId xmlns:p14="http://schemas.microsoft.com/office/powerpoint/2010/main" val="25504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amp; photo, no text full widt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Tijdelijke aanduiding voor afbeelding 6"/>
          <p:cNvSpPr>
            <a:spLocks noGrp="1"/>
          </p:cNvSpPr>
          <p:nvPr>
            <p:ph type="pic" sz="quarter" idx="10"/>
          </p:nvPr>
        </p:nvSpPr>
        <p:spPr>
          <a:xfrm>
            <a:off x="0" y="1440750"/>
            <a:ext cx="12191999" cy="5417249"/>
          </a:xfrm>
        </p:spPr>
        <p:txBody>
          <a:bodyPr/>
          <a:lstStyle/>
          <a:p>
            <a:r>
              <a:rPr lang="en-US"/>
              <a:t>Click icon to add picture</a:t>
            </a:r>
            <a:endParaRPr lang="nl-NL"/>
          </a:p>
        </p:txBody>
      </p:sp>
      <p:pic>
        <p:nvPicPr>
          <p:cNvPr id="4" name="UT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Tree>
    <p:extLst>
      <p:ext uri="{BB962C8B-B14F-4D97-AF65-F5344CB8AC3E}">
        <p14:creationId xmlns:p14="http://schemas.microsoft.com/office/powerpoint/2010/main" val="2096642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Your bg - black text">
    <p:bg>
      <p:bgPr>
        <a:solidFill>
          <a:schemeClr val="bg1">
            <a:lumMod val="50000"/>
          </a:schemeClr>
        </a:solidFill>
        <a:effectLst/>
      </p:bgPr>
    </p:bg>
    <p:spTree>
      <p:nvGrpSpPr>
        <p:cNvPr id="1" name=""/>
        <p:cNvGrpSpPr/>
        <p:nvPr/>
      </p:nvGrpSpPr>
      <p:grpSpPr>
        <a:xfrm>
          <a:off x="0" y="0"/>
          <a:ext cx="0" cy="0"/>
          <a:chOff x="0" y="0"/>
          <a:chExt cx="0" cy="0"/>
        </a:xfrm>
      </p:grpSpPr>
      <p:sp>
        <p:nvSpPr>
          <p:cNvPr id="6" name="Tijdelijke aanduiding voor inhoud 5"/>
          <p:cNvSpPr>
            <a:spLocks noGrp="1"/>
          </p:cNvSpPr>
          <p:nvPr>
            <p:ph sz="quarter" idx="10"/>
          </p:nvPr>
        </p:nvSpPr>
        <p:spPr>
          <a:xfrm>
            <a:off x="0" y="1440000"/>
            <a:ext cx="7308000" cy="5418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tel 6"/>
          <p:cNvSpPr>
            <a:spLocks noGrp="1"/>
          </p:cNvSpPr>
          <p:nvPr>
            <p:ph type="title"/>
          </p:nvPr>
        </p:nvSpPr>
        <p:spPr>
          <a:noFill/>
        </p:spPr>
        <p:txBody>
          <a:bodyPr/>
          <a:lstStyle/>
          <a:p>
            <a:r>
              <a:rPr lang="nl-NL"/>
              <a:t>Klik om de stijl te bewerken</a:t>
            </a:r>
          </a:p>
        </p:txBody>
      </p:sp>
      <p:pic>
        <p:nvPicPr>
          <p:cNvPr id="9" name="UT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Tree>
    <p:extLst>
      <p:ext uri="{BB962C8B-B14F-4D97-AF65-F5344CB8AC3E}">
        <p14:creationId xmlns:p14="http://schemas.microsoft.com/office/powerpoint/2010/main" val="78264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Your bg - black text on lightened bg">
    <p:bg>
      <p:bgPr>
        <a:solidFill>
          <a:schemeClr val="bg1">
            <a:lumMod val="50000"/>
          </a:schemeClr>
        </a:solidFill>
        <a:effectLst/>
      </p:bgPr>
    </p:bg>
    <p:spTree>
      <p:nvGrpSpPr>
        <p:cNvPr id="1" name=""/>
        <p:cNvGrpSpPr/>
        <p:nvPr/>
      </p:nvGrpSpPr>
      <p:grpSpPr>
        <a:xfrm>
          <a:off x="0" y="0"/>
          <a:ext cx="0" cy="0"/>
          <a:chOff x="0" y="0"/>
          <a:chExt cx="0" cy="0"/>
        </a:xfrm>
      </p:grpSpPr>
      <p:sp>
        <p:nvSpPr>
          <p:cNvPr id="10" name="Wit overlay"/>
          <p:cNvSpPr/>
          <p:nvPr userDrawn="1"/>
        </p:nvSpPr>
        <p:spPr>
          <a:xfrm>
            <a:off x="-1" y="0"/>
            <a:ext cx="12199201" cy="6858000"/>
          </a:xfrm>
          <a:prstGeom prst="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UT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
        <p:nvSpPr>
          <p:cNvPr id="6" name="Tijdelijke aanduiding voor inhoud 5"/>
          <p:cNvSpPr>
            <a:spLocks noGrp="1"/>
          </p:cNvSpPr>
          <p:nvPr>
            <p:ph sz="quarter" idx="10"/>
          </p:nvPr>
        </p:nvSpPr>
        <p:spPr>
          <a:xfrm>
            <a:off x="0" y="1440000"/>
            <a:ext cx="7308000" cy="5418000"/>
          </a:xfrm>
          <a:noFill/>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tel 6"/>
          <p:cNvSpPr>
            <a:spLocks noGrp="1"/>
          </p:cNvSpPr>
          <p:nvPr>
            <p:ph type="title"/>
          </p:nvPr>
        </p:nvSpPr>
        <p:spPr>
          <a:noFill/>
        </p:spPr>
        <p:txBody>
          <a:bodyPr/>
          <a:lstStyle/>
          <a:p>
            <a:r>
              <a:rPr lang="nl-NL"/>
              <a:t>Klik om de stijl te bewerken</a:t>
            </a:r>
          </a:p>
        </p:txBody>
      </p:sp>
    </p:spTree>
    <p:extLst>
      <p:ext uri="{BB962C8B-B14F-4D97-AF65-F5344CB8AC3E}">
        <p14:creationId xmlns:p14="http://schemas.microsoft.com/office/powerpoint/2010/main" val="160982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Your bg - white text">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6" name="Tijdelijke aanduiding voor inhoud 5"/>
          <p:cNvSpPr>
            <a:spLocks noGrp="1"/>
          </p:cNvSpPr>
          <p:nvPr>
            <p:ph sz="quarter" idx="10"/>
          </p:nvPr>
        </p:nvSpPr>
        <p:spPr>
          <a:xfrm>
            <a:off x="0" y="1440000"/>
            <a:ext cx="7308000" cy="5418000"/>
          </a:xfrm>
        </p:spPr>
        <p:txBody>
          <a:bodyPr/>
          <a:lstStyle>
            <a:lvl1pPr>
              <a:buClr>
                <a:srgbClr val="DB7D8D"/>
              </a:buClr>
              <a:defRPr>
                <a:solidFill>
                  <a:schemeClr val="bg1"/>
                </a:solidFill>
              </a:defRPr>
            </a:lvl1pPr>
            <a:lvl2pPr>
              <a:buClr>
                <a:srgbClr val="DB7D8D"/>
              </a:buClr>
              <a:defRPr>
                <a:solidFill>
                  <a:schemeClr val="bg1"/>
                </a:solidFill>
              </a:defRPr>
            </a:lvl2pPr>
            <a:lvl3pPr>
              <a:buClr>
                <a:srgbClr val="DB7D8D"/>
              </a:buClr>
              <a:defRPr>
                <a:solidFill>
                  <a:schemeClr val="bg1"/>
                </a:solidFill>
              </a:defRPr>
            </a:lvl3pPr>
            <a:lvl4pPr>
              <a:buClr>
                <a:srgbClr val="DB7D8D"/>
              </a:buClr>
              <a:defRPr>
                <a:solidFill>
                  <a:schemeClr val="bg1"/>
                </a:solidFill>
              </a:defRPr>
            </a:lvl4pPr>
            <a:lvl5pPr>
              <a:buClr>
                <a:srgbClr val="DB7D8D"/>
              </a:buCl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tel 6"/>
          <p:cNvSpPr>
            <a:spLocks noGrp="1"/>
          </p:cNvSpPr>
          <p:nvPr>
            <p:ph type="title"/>
          </p:nvPr>
        </p:nvSpPr>
        <p:spPr>
          <a:noFill/>
        </p:spPr>
        <p:txBody>
          <a:bodyPr/>
          <a:lstStyle>
            <a:lvl1pPr>
              <a:defRPr>
                <a:solidFill>
                  <a:schemeClr val="bg1"/>
                </a:solidFill>
              </a:defRPr>
            </a:lvl1pPr>
          </a:lstStyle>
          <a:p>
            <a:r>
              <a:rPr lang="nl-NL"/>
              <a:t>Klik om de stijl te bewerken</a:t>
            </a:r>
          </a:p>
        </p:txBody>
      </p:sp>
      <p:pic>
        <p:nvPicPr>
          <p:cNvPr id="5" name="UT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Tree>
    <p:extLst>
      <p:ext uri="{BB962C8B-B14F-4D97-AF65-F5344CB8AC3E}">
        <p14:creationId xmlns:p14="http://schemas.microsoft.com/office/powerpoint/2010/main" val="305620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Your bg - white text darkened bg">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Zwart overlay"/>
          <p:cNvSpPr/>
          <p:nvPr userDrawn="1"/>
        </p:nvSpPr>
        <p:spPr>
          <a:xfrm>
            <a:off x="0" y="0"/>
            <a:ext cx="12192000"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UT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
        <p:nvSpPr>
          <p:cNvPr id="6" name="Tijdelijke aanduiding voor inhoud 5"/>
          <p:cNvSpPr>
            <a:spLocks noGrp="1"/>
          </p:cNvSpPr>
          <p:nvPr>
            <p:ph sz="quarter" idx="10"/>
          </p:nvPr>
        </p:nvSpPr>
        <p:spPr>
          <a:xfrm>
            <a:off x="0" y="1440000"/>
            <a:ext cx="7308000" cy="5418000"/>
          </a:xfrm>
        </p:spPr>
        <p:txBody>
          <a:bodyPr/>
          <a:lstStyle>
            <a:lvl1pPr>
              <a:buClr>
                <a:srgbClr val="DB7D8D"/>
              </a:buClr>
              <a:defRPr>
                <a:solidFill>
                  <a:schemeClr val="bg1"/>
                </a:solidFill>
              </a:defRPr>
            </a:lvl1pPr>
            <a:lvl2pPr>
              <a:buClr>
                <a:srgbClr val="DB7D8D"/>
              </a:buClr>
              <a:defRPr>
                <a:solidFill>
                  <a:schemeClr val="bg1"/>
                </a:solidFill>
              </a:defRPr>
            </a:lvl2pPr>
            <a:lvl3pPr>
              <a:buClr>
                <a:srgbClr val="DB7D8D"/>
              </a:buClr>
              <a:defRPr>
                <a:solidFill>
                  <a:schemeClr val="bg1"/>
                </a:solidFill>
              </a:defRPr>
            </a:lvl3pPr>
            <a:lvl4pPr>
              <a:buClr>
                <a:srgbClr val="DB7D8D"/>
              </a:buClr>
              <a:defRPr>
                <a:solidFill>
                  <a:schemeClr val="bg1"/>
                </a:solidFill>
              </a:defRPr>
            </a:lvl4pPr>
            <a:lvl5pPr>
              <a:buClr>
                <a:srgbClr val="DB7D8D"/>
              </a:buCl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tel 6"/>
          <p:cNvSpPr>
            <a:spLocks noGrp="1"/>
          </p:cNvSpPr>
          <p:nvPr>
            <p:ph type="title"/>
          </p:nvPr>
        </p:nvSpPr>
        <p:spPr>
          <a:noFill/>
        </p:spPr>
        <p:txBody>
          <a:bodyPr/>
          <a:lstStyle>
            <a:lvl1pPr>
              <a:defRPr>
                <a:solidFill>
                  <a:schemeClr val="bg1"/>
                </a:solidFill>
              </a:defRPr>
            </a:lvl1pPr>
          </a:lstStyle>
          <a:p>
            <a:r>
              <a:rPr lang="nl-NL"/>
              <a:t>Klik om de stijl te bewerken</a:t>
            </a:r>
          </a:p>
        </p:txBody>
      </p:sp>
    </p:spTree>
    <p:extLst>
      <p:ext uri="{BB962C8B-B14F-4D97-AF65-F5344CB8AC3E}">
        <p14:creationId xmlns:p14="http://schemas.microsoft.com/office/powerpoint/2010/main" val="122485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02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2FFB0-A0AE-A49F-41DB-5C7B7F34138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AEE75A2-5AAE-9595-A62A-232E3EBDCA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2032F4-7D86-83BC-D8C8-A18986DD13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0D843DC-0492-C5F1-594A-53B3C3EB9C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214A1A-2D6A-DD5E-D298-D10017C7D9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228EB4D-45E6-CBF6-3578-9F736C4F4842}"/>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6A3310B7-7461-43C7-C77B-4649A90D20C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E0342D8-B5D5-3F7C-904E-04250C007E53}"/>
              </a:ext>
            </a:extLst>
          </p:cNvPr>
          <p:cNvSpPr>
            <a:spLocks noGrp="1"/>
          </p:cNvSpPr>
          <p:nvPr>
            <p:ph type="sldNum" sz="quarter" idx="12"/>
          </p:nvPr>
        </p:nvSpPr>
        <p:spPr/>
        <p:txBody>
          <a:bodyPr/>
          <a:lstStyle/>
          <a:p>
            <a:fld id="{152F30FD-E7D9-4125-8C8C-27BA0109DBD2}" type="slidenum">
              <a:rPr lang="en-GB" smtClean="0"/>
              <a:t>‹#›</a:t>
            </a:fld>
            <a:endParaRPr lang="en-GB"/>
          </a:p>
        </p:txBody>
      </p:sp>
    </p:spTree>
    <p:extLst>
      <p:ext uri="{BB962C8B-B14F-4D97-AF65-F5344CB8AC3E}">
        <p14:creationId xmlns:p14="http://schemas.microsoft.com/office/powerpoint/2010/main" val="2330927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0" y="1439999"/>
            <a:ext cx="7308000" cy="2520000"/>
          </a:xfrm>
        </p:spPr>
        <p:txBody>
          <a:bodyPr anchor="b" anchorCtr="0">
            <a:normAutofit/>
          </a:bodyPr>
          <a:lstStyle>
            <a:lvl1pPr algn="ctr">
              <a:defRPr sz="5400"/>
            </a:lvl1pPr>
          </a:lstStyle>
          <a:p>
            <a:r>
              <a:rPr lang="en-US"/>
              <a:t>Click to edit Master title style</a:t>
            </a:r>
            <a:endParaRPr lang="nl-NL"/>
          </a:p>
        </p:txBody>
      </p:sp>
      <p:sp>
        <p:nvSpPr>
          <p:cNvPr id="3" name="Ondertitel 2"/>
          <p:cNvSpPr>
            <a:spLocks noGrp="1"/>
          </p:cNvSpPr>
          <p:nvPr>
            <p:ph type="subTitle" idx="1"/>
          </p:nvPr>
        </p:nvSpPr>
        <p:spPr>
          <a:xfrm>
            <a:off x="-1" y="3959998"/>
            <a:ext cx="7308000" cy="2898001"/>
          </a:xfrm>
          <a:solidFill>
            <a:schemeClr val="accent4">
              <a:alpha val="20000"/>
            </a:schemeClr>
          </a:solidFill>
        </p:spPr>
        <p:txBody>
          <a:bodyPr>
            <a:normAutofit/>
          </a:bodyPr>
          <a:lstStyle>
            <a:lvl1pPr marL="0" indent="0" algn="ctr">
              <a:buNone/>
              <a:defRPr sz="2800"/>
            </a:lvl1pPr>
            <a:lvl2pPr marL="0" indent="0" algn="ctr">
              <a:buNone/>
              <a:defRPr sz="2000">
                <a:latin typeface="+mj-lt"/>
              </a:defRPr>
            </a:lvl2pPr>
            <a:lvl3pPr marL="0" indent="0" algn="ctr">
              <a:buNone/>
              <a:defRPr sz="2000">
                <a:latin typeface="+mj-lt"/>
              </a:defRPr>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pPr lvl="1"/>
            <a:r>
              <a:rPr lang="en-US" dirty="0"/>
              <a:t>Twee</a:t>
            </a:r>
          </a:p>
          <a:p>
            <a:pPr lvl="2"/>
            <a:r>
              <a:rPr lang="en-US" dirty="0" err="1"/>
              <a:t>Drie</a:t>
            </a:r>
            <a:endParaRPr lang="nl-NL" dirty="0"/>
          </a:p>
        </p:txBody>
      </p:sp>
    </p:spTree>
    <p:extLst>
      <p:ext uri="{BB962C8B-B14F-4D97-AF65-F5344CB8AC3E}">
        <p14:creationId xmlns:p14="http://schemas.microsoft.com/office/powerpoint/2010/main" val="243024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16783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PhAnim="0" preserve="1" userDrawn="1">
  <p:cSld name="Title &amp; photo, no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Tijdelijke aanduiding voor afbeelding 6"/>
          <p:cNvSpPr>
            <a:spLocks noGrp="1"/>
          </p:cNvSpPr>
          <p:nvPr>
            <p:ph type="pic" sz="quarter" idx="10"/>
          </p:nvPr>
        </p:nvSpPr>
        <p:spPr>
          <a:xfrm>
            <a:off x="-1" y="1440000"/>
            <a:ext cx="7308001" cy="5417999"/>
          </a:xfrm>
        </p:spPr>
        <p:txBody>
          <a:bodyPr/>
          <a:lstStyle/>
          <a:p>
            <a:endParaRPr lang="nl-NL"/>
          </a:p>
        </p:txBody>
      </p:sp>
    </p:spTree>
    <p:extLst>
      <p:ext uri="{BB962C8B-B14F-4D97-AF65-F5344CB8AC3E}">
        <p14:creationId xmlns:p14="http://schemas.microsoft.com/office/powerpoint/2010/main" val="207163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 y="360001"/>
            <a:ext cx="7308000" cy="649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3"/>
          <p:cNvSpPr/>
          <p:nvPr userDrawn="1"/>
        </p:nvSpPr>
        <p:spPr>
          <a:xfrm>
            <a:off x="0" y="0"/>
            <a:ext cx="7308001" cy="360000"/>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6613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PhAnim="0" preserve="1" userDrawn="1">
  <p:cSld name="Photo, no text">
    <p:spTree>
      <p:nvGrpSpPr>
        <p:cNvPr id="1" name=""/>
        <p:cNvGrpSpPr/>
        <p:nvPr/>
      </p:nvGrpSpPr>
      <p:grpSpPr>
        <a:xfrm>
          <a:off x="0" y="0"/>
          <a:ext cx="0" cy="0"/>
          <a:chOff x="0" y="0"/>
          <a:chExt cx="0" cy="0"/>
        </a:xfrm>
      </p:grpSpPr>
      <p:sp>
        <p:nvSpPr>
          <p:cNvPr id="3" name="Tijdelijke aanduiding voor afbeelding 6"/>
          <p:cNvSpPr>
            <a:spLocks noGrp="1"/>
          </p:cNvSpPr>
          <p:nvPr>
            <p:ph type="pic" sz="quarter" idx="10"/>
          </p:nvPr>
        </p:nvSpPr>
        <p:spPr>
          <a:xfrm>
            <a:off x="1" y="360000"/>
            <a:ext cx="7308000" cy="6497999"/>
          </a:xfrm>
        </p:spPr>
        <p:txBody>
          <a:bodyPr/>
          <a:lstStyle/>
          <a:p>
            <a:r>
              <a:rPr lang="en-US"/>
              <a:t>Click icon to add picture</a:t>
            </a:r>
            <a:endParaRPr lang="nl-NL"/>
          </a:p>
        </p:txBody>
      </p:sp>
      <p:sp>
        <p:nvSpPr>
          <p:cNvPr id="4" name="Rectangle 3"/>
          <p:cNvSpPr/>
          <p:nvPr userDrawn="1"/>
        </p:nvSpPr>
        <p:spPr>
          <a:xfrm>
            <a:off x="0" y="0"/>
            <a:ext cx="7308001" cy="360000"/>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6844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Title and object full widt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3" name="Tijdelijke aanduiding voor inhoud 2"/>
          <p:cNvSpPr>
            <a:spLocks noGrp="1"/>
          </p:cNvSpPr>
          <p:nvPr>
            <p:ph idx="1"/>
          </p:nvPr>
        </p:nvSpPr>
        <p:spPr>
          <a:xfrm>
            <a:off x="0" y="1440001"/>
            <a:ext cx="12191999" cy="5417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4" name="UT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Tree>
    <p:extLst>
      <p:ext uri="{BB962C8B-B14F-4D97-AF65-F5344CB8AC3E}">
        <p14:creationId xmlns:p14="http://schemas.microsoft.com/office/powerpoint/2010/main" val="311246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amp; photo, no text full widt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Tijdelijke aanduiding voor afbeelding 6"/>
          <p:cNvSpPr>
            <a:spLocks noGrp="1"/>
          </p:cNvSpPr>
          <p:nvPr>
            <p:ph type="pic" sz="quarter" idx="10"/>
          </p:nvPr>
        </p:nvSpPr>
        <p:spPr>
          <a:xfrm>
            <a:off x="0" y="1440750"/>
            <a:ext cx="12191999" cy="5417249"/>
          </a:xfrm>
        </p:spPr>
        <p:txBody>
          <a:bodyPr/>
          <a:lstStyle/>
          <a:p>
            <a:r>
              <a:rPr lang="en-US"/>
              <a:t>Click icon to add picture</a:t>
            </a:r>
            <a:endParaRPr lang="nl-NL"/>
          </a:p>
        </p:txBody>
      </p:sp>
      <p:pic>
        <p:nvPicPr>
          <p:cNvPr id="4" name="UT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Tree>
    <p:extLst>
      <p:ext uri="{BB962C8B-B14F-4D97-AF65-F5344CB8AC3E}">
        <p14:creationId xmlns:p14="http://schemas.microsoft.com/office/powerpoint/2010/main" val="227403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Your bg - black text">
    <p:bg>
      <p:bgPr>
        <a:solidFill>
          <a:schemeClr val="bg1">
            <a:lumMod val="50000"/>
          </a:schemeClr>
        </a:solidFill>
        <a:effectLst/>
      </p:bgPr>
    </p:bg>
    <p:spTree>
      <p:nvGrpSpPr>
        <p:cNvPr id="1" name=""/>
        <p:cNvGrpSpPr/>
        <p:nvPr/>
      </p:nvGrpSpPr>
      <p:grpSpPr>
        <a:xfrm>
          <a:off x="0" y="0"/>
          <a:ext cx="0" cy="0"/>
          <a:chOff x="0" y="0"/>
          <a:chExt cx="0" cy="0"/>
        </a:xfrm>
      </p:grpSpPr>
      <p:sp>
        <p:nvSpPr>
          <p:cNvPr id="6" name="Tijdelijke aanduiding voor inhoud 5"/>
          <p:cNvSpPr>
            <a:spLocks noGrp="1"/>
          </p:cNvSpPr>
          <p:nvPr>
            <p:ph sz="quarter" idx="10"/>
          </p:nvPr>
        </p:nvSpPr>
        <p:spPr>
          <a:xfrm>
            <a:off x="0" y="1440000"/>
            <a:ext cx="7308000" cy="5418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tel 6"/>
          <p:cNvSpPr>
            <a:spLocks noGrp="1"/>
          </p:cNvSpPr>
          <p:nvPr>
            <p:ph type="title"/>
          </p:nvPr>
        </p:nvSpPr>
        <p:spPr>
          <a:noFill/>
        </p:spPr>
        <p:txBody>
          <a:bodyPr/>
          <a:lstStyle/>
          <a:p>
            <a:r>
              <a:rPr lang="nl-NL"/>
              <a:t>Klik om de stijl te bewerken</a:t>
            </a:r>
          </a:p>
        </p:txBody>
      </p:sp>
      <p:pic>
        <p:nvPicPr>
          <p:cNvPr id="9" name="UT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Tree>
    <p:extLst>
      <p:ext uri="{BB962C8B-B14F-4D97-AF65-F5344CB8AC3E}">
        <p14:creationId xmlns:p14="http://schemas.microsoft.com/office/powerpoint/2010/main" val="120492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Your bg - black text on lightened bg">
    <p:bg>
      <p:bgPr>
        <a:solidFill>
          <a:schemeClr val="bg1">
            <a:lumMod val="50000"/>
          </a:schemeClr>
        </a:solidFill>
        <a:effectLst/>
      </p:bgPr>
    </p:bg>
    <p:spTree>
      <p:nvGrpSpPr>
        <p:cNvPr id="1" name=""/>
        <p:cNvGrpSpPr/>
        <p:nvPr/>
      </p:nvGrpSpPr>
      <p:grpSpPr>
        <a:xfrm>
          <a:off x="0" y="0"/>
          <a:ext cx="0" cy="0"/>
          <a:chOff x="0" y="0"/>
          <a:chExt cx="0" cy="0"/>
        </a:xfrm>
      </p:grpSpPr>
      <p:sp>
        <p:nvSpPr>
          <p:cNvPr id="11" name="Wit overlay"/>
          <p:cNvSpPr/>
          <p:nvPr userDrawn="1"/>
        </p:nvSpPr>
        <p:spPr>
          <a:xfrm>
            <a:off x="-1" y="0"/>
            <a:ext cx="12199201" cy="6858000"/>
          </a:xfrm>
          <a:prstGeom prst="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UT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
        <p:nvSpPr>
          <p:cNvPr id="6" name="Tijdelijke aanduiding voor inhoud 5"/>
          <p:cNvSpPr>
            <a:spLocks noGrp="1"/>
          </p:cNvSpPr>
          <p:nvPr>
            <p:ph sz="quarter" idx="10"/>
          </p:nvPr>
        </p:nvSpPr>
        <p:spPr>
          <a:xfrm>
            <a:off x="0" y="1440000"/>
            <a:ext cx="7308000" cy="5418000"/>
          </a:xfrm>
          <a:noFill/>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tel 6"/>
          <p:cNvSpPr>
            <a:spLocks noGrp="1"/>
          </p:cNvSpPr>
          <p:nvPr>
            <p:ph type="title"/>
          </p:nvPr>
        </p:nvSpPr>
        <p:spPr>
          <a:noFill/>
        </p:spPr>
        <p:txBody>
          <a:bodyPr/>
          <a:lstStyle/>
          <a:p>
            <a:r>
              <a:rPr lang="nl-NL"/>
              <a:t>Klik om de stijl te bewerken</a:t>
            </a:r>
          </a:p>
        </p:txBody>
      </p:sp>
    </p:spTree>
    <p:extLst>
      <p:ext uri="{BB962C8B-B14F-4D97-AF65-F5344CB8AC3E}">
        <p14:creationId xmlns:p14="http://schemas.microsoft.com/office/powerpoint/2010/main" val="306972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Your bg - white text">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6" name="Tijdelijke aanduiding voor inhoud 5"/>
          <p:cNvSpPr>
            <a:spLocks noGrp="1"/>
          </p:cNvSpPr>
          <p:nvPr>
            <p:ph sz="quarter" idx="10"/>
          </p:nvPr>
        </p:nvSpPr>
        <p:spPr>
          <a:xfrm>
            <a:off x="0" y="1440000"/>
            <a:ext cx="7308000" cy="5418000"/>
          </a:xfrm>
        </p:spPr>
        <p:txBody>
          <a:bodyPr/>
          <a:lstStyle>
            <a:lvl1pPr>
              <a:buClr>
                <a:srgbClr val="97FFF3"/>
              </a:buClr>
              <a:defRPr>
                <a:solidFill>
                  <a:schemeClr val="bg1"/>
                </a:solidFill>
              </a:defRPr>
            </a:lvl1pPr>
            <a:lvl2pPr>
              <a:buClr>
                <a:srgbClr val="97FFF3"/>
              </a:buClr>
              <a:defRPr>
                <a:solidFill>
                  <a:schemeClr val="bg1"/>
                </a:solidFill>
              </a:defRPr>
            </a:lvl2pPr>
            <a:lvl3pPr>
              <a:buClr>
                <a:srgbClr val="97FFF3"/>
              </a:buClr>
              <a:defRPr>
                <a:solidFill>
                  <a:schemeClr val="bg1"/>
                </a:solidFill>
              </a:defRPr>
            </a:lvl3pPr>
            <a:lvl4pPr>
              <a:buClr>
                <a:srgbClr val="97FFF3"/>
              </a:buClr>
              <a:defRPr>
                <a:solidFill>
                  <a:schemeClr val="bg1"/>
                </a:solidFill>
              </a:defRPr>
            </a:lvl4pPr>
            <a:lvl5pPr>
              <a:buClr>
                <a:srgbClr val="97FFF3"/>
              </a:buCl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tel 6"/>
          <p:cNvSpPr>
            <a:spLocks noGrp="1"/>
          </p:cNvSpPr>
          <p:nvPr>
            <p:ph type="title"/>
          </p:nvPr>
        </p:nvSpPr>
        <p:spPr>
          <a:noFill/>
        </p:spPr>
        <p:txBody>
          <a:bodyPr/>
          <a:lstStyle>
            <a:lvl1pPr>
              <a:defRPr>
                <a:solidFill>
                  <a:schemeClr val="bg1"/>
                </a:solidFill>
              </a:defRPr>
            </a:lvl1pPr>
          </a:lstStyle>
          <a:p>
            <a:r>
              <a:rPr lang="nl-NL"/>
              <a:t>Klik om de stijl te bewerken</a:t>
            </a:r>
          </a:p>
        </p:txBody>
      </p:sp>
      <p:pic>
        <p:nvPicPr>
          <p:cNvPr id="5" name="UT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Tree>
    <p:extLst>
      <p:ext uri="{BB962C8B-B14F-4D97-AF65-F5344CB8AC3E}">
        <p14:creationId xmlns:p14="http://schemas.microsoft.com/office/powerpoint/2010/main" val="95166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F2ADD-44FC-BAA9-617B-73AB90A8894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C081CAA-9084-0D77-1A47-0A74D4495F9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A5E9E40-FEDA-4D59-BCDE-11BB548B629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3DFF7EF-4AC6-E474-DFED-8921D4969D46}"/>
              </a:ext>
            </a:extLst>
          </p:cNvPr>
          <p:cNvSpPr>
            <a:spLocks noGrp="1"/>
          </p:cNvSpPr>
          <p:nvPr>
            <p:ph type="sldNum" sz="quarter" idx="12"/>
          </p:nvPr>
        </p:nvSpPr>
        <p:spPr/>
        <p:txBody>
          <a:bodyPr/>
          <a:lstStyle/>
          <a:p>
            <a:fld id="{152F30FD-E7D9-4125-8C8C-27BA0109DBD2}" type="slidenum">
              <a:rPr lang="en-GB" smtClean="0"/>
              <a:t>‹#›</a:t>
            </a:fld>
            <a:endParaRPr lang="en-GB"/>
          </a:p>
        </p:txBody>
      </p:sp>
    </p:spTree>
    <p:extLst>
      <p:ext uri="{BB962C8B-B14F-4D97-AF65-F5344CB8AC3E}">
        <p14:creationId xmlns:p14="http://schemas.microsoft.com/office/powerpoint/2010/main" val="36279267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Your bg - white text darkened bg">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Zwart overlay"/>
          <p:cNvSpPr/>
          <p:nvPr userDrawn="1"/>
        </p:nvSpPr>
        <p:spPr>
          <a:xfrm>
            <a:off x="0" y="0"/>
            <a:ext cx="12192000"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UT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
        <p:nvSpPr>
          <p:cNvPr id="6" name="Tijdelijke aanduiding voor inhoud 5"/>
          <p:cNvSpPr>
            <a:spLocks noGrp="1"/>
          </p:cNvSpPr>
          <p:nvPr>
            <p:ph sz="quarter" idx="10"/>
          </p:nvPr>
        </p:nvSpPr>
        <p:spPr>
          <a:xfrm>
            <a:off x="0" y="1440000"/>
            <a:ext cx="7308000" cy="5418000"/>
          </a:xfrm>
        </p:spPr>
        <p:txBody>
          <a:bodyPr/>
          <a:lstStyle>
            <a:lvl1pPr>
              <a:buClr>
                <a:srgbClr val="97FFF3"/>
              </a:buClr>
              <a:defRPr>
                <a:solidFill>
                  <a:schemeClr val="bg1"/>
                </a:solidFill>
              </a:defRPr>
            </a:lvl1pPr>
            <a:lvl2pPr>
              <a:buClr>
                <a:srgbClr val="97FFF3"/>
              </a:buClr>
              <a:defRPr>
                <a:solidFill>
                  <a:schemeClr val="bg1"/>
                </a:solidFill>
              </a:defRPr>
            </a:lvl2pPr>
            <a:lvl3pPr>
              <a:buClr>
                <a:srgbClr val="97FFF3"/>
              </a:buClr>
              <a:defRPr>
                <a:solidFill>
                  <a:schemeClr val="bg1"/>
                </a:solidFill>
              </a:defRPr>
            </a:lvl3pPr>
            <a:lvl4pPr>
              <a:buClr>
                <a:srgbClr val="97FFF3"/>
              </a:buClr>
              <a:defRPr>
                <a:solidFill>
                  <a:schemeClr val="bg1"/>
                </a:solidFill>
              </a:defRPr>
            </a:lvl4pPr>
            <a:lvl5pPr>
              <a:buClr>
                <a:srgbClr val="97FFF3"/>
              </a:buCl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tel 6"/>
          <p:cNvSpPr>
            <a:spLocks noGrp="1"/>
          </p:cNvSpPr>
          <p:nvPr>
            <p:ph type="title"/>
          </p:nvPr>
        </p:nvSpPr>
        <p:spPr>
          <a:noFill/>
        </p:spPr>
        <p:txBody>
          <a:bodyPr/>
          <a:lstStyle>
            <a:lvl1pPr>
              <a:defRPr>
                <a:solidFill>
                  <a:schemeClr val="bg1"/>
                </a:solidFill>
              </a:defRPr>
            </a:lvl1pPr>
          </a:lstStyle>
          <a:p>
            <a:r>
              <a:rPr lang="nl-NL"/>
              <a:t>Klik om de stijl te bewerken</a:t>
            </a:r>
          </a:p>
        </p:txBody>
      </p:sp>
    </p:spTree>
    <p:extLst>
      <p:ext uri="{BB962C8B-B14F-4D97-AF65-F5344CB8AC3E}">
        <p14:creationId xmlns:p14="http://schemas.microsoft.com/office/powerpoint/2010/main" val="273621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48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289929-CFD9-BC47-258A-FEDEB48F014D}"/>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39B3F992-BCD9-99EA-C5EB-0ADB530EF05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A285CF0-23D3-4E57-9932-EF41D74E1640}"/>
              </a:ext>
            </a:extLst>
          </p:cNvPr>
          <p:cNvSpPr>
            <a:spLocks noGrp="1"/>
          </p:cNvSpPr>
          <p:nvPr>
            <p:ph type="sldNum" sz="quarter" idx="12"/>
          </p:nvPr>
        </p:nvSpPr>
        <p:spPr/>
        <p:txBody>
          <a:bodyPr/>
          <a:lstStyle/>
          <a:p>
            <a:fld id="{152F30FD-E7D9-4125-8C8C-27BA0109DBD2}" type="slidenum">
              <a:rPr lang="en-GB" smtClean="0"/>
              <a:t>‹#›</a:t>
            </a:fld>
            <a:endParaRPr lang="en-GB"/>
          </a:p>
        </p:txBody>
      </p:sp>
    </p:spTree>
    <p:extLst>
      <p:ext uri="{BB962C8B-B14F-4D97-AF65-F5344CB8AC3E}">
        <p14:creationId xmlns:p14="http://schemas.microsoft.com/office/powerpoint/2010/main" val="3105732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4FAFB-9724-D649-C3A1-C8B80D6C6D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1061C70-C416-5BF3-3AA8-5649F32ED9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138458F-E622-39D7-CD48-A8ABBCF1C9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5C8F8F-CAEC-6317-DF5E-47891BA88155}"/>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F88BEB79-03A8-A6A0-7D5E-3E06A7854C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D3F9F0-CFDF-8EBB-90BB-1315A439FC1A}"/>
              </a:ext>
            </a:extLst>
          </p:cNvPr>
          <p:cNvSpPr>
            <a:spLocks noGrp="1"/>
          </p:cNvSpPr>
          <p:nvPr>
            <p:ph type="sldNum" sz="quarter" idx="12"/>
          </p:nvPr>
        </p:nvSpPr>
        <p:spPr/>
        <p:txBody>
          <a:bodyPr/>
          <a:lstStyle/>
          <a:p>
            <a:fld id="{152F30FD-E7D9-4125-8C8C-27BA0109DBD2}" type="slidenum">
              <a:rPr lang="en-GB" smtClean="0"/>
              <a:t>‹#›</a:t>
            </a:fld>
            <a:endParaRPr lang="en-GB"/>
          </a:p>
        </p:txBody>
      </p:sp>
    </p:spTree>
    <p:extLst>
      <p:ext uri="{BB962C8B-B14F-4D97-AF65-F5344CB8AC3E}">
        <p14:creationId xmlns:p14="http://schemas.microsoft.com/office/powerpoint/2010/main" val="3716659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312E1-4D2F-6846-4D6F-9FA479BFD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BE6EC05-CD10-28A2-0BDB-E77FAB2213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1B71460-9FD8-2419-9B79-D1836759FC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20CF3B-2103-0811-E7B2-F37AD1397A0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898DE499-F92C-3AF1-9CA0-B648160FDA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0C0CC28-7AC5-4B61-0DAA-BBAABD326D15}"/>
              </a:ext>
            </a:extLst>
          </p:cNvPr>
          <p:cNvSpPr>
            <a:spLocks noGrp="1"/>
          </p:cNvSpPr>
          <p:nvPr>
            <p:ph type="sldNum" sz="quarter" idx="12"/>
          </p:nvPr>
        </p:nvSpPr>
        <p:spPr/>
        <p:txBody>
          <a:bodyPr/>
          <a:lstStyle/>
          <a:p>
            <a:fld id="{152F30FD-E7D9-4125-8C8C-27BA0109DBD2}" type="slidenum">
              <a:rPr lang="en-GB" smtClean="0"/>
              <a:t>‹#›</a:t>
            </a:fld>
            <a:endParaRPr lang="en-GB"/>
          </a:p>
        </p:txBody>
      </p:sp>
    </p:spTree>
    <p:extLst>
      <p:ext uri="{BB962C8B-B14F-4D97-AF65-F5344CB8AC3E}">
        <p14:creationId xmlns:p14="http://schemas.microsoft.com/office/powerpoint/2010/main" val="1567129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image" Target="../media/image7.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image" Target="../media/image5.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18" Type="http://schemas.openxmlformats.org/officeDocument/2006/relationships/image" Target="../media/image12.png"/><Relationship Id="rId3" Type="http://schemas.openxmlformats.org/officeDocument/2006/relationships/slideLayout" Target="../slideLayouts/slideLayout16.xml"/><Relationship Id="rId21" Type="http://schemas.openxmlformats.org/officeDocument/2006/relationships/image" Target="../media/image15.sv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image" Target="../media/image11.png"/><Relationship Id="rId20"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0.png"/><Relationship Id="rId10" Type="http://schemas.openxmlformats.org/officeDocument/2006/relationships/slideLayout" Target="../slideLayouts/slideLayout23.xml"/><Relationship Id="rId19" Type="http://schemas.openxmlformats.org/officeDocument/2006/relationships/image" Target="../media/image13.sv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18" Type="http://schemas.openxmlformats.org/officeDocument/2006/relationships/image" Target="../media/image1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3.png"/><Relationship Id="rId2" Type="http://schemas.openxmlformats.org/officeDocument/2006/relationships/slideLayout" Target="../slideLayouts/slideLayout27.xml"/><Relationship Id="rId16" Type="http://schemas.openxmlformats.org/officeDocument/2006/relationships/image" Target="../media/image1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0.png"/><Relationship Id="rId10" Type="http://schemas.openxmlformats.org/officeDocument/2006/relationships/slideLayout" Target="../slideLayouts/slideLayout35.xml"/><Relationship Id="rId19" Type="http://schemas.openxmlformats.org/officeDocument/2006/relationships/image" Target="../media/image13.sv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18" Type="http://schemas.openxmlformats.org/officeDocument/2006/relationships/image" Target="../media/image12.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3.png"/><Relationship Id="rId2" Type="http://schemas.openxmlformats.org/officeDocument/2006/relationships/slideLayout" Target="../slideLayouts/slideLayout39.xml"/><Relationship Id="rId16" Type="http://schemas.openxmlformats.org/officeDocument/2006/relationships/image" Target="../media/image11.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10.png"/><Relationship Id="rId10" Type="http://schemas.openxmlformats.org/officeDocument/2006/relationships/slideLayout" Target="../slideLayouts/slideLayout47.xml"/><Relationship Id="rId19" Type="http://schemas.openxmlformats.org/officeDocument/2006/relationships/image" Target="../media/image13.sv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18" Type="http://schemas.openxmlformats.org/officeDocument/2006/relationships/image" Target="../media/image19.sv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18.png"/><Relationship Id="rId2" Type="http://schemas.openxmlformats.org/officeDocument/2006/relationships/slideLayout" Target="../slideLayouts/slideLayout51.xml"/><Relationship Id="rId16" Type="http://schemas.openxmlformats.org/officeDocument/2006/relationships/image" Target="../media/image11.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17.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2B96E0-6288-6597-C3C1-9CADE9FE76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AD1C1C6-8BC0-5A16-B38F-C888498ED4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0D05F9-587C-4652-A1F6-2FC1CC4C53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GB"/>
          </a:p>
        </p:txBody>
      </p:sp>
      <p:sp>
        <p:nvSpPr>
          <p:cNvPr id="5" name="Footer Placeholder 4">
            <a:extLst>
              <a:ext uri="{FF2B5EF4-FFF2-40B4-BE49-F238E27FC236}">
                <a16:creationId xmlns:a16="http://schemas.microsoft.com/office/drawing/2014/main" id="{C5952441-9093-D3D5-2FC5-4F3F06D73B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E410DF74-627E-173F-95A0-3F7F7F2FC4BC}"/>
              </a:ext>
            </a:extLst>
          </p:cNvPr>
          <p:cNvSpPr>
            <a:spLocks noGrp="1"/>
          </p:cNvSpPr>
          <p:nvPr>
            <p:ph type="sldNum" sz="quarter" idx="4"/>
          </p:nvPr>
        </p:nvSpPr>
        <p:spPr>
          <a:xfrm>
            <a:off x="9495773" y="6338703"/>
            <a:ext cx="2743200" cy="365125"/>
          </a:xfrm>
          <a:prstGeom prst="rect">
            <a:avLst/>
          </a:prstGeom>
        </p:spPr>
        <p:txBody>
          <a:bodyPr vert="horz" lIns="91440" tIns="45720" rIns="91440" bIns="45720" rtlCol="0" anchor="ctr"/>
          <a:lstStyle>
            <a:lvl1pPr algn="r">
              <a:defRPr sz="3200" b="1">
                <a:solidFill>
                  <a:schemeClr val="tx1">
                    <a:tint val="82000"/>
                  </a:schemeClr>
                </a:solidFill>
              </a:defRPr>
            </a:lvl1pPr>
          </a:lstStyle>
          <a:p>
            <a:fld id="{152F30FD-E7D9-4125-8C8C-27BA0109DBD2}" type="slidenum">
              <a:rPr lang="en-GB" smtClean="0"/>
              <a:pPr/>
              <a:t>‹#›</a:t>
            </a:fld>
            <a:endParaRPr lang="en-GB" dirty="0"/>
          </a:p>
        </p:txBody>
      </p:sp>
      <p:pic>
        <p:nvPicPr>
          <p:cNvPr id="8" name="Picture 7" descr="A green letter on a white background&#10;&#10;Description automatically generated">
            <a:extLst>
              <a:ext uri="{FF2B5EF4-FFF2-40B4-BE49-F238E27FC236}">
                <a16:creationId xmlns:a16="http://schemas.microsoft.com/office/drawing/2014/main" id="{D6903050-B6AE-989E-7543-13775DF66EF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14004" y="6338703"/>
            <a:ext cx="2045221" cy="410720"/>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EA7A3D8F-AFCF-DF3A-6516-542690B3CE0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4944" y="6215407"/>
            <a:ext cx="1877109" cy="554935"/>
          </a:xfrm>
          <a:prstGeom prst="rect">
            <a:avLst/>
          </a:prstGeom>
        </p:spPr>
      </p:pic>
      <p:pic>
        <p:nvPicPr>
          <p:cNvPr id="7" name="Picture 6" descr="A black and white sign with a person in a circle&#10;&#10;Description automatically generated">
            <a:extLst>
              <a:ext uri="{FF2B5EF4-FFF2-40B4-BE49-F238E27FC236}">
                <a16:creationId xmlns:a16="http://schemas.microsoft.com/office/drawing/2014/main" id="{07049643-4502-FD9F-542C-A12EADED3608}"/>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0717695" y="6356364"/>
            <a:ext cx="939500" cy="329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Grey text on a white background&#10;&#10;AI-generated content may be incorrect.">
            <a:extLst>
              <a:ext uri="{FF2B5EF4-FFF2-40B4-BE49-F238E27FC236}">
                <a16:creationId xmlns:a16="http://schemas.microsoft.com/office/drawing/2014/main" id="{8265EFBC-4FDE-87C9-340E-C62E254C85F2}"/>
              </a:ext>
            </a:extLst>
          </p:cNvPr>
          <p:cNvPicPr>
            <a:picLocks noChangeAspect="1"/>
          </p:cNvPicPr>
          <p:nvPr userDrawn="1"/>
        </p:nvPicPr>
        <p:blipFill>
          <a:blip r:embed="rId18">
            <a:extLst>
              <a:ext uri="{28A0092B-C50C-407E-A947-70E740481C1C}">
                <a14:useLocalDpi xmlns:a14="http://schemas.microsoft.com/office/drawing/2010/main" val="0"/>
              </a:ext>
            </a:extLst>
          </a:blip>
          <a:srcRect t="8757" b="9352"/>
          <a:stretch/>
        </p:blipFill>
        <p:spPr>
          <a:xfrm>
            <a:off x="3986979" y="6291920"/>
            <a:ext cx="1556095" cy="525780"/>
          </a:xfrm>
          <a:prstGeom prst="rect">
            <a:avLst/>
          </a:prstGeom>
        </p:spPr>
      </p:pic>
      <p:pic>
        <p:nvPicPr>
          <p:cNvPr id="14" name="Picture 13" descr="Blue text on a white background&#10;&#10;AI-generated content may be incorrect.">
            <a:extLst>
              <a:ext uri="{FF2B5EF4-FFF2-40B4-BE49-F238E27FC236}">
                <a16:creationId xmlns:a16="http://schemas.microsoft.com/office/drawing/2014/main" id="{499EA1B5-DE74-8966-CDF1-93B182F92557}"/>
              </a:ext>
            </a:extLst>
          </p:cNvPr>
          <p:cNvPicPr>
            <a:picLocks noChangeAspect="1"/>
          </p:cNvPicPr>
          <p:nvPr userDrawn="1"/>
        </p:nvPicPr>
        <p:blipFill>
          <a:blip r:embed="rId19">
            <a:extLst>
              <a:ext uri="{28A0092B-C50C-407E-A947-70E740481C1C}">
                <a14:useLocalDpi xmlns:a14="http://schemas.microsoft.com/office/drawing/2010/main" val="0"/>
              </a:ext>
            </a:extLst>
          </a:blip>
          <a:srcRect r="5578"/>
          <a:stretch/>
        </p:blipFill>
        <p:spPr>
          <a:xfrm>
            <a:off x="5467598" y="6274706"/>
            <a:ext cx="2518857" cy="560209"/>
          </a:xfrm>
          <a:prstGeom prst="rect">
            <a:avLst/>
          </a:prstGeom>
        </p:spPr>
      </p:pic>
      <p:pic>
        <p:nvPicPr>
          <p:cNvPr id="15" name="Picture 14" descr="A blue text on a white background&#10;&#10;AI-generated content may be incorrect.">
            <a:extLst>
              <a:ext uri="{FF2B5EF4-FFF2-40B4-BE49-F238E27FC236}">
                <a16:creationId xmlns:a16="http://schemas.microsoft.com/office/drawing/2014/main" id="{E51562A7-B13B-CCFD-C026-57F3CB2CF4AF}"/>
              </a:ext>
            </a:extLst>
          </p:cNvPr>
          <p:cNvPicPr>
            <a:picLocks noChangeAspect="1"/>
          </p:cNvPicPr>
          <p:nvPr userDrawn="1"/>
        </p:nvPicPr>
        <p:blipFill>
          <a:blip r:embed="rId20">
            <a:extLst>
              <a:ext uri="{28A0092B-C50C-407E-A947-70E740481C1C}">
                <a14:useLocalDpi xmlns:a14="http://schemas.microsoft.com/office/drawing/2010/main" val="0"/>
              </a:ext>
            </a:extLst>
          </a:blip>
          <a:srcRect t="86" b="4932"/>
          <a:stretch/>
        </p:blipFill>
        <p:spPr>
          <a:xfrm>
            <a:off x="7942613" y="6244589"/>
            <a:ext cx="2242608" cy="590325"/>
          </a:xfrm>
          <a:prstGeom prst="rect">
            <a:avLst/>
          </a:prstGeom>
        </p:spPr>
      </p:pic>
      <p:pic>
        <p:nvPicPr>
          <p:cNvPr id="3074" name="Picture 2">
            <a:extLst>
              <a:ext uri="{FF2B5EF4-FFF2-40B4-BE49-F238E27FC236}">
                <a16:creationId xmlns:a16="http://schemas.microsoft.com/office/drawing/2014/main" id="{E5CB472C-5CD2-D5D4-C254-81CA675B14EC}"/>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10183623" y="6199969"/>
            <a:ext cx="510881" cy="64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400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rood rechts"/>
          <p:cNvSpPr/>
          <p:nvPr userDrawn="1"/>
        </p:nvSpPr>
        <p:spPr>
          <a:xfrm>
            <a:off x="7308000" y="1440001"/>
            <a:ext cx="4883999" cy="5417998"/>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a:p>
        </p:txBody>
      </p:sp>
      <p:pic>
        <p:nvPicPr>
          <p:cNvPr id="4" name="Picture 3"/>
          <p:cNvPicPr>
            <a:picLocks noChangeAspect="1"/>
          </p:cNvPicPr>
          <p:nvPr userDrawn="1"/>
        </p:nvPicPr>
        <p:blipFill rotWithShape="1">
          <a:blip r:embed="rId14">
            <a:extLst>
              <a:ext uri="{28A0092B-C50C-407E-A947-70E740481C1C}">
                <a14:useLocalDpi xmlns:a14="http://schemas.microsoft.com/office/drawing/2010/main" val="0"/>
              </a:ext>
            </a:extLst>
          </a:blip>
          <a:srcRect t="13227" r="50544" b="51240"/>
          <a:stretch/>
        </p:blipFill>
        <p:spPr>
          <a:xfrm>
            <a:off x="7315200" y="1438275"/>
            <a:ext cx="4867275" cy="5419725"/>
          </a:xfrm>
          <a:prstGeom prst="rect">
            <a:avLst/>
          </a:prstGeom>
        </p:spPr>
      </p:pic>
      <p:pic>
        <p:nvPicPr>
          <p:cNvPr id="12" name="UT logo"/>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
        <p:nvSpPr>
          <p:cNvPr id="2" name="Tijdelijke aanduiding voor titel 1"/>
          <p:cNvSpPr>
            <a:spLocks noGrp="1"/>
          </p:cNvSpPr>
          <p:nvPr>
            <p:ph type="title"/>
          </p:nvPr>
        </p:nvSpPr>
        <p:spPr>
          <a:xfrm>
            <a:off x="1" y="1"/>
            <a:ext cx="7308000" cy="1440000"/>
          </a:xfrm>
          <a:prstGeom prst="rect">
            <a:avLst/>
          </a:prstGeom>
          <a:solidFill>
            <a:schemeClr val="accent1">
              <a:alpha val="20000"/>
            </a:schemeClr>
          </a:solidFill>
        </p:spPr>
        <p:txBody>
          <a:bodyPr vert="horz" lIns="540000" tIns="36000" rIns="540000" bIns="108000" rtlCol="0" anchor="b" anchorCtr="0">
            <a:noAutofit/>
          </a:bodyPr>
          <a:lstStyle/>
          <a:p>
            <a:r>
              <a:rPr lang="nl-NL"/>
              <a:t>Klik om de stijl te bewerken</a:t>
            </a:r>
          </a:p>
        </p:txBody>
      </p:sp>
      <p:sp>
        <p:nvSpPr>
          <p:cNvPr id="3" name="Tijdelijke aanduiding voor tekst 2"/>
          <p:cNvSpPr>
            <a:spLocks noGrp="1"/>
          </p:cNvSpPr>
          <p:nvPr>
            <p:ph type="body" idx="1"/>
          </p:nvPr>
        </p:nvSpPr>
        <p:spPr>
          <a:xfrm>
            <a:off x="1" y="1440001"/>
            <a:ext cx="7308000" cy="5417999"/>
          </a:xfrm>
          <a:prstGeom prst="rect">
            <a:avLst/>
          </a:prstGeom>
        </p:spPr>
        <p:txBody>
          <a:bodyPr vert="horz" lIns="540000" tIns="288000" rIns="540000" bIns="7200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5" name="Picture 4" descr="Logo&#10;&#10;Description automatically generated">
            <a:extLst>
              <a:ext uri="{FF2B5EF4-FFF2-40B4-BE49-F238E27FC236}">
                <a16:creationId xmlns:a16="http://schemas.microsoft.com/office/drawing/2014/main" id="{0890A8C2-F421-C63A-D34D-1DF829FA623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96200" y="142546"/>
            <a:ext cx="883842" cy="1036815"/>
          </a:xfrm>
          <a:prstGeom prst="rect">
            <a:avLst/>
          </a:prstGeom>
        </p:spPr>
      </p:pic>
      <p:pic>
        <p:nvPicPr>
          <p:cNvPr id="9" name="Picture 8" descr="A black and white sign with a person in a circle&#10;&#10;Description automatically generated">
            <a:extLst>
              <a:ext uri="{FF2B5EF4-FFF2-40B4-BE49-F238E27FC236}">
                <a16:creationId xmlns:a16="http://schemas.microsoft.com/office/drawing/2014/main" id="{C5224BD7-E4E6-7351-E684-093F0846B6DE}"/>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0992544" y="642338"/>
            <a:ext cx="1040130" cy="365125"/>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Seed Packet with solid fill">
            <a:extLst>
              <a:ext uri="{FF2B5EF4-FFF2-40B4-BE49-F238E27FC236}">
                <a16:creationId xmlns:a16="http://schemas.microsoft.com/office/drawing/2014/main" id="{1DED56AA-FC60-BAAC-8037-6F581F691865}"/>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55600" y="6684"/>
            <a:ext cx="808917" cy="808917"/>
          </a:xfrm>
          <a:prstGeom prst="rect">
            <a:avLst/>
          </a:prstGeom>
        </p:spPr>
      </p:pic>
      <p:pic>
        <p:nvPicPr>
          <p:cNvPr id="6" name="Graphic 5" descr="Deciduous tree with solid fill">
            <a:extLst>
              <a:ext uri="{FF2B5EF4-FFF2-40B4-BE49-F238E27FC236}">
                <a16:creationId xmlns:a16="http://schemas.microsoft.com/office/drawing/2014/main" id="{C095CF73-C57E-5747-D289-670A7E09C735}"/>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487488" y="-21571"/>
            <a:ext cx="864096" cy="864096"/>
          </a:xfrm>
          <a:prstGeom prst="rect">
            <a:avLst/>
          </a:prstGeom>
        </p:spPr>
      </p:pic>
    </p:spTree>
    <p:extLst>
      <p:ext uri="{BB962C8B-B14F-4D97-AF65-F5344CB8AC3E}">
        <p14:creationId xmlns:p14="http://schemas.microsoft.com/office/powerpoint/2010/main" val="232212773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b="0" kern="1200" cap="all" baseline="0">
          <a:solidFill>
            <a:schemeClr val="tx1"/>
          </a:solidFill>
          <a:latin typeface="+mj-lt"/>
          <a:ea typeface="+mj-ea"/>
          <a:cs typeface="+mj-cs"/>
        </a:defRPr>
      </a:lvl1pPr>
    </p:titleStyle>
    <p:bodyStyle>
      <a:lvl1pPr marL="288000" indent="-288000" algn="l" defTabSz="914400" rtl="0" eaLnBrk="1" latinLnBrk="0" hangingPunct="1">
        <a:lnSpc>
          <a:spcPct val="100000"/>
        </a:lnSpc>
        <a:spcBef>
          <a:spcPts val="1800"/>
        </a:spcBef>
        <a:buClr>
          <a:schemeClr val="accent1"/>
        </a:buClr>
        <a:buFont typeface="Wingdings" panose="05000000000000000000" pitchFamily="2" charset="2"/>
        <a:buChar char="§"/>
        <a:defRPr sz="2800" kern="1200">
          <a:solidFill>
            <a:schemeClr val="tx1"/>
          </a:solidFill>
          <a:latin typeface="+mn-lt"/>
          <a:ea typeface="+mn-ea"/>
          <a:cs typeface="+mn-cs"/>
        </a:defRPr>
      </a:lvl1pPr>
      <a:lvl2pPr marL="576000" indent="-288000" algn="l" defTabSz="914400" rtl="0" eaLnBrk="1" latinLnBrk="0" hangingPunct="1">
        <a:lnSpc>
          <a:spcPct val="100000"/>
        </a:lnSpc>
        <a:spcBef>
          <a:spcPts val="0"/>
        </a:spcBef>
        <a:buClr>
          <a:schemeClr val="accent1"/>
        </a:buClr>
        <a:buSzPct val="100000"/>
        <a:buFont typeface="Wingdings" panose="05000000000000000000" pitchFamily="2" charset="2"/>
        <a:buChar char=""/>
        <a:defRPr sz="2400" kern="1200">
          <a:solidFill>
            <a:schemeClr val="tx1"/>
          </a:solidFill>
          <a:latin typeface="+mn-lt"/>
          <a:ea typeface="+mn-ea"/>
          <a:cs typeface="+mn-cs"/>
        </a:defRPr>
      </a:lvl2pPr>
      <a:lvl3pPr marL="864000" indent="-288000" algn="l" defTabSz="914400" rtl="0" eaLnBrk="1" latinLnBrk="0" hangingPunct="1">
        <a:lnSpc>
          <a:spcPct val="100000"/>
        </a:lnSpc>
        <a:spcBef>
          <a:spcPts val="0"/>
        </a:spcBef>
        <a:buClr>
          <a:schemeClr val="accent1"/>
        </a:buClr>
        <a:buSzPct val="100000"/>
        <a:buFont typeface="Wingdings" panose="05000000000000000000" pitchFamily="2" charset="2"/>
        <a:buChar char=""/>
        <a:defRPr sz="2400" kern="1200">
          <a:solidFill>
            <a:schemeClr val="tx1"/>
          </a:solidFill>
          <a:latin typeface="+mn-lt"/>
          <a:ea typeface="+mn-ea"/>
          <a:cs typeface="+mn-cs"/>
        </a:defRPr>
      </a:lvl3pPr>
      <a:lvl4pPr marL="1152000" indent="-288000" algn="l" defTabSz="914400" rtl="0" eaLnBrk="1" latinLnBrk="0" hangingPunct="1">
        <a:lnSpc>
          <a:spcPct val="100000"/>
        </a:lnSpc>
        <a:spcBef>
          <a:spcPts val="0"/>
        </a:spcBef>
        <a:buClr>
          <a:schemeClr val="accent1"/>
        </a:buClr>
        <a:buSzPct val="100000"/>
        <a:buFont typeface="Wingdings" panose="05000000000000000000" pitchFamily="2" charset="2"/>
        <a:buChar char=""/>
        <a:defRPr sz="2400" kern="1200">
          <a:solidFill>
            <a:schemeClr val="tx1"/>
          </a:solidFill>
          <a:latin typeface="+mn-lt"/>
          <a:ea typeface="+mn-ea"/>
          <a:cs typeface="+mn-cs"/>
        </a:defRPr>
      </a:lvl4pPr>
      <a:lvl5pPr marL="1440000" indent="-288000" algn="l" defTabSz="914400" rtl="0" eaLnBrk="1" latinLnBrk="0" hangingPunct="1">
        <a:lnSpc>
          <a:spcPct val="100000"/>
        </a:lnSpc>
        <a:spcBef>
          <a:spcPts val="0"/>
        </a:spcBef>
        <a:buClr>
          <a:schemeClr val="accent1"/>
        </a:buClr>
        <a:buSzPct val="100000"/>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paars rechts"/>
          <p:cNvSpPr/>
          <p:nvPr userDrawn="1"/>
        </p:nvSpPr>
        <p:spPr>
          <a:xfrm>
            <a:off x="7308000" y="1440001"/>
            <a:ext cx="4883999" cy="5417998"/>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a:p>
        </p:txBody>
      </p:sp>
      <p:pic>
        <p:nvPicPr>
          <p:cNvPr id="5" name="Picture 4"/>
          <p:cNvPicPr>
            <a:picLocks noChangeAspect="1"/>
          </p:cNvPicPr>
          <p:nvPr userDrawn="1"/>
        </p:nvPicPr>
        <p:blipFill rotWithShape="1">
          <a:blip r:embed="rId14">
            <a:extLst>
              <a:ext uri="{28A0092B-C50C-407E-A947-70E740481C1C}">
                <a14:useLocalDpi xmlns:a14="http://schemas.microsoft.com/office/drawing/2010/main" val="0"/>
              </a:ext>
            </a:extLst>
          </a:blip>
          <a:srcRect t="19020" r="46632"/>
          <a:stretch/>
        </p:blipFill>
        <p:spPr>
          <a:xfrm>
            <a:off x="7348067" y="1438274"/>
            <a:ext cx="4843934" cy="5353049"/>
          </a:xfrm>
          <a:prstGeom prst="rect">
            <a:avLst/>
          </a:prstGeom>
        </p:spPr>
      </p:pic>
      <p:pic>
        <p:nvPicPr>
          <p:cNvPr id="12" name="UT logo"/>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
        <p:nvSpPr>
          <p:cNvPr id="2" name="Tijdelijke aanduiding voor titel 1"/>
          <p:cNvSpPr>
            <a:spLocks noGrp="1"/>
          </p:cNvSpPr>
          <p:nvPr>
            <p:ph type="title"/>
          </p:nvPr>
        </p:nvSpPr>
        <p:spPr>
          <a:xfrm>
            <a:off x="1" y="1"/>
            <a:ext cx="7308000" cy="1440000"/>
          </a:xfrm>
          <a:prstGeom prst="rect">
            <a:avLst/>
          </a:prstGeom>
          <a:solidFill>
            <a:schemeClr val="accent6">
              <a:alpha val="20000"/>
            </a:schemeClr>
          </a:solidFill>
        </p:spPr>
        <p:txBody>
          <a:bodyPr vert="horz" lIns="540000" tIns="36000" rIns="540000" bIns="108000" rtlCol="0" anchor="b" anchorCtr="0">
            <a:noAutofit/>
          </a:bodyPr>
          <a:lstStyle/>
          <a:p>
            <a:r>
              <a:rPr lang="nl-NL"/>
              <a:t>Klik om de stijl te bewerken</a:t>
            </a:r>
          </a:p>
        </p:txBody>
      </p:sp>
      <p:sp>
        <p:nvSpPr>
          <p:cNvPr id="3" name="Tijdelijke aanduiding voor tekst 2"/>
          <p:cNvSpPr>
            <a:spLocks noGrp="1"/>
          </p:cNvSpPr>
          <p:nvPr>
            <p:ph type="body" idx="1"/>
          </p:nvPr>
        </p:nvSpPr>
        <p:spPr>
          <a:xfrm>
            <a:off x="1" y="1440001"/>
            <a:ext cx="7308000" cy="5417999"/>
          </a:xfrm>
          <a:prstGeom prst="rect">
            <a:avLst/>
          </a:prstGeom>
        </p:spPr>
        <p:txBody>
          <a:bodyPr vert="horz" lIns="540000" tIns="288000" rIns="540000" bIns="7200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4" name="Picture 3" descr="Logo&#10;&#10;Description automatically generated">
            <a:extLst>
              <a:ext uri="{FF2B5EF4-FFF2-40B4-BE49-F238E27FC236}">
                <a16:creationId xmlns:a16="http://schemas.microsoft.com/office/drawing/2014/main" id="{5BD828E4-2022-90B1-7A5C-4C503612865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96200" y="142546"/>
            <a:ext cx="883842" cy="1036815"/>
          </a:xfrm>
          <a:prstGeom prst="rect">
            <a:avLst/>
          </a:prstGeom>
        </p:spPr>
      </p:pic>
      <p:pic>
        <p:nvPicPr>
          <p:cNvPr id="11" name="Picture 10" descr="A black and white sign with a person in a circle&#10;&#10;Description automatically generated">
            <a:extLst>
              <a:ext uri="{FF2B5EF4-FFF2-40B4-BE49-F238E27FC236}">
                <a16:creationId xmlns:a16="http://schemas.microsoft.com/office/drawing/2014/main" id="{6FD7B140-368B-A565-A5A9-63CD16FEEFE9}"/>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0992544" y="642338"/>
            <a:ext cx="1040130" cy="365125"/>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Seed Packet with solid fill">
            <a:extLst>
              <a:ext uri="{FF2B5EF4-FFF2-40B4-BE49-F238E27FC236}">
                <a16:creationId xmlns:a16="http://schemas.microsoft.com/office/drawing/2014/main" id="{84D4FEE0-D49F-608A-5D6A-64662136566F}"/>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55600" y="6684"/>
            <a:ext cx="808917" cy="808917"/>
          </a:xfrm>
          <a:prstGeom prst="rect">
            <a:avLst/>
          </a:prstGeom>
        </p:spPr>
      </p:pic>
    </p:spTree>
    <p:extLst>
      <p:ext uri="{BB962C8B-B14F-4D97-AF65-F5344CB8AC3E}">
        <p14:creationId xmlns:p14="http://schemas.microsoft.com/office/powerpoint/2010/main" val="63979013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b="0" kern="1200" cap="all" baseline="0">
          <a:solidFill>
            <a:schemeClr val="tx1"/>
          </a:solidFill>
          <a:latin typeface="+mj-lt"/>
          <a:ea typeface="+mj-ea"/>
          <a:cs typeface="+mj-cs"/>
        </a:defRPr>
      </a:lvl1pPr>
    </p:titleStyle>
    <p:bodyStyle>
      <a:lvl1pPr marL="288000" indent="-288000" algn="l" defTabSz="914400" rtl="0" eaLnBrk="1" latinLnBrk="0" hangingPunct="1">
        <a:lnSpc>
          <a:spcPct val="100000"/>
        </a:lnSpc>
        <a:spcBef>
          <a:spcPts val="1800"/>
        </a:spcBef>
        <a:buClr>
          <a:schemeClr val="accent6"/>
        </a:buClr>
        <a:buFont typeface="Wingdings" panose="05000000000000000000" pitchFamily="2" charset="2"/>
        <a:buChar char="§"/>
        <a:defRPr sz="2800" kern="1200">
          <a:solidFill>
            <a:schemeClr val="tx1"/>
          </a:solidFill>
          <a:latin typeface="+mn-lt"/>
          <a:ea typeface="+mn-ea"/>
          <a:cs typeface="+mn-cs"/>
        </a:defRPr>
      </a:lvl1pPr>
      <a:lvl2pPr marL="576000" indent="-288000" algn="l" defTabSz="914400" rtl="0" eaLnBrk="1" latinLnBrk="0" hangingPunct="1">
        <a:lnSpc>
          <a:spcPct val="100000"/>
        </a:lnSpc>
        <a:spcBef>
          <a:spcPts val="0"/>
        </a:spcBef>
        <a:buClr>
          <a:schemeClr val="accent6"/>
        </a:buClr>
        <a:buSzPct val="100000"/>
        <a:buFont typeface="Wingdings" panose="05000000000000000000" pitchFamily="2" charset="2"/>
        <a:buChar char=""/>
        <a:defRPr sz="2400" kern="1200">
          <a:solidFill>
            <a:schemeClr val="tx1"/>
          </a:solidFill>
          <a:latin typeface="+mn-lt"/>
          <a:ea typeface="+mn-ea"/>
          <a:cs typeface="+mn-cs"/>
        </a:defRPr>
      </a:lvl2pPr>
      <a:lvl3pPr marL="864000" indent="-288000" algn="l" defTabSz="914400" rtl="0" eaLnBrk="1" latinLnBrk="0" hangingPunct="1">
        <a:lnSpc>
          <a:spcPct val="100000"/>
        </a:lnSpc>
        <a:spcBef>
          <a:spcPts val="0"/>
        </a:spcBef>
        <a:buClr>
          <a:schemeClr val="accent6"/>
        </a:buClr>
        <a:buSzPct val="100000"/>
        <a:buFont typeface="Wingdings" panose="05000000000000000000" pitchFamily="2" charset="2"/>
        <a:buChar char=""/>
        <a:defRPr sz="2400" kern="1200">
          <a:solidFill>
            <a:schemeClr val="tx1"/>
          </a:solidFill>
          <a:latin typeface="+mn-lt"/>
          <a:ea typeface="+mn-ea"/>
          <a:cs typeface="+mn-cs"/>
        </a:defRPr>
      </a:lvl3pPr>
      <a:lvl4pPr marL="1152000" indent="-288000" algn="l" defTabSz="914400" rtl="0" eaLnBrk="1" latinLnBrk="0" hangingPunct="1">
        <a:lnSpc>
          <a:spcPct val="100000"/>
        </a:lnSpc>
        <a:spcBef>
          <a:spcPts val="0"/>
        </a:spcBef>
        <a:buClr>
          <a:schemeClr val="accent6"/>
        </a:buClr>
        <a:buSzPct val="100000"/>
        <a:buFont typeface="Wingdings" panose="05000000000000000000" pitchFamily="2" charset="2"/>
        <a:buChar char=""/>
        <a:defRPr sz="2400" kern="1200">
          <a:solidFill>
            <a:schemeClr val="tx1"/>
          </a:solidFill>
          <a:latin typeface="+mn-lt"/>
          <a:ea typeface="+mn-ea"/>
          <a:cs typeface="+mn-cs"/>
        </a:defRPr>
      </a:lvl4pPr>
      <a:lvl5pPr marL="1440000" indent="-288000" algn="l" defTabSz="914400" rtl="0" eaLnBrk="1" latinLnBrk="0" hangingPunct="1">
        <a:lnSpc>
          <a:spcPct val="100000"/>
        </a:lnSpc>
        <a:spcBef>
          <a:spcPts val="0"/>
        </a:spcBef>
        <a:buClr>
          <a:schemeClr val="accent6"/>
        </a:buClr>
        <a:buSzPct val="100000"/>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rood rechts"/>
          <p:cNvSpPr/>
          <p:nvPr userDrawn="1"/>
        </p:nvSpPr>
        <p:spPr>
          <a:xfrm>
            <a:off x="7308000" y="1440001"/>
            <a:ext cx="4883999" cy="5417998"/>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a:p>
        </p:txBody>
      </p:sp>
      <p:pic>
        <p:nvPicPr>
          <p:cNvPr id="4" name="Picture 3"/>
          <p:cNvPicPr>
            <a:picLocks noChangeAspect="1"/>
          </p:cNvPicPr>
          <p:nvPr userDrawn="1"/>
        </p:nvPicPr>
        <p:blipFill rotWithShape="1">
          <a:blip r:embed="rId14">
            <a:extLst>
              <a:ext uri="{28A0092B-C50C-407E-A947-70E740481C1C}">
                <a14:useLocalDpi xmlns:a14="http://schemas.microsoft.com/office/drawing/2010/main" val="0"/>
              </a:ext>
            </a:extLst>
          </a:blip>
          <a:srcRect t="13227" r="50544" b="51240"/>
          <a:stretch/>
        </p:blipFill>
        <p:spPr>
          <a:xfrm>
            <a:off x="7315200" y="1438275"/>
            <a:ext cx="4867275" cy="5419725"/>
          </a:xfrm>
          <a:prstGeom prst="rect">
            <a:avLst/>
          </a:prstGeom>
        </p:spPr>
      </p:pic>
      <p:pic>
        <p:nvPicPr>
          <p:cNvPr id="12" name="UT logo"/>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
        <p:nvSpPr>
          <p:cNvPr id="2" name="Tijdelijke aanduiding voor titel 1"/>
          <p:cNvSpPr>
            <a:spLocks noGrp="1"/>
          </p:cNvSpPr>
          <p:nvPr>
            <p:ph type="title"/>
          </p:nvPr>
        </p:nvSpPr>
        <p:spPr>
          <a:xfrm>
            <a:off x="1" y="1"/>
            <a:ext cx="7308000" cy="1440000"/>
          </a:xfrm>
          <a:prstGeom prst="rect">
            <a:avLst/>
          </a:prstGeom>
          <a:solidFill>
            <a:schemeClr val="accent1">
              <a:alpha val="20000"/>
            </a:schemeClr>
          </a:solidFill>
        </p:spPr>
        <p:txBody>
          <a:bodyPr vert="horz" lIns="540000" tIns="36000" rIns="540000" bIns="108000" rtlCol="0" anchor="b" anchorCtr="0">
            <a:noAutofit/>
          </a:bodyPr>
          <a:lstStyle/>
          <a:p>
            <a:r>
              <a:rPr lang="nl-NL"/>
              <a:t>Klik om de stijl te bewerken</a:t>
            </a:r>
          </a:p>
        </p:txBody>
      </p:sp>
      <p:sp>
        <p:nvSpPr>
          <p:cNvPr id="3" name="Tijdelijke aanduiding voor tekst 2"/>
          <p:cNvSpPr>
            <a:spLocks noGrp="1"/>
          </p:cNvSpPr>
          <p:nvPr>
            <p:ph type="body" idx="1"/>
          </p:nvPr>
        </p:nvSpPr>
        <p:spPr>
          <a:xfrm>
            <a:off x="1" y="1440001"/>
            <a:ext cx="7308000" cy="5417999"/>
          </a:xfrm>
          <a:prstGeom prst="rect">
            <a:avLst/>
          </a:prstGeom>
        </p:spPr>
        <p:txBody>
          <a:bodyPr vert="horz" lIns="540000" tIns="288000" rIns="540000" bIns="7200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5" name="Picture 4" descr="Logo&#10;&#10;Description automatically generated">
            <a:extLst>
              <a:ext uri="{FF2B5EF4-FFF2-40B4-BE49-F238E27FC236}">
                <a16:creationId xmlns:a16="http://schemas.microsoft.com/office/drawing/2014/main" id="{0890A8C2-F421-C63A-D34D-1DF829FA623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96200" y="142546"/>
            <a:ext cx="883842" cy="1036815"/>
          </a:xfrm>
          <a:prstGeom prst="rect">
            <a:avLst/>
          </a:prstGeom>
        </p:spPr>
      </p:pic>
      <p:pic>
        <p:nvPicPr>
          <p:cNvPr id="9" name="Picture 8" descr="A black and white sign with a person in a circle&#10;&#10;Description automatically generated">
            <a:extLst>
              <a:ext uri="{FF2B5EF4-FFF2-40B4-BE49-F238E27FC236}">
                <a16:creationId xmlns:a16="http://schemas.microsoft.com/office/drawing/2014/main" id="{C5224BD7-E4E6-7351-E684-093F0846B6DE}"/>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0992544" y="642338"/>
            <a:ext cx="1040130" cy="365125"/>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Seed Packet with solid fill">
            <a:extLst>
              <a:ext uri="{FF2B5EF4-FFF2-40B4-BE49-F238E27FC236}">
                <a16:creationId xmlns:a16="http://schemas.microsoft.com/office/drawing/2014/main" id="{1DED56AA-FC60-BAAC-8037-6F581F691865}"/>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55600" y="6684"/>
            <a:ext cx="808917" cy="808917"/>
          </a:xfrm>
          <a:prstGeom prst="rect">
            <a:avLst/>
          </a:prstGeom>
        </p:spPr>
      </p:pic>
    </p:spTree>
    <p:extLst>
      <p:ext uri="{BB962C8B-B14F-4D97-AF65-F5344CB8AC3E}">
        <p14:creationId xmlns:p14="http://schemas.microsoft.com/office/powerpoint/2010/main" val="277971123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b="0" kern="1200" cap="all" baseline="0">
          <a:solidFill>
            <a:schemeClr val="tx1"/>
          </a:solidFill>
          <a:latin typeface="+mj-lt"/>
          <a:ea typeface="+mj-ea"/>
          <a:cs typeface="+mj-cs"/>
        </a:defRPr>
      </a:lvl1pPr>
    </p:titleStyle>
    <p:bodyStyle>
      <a:lvl1pPr marL="288000" indent="-288000" algn="l" defTabSz="914400" rtl="0" eaLnBrk="1" latinLnBrk="0" hangingPunct="1">
        <a:lnSpc>
          <a:spcPct val="100000"/>
        </a:lnSpc>
        <a:spcBef>
          <a:spcPts val="1800"/>
        </a:spcBef>
        <a:buClr>
          <a:schemeClr val="accent1"/>
        </a:buClr>
        <a:buFont typeface="Wingdings" panose="05000000000000000000" pitchFamily="2" charset="2"/>
        <a:buChar char="§"/>
        <a:defRPr sz="2800" kern="1200">
          <a:solidFill>
            <a:schemeClr val="tx1"/>
          </a:solidFill>
          <a:latin typeface="+mn-lt"/>
          <a:ea typeface="+mn-ea"/>
          <a:cs typeface="+mn-cs"/>
        </a:defRPr>
      </a:lvl1pPr>
      <a:lvl2pPr marL="576000" indent="-288000" algn="l" defTabSz="914400" rtl="0" eaLnBrk="1" latinLnBrk="0" hangingPunct="1">
        <a:lnSpc>
          <a:spcPct val="100000"/>
        </a:lnSpc>
        <a:spcBef>
          <a:spcPts val="0"/>
        </a:spcBef>
        <a:buClr>
          <a:schemeClr val="accent1"/>
        </a:buClr>
        <a:buSzPct val="100000"/>
        <a:buFont typeface="Wingdings" panose="05000000000000000000" pitchFamily="2" charset="2"/>
        <a:buChar char=""/>
        <a:defRPr sz="2400" kern="1200">
          <a:solidFill>
            <a:schemeClr val="tx1"/>
          </a:solidFill>
          <a:latin typeface="+mn-lt"/>
          <a:ea typeface="+mn-ea"/>
          <a:cs typeface="+mn-cs"/>
        </a:defRPr>
      </a:lvl2pPr>
      <a:lvl3pPr marL="864000" indent="-288000" algn="l" defTabSz="914400" rtl="0" eaLnBrk="1" latinLnBrk="0" hangingPunct="1">
        <a:lnSpc>
          <a:spcPct val="100000"/>
        </a:lnSpc>
        <a:spcBef>
          <a:spcPts val="0"/>
        </a:spcBef>
        <a:buClr>
          <a:schemeClr val="accent1"/>
        </a:buClr>
        <a:buSzPct val="100000"/>
        <a:buFont typeface="Wingdings" panose="05000000000000000000" pitchFamily="2" charset="2"/>
        <a:buChar char=""/>
        <a:defRPr sz="2400" kern="1200">
          <a:solidFill>
            <a:schemeClr val="tx1"/>
          </a:solidFill>
          <a:latin typeface="+mn-lt"/>
          <a:ea typeface="+mn-ea"/>
          <a:cs typeface="+mn-cs"/>
        </a:defRPr>
      </a:lvl3pPr>
      <a:lvl4pPr marL="1152000" indent="-288000" algn="l" defTabSz="914400" rtl="0" eaLnBrk="1" latinLnBrk="0" hangingPunct="1">
        <a:lnSpc>
          <a:spcPct val="100000"/>
        </a:lnSpc>
        <a:spcBef>
          <a:spcPts val="0"/>
        </a:spcBef>
        <a:buClr>
          <a:schemeClr val="accent1"/>
        </a:buClr>
        <a:buSzPct val="100000"/>
        <a:buFont typeface="Wingdings" panose="05000000000000000000" pitchFamily="2" charset="2"/>
        <a:buChar char=""/>
        <a:defRPr sz="2400" kern="1200">
          <a:solidFill>
            <a:schemeClr val="tx1"/>
          </a:solidFill>
          <a:latin typeface="+mn-lt"/>
          <a:ea typeface="+mn-ea"/>
          <a:cs typeface="+mn-cs"/>
        </a:defRPr>
      </a:lvl4pPr>
      <a:lvl5pPr marL="1440000" indent="-288000" algn="l" defTabSz="914400" rtl="0" eaLnBrk="1" latinLnBrk="0" hangingPunct="1">
        <a:lnSpc>
          <a:spcPct val="100000"/>
        </a:lnSpc>
        <a:spcBef>
          <a:spcPts val="0"/>
        </a:spcBef>
        <a:buClr>
          <a:schemeClr val="accent1"/>
        </a:buClr>
        <a:buSzPct val="100000"/>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groen rechts"/>
          <p:cNvSpPr/>
          <p:nvPr userDrawn="1"/>
        </p:nvSpPr>
        <p:spPr>
          <a:xfrm>
            <a:off x="7308001" y="1440001"/>
            <a:ext cx="4883999" cy="5417998"/>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a:p>
        </p:txBody>
      </p:sp>
      <p:pic>
        <p:nvPicPr>
          <p:cNvPr id="12" name="UT logo"/>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230443" y="3629"/>
            <a:ext cx="2968758" cy="573025"/>
          </a:xfrm>
          <a:prstGeom prst="rect">
            <a:avLst/>
          </a:prstGeom>
        </p:spPr>
      </p:pic>
      <p:sp>
        <p:nvSpPr>
          <p:cNvPr id="2" name="Tijdelijke aanduiding voor titel 1"/>
          <p:cNvSpPr>
            <a:spLocks noGrp="1"/>
          </p:cNvSpPr>
          <p:nvPr>
            <p:ph type="title"/>
          </p:nvPr>
        </p:nvSpPr>
        <p:spPr>
          <a:xfrm>
            <a:off x="1" y="1"/>
            <a:ext cx="7308000" cy="1440000"/>
          </a:xfrm>
          <a:prstGeom prst="rect">
            <a:avLst/>
          </a:prstGeom>
          <a:solidFill>
            <a:schemeClr val="accent4">
              <a:alpha val="20000"/>
            </a:schemeClr>
          </a:solidFill>
        </p:spPr>
        <p:txBody>
          <a:bodyPr vert="horz" lIns="540000" tIns="36000" rIns="540000" bIns="108000" rtlCol="0" anchor="b" anchorCtr="0">
            <a:noAutofit/>
          </a:bodyPr>
          <a:lstStyle/>
          <a:p>
            <a:r>
              <a:rPr lang="nl-NL"/>
              <a:t>Klik om de stijl te bewerken</a:t>
            </a:r>
          </a:p>
        </p:txBody>
      </p:sp>
      <p:sp>
        <p:nvSpPr>
          <p:cNvPr id="3" name="Tijdelijke aanduiding voor tekst 2"/>
          <p:cNvSpPr>
            <a:spLocks noGrp="1"/>
          </p:cNvSpPr>
          <p:nvPr>
            <p:ph type="body" idx="1"/>
          </p:nvPr>
        </p:nvSpPr>
        <p:spPr>
          <a:xfrm>
            <a:off x="1" y="1440001"/>
            <a:ext cx="7308000" cy="5417999"/>
          </a:xfrm>
          <a:prstGeom prst="rect">
            <a:avLst/>
          </a:prstGeom>
        </p:spPr>
        <p:txBody>
          <a:bodyPr vert="horz" lIns="540000" tIns="288000" rIns="540000" bIns="7200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0" name="Rect Foxtrot"/>
          <p:cNvSpPr/>
          <p:nvPr userDrawn="1"/>
        </p:nvSpPr>
        <p:spPr>
          <a:xfrm>
            <a:off x="7308001" y="1440001"/>
            <a:ext cx="4876800" cy="5417998"/>
          </a:xfrm>
          <a:prstGeom prst="rect">
            <a:avLst/>
          </a:prstGeom>
          <a:blipFill>
            <a:blip r:embed="rId15"/>
            <a:srcRect/>
            <a:stretch>
              <a:fillRect l="-82083" t="-86703" r="-6913" b="-1126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a:p>
        </p:txBody>
      </p:sp>
      <p:pic>
        <p:nvPicPr>
          <p:cNvPr id="5" name="Picture 4" descr="Logo&#10;&#10;Description automatically generated">
            <a:extLst>
              <a:ext uri="{FF2B5EF4-FFF2-40B4-BE49-F238E27FC236}">
                <a16:creationId xmlns:a16="http://schemas.microsoft.com/office/drawing/2014/main" id="{57E70281-67F1-E62E-78EA-533BF041CAEE}"/>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96200" y="142546"/>
            <a:ext cx="883842" cy="1036815"/>
          </a:xfrm>
          <a:prstGeom prst="rect">
            <a:avLst/>
          </a:prstGeom>
        </p:spPr>
      </p:pic>
      <p:pic>
        <p:nvPicPr>
          <p:cNvPr id="4" name="Graphic 3" descr="Leaf with solid fill">
            <a:extLst>
              <a:ext uri="{FF2B5EF4-FFF2-40B4-BE49-F238E27FC236}">
                <a16:creationId xmlns:a16="http://schemas.microsoft.com/office/drawing/2014/main" id="{97201892-F505-5A31-E79F-3BA2DD134E2C}"/>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79376" y="-99392"/>
            <a:ext cx="914400" cy="914400"/>
          </a:xfrm>
          <a:prstGeom prst="rect">
            <a:avLst/>
          </a:prstGeom>
        </p:spPr>
      </p:pic>
    </p:spTree>
    <p:extLst>
      <p:ext uri="{BB962C8B-B14F-4D97-AF65-F5344CB8AC3E}">
        <p14:creationId xmlns:p14="http://schemas.microsoft.com/office/powerpoint/2010/main" val="392772447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b="0" kern="1200" cap="all" baseline="0">
          <a:solidFill>
            <a:schemeClr val="tx1"/>
          </a:solidFill>
          <a:latin typeface="+mj-lt"/>
          <a:ea typeface="+mj-ea"/>
          <a:cs typeface="+mj-cs"/>
        </a:defRPr>
      </a:lvl1pPr>
    </p:titleStyle>
    <p:bodyStyle>
      <a:lvl1pPr marL="288000" indent="-288000" algn="l" defTabSz="914400" rtl="0" eaLnBrk="1" latinLnBrk="0" hangingPunct="1">
        <a:lnSpc>
          <a:spcPct val="100000"/>
        </a:lnSpc>
        <a:spcBef>
          <a:spcPts val="1800"/>
        </a:spcBef>
        <a:buClr>
          <a:schemeClr val="accent4"/>
        </a:buClr>
        <a:buFont typeface="Wingdings" panose="05000000000000000000" pitchFamily="2" charset="2"/>
        <a:buChar char="§"/>
        <a:defRPr sz="2800" kern="1200">
          <a:solidFill>
            <a:schemeClr val="tx1"/>
          </a:solidFill>
          <a:latin typeface="+mn-lt"/>
          <a:ea typeface="+mn-ea"/>
          <a:cs typeface="+mn-cs"/>
        </a:defRPr>
      </a:lvl1pPr>
      <a:lvl2pPr marL="576000" indent="-288000" algn="l" defTabSz="914400" rtl="0" eaLnBrk="1" latinLnBrk="0" hangingPunct="1">
        <a:lnSpc>
          <a:spcPct val="100000"/>
        </a:lnSpc>
        <a:spcBef>
          <a:spcPts val="0"/>
        </a:spcBef>
        <a:buClr>
          <a:schemeClr val="accent4"/>
        </a:buClr>
        <a:buSzPct val="100000"/>
        <a:buFont typeface="Wingdings" panose="05000000000000000000" pitchFamily="2" charset="2"/>
        <a:buChar char=""/>
        <a:defRPr sz="2400" kern="1200">
          <a:solidFill>
            <a:schemeClr val="tx1"/>
          </a:solidFill>
          <a:latin typeface="+mn-lt"/>
          <a:ea typeface="+mn-ea"/>
          <a:cs typeface="+mn-cs"/>
        </a:defRPr>
      </a:lvl2pPr>
      <a:lvl3pPr marL="864000" indent="-288000" algn="l" defTabSz="914400" rtl="0" eaLnBrk="1" latinLnBrk="0" hangingPunct="1">
        <a:lnSpc>
          <a:spcPct val="100000"/>
        </a:lnSpc>
        <a:spcBef>
          <a:spcPts val="0"/>
        </a:spcBef>
        <a:buClr>
          <a:schemeClr val="accent4"/>
        </a:buClr>
        <a:buSzPct val="100000"/>
        <a:buFont typeface="Wingdings" panose="05000000000000000000" pitchFamily="2" charset="2"/>
        <a:buChar char=""/>
        <a:defRPr sz="2400" kern="1200">
          <a:solidFill>
            <a:schemeClr val="tx1"/>
          </a:solidFill>
          <a:latin typeface="+mn-lt"/>
          <a:ea typeface="+mn-ea"/>
          <a:cs typeface="+mn-cs"/>
        </a:defRPr>
      </a:lvl3pPr>
      <a:lvl4pPr marL="1152000" indent="-288000" algn="l" defTabSz="914400" rtl="0" eaLnBrk="1" latinLnBrk="0" hangingPunct="1">
        <a:lnSpc>
          <a:spcPct val="100000"/>
        </a:lnSpc>
        <a:spcBef>
          <a:spcPts val="0"/>
        </a:spcBef>
        <a:buClr>
          <a:schemeClr val="accent4"/>
        </a:buClr>
        <a:buSzPct val="100000"/>
        <a:buFont typeface="Wingdings" panose="05000000000000000000" pitchFamily="2" charset="2"/>
        <a:buChar char=""/>
        <a:defRPr sz="2400" kern="1200">
          <a:solidFill>
            <a:schemeClr val="tx1"/>
          </a:solidFill>
          <a:latin typeface="+mn-lt"/>
          <a:ea typeface="+mn-ea"/>
          <a:cs typeface="+mn-cs"/>
        </a:defRPr>
      </a:lvl4pPr>
      <a:lvl5pPr marL="1440000" indent="-288000" algn="l" defTabSz="914400" rtl="0" eaLnBrk="1" latinLnBrk="0" hangingPunct="1">
        <a:lnSpc>
          <a:spcPct val="100000"/>
        </a:lnSpc>
        <a:spcBef>
          <a:spcPts val="0"/>
        </a:spcBef>
        <a:buClr>
          <a:schemeClr val="accent4"/>
        </a:buClr>
        <a:buSzPct val="100000"/>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image" Target="../media/image6.png"/><Relationship Id="rId16"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hyperlink" Target="http://www.cost.eu/" TargetMode="External"/><Relationship Id="rId11" Type="http://schemas.openxmlformats.org/officeDocument/2006/relationships/image" Target="../media/image23.png"/><Relationship Id="rId5" Type="http://schemas.openxmlformats.org/officeDocument/2006/relationships/image" Target="../media/image1.jpg"/><Relationship Id="rId15" Type="http://schemas.openxmlformats.org/officeDocument/2006/relationships/image" Target="../media/image27.jpeg"/><Relationship Id="rId10" Type="http://schemas.openxmlformats.org/officeDocument/2006/relationships/image" Target="../media/image22.png"/><Relationship Id="rId4" Type="http://schemas.openxmlformats.org/officeDocument/2006/relationships/image" Target="../media/image5.jpg"/><Relationship Id="rId9" Type="http://schemas.openxmlformats.org/officeDocument/2006/relationships/image" Target="../media/image21.jpeg"/><Relationship Id="rId14"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63.png"/><Relationship Id="rId7" Type="http://schemas.openxmlformats.org/officeDocument/2006/relationships/diagramData" Target="../diagrams/data2.xml"/><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11" Type="http://schemas.microsoft.com/office/2007/relationships/diagramDrawing" Target="../diagrams/drawing2.xml"/><Relationship Id="rId5" Type="http://schemas.openxmlformats.org/officeDocument/2006/relationships/image" Target="../media/image65.png"/><Relationship Id="rId10" Type="http://schemas.openxmlformats.org/officeDocument/2006/relationships/diagramColors" Target="../diagrams/colors2.xml"/><Relationship Id="rId4" Type="http://schemas.openxmlformats.org/officeDocument/2006/relationships/image" Target="../media/image64.png"/><Relationship Id="rId9"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63.png"/><Relationship Id="rId7" Type="http://schemas.openxmlformats.org/officeDocument/2006/relationships/diagramData" Target="../diagrams/data4.xml"/><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11" Type="http://schemas.microsoft.com/office/2007/relationships/diagramDrawing" Target="../diagrams/drawing4.xml"/><Relationship Id="rId5" Type="http://schemas.openxmlformats.org/officeDocument/2006/relationships/image" Target="../media/image65.png"/><Relationship Id="rId10" Type="http://schemas.openxmlformats.org/officeDocument/2006/relationships/diagramColors" Target="../diagrams/colors4.xml"/><Relationship Id="rId4" Type="http://schemas.openxmlformats.org/officeDocument/2006/relationships/image" Target="../media/image64.png"/><Relationship Id="rId9"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image" Target="../media/image31.jpeg"/><Relationship Id="rId16" Type="http://schemas.openxmlformats.org/officeDocument/2006/relationships/hyperlink" Target="https://github.com/pangeos-cost/uq-training" TargetMode="External"/><Relationship Id="rId1" Type="http://schemas.openxmlformats.org/officeDocument/2006/relationships/slideLayout" Target="../slideLayouts/slideLayout4.xml"/><Relationship Id="rId6" Type="http://schemas.openxmlformats.org/officeDocument/2006/relationships/image" Target="../media/image35.jpeg"/><Relationship Id="rId11" Type="http://schemas.openxmlformats.org/officeDocument/2006/relationships/image" Target="../media/image40.jpg"/><Relationship Id="rId5" Type="http://schemas.openxmlformats.org/officeDocument/2006/relationships/image" Target="../media/image34.jpeg"/><Relationship Id="rId15" Type="http://schemas.openxmlformats.org/officeDocument/2006/relationships/image" Target="../media/image44.pn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 Id="rId14" Type="http://schemas.openxmlformats.org/officeDocument/2006/relationships/image" Target="../media/image43.png"/></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https://dictionary.helmholtz-uq.de/content/monte_carlo_method.html" TargetMode="External"/><Relationship Id="rId7"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image" Target="../media/image63.png"/><Relationship Id="rId7" Type="http://schemas.openxmlformats.org/officeDocument/2006/relationships/diagramData" Target="../diagrams/data6.xml"/><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11" Type="http://schemas.microsoft.com/office/2007/relationships/diagramDrawing" Target="../diagrams/drawing6.xml"/><Relationship Id="rId5" Type="http://schemas.openxmlformats.org/officeDocument/2006/relationships/image" Target="../media/image65.png"/><Relationship Id="rId10" Type="http://schemas.openxmlformats.org/officeDocument/2006/relationships/diagramColors" Target="../diagrams/colors6.xml"/><Relationship Id="rId4" Type="http://schemas.openxmlformats.org/officeDocument/2006/relationships/image" Target="../media/image64.png"/><Relationship Id="rId9"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1007/s10712-018-9478-y"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1007/s10712-018-9478-y" TargetMode="External"/><Relationship Id="rId7"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0.jpg"/><Relationship Id="rId7"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0.png"/></Relationships>
</file>

<file path=ppt/slides/_rels/slide30.xml.rels><?xml version="1.0" encoding="UTF-8" standalone="yes"?>
<Relationships xmlns="http://schemas.openxmlformats.org/package/2006/relationships"><Relationship Id="rId3" Type="http://schemas.openxmlformats.org/officeDocument/2006/relationships/hyperlink" Target="https://dictionary.helmholtz-uq.de/content/monte_carlo_method.html" TargetMode="External"/><Relationship Id="rId7" Type="http://schemas.openxmlformats.org/officeDocument/2006/relationships/image" Target="../media/image83.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1007/s10712-018-9478-y" TargetMode="External"/><Relationship Id="rId7" Type="http://schemas.openxmlformats.org/officeDocument/2006/relationships/image" Target="../media/image86.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hyperlink" Target="https://www.uv.e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hyperlink" Target="https://doi.org/10.1007/s10712-018-9478-y" TargetMode="External"/><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36.jpe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image" Target="../media/image63.png"/><Relationship Id="rId7" Type="http://schemas.openxmlformats.org/officeDocument/2006/relationships/diagramData" Target="../diagrams/data8.xml"/><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11" Type="http://schemas.microsoft.com/office/2007/relationships/diagramDrawing" Target="../diagrams/drawing8.xml"/><Relationship Id="rId5" Type="http://schemas.openxmlformats.org/officeDocument/2006/relationships/image" Target="../media/image65.png"/><Relationship Id="rId10" Type="http://schemas.openxmlformats.org/officeDocument/2006/relationships/diagramColors" Target="../diagrams/colors8.xml"/><Relationship Id="rId4" Type="http://schemas.openxmlformats.org/officeDocument/2006/relationships/image" Target="../media/image64.png"/><Relationship Id="rId9" Type="http://schemas.openxmlformats.org/officeDocument/2006/relationships/diagramQuickStyle" Target="../diagrams/quickStyle8.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doi.org/10.5194/gmd-2020-251"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71.png"/><Relationship Id="rId3" Type="http://schemas.openxmlformats.org/officeDocument/2006/relationships/hyperlink" Target="https://dictionary.helmholtz-uq.de/content/monte_carlo_method.html" TargetMode="External"/><Relationship Id="rId7" Type="http://schemas.openxmlformats.org/officeDocument/2006/relationships/image" Target="../media/image94.png"/><Relationship Id="rId12" Type="http://schemas.openxmlformats.org/officeDocument/2006/relationships/image" Target="../media/image99.sv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93.sv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73.svg"/><Relationship Id="rId10" Type="http://schemas.openxmlformats.org/officeDocument/2006/relationships/image" Target="../media/image97.svg"/><Relationship Id="rId4" Type="http://schemas.openxmlformats.org/officeDocument/2006/relationships/image" Target="../media/image51.png"/><Relationship Id="rId9" Type="http://schemas.openxmlformats.org/officeDocument/2006/relationships/image" Target="../media/image96.png"/><Relationship Id="rId1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doi.org/10.5194/gmd-2020-251"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image" Target="../media/image31.jpeg"/><Relationship Id="rId16" Type="http://schemas.openxmlformats.org/officeDocument/2006/relationships/hyperlink" Target="https://github.com/pangeos-cost/uq-training" TargetMode="External"/><Relationship Id="rId1" Type="http://schemas.openxmlformats.org/officeDocument/2006/relationships/slideLayout" Target="../slideLayouts/slideLayout4.xml"/><Relationship Id="rId6" Type="http://schemas.openxmlformats.org/officeDocument/2006/relationships/image" Target="../media/image35.jpeg"/><Relationship Id="rId11" Type="http://schemas.openxmlformats.org/officeDocument/2006/relationships/image" Target="../media/image40.jpg"/><Relationship Id="rId5" Type="http://schemas.openxmlformats.org/officeDocument/2006/relationships/image" Target="../media/image34.jpeg"/><Relationship Id="rId15" Type="http://schemas.openxmlformats.org/officeDocument/2006/relationships/image" Target="../media/image44.pn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 Id="rId14" Type="http://schemas.openxmlformats.org/officeDocument/2006/relationships/image" Target="../media/image43.png"/></Relationships>
</file>

<file path=ppt/slides/_rels/slide41.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image" Target="../media/image63.png"/><Relationship Id="rId7" Type="http://schemas.openxmlformats.org/officeDocument/2006/relationships/diagramData" Target="../diagrams/data10.xml"/><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11" Type="http://schemas.microsoft.com/office/2007/relationships/diagramDrawing" Target="../diagrams/drawing10.xml"/><Relationship Id="rId5" Type="http://schemas.openxmlformats.org/officeDocument/2006/relationships/image" Target="../media/image65.png"/><Relationship Id="rId10" Type="http://schemas.openxmlformats.org/officeDocument/2006/relationships/diagramColors" Target="../diagrams/colors10.xml"/><Relationship Id="rId4" Type="http://schemas.openxmlformats.org/officeDocument/2006/relationships/image" Target="../media/image64.png"/><Relationship Id="rId9" Type="http://schemas.openxmlformats.org/officeDocument/2006/relationships/diagramQuickStyle" Target="../diagrams/quickStyle10.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05.jpg"/><Relationship Id="rId3" Type="http://schemas.openxmlformats.org/officeDocument/2006/relationships/hyperlink" Target="https://bulduri.lv/" TargetMode="External"/><Relationship Id="rId7" Type="http://schemas.openxmlformats.org/officeDocument/2006/relationships/image" Target="../media/image104.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3.jpg"/><Relationship Id="rId5" Type="http://schemas.openxmlformats.org/officeDocument/2006/relationships/image" Target="../media/image102.png"/><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slideLayout" Target="../slideLayouts/slideLayout2.xml"/><Relationship Id="rId7" Type="http://schemas.openxmlformats.org/officeDocument/2006/relationships/image" Target="../media/image107.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6.png"/><Relationship Id="rId5" Type="http://schemas.openxmlformats.org/officeDocument/2006/relationships/hyperlink" Target="http://www.cost.eu/" TargetMode="External"/><Relationship Id="rId4" Type="http://schemas.openxmlformats.org/officeDocument/2006/relationships/notesSlide" Target="../notesSlides/notesSlide7.xml"/><Relationship Id="rId9" Type="http://schemas.openxmlformats.org/officeDocument/2006/relationships/image" Target="../media/image109.png"/></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4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hyperlink" Target="http://www.cost.eu/" TargetMode="External"/><Relationship Id="rId2" Type="http://schemas.openxmlformats.org/officeDocument/2006/relationships/hyperlink" Target="mailto:e.prikaziuk@utwente.nl" TargetMode="Externa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image" Target="../media/image5.jp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40.jpg"/></Relationships>
</file>

<file path=ppt/slides/_rels/slide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32.jpeg"/><Relationship Id="rId7" Type="http://schemas.openxmlformats.org/officeDocument/2006/relationships/image" Target="../media/image54.jpe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56.jpeg"/></Relationships>
</file>

<file path=ppt/slides/_rels/slide6.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hyperlink" Target="https://pangeos.eu/news/"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hyperlink" Target="https://pangeos.eu/ss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hyperlink" Target="https://doi.org/10.5194/amt-8-4699-2015" TargetMode="External"/><Relationship Id="rId2" Type="http://schemas.openxmlformats.org/officeDocument/2006/relationships/image" Target="../media/image6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CE27B-A155-03F3-3457-132215F6479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B95B06D-5801-97B9-9F1A-503C93E49467}"/>
              </a:ext>
            </a:extLst>
          </p:cNvPr>
          <p:cNvSpPr txBox="1"/>
          <p:nvPr/>
        </p:nvSpPr>
        <p:spPr>
          <a:xfrm>
            <a:off x="1534847" y="2151727"/>
            <a:ext cx="10549467" cy="2554545"/>
          </a:xfrm>
          <a:prstGeom prst="rect">
            <a:avLst/>
          </a:prstGeom>
          <a:noFill/>
        </p:spPr>
        <p:txBody>
          <a:bodyPr wrap="square">
            <a:spAutoFit/>
          </a:bodyPr>
          <a:lstStyle/>
          <a:p>
            <a:pPr marL="342900" indent="-342900">
              <a:buFont typeface="+mj-lt"/>
              <a:buAutoNum type="arabicPeriod"/>
            </a:pPr>
            <a:r>
              <a:rPr lang="en-GB" sz="1600" dirty="0"/>
              <a:t>Faculty of Geo-Information Science and Earth Observation (ITC), University of Twente, the Netherlands </a:t>
            </a:r>
          </a:p>
          <a:p>
            <a:pPr marL="342900" indent="-342900">
              <a:buFont typeface="+mj-lt"/>
              <a:buAutoNum type="arabicPeriod"/>
            </a:pPr>
            <a:r>
              <a:rPr lang="en-GB" sz="1600" dirty="0"/>
              <a:t>Excel Aviation, Northamptonshire, the UK </a:t>
            </a:r>
          </a:p>
          <a:p>
            <a:pPr marL="342900" indent="-342900">
              <a:buFont typeface="+mj-lt"/>
              <a:buAutoNum type="arabicPeriod"/>
            </a:pPr>
            <a:r>
              <a:rPr lang="en-GB" sz="1600" dirty="0"/>
              <a:t>National Institute for Laser, Plasma and Radiation Physics, Bucharest, Romania </a:t>
            </a:r>
          </a:p>
          <a:p>
            <a:pPr marL="342900" indent="-342900">
              <a:buFont typeface="+mj-lt"/>
              <a:buAutoNum type="arabicPeriod"/>
            </a:pPr>
            <a:r>
              <a:rPr lang="en-GB" sz="1600" dirty="0"/>
              <a:t>National Physical Laboratory, Teddington, the UK </a:t>
            </a:r>
          </a:p>
          <a:p>
            <a:pPr marL="342900" indent="-342900">
              <a:buFont typeface="+mj-lt"/>
              <a:buAutoNum type="arabicPeriod"/>
            </a:pPr>
            <a:r>
              <a:rPr lang="en-GB" sz="1600" dirty="0"/>
              <a:t>University of Zurich, Zurich, Switzerland </a:t>
            </a:r>
          </a:p>
          <a:p>
            <a:pPr marL="342900" indent="-342900">
              <a:buFont typeface="+mj-lt"/>
              <a:buAutoNum type="arabicPeriod"/>
            </a:pPr>
            <a:r>
              <a:rPr lang="en-GB" sz="1600" dirty="0"/>
              <a:t>King's College London, London, the UK </a:t>
            </a:r>
          </a:p>
          <a:p>
            <a:pPr marL="342900" indent="-342900">
              <a:buFont typeface="+mj-lt"/>
              <a:buAutoNum type="arabicPeriod"/>
            </a:pPr>
            <a:r>
              <a:rPr lang="en-GB" sz="1600" dirty="0"/>
              <a:t>Image Processing Lab (IPL), University of Valencia, Valencia, Spain </a:t>
            </a:r>
          </a:p>
          <a:p>
            <a:pPr marL="342900" indent="-342900">
              <a:buFont typeface="+mj-lt"/>
              <a:buAutoNum type="arabicPeriod"/>
            </a:pPr>
            <a:r>
              <a:rPr lang="en-GB" sz="1600" dirty="0"/>
              <a:t>The Open University, Milton Keynes, UK </a:t>
            </a:r>
          </a:p>
          <a:p>
            <a:pPr marL="342900" indent="-342900">
              <a:buFont typeface="+mj-lt"/>
              <a:buAutoNum type="arabicPeriod"/>
            </a:pPr>
            <a:r>
              <a:rPr lang="en-GB" sz="1600" dirty="0"/>
              <a:t>Space Research and Technology Institute, Bulgarian Academy of Sciences, Sofia, Bulgaria </a:t>
            </a:r>
          </a:p>
          <a:p>
            <a:pPr marL="342900" indent="-342900">
              <a:buFont typeface="+mj-lt"/>
              <a:buAutoNum type="arabicPeriod"/>
            </a:pPr>
            <a:r>
              <a:rPr lang="en-GB" sz="1600" dirty="0"/>
              <a:t>University of Barcelona, Barcelona, Spain </a:t>
            </a:r>
          </a:p>
        </p:txBody>
      </p:sp>
      <p:sp>
        <p:nvSpPr>
          <p:cNvPr id="5" name="Slide Number Placeholder 4">
            <a:extLst>
              <a:ext uri="{FF2B5EF4-FFF2-40B4-BE49-F238E27FC236}">
                <a16:creationId xmlns:a16="http://schemas.microsoft.com/office/drawing/2014/main" id="{51AEEB52-8E6B-31AD-4EE7-1AA4BD91AACE}"/>
              </a:ext>
            </a:extLst>
          </p:cNvPr>
          <p:cNvSpPr>
            <a:spLocks noGrp="1"/>
          </p:cNvSpPr>
          <p:nvPr>
            <p:ph type="sldNum" sz="quarter" idx="12"/>
          </p:nvPr>
        </p:nvSpPr>
        <p:spPr/>
        <p:txBody>
          <a:bodyPr/>
          <a:lstStyle/>
          <a:p>
            <a:fld id="{F9FB0CC8-2783-4C0F-826D-494942753165}" type="slidenum">
              <a:rPr lang="en-US" smtClean="0"/>
              <a:pPr/>
              <a:t>1</a:t>
            </a:fld>
            <a:endParaRPr lang="en-US" dirty="0"/>
          </a:p>
        </p:txBody>
      </p:sp>
      <p:sp>
        <p:nvSpPr>
          <p:cNvPr id="18" name="Title 17">
            <a:extLst>
              <a:ext uri="{FF2B5EF4-FFF2-40B4-BE49-F238E27FC236}">
                <a16:creationId xmlns:a16="http://schemas.microsoft.com/office/drawing/2014/main" id="{CC7F4A43-F672-DE65-89B8-AC66A5EB6F9F}"/>
              </a:ext>
            </a:extLst>
          </p:cNvPr>
          <p:cNvSpPr>
            <a:spLocks noGrp="1"/>
          </p:cNvSpPr>
          <p:nvPr>
            <p:ph type="ctrTitle"/>
          </p:nvPr>
        </p:nvSpPr>
        <p:spPr>
          <a:xfrm>
            <a:off x="364066" y="46396"/>
            <a:ext cx="11929533" cy="2061803"/>
          </a:xfrm>
        </p:spPr>
        <p:txBody>
          <a:bodyPr>
            <a:normAutofit/>
          </a:bodyPr>
          <a:lstStyle/>
          <a:p>
            <a:r>
              <a:rPr lang="en-US" dirty="0"/>
              <a:t>PANGEOS COST action</a:t>
            </a:r>
            <a:br>
              <a:rPr lang="en-US" dirty="0"/>
            </a:br>
            <a:r>
              <a:rPr lang="en-US" dirty="0"/>
              <a:t>Uncertainty propagation in remote sensing </a:t>
            </a:r>
            <a:endParaRPr lang="en-GB" dirty="0"/>
          </a:p>
        </p:txBody>
      </p:sp>
      <p:pic>
        <p:nvPicPr>
          <p:cNvPr id="15" name="Picture 14" descr="A blue text on a white background&#10;&#10;AI-generated content may be incorrect.">
            <a:extLst>
              <a:ext uri="{FF2B5EF4-FFF2-40B4-BE49-F238E27FC236}">
                <a16:creationId xmlns:a16="http://schemas.microsoft.com/office/drawing/2014/main" id="{5F41BC89-D226-AE1B-E071-98A4EBFEE2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2197" y="122179"/>
            <a:ext cx="3299746" cy="914479"/>
          </a:xfrm>
          <a:prstGeom prst="rect">
            <a:avLst/>
          </a:prstGeom>
        </p:spPr>
      </p:pic>
      <p:pic>
        <p:nvPicPr>
          <p:cNvPr id="3" name="Picture 2" descr="Grey text on a white background&#10;&#10;AI-generated content may be incorrect.">
            <a:extLst>
              <a:ext uri="{FF2B5EF4-FFF2-40B4-BE49-F238E27FC236}">
                <a16:creationId xmlns:a16="http://schemas.microsoft.com/office/drawing/2014/main" id="{34C4695F-F7C0-3A71-33D4-38CCC8545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2522" y="5097175"/>
            <a:ext cx="1764762" cy="728154"/>
          </a:xfrm>
          <a:prstGeom prst="rect">
            <a:avLst/>
          </a:prstGeom>
        </p:spPr>
      </p:pic>
      <p:pic>
        <p:nvPicPr>
          <p:cNvPr id="6" name="Picture 5" descr="Blue text on a white background&#10;&#10;AI-generated content may be incorrect.">
            <a:extLst>
              <a:ext uri="{FF2B5EF4-FFF2-40B4-BE49-F238E27FC236}">
                <a16:creationId xmlns:a16="http://schemas.microsoft.com/office/drawing/2014/main" id="{07CA6B88-D335-4D91-4D8B-043CEBED04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6201" y="5200118"/>
            <a:ext cx="2486986" cy="522267"/>
          </a:xfrm>
          <a:prstGeom prst="rect">
            <a:avLst/>
          </a:prstGeom>
        </p:spPr>
      </p:pic>
      <p:pic>
        <p:nvPicPr>
          <p:cNvPr id="9" name="Picture 8" descr="A green letter on a white background&#10;&#10;AI-generated content may be incorrect.">
            <a:extLst>
              <a:ext uri="{FF2B5EF4-FFF2-40B4-BE49-F238E27FC236}">
                <a16:creationId xmlns:a16="http://schemas.microsoft.com/office/drawing/2014/main" id="{FE7575BD-510E-ECCC-957F-FA936A9D86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4777" y="5166041"/>
            <a:ext cx="2618828" cy="525912"/>
          </a:xfrm>
          <a:prstGeom prst="rect">
            <a:avLst/>
          </a:prstGeom>
        </p:spPr>
      </p:pic>
      <p:sp>
        <p:nvSpPr>
          <p:cNvPr id="11" name="TextBox 10">
            <a:extLst>
              <a:ext uri="{FF2B5EF4-FFF2-40B4-BE49-F238E27FC236}">
                <a16:creationId xmlns:a16="http://schemas.microsoft.com/office/drawing/2014/main" id="{6F54C7BF-A9AE-6DA4-37F3-DB724EFAB742}"/>
              </a:ext>
            </a:extLst>
          </p:cNvPr>
          <p:cNvSpPr txBox="1"/>
          <p:nvPr/>
        </p:nvSpPr>
        <p:spPr>
          <a:xfrm>
            <a:off x="4334777" y="5807062"/>
            <a:ext cx="4910823" cy="1015663"/>
          </a:xfrm>
          <a:prstGeom prst="rect">
            <a:avLst/>
          </a:prstGeom>
          <a:solidFill>
            <a:schemeClr val="bg1"/>
          </a:solidFill>
        </p:spPr>
        <p:txBody>
          <a:bodyPr wrap="square">
            <a:spAutoFit/>
          </a:bodyPr>
          <a:lstStyle/>
          <a:p>
            <a:pPr algn="just"/>
            <a:r>
              <a:rPr lang="en-US" sz="1200" b="0" i="0" dirty="0">
                <a:solidFill>
                  <a:srgbClr val="111111"/>
                </a:solidFill>
                <a:effectLst/>
                <a:latin typeface="Source Serif Pro" panose="02040603050405020204" pitchFamily="18" charset="0"/>
              </a:rPr>
              <a:t>COST (European Cooperation in Science and Technology) is a funding agency for research and innovation networks. Our Actions help connect research initiatives across Europe and enable scientists to grow their ideas by sharing them with their peers. This boosts their research, career and innovation. </a:t>
            </a:r>
            <a:r>
              <a:rPr lang="en-US" sz="1200" b="0" i="0" u="sng" dirty="0">
                <a:solidFill>
                  <a:srgbClr val="23883D"/>
                </a:solidFill>
                <a:effectLst/>
                <a:latin typeface="Source Serif Pro" panose="02040603050405020204" pitchFamily="18" charset="0"/>
                <a:hlinkClick r:id="rId6"/>
              </a:rPr>
              <a:t>http://www.cost.eu</a:t>
            </a:r>
            <a:endParaRPr lang="en-GB" sz="1200" dirty="0"/>
          </a:p>
        </p:txBody>
      </p:sp>
      <p:sp>
        <p:nvSpPr>
          <p:cNvPr id="13" name="TextBox 12">
            <a:extLst>
              <a:ext uri="{FF2B5EF4-FFF2-40B4-BE49-F238E27FC236}">
                <a16:creationId xmlns:a16="http://schemas.microsoft.com/office/drawing/2014/main" id="{75DA8B9A-F21E-ACD5-9AD3-6B16165A71B7}"/>
              </a:ext>
            </a:extLst>
          </p:cNvPr>
          <p:cNvSpPr txBox="1"/>
          <p:nvPr/>
        </p:nvSpPr>
        <p:spPr>
          <a:xfrm>
            <a:off x="5396459" y="150863"/>
            <a:ext cx="2558673" cy="369332"/>
          </a:xfrm>
          <a:prstGeom prst="rect">
            <a:avLst/>
          </a:prstGeom>
          <a:solidFill>
            <a:schemeClr val="bg1"/>
          </a:solidFill>
          <a:ln>
            <a:solidFill>
              <a:schemeClr val="tx1"/>
            </a:solidFill>
          </a:ln>
        </p:spPr>
        <p:txBody>
          <a:bodyPr wrap="square">
            <a:spAutoFit/>
          </a:bodyPr>
          <a:lstStyle/>
          <a:p>
            <a:pPr algn="ctr"/>
            <a:r>
              <a:rPr lang="en-GB" dirty="0"/>
              <a:t>COST Action CA22136 </a:t>
            </a:r>
          </a:p>
        </p:txBody>
      </p:sp>
      <p:pic>
        <p:nvPicPr>
          <p:cNvPr id="4098" name="Picture 2">
            <a:extLst>
              <a:ext uri="{FF2B5EF4-FFF2-40B4-BE49-F238E27FC236}">
                <a16:creationId xmlns:a16="http://schemas.microsoft.com/office/drawing/2014/main" id="{A485E27A-4D91-A81A-2F0D-048215435A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11128" y="852954"/>
            <a:ext cx="806434" cy="11289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2Excel Geo | Delivering geospatial solutions">
            <a:extLst>
              <a:ext uri="{FF2B5EF4-FFF2-40B4-BE49-F238E27FC236}">
                <a16:creationId xmlns:a16="http://schemas.microsoft.com/office/drawing/2014/main" id="{2FE8A06C-E734-220E-A9A5-45B8AE505D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44140" y="2038607"/>
            <a:ext cx="1177396" cy="5475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FLPR_logo | National Institute for Laser, Plasma and Radiation Physics">
            <a:extLst>
              <a:ext uri="{FF2B5EF4-FFF2-40B4-BE49-F238E27FC236}">
                <a16:creationId xmlns:a16="http://schemas.microsoft.com/office/drawing/2014/main" id="{4275EF52-9960-5117-892A-15F66D2D46A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603" r="21858"/>
          <a:stretch/>
        </p:blipFill>
        <p:spPr bwMode="auto">
          <a:xfrm>
            <a:off x="9230179" y="2422863"/>
            <a:ext cx="932731" cy="13049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K Space Facilities National Physical Laboratory (NPL) - Teddington">
            <a:extLst>
              <a:ext uri="{FF2B5EF4-FFF2-40B4-BE49-F238E27FC236}">
                <a16:creationId xmlns:a16="http://schemas.microsoft.com/office/drawing/2014/main" id="{34CABD88-D1AB-85F3-A298-309E288F5F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45751" y="2932750"/>
            <a:ext cx="1164182" cy="4322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versität Zürich, Switzerland – EBI Europe">
            <a:extLst>
              <a:ext uri="{FF2B5EF4-FFF2-40B4-BE49-F238E27FC236}">
                <a16:creationId xmlns:a16="http://schemas.microsoft.com/office/drawing/2014/main" id="{CFB480D7-553D-EA9F-428A-2E5BC8BE491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304" t="13566" r="4293" b="14569"/>
          <a:stretch/>
        </p:blipFill>
        <p:spPr bwMode="auto">
          <a:xfrm>
            <a:off x="10405722" y="2615876"/>
            <a:ext cx="1678592" cy="54208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A3631A6-5979-C1F7-C625-6644DC5653F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04038" y="2932750"/>
            <a:ext cx="887324" cy="67671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LUOPHOT team">
            <a:extLst>
              <a:ext uri="{FF2B5EF4-FFF2-40B4-BE49-F238E27FC236}">
                <a16:creationId xmlns:a16="http://schemas.microsoft.com/office/drawing/2014/main" id="{F0AD6929-83DF-45E5-29AF-6EC7D750BD1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339101" y="3157959"/>
            <a:ext cx="1544055" cy="583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istance Learning Courses and Adult Education - The Open University">
            <a:extLst>
              <a:ext uri="{FF2B5EF4-FFF2-40B4-BE49-F238E27FC236}">
                <a16:creationId xmlns:a16="http://schemas.microsoft.com/office/drawing/2014/main" id="{153089EB-95F6-9DA3-976F-1BBC57BD5F5A}"/>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8037" b="20552"/>
          <a:stretch/>
        </p:blipFill>
        <p:spPr bwMode="auto">
          <a:xfrm>
            <a:off x="7891117" y="3623096"/>
            <a:ext cx="1654175" cy="53413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pace Research and Technology Institute - Wikipedia">
            <a:extLst>
              <a:ext uri="{FF2B5EF4-FFF2-40B4-BE49-F238E27FC236}">
                <a16:creationId xmlns:a16="http://schemas.microsoft.com/office/drawing/2014/main" id="{89241F39-4BB7-92D1-6606-6BD57D6D77F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30951" y="4179515"/>
            <a:ext cx="949543" cy="7176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grotecnio">
            <a:extLst>
              <a:ext uri="{FF2B5EF4-FFF2-40B4-BE49-F238E27FC236}">
                <a16:creationId xmlns:a16="http://schemas.microsoft.com/office/drawing/2014/main" id="{4E976396-461F-6FEA-C3EF-28AAF4F2FD9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72108" y="4434481"/>
            <a:ext cx="1828800" cy="5010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Ves a Universitat de Barcelona">
            <a:extLst>
              <a:ext uri="{FF2B5EF4-FFF2-40B4-BE49-F238E27FC236}">
                <a16:creationId xmlns:a16="http://schemas.microsoft.com/office/drawing/2014/main" id="{69216AD0-58CC-6AC4-2D68-046F47265D8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77577" y="4417986"/>
            <a:ext cx="1828800" cy="464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University of Valencia - Compostela Group of Universities">
            <a:extLst>
              <a:ext uri="{FF2B5EF4-FFF2-40B4-BE49-F238E27FC236}">
                <a16:creationId xmlns:a16="http://schemas.microsoft.com/office/drawing/2014/main" id="{36048EDA-C5B7-F4B3-511A-02E1123C8E7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488906" y="3791978"/>
            <a:ext cx="1441740" cy="49184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C45B807-5755-77E4-AC1B-7A67F6FF6514}"/>
              </a:ext>
            </a:extLst>
          </p:cNvPr>
          <p:cNvSpPr txBox="1"/>
          <p:nvPr/>
        </p:nvSpPr>
        <p:spPr>
          <a:xfrm>
            <a:off x="387547" y="1175299"/>
            <a:ext cx="10556593" cy="923330"/>
          </a:xfrm>
          <a:prstGeom prst="rect">
            <a:avLst/>
          </a:prstGeom>
          <a:noFill/>
        </p:spPr>
        <p:txBody>
          <a:bodyPr wrap="square">
            <a:spAutoFit/>
          </a:bodyPr>
          <a:lstStyle/>
          <a:p>
            <a:r>
              <a:rPr lang="en-GB" b="1" dirty="0"/>
              <a:t>Egor Prikaziuk</a:t>
            </a:r>
            <a:r>
              <a:rPr lang="en-GB" b="1" baseline="30000" dirty="0"/>
              <a:t>1</a:t>
            </a:r>
            <a:r>
              <a:rPr lang="en-GB" dirty="0"/>
              <a:t>, Gary Llewellyn</a:t>
            </a:r>
            <a:r>
              <a:rPr lang="en-GB" baseline="30000" dirty="0"/>
              <a:t>2,6</a:t>
            </a:r>
            <a:r>
              <a:rPr lang="en-GB" dirty="0"/>
              <a:t>, Laura Mihai</a:t>
            </a:r>
            <a:r>
              <a:rPr lang="en-GB" baseline="30000" dirty="0"/>
              <a:t>3</a:t>
            </a:r>
            <a:r>
              <a:rPr lang="en-GB" dirty="0"/>
              <a:t>, Agnieszka Bialek</a:t>
            </a:r>
            <a:r>
              <a:rPr lang="en-GB" baseline="30000" dirty="0"/>
              <a:t>4</a:t>
            </a:r>
            <a:r>
              <a:rPr lang="en-GB" dirty="0"/>
              <a:t>, Andreas Hueni</a:t>
            </a:r>
            <a:r>
              <a:rPr lang="en-GB" baseline="30000" dirty="0"/>
              <a:t>5</a:t>
            </a:r>
            <a:r>
              <a:rPr lang="en-GB" dirty="0"/>
              <a:t>, Mike Werfeli</a:t>
            </a:r>
            <a:r>
              <a:rPr lang="en-GB" baseline="30000" dirty="0"/>
              <a:t>5</a:t>
            </a:r>
            <a:r>
              <a:rPr lang="en-GB" dirty="0"/>
              <a:t>, Jose Luis Gomez-Dans</a:t>
            </a:r>
            <a:r>
              <a:rPr lang="en-GB" baseline="30000" dirty="0"/>
              <a:t>6</a:t>
            </a:r>
            <a:r>
              <a:rPr lang="en-GB" dirty="0"/>
              <a:t>, Jochem Verrelst</a:t>
            </a:r>
            <a:r>
              <a:rPr lang="en-GB" baseline="30000" dirty="0"/>
              <a:t>7</a:t>
            </a:r>
            <a:r>
              <a:rPr lang="en-GB" dirty="0"/>
              <a:t>, Jose Luis Garcia-Soria</a:t>
            </a:r>
            <a:r>
              <a:rPr lang="en-GB" baseline="30000" dirty="0"/>
              <a:t>7</a:t>
            </a:r>
            <a:r>
              <a:rPr lang="en-GB" dirty="0"/>
              <a:t>, Joseph Fennell</a:t>
            </a:r>
            <a:r>
              <a:rPr lang="en-GB" baseline="30000" dirty="0"/>
              <a:t>8</a:t>
            </a:r>
            <a:r>
              <a:rPr lang="en-GB" dirty="0"/>
              <a:t>, Dessislava Ganeva</a:t>
            </a:r>
            <a:r>
              <a:rPr lang="en-GB" baseline="30000" dirty="0"/>
              <a:t>9</a:t>
            </a:r>
            <a:r>
              <a:rPr lang="en-GB" dirty="0"/>
              <a:t>, and Shawn Carlisle Kefauver</a:t>
            </a:r>
            <a:r>
              <a:rPr lang="en-GB" baseline="30000" dirty="0"/>
              <a:t>10</a:t>
            </a:r>
            <a:r>
              <a:rPr lang="en-GB" dirty="0"/>
              <a:t> </a:t>
            </a:r>
          </a:p>
        </p:txBody>
      </p:sp>
    </p:spTree>
    <p:extLst>
      <p:ext uri="{BB962C8B-B14F-4D97-AF65-F5344CB8AC3E}">
        <p14:creationId xmlns:p14="http://schemas.microsoft.com/office/powerpoint/2010/main" val="3435312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45C2D-1E99-34D5-DA46-87566621D02D}"/>
              </a:ext>
            </a:extLst>
          </p:cNvPr>
          <p:cNvSpPr>
            <a:spLocks noGrp="1"/>
          </p:cNvSpPr>
          <p:nvPr>
            <p:ph type="title"/>
          </p:nvPr>
        </p:nvSpPr>
        <p:spPr>
          <a:xfrm>
            <a:off x="203200" y="48442"/>
            <a:ext cx="8940800" cy="696626"/>
          </a:xfrm>
        </p:spPr>
        <p:txBody>
          <a:bodyPr>
            <a:normAutofit fontScale="90000"/>
          </a:bodyPr>
          <a:lstStyle/>
          <a:p>
            <a:r>
              <a:rPr lang="en-US" dirty="0"/>
              <a:t>propagation of uncertainty</a:t>
            </a:r>
            <a:endParaRPr lang="en-GB" dirty="0"/>
          </a:p>
        </p:txBody>
      </p:sp>
      <p:sp>
        <p:nvSpPr>
          <p:cNvPr id="4" name="Slide Number Placeholder 3">
            <a:extLst>
              <a:ext uri="{FF2B5EF4-FFF2-40B4-BE49-F238E27FC236}">
                <a16:creationId xmlns:a16="http://schemas.microsoft.com/office/drawing/2014/main" id="{E3B76D42-57F2-F88A-210B-54A4006DE32B}"/>
              </a:ext>
            </a:extLst>
          </p:cNvPr>
          <p:cNvSpPr>
            <a:spLocks noGrp="1"/>
          </p:cNvSpPr>
          <p:nvPr>
            <p:ph type="sldNum" sz="quarter" idx="12"/>
          </p:nvPr>
        </p:nvSpPr>
        <p:spPr/>
        <p:txBody>
          <a:bodyPr/>
          <a:lstStyle/>
          <a:p>
            <a:fld id="{152F30FD-E7D9-4125-8C8C-27BA0109DBD2}" type="slidenum">
              <a:rPr lang="en-GB" smtClean="0"/>
              <a:t>10</a:t>
            </a:fld>
            <a:endParaRPr lang="en-GB"/>
          </a:p>
        </p:txBody>
      </p:sp>
      <p:pic>
        <p:nvPicPr>
          <p:cNvPr id="8" name="Picture 7">
            <a:extLst>
              <a:ext uri="{FF2B5EF4-FFF2-40B4-BE49-F238E27FC236}">
                <a16:creationId xmlns:a16="http://schemas.microsoft.com/office/drawing/2014/main" id="{39D31E7B-1D22-D695-317A-8376ED74886E}"/>
              </a:ext>
            </a:extLst>
          </p:cNvPr>
          <p:cNvPicPr>
            <a:picLocks noChangeAspect="1"/>
          </p:cNvPicPr>
          <p:nvPr/>
        </p:nvPicPr>
        <p:blipFill>
          <a:blip r:embed="rId2"/>
          <a:stretch>
            <a:fillRect/>
          </a:stretch>
        </p:blipFill>
        <p:spPr>
          <a:xfrm>
            <a:off x="2311402" y="676568"/>
            <a:ext cx="9335803" cy="3686689"/>
          </a:xfrm>
          <a:prstGeom prst="rect">
            <a:avLst/>
          </a:prstGeom>
        </p:spPr>
      </p:pic>
      <p:pic>
        <p:nvPicPr>
          <p:cNvPr id="9" name="Content Placeholder 5">
            <a:extLst>
              <a:ext uri="{FF2B5EF4-FFF2-40B4-BE49-F238E27FC236}">
                <a16:creationId xmlns:a16="http://schemas.microsoft.com/office/drawing/2014/main" id="{9EA2C0ED-2654-AD53-BF53-AD0AD92CDCF0}"/>
              </a:ext>
            </a:extLst>
          </p:cNvPr>
          <p:cNvPicPr>
            <a:picLocks noChangeAspect="1"/>
          </p:cNvPicPr>
          <p:nvPr/>
        </p:nvPicPr>
        <p:blipFill>
          <a:blip r:embed="rId3"/>
          <a:srcRect r="50350" b="25332"/>
          <a:stretch/>
        </p:blipFill>
        <p:spPr>
          <a:xfrm>
            <a:off x="5952497" y="4473170"/>
            <a:ext cx="2413000" cy="1632350"/>
          </a:xfrm>
          <a:prstGeom prst="rect">
            <a:avLst/>
          </a:prstGeom>
        </p:spPr>
      </p:pic>
      <p:pic>
        <p:nvPicPr>
          <p:cNvPr id="13" name="Picture 12">
            <a:extLst>
              <a:ext uri="{FF2B5EF4-FFF2-40B4-BE49-F238E27FC236}">
                <a16:creationId xmlns:a16="http://schemas.microsoft.com/office/drawing/2014/main" id="{027888D6-FA70-2C4D-34A8-D588C3F83AE6}"/>
              </a:ext>
            </a:extLst>
          </p:cNvPr>
          <p:cNvPicPr>
            <a:picLocks noChangeAspect="1"/>
          </p:cNvPicPr>
          <p:nvPr/>
        </p:nvPicPr>
        <p:blipFill>
          <a:blip r:embed="rId4"/>
          <a:stretch>
            <a:fillRect/>
          </a:stretch>
        </p:blipFill>
        <p:spPr>
          <a:xfrm>
            <a:off x="8610600" y="4441594"/>
            <a:ext cx="2413000" cy="1695506"/>
          </a:xfrm>
          <a:prstGeom prst="rect">
            <a:avLst/>
          </a:prstGeom>
        </p:spPr>
      </p:pic>
      <p:pic>
        <p:nvPicPr>
          <p:cNvPr id="15" name="Picture 14">
            <a:extLst>
              <a:ext uri="{FF2B5EF4-FFF2-40B4-BE49-F238E27FC236}">
                <a16:creationId xmlns:a16="http://schemas.microsoft.com/office/drawing/2014/main" id="{154BE10A-68E9-91FC-BB51-8F4FDBB964DB}"/>
              </a:ext>
            </a:extLst>
          </p:cNvPr>
          <p:cNvPicPr>
            <a:picLocks noChangeAspect="1"/>
          </p:cNvPicPr>
          <p:nvPr/>
        </p:nvPicPr>
        <p:blipFill>
          <a:blip r:embed="rId5"/>
          <a:stretch>
            <a:fillRect/>
          </a:stretch>
        </p:blipFill>
        <p:spPr>
          <a:xfrm>
            <a:off x="3349548" y="4474433"/>
            <a:ext cx="2489058" cy="1575407"/>
          </a:xfrm>
          <a:prstGeom prst="rect">
            <a:avLst/>
          </a:prstGeom>
        </p:spPr>
      </p:pic>
      <p:pic>
        <p:nvPicPr>
          <p:cNvPr id="17" name="Picture 16">
            <a:extLst>
              <a:ext uri="{FF2B5EF4-FFF2-40B4-BE49-F238E27FC236}">
                <a16:creationId xmlns:a16="http://schemas.microsoft.com/office/drawing/2014/main" id="{5829984A-A3D2-C304-EF23-F7C30810F263}"/>
              </a:ext>
            </a:extLst>
          </p:cNvPr>
          <p:cNvPicPr>
            <a:picLocks noChangeAspect="1"/>
          </p:cNvPicPr>
          <p:nvPr/>
        </p:nvPicPr>
        <p:blipFill>
          <a:blip r:embed="rId6"/>
          <a:srcRect r="47441" b="19286"/>
          <a:stretch/>
        </p:blipFill>
        <p:spPr>
          <a:xfrm>
            <a:off x="591256" y="4384595"/>
            <a:ext cx="2744591" cy="1809499"/>
          </a:xfrm>
          <a:prstGeom prst="rect">
            <a:avLst/>
          </a:prstGeom>
        </p:spPr>
      </p:pic>
      <p:graphicFrame>
        <p:nvGraphicFramePr>
          <p:cNvPr id="3" name="Diagram 2">
            <a:extLst>
              <a:ext uri="{FF2B5EF4-FFF2-40B4-BE49-F238E27FC236}">
                <a16:creationId xmlns:a16="http://schemas.microsoft.com/office/drawing/2014/main" id="{88039B49-9BA2-8280-DEA1-2778A7D2F8F0}"/>
              </a:ext>
            </a:extLst>
          </p:cNvPr>
          <p:cNvGraphicFramePr/>
          <p:nvPr/>
        </p:nvGraphicFramePr>
        <p:xfrm>
          <a:off x="58066" y="1256360"/>
          <a:ext cx="2321068" cy="30021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036196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55496-8754-C7A3-37F8-DE6B7FFCD397}"/>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E052071-3C5A-F17A-F90D-6EA2D4AF620D}"/>
              </a:ext>
            </a:extLst>
          </p:cNvPr>
          <p:cNvGraphicFramePr/>
          <p:nvPr>
            <p:extLst>
              <p:ext uri="{D42A27DB-BD31-4B8C-83A1-F6EECF244321}">
                <p14:modId xmlns:p14="http://schemas.microsoft.com/office/powerpoint/2010/main" val="997922309"/>
              </p:ext>
            </p:extLst>
          </p:nvPr>
        </p:nvGraphicFramePr>
        <p:xfrm>
          <a:off x="1774618" y="520484"/>
          <a:ext cx="8642763" cy="49935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2226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441B5-06C1-349F-7580-37E023AD59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E8106E-C36B-C8B2-2775-415D72CC8F36}"/>
              </a:ext>
            </a:extLst>
          </p:cNvPr>
          <p:cNvSpPr>
            <a:spLocks noGrp="1"/>
          </p:cNvSpPr>
          <p:nvPr>
            <p:ph type="title"/>
          </p:nvPr>
        </p:nvSpPr>
        <p:spPr>
          <a:xfrm>
            <a:off x="203200" y="48442"/>
            <a:ext cx="8940800" cy="696626"/>
          </a:xfrm>
        </p:spPr>
        <p:txBody>
          <a:bodyPr>
            <a:normAutofit fontScale="90000"/>
          </a:bodyPr>
          <a:lstStyle/>
          <a:p>
            <a:r>
              <a:rPr lang="en-US" dirty="0"/>
              <a:t>propagation of uncertainty</a:t>
            </a:r>
            <a:endParaRPr lang="en-GB" dirty="0"/>
          </a:p>
        </p:txBody>
      </p:sp>
      <p:sp>
        <p:nvSpPr>
          <p:cNvPr id="4" name="Slide Number Placeholder 3">
            <a:extLst>
              <a:ext uri="{FF2B5EF4-FFF2-40B4-BE49-F238E27FC236}">
                <a16:creationId xmlns:a16="http://schemas.microsoft.com/office/drawing/2014/main" id="{50C09A05-79BE-0018-AA93-19C0DA4082F1}"/>
              </a:ext>
            </a:extLst>
          </p:cNvPr>
          <p:cNvSpPr>
            <a:spLocks noGrp="1"/>
          </p:cNvSpPr>
          <p:nvPr>
            <p:ph type="sldNum" sz="quarter" idx="12"/>
          </p:nvPr>
        </p:nvSpPr>
        <p:spPr/>
        <p:txBody>
          <a:bodyPr/>
          <a:lstStyle/>
          <a:p>
            <a:fld id="{152F30FD-E7D9-4125-8C8C-27BA0109DBD2}" type="slidenum">
              <a:rPr lang="en-GB" smtClean="0"/>
              <a:t>12</a:t>
            </a:fld>
            <a:endParaRPr lang="en-GB"/>
          </a:p>
        </p:txBody>
      </p:sp>
      <p:pic>
        <p:nvPicPr>
          <p:cNvPr id="8" name="Picture 7">
            <a:extLst>
              <a:ext uri="{FF2B5EF4-FFF2-40B4-BE49-F238E27FC236}">
                <a16:creationId xmlns:a16="http://schemas.microsoft.com/office/drawing/2014/main" id="{37177998-CFE9-4C27-B887-242CAB7EF608}"/>
              </a:ext>
            </a:extLst>
          </p:cNvPr>
          <p:cNvPicPr>
            <a:picLocks noChangeAspect="1"/>
          </p:cNvPicPr>
          <p:nvPr/>
        </p:nvPicPr>
        <p:blipFill>
          <a:blip r:embed="rId2"/>
          <a:stretch>
            <a:fillRect/>
          </a:stretch>
        </p:blipFill>
        <p:spPr>
          <a:xfrm>
            <a:off x="2311402" y="676568"/>
            <a:ext cx="9335803" cy="3686689"/>
          </a:xfrm>
          <a:prstGeom prst="rect">
            <a:avLst/>
          </a:prstGeom>
        </p:spPr>
      </p:pic>
      <p:pic>
        <p:nvPicPr>
          <p:cNvPr id="9" name="Content Placeholder 5">
            <a:extLst>
              <a:ext uri="{FF2B5EF4-FFF2-40B4-BE49-F238E27FC236}">
                <a16:creationId xmlns:a16="http://schemas.microsoft.com/office/drawing/2014/main" id="{2AE53CB1-4206-ED08-8130-EC1A8E4720F6}"/>
              </a:ext>
            </a:extLst>
          </p:cNvPr>
          <p:cNvPicPr>
            <a:picLocks noChangeAspect="1"/>
          </p:cNvPicPr>
          <p:nvPr/>
        </p:nvPicPr>
        <p:blipFill>
          <a:blip r:embed="rId3"/>
          <a:srcRect r="50350" b="25332"/>
          <a:stretch/>
        </p:blipFill>
        <p:spPr>
          <a:xfrm>
            <a:off x="5952497" y="4473170"/>
            <a:ext cx="2413000" cy="1632350"/>
          </a:xfrm>
          <a:prstGeom prst="rect">
            <a:avLst/>
          </a:prstGeom>
        </p:spPr>
      </p:pic>
      <p:pic>
        <p:nvPicPr>
          <p:cNvPr id="13" name="Picture 12">
            <a:extLst>
              <a:ext uri="{FF2B5EF4-FFF2-40B4-BE49-F238E27FC236}">
                <a16:creationId xmlns:a16="http://schemas.microsoft.com/office/drawing/2014/main" id="{5B3207CE-1196-2A90-519B-B2E767BA14F6}"/>
              </a:ext>
            </a:extLst>
          </p:cNvPr>
          <p:cNvPicPr>
            <a:picLocks noChangeAspect="1"/>
          </p:cNvPicPr>
          <p:nvPr/>
        </p:nvPicPr>
        <p:blipFill>
          <a:blip r:embed="rId4"/>
          <a:stretch>
            <a:fillRect/>
          </a:stretch>
        </p:blipFill>
        <p:spPr>
          <a:xfrm>
            <a:off x="8610600" y="4441594"/>
            <a:ext cx="2413000" cy="1695506"/>
          </a:xfrm>
          <a:prstGeom prst="rect">
            <a:avLst/>
          </a:prstGeom>
        </p:spPr>
      </p:pic>
      <p:pic>
        <p:nvPicPr>
          <p:cNvPr id="15" name="Picture 14">
            <a:extLst>
              <a:ext uri="{FF2B5EF4-FFF2-40B4-BE49-F238E27FC236}">
                <a16:creationId xmlns:a16="http://schemas.microsoft.com/office/drawing/2014/main" id="{40A65CA6-B988-1303-8AA3-E1AAB37BCECE}"/>
              </a:ext>
            </a:extLst>
          </p:cNvPr>
          <p:cNvPicPr>
            <a:picLocks noChangeAspect="1"/>
          </p:cNvPicPr>
          <p:nvPr/>
        </p:nvPicPr>
        <p:blipFill>
          <a:blip r:embed="rId5"/>
          <a:stretch>
            <a:fillRect/>
          </a:stretch>
        </p:blipFill>
        <p:spPr>
          <a:xfrm>
            <a:off x="3349548" y="4474433"/>
            <a:ext cx="2489058" cy="1575407"/>
          </a:xfrm>
          <a:prstGeom prst="rect">
            <a:avLst/>
          </a:prstGeom>
        </p:spPr>
      </p:pic>
      <p:pic>
        <p:nvPicPr>
          <p:cNvPr id="17" name="Picture 16">
            <a:extLst>
              <a:ext uri="{FF2B5EF4-FFF2-40B4-BE49-F238E27FC236}">
                <a16:creationId xmlns:a16="http://schemas.microsoft.com/office/drawing/2014/main" id="{AF5BF6C2-0929-6550-311D-0D8D09D9C398}"/>
              </a:ext>
            </a:extLst>
          </p:cNvPr>
          <p:cNvPicPr>
            <a:picLocks noChangeAspect="1"/>
          </p:cNvPicPr>
          <p:nvPr/>
        </p:nvPicPr>
        <p:blipFill>
          <a:blip r:embed="rId6"/>
          <a:srcRect r="47441" b="19286"/>
          <a:stretch/>
        </p:blipFill>
        <p:spPr>
          <a:xfrm>
            <a:off x="591256" y="4384595"/>
            <a:ext cx="2744591" cy="1809499"/>
          </a:xfrm>
          <a:prstGeom prst="rect">
            <a:avLst/>
          </a:prstGeom>
        </p:spPr>
      </p:pic>
      <p:graphicFrame>
        <p:nvGraphicFramePr>
          <p:cNvPr id="3" name="Diagram 2">
            <a:extLst>
              <a:ext uri="{FF2B5EF4-FFF2-40B4-BE49-F238E27FC236}">
                <a16:creationId xmlns:a16="http://schemas.microsoft.com/office/drawing/2014/main" id="{82AB6700-5220-DC45-DDED-D892B8915253}"/>
              </a:ext>
            </a:extLst>
          </p:cNvPr>
          <p:cNvGraphicFramePr/>
          <p:nvPr/>
        </p:nvGraphicFramePr>
        <p:xfrm>
          <a:off x="58066" y="1256360"/>
          <a:ext cx="2321068" cy="30021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Rectangle 4">
            <a:extLst>
              <a:ext uri="{FF2B5EF4-FFF2-40B4-BE49-F238E27FC236}">
                <a16:creationId xmlns:a16="http://schemas.microsoft.com/office/drawing/2014/main" id="{A8D7A2DE-C341-9EE3-2433-088BE321EF1B}"/>
              </a:ext>
            </a:extLst>
          </p:cNvPr>
          <p:cNvSpPr/>
          <p:nvPr/>
        </p:nvSpPr>
        <p:spPr>
          <a:xfrm>
            <a:off x="44036" y="1256360"/>
            <a:ext cx="11589139" cy="184243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22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F9524-FEDE-4BB7-E895-EF5680FEFB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6256CA-EFA4-C9CD-986E-045675A85029}"/>
              </a:ext>
            </a:extLst>
          </p:cNvPr>
          <p:cNvSpPr>
            <a:spLocks noGrp="1"/>
          </p:cNvSpPr>
          <p:nvPr>
            <p:ph type="title"/>
          </p:nvPr>
        </p:nvSpPr>
        <p:spPr>
          <a:xfrm>
            <a:off x="245533" y="0"/>
            <a:ext cx="11946467" cy="753533"/>
          </a:xfrm>
        </p:spPr>
        <p:txBody>
          <a:bodyPr>
            <a:normAutofit/>
          </a:bodyPr>
          <a:lstStyle/>
          <a:p>
            <a:r>
              <a:rPr lang="en-US" dirty="0"/>
              <a:t>example of a traceability chain for reflectance</a:t>
            </a:r>
            <a:endParaRPr lang="en-GB" dirty="0"/>
          </a:p>
        </p:txBody>
      </p:sp>
      <p:sp>
        <p:nvSpPr>
          <p:cNvPr id="4" name="Slide Number Placeholder 3">
            <a:extLst>
              <a:ext uri="{FF2B5EF4-FFF2-40B4-BE49-F238E27FC236}">
                <a16:creationId xmlns:a16="http://schemas.microsoft.com/office/drawing/2014/main" id="{280A2CC7-851D-0C46-9196-EE719A4EFF87}"/>
              </a:ext>
            </a:extLst>
          </p:cNvPr>
          <p:cNvSpPr>
            <a:spLocks noGrp="1"/>
          </p:cNvSpPr>
          <p:nvPr>
            <p:ph type="sldNum" sz="quarter" idx="12"/>
          </p:nvPr>
        </p:nvSpPr>
        <p:spPr/>
        <p:txBody>
          <a:bodyPr/>
          <a:lstStyle/>
          <a:p>
            <a:fld id="{152F30FD-E7D9-4125-8C8C-27BA0109DBD2}" type="slidenum">
              <a:rPr lang="en-GB" smtClean="0"/>
              <a:t>13</a:t>
            </a:fld>
            <a:endParaRPr lang="en-GB"/>
          </a:p>
        </p:txBody>
      </p:sp>
      <p:pic>
        <p:nvPicPr>
          <p:cNvPr id="7170" name="Picture 2">
            <a:extLst>
              <a:ext uri="{FF2B5EF4-FFF2-40B4-BE49-F238E27FC236}">
                <a16:creationId xmlns:a16="http://schemas.microsoft.com/office/drawing/2014/main" id="{85B15E06-B62C-7C9E-E230-60F8B984E7A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795870" y="638849"/>
            <a:ext cx="8895869" cy="547438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C053946A-A96F-B088-FC61-A6505F345AD3}"/>
              </a:ext>
            </a:extLst>
          </p:cNvPr>
          <p:cNvCxnSpPr>
            <a:cxnSpLocks/>
          </p:cNvCxnSpPr>
          <p:nvPr/>
        </p:nvCxnSpPr>
        <p:spPr>
          <a:xfrm>
            <a:off x="1244775" y="3508015"/>
            <a:ext cx="3437291" cy="25402"/>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8A51DE35-DA2B-56F6-CBAC-EE155829A169}"/>
              </a:ext>
            </a:extLst>
          </p:cNvPr>
          <p:cNvSpPr/>
          <p:nvPr/>
        </p:nvSpPr>
        <p:spPr>
          <a:xfrm>
            <a:off x="4682066" y="3145515"/>
            <a:ext cx="1566334" cy="609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F190810-0AA4-EA57-ED80-7D4A9255D3B5}"/>
              </a:ext>
            </a:extLst>
          </p:cNvPr>
          <p:cNvSpPr txBox="1"/>
          <p:nvPr/>
        </p:nvSpPr>
        <p:spPr>
          <a:xfrm>
            <a:off x="102454" y="3323349"/>
            <a:ext cx="1136273" cy="369332"/>
          </a:xfrm>
          <a:prstGeom prst="rect">
            <a:avLst/>
          </a:prstGeom>
          <a:noFill/>
          <a:ln>
            <a:solidFill>
              <a:srgbClr val="FF0000"/>
            </a:solidFill>
          </a:ln>
        </p:spPr>
        <p:txBody>
          <a:bodyPr wrap="none" rtlCol="0">
            <a:spAutoFit/>
          </a:bodyPr>
          <a:lstStyle/>
          <a:p>
            <a:r>
              <a:rPr lang="en-US" dirty="0"/>
              <a:t>start here</a:t>
            </a:r>
          </a:p>
        </p:txBody>
      </p:sp>
      <p:grpSp>
        <p:nvGrpSpPr>
          <p:cNvPr id="10" name="Group 9">
            <a:extLst>
              <a:ext uri="{FF2B5EF4-FFF2-40B4-BE49-F238E27FC236}">
                <a16:creationId xmlns:a16="http://schemas.microsoft.com/office/drawing/2014/main" id="{B00F1CC4-0E65-BD9E-F314-C419ABB1889E}"/>
              </a:ext>
            </a:extLst>
          </p:cNvPr>
          <p:cNvGrpSpPr/>
          <p:nvPr/>
        </p:nvGrpSpPr>
        <p:grpSpPr>
          <a:xfrm>
            <a:off x="9838262" y="923422"/>
            <a:ext cx="2291180" cy="4852433"/>
            <a:chOff x="104886" y="1346755"/>
            <a:chExt cx="2291180" cy="4852433"/>
          </a:xfrm>
        </p:grpSpPr>
        <p:pic>
          <p:nvPicPr>
            <p:cNvPr id="11" name="Picture 2">
              <a:extLst>
                <a:ext uri="{FF2B5EF4-FFF2-40B4-BE49-F238E27FC236}">
                  <a16:creationId xmlns:a16="http://schemas.microsoft.com/office/drawing/2014/main" id="{1107F684-3BCC-F083-A87D-996C3261C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86" y="1749955"/>
              <a:ext cx="2291180" cy="405817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9C9ED9D-90E0-1127-CD08-68D0D66227A0}"/>
                </a:ext>
              </a:extLst>
            </p:cNvPr>
            <p:cNvSpPr txBox="1"/>
            <p:nvPr/>
          </p:nvSpPr>
          <p:spPr>
            <a:xfrm>
              <a:off x="169334" y="1346755"/>
              <a:ext cx="1421158" cy="369332"/>
            </a:xfrm>
            <a:prstGeom prst="rect">
              <a:avLst/>
            </a:prstGeom>
            <a:noFill/>
            <a:ln>
              <a:solidFill>
                <a:srgbClr val="FF0000"/>
              </a:solidFill>
            </a:ln>
          </p:spPr>
          <p:txBody>
            <a:bodyPr wrap="none" rtlCol="0">
              <a:spAutoFit/>
            </a:bodyPr>
            <a:lstStyle/>
            <a:p>
              <a:r>
                <a:rPr lang="en-US" dirty="0"/>
                <a:t>irradiance, E</a:t>
              </a:r>
              <a:endParaRPr lang="en-GB" dirty="0"/>
            </a:p>
          </p:txBody>
        </p:sp>
        <p:sp>
          <p:nvSpPr>
            <p:cNvPr id="13" name="TextBox 12">
              <a:extLst>
                <a:ext uri="{FF2B5EF4-FFF2-40B4-BE49-F238E27FC236}">
                  <a16:creationId xmlns:a16="http://schemas.microsoft.com/office/drawing/2014/main" id="{E16C80EB-D1A8-0685-0301-5F22F74C427D}"/>
                </a:ext>
              </a:extLst>
            </p:cNvPr>
            <p:cNvSpPr txBox="1"/>
            <p:nvPr/>
          </p:nvSpPr>
          <p:spPr>
            <a:xfrm>
              <a:off x="104886" y="5829856"/>
              <a:ext cx="1276888" cy="369332"/>
            </a:xfrm>
            <a:prstGeom prst="rect">
              <a:avLst/>
            </a:prstGeom>
            <a:noFill/>
            <a:ln>
              <a:solidFill>
                <a:srgbClr val="FF0000"/>
              </a:solidFill>
            </a:ln>
          </p:spPr>
          <p:txBody>
            <a:bodyPr wrap="none" rtlCol="0">
              <a:spAutoFit/>
            </a:bodyPr>
            <a:lstStyle/>
            <a:p>
              <a:r>
                <a:rPr lang="en-US" dirty="0"/>
                <a:t>radiance, L</a:t>
              </a:r>
              <a:endParaRPr lang="en-GB" dirty="0"/>
            </a:p>
          </p:txBody>
        </p:sp>
        <p:cxnSp>
          <p:nvCxnSpPr>
            <p:cNvPr id="14" name="Straight Arrow Connector 13">
              <a:extLst>
                <a:ext uri="{FF2B5EF4-FFF2-40B4-BE49-F238E27FC236}">
                  <a16:creationId xmlns:a16="http://schemas.microsoft.com/office/drawing/2014/main" id="{C305F439-689F-E68A-10C4-0F5F6A2355DD}"/>
                </a:ext>
              </a:extLst>
            </p:cNvPr>
            <p:cNvCxnSpPr>
              <a:cxnSpLocks/>
            </p:cNvCxnSpPr>
            <p:nvPr/>
          </p:nvCxnSpPr>
          <p:spPr>
            <a:xfrm>
              <a:off x="397933" y="1749955"/>
              <a:ext cx="0" cy="646112"/>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764D148B-0679-67B2-6308-B5E542622DCA}"/>
                </a:ext>
              </a:extLst>
            </p:cNvPr>
            <p:cNvCxnSpPr>
              <a:cxnSpLocks/>
            </p:cNvCxnSpPr>
            <p:nvPr/>
          </p:nvCxnSpPr>
          <p:spPr>
            <a:xfrm flipV="1">
              <a:off x="397933" y="4023519"/>
              <a:ext cx="0" cy="1784615"/>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B47B45F9-556C-0177-9D60-7C379FA6EF4B}"/>
              </a:ext>
            </a:extLst>
          </p:cNvPr>
          <p:cNvSpPr txBox="1"/>
          <p:nvPr/>
        </p:nvSpPr>
        <p:spPr>
          <a:xfrm>
            <a:off x="6379633" y="5836231"/>
            <a:ext cx="1727200" cy="276999"/>
          </a:xfrm>
          <a:prstGeom prst="rect">
            <a:avLst/>
          </a:prstGeom>
          <a:noFill/>
        </p:spPr>
        <p:txBody>
          <a:bodyPr wrap="square">
            <a:spAutoFit/>
          </a:bodyPr>
          <a:lstStyle/>
          <a:p>
            <a:r>
              <a:rPr lang="en-GB" sz="1200" dirty="0"/>
              <a:t>Figure by Laura Mihai</a:t>
            </a:r>
          </a:p>
        </p:txBody>
      </p:sp>
      <p:sp>
        <p:nvSpPr>
          <p:cNvPr id="8" name="TextBox 7">
            <a:extLst>
              <a:ext uri="{FF2B5EF4-FFF2-40B4-BE49-F238E27FC236}">
                <a16:creationId xmlns:a16="http://schemas.microsoft.com/office/drawing/2014/main" id="{4F161BD3-6A4B-FEBD-D43F-68158EC00917}"/>
              </a:ext>
            </a:extLst>
          </p:cNvPr>
          <p:cNvSpPr txBox="1"/>
          <p:nvPr/>
        </p:nvSpPr>
        <p:spPr>
          <a:xfrm>
            <a:off x="10131309" y="5845007"/>
            <a:ext cx="1727200" cy="276999"/>
          </a:xfrm>
          <a:prstGeom prst="rect">
            <a:avLst/>
          </a:prstGeom>
          <a:noFill/>
        </p:spPr>
        <p:txBody>
          <a:bodyPr wrap="square">
            <a:spAutoFit/>
          </a:bodyPr>
          <a:lstStyle/>
          <a:p>
            <a:r>
              <a:rPr lang="en-GB" sz="1200" dirty="0"/>
              <a:t>Figure by Michal Antala</a:t>
            </a:r>
          </a:p>
        </p:txBody>
      </p:sp>
      <p:sp>
        <p:nvSpPr>
          <p:cNvPr id="9" name="Rectangle 8">
            <a:extLst>
              <a:ext uri="{FF2B5EF4-FFF2-40B4-BE49-F238E27FC236}">
                <a16:creationId xmlns:a16="http://schemas.microsoft.com/office/drawing/2014/main" id="{279DDAED-7A42-0C01-09F1-6304E92FA278}"/>
              </a:ext>
            </a:extLst>
          </p:cNvPr>
          <p:cNvSpPr/>
          <p:nvPr/>
        </p:nvSpPr>
        <p:spPr>
          <a:xfrm>
            <a:off x="102454" y="3792760"/>
            <a:ext cx="9589284" cy="19407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5D675ED-1B2C-00ED-FAA7-F7278A01BA7B}"/>
              </a:ext>
            </a:extLst>
          </p:cNvPr>
          <p:cNvSpPr/>
          <p:nvPr/>
        </p:nvSpPr>
        <p:spPr>
          <a:xfrm>
            <a:off x="166903" y="744770"/>
            <a:ext cx="9589284" cy="23715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0F0C290-92E5-727C-750E-F55475CF1C1F}"/>
              </a:ext>
            </a:extLst>
          </p:cNvPr>
          <p:cNvSpPr/>
          <p:nvPr/>
        </p:nvSpPr>
        <p:spPr>
          <a:xfrm>
            <a:off x="6519332" y="2615926"/>
            <a:ext cx="3166359" cy="11402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F498A1B-968A-163F-5471-5DD94B776F0E}"/>
              </a:ext>
            </a:extLst>
          </p:cNvPr>
          <p:cNvSpPr/>
          <p:nvPr/>
        </p:nvSpPr>
        <p:spPr>
          <a:xfrm>
            <a:off x="1301277" y="1129890"/>
            <a:ext cx="3005667" cy="22158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0070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C4191-96FD-2DE9-365E-F7E9535C13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C52B8F-533F-B1DA-0141-528BD3074A9D}"/>
              </a:ext>
            </a:extLst>
          </p:cNvPr>
          <p:cNvSpPr>
            <a:spLocks noGrp="1"/>
          </p:cNvSpPr>
          <p:nvPr>
            <p:ph type="title"/>
          </p:nvPr>
        </p:nvSpPr>
        <p:spPr>
          <a:xfrm>
            <a:off x="245533" y="0"/>
            <a:ext cx="11946467" cy="753533"/>
          </a:xfrm>
        </p:spPr>
        <p:txBody>
          <a:bodyPr>
            <a:normAutofit/>
          </a:bodyPr>
          <a:lstStyle/>
          <a:p>
            <a:r>
              <a:rPr lang="en-US" dirty="0"/>
              <a:t>example of a traceability chain for reflectance</a:t>
            </a:r>
            <a:endParaRPr lang="en-GB" dirty="0"/>
          </a:p>
        </p:txBody>
      </p:sp>
      <p:sp>
        <p:nvSpPr>
          <p:cNvPr id="4" name="Slide Number Placeholder 3">
            <a:extLst>
              <a:ext uri="{FF2B5EF4-FFF2-40B4-BE49-F238E27FC236}">
                <a16:creationId xmlns:a16="http://schemas.microsoft.com/office/drawing/2014/main" id="{CB38562E-10EA-D190-C819-A8012A2DC5AC}"/>
              </a:ext>
            </a:extLst>
          </p:cNvPr>
          <p:cNvSpPr>
            <a:spLocks noGrp="1"/>
          </p:cNvSpPr>
          <p:nvPr>
            <p:ph type="sldNum" sz="quarter" idx="12"/>
          </p:nvPr>
        </p:nvSpPr>
        <p:spPr/>
        <p:txBody>
          <a:bodyPr/>
          <a:lstStyle/>
          <a:p>
            <a:fld id="{152F30FD-E7D9-4125-8C8C-27BA0109DBD2}" type="slidenum">
              <a:rPr lang="en-GB" smtClean="0"/>
              <a:t>14</a:t>
            </a:fld>
            <a:endParaRPr lang="en-GB"/>
          </a:p>
        </p:txBody>
      </p:sp>
      <p:pic>
        <p:nvPicPr>
          <p:cNvPr id="7170" name="Picture 2">
            <a:extLst>
              <a:ext uri="{FF2B5EF4-FFF2-40B4-BE49-F238E27FC236}">
                <a16:creationId xmlns:a16="http://schemas.microsoft.com/office/drawing/2014/main" id="{6FDD7ACA-A750-9C50-2C0C-F009F19DCA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789823" y="638849"/>
            <a:ext cx="8895869" cy="547438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0729128E-FF55-2C39-D8FF-294C54707859}"/>
              </a:ext>
            </a:extLst>
          </p:cNvPr>
          <p:cNvCxnSpPr>
            <a:cxnSpLocks/>
          </p:cNvCxnSpPr>
          <p:nvPr/>
        </p:nvCxnSpPr>
        <p:spPr>
          <a:xfrm>
            <a:off x="1244775" y="3508015"/>
            <a:ext cx="3437291" cy="25402"/>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8E463529-45A8-FEFB-E4FD-F22A81749045}"/>
              </a:ext>
            </a:extLst>
          </p:cNvPr>
          <p:cNvSpPr/>
          <p:nvPr/>
        </p:nvSpPr>
        <p:spPr>
          <a:xfrm>
            <a:off x="4682066" y="3145515"/>
            <a:ext cx="1566334" cy="609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46FC7E2-777A-FEBF-FFF1-1B2E25B41091}"/>
              </a:ext>
            </a:extLst>
          </p:cNvPr>
          <p:cNvSpPr txBox="1"/>
          <p:nvPr/>
        </p:nvSpPr>
        <p:spPr>
          <a:xfrm>
            <a:off x="102454" y="3323349"/>
            <a:ext cx="1136273" cy="369332"/>
          </a:xfrm>
          <a:prstGeom prst="rect">
            <a:avLst/>
          </a:prstGeom>
          <a:noFill/>
          <a:ln>
            <a:solidFill>
              <a:srgbClr val="FF0000"/>
            </a:solidFill>
          </a:ln>
        </p:spPr>
        <p:txBody>
          <a:bodyPr wrap="none" rtlCol="0">
            <a:spAutoFit/>
          </a:bodyPr>
          <a:lstStyle/>
          <a:p>
            <a:r>
              <a:rPr lang="en-US" dirty="0"/>
              <a:t>start here</a:t>
            </a:r>
          </a:p>
        </p:txBody>
      </p:sp>
      <p:grpSp>
        <p:nvGrpSpPr>
          <p:cNvPr id="10" name="Group 9">
            <a:extLst>
              <a:ext uri="{FF2B5EF4-FFF2-40B4-BE49-F238E27FC236}">
                <a16:creationId xmlns:a16="http://schemas.microsoft.com/office/drawing/2014/main" id="{B590485B-4FB4-62D2-0E5B-1CFC57F12CDB}"/>
              </a:ext>
            </a:extLst>
          </p:cNvPr>
          <p:cNvGrpSpPr/>
          <p:nvPr/>
        </p:nvGrpSpPr>
        <p:grpSpPr>
          <a:xfrm>
            <a:off x="9838262" y="923422"/>
            <a:ext cx="2291180" cy="4852433"/>
            <a:chOff x="104886" y="1346755"/>
            <a:chExt cx="2291180" cy="4852433"/>
          </a:xfrm>
        </p:grpSpPr>
        <p:pic>
          <p:nvPicPr>
            <p:cNvPr id="11" name="Picture 2">
              <a:extLst>
                <a:ext uri="{FF2B5EF4-FFF2-40B4-BE49-F238E27FC236}">
                  <a16:creationId xmlns:a16="http://schemas.microsoft.com/office/drawing/2014/main" id="{0BD49FEB-B75D-BDFE-9639-2BC35EA32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86" y="1749955"/>
              <a:ext cx="2291180" cy="405817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416D939-A6C9-1DCE-8BBD-775A21C15FB6}"/>
                </a:ext>
              </a:extLst>
            </p:cNvPr>
            <p:cNvSpPr txBox="1"/>
            <p:nvPr/>
          </p:nvSpPr>
          <p:spPr>
            <a:xfrm>
              <a:off x="169334" y="1346755"/>
              <a:ext cx="1421158" cy="369332"/>
            </a:xfrm>
            <a:prstGeom prst="rect">
              <a:avLst/>
            </a:prstGeom>
            <a:noFill/>
            <a:ln>
              <a:solidFill>
                <a:srgbClr val="FF0000"/>
              </a:solidFill>
            </a:ln>
          </p:spPr>
          <p:txBody>
            <a:bodyPr wrap="none" rtlCol="0">
              <a:spAutoFit/>
            </a:bodyPr>
            <a:lstStyle/>
            <a:p>
              <a:r>
                <a:rPr lang="en-US" dirty="0"/>
                <a:t>irradiance, E</a:t>
              </a:r>
              <a:endParaRPr lang="en-GB" dirty="0"/>
            </a:p>
          </p:txBody>
        </p:sp>
        <p:sp>
          <p:nvSpPr>
            <p:cNvPr id="13" name="TextBox 12">
              <a:extLst>
                <a:ext uri="{FF2B5EF4-FFF2-40B4-BE49-F238E27FC236}">
                  <a16:creationId xmlns:a16="http://schemas.microsoft.com/office/drawing/2014/main" id="{63A27CF7-59F0-AEBD-B940-9DB87BD211FA}"/>
                </a:ext>
              </a:extLst>
            </p:cNvPr>
            <p:cNvSpPr txBox="1"/>
            <p:nvPr/>
          </p:nvSpPr>
          <p:spPr>
            <a:xfrm>
              <a:off x="104886" y="5829856"/>
              <a:ext cx="1276888" cy="369332"/>
            </a:xfrm>
            <a:prstGeom prst="rect">
              <a:avLst/>
            </a:prstGeom>
            <a:noFill/>
            <a:ln>
              <a:solidFill>
                <a:srgbClr val="FF0000"/>
              </a:solidFill>
            </a:ln>
          </p:spPr>
          <p:txBody>
            <a:bodyPr wrap="none" rtlCol="0">
              <a:spAutoFit/>
            </a:bodyPr>
            <a:lstStyle/>
            <a:p>
              <a:r>
                <a:rPr lang="en-US" dirty="0"/>
                <a:t>radiance, L</a:t>
              </a:r>
              <a:endParaRPr lang="en-GB" dirty="0"/>
            </a:p>
          </p:txBody>
        </p:sp>
        <p:cxnSp>
          <p:nvCxnSpPr>
            <p:cNvPr id="14" name="Straight Arrow Connector 13">
              <a:extLst>
                <a:ext uri="{FF2B5EF4-FFF2-40B4-BE49-F238E27FC236}">
                  <a16:creationId xmlns:a16="http://schemas.microsoft.com/office/drawing/2014/main" id="{9D8B7D35-C612-9FFC-B0DC-3FB42BCB01DC}"/>
                </a:ext>
              </a:extLst>
            </p:cNvPr>
            <p:cNvCxnSpPr>
              <a:cxnSpLocks/>
            </p:cNvCxnSpPr>
            <p:nvPr/>
          </p:nvCxnSpPr>
          <p:spPr>
            <a:xfrm>
              <a:off x="397933" y="1749955"/>
              <a:ext cx="0" cy="646112"/>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C7DFBC3A-FA7F-4FA7-B423-BE491BCAC486}"/>
                </a:ext>
              </a:extLst>
            </p:cNvPr>
            <p:cNvCxnSpPr>
              <a:cxnSpLocks/>
            </p:cNvCxnSpPr>
            <p:nvPr/>
          </p:nvCxnSpPr>
          <p:spPr>
            <a:xfrm flipV="1">
              <a:off x="397933" y="4023519"/>
              <a:ext cx="0" cy="1784615"/>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F01B41DF-268E-79B0-1120-62519A0F15FE}"/>
              </a:ext>
            </a:extLst>
          </p:cNvPr>
          <p:cNvSpPr txBox="1"/>
          <p:nvPr/>
        </p:nvSpPr>
        <p:spPr>
          <a:xfrm>
            <a:off x="6379633" y="5836231"/>
            <a:ext cx="1727200" cy="276999"/>
          </a:xfrm>
          <a:prstGeom prst="rect">
            <a:avLst/>
          </a:prstGeom>
          <a:noFill/>
        </p:spPr>
        <p:txBody>
          <a:bodyPr wrap="square">
            <a:spAutoFit/>
          </a:bodyPr>
          <a:lstStyle/>
          <a:p>
            <a:r>
              <a:rPr lang="en-GB" sz="1200" dirty="0"/>
              <a:t>Figure by Laura Mihai</a:t>
            </a:r>
          </a:p>
        </p:txBody>
      </p:sp>
      <p:sp>
        <p:nvSpPr>
          <p:cNvPr id="8" name="TextBox 7">
            <a:extLst>
              <a:ext uri="{FF2B5EF4-FFF2-40B4-BE49-F238E27FC236}">
                <a16:creationId xmlns:a16="http://schemas.microsoft.com/office/drawing/2014/main" id="{71FE35E0-482B-9702-1F69-25C83A8EA5EA}"/>
              </a:ext>
            </a:extLst>
          </p:cNvPr>
          <p:cNvSpPr txBox="1"/>
          <p:nvPr/>
        </p:nvSpPr>
        <p:spPr>
          <a:xfrm>
            <a:off x="10131309" y="5845007"/>
            <a:ext cx="1727200" cy="276999"/>
          </a:xfrm>
          <a:prstGeom prst="rect">
            <a:avLst/>
          </a:prstGeom>
          <a:noFill/>
        </p:spPr>
        <p:txBody>
          <a:bodyPr wrap="square">
            <a:spAutoFit/>
          </a:bodyPr>
          <a:lstStyle/>
          <a:p>
            <a:r>
              <a:rPr lang="en-GB" sz="1200" dirty="0"/>
              <a:t>Figure by Michal Antala</a:t>
            </a:r>
          </a:p>
        </p:txBody>
      </p:sp>
      <p:sp>
        <p:nvSpPr>
          <p:cNvPr id="9" name="Rectangle 8">
            <a:extLst>
              <a:ext uri="{FF2B5EF4-FFF2-40B4-BE49-F238E27FC236}">
                <a16:creationId xmlns:a16="http://schemas.microsoft.com/office/drawing/2014/main" id="{F7751B79-0FD1-D439-4888-0A44336C8A76}"/>
              </a:ext>
            </a:extLst>
          </p:cNvPr>
          <p:cNvSpPr/>
          <p:nvPr/>
        </p:nvSpPr>
        <p:spPr>
          <a:xfrm>
            <a:off x="102454" y="3792760"/>
            <a:ext cx="9589284" cy="19407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449BCC7-3A6B-D273-2A10-A78C6A470DEC}"/>
              </a:ext>
            </a:extLst>
          </p:cNvPr>
          <p:cNvSpPr/>
          <p:nvPr/>
        </p:nvSpPr>
        <p:spPr>
          <a:xfrm>
            <a:off x="175717" y="1407992"/>
            <a:ext cx="3498816" cy="19407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5885E5D-2C03-934B-0B47-7E8DBC5B70CD}"/>
              </a:ext>
            </a:extLst>
          </p:cNvPr>
          <p:cNvSpPr/>
          <p:nvPr/>
        </p:nvSpPr>
        <p:spPr>
          <a:xfrm>
            <a:off x="6756400" y="2159000"/>
            <a:ext cx="2929292" cy="13143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F84FF4D-66FF-DC54-6425-7C2A2B879C4A}"/>
              </a:ext>
            </a:extLst>
          </p:cNvPr>
          <p:cNvSpPr/>
          <p:nvPr/>
        </p:nvSpPr>
        <p:spPr>
          <a:xfrm>
            <a:off x="7471920" y="1427436"/>
            <a:ext cx="2141892" cy="663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6CFA10B8-39DB-8962-A9FA-653526BF8BE1}"/>
              </a:ext>
            </a:extLst>
          </p:cNvPr>
          <p:cNvSpPr/>
          <p:nvPr/>
        </p:nvSpPr>
        <p:spPr>
          <a:xfrm>
            <a:off x="3153924" y="2091268"/>
            <a:ext cx="2141892" cy="8287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EDFD10E-4BC1-D4C4-2F6B-21F1F03C8B05}"/>
              </a:ext>
            </a:extLst>
          </p:cNvPr>
          <p:cNvSpPr/>
          <p:nvPr/>
        </p:nvSpPr>
        <p:spPr>
          <a:xfrm>
            <a:off x="6637867" y="759162"/>
            <a:ext cx="2539912" cy="8115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6EA2D86-EC82-97B4-8473-CADD117161B7}"/>
              </a:ext>
            </a:extLst>
          </p:cNvPr>
          <p:cNvSpPr/>
          <p:nvPr/>
        </p:nvSpPr>
        <p:spPr>
          <a:xfrm>
            <a:off x="5612193" y="2078777"/>
            <a:ext cx="2141892" cy="8563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1DC3F89-F38F-17A6-8A5E-5EAF473A4730}"/>
              </a:ext>
            </a:extLst>
          </p:cNvPr>
          <p:cNvSpPr/>
          <p:nvPr/>
        </p:nvSpPr>
        <p:spPr>
          <a:xfrm>
            <a:off x="2036324" y="1762479"/>
            <a:ext cx="2141892" cy="663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7431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4AE37-EC26-5788-BF1B-213094233C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2F2346-CDBA-749C-089E-78286C24A0DE}"/>
              </a:ext>
            </a:extLst>
          </p:cNvPr>
          <p:cNvSpPr>
            <a:spLocks noGrp="1"/>
          </p:cNvSpPr>
          <p:nvPr>
            <p:ph type="title"/>
          </p:nvPr>
        </p:nvSpPr>
        <p:spPr>
          <a:xfrm>
            <a:off x="245533" y="0"/>
            <a:ext cx="11946467" cy="753533"/>
          </a:xfrm>
        </p:spPr>
        <p:txBody>
          <a:bodyPr>
            <a:normAutofit/>
          </a:bodyPr>
          <a:lstStyle/>
          <a:p>
            <a:r>
              <a:rPr lang="en-US" dirty="0"/>
              <a:t>example of a traceability chain for reflectance</a:t>
            </a:r>
            <a:endParaRPr lang="en-GB" dirty="0"/>
          </a:p>
        </p:txBody>
      </p:sp>
      <p:sp>
        <p:nvSpPr>
          <p:cNvPr id="4" name="Slide Number Placeholder 3">
            <a:extLst>
              <a:ext uri="{FF2B5EF4-FFF2-40B4-BE49-F238E27FC236}">
                <a16:creationId xmlns:a16="http://schemas.microsoft.com/office/drawing/2014/main" id="{DAB53D6D-67F7-82C9-5801-4A7A1215A5E0}"/>
              </a:ext>
            </a:extLst>
          </p:cNvPr>
          <p:cNvSpPr>
            <a:spLocks noGrp="1"/>
          </p:cNvSpPr>
          <p:nvPr>
            <p:ph type="sldNum" sz="quarter" idx="12"/>
          </p:nvPr>
        </p:nvSpPr>
        <p:spPr/>
        <p:txBody>
          <a:bodyPr/>
          <a:lstStyle/>
          <a:p>
            <a:fld id="{152F30FD-E7D9-4125-8C8C-27BA0109DBD2}" type="slidenum">
              <a:rPr lang="en-GB" smtClean="0"/>
              <a:t>15</a:t>
            </a:fld>
            <a:endParaRPr lang="en-GB"/>
          </a:p>
        </p:txBody>
      </p:sp>
      <p:pic>
        <p:nvPicPr>
          <p:cNvPr id="7170" name="Picture 2">
            <a:extLst>
              <a:ext uri="{FF2B5EF4-FFF2-40B4-BE49-F238E27FC236}">
                <a16:creationId xmlns:a16="http://schemas.microsoft.com/office/drawing/2014/main" id="{BE5A8261-7419-775B-4B04-D377527485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789823" y="638849"/>
            <a:ext cx="8895869" cy="547438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EF6CF9B5-ECC8-6337-93B1-4E3FAFB8DE5B}"/>
              </a:ext>
            </a:extLst>
          </p:cNvPr>
          <p:cNvCxnSpPr>
            <a:cxnSpLocks/>
          </p:cNvCxnSpPr>
          <p:nvPr/>
        </p:nvCxnSpPr>
        <p:spPr>
          <a:xfrm>
            <a:off x="1244775" y="3508015"/>
            <a:ext cx="3437291" cy="25402"/>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F25F3830-4D39-A833-9516-85C85AE54616}"/>
              </a:ext>
            </a:extLst>
          </p:cNvPr>
          <p:cNvSpPr/>
          <p:nvPr/>
        </p:nvSpPr>
        <p:spPr>
          <a:xfrm>
            <a:off x="4682066" y="3145515"/>
            <a:ext cx="1566334" cy="609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66034DD-A2C7-3AAA-6268-CA3D76259BB8}"/>
              </a:ext>
            </a:extLst>
          </p:cNvPr>
          <p:cNvSpPr txBox="1"/>
          <p:nvPr/>
        </p:nvSpPr>
        <p:spPr>
          <a:xfrm>
            <a:off x="102454" y="3323349"/>
            <a:ext cx="1136273" cy="369332"/>
          </a:xfrm>
          <a:prstGeom prst="rect">
            <a:avLst/>
          </a:prstGeom>
          <a:noFill/>
          <a:ln>
            <a:solidFill>
              <a:srgbClr val="FF0000"/>
            </a:solidFill>
          </a:ln>
        </p:spPr>
        <p:txBody>
          <a:bodyPr wrap="none" rtlCol="0">
            <a:spAutoFit/>
          </a:bodyPr>
          <a:lstStyle/>
          <a:p>
            <a:r>
              <a:rPr lang="en-US" dirty="0"/>
              <a:t>start here</a:t>
            </a:r>
          </a:p>
        </p:txBody>
      </p:sp>
      <p:grpSp>
        <p:nvGrpSpPr>
          <p:cNvPr id="10" name="Group 9">
            <a:extLst>
              <a:ext uri="{FF2B5EF4-FFF2-40B4-BE49-F238E27FC236}">
                <a16:creationId xmlns:a16="http://schemas.microsoft.com/office/drawing/2014/main" id="{6A1CD632-998B-619C-A77E-0B8B7EFFC229}"/>
              </a:ext>
            </a:extLst>
          </p:cNvPr>
          <p:cNvGrpSpPr/>
          <p:nvPr/>
        </p:nvGrpSpPr>
        <p:grpSpPr>
          <a:xfrm>
            <a:off x="9838262" y="923422"/>
            <a:ext cx="2291180" cy="4852433"/>
            <a:chOff x="104886" y="1346755"/>
            <a:chExt cx="2291180" cy="4852433"/>
          </a:xfrm>
        </p:grpSpPr>
        <p:pic>
          <p:nvPicPr>
            <p:cNvPr id="11" name="Picture 2">
              <a:extLst>
                <a:ext uri="{FF2B5EF4-FFF2-40B4-BE49-F238E27FC236}">
                  <a16:creationId xmlns:a16="http://schemas.microsoft.com/office/drawing/2014/main" id="{D3A74102-E439-F462-0610-4825D88DB1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86" y="1749955"/>
              <a:ext cx="2291180" cy="405817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D08C168-89DD-8E31-1DD3-153C29ABFEFB}"/>
                </a:ext>
              </a:extLst>
            </p:cNvPr>
            <p:cNvSpPr txBox="1"/>
            <p:nvPr/>
          </p:nvSpPr>
          <p:spPr>
            <a:xfrm>
              <a:off x="169334" y="1346755"/>
              <a:ext cx="1421158" cy="369332"/>
            </a:xfrm>
            <a:prstGeom prst="rect">
              <a:avLst/>
            </a:prstGeom>
            <a:noFill/>
            <a:ln>
              <a:solidFill>
                <a:srgbClr val="FF0000"/>
              </a:solidFill>
            </a:ln>
          </p:spPr>
          <p:txBody>
            <a:bodyPr wrap="none" rtlCol="0">
              <a:spAutoFit/>
            </a:bodyPr>
            <a:lstStyle/>
            <a:p>
              <a:r>
                <a:rPr lang="en-US" dirty="0"/>
                <a:t>irradiance, E</a:t>
              </a:r>
              <a:endParaRPr lang="en-GB" dirty="0"/>
            </a:p>
          </p:txBody>
        </p:sp>
        <p:sp>
          <p:nvSpPr>
            <p:cNvPr id="13" name="TextBox 12">
              <a:extLst>
                <a:ext uri="{FF2B5EF4-FFF2-40B4-BE49-F238E27FC236}">
                  <a16:creationId xmlns:a16="http://schemas.microsoft.com/office/drawing/2014/main" id="{A33B627B-5936-9DF0-C9E7-29B9A783F1EF}"/>
                </a:ext>
              </a:extLst>
            </p:cNvPr>
            <p:cNvSpPr txBox="1"/>
            <p:nvPr/>
          </p:nvSpPr>
          <p:spPr>
            <a:xfrm>
              <a:off x="104886" y="5829856"/>
              <a:ext cx="1276888" cy="369332"/>
            </a:xfrm>
            <a:prstGeom prst="rect">
              <a:avLst/>
            </a:prstGeom>
            <a:noFill/>
            <a:ln>
              <a:solidFill>
                <a:srgbClr val="FF0000"/>
              </a:solidFill>
            </a:ln>
          </p:spPr>
          <p:txBody>
            <a:bodyPr wrap="none" rtlCol="0">
              <a:spAutoFit/>
            </a:bodyPr>
            <a:lstStyle/>
            <a:p>
              <a:r>
                <a:rPr lang="en-US" dirty="0"/>
                <a:t>radiance, L</a:t>
              </a:r>
              <a:endParaRPr lang="en-GB" dirty="0"/>
            </a:p>
          </p:txBody>
        </p:sp>
        <p:cxnSp>
          <p:nvCxnSpPr>
            <p:cNvPr id="14" name="Straight Arrow Connector 13">
              <a:extLst>
                <a:ext uri="{FF2B5EF4-FFF2-40B4-BE49-F238E27FC236}">
                  <a16:creationId xmlns:a16="http://schemas.microsoft.com/office/drawing/2014/main" id="{555E994F-C076-FEF1-CC00-7672EB15F694}"/>
                </a:ext>
              </a:extLst>
            </p:cNvPr>
            <p:cNvCxnSpPr>
              <a:cxnSpLocks/>
            </p:cNvCxnSpPr>
            <p:nvPr/>
          </p:nvCxnSpPr>
          <p:spPr>
            <a:xfrm>
              <a:off x="397933" y="1749955"/>
              <a:ext cx="0" cy="646112"/>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0384C30-1E2F-BE8F-1314-771774823FFD}"/>
                </a:ext>
              </a:extLst>
            </p:cNvPr>
            <p:cNvCxnSpPr>
              <a:cxnSpLocks/>
            </p:cNvCxnSpPr>
            <p:nvPr/>
          </p:nvCxnSpPr>
          <p:spPr>
            <a:xfrm flipV="1">
              <a:off x="397933" y="4023519"/>
              <a:ext cx="0" cy="1784615"/>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2F195179-6C1F-559B-F3E1-A647333CDBA7}"/>
              </a:ext>
            </a:extLst>
          </p:cNvPr>
          <p:cNvSpPr txBox="1"/>
          <p:nvPr/>
        </p:nvSpPr>
        <p:spPr>
          <a:xfrm>
            <a:off x="6379633" y="5836231"/>
            <a:ext cx="1727200" cy="276999"/>
          </a:xfrm>
          <a:prstGeom prst="rect">
            <a:avLst/>
          </a:prstGeom>
          <a:noFill/>
        </p:spPr>
        <p:txBody>
          <a:bodyPr wrap="square">
            <a:spAutoFit/>
          </a:bodyPr>
          <a:lstStyle/>
          <a:p>
            <a:r>
              <a:rPr lang="en-GB" sz="1200" dirty="0"/>
              <a:t>Figure by Laura Mihai</a:t>
            </a:r>
          </a:p>
        </p:txBody>
      </p:sp>
      <p:sp>
        <p:nvSpPr>
          <p:cNvPr id="8" name="TextBox 7">
            <a:extLst>
              <a:ext uri="{FF2B5EF4-FFF2-40B4-BE49-F238E27FC236}">
                <a16:creationId xmlns:a16="http://schemas.microsoft.com/office/drawing/2014/main" id="{9007BBCD-BDD8-94D1-5CDC-A5E923CC4D72}"/>
              </a:ext>
            </a:extLst>
          </p:cNvPr>
          <p:cNvSpPr txBox="1"/>
          <p:nvPr/>
        </p:nvSpPr>
        <p:spPr>
          <a:xfrm>
            <a:off x="10131309" y="5845007"/>
            <a:ext cx="1727200" cy="276999"/>
          </a:xfrm>
          <a:prstGeom prst="rect">
            <a:avLst/>
          </a:prstGeom>
          <a:noFill/>
        </p:spPr>
        <p:txBody>
          <a:bodyPr wrap="square">
            <a:spAutoFit/>
          </a:bodyPr>
          <a:lstStyle/>
          <a:p>
            <a:r>
              <a:rPr lang="en-GB" sz="1200" dirty="0"/>
              <a:t>Figure by Michal Antala</a:t>
            </a:r>
          </a:p>
        </p:txBody>
      </p:sp>
      <p:sp>
        <p:nvSpPr>
          <p:cNvPr id="9" name="Rectangle 8">
            <a:extLst>
              <a:ext uri="{FF2B5EF4-FFF2-40B4-BE49-F238E27FC236}">
                <a16:creationId xmlns:a16="http://schemas.microsoft.com/office/drawing/2014/main" id="{39C16B55-EE34-18C9-D698-3B10FDCEF063}"/>
              </a:ext>
            </a:extLst>
          </p:cNvPr>
          <p:cNvSpPr/>
          <p:nvPr/>
        </p:nvSpPr>
        <p:spPr>
          <a:xfrm>
            <a:off x="102454" y="3792760"/>
            <a:ext cx="9589284" cy="19407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96CC0D7-4B76-B9A4-5ABA-7979BAD16789}"/>
              </a:ext>
            </a:extLst>
          </p:cNvPr>
          <p:cNvSpPr/>
          <p:nvPr/>
        </p:nvSpPr>
        <p:spPr>
          <a:xfrm>
            <a:off x="175717" y="1407992"/>
            <a:ext cx="3498816" cy="19407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BA16396-0D7D-82E1-A8E2-DC25C561FBE4}"/>
              </a:ext>
            </a:extLst>
          </p:cNvPr>
          <p:cNvSpPr/>
          <p:nvPr/>
        </p:nvSpPr>
        <p:spPr>
          <a:xfrm>
            <a:off x="7471920" y="1427436"/>
            <a:ext cx="2141892" cy="663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AE370070-C94C-21A9-08E4-BC268F015E9B}"/>
              </a:ext>
            </a:extLst>
          </p:cNvPr>
          <p:cNvSpPr/>
          <p:nvPr/>
        </p:nvSpPr>
        <p:spPr>
          <a:xfrm>
            <a:off x="3153924" y="2091268"/>
            <a:ext cx="2141892" cy="8287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2D4D350-E503-5BFB-8C09-3466A04C0B00}"/>
              </a:ext>
            </a:extLst>
          </p:cNvPr>
          <p:cNvSpPr/>
          <p:nvPr/>
        </p:nvSpPr>
        <p:spPr>
          <a:xfrm>
            <a:off x="6637867" y="759162"/>
            <a:ext cx="2539912" cy="815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3CCEDAC-F3DC-F765-A951-B38DEA018852}"/>
              </a:ext>
            </a:extLst>
          </p:cNvPr>
          <p:cNvSpPr/>
          <p:nvPr/>
        </p:nvSpPr>
        <p:spPr>
          <a:xfrm>
            <a:off x="2036324" y="1762479"/>
            <a:ext cx="2141892" cy="663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60373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E57E6-062C-CFD7-DA60-812B4455A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4D8680-C989-3EE6-F939-EF90963619B9}"/>
              </a:ext>
            </a:extLst>
          </p:cNvPr>
          <p:cNvSpPr>
            <a:spLocks noGrp="1"/>
          </p:cNvSpPr>
          <p:nvPr>
            <p:ph type="title"/>
          </p:nvPr>
        </p:nvSpPr>
        <p:spPr>
          <a:xfrm>
            <a:off x="245533" y="0"/>
            <a:ext cx="11946467" cy="753533"/>
          </a:xfrm>
        </p:spPr>
        <p:txBody>
          <a:bodyPr>
            <a:normAutofit/>
          </a:bodyPr>
          <a:lstStyle/>
          <a:p>
            <a:r>
              <a:rPr lang="en-US" dirty="0"/>
              <a:t>example of a traceability chain for reflectance</a:t>
            </a:r>
            <a:endParaRPr lang="en-GB" dirty="0"/>
          </a:p>
        </p:txBody>
      </p:sp>
      <p:sp>
        <p:nvSpPr>
          <p:cNvPr id="4" name="Slide Number Placeholder 3">
            <a:extLst>
              <a:ext uri="{FF2B5EF4-FFF2-40B4-BE49-F238E27FC236}">
                <a16:creationId xmlns:a16="http://schemas.microsoft.com/office/drawing/2014/main" id="{D643DC55-F544-CFDA-5219-8F7EA711E489}"/>
              </a:ext>
            </a:extLst>
          </p:cNvPr>
          <p:cNvSpPr>
            <a:spLocks noGrp="1"/>
          </p:cNvSpPr>
          <p:nvPr>
            <p:ph type="sldNum" sz="quarter" idx="12"/>
          </p:nvPr>
        </p:nvSpPr>
        <p:spPr/>
        <p:txBody>
          <a:bodyPr/>
          <a:lstStyle/>
          <a:p>
            <a:fld id="{152F30FD-E7D9-4125-8C8C-27BA0109DBD2}" type="slidenum">
              <a:rPr lang="en-GB" smtClean="0"/>
              <a:t>16</a:t>
            </a:fld>
            <a:endParaRPr lang="en-GB"/>
          </a:p>
        </p:txBody>
      </p:sp>
      <p:pic>
        <p:nvPicPr>
          <p:cNvPr id="7170" name="Picture 2">
            <a:extLst>
              <a:ext uri="{FF2B5EF4-FFF2-40B4-BE49-F238E27FC236}">
                <a16:creationId xmlns:a16="http://schemas.microsoft.com/office/drawing/2014/main" id="{6D44DCD2-7660-8D51-5218-51AA3ED645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789823" y="638849"/>
            <a:ext cx="8895869" cy="547438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AEBCBD9E-E0D6-2004-0953-86E7A6D57AF4}"/>
              </a:ext>
            </a:extLst>
          </p:cNvPr>
          <p:cNvCxnSpPr>
            <a:cxnSpLocks/>
          </p:cNvCxnSpPr>
          <p:nvPr/>
        </p:nvCxnSpPr>
        <p:spPr>
          <a:xfrm>
            <a:off x="1244775" y="3508015"/>
            <a:ext cx="3437291" cy="25402"/>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DCE352E8-5746-E810-675D-478D008A73E0}"/>
              </a:ext>
            </a:extLst>
          </p:cNvPr>
          <p:cNvSpPr/>
          <p:nvPr/>
        </p:nvSpPr>
        <p:spPr>
          <a:xfrm>
            <a:off x="4682066" y="3145515"/>
            <a:ext cx="1566334" cy="609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06F6736-DA4D-9226-CDF5-88975A9A06A5}"/>
              </a:ext>
            </a:extLst>
          </p:cNvPr>
          <p:cNvSpPr txBox="1"/>
          <p:nvPr/>
        </p:nvSpPr>
        <p:spPr>
          <a:xfrm>
            <a:off x="102454" y="3323349"/>
            <a:ext cx="1136273" cy="369332"/>
          </a:xfrm>
          <a:prstGeom prst="rect">
            <a:avLst/>
          </a:prstGeom>
          <a:noFill/>
          <a:ln>
            <a:solidFill>
              <a:srgbClr val="FF0000"/>
            </a:solidFill>
          </a:ln>
        </p:spPr>
        <p:txBody>
          <a:bodyPr wrap="none" rtlCol="0">
            <a:spAutoFit/>
          </a:bodyPr>
          <a:lstStyle/>
          <a:p>
            <a:r>
              <a:rPr lang="en-US" dirty="0"/>
              <a:t>start here</a:t>
            </a:r>
          </a:p>
        </p:txBody>
      </p:sp>
      <p:grpSp>
        <p:nvGrpSpPr>
          <p:cNvPr id="10" name="Group 9">
            <a:extLst>
              <a:ext uri="{FF2B5EF4-FFF2-40B4-BE49-F238E27FC236}">
                <a16:creationId xmlns:a16="http://schemas.microsoft.com/office/drawing/2014/main" id="{BCC5EE37-9AEF-5CF5-2786-42312002E7DC}"/>
              </a:ext>
            </a:extLst>
          </p:cNvPr>
          <p:cNvGrpSpPr/>
          <p:nvPr/>
        </p:nvGrpSpPr>
        <p:grpSpPr>
          <a:xfrm>
            <a:off x="9838262" y="923422"/>
            <a:ext cx="2291180" cy="4852433"/>
            <a:chOff x="104886" y="1346755"/>
            <a:chExt cx="2291180" cy="4852433"/>
          </a:xfrm>
        </p:grpSpPr>
        <p:pic>
          <p:nvPicPr>
            <p:cNvPr id="11" name="Picture 2">
              <a:extLst>
                <a:ext uri="{FF2B5EF4-FFF2-40B4-BE49-F238E27FC236}">
                  <a16:creationId xmlns:a16="http://schemas.microsoft.com/office/drawing/2014/main" id="{7EE3D8D9-BB7B-9A39-93F9-9F9F859CF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86" y="1749955"/>
              <a:ext cx="2291180" cy="405817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78A7CC6-3D8D-4B62-0DEB-6C26680DECDB}"/>
                </a:ext>
              </a:extLst>
            </p:cNvPr>
            <p:cNvSpPr txBox="1"/>
            <p:nvPr/>
          </p:nvSpPr>
          <p:spPr>
            <a:xfrm>
              <a:off x="169334" y="1346755"/>
              <a:ext cx="1421158" cy="369332"/>
            </a:xfrm>
            <a:prstGeom prst="rect">
              <a:avLst/>
            </a:prstGeom>
            <a:noFill/>
            <a:ln>
              <a:solidFill>
                <a:srgbClr val="FF0000"/>
              </a:solidFill>
            </a:ln>
          </p:spPr>
          <p:txBody>
            <a:bodyPr wrap="none" rtlCol="0">
              <a:spAutoFit/>
            </a:bodyPr>
            <a:lstStyle/>
            <a:p>
              <a:r>
                <a:rPr lang="en-US" dirty="0"/>
                <a:t>irradiance, E</a:t>
              </a:r>
              <a:endParaRPr lang="en-GB" dirty="0"/>
            </a:p>
          </p:txBody>
        </p:sp>
        <p:sp>
          <p:nvSpPr>
            <p:cNvPr id="13" name="TextBox 12">
              <a:extLst>
                <a:ext uri="{FF2B5EF4-FFF2-40B4-BE49-F238E27FC236}">
                  <a16:creationId xmlns:a16="http://schemas.microsoft.com/office/drawing/2014/main" id="{F154BC23-7F40-C0C1-025A-A9E0A0385E15}"/>
                </a:ext>
              </a:extLst>
            </p:cNvPr>
            <p:cNvSpPr txBox="1"/>
            <p:nvPr/>
          </p:nvSpPr>
          <p:spPr>
            <a:xfrm>
              <a:off x="104886" y="5829856"/>
              <a:ext cx="1276888" cy="369332"/>
            </a:xfrm>
            <a:prstGeom prst="rect">
              <a:avLst/>
            </a:prstGeom>
            <a:noFill/>
            <a:ln>
              <a:solidFill>
                <a:srgbClr val="FF0000"/>
              </a:solidFill>
            </a:ln>
          </p:spPr>
          <p:txBody>
            <a:bodyPr wrap="none" rtlCol="0">
              <a:spAutoFit/>
            </a:bodyPr>
            <a:lstStyle/>
            <a:p>
              <a:r>
                <a:rPr lang="en-US" dirty="0"/>
                <a:t>radiance, L</a:t>
              </a:r>
              <a:endParaRPr lang="en-GB" dirty="0"/>
            </a:p>
          </p:txBody>
        </p:sp>
        <p:cxnSp>
          <p:nvCxnSpPr>
            <p:cNvPr id="14" name="Straight Arrow Connector 13">
              <a:extLst>
                <a:ext uri="{FF2B5EF4-FFF2-40B4-BE49-F238E27FC236}">
                  <a16:creationId xmlns:a16="http://schemas.microsoft.com/office/drawing/2014/main" id="{A4E3081C-078D-2E71-DBE5-87935D3837F6}"/>
                </a:ext>
              </a:extLst>
            </p:cNvPr>
            <p:cNvCxnSpPr>
              <a:cxnSpLocks/>
            </p:cNvCxnSpPr>
            <p:nvPr/>
          </p:nvCxnSpPr>
          <p:spPr>
            <a:xfrm>
              <a:off x="397933" y="1749955"/>
              <a:ext cx="0" cy="646112"/>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C09708C-BBDB-E0F0-9BA5-D5032BA6484B}"/>
                </a:ext>
              </a:extLst>
            </p:cNvPr>
            <p:cNvCxnSpPr>
              <a:cxnSpLocks/>
            </p:cNvCxnSpPr>
            <p:nvPr/>
          </p:nvCxnSpPr>
          <p:spPr>
            <a:xfrm flipV="1">
              <a:off x="397933" y="4023519"/>
              <a:ext cx="0" cy="1784615"/>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16FEE73D-092F-CB65-DD54-637E8C9063C2}"/>
              </a:ext>
            </a:extLst>
          </p:cNvPr>
          <p:cNvSpPr txBox="1"/>
          <p:nvPr/>
        </p:nvSpPr>
        <p:spPr>
          <a:xfrm>
            <a:off x="6379633" y="5836231"/>
            <a:ext cx="1727200" cy="276999"/>
          </a:xfrm>
          <a:prstGeom prst="rect">
            <a:avLst/>
          </a:prstGeom>
          <a:noFill/>
        </p:spPr>
        <p:txBody>
          <a:bodyPr wrap="square">
            <a:spAutoFit/>
          </a:bodyPr>
          <a:lstStyle/>
          <a:p>
            <a:r>
              <a:rPr lang="en-GB" sz="1200" dirty="0"/>
              <a:t>Figure by Laura Mihai</a:t>
            </a:r>
          </a:p>
        </p:txBody>
      </p:sp>
      <p:sp>
        <p:nvSpPr>
          <p:cNvPr id="8" name="TextBox 7">
            <a:extLst>
              <a:ext uri="{FF2B5EF4-FFF2-40B4-BE49-F238E27FC236}">
                <a16:creationId xmlns:a16="http://schemas.microsoft.com/office/drawing/2014/main" id="{D3BB9EA2-216B-B2D3-28CC-03296E8A4747}"/>
              </a:ext>
            </a:extLst>
          </p:cNvPr>
          <p:cNvSpPr txBox="1"/>
          <p:nvPr/>
        </p:nvSpPr>
        <p:spPr>
          <a:xfrm>
            <a:off x="10131309" y="5845007"/>
            <a:ext cx="1727200" cy="276999"/>
          </a:xfrm>
          <a:prstGeom prst="rect">
            <a:avLst/>
          </a:prstGeom>
          <a:noFill/>
        </p:spPr>
        <p:txBody>
          <a:bodyPr wrap="square">
            <a:spAutoFit/>
          </a:bodyPr>
          <a:lstStyle/>
          <a:p>
            <a:r>
              <a:rPr lang="en-GB" sz="1200" dirty="0"/>
              <a:t>Figure by Michal Antala</a:t>
            </a:r>
          </a:p>
        </p:txBody>
      </p:sp>
      <p:sp>
        <p:nvSpPr>
          <p:cNvPr id="9" name="Rectangle 8">
            <a:extLst>
              <a:ext uri="{FF2B5EF4-FFF2-40B4-BE49-F238E27FC236}">
                <a16:creationId xmlns:a16="http://schemas.microsoft.com/office/drawing/2014/main" id="{66959C6D-D35F-16AC-B778-58C26E05F2C0}"/>
              </a:ext>
            </a:extLst>
          </p:cNvPr>
          <p:cNvSpPr/>
          <p:nvPr/>
        </p:nvSpPr>
        <p:spPr>
          <a:xfrm>
            <a:off x="102454" y="3792760"/>
            <a:ext cx="9589284" cy="19407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B6B1886-C2CC-2123-8038-5EAFCCE648B3}"/>
              </a:ext>
            </a:extLst>
          </p:cNvPr>
          <p:cNvSpPr/>
          <p:nvPr/>
        </p:nvSpPr>
        <p:spPr>
          <a:xfrm>
            <a:off x="7471920" y="1427436"/>
            <a:ext cx="2141892" cy="663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FDF7F68B-B503-25D4-AB9E-DE369CB532AD}"/>
              </a:ext>
            </a:extLst>
          </p:cNvPr>
          <p:cNvSpPr/>
          <p:nvPr/>
        </p:nvSpPr>
        <p:spPr>
          <a:xfrm>
            <a:off x="6637867" y="759162"/>
            <a:ext cx="2539912" cy="815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CE39B53-8457-067B-5D97-A171DF75B8F9}"/>
              </a:ext>
            </a:extLst>
          </p:cNvPr>
          <p:cNvSpPr/>
          <p:nvPr/>
        </p:nvSpPr>
        <p:spPr>
          <a:xfrm>
            <a:off x="1571953" y="1533879"/>
            <a:ext cx="2559606" cy="663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66343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01AE9-ACBF-1984-69B8-8DA48A5DDD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B92D49-88D3-814F-A842-B4E7F9C37684}"/>
              </a:ext>
            </a:extLst>
          </p:cNvPr>
          <p:cNvSpPr>
            <a:spLocks noGrp="1"/>
          </p:cNvSpPr>
          <p:nvPr>
            <p:ph type="title"/>
          </p:nvPr>
        </p:nvSpPr>
        <p:spPr>
          <a:xfrm>
            <a:off x="245533" y="0"/>
            <a:ext cx="11946467" cy="753533"/>
          </a:xfrm>
        </p:spPr>
        <p:txBody>
          <a:bodyPr>
            <a:normAutofit/>
          </a:bodyPr>
          <a:lstStyle/>
          <a:p>
            <a:r>
              <a:rPr lang="en-US" dirty="0"/>
              <a:t>example of a traceability chain for reflectance</a:t>
            </a:r>
            <a:endParaRPr lang="en-GB" dirty="0"/>
          </a:p>
        </p:txBody>
      </p:sp>
      <p:sp>
        <p:nvSpPr>
          <p:cNvPr id="4" name="Slide Number Placeholder 3">
            <a:extLst>
              <a:ext uri="{FF2B5EF4-FFF2-40B4-BE49-F238E27FC236}">
                <a16:creationId xmlns:a16="http://schemas.microsoft.com/office/drawing/2014/main" id="{979DC762-8C86-5C4C-B231-398A842E7719}"/>
              </a:ext>
            </a:extLst>
          </p:cNvPr>
          <p:cNvSpPr>
            <a:spLocks noGrp="1"/>
          </p:cNvSpPr>
          <p:nvPr>
            <p:ph type="sldNum" sz="quarter" idx="12"/>
          </p:nvPr>
        </p:nvSpPr>
        <p:spPr/>
        <p:txBody>
          <a:bodyPr/>
          <a:lstStyle/>
          <a:p>
            <a:fld id="{152F30FD-E7D9-4125-8C8C-27BA0109DBD2}" type="slidenum">
              <a:rPr lang="en-GB" smtClean="0"/>
              <a:t>17</a:t>
            </a:fld>
            <a:endParaRPr lang="en-GB"/>
          </a:p>
        </p:txBody>
      </p:sp>
      <p:pic>
        <p:nvPicPr>
          <p:cNvPr id="7170" name="Picture 2">
            <a:extLst>
              <a:ext uri="{FF2B5EF4-FFF2-40B4-BE49-F238E27FC236}">
                <a16:creationId xmlns:a16="http://schemas.microsoft.com/office/drawing/2014/main" id="{68BE3EE4-CA90-1DC9-DA74-8157F1F46B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789823" y="638849"/>
            <a:ext cx="8895869" cy="547438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20721134-6A9A-2253-9235-E3426E0897A2}"/>
              </a:ext>
            </a:extLst>
          </p:cNvPr>
          <p:cNvCxnSpPr>
            <a:cxnSpLocks/>
          </p:cNvCxnSpPr>
          <p:nvPr/>
        </p:nvCxnSpPr>
        <p:spPr>
          <a:xfrm>
            <a:off x="1244775" y="3508015"/>
            <a:ext cx="3437291" cy="25402"/>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653B22C6-C339-6D08-9E16-830C94AFABD7}"/>
              </a:ext>
            </a:extLst>
          </p:cNvPr>
          <p:cNvSpPr/>
          <p:nvPr/>
        </p:nvSpPr>
        <p:spPr>
          <a:xfrm>
            <a:off x="4682066" y="3145515"/>
            <a:ext cx="1566334" cy="609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7FADA7C-735A-732D-E4A7-1068554705A5}"/>
              </a:ext>
            </a:extLst>
          </p:cNvPr>
          <p:cNvSpPr txBox="1"/>
          <p:nvPr/>
        </p:nvSpPr>
        <p:spPr>
          <a:xfrm>
            <a:off x="102454" y="3323349"/>
            <a:ext cx="1136273" cy="369332"/>
          </a:xfrm>
          <a:prstGeom prst="rect">
            <a:avLst/>
          </a:prstGeom>
          <a:noFill/>
          <a:ln>
            <a:solidFill>
              <a:srgbClr val="FF0000"/>
            </a:solidFill>
          </a:ln>
        </p:spPr>
        <p:txBody>
          <a:bodyPr wrap="none" rtlCol="0">
            <a:spAutoFit/>
          </a:bodyPr>
          <a:lstStyle/>
          <a:p>
            <a:r>
              <a:rPr lang="en-US" dirty="0"/>
              <a:t>start here</a:t>
            </a:r>
          </a:p>
        </p:txBody>
      </p:sp>
      <p:grpSp>
        <p:nvGrpSpPr>
          <p:cNvPr id="10" name="Group 9">
            <a:extLst>
              <a:ext uri="{FF2B5EF4-FFF2-40B4-BE49-F238E27FC236}">
                <a16:creationId xmlns:a16="http://schemas.microsoft.com/office/drawing/2014/main" id="{9EC5CBF0-E7AD-F17D-31C6-9C186517B7FA}"/>
              </a:ext>
            </a:extLst>
          </p:cNvPr>
          <p:cNvGrpSpPr/>
          <p:nvPr/>
        </p:nvGrpSpPr>
        <p:grpSpPr>
          <a:xfrm>
            <a:off x="9838262" y="923422"/>
            <a:ext cx="2291180" cy="4852433"/>
            <a:chOff x="104886" y="1346755"/>
            <a:chExt cx="2291180" cy="4852433"/>
          </a:xfrm>
        </p:grpSpPr>
        <p:pic>
          <p:nvPicPr>
            <p:cNvPr id="11" name="Picture 2">
              <a:extLst>
                <a:ext uri="{FF2B5EF4-FFF2-40B4-BE49-F238E27FC236}">
                  <a16:creationId xmlns:a16="http://schemas.microsoft.com/office/drawing/2014/main" id="{4819E00E-FEE5-386B-F8B2-14BC03E2D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86" y="1749955"/>
              <a:ext cx="2291180" cy="405817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041DC6C-FC84-B4F3-915A-AB7EB8DD825A}"/>
                </a:ext>
              </a:extLst>
            </p:cNvPr>
            <p:cNvSpPr txBox="1"/>
            <p:nvPr/>
          </p:nvSpPr>
          <p:spPr>
            <a:xfrm>
              <a:off x="169334" y="1346755"/>
              <a:ext cx="1421158" cy="369332"/>
            </a:xfrm>
            <a:prstGeom prst="rect">
              <a:avLst/>
            </a:prstGeom>
            <a:noFill/>
            <a:ln>
              <a:solidFill>
                <a:srgbClr val="FF0000"/>
              </a:solidFill>
            </a:ln>
          </p:spPr>
          <p:txBody>
            <a:bodyPr wrap="none" rtlCol="0">
              <a:spAutoFit/>
            </a:bodyPr>
            <a:lstStyle/>
            <a:p>
              <a:r>
                <a:rPr lang="en-US" dirty="0"/>
                <a:t>irradiance, E</a:t>
              </a:r>
              <a:endParaRPr lang="en-GB" dirty="0"/>
            </a:p>
          </p:txBody>
        </p:sp>
        <p:sp>
          <p:nvSpPr>
            <p:cNvPr id="13" name="TextBox 12">
              <a:extLst>
                <a:ext uri="{FF2B5EF4-FFF2-40B4-BE49-F238E27FC236}">
                  <a16:creationId xmlns:a16="http://schemas.microsoft.com/office/drawing/2014/main" id="{FAAE88E1-F2BC-CDFF-D04A-CC8EB5EFB633}"/>
                </a:ext>
              </a:extLst>
            </p:cNvPr>
            <p:cNvSpPr txBox="1"/>
            <p:nvPr/>
          </p:nvSpPr>
          <p:spPr>
            <a:xfrm>
              <a:off x="104886" y="5829856"/>
              <a:ext cx="1276888" cy="369332"/>
            </a:xfrm>
            <a:prstGeom prst="rect">
              <a:avLst/>
            </a:prstGeom>
            <a:noFill/>
            <a:ln>
              <a:solidFill>
                <a:srgbClr val="FF0000"/>
              </a:solidFill>
            </a:ln>
          </p:spPr>
          <p:txBody>
            <a:bodyPr wrap="none" rtlCol="0">
              <a:spAutoFit/>
            </a:bodyPr>
            <a:lstStyle/>
            <a:p>
              <a:r>
                <a:rPr lang="en-US" dirty="0"/>
                <a:t>radiance, L</a:t>
              </a:r>
              <a:endParaRPr lang="en-GB" dirty="0"/>
            </a:p>
          </p:txBody>
        </p:sp>
        <p:cxnSp>
          <p:nvCxnSpPr>
            <p:cNvPr id="14" name="Straight Arrow Connector 13">
              <a:extLst>
                <a:ext uri="{FF2B5EF4-FFF2-40B4-BE49-F238E27FC236}">
                  <a16:creationId xmlns:a16="http://schemas.microsoft.com/office/drawing/2014/main" id="{304766C2-A10B-2DB3-5328-8A2BB57B9AE0}"/>
                </a:ext>
              </a:extLst>
            </p:cNvPr>
            <p:cNvCxnSpPr>
              <a:cxnSpLocks/>
            </p:cNvCxnSpPr>
            <p:nvPr/>
          </p:nvCxnSpPr>
          <p:spPr>
            <a:xfrm>
              <a:off x="397933" y="1749955"/>
              <a:ext cx="0" cy="646112"/>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1416AB6D-3C60-0D1D-544C-3FB0DE0AEFCA}"/>
                </a:ext>
              </a:extLst>
            </p:cNvPr>
            <p:cNvCxnSpPr>
              <a:cxnSpLocks/>
            </p:cNvCxnSpPr>
            <p:nvPr/>
          </p:nvCxnSpPr>
          <p:spPr>
            <a:xfrm flipV="1">
              <a:off x="397933" y="4023519"/>
              <a:ext cx="0" cy="1784615"/>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B7E3300A-92C2-EDE3-6832-C22AB9CABDF4}"/>
              </a:ext>
            </a:extLst>
          </p:cNvPr>
          <p:cNvSpPr txBox="1"/>
          <p:nvPr/>
        </p:nvSpPr>
        <p:spPr>
          <a:xfrm>
            <a:off x="6379633" y="5836231"/>
            <a:ext cx="1727200" cy="276999"/>
          </a:xfrm>
          <a:prstGeom prst="rect">
            <a:avLst/>
          </a:prstGeom>
          <a:noFill/>
        </p:spPr>
        <p:txBody>
          <a:bodyPr wrap="square">
            <a:spAutoFit/>
          </a:bodyPr>
          <a:lstStyle/>
          <a:p>
            <a:r>
              <a:rPr lang="en-GB" sz="1200" dirty="0"/>
              <a:t>Figure by Laura Mihai</a:t>
            </a:r>
          </a:p>
        </p:txBody>
      </p:sp>
      <p:sp>
        <p:nvSpPr>
          <p:cNvPr id="8" name="TextBox 7">
            <a:extLst>
              <a:ext uri="{FF2B5EF4-FFF2-40B4-BE49-F238E27FC236}">
                <a16:creationId xmlns:a16="http://schemas.microsoft.com/office/drawing/2014/main" id="{E3933E6B-1070-D8BC-F52A-1FA4A3662660}"/>
              </a:ext>
            </a:extLst>
          </p:cNvPr>
          <p:cNvSpPr txBox="1"/>
          <p:nvPr/>
        </p:nvSpPr>
        <p:spPr>
          <a:xfrm>
            <a:off x="10131309" y="5845007"/>
            <a:ext cx="1727200" cy="276999"/>
          </a:xfrm>
          <a:prstGeom prst="rect">
            <a:avLst/>
          </a:prstGeom>
          <a:noFill/>
        </p:spPr>
        <p:txBody>
          <a:bodyPr wrap="square">
            <a:spAutoFit/>
          </a:bodyPr>
          <a:lstStyle/>
          <a:p>
            <a:r>
              <a:rPr lang="en-GB" sz="1200" dirty="0"/>
              <a:t>Figure by Michal Antala</a:t>
            </a:r>
          </a:p>
        </p:txBody>
      </p:sp>
      <p:sp>
        <p:nvSpPr>
          <p:cNvPr id="9" name="Rectangle 8">
            <a:extLst>
              <a:ext uri="{FF2B5EF4-FFF2-40B4-BE49-F238E27FC236}">
                <a16:creationId xmlns:a16="http://schemas.microsoft.com/office/drawing/2014/main" id="{ADD7EA14-DA14-C2E8-9EFF-7641C646EB25}"/>
              </a:ext>
            </a:extLst>
          </p:cNvPr>
          <p:cNvSpPr/>
          <p:nvPr/>
        </p:nvSpPr>
        <p:spPr>
          <a:xfrm>
            <a:off x="102454" y="3792760"/>
            <a:ext cx="9589284" cy="19407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7FADAF5-EF00-87C2-89A0-8F0A7E47A4AD}"/>
              </a:ext>
            </a:extLst>
          </p:cNvPr>
          <p:cNvSpPr/>
          <p:nvPr/>
        </p:nvSpPr>
        <p:spPr>
          <a:xfrm>
            <a:off x="7471920" y="1427436"/>
            <a:ext cx="2141892" cy="663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895D3F9-02FD-8B0E-715A-3E2A9E9CE73A}"/>
              </a:ext>
            </a:extLst>
          </p:cNvPr>
          <p:cNvSpPr/>
          <p:nvPr/>
        </p:nvSpPr>
        <p:spPr>
          <a:xfrm>
            <a:off x="6637867" y="759162"/>
            <a:ext cx="2539912" cy="815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40597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47E8F-6616-CCD3-F9C9-AECB39464C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F3DCBA-079F-869E-1A66-C8D349E2F0A6}"/>
              </a:ext>
            </a:extLst>
          </p:cNvPr>
          <p:cNvSpPr>
            <a:spLocks noGrp="1"/>
          </p:cNvSpPr>
          <p:nvPr>
            <p:ph type="title"/>
          </p:nvPr>
        </p:nvSpPr>
        <p:spPr>
          <a:xfrm>
            <a:off x="245533" y="0"/>
            <a:ext cx="11946467" cy="753533"/>
          </a:xfrm>
        </p:spPr>
        <p:txBody>
          <a:bodyPr>
            <a:normAutofit/>
          </a:bodyPr>
          <a:lstStyle/>
          <a:p>
            <a:r>
              <a:rPr lang="en-US" dirty="0"/>
              <a:t>example of a traceability chain for reflectance</a:t>
            </a:r>
            <a:endParaRPr lang="en-GB" dirty="0"/>
          </a:p>
        </p:txBody>
      </p:sp>
      <p:sp>
        <p:nvSpPr>
          <p:cNvPr id="4" name="Slide Number Placeholder 3">
            <a:extLst>
              <a:ext uri="{FF2B5EF4-FFF2-40B4-BE49-F238E27FC236}">
                <a16:creationId xmlns:a16="http://schemas.microsoft.com/office/drawing/2014/main" id="{80E2BCE1-CB0A-1FFF-C083-7CBB4710C3A8}"/>
              </a:ext>
            </a:extLst>
          </p:cNvPr>
          <p:cNvSpPr>
            <a:spLocks noGrp="1"/>
          </p:cNvSpPr>
          <p:nvPr>
            <p:ph type="sldNum" sz="quarter" idx="12"/>
          </p:nvPr>
        </p:nvSpPr>
        <p:spPr/>
        <p:txBody>
          <a:bodyPr/>
          <a:lstStyle/>
          <a:p>
            <a:fld id="{152F30FD-E7D9-4125-8C8C-27BA0109DBD2}" type="slidenum">
              <a:rPr lang="en-GB" smtClean="0"/>
              <a:t>18</a:t>
            </a:fld>
            <a:endParaRPr lang="en-GB"/>
          </a:p>
        </p:txBody>
      </p:sp>
      <p:pic>
        <p:nvPicPr>
          <p:cNvPr id="7170" name="Picture 2">
            <a:extLst>
              <a:ext uri="{FF2B5EF4-FFF2-40B4-BE49-F238E27FC236}">
                <a16:creationId xmlns:a16="http://schemas.microsoft.com/office/drawing/2014/main" id="{E018551D-9B70-1510-E0E1-352808DBAB8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789823" y="638849"/>
            <a:ext cx="8895869" cy="547438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7F0E7219-A969-A163-CDE2-FCC9C8B660CD}"/>
              </a:ext>
            </a:extLst>
          </p:cNvPr>
          <p:cNvCxnSpPr>
            <a:cxnSpLocks/>
          </p:cNvCxnSpPr>
          <p:nvPr/>
        </p:nvCxnSpPr>
        <p:spPr>
          <a:xfrm>
            <a:off x="1244775" y="3508015"/>
            <a:ext cx="3437291" cy="25402"/>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53513DC8-08AE-5996-3746-237D87C420DD}"/>
              </a:ext>
            </a:extLst>
          </p:cNvPr>
          <p:cNvSpPr/>
          <p:nvPr/>
        </p:nvSpPr>
        <p:spPr>
          <a:xfrm>
            <a:off x="4682066" y="3145515"/>
            <a:ext cx="1566334" cy="609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94DA82C-802D-07CE-6B84-1E551FF8A944}"/>
              </a:ext>
            </a:extLst>
          </p:cNvPr>
          <p:cNvSpPr txBox="1"/>
          <p:nvPr/>
        </p:nvSpPr>
        <p:spPr>
          <a:xfrm>
            <a:off x="102454" y="3323349"/>
            <a:ext cx="1136273" cy="369332"/>
          </a:xfrm>
          <a:prstGeom prst="rect">
            <a:avLst/>
          </a:prstGeom>
          <a:noFill/>
          <a:ln>
            <a:solidFill>
              <a:srgbClr val="FF0000"/>
            </a:solidFill>
          </a:ln>
        </p:spPr>
        <p:txBody>
          <a:bodyPr wrap="none" rtlCol="0">
            <a:spAutoFit/>
          </a:bodyPr>
          <a:lstStyle/>
          <a:p>
            <a:r>
              <a:rPr lang="en-US" dirty="0"/>
              <a:t>start here</a:t>
            </a:r>
          </a:p>
        </p:txBody>
      </p:sp>
      <p:grpSp>
        <p:nvGrpSpPr>
          <p:cNvPr id="10" name="Group 9">
            <a:extLst>
              <a:ext uri="{FF2B5EF4-FFF2-40B4-BE49-F238E27FC236}">
                <a16:creationId xmlns:a16="http://schemas.microsoft.com/office/drawing/2014/main" id="{ED6F5994-431D-BF81-6BD0-006680877D84}"/>
              </a:ext>
            </a:extLst>
          </p:cNvPr>
          <p:cNvGrpSpPr/>
          <p:nvPr/>
        </p:nvGrpSpPr>
        <p:grpSpPr>
          <a:xfrm>
            <a:off x="9838262" y="923422"/>
            <a:ext cx="2291180" cy="4852433"/>
            <a:chOff x="104886" y="1346755"/>
            <a:chExt cx="2291180" cy="4852433"/>
          </a:xfrm>
        </p:grpSpPr>
        <p:pic>
          <p:nvPicPr>
            <p:cNvPr id="11" name="Picture 2">
              <a:extLst>
                <a:ext uri="{FF2B5EF4-FFF2-40B4-BE49-F238E27FC236}">
                  <a16:creationId xmlns:a16="http://schemas.microsoft.com/office/drawing/2014/main" id="{A6D9BA47-6D5A-6B1D-9634-82C775BD97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86" y="1749955"/>
              <a:ext cx="2291180" cy="405817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6B2E36D-F1DE-E3CC-104D-D0D7A92AA4E0}"/>
                </a:ext>
              </a:extLst>
            </p:cNvPr>
            <p:cNvSpPr txBox="1"/>
            <p:nvPr/>
          </p:nvSpPr>
          <p:spPr>
            <a:xfrm>
              <a:off x="169334" y="1346755"/>
              <a:ext cx="1421158" cy="369332"/>
            </a:xfrm>
            <a:prstGeom prst="rect">
              <a:avLst/>
            </a:prstGeom>
            <a:noFill/>
            <a:ln>
              <a:solidFill>
                <a:srgbClr val="FF0000"/>
              </a:solidFill>
            </a:ln>
          </p:spPr>
          <p:txBody>
            <a:bodyPr wrap="none" rtlCol="0">
              <a:spAutoFit/>
            </a:bodyPr>
            <a:lstStyle/>
            <a:p>
              <a:r>
                <a:rPr lang="en-US" dirty="0"/>
                <a:t>irradiance, E</a:t>
              </a:r>
              <a:endParaRPr lang="en-GB" dirty="0"/>
            </a:p>
          </p:txBody>
        </p:sp>
        <p:sp>
          <p:nvSpPr>
            <p:cNvPr id="13" name="TextBox 12">
              <a:extLst>
                <a:ext uri="{FF2B5EF4-FFF2-40B4-BE49-F238E27FC236}">
                  <a16:creationId xmlns:a16="http://schemas.microsoft.com/office/drawing/2014/main" id="{6C94799A-28E1-62A4-5EBF-3353064F87FE}"/>
                </a:ext>
              </a:extLst>
            </p:cNvPr>
            <p:cNvSpPr txBox="1"/>
            <p:nvPr/>
          </p:nvSpPr>
          <p:spPr>
            <a:xfrm>
              <a:off x="104886" y="5829856"/>
              <a:ext cx="1276888" cy="369332"/>
            </a:xfrm>
            <a:prstGeom prst="rect">
              <a:avLst/>
            </a:prstGeom>
            <a:noFill/>
            <a:ln>
              <a:solidFill>
                <a:srgbClr val="FF0000"/>
              </a:solidFill>
            </a:ln>
          </p:spPr>
          <p:txBody>
            <a:bodyPr wrap="none" rtlCol="0">
              <a:spAutoFit/>
            </a:bodyPr>
            <a:lstStyle/>
            <a:p>
              <a:r>
                <a:rPr lang="en-US" dirty="0"/>
                <a:t>radiance, L</a:t>
              </a:r>
              <a:endParaRPr lang="en-GB" dirty="0"/>
            </a:p>
          </p:txBody>
        </p:sp>
        <p:cxnSp>
          <p:nvCxnSpPr>
            <p:cNvPr id="14" name="Straight Arrow Connector 13">
              <a:extLst>
                <a:ext uri="{FF2B5EF4-FFF2-40B4-BE49-F238E27FC236}">
                  <a16:creationId xmlns:a16="http://schemas.microsoft.com/office/drawing/2014/main" id="{97BE7F95-D1BD-D9F0-8913-3C0492BC17EE}"/>
                </a:ext>
              </a:extLst>
            </p:cNvPr>
            <p:cNvCxnSpPr>
              <a:cxnSpLocks/>
            </p:cNvCxnSpPr>
            <p:nvPr/>
          </p:nvCxnSpPr>
          <p:spPr>
            <a:xfrm>
              <a:off x="397933" y="1749955"/>
              <a:ext cx="0" cy="646112"/>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0FCFA1E-4407-8D63-C86A-1F79EC3E1EF1}"/>
                </a:ext>
              </a:extLst>
            </p:cNvPr>
            <p:cNvCxnSpPr>
              <a:cxnSpLocks/>
            </p:cNvCxnSpPr>
            <p:nvPr/>
          </p:nvCxnSpPr>
          <p:spPr>
            <a:xfrm flipV="1">
              <a:off x="397933" y="4023519"/>
              <a:ext cx="0" cy="1784615"/>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F17059AF-2489-9974-2F2A-F27241252F38}"/>
              </a:ext>
            </a:extLst>
          </p:cNvPr>
          <p:cNvSpPr txBox="1"/>
          <p:nvPr/>
        </p:nvSpPr>
        <p:spPr>
          <a:xfrm>
            <a:off x="6379633" y="5836231"/>
            <a:ext cx="1727200" cy="276999"/>
          </a:xfrm>
          <a:prstGeom prst="rect">
            <a:avLst/>
          </a:prstGeom>
          <a:noFill/>
        </p:spPr>
        <p:txBody>
          <a:bodyPr wrap="square">
            <a:spAutoFit/>
          </a:bodyPr>
          <a:lstStyle/>
          <a:p>
            <a:r>
              <a:rPr lang="en-GB" sz="1200" dirty="0"/>
              <a:t>Figure by Laura Mihai</a:t>
            </a:r>
          </a:p>
        </p:txBody>
      </p:sp>
      <p:sp>
        <p:nvSpPr>
          <p:cNvPr id="8" name="TextBox 7">
            <a:extLst>
              <a:ext uri="{FF2B5EF4-FFF2-40B4-BE49-F238E27FC236}">
                <a16:creationId xmlns:a16="http://schemas.microsoft.com/office/drawing/2014/main" id="{35400B2B-D597-CAD8-8E7E-87CEF35C6EED}"/>
              </a:ext>
            </a:extLst>
          </p:cNvPr>
          <p:cNvSpPr txBox="1"/>
          <p:nvPr/>
        </p:nvSpPr>
        <p:spPr>
          <a:xfrm>
            <a:off x="10131309" y="5845007"/>
            <a:ext cx="1727200" cy="276999"/>
          </a:xfrm>
          <a:prstGeom prst="rect">
            <a:avLst/>
          </a:prstGeom>
          <a:noFill/>
        </p:spPr>
        <p:txBody>
          <a:bodyPr wrap="square">
            <a:spAutoFit/>
          </a:bodyPr>
          <a:lstStyle/>
          <a:p>
            <a:r>
              <a:rPr lang="en-GB" sz="1200" dirty="0"/>
              <a:t>Figure by Michal Antala</a:t>
            </a:r>
          </a:p>
        </p:txBody>
      </p:sp>
      <p:sp>
        <p:nvSpPr>
          <p:cNvPr id="9" name="Rectangle 8">
            <a:extLst>
              <a:ext uri="{FF2B5EF4-FFF2-40B4-BE49-F238E27FC236}">
                <a16:creationId xmlns:a16="http://schemas.microsoft.com/office/drawing/2014/main" id="{321611ED-251B-12EA-A5C9-868D1CC5FE93}"/>
              </a:ext>
            </a:extLst>
          </p:cNvPr>
          <p:cNvSpPr/>
          <p:nvPr/>
        </p:nvSpPr>
        <p:spPr>
          <a:xfrm>
            <a:off x="102454" y="3792760"/>
            <a:ext cx="9589284" cy="19407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8978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3E168-033E-7120-3504-44199B81C6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9D8867-E2D0-1AAE-147D-E06E7E27D009}"/>
              </a:ext>
            </a:extLst>
          </p:cNvPr>
          <p:cNvSpPr>
            <a:spLocks noGrp="1"/>
          </p:cNvSpPr>
          <p:nvPr>
            <p:ph type="title"/>
          </p:nvPr>
        </p:nvSpPr>
        <p:spPr>
          <a:xfrm>
            <a:off x="245533" y="0"/>
            <a:ext cx="11946467" cy="753533"/>
          </a:xfrm>
        </p:spPr>
        <p:txBody>
          <a:bodyPr>
            <a:normAutofit/>
          </a:bodyPr>
          <a:lstStyle/>
          <a:p>
            <a:r>
              <a:rPr lang="en-US" dirty="0"/>
              <a:t>example of a traceability chain for reflectance</a:t>
            </a:r>
            <a:endParaRPr lang="en-GB" dirty="0"/>
          </a:p>
        </p:txBody>
      </p:sp>
      <p:sp>
        <p:nvSpPr>
          <p:cNvPr id="4" name="Slide Number Placeholder 3">
            <a:extLst>
              <a:ext uri="{FF2B5EF4-FFF2-40B4-BE49-F238E27FC236}">
                <a16:creationId xmlns:a16="http://schemas.microsoft.com/office/drawing/2014/main" id="{53E3D3C7-0CAC-B306-7FF7-CA9C77D072BB}"/>
              </a:ext>
            </a:extLst>
          </p:cNvPr>
          <p:cNvSpPr>
            <a:spLocks noGrp="1"/>
          </p:cNvSpPr>
          <p:nvPr>
            <p:ph type="sldNum" sz="quarter" idx="12"/>
          </p:nvPr>
        </p:nvSpPr>
        <p:spPr/>
        <p:txBody>
          <a:bodyPr/>
          <a:lstStyle/>
          <a:p>
            <a:fld id="{152F30FD-E7D9-4125-8C8C-27BA0109DBD2}" type="slidenum">
              <a:rPr lang="en-GB" smtClean="0"/>
              <a:t>19</a:t>
            </a:fld>
            <a:endParaRPr lang="en-GB"/>
          </a:p>
        </p:txBody>
      </p:sp>
      <p:pic>
        <p:nvPicPr>
          <p:cNvPr id="7170" name="Picture 2">
            <a:extLst>
              <a:ext uri="{FF2B5EF4-FFF2-40B4-BE49-F238E27FC236}">
                <a16:creationId xmlns:a16="http://schemas.microsoft.com/office/drawing/2014/main" id="{DC8C1B8C-1352-DB02-E59E-41CA7AE4263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795870" y="638849"/>
            <a:ext cx="8895869" cy="547438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6B385A7D-68F5-C6DD-7F39-F3FCE062EBAC}"/>
              </a:ext>
            </a:extLst>
          </p:cNvPr>
          <p:cNvCxnSpPr>
            <a:cxnSpLocks/>
          </p:cNvCxnSpPr>
          <p:nvPr/>
        </p:nvCxnSpPr>
        <p:spPr>
          <a:xfrm>
            <a:off x="1244775" y="3508015"/>
            <a:ext cx="3437291" cy="25402"/>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758A2BAA-9C46-8AD1-B75D-1A0447D26225}"/>
              </a:ext>
            </a:extLst>
          </p:cNvPr>
          <p:cNvSpPr/>
          <p:nvPr/>
        </p:nvSpPr>
        <p:spPr>
          <a:xfrm>
            <a:off x="4682066" y="3145515"/>
            <a:ext cx="1566334" cy="609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314312A-D7F6-0811-6DDF-E369C3AFAECD}"/>
              </a:ext>
            </a:extLst>
          </p:cNvPr>
          <p:cNvSpPr txBox="1"/>
          <p:nvPr/>
        </p:nvSpPr>
        <p:spPr>
          <a:xfrm>
            <a:off x="102454" y="3323349"/>
            <a:ext cx="1136273" cy="369332"/>
          </a:xfrm>
          <a:prstGeom prst="rect">
            <a:avLst/>
          </a:prstGeom>
          <a:noFill/>
          <a:ln>
            <a:solidFill>
              <a:srgbClr val="FF0000"/>
            </a:solidFill>
          </a:ln>
        </p:spPr>
        <p:txBody>
          <a:bodyPr wrap="none" rtlCol="0">
            <a:spAutoFit/>
          </a:bodyPr>
          <a:lstStyle/>
          <a:p>
            <a:r>
              <a:rPr lang="en-US" dirty="0"/>
              <a:t>start here</a:t>
            </a:r>
          </a:p>
        </p:txBody>
      </p:sp>
      <p:grpSp>
        <p:nvGrpSpPr>
          <p:cNvPr id="10" name="Group 9">
            <a:extLst>
              <a:ext uri="{FF2B5EF4-FFF2-40B4-BE49-F238E27FC236}">
                <a16:creationId xmlns:a16="http://schemas.microsoft.com/office/drawing/2014/main" id="{F039B2FF-7D36-E7B8-92F1-8B0076B5B141}"/>
              </a:ext>
            </a:extLst>
          </p:cNvPr>
          <p:cNvGrpSpPr/>
          <p:nvPr/>
        </p:nvGrpSpPr>
        <p:grpSpPr>
          <a:xfrm>
            <a:off x="9838262" y="923422"/>
            <a:ext cx="2291180" cy="4852433"/>
            <a:chOff x="104886" y="1346755"/>
            <a:chExt cx="2291180" cy="4852433"/>
          </a:xfrm>
        </p:grpSpPr>
        <p:pic>
          <p:nvPicPr>
            <p:cNvPr id="11" name="Picture 2">
              <a:extLst>
                <a:ext uri="{FF2B5EF4-FFF2-40B4-BE49-F238E27FC236}">
                  <a16:creationId xmlns:a16="http://schemas.microsoft.com/office/drawing/2014/main" id="{5F867C56-4774-E988-45DA-BF63F330F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86" y="1749955"/>
              <a:ext cx="2291180" cy="405817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F5F6C41-0C39-3D17-D775-01ECE9A85AE0}"/>
                </a:ext>
              </a:extLst>
            </p:cNvPr>
            <p:cNvSpPr txBox="1"/>
            <p:nvPr/>
          </p:nvSpPr>
          <p:spPr>
            <a:xfrm>
              <a:off x="169334" y="1346755"/>
              <a:ext cx="1421158" cy="369332"/>
            </a:xfrm>
            <a:prstGeom prst="rect">
              <a:avLst/>
            </a:prstGeom>
            <a:noFill/>
            <a:ln>
              <a:solidFill>
                <a:srgbClr val="FF0000"/>
              </a:solidFill>
            </a:ln>
          </p:spPr>
          <p:txBody>
            <a:bodyPr wrap="none" rtlCol="0">
              <a:spAutoFit/>
            </a:bodyPr>
            <a:lstStyle/>
            <a:p>
              <a:r>
                <a:rPr lang="en-US" dirty="0"/>
                <a:t>irradiance, E</a:t>
              </a:r>
              <a:endParaRPr lang="en-GB" dirty="0"/>
            </a:p>
          </p:txBody>
        </p:sp>
        <p:sp>
          <p:nvSpPr>
            <p:cNvPr id="13" name="TextBox 12">
              <a:extLst>
                <a:ext uri="{FF2B5EF4-FFF2-40B4-BE49-F238E27FC236}">
                  <a16:creationId xmlns:a16="http://schemas.microsoft.com/office/drawing/2014/main" id="{FD7064DF-E793-9262-846B-A2F2CC025217}"/>
                </a:ext>
              </a:extLst>
            </p:cNvPr>
            <p:cNvSpPr txBox="1"/>
            <p:nvPr/>
          </p:nvSpPr>
          <p:spPr>
            <a:xfrm>
              <a:off x="104886" y="5829856"/>
              <a:ext cx="1276888" cy="369332"/>
            </a:xfrm>
            <a:prstGeom prst="rect">
              <a:avLst/>
            </a:prstGeom>
            <a:noFill/>
            <a:ln>
              <a:solidFill>
                <a:srgbClr val="FF0000"/>
              </a:solidFill>
            </a:ln>
          </p:spPr>
          <p:txBody>
            <a:bodyPr wrap="none" rtlCol="0">
              <a:spAutoFit/>
            </a:bodyPr>
            <a:lstStyle/>
            <a:p>
              <a:r>
                <a:rPr lang="en-US" dirty="0"/>
                <a:t>radiance, L</a:t>
              </a:r>
              <a:endParaRPr lang="en-GB" dirty="0"/>
            </a:p>
          </p:txBody>
        </p:sp>
        <p:cxnSp>
          <p:nvCxnSpPr>
            <p:cNvPr id="14" name="Straight Arrow Connector 13">
              <a:extLst>
                <a:ext uri="{FF2B5EF4-FFF2-40B4-BE49-F238E27FC236}">
                  <a16:creationId xmlns:a16="http://schemas.microsoft.com/office/drawing/2014/main" id="{A58D6F4C-CACB-AF52-E9F1-6EF3287EC0E8}"/>
                </a:ext>
              </a:extLst>
            </p:cNvPr>
            <p:cNvCxnSpPr>
              <a:cxnSpLocks/>
            </p:cNvCxnSpPr>
            <p:nvPr/>
          </p:nvCxnSpPr>
          <p:spPr>
            <a:xfrm>
              <a:off x="397933" y="1749955"/>
              <a:ext cx="0" cy="646112"/>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8091D8A-15C1-8D04-5851-A871AE8805EE}"/>
                </a:ext>
              </a:extLst>
            </p:cNvPr>
            <p:cNvCxnSpPr>
              <a:cxnSpLocks/>
            </p:cNvCxnSpPr>
            <p:nvPr/>
          </p:nvCxnSpPr>
          <p:spPr>
            <a:xfrm flipV="1">
              <a:off x="397933" y="4023519"/>
              <a:ext cx="0" cy="1784615"/>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841F203D-F2E1-636C-B8F3-7605088F7E5C}"/>
              </a:ext>
            </a:extLst>
          </p:cNvPr>
          <p:cNvSpPr txBox="1"/>
          <p:nvPr/>
        </p:nvSpPr>
        <p:spPr>
          <a:xfrm>
            <a:off x="6379633" y="5836231"/>
            <a:ext cx="1727200" cy="276999"/>
          </a:xfrm>
          <a:prstGeom prst="rect">
            <a:avLst/>
          </a:prstGeom>
          <a:noFill/>
        </p:spPr>
        <p:txBody>
          <a:bodyPr wrap="square">
            <a:spAutoFit/>
          </a:bodyPr>
          <a:lstStyle/>
          <a:p>
            <a:r>
              <a:rPr lang="en-GB" sz="1200" dirty="0"/>
              <a:t>Figure by Laura Mihai</a:t>
            </a:r>
          </a:p>
        </p:txBody>
      </p:sp>
      <p:sp>
        <p:nvSpPr>
          <p:cNvPr id="8" name="TextBox 7">
            <a:extLst>
              <a:ext uri="{FF2B5EF4-FFF2-40B4-BE49-F238E27FC236}">
                <a16:creationId xmlns:a16="http://schemas.microsoft.com/office/drawing/2014/main" id="{6397637C-A787-14B2-85E3-30F27965FCDE}"/>
              </a:ext>
            </a:extLst>
          </p:cNvPr>
          <p:cNvSpPr txBox="1"/>
          <p:nvPr/>
        </p:nvSpPr>
        <p:spPr>
          <a:xfrm>
            <a:off x="10131309" y="5845007"/>
            <a:ext cx="1727200" cy="276999"/>
          </a:xfrm>
          <a:prstGeom prst="rect">
            <a:avLst/>
          </a:prstGeom>
          <a:noFill/>
        </p:spPr>
        <p:txBody>
          <a:bodyPr wrap="square">
            <a:spAutoFit/>
          </a:bodyPr>
          <a:lstStyle/>
          <a:p>
            <a:r>
              <a:rPr lang="en-GB" sz="1200" dirty="0"/>
              <a:t>Figure by Michal Antala</a:t>
            </a:r>
          </a:p>
        </p:txBody>
      </p:sp>
      <p:sp>
        <p:nvSpPr>
          <p:cNvPr id="9" name="Rectangle 8">
            <a:extLst>
              <a:ext uri="{FF2B5EF4-FFF2-40B4-BE49-F238E27FC236}">
                <a16:creationId xmlns:a16="http://schemas.microsoft.com/office/drawing/2014/main" id="{C73EB781-ACD6-38EE-EE8A-65E3A018DB15}"/>
              </a:ext>
            </a:extLst>
          </p:cNvPr>
          <p:cNvSpPr/>
          <p:nvPr/>
        </p:nvSpPr>
        <p:spPr>
          <a:xfrm>
            <a:off x="102454" y="3792760"/>
            <a:ext cx="9589284" cy="19407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5941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1D41459-BC1F-0FCD-ECF8-C69E1BA1CA28}"/>
              </a:ext>
            </a:extLst>
          </p:cNvPr>
          <p:cNvSpPr>
            <a:spLocks noGrp="1"/>
          </p:cNvSpPr>
          <p:nvPr>
            <p:ph type="sldNum" sz="quarter" idx="12"/>
          </p:nvPr>
        </p:nvSpPr>
        <p:spPr/>
        <p:txBody>
          <a:bodyPr/>
          <a:lstStyle/>
          <a:p>
            <a:fld id="{152F30FD-E7D9-4125-8C8C-27BA0109DBD2}" type="slidenum">
              <a:rPr lang="en-GB" smtClean="0"/>
              <a:t>2</a:t>
            </a:fld>
            <a:endParaRPr lang="en-GB"/>
          </a:p>
        </p:txBody>
      </p:sp>
      <p:sp>
        <p:nvSpPr>
          <p:cNvPr id="6" name="TextBox 5">
            <a:extLst>
              <a:ext uri="{FF2B5EF4-FFF2-40B4-BE49-F238E27FC236}">
                <a16:creationId xmlns:a16="http://schemas.microsoft.com/office/drawing/2014/main" id="{6B8FC1F8-2F3C-6233-3620-21FC2CDF5B06}"/>
              </a:ext>
            </a:extLst>
          </p:cNvPr>
          <p:cNvSpPr txBox="1"/>
          <p:nvPr/>
        </p:nvSpPr>
        <p:spPr>
          <a:xfrm>
            <a:off x="308974" y="333904"/>
            <a:ext cx="3022999" cy="3416320"/>
          </a:xfrm>
          <a:prstGeom prst="rect">
            <a:avLst/>
          </a:prstGeom>
          <a:noFill/>
        </p:spPr>
        <p:txBody>
          <a:bodyPr wrap="square">
            <a:spAutoFit/>
          </a:bodyPr>
          <a:lstStyle/>
          <a:p>
            <a:r>
              <a:rPr lang="en-GB" b="1" dirty="0"/>
              <a:t>Egor Prikaziuk</a:t>
            </a:r>
            <a:r>
              <a:rPr lang="en-GB" b="1" baseline="30000" dirty="0"/>
              <a:t>1</a:t>
            </a:r>
            <a:r>
              <a:rPr lang="en-GB" dirty="0"/>
              <a:t>, </a:t>
            </a:r>
            <a:endParaRPr lang="ru-RU" dirty="0"/>
          </a:p>
          <a:p>
            <a:r>
              <a:rPr lang="en-GB" dirty="0"/>
              <a:t>Gary Llewellyn</a:t>
            </a:r>
            <a:r>
              <a:rPr lang="en-GB" baseline="30000" dirty="0"/>
              <a:t>2,6</a:t>
            </a:r>
            <a:r>
              <a:rPr lang="en-GB" dirty="0"/>
              <a:t>, </a:t>
            </a:r>
            <a:endParaRPr lang="ru-RU" dirty="0"/>
          </a:p>
          <a:p>
            <a:r>
              <a:rPr lang="en-GB" dirty="0"/>
              <a:t>Laura Mihai</a:t>
            </a:r>
            <a:r>
              <a:rPr lang="en-GB" baseline="30000" dirty="0"/>
              <a:t>3</a:t>
            </a:r>
            <a:r>
              <a:rPr lang="en-GB" dirty="0"/>
              <a:t>, </a:t>
            </a:r>
            <a:endParaRPr lang="ru-RU" dirty="0"/>
          </a:p>
          <a:p>
            <a:r>
              <a:rPr lang="en-GB" dirty="0"/>
              <a:t>Agnieszka Bialek</a:t>
            </a:r>
            <a:r>
              <a:rPr lang="en-GB" baseline="30000" dirty="0"/>
              <a:t>4</a:t>
            </a:r>
            <a:r>
              <a:rPr lang="en-GB" dirty="0"/>
              <a:t>, </a:t>
            </a:r>
            <a:endParaRPr lang="ru-RU" dirty="0"/>
          </a:p>
          <a:p>
            <a:r>
              <a:rPr lang="en-GB" dirty="0"/>
              <a:t>Andreas Hueni</a:t>
            </a:r>
            <a:r>
              <a:rPr lang="en-GB" baseline="30000" dirty="0"/>
              <a:t>5</a:t>
            </a:r>
            <a:r>
              <a:rPr lang="en-GB" dirty="0"/>
              <a:t>, </a:t>
            </a:r>
            <a:endParaRPr lang="ru-RU" dirty="0"/>
          </a:p>
          <a:p>
            <a:r>
              <a:rPr lang="en-GB" dirty="0"/>
              <a:t>Mike Werfeli</a:t>
            </a:r>
            <a:r>
              <a:rPr lang="en-GB" baseline="30000" dirty="0"/>
              <a:t>5</a:t>
            </a:r>
            <a:r>
              <a:rPr lang="en-GB" dirty="0"/>
              <a:t>, </a:t>
            </a:r>
            <a:endParaRPr lang="ru-RU" dirty="0"/>
          </a:p>
          <a:p>
            <a:r>
              <a:rPr lang="en-GB" dirty="0"/>
              <a:t>Jose Luis Gomez-Dans</a:t>
            </a:r>
            <a:r>
              <a:rPr lang="en-GB" baseline="30000" dirty="0"/>
              <a:t>6</a:t>
            </a:r>
            <a:r>
              <a:rPr lang="en-GB" dirty="0"/>
              <a:t>, </a:t>
            </a:r>
            <a:endParaRPr lang="ru-RU" dirty="0"/>
          </a:p>
          <a:p>
            <a:r>
              <a:rPr lang="en-GB" dirty="0"/>
              <a:t>Jochem Verrelst</a:t>
            </a:r>
            <a:r>
              <a:rPr lang="en-GB" baseline="30000" dirty="0"/>
              <a:t>7</a:t>
            </a:r>
            <a:r>
              <a:rPr lang="en-GB" dirty="0"/>
              <a:t>, </a:t>
            </a:r>
            <a:endParaRPr lang="ru-RU" dirty="0"/>
          </a:p>
          <a:p>
            <a:r>
              <a:rPr lang="en-GB" dirty="0"/>
              <a:t>Jose Luis Garcia-Soria</a:t>
            </a:r>
            <a:r>
              <a:rPr lang="en-GB" baseline="30000" dirty="0"/>
              <a:t>7</a:t>
            </a:r>
            <a:r>
              <a:rPr lang="en-GB" dirty="0"/>
              <a:t>, </a:t>
            </a:r>
            <a:endParaRPr lang="ru-RU" dirty="0"/>
          </a:p>
          <a:p>
            <a:r>
              <a:rPr lang="en-GB" dirty="0"/>
              <a:t>Joseph Fennell</a:t>
            </a:r>
            <a:r>
              <a:rPr lang="en-GB" baseline="30000" dirty="0"/>
              <a:t>8</a:t>
            </a:r>
            <a:r>
              <a:rPr lang="en-GB" dirty="0"/>
              <a:t>, </a:t>
            </a:r>
            <a:endParaRPr lang="ru-RU" dirty="0"/>
          </a:p>
          <a:p>
            <a:r>
              <a:rPr lang="en-GB" dirty="0"/>
              <a:t>Dessislava Ganeva</a:t>
            </a:r>
            <a:r>
              <a:rPr lang="en-GB" baseline="30000" dirty="0"/>
              <a:t>9</a:t>
            </a:r>
            <a:r>
              <a:rPr lang="en-GB" dirty="0"/>
              <a:t>, </a:t>
            </a:r>
            <a:endParaRPr lang="ru-RU" dirty="0"/>
          </a:p>
          <a:p>
            <a:r>
              <a:rPr lang="en-GB" dirty="0"/>
              <a:t>Shawn Carlisle Kefauver</a:t>
            </a:r>
            <a:r>
              <a:rPr lang="en-GB" baseline="30000" dirty="0"/>
              <a:t>10</a:t>
            </a:r>
            <a:r>
              <a:rPr lang="en-GB" dirty="0"/>
              <a:t> </a:t>
            </a:r>
          </a:p>
        </p:txBody>
      </p:sp>
      <p:pic>
        <p:nvPicPr>
          <p:cNvPr id="2050" name="Picture 2" descr="Remote Sensing Rhododendron | 2Excel Geo">
            <a:extLst>
              <a:ext uri="{FF2B5EF4-FFF2-40B4-BE49-F238E27FC236}">
                <a16:creationId xmlns:a16="http://schemas.microsoft.com/office/drawing/2014/main" id="{561C6D91-3944-931C-83A1-DD6EAC572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4678" y="361716"/>
            <a:ext cx="1681161" cy="16811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DC9C92B-B025-9F7A-5633-41ECC0398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1407" y="333904"/>
            <a:ext cx="1681162" cy="16811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ga BIALEK | Senior Researcher | PhD | National Physical Laboratory, London  | NPL | Earth Observation, Climate and Optical | Research profile">
            <a:extLst>
              <a:ext uri="{FF2B5EF4-FFF2-40B4-BE49-F238E27FC236}">
                <a16:creationId xmlns:a16="http://schemas.microsoft.com/office/drawing/2014/main" id="{53099667-E275-CF34-DC3B-2E7F56923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4184" y="288527"/>
            <a:ext cx="1771916" cy="177191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ndreas Hueni – Zürich, Schweiz | Berufliches Profil | LinkedIn">
            <a:extLst>
              <a:ext uri="{FF2B5EF4-FFF2-40B4-BE49-F238E27FC236}">
                <a16:creationId xmlns:a16="http://schemas.microsoft.com/office/drawing/2014/main" id="{CF71A76C-3231-7191-D2DF-EA09B38608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6031" y="218432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ike Werfeli – PHD Candidate – Remote Sensing Laboratories University of  Zurich | LinkedIn">
            <a:extLst>
              <a:ext uri="{FF2B5EF4-FFF2-40B4-BE49-F238E27FC236}">
                <a16:creationId xmlns:a16="http://schemas.microsoft.com/office/drawing/2014/main" id="{927A2AFB-9893-4571-6A96-A9D75B2931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2760" y="218432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Jose GOMEZ-DANS | Research Assistant | MEng, PhD | King's College London,  London | KCL | Research profile">
            <a:extLst>
              <a:ext uri="{FF2B5EF4-FFF2-40B4-BE49-F238E27FC236}">
                <a16:creationId xmlns:a16="http://schemas.microsoft.com/office/drawing/2014/main" id="{6F887B4C-C03D-20B7-FA79-136C912333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9489" y="2184327"/>
            <a:ext cx="1904999" cy="19049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eam">
            <a:extLst>
              <a:ext uri="{FF2B5EF4-FFF2-40B4-BE49-F238E27FC236}">
                <a16:creationId xmlns:a16="http://schemas.microsoft.com/office/drawing/2014/main" id="{61913D8D-7ECD-4CB1-AEFB-EBF096A866F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659" b="8572"/>
          <a:stretch/>
        </p:blipFill>
        <p:spPr bwMode="auto">
          <a:xfrm>
            <a:off x="9566217" y="2260525"/>
            <a:ext cx="1847850" cy="175260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José GARCÍA-SORIA | PhD Student | Bachelor on Physics · Master on Remote  Sensing | University of Valencia, Valencia | UV | Laboratorio de Procesado  de Imagenes (LPI) | Research profile">
            <a:extLst>
              <a:ext uri="{FF2B5EF4-FFF2-40B4-BE49-F238E27FC236}">
                <a16:creationId xmlns:a16="http://schemas.microsoft.com/office/drawing/2014/main" id="{5862C2CE-CC44-91BD-E5EC-A1F401AE3D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14543" y="4214281"/>
            <a:ext cx="1714155" cy="171415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Joseph FENNELL | Data Scientist | Research profile">
            <a:extLst>
              <a:ext uri="{FF2B5EF4-FFF2-40B4-BE49-F238E27FC236}">
                <a16:creationId xmlns:a16="http://schemas.microsoft.com/office/drawing/2014/main" id="{7B4E49E6-08E8-28E9-D3CD-C98F50E66D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90988" y="4211727"/>
            <a:ext cx="1788543" cy="1788543"/>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7" descr="A picture containing person, wall, indoor, shirt&#10;&#10;Description automatically generated">
            <a:extLst>
              <a:ext uri="{FF2B5EF4-FFF2-40B4-BE49-F238E27FC236}">
                <a16:creationId xmlns:a16="http://schemas.microsoft.com/office/drawing/2014/main" id="{61277E8E-63A0-9C04-47D9-22616A4A87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497612" y="361716"/>
            <a:ext cx="1681162" cy="1681162"/>
          </a:xfrm>
          <a:prstGeom prst="rect">
            <a:avLst/>
          </a:prstGeom>
        </p:spPr>
      </p:pic>
      <p:pic>
        <p:nvPicPr>
          <p:cNvPr id="2068" name="Picture 20" descr="Dessislava GANEVA | Assistant Professor | PhD | Remote sensing and GIS |  Research profile">
            <a:extLst>
              <a:ext uri="{FF2B5EF4-FFF2-40B4-BE49-F238E27FC236}">
                <a16:creationId xmlns:a16="http://schemas.microsoft.com/office/drawing/2014/main" id="{BDEDCA1B-BABF-DAEC-2588-CAC671F387B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15945" y="4211726"/>
            <a:ext cx="1788543" cy="1788543"/>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Special issues in Agronomy and Remote Sensing | ResearchGate">
            <a:extLst>
              <a:ext uri="{FF2B5EF4-FFF2-40B4-BE49-F238E27FC236}">
                <a16:creationId xmlns:a16="http://schemas.microsoft.com/office/drawing/2014/main" id="{0E1BDCE9-EFDB-75BE-0799-B04C2CF6A12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29651" y="4211726"/>
            <a:ext cx="1788544" cy="178854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206CEC89-A206-59DF-A6C5-8F00334BF70A}"/>
              </a:ext>
            </a:extLst>
          </p:cNvPr>
          <p:cNvGrpSpPr/>
          <p:nvPr/>
        </p:nvGrpSpPr>
        <p:grpSpPr>
          <a:xfrm>
            <a:off x="773805" y="3908967"/>
            <a:ext cx="1961970" cy="2324782"/>
            <a:chOff x="30192176" y="27700504"/>
            <a:chExt cx="1961970" cy="2324782"/>
          </a:xfrm>
        </p:grpSpPr>
        <p:pic>
          <p:nvPicPr>
            <p:cNvPr id="12" name="Picture 11" descr="A qr code on a white background&#10;&#10;AI-generated content may be incorrect.">
              <a:extLst>
                <a:ext uri="{FF2B5EF4-FFF2-40B4-BE49-F238E27FC236}">
                  <a16:creationId xmlns:a16="http://schemas.microsoft.com/office/drawing/2014/main" id="{1D155190-605F-58E3-EE46-9C8A072E465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374142" y="27700504"/>
              <a:ext cx="1598038" cy="1598038"/>
            </a:xfrm>
            <a:prstGeom prst="rect">
              <a:avLst/>
            </a:prstGeom>
          </p:spPr>
        </p:pic>
        <p:pic>
          <p:nvPicPr>
            <p:cNvPr id="13" name="Picture 12" descr="A black text on a black background&#10;&#10;AI-generated content may be incorrect.">
              <a:extLst>
                <a:ext uri="{FF2B5EF4-FFF2-40B4-BE49-F238E27FC236}">
                  <a16:creationId xmlns:a16="http://schemas.microsoft.com/office/drawing/2014/main" id="{6881F8F9-0112-0E53-E475-8D666434724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192176" y="29220878"/>
              <a:ext cx="1961970" cy="804408"/>
            </a:xfrm>
            <a:prstGeom prst="rect">
              <a:avLst/>
            </a:prstGeom>
          </p:spPr>
        </p:pic>
      </p:grpSp>
      <p:sp>
        <p:nvSpPr>
          <p:cNvPr id="15" name="TextBox 14">
            <a:extLst>
              <a:ext uri="{FF2B5EF4-FFF2-40B4-BE49-F238E27FC236}">
                <a16:creationId xmlns:a16="http://schemas.microsoft.com/office/drawing/2014/main" id="{031BDF73-3BE5-FE96-CC79-09D5D3923202}"/>
              </a:ext>
            </a:extLst>
          </p:cNvPr>
          <p:cNvSpPr txBox="1"/>
          <p:nvPr/>
        </p:nvSpPr>
        <p:spPr>
          <a:xfrm>
            <a:off x="3206246" y="6000269"/>
            <a:ext cx="6198242" cy="338554"/>
          </a:xfrm>
          <a:prstGeom prst="rect">
            <a:avLst/>
          </a:prstGeom>
          <a:noFill/>
        </p:spPr>
        <p:txBody>
          <a:bodyPr wrap="square">
            <a:spAutoFit/>
          </a:bodyPr>
          <a:lstStyle/>
          <a:p>
            <a:r>
              <a:rPr lang="en-GB" sz="1600" dirty="0">
                <a:hlinkClick r:id="rId16"/>
              </a:rPr>
              <a:t>https://github.com/pangeos-cost/uq-training</a:t>
            </a:r>
            <a:r>
              <a:rPr lang="ru-RU" sz="1600" dirty="0"/>
              <a:t> </a:t>
            </a:r>
            <a:endParaRPr lang="en-GB" sz="1600" dirty="0"/>
          </a:p>
        </p:txBody>
      </p:sp>
    </p:spTree>
    <p:extLst>
      <p:ext uri="{BB962C8B-B14F-4D97-AF65-F5344CB8AC3E}">
        <p14:creationId xmlns:p14="http://schemas.microsoft.com/office/powerpoint/2010/main" val="1347324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12D90-1052-4A30-B356-E9187AFCCB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1EFCE0-C861-224B-3E50-8A00AE9F522B}"/>
              </a:ext>
            </a:extLst>
          </p:cNvPr>
          <p:cNvSpPr>
            <a:spLocks noGrp="1"/>
          </p:cNvSpPr>
          <p:nvPr>
            <p:ph type="title"/>
          </p:nvPr>
        </p:nvSpPr>
        <p:spPr>
          <a:xfrm>
            <a:off x="245533" y="0"/>
            <a:ext cx="11946467" cy="753533"/>
          </a:xfrm>
        </p:spPr>
        <p:txBody>
          <a:bodyPr>
            <a:normAutofit/>
          </a:bodyPr>
          <a:lstStyle/>
          <a:p>
            <a:r>
              <a:rPr lang="en-US" dirty="0"/>
              <a:t>example of a traceability chain for reflectance</a:t>
            </a:r>
            <a:endParaRPr lang="en-GB" dirty="0"/>
          </a:p>
        </p:txBody>
      </p:sp>
      <p:sp>
        <p:nvSpPr>
          <p:cNvPr id="4" name="Slide Number Placeholder 3">
            <a:extLst>
              <a:ext uri="{FF2B5EF4-FFF2-40B4-BE49-F238E27FC236}">
                <a16:creationId xmlns:a16="http://schemas.microsoft.com/office/drawing/2014/main" id="{9D480093-1CE9-C059-F866-E2E390C9E1A9}"/>
              </a:ext>
            </a:extLst>
          </p:cNvPr>
          <p:cNvSpPr>
            <a:spLocks noGrp="1"/>
          </p:cNvSpPr>
          <p:nvPr>
            <p:ph type="sldNum" sz="quarter" idx="12"/>
          </p:nvPr>
        </p:nvSpPr>
        <p:spPr/>
        <p:txBody>
          <a:bodyPr/>
          <a:lstStyle/>
          <a:p>
            <a:fld id="{152F30FD-E7D9-4125-8C8C-27BA0109DBD2}" type="slidenum">
              <a:rPr lang="en-GB" smtClean="0"/>
              <a:t>20</a:t>
            </a:fld>
            <a:endParaRPr lang="en-GB"/>
          </a:p>
        </p:txBody>
      </p:sp>
      <p:pic>
        <p:nvPicPr>
          <p:cNvPr id="7170" name="Picture 2">
            <a:extLst>
              <a:ext uri="{FF2B5EF4-FFF2-40B4-BE49-F238E27FC236}">
                <a16:creationId xmlns:a16="http://schemas.microsoft.com/office/drawing/2014/main" id="{D28E1ABD-FD30-A1A0-28F4-2A2410C0C4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795870" y="638849"/>
            <a:ext cx="8895869" cy="547438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065A8193-F1AB-2078-D640-334316AB7EC4}"/>
              </a:ext>
            </a:extLst>
          </p:cNvPr>
          <p:cNvCxnSpPr>
            <a:cxnSpLocks/>
          </p:cNvCxnSpPr>
          <p:nvPr/>
        </p:nvCxnSpPr>
        <p:spPr>
          <a:xfrm>
            <a:off x="1244775" y="3508015"/>
            <a:ext cx="3437291" cy="25402"/>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73FA10FA-B346-C0EC-88F9-F04196B08796}"/>
              </a:ext>
            </a:extLst>
          </p:cNvPr>
          <p:cNvSpPr/>
          <p:nvPr/>
        </p:nvSpPr>
        <p:spPr>
          <a:xfrm>
            <a:off x="4682066" y="3145515"/>
            <a:ext cx="1566334" cy="609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8FC5758-335F-AE56-DB8A-3C30F13A082A}"/>
              </a:ext>
            </a:extLst>
          </p:cNvPr>
          <p:cNvSpPr txBox="1"/>
          <p:nvPr/>
        </p:nvSpPr>
        <p:spPr>
          <a:xfrm>
            <a:off x="102454" y="3323349"/>
            <a:ext cx="1136273" cy="369332"/>
          </a:xfrm>
          <a:prstGeom prst="rect">
            <a:avLst/>
          </a:prstGeom>
          <a:noFill/>
          <a:ln>
            <a:solidFill>
              <a:srgbClr val="FF0000"/>
            </a:solidFill>
          </a:ln>
        </p:spPr>
        <p:txBody>
          <a:bodyPr wrap="none" rtlCol="0">
            <a:spAutoFit/>
          </a:bodyPr>
          <a:lstStyle/>
          <a:p>
            <a:r>
              <a:rPr lang="en-US" dirty="0"/>
              <a:t>start here</a:t>
            </a:r>
          </a:p>
        </p:txBody>
      </p:sp>
      <p:grpSp>
        <p:nvGrpSpPr>
          <p:cNvPr id="10" name="Group 9">
            <a:extLst>
              <a:ext uri="{FF2B5EF4-FFF2-40B4-BE49-F238E27FC236}">
                <a16:creationId xmlns:a16="http://schemas.microsoft.com/office/drawing/2014/main" id="{2C35E971-23F8-476F-393A-29F8928386E2}"/>
              </a:ext>
            </a:extLst>
          </p:cNvPr>
          <p:cNvGrpSpPr/>
          <p:nvPr/>
        </p:nvGrpSpPr>
        <p:grpSpPr>
          <a:xfrm>
            <a:off x="9838262" y="923422"/>
            <a:ext cx="2291180" cy="4852433"/>
            <a:chOff x="104886" y="1346755"/>
            <a:chExt cx="2291180" cy="4852433"/>
          </a:xfrm>
        </p:grpSpPr>
        <p:pic>
          <p:nvPicPr>
            <p:cNvPr id="11" name="Picture 2">
              <a:extLst>
                <a:ext uri="{FF2B5EF4-FFF2-40B4-BE49-F238E27FC236}">
                  <a16:creationId xmlns:a16="http://schemas.microsoft.com/office/drawing/2014/main" id="{0B131630-49CD-3BB8-B7E1-40D1A9451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86" y="1749955"/>
              <a:ext cx="2291180" cy="405817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A800F7E-B612-C575-DC7F-CE258A86A15F}"/>
                </a:ext>
              </a:extLst>
            </p:cNvPr>
            <p:cNvSpPr txBox="1"/>
            <p:nvPr/>
          </p:nvSpPr>
          <p:spPr>
            <a:xfrm>
              <a:off x="169334" y="1346755"/>
              <a:ext cx="1421158" cy="369332"/>
            </a:xfrm>
            <a:prstGeom prst="rect">
              <a:avLst/>
            </a:prstGeom>
            <a:noFill/>
            <a:ln>
              <a:solidFill>
                <a:srgbClr val="FF0000"/>
              </a:solidFill>
            </a:ln>
          </p:spPr>
          <p:txBody>
            <a:bodyPr wrap="none" rtlCol="0">
              <a:spAutoFit/>
            </a:bodyPr>
            <a:lstStyle/>
            <a:p>
              <a:r>
                <a:rPr lang="en-US" dirty="0"/>
                <a:t>irradiance, E</a:t>
              </a:r>
              <a:endParaRPr lang="en-GB" dirty="0"/>
            </a:p>
          </p:txBody>
        </p:sp>
        <p:sp>
          <p:nvSpPr>
            <p:cNvPr id="13" name="TextBox 12">
              <a:extLst>
                <a:ext uri="{FF2B5EF4-FFF2-40B4-BE49-F238E27FC236}">
                  <a16:creationId xmlns:a16="http://schemas.microsoft.com/office/drawing/2014/main" id="{DB0016D8-9BB7-53ED-041A-F4A3F253AFD9}"/>
                </a:ext>
              </a:extLst>
            </p:cNvPr>
            <p:cNvSpPr txBox="1"/>
            <p:nvPr/>
          </p:nvSpPr>
          <p:spPr>
            <a:xfrm>
              <a:off x="104886" y="5829856"/>
              <a:ext cx="1276888" cy="369332"/>
            </a:xfrm>
            <a:prstGeom prst="rect">
              <a:avLst/>
            </a:prstGeom>
            <a:noFill/>
            <a:ln>
              <a:solidFill>
                <a:srgbClr val="FF0000"/>
              </a:solidFill>
            </a:ln>
          </p:spPr>
          <p:txBody>
            <a:bodyPr wrap="none" rtlCol="0">
              <a:spAutoFit/>
            </a:bodyPr>
            <a:lstStyle/>
            <a:p>
              <a:r>
                <a:rPr lang="en-US" dirty="0"/>
                <a:t>radiance, L</a:t>
              </a:r>
              <a:endParaRPr lang="en-GB" dirty="0"/>
            </a:p>
          </p:txBody>
        </p:sp>
        <p:cxnSp>
          <p:nvCxnSpPr>
            <p:cNvPr id="14" name="Straight Arrow Connector 13">
              <a:extLst>
                <a:ext uri="{FF2B5EF4-FFF2-40B4-BE49-F238E27FC236}">
                  <a16:creationId xmlns:a16="http://schemas.microsoft.com/office/drawing/2014/main" id="{A4849397-E692-B59A-6420-D97C77A167FF}"/>
                </a:ext>
              </a:extLst>
            </p:cNvPr>
            <p:cNvCxnSpPr>
              <a:cxnSpLocks/>
            </p:cNvCxnSpPr>
            <p:nvPr/>
          </p:nvCxnSpPr>
          <p:spPr>
            <a:xfrm>
              <a:off x="397933" y="1749955"/>
              <a:ext cx="0" cy="646112"/>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4EC8887-0847-9FF7-ABB8-8927581C663B}"/>
                </a:ext>
              </a:extLst>
            </p:cNvPr>
            <p:cNvCxnSpPr>
              <a:cxnSpLocks/>
            </p:cNvCxnSpPr>
            <p:nvPr/>
          </p:nvCxnSpPr>
          <p:spPr>
            <a:xfrm flipV="1">
              <a:off x="397933" y="4023519"/>
              <a:ext cx="0" cy="1784615"/>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7AAC3C45-0F59-1502-FB62-478D88CFF412}"/>
              </a:ext>
            </a:extLst>
          </p:cNvPr>
          <p:cNvSpPr txBox="1"/>
          <p:nvPr/>
        </p:nvSpPr>
        <p:spPr>
          <a:xfrm>
            <a:off x="6379633" y="5836231"/>
            <a:ext cx="1727200" cy="276999"/>
          </a:xfrm>
          <a:prstGeom prst="rect">
            <a:avLst/>
          </a:prstGeom>
          <a:noFill/>
        </p:spPr>
        <p:txBody>
          <a:bodyPr wrap="square">
            <a:spAutoFit/>
          </a:bodyPr>
          <a:lstStyle/>
          <a:p>
            <a:r>
              <a:rPr lang="en-GB" sz="1200" dirty="0"/>
              <a:t>Figure by Laura Mihai</a:t>
            </a:r>
          </a:p>
        </p:txBody>
      </p:sp>
      <p:sp>
        <p:nvSpPr>
          <p:cNvPr id="8" name="TextBox 7">
            <a:extLst>
              <a:ext uri="{FF2B5EF4-FFF2-40B4-BE49-F238E27FC236}">
                <a16:creationId xmlns:a16="http://schemas.microsoft.com/office/drawing/2014/main" id="{45000D56-E37C-1DAD-720D-82F681EC2D39}"/>
              </a:ext>
            </a:extLst>
          </p:cNvPr>
          <p:cNvSpPr txBox="1"/>
          <p:nvPr/>
        </p:nvSpPr>
        <p:spPr>
          <a:xfrm>
            <a:off x="10131309" y="5845007"/>
            <a:ext cx="1727200" cy="276999"/>
          </a:xfrm>
          <a:prstGeom prst="rect">
            <a:avLst/>
          </a:prstGeom>
          <a:noFill/>
        </p:spPr>
        <p:txBody>
          <a:bodyPr wrap="square">
            <a:spAutoFit/>
          </a:bodyPr>
          <a:lstStyle/>
          <a:p>
            <a:r>
              <a:rPr lang="en-GB" sz="1200" dirty="0"/>
              <a:t>Figure by Michal Antala</a:t>
            </a:r>
          </a:p>
        </p:txBody>
      </p:sp>
      <p:sp>
        <p:nvSpPr>
          <p:cNvPr id="16" name="Rectangle 15">
            <a:extLst>
              <a:ext uri="{FF2B5EF4-FFF2-40B4-BE49-F238E27FC236}">
                <a16:creationId xmlns:a16="http://schemas.microsoft.com/office/drawing/2014/main" id="{14E3D673-7AB8-7CD6-F543-A9B1D96CCB26}"/>
              </a:ext>
            </a:extLst>
          </p:cNvPr>
          <p:cNvSpPr/>
          <p:nvPr/>
        </p:nvSpPr>
        <p:spPr>
          <a:xfrm>
            <a:off x="166903" y="744770"/>
            <a:ext cx="9589284" cy="23715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E368603-94A5-B050-34F6-40B35FA64206}"/>
              </a:ext>
            </a:extLst>
          </p:cNvPr>
          <p:cNvSpPr/>
          <p:nvPr/>
        </p:nvSpPr>
        <p:spPr>
          <a:xfrm>
            <a:off x="6519332" y="2615926"/>
            <a:ext cx="3166359" cy="11402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08CAFBA-37CD-9863-1E92-76BC5903B666}"/>
              </a:ext>
            </a:extLst>
          </p:cNvPr>
          <p:cNvSpPr/>
          <p:nvPr/>
        </p:nvSpPr>
        <p:spPr>
          <a:xfrm>
            <a:off x="1301277" y="1129890"/>
            <a:ext cx="3005667" cy="22158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32917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CE25E-772C-46F2-141D-5DB427332753}"/>
              </a:ext>
            </a:extLst>
          </p:cNvPr>
          <p:cNvSpPr>
            <a:spLocks noGrp="1"/>
          </p:cNvSpPr>
          <p:nvPr>
            <p:ph type="title"/>
          </p:nvPr>
        </p:nvSpPr>
        <p:spPr>
          <a:xfrm>
            <a:off x="245533" y="0"/>
            <a:ext cx="11946467" cy="753533"/>
          </a:xfrm>
        </p:spPr>
        <p:txBody>
          <a:bodyPr>
            <a:normAutofit/>
          </a:bodyPr>
          <a:lstStyle/>
          <a:p>
            <a:r>
              <a:rPr lang="en-US" dirty="0"/>
              <a:t>example of a traceability chain for reflectance</a:t>
            </a:r>
            <a:endParaRPr lang="en-GB" dirty="0"/>
          </a:p>
        </p:txBody>
      </p:sp>
      <p:sp>
        <p:nvSpPr>
          <p:cNvPr id="4" name="Slide Number Placeholder 3">
            <a:extLst>
              <a:ext uri="{FF2B5EF4-FFF2-40B4-BE49-F238E27FC236}">
                <a16:creationId xmlns:a16="http://schemas.microsoft.com/office/drawing/2014/main" id="{B9846B39-9CA8-4A00-AF98-8FE05135439D}"/>
              </a:ext>
            </a:extLst>
          </p:cNvPr>
          <p:cNvSpPr>
            <a:spLocks noGrp="1"/>
          </p:cNvSpPr>
          <p:nvPr>
            <p:ph type="sldNum" sz="quarter" idx="12"/>
          </p:nvPr>
        </p:nvSpPr>
        <p:spPr/>
        <p:txBody>
          <a:bodyPr/>
          <a:lstStyle/>
          <a:p>
            <a:fld id="{152F30FD-E7D9-4125-8C8C-27BA0109DBD2}" type="slidenum">
              <a:rPr lang="en-GB" smtClean="0"/>
              <a:t>21</a:t>
            </a:fld>
            <a:endParaRPr lang="en-GB"/>
          </a:p>
        </p:txBody>
      </p:sp>
      <p:pic>
        <p:nvPicPr>
          <p:cNvPr id="7170" name="Picture 2">
            <a:extLst>
              <a:ext uri="{FF2B5EF4-FFF2-40B4-BE49-F238E27FC236}">
                <a16:creationId xmlns:a16="http://schemas.microsoft.com/office/drawing/2014/main" id="{4A056D32-EB72-711E-43FF-A15B7E5AF6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795870" y="638849"/>
            <a:ext cx="8895869" cy="547438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E772E21E-AE8D-25AD-56FB-C737D2512F27}"/>
              </a:ext>
            </a:extLst>
          </p:cNvPr>
          <p:cNvCxnSpPr>
            <a:cxnSpLocks/>
          </p:cNvCxnSpPr>
          <p:nvPr/>
        </p:nvCxnSpPr>
        <p:spPr>
          <a:xfrm>
            <a:off x="1244775" y="3508015"/>
            <a:ext cx="3437291" cy="25402"/>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E41E2C42-3E32-6BE7-489E-004FCEF2F649}"/>
              </a:ext>
            </a:extLst>
          </p:cNvPr>
          <p:cNvSpPr/>
          <p:nvPr/>
        </p:nvSpPr>
        <p:spPr>
          <a:xfrm>
            <a:off x="4682066" y="3145515"/>
            <a:ext cx="1566334" cy="609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7735D42-B10F-C72F-7657-1A373AC5A208}"/>
              </a:ext>
            </a:extLst>
          </p:cNvPr>
          <p:cNvSpPr txBox="1"/>
          <p:nvPr/>
        </p:nvSpPr>
        <p:spPr>
          <a:xfrm>
            <a:off x="102454" y="3323349"/>
            <a:ext cx="1136273" cy="369332"/>
          </a:xfrm>
          <a:prstGeom prst="rect">
            <a:avLst/>
          </a:prstGeom>
          <a:noFill/>
          <a:ln>
            <a:solidFill>
              <a:srgbClr val="FF0000"/>
            </a:solidFill>
          </a:ln>
        </p:spPr>
        <p:txBody>
          <a:bodyPr wrap="none" rtlCol="0">
            <a:spAutoFit/>
          </a:bodyPr>
          <a:lstStyle/>
          <a:p>
            <a:r>
              <a:rPr lang="en-US" dirty="0"/>
              <a:t>start here</a:t>
            </a:r>
          </a:p>
        </p:txBody>
      </p:sp>
      <p:grpSp>
        <p:nvGrpSpPr>
          <p:cNvPr id="10" name="Group 9">
            <a:extLst>
              <a:ext uri="{FF2B5EF4-FFF2-40B4-BE49-F238E27FC236}">
                <a16:creationId xmlns:a16="http://schemas.microsoft.com/office/drawing/2014/main" id="{2FD845C8-ECE9-FEA6-5159-4A3819BF1F7B}"/>
              </a:ext>
            </a:extLst>
          </p:cNvPr>
          <p:cNvGrpSpPr/>
          <p:nvPr/>
        </p:nvGrpSpPr>
        <p:grpSpPr>
          <a:xfrm>
            <a:off x="9838262" y="923422"/>
            <a:ext cx="2291180" cy="4852433"/>
            <a:chOff x="104886" y="1346755"/>
            <a:chExt cx="2291180" cy="4852433"/>
          </a:xfrm>
        </p:grpSpPr>
        <p:pic>
          <p:nvPicPr>
            <p:cNvPr id="11" name="Picture 2">
              <a:extLst>
                <a:ext uri="{FF2B5EF4-FFF2-40B4-BE49-F238E27FC236}">
                  <a16:creationId xmlns:a16="http://schemas.microsoft.com/office/drawing/2014/main" id="{CDAC5F28-78B6-C4FF-509F-C92AAF44E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86" y="1749955"/>
              <a:ext cx="2291180" cy="405817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3D20CF8-ACC9-4CF8-C9B6-D86C1A19579E}"/>
                </a:ext>
              </a:extLst>
            </p:cNvPr>
            <p:cNvSpPr txBox="1"/>
            <p:nvPr/>
          </p:nvSpPr>
          <p:spPr>
            <a:xfrm>
              <a:off x="169334" y="1346755"/>
              <a:ext cx="1421158" cy="369332"/>
            </a:xfrm>
            <a:prstGeom prst="rect">
              <a:avLst/>
            </a:prstGeom>
            <a:noFill/>
            <a:ln>
              <a:solidFill>
                <a:srgbClr val="FF0000"/>
              </a:solidFill>
            </a:ln>
          </p:spPr>
          <p:txBody>
            <a:bodyPr wrap="none" rtlCol="0">
              <a:spAutoFit/>
            </a:bodyPr>
            <a:lstStyle/>
            <a:p>
              <a:r>
                <a:rPr lang="en-US" dirty="0"/>
                <a:t>irradiance, E</a:t>
              </a:r>
              <a:endParaRPr lang="en-GB" dirty="0"/>
            </a:p>
          </p:txBody>
        </p:sp>
        <p:sp>
          <p:nvSpPr>
            <p:cNvPr id="13" name="TextBox 12">
              <a:extLst>
                <a:ext uri="{FF2B5EF4-FFF2-40B4-BE49-F238E27FC236}">
                  <a16:creationId xmlns:a16="http://schemas.microsoft.com/office/drawing/2014/main" id="{F6F9A9F4-A681-6132-BF21-048F52293E26}"/>
                </a:ext>
              </a:extLst>
            </p:cNvPr>
            <p:cNvSpPr txBox="1"/>
            <p:nvPr/>
          </p:nvSpPr>
          <p:spPr>
            <a:xfrm>
              <a:off x="104886" y="5829856"/>
              <a:ext cx="1276888" cy="369332"/>
            </a:xfrm>
            <a:prstGeom prst="rect">
              <a:avLst/>
            </a:prstGeom>
            <a:noFill/>
            <a:ln>
              <a:solidFill>
                <a:srgbClr val="FF0000"/>
              </a:solidFill>
            </a:ln>
          </p:spPr>
          <p:txBody>
            <a:bodyPr wrap="none" rtlCol="0">
              <a:spAutoFit/>
            </a:bodyPr>
            <a:lstStyle/>
            <a:p>
              <a:r>
                <a:rPr lang="en-US" dirty="0"/>
                <a:t>radiance, L</a:t>
              </a:r>
              <a:endParaRPr lang="en-GB" dirty="0"/>
            </a:p>
          </p:txBody>
        </p:sp>
        <p:cxnSp>
          <p:nvCxnSpPr>
            <p:cNvPr id="14" name="Straight Arrow Connector 13">
              <a:extLst>
                <a:ext uri="{FF2B5EF4-FFF2-40B4-BE49-F238E27FC236}">
                  <a16:creationId xmlns:a16="http://schemas.microsoft.com/office/drawing/2014/main" id="{C9F70DBC-0DA3-A35D-8C04-08CC52E3FC8B}"/>
                </a:ext>
              </a:extLst>
            </p:cNvPr>
            <p:cNvCxnSpPr>
              <a:cxnSpLocks/>
            </p:cNvCxnSpPr>
            <p:nvPr/>
          </p:nvCxnSpPr>
          <p:spPr>
            <a:xfrm>
              <a:off x="397933" y="1749955"/>
              <a:ext cx="0" cy="646112"/>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448EF0E-085E-AD59-121B-B2602F0703DE}"/>
                </a:ext>
              </a:extLst>
            </p:cNvPr>
            <p:cNvCxnSpPr>
              <a:cxnSpLocks/>
            </p:cNvCxnSpPr>
            <p:nvPr/>
          </p:nvCxnSpPr>
          <p:spPr>
            <a:xfrm flipV="1">
              <a:off x="397933" y="4023519"/>
              <a:ext cx="0" cy="1784615"/>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DE46F610-F3EC-4CFD-ED31-798ED720FF18}"/>
              </a:ext>
            </a:extLst>
          </p:cNvPr>
          <p:cNvSpPr txBox="1"/>
          <p:nvPr/>
        </p:nvSpPr>
        <p:spPr>
          <a:xfrm>
            <a:off x="6379633" y="5836231"/>
            <a:ext cx="1727200" cy="276999"/>
          </a:xfrm>
          <a:prstGeom prst="rect">
            <a:avLst/>
          </a:prstGeom>
          <a:noFill/>
        </p:spPr>
        <p:txBody>
          <a:bodyPr wrap="square">
            <a:spAutoFit/>
          </a:bodyPr>
          <a:lstStyle/>
          <a:p>
            <a:r>
              <a:rPr lang="en-GB" sz="1200" dirty="0"/>
              <a:t>Figure by Laura Mihai</a:t>
            </a:r>
          </a:p>
        </p:txBody>
      </p:sp>
      <p:sp>
        <p:nvSpPr>
          <p:cNvPr id="8" name="TextBox 7">
            <a:extLst>
              <a:ext uri="{FF2B5EF4-FFF2-40B4-BE49-F238E27FC236}">
                <a16:creationId xmlns:a16="http://schemas.microsoft.com/office/drawing/2014/main" id="{10FDA436-8A38-A678-5ABA-721D374B9480}"/>
              </a:ext>
            </a:extLst>
          </p:cNvPr>
          <p:cNvSpPr txBox="1"/>
          <p:nvPr/>
        </p:nvSpPr>
        <p:spPr>
          <a:xfrm>
            <a:off x="10131309" y="5845007"/>
            <a:ext cx="1727200" cy="276999"/>
          </a:xfrm>
          <a:prstGeom prst="rect">
            <a:avLst/>
          </a:prstGeom>
          <a:noFill/>
        </p:spPr>
        <p:txBody>
          <a:bodyPr wrap="square">
            <a:spAutoFit/>
          </a:bodyPr>
          <a:lstStyle/>
          <a:p>
            <a:r>
              <a:rPr lang="en-GB" sz="1200" dirty="0"/>
              <a:t>Figure by Michal Antala</a:t>
            </a:r>
          </a:p>
        </p:txBody>
      </p:sp>
    </p:spTree>
    <p:extLst>
      <p:ext uri="{BB962C8B-B14F-4D97-AF65-F5344CB8AC3E}">
        <p14:creationId xmlns:p14="http://schemas.microsoft.com/office/powerpoint/2010/main" val="3518258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E175B-7DC3-9D7A-4470-1536975F6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654A40-52BB-BC32-DEED-0D757A80E886}"/>
              </a:ext>
            </a:extLst>
          </p:cNvPr>
          <p:cNvSpPr>
            <a:spLocks noGrp="1"/>
          </p:cNvSpPr>
          <p:nvPr>
            <p:ph type="title"/>
          </p:nvPr>
        </p:nvSpPr>
        <p:spPr>
          <a:xfrm>
            <a:off x="84666" y="218048"/>
            <a:ext cx="10515600" cy="820208"/>
          </a:xfrm>
        </p:spPr>
        <p:txBody>
          <a:bodyPr/>
          <a:lstStyle/>
          <a:p>
            <a:r>
              <a:rPr lang="en-US" dirty="0"/>
              <a:t>Monte Carlo uncertainty propagation</a:t>
            </a:r>
            <a:endParaRPr lang="en-GB" dirty="0"/>
          </a:p>
        </p:txBody>
      </p:sp>
      <p:sp>
        <p:nvSpPr>
          <p:cNvPr id="4" name="Slide Number Placeholder 3">
            <a:extLst>
              <a:ext uri="{FF2B5EF4-FFF2-40B4-BE49-F238E27FC236}">
                <a16:creationId xmlns:a16="http://schemas.microsoft.com/office/drawing/2014/main" id="{2B9DC721-5822-E30D-BFAE-4EE0AE90667A}"/>
              </a:ext>
            </a:extLst>
          </p:cNvPr>
          <p:cNvSpPr>
            <a:spLocks noGrp="1"/>
          </p:cNvSpPr>
          <p:nvPr>
            <p:ph type="sldNum" sz="quarter" idx="12"/>
          </p:nvPr>
        </p:nvSpPr>
        <p:spPr/>
        <p:txBody>
          <a:bodyPr/>
          <a:lstStyle/>
          <a:p>
            <a:fld id="{152F30FD-E7D9-4125-8C8C-27BA0109DBD2}" type="slidenum">
              <a:rPr lang="en-GB" smtClean="0"/>
              <a:t>22</a:t>
            </a:fld>
            <a:endParaRPr lang="en-GB" dirty="0"/>
          </a:p>
        </p:txBody>
      </p:sp>
      <p:pic>
        <p:nvPicPr>
          <p:cNvPr id="6" name="Picture 5">
            <a:extLst>
              <a:ext uri="{FF2B5EF4-FFF2-40B4-BE49-F238E27FC236}">
                <a16:creationId xmlns:a16="http://schemas.microsoft.com/office/drawing/2014/main" id="{6AF2331D-2884-3B97-F491-30E271E8C3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5164" y="1330095"/>
            <a:ext cx="7170603" cy="4211990"/>
          </a:xfrm>
          <a:prstGeom prst="rect">
            <a:avLst/>
          </a:prstGeom>
        </p:spPr>
      </p:pic>
      <p:sp>
        <p:nvSpPr>
          <p:cNvPr id="10" name="TextBox 9">
            <a:extLst>
              <a:ext uri="{FF2B5EF4-FFF2-40B4-BE49-F238E27FC236}">
                <a16:creationId xmlns:a16="http://schemas.microsoft.com/office/drawing/2014/main" id="{AB27F67F-D022-C2FD-06DD-6B8A6B5D4C8A}"/>
              </a:ext>
            </a:extLst>
          </p:cNvPr>
          <p:cNvSpPr txBox="1"/>
          <p:nvPr/>
        </p:nvSpPr>
        <p:spPr>
          <a:xfrm>
            <a:off x="4402666" y="5691550"/>
            <a:ext cx="6197600" cy="276999"/>
          </a:xfrm>
          <a:prstGeom prst="rect">
            <a:avLst/>
          </a:prstGeom>
          <a:noFill/>
        </p:spPr>
        <p:txBody>
          <a:bodyPr wrap="square">
            <a:spAutoFit/>
          </a:bodyPr>
          <a:lstStyle/>
          <a:p>
            <a:r>
              <a:rPr lang="en-GB" sz="1200" dirty="0"/>
              <a:t>Figure 17 on </a:t>
            </a:r>
            <a:r>
              <a:rPr lang="en-GB" sz="1200" dirty="0">
                <a:hlinkClick r:id="rId3"/>
              </a:rPr>
              <a:t>https://dictionary.helmholtz-uq.de/content/monte_carlo_method.html</a:t>
            </a:r>
            <a:r>
              <a:rPr lang="en-GB" sz="1200" dirty="0"/>
              <a:t> </a:t>
            </a:r>
          </a:p>
        </p:txBody>
      </p:sp>
      <p:sp>
        <p:nvSpPr>
          <p:cNvPr id="22" name="TextBox 21">
            <a:extLst>
              <a:ext uri="{FF2B5EF4-FFF2-40B4-BE49-F238E27FC236}">
                <a16:creationId xmlns:a16="http://schemas.microsoft.com/office/drawing/2014/main" id="{F14ABBB8-80B5-0165-D837-9EEA0A3E305C}"/>
              </a:ext>
            </a:extLst>
          </p:cNvPr>
          <p:cNvSpPr txBox="1"/>
          <p:nvPr/>
        </p:nvSpPr>
        <p:spPr>
          <a:xfrm>
            <a:off x="8144933" y="1747805"/>
            <a:ext cx="2318263" cy="584775"/>
          </a:xfrm>
          <a:prstGeom prst="rect">
            <a:avLst/>
          </a:prstGeom>
          <a:solidFill>
            <a:schemeClr val="accent2">
              <a:lumMod val="20000"/>
              <a:lumOff val="80000"/>
            </a:schemeClr>
          </a:solidFill>
        </p:spPr>
        <p:txBody>
          <a:bodyPr wrap="none" rtlCol="0">
            <a:spAutoFit/>
          </a:bodyPr>
          <a:lstStyle/>
          <a:p>
            <a:r>
              <a:rPr lang="en-US" sz="3200" dirty="0"/>
              <a:t>Reflectance</a:t>
            </a:r>
            <a:endParaRPr lang="en-GB" sz="3200" dirty="0"/>
          </a:p>
        </p:txBody>
      </p:sp>
      <p:pic>
        <p:nvPicPr>
          <p:cNvPr id="11" name="Picture 10">
            <a:extLst>
              <a:ext uri="{FF2B5EF4-FFF2-40B4-BE49-F238E27FC236}">
                <a16:creationId xmlns:a16="http://schemas.microsoft.com/office/drawing/2014/main" id="{F61AA799-4B68-E8BC-A136-83F1EFED32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3526" y="219667"/>
            <a:ext cx="1458860" cy="820208"/>
          </a:xfrm>
          <a:prstGeom prst="rect">
            <a:avLst/>
          </a:prstGeom>
        </p:spPr>
      </p:pic>
      <p:pic>
        <p:nvPicPr>
          <p:cNvPr id="14" name="Graphic 13">
            <a:extLst>
              <a:ext uri="{FF2B5EF4-FFF2-40B4-BE49-F238E27FC236}">
                <a16:creationId xmlns:a16="http://schemas.microsoft.com/office/drawing/2014/main" id="{4F5669E9-3E72-057B-9684-98A29DFB1C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50606" y="-122378"/>
            <a:ext cx="1842920" cy="1303008"/>
          </a:xfrm>
          <a:prstGeom prst="rect">
            <a:avLst/>
          </a:prstGeom>
        </p:spPr>
      </p:pic>
      <p:pic>
        <p:nvPicPr>
          <p:cNvPr id="25" name="Picture 24">
            <a:extLst>
              <a:ext uri="{FF2B5EF4-FFF2-40B4-BE49-F238E27FC236}">
                <a16:creationId xmlns:a16="http://schemas.microsoft.com/office/drawing/2014/main" id="{C1DBAEAF-D939-09D1-21FA-1FDA8FC444F2}"/>
              </a:ext>
            </a:extLst>
          </p:cNvPr>
          <p:cNvPicPr>
            <a:picLocks noChangeAspect="1"/>
          </p:cNvPicPr>
          <p:nvPr/>
        </p:nvPicPr>
        <p:blipFill>
          <a:blip r:embed="rId7"/>
          <a:stretch>
            <a:fillRect/>
          </a:stretch>
        </p:blipFill>
        <p:spPr>
          <a:xfrm>
            <a:off x="610581" y="1649137"/>
            <a:ext cx="2924583" cy="590632"/>
          </a:xfrm>
          <a:prstGeom prst="rect">
            <a:avLst/>
          </a:prstGeom>
        </p:spPr>
      </p:pic>
      <p:pic>
        <p:nvPicPr>
          <p:cNvPr id="27" name="Picture 26">
            <a:extLst>
              <a:ext uri="{FF2B5EF4-FFF2-40B4-BE49-F238E27FC236}">
                <a16:creationId xmlns:a16="http://schemas.microsoft.com/office/drawing/2014/main" id="{FC07D116-ADAD-FD87-3040-02412618B04F}"/>
              </a:ext>
            </a:extLst>
          </p:cNvPr>
          <p:cNvPicPr>
            <a:picLocks noChangeAspect="1"/>
          </p:cNvPicPr>
          <p:nvPr/>
        </p:nvPicPr>
        <p:blipFill>
          <a:blip r:embed="rId8"/>
          <a:stretch>
            <a:fillRect/>
          </a:stretch>
        </p:blipFill>
        <p:spPr>
          <a:xfrm>
            <a:off x="352208" y="3788796"/>
            <a:ext cx="3105583" cy="533474"/>
          </a:xfrm>
          <a:prstGeom prst="rect">
            <a:avLst/>
          </a:prstGeom>
        </p:spPr>
      </p:pic>
      <p:pic>
        <p:nvPicPr>
          <p:cNvPr id="29" name="Picture 28">
            <a:extLst>
              <a:ext uri="{FF2B5EF4-FFF2-40B4-BE49-F238E27FC236}">
                <a16:creationId xmlns:a16="http://schemas.microsoft.com/office/drawing/2014/main" id="{2DEA65EB-426D-230D-47C6-93327497A9AF}"/>
              </a:ext>
            </a:extLst>
          </p:cNvPr>
          <p:cNvPicPr>
            <a:picLocks noChangeAspect="1"/>
          </p:cNvPicPr>
          <p:nvPr/>
        </p:nvPicPr>
        <p:blipFill>
          <a:blip r:embed="rId9"/>
          <a:stretch>
            <a:fillRect/>
          </a:stretch>
        </p:blipFill>
        <p:spPr>
          <a:xfrm>
            <a:off x="1838315" y="2802467"/>
            <a:ext cx="1619476" cy="533474"/>
          </a:xfrm>
          <a:prstGeom prst="rect">
            <a:avLst/>
          </a:prstGeom>
        </p:spPr>
      </p:pic>
      <p:pic>
        <p:nvPicPr>
          <p:cNvPr id="31" name="Picture 30">
            <a:extLst>
              <a:ext uri="{FF2B5EF4-FFF2-40B4-BE49-F238E27FC236}">
                <a16:creationId xmlns:a16="http://schemas.microsoft.com/office/drawing/2014/main" id="{277EA6D5-51A0-5024-4F98-699D0C711F8F}"/>
              </a:ext>
            </a:extLst>
          </p:cNvPr>
          <p:cNvPicPr>
            <a:picLocks noChangeAspect="1"/>
          </p:cNvPicPr>
          <p:nvPr/>
        </p:nvPicPr>
        <p:blipFill>
          <a:blip r:embed="rId10"/>
          <a:stretch>
            <a:fillRect/>
          </a:stretch>
        </p:blipFill>
        <p:spPr>
          <a:xfrm>
            <a:off x="1790683" y="4775125"/>
            <a:ext cx="1667108" cy="533474"/>
          </a:xfrm>
          <a:prstGeom prst="rect">
            <a:avLst/>
          </a:prstGeom>
        </p:spPr>
      </p:pic>
      <p:pic>
        <p:nvPicPr>
          <p:cNvPr id="33" name="Picture 32">
            <a:extLst>
              <a:ext uri="{FF2B5EF4-FFF2-40B4-BE49-F238E27FC236}">
                <a16:creationId xmlns:a16="http://schemas.microsoft.com/office/drawing/2014/main" id="{BC301B97-7910-66BF-B4E3-981C3A665838}"/>
              </a:ext>
            </a:extLst>
          </p:cNvPr>
          <p:cNvPicPr>
            <a:picLocks noChangeAspect="1"/>
          </p:cNvPicPr>
          <p:nvPr/>
        </p:nvPicPr>
        <p:blipFill>
          <a:blip r:embed="rId11"/>
          <a:stretch>
            <a:fillRect/>
          </a:stretch>
        </p:blipFill>
        <p:spPr>
          <a:xfrm>
            <a:off x="5342466" y="1556156"/>
            <a:ext cx="1924319" cy="857370"/>
          </a:xfrm>
          <a:prstGeom prst="rect">
            <a:avLst/>
          </a:prstGeom>
        </p:spPr>
      </p:pic>
    </p:spTree>
    <p:extLst>
      <p:ext uri="{BB962C8B-B14F-4D97-AF65-F5344CB8AC3E}">
        <p14:creationId xmlns:p14="http://schemas.microsoft.com/office/powerpoint/2010/main" val="1112788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B4C0E-4E0B-1DD8-257F-556DF8540266}"/>
              </a:ext>
            </a:extLst>
          </p:cNvPr>
          <p:cNvSpPr>
            <a:spLocks noGrp="1"/>
          </p:cNvSpPr>
          <p:nvPr>
            <p:ph type="title"/>
          </p:nvPr>
        </p:nvSpPr>
        <p:spPr>
          <a:xfrm>
            <a:off x="104886" y="151181"/>
            <a:ext cx="9025467" cy="583329"/>
          </a:xfrm>
        </p:spPr>
        <p:txBody>
          <a:bodyPr>
            <a:normAutofit fontScale="90000"/>
          </a:bodyPr>
          <a:lstStyle/>
          <a:p>
            <a:r>
              <a:rPr lang="en-US" dirty="0"/>
              <a:t>Total = random + systematic</a:t>
            </a:r>
            <a:endParaRPr lang="en-GB" dirty="0"/>
          </a:p>
        </p:txBody>
      </p:sp>
      <p:pic>
        <p:nvPicPr>
          <p:cNvPr id="6" name="Content Placeholder 5">
            <a:extLst>
              <a:ext uri="{FF2B5EF4-FFF2-40B4-BE49-F238E27FC236}">
                <a16:creationId xmlns:a16="http://schemas.microsoft.com/office/drawing/2014/main" id="{18B35AFE-8005-80E7-98E2-08705F55682A}"/>
              </a:ext>
            </a:extLst>
          </p:cNvPr>
          <p:cNvPicPr>
            <a:picLocks noGrp="1" noChangeAspect="1"/>
          </p:cNvPicPr>
          <p:nvPr>
            <p:ph idx="1"/>
          </p:nvPr>
        </p:nvPicPr>
        <p:blipFill>
          <a:blip r:embed="rId2"/>
          <a:stretch>
            <a:fillRect/>
          </a:stretch>
        </p:blipFill>
        <p:spPr>
          <a:xfrm>
            <a:off x="2849979" y="1405983"/>
            <a:ext cx="9126170" cy="4105111"/>
          </a:xfrm>
        </p:spPr>
      </p:pic>
      <p:sp>
        <p:nvSpPr>
          <p:cNvPr id="4" name="Slide Number Placeholder 3">
            <a:extLst>
              <a:ext uri="{FF2B5EF4-FFF2-40B4-BE49-F238E27FC236}">
                <a16:creationId xmlns:a16="http://schemas.microsoft.com/office/drawing/2014/main" id="{96EAAA95-297A-2DFE-62BF-A6161A6E7080}"/>
              </a:ext>
            </a:extLst>
          </p:cNvPr>
          <p:cNvSpPr>
            <a:spLocks noGrp="1"/>
          </p:cNvSpPr>
          <p:nvPr>
            <p:ph type="sldNum" sz="quarter" idx="12"/>
          </p:nvPr>
        </p:nvSpPr>
        <p:spPr/>
        <p:txBody>
          <a:bodyPr/>
          <a:lstStyle/>
          <a:p>
            <a:fld id="{152F30FD-E7D9-4125-8C8C-27BA0109DBD2}" type="slidenum">
              <a:rPr lang="en-GB" smtClean="0"/>
              <a:t>23</a:t>
            </a:fld>
            <a:endParaRPr lang="en-GB"/>
          </a:p>
        </p:txBody>
      </p:sp>
      <p:grpSp>
        <p:nvGrpSpPr>
          <p:cNvPr id="17" name="Group 16">
            <a:extLst>
              <a:ext uri="{FF2B5EF4-FFF2-40B4-BE49-F238E27FC236}">
                <a16:creationId xmlns:a16="http://schemas.microsoft.com/office/drawing/2014/main" id="{66164212-D9C2-8E5A-B399-7CDC493D0166}"/>
              </a:ext>
            </a:extLst>
          </p:cNvPr>
          <p:cNvGrpSpPr/>
          <p:nvPr/>
        </p:nvGrpSpPr>
        <p:grpSpPr>
          <a:xfrm>
            <a:off x="265752" y="1019717"/>
            <a:ext cx="2291180" cy="4818565"/>
            <a:chOff x="104886" y="1380623"/>
            <a:chExt cx="2291180" cy="4818565"/>
          </a:xfrm>
        </p:grpSpPr>
        <p:pic>
          <p:nvPicPr>
            <p:cNvPr id="6146" name="Picture 2">
              <a:extLst>
                <a:ext uri="{FF2B5EF4-FFF2-40B4-BE49-F238E27FC236}">
                  <a16:creationId xmlns:a16="http://schemas.microsoft.com/office/drawing/2014/main" id="{54C2F698-A4BC-F6EA-9249-4569560E3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86" y="1749955"/>
              <a:ext cx="2291180" cy="40581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B4BBE19-EAA3-E12C-E036-378D496E7768}"/>
                </a:ext>
              </a:extLst>
            </p:cNvPr>
            <p:cNvSpPr txBox="1"/>
            <p:nvPr/>
          </p:nvSpPr>
          <p:spPr>
            <a:xfrm>
              <a:off x="169334" y="1380623"/>
              <a:ext cx="1421158" cy="369332"/>
            </a:xfrm>
            <a:prstGeom prst="rect">
              <a:avLst/>
            </a:prstGeom>
            <a:noFill/>
            <a:ln>
              <a:solidFill>
                <a:srgbClr val="FF0000"/>
              </a:solidFill>
            </a:ln>
          </p:spPr>
          <p:txBody>
            <a:bodyPr wrap="none" rtlCol="0">
              <a:spAutoFit/>
            </a:bodyPr>
            <a:lstStyle/>
            <a:p>
              <a:r>
                <a:rPr lang="en-US" dirty="0"/>
                <a:t>irradiance, E</a:t>
              </a:r>
              <a:endParaRPr lang="en-GB" dirty="0"/>
            </a:p>
          </p:txBody>
        </p:sp>
        <p:sp>
          <p:nvSpPr>
            <p:cNvPr id="8" name="TextBox 7">
              <a:extLst>
                <a:ext uri="{FF2B5EF4-FFF2-40B4-BE49-F238E27FC236}">
                  <a16:creationId xmlns:a16="http://schemas.microsoft.com/office/drawing/2014/main" id="{EBF25A4D-7896-B679-F81D-C49A29D3BA00}"/>
                </a:ext>
              </a:extLst>
            </p:cNvPr>
            <p:cNvSpPr txBox="1"/>
            <p:nvPr/>
          </p:nvSpPr>
          <p:spPr>
            <a:xfrm>
              <a:off x="104886" y="5829856"/>
              <a:ext cx="1276888" cy="369332"/>
            </a:xfrm>
            <a:prstGeom prst="rect">
              <a:avLst/>
            </a:prstGeom>
            <a:noFill/>
            <a:ln>
              <a:solidFill>
                <a:srgbClr val="FF0000"/>
              </a:solidFill>
            </a:ln>
          </p:spPr>
          <p:txBody>
            <a:bodyPr wrap="none" rtlCol="0">
              <a:spAutoFit/>
            </a:bodyPr>
            <a:lstStyle/>
            <a:p>
              <a:r>
                <a:rPr lang="en-US" dirty="0"/>
                <a:t>radiance, L</a:t>
              </a:r>
              <a:endParaRPr lang="en-GB" dirty="0"/>
            </a:p>
          </p:txBody>
        </p:sp>
        <p:cxnSp>
          <p:nvCxnSpPr>
            <p:cNvPr id="12" name="Straight Arrow Connector 11">
              <a:extLst>
                <a:ext uri="{FF2B5EF4-FFF2-40B4-BE49-F238E27FC236}">
                  <a16:creationId xmlns:a16="http://schemas.microsoft.com/office/drawing/2014/main" id="{7AC863EC-6511-DED3-BF62-16A7EDE6E8FA}"/>
                </a:ext>
              </a:extLst>
            </p:cNvPr>
            <p:cNvCxnSpPr/>
            <p:nvPr/>
          </p:nvCxnSpPr>
          <p:spPr>
            <a:xfrm>
              <a:off x="397933" y="1749955"/>
              <a:ext cx="0" cy="646112"/>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D550D45-9208-77ED-4245-8D9E0DF1C481}"/>
                </a:ext>
              </a:extLst>
            </p:cNvPr>
            <p:cNvCxnSpPr>
              <a:cxnSpLocks/>
            </p:cNvCxnSpPr>
            <p:nvPr/>
          </p:nvCxnSpPr>
          <p:spPr>
            <a:xfrm flipV="1">
              <a:off x="397933" y="4023519"/>
              <a:ext cx="0" cy="1784615"/>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5" name="TextBox 4">
            <a:extLst>
              <a:ext uri="{FF2B5EF4-FFF2-40B4-BE49-F238E27FC236}">
                <a16:creationId xmlns:a16="http://schemas.microsoft.com/office/drawing/2014/main" id="{620C7DF8-3F37-2D9B-9AD8-34E846248604}"/>
              </a:ext>
            </a:extLst>
          </p:cNvPr>
          <p:cNvSpPr txBox="1"/>
          <p:nvPr/>
        </p:nvSpPr>
        <p:spPr>
          <a:xfrm>
            <a:off x="6341533" y="135592"/>
            <a:ext cx="2279578" cy="523220"/>
          </a:xfrm>
          <a:prstGeom prst="rect">
            <a:avLst/>
          </a:prstGeom>
          <a:noFill/>
          <a:ln>
            <a:solidFill>
              <a:schemeClr val="tx1"/>
            </a:solidFill>
          </a:ln>
        </p:spPr>
        <p:txBody>
          <a:bodyPr wrap="square">
            <a:spAutoFit/>
          </a:bodyPr>
          <a:lstStyle/>
          <a:p>
            <a:r>
              <a:rPr lang="en-US" sz="2800" dirty="0"/>
              <a:t>U</a:t>
            </a:r>
            <a:r>
              <a:rPr lang="en-US" sz="2800" baseline="-25000" dirty="0"/>
              <a:t>T</a:t>
            </a:r>
            <a:r>
              <a:rPr lang="en-US" sz="2800" dirty="0"/>
              <a:t> = U</a:t>
            </a:r>
            <a:r>
              <a:rPr lang="en-US" sz="2800" baseline="-25000" dirty="0"/>
              <a:t>R</a:t>
            </a:r>
            <a:r>
              <a:rPr lang="en-US" sz="2800" dirty="0"/>
              <a:t> + U</a:t>
            </a:r>
            <a:r>
              <a:rPr lang="en-US" sz="2800" baseline="-25000" dirty="0"/>
              <a:t>S</a:t>
            </a:r>
            <a:endParaRPr lang="en-GB" sz="2800" baseline="-25000" dirty="0"/>
          </a:p>
        </p:txBody>
      </p:sp>
      <p:sp>
        <p:nvSpPr>
          <p:cNvPr id="9" name="TextBox 8">
            <a:extLst>
              <a:ext uri="{FF2B5EF4-FFF2-40B4-BE49-F238E27FC236}">
                <a16:creationId xmlns:a16="http://schemas.microsoft.com/office/drawing/2014/main" id="{36BF66A1-DDD6-D090-8BC2-17C0C956614D}"/>
              </a:ext>
            </a:extLst>
          </p:cNvPr>
          <p:cNvSpPr txBox="1"/>
          <p:nvPr/>
        </p:nvSpPr>
        <p:spPr>
          <a:xfrm>
            <a:off x="547742" y="5963267"/>
            <a:ext cx="1727200" cy="276999"/>
          </a:xfrm>
          <a:prstGeom prst="rect">
            <a:avLst/>
          </a:prstGeom>
          <a:noFill/>
        </p:spPr>
        <p:txBody>
          <a:bodyPr wrap="square">
            <a:spAutoFit/>
          </a:bodyPr>
          <a:lstStyle/>
          <a:p>
            <a:r>
              <a:rPr lang="en-GB" sz="1200" dirty="0"/>
              <a:t>Figure by Michal Antala</a:t>
            </a:r>
          </a:p>
        </p:txBody>
      </p:sp>
    </p:spTree>
    <p:extLst>
      <p:ext uri="{BB962C8B-B14F-4D97-AF65-F5344CB8AC3E}">
        <p14:creationId xmlns:p14="http://schemas.microsoft.com/office/powerpoint/2010/main" val="536355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4AFCA-5901-473C-7E72-8A7FBE08A1F5}"/>
              </a:ext>
            </a:extLst>
          </p:cNvPr>
          <p:cNvSpPr>
            <a:spLocks noGrp="1"/>
          </p:cNvSpPr>
          <p:nvPr>
            <p:ph type="title"/>
          </p:nvPr>
        </p:nvSpPr>
        <p:spPr>
          <a:xfrm>
            <a:off x="101600" y="55014"/>
            <a:ext cx="10515600" cy="709266"/>
          </a:xfrm>
        </p:spPr>
        <p:txBody>
          <a:bodyPr>
            <a:normAutofit/>
          </a:bodyPr>
          <a:lstStyle/>
          <a:p>
            <a:r>
              <a:rPr lang="en-US" dirty="0"/>
              <a:t>L0 -&gt; L2: ground spectrometer</a:t>
            </a:r>
            <a:endParaRPr lang="en-GB" dirty="0"/>
          </a:p>
        </p:txBody>
      </p:sp>
      <p:sp>
        <p:nvSpPr>
          <p:cNvPr id="3" name="Content Placeholder 2">
            <a:extLst>
              <a:ext uri="{FF2B5EF4-FFF2-40B4-BE49-F238E27FC236}">
                <a16:creationId xmlns:a16="http://schemas.microsoft.com/office/drawing/2014/main" id="{923834E9-4311-869D-BC60-38888A86DE82}"/>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02C51FAC-208A-94C3-FC63-78EA7E5E6B76}"/>
              </a:ext>
            </a:extLst>
          </p:cNvPr>
          <p:cNvSpPr>
            <a:spLocks noGrp="1"/>
          </p:cNvSpPr>
          <p:nvPr>
            <p:ph type="sldNum" sz="quarter" idx="12"/>
          </p:nvPr>
        </p:nvSpPr>
        <p:spPr/>
        <p:txBody>
          <a:bodyPr/>
          <a:lstStyle/>
          <a:p>
            <a:fld id="{152F30FD-E7D9-4125-8C8C-27BA0109DBD2}" type="slidenum">
              <a:rPr lang="en-GB" smtClean="0"/>
              <a:t>24</a:t>
            </a:fld>
            <a:endParaRPr lang="en-GB" dirty="0"/>
          </a:p>
        </p:txBody>
      </p:sp>
      <p:pic>
        <p:nvPicPr>
          <p:cNvPr id="6" name="Picture 5">
            <a:extLst>
              <a:ext uri="{FF2B5EF4-FFF2-40B4-BE49-F238E27FC236}">
                <a16:creationId xmlns:a16="http://schemas.microsoft.com/office/drawing/2014/main" id="{915FEF1B-0BF7-44FA-CA4B-D7A284A38313}"/>
              </a:ext>
            </a:extLst>
          </p:cNvPr>
          <p:cNvPicPr>
            <a:picLocks noChangeAspect="1"/>
          </p:cNvPicPr>
          <p:nvPr/>
        </p:nvPicPr>
        <p:blipFill>
          <a:blip r:embed="rId2"/>
          <a:stretch>
            <a:fillRect/>
          </a:stretch>
        </p:blipFill>
        <p:spPr>
          <a:xfrm>
            <a:off x="0" y="769044"/>
            <a:ext cx="12192000" cy="5319911"/>
          </a:xfrm>
          <a:prstGeom prst="rect">
            <a:avLst/>
          </a:prstGeom>
        </p:spPr>
      </p:pic>
      <p:sp>
        <p:nvSpPr>
          <p:cNvPr id="7" name="Rectangle 6">
            <a:extLst>
              <a:ext uri="{FF2B5EF4-FFF2-40B4-BE49-F238E27FC236}">
                <a16:creationId xmlns:a16="http://schemas.microsoft.com/office/drawing/2014/main" id="{8B4D6B71-63F9-8E6D-1753-F7300A3563B4}"/>
              </a:ext>
            </a:extLst>
          </p:cNvPr>
          <p:cNvSpPr/>
          <p:nvPr/>
        </p:nvSpPr>
        <p:spPr>
          <a:xfrm>
            <a:off x="0" y="3073400"/>
            <a:ext cx="12192000" cy="146473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59253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2627B-A3FA-65BA-FD6C-E7843E1C44EB}"/>
              </a:ext>
            </a:extLst>
          </p:cNvPr>
          <p:cNvSpPr>
            <a:spLocks noGrp="1"/>
          </p:cNvSpPr>
          <p:nvPr>
            <p:ph type="title"/>
          </p:nvPr>
        </p:nvSpPr>
        <p:spPr>
          <a:xfrm>
            <a:off x="118533" y="154172"/>
            <a:ext cx="10515600" cy="642408"/>
          </a:xfrm>
        </p:spPr>
        <p:txBody>
          <a:bodyPr>
            <a:normAutofit fontScale="90000"/>
          </a:bodyPr>
          <a:lstStyle/>
          <a:p>
            <a:r>
              <a:rPr lang="en-US" dirty="0"/>
              <a:t>L0-&gt;L2: airborne or satellite</a:t>
            </a:r>
            <a:endParaRPr lang="en-GB" dirty="0"/>
          </a:p>
        </p:txBody>
      </p:sp>
      <p:sp>
        <p:nvSpPr>
          <p:cNvPr id="4" name="Slide Number Placeholder 3">
            <a:extLst>
              <a:ext uri="{FF2B5EF4-FFF2-40B4-BE49-F238E27FC236}">
                <a16:creationId xmlns:a16="http://schemas.microsoft.com/office/drawing/2014/main" id="{232AD4CB-3DAA-5D8F-47FC-E5C402B05333}"/>
              </a:ext>
            </a:extLst>
          </p:cNvPr>
          <p:cNvSpPr>
            <a:spLocks noGrp="1"/>
          </p:cNvSpPr>
          <p:nvPr>
            <p:ph type="sldNum" sz="quarter" idx="12"/>
          </p:nvPr>
        </p:nvSpPr>
        <p:spPr/>
        <p:txBody>
          <a:bodyPr/>
          <a:lstStyle/>
          <a:p>
            <a:fld id="{152F30FD-E7D9-4125-8C8C-27BA0109DBD2}" type="slidenum">
              <a:rPr lang="en-GB" smtClean="0"/>
              <a:t>25</a:t>
            </a:fld>
            <a:endParaRPr lang="en-GB" dirty="0"/>
          </a:p>
        </p:txBody>
      </p:sp>
      <p:pic>
        <p:nvPicPr>
          <p:cNvPr id="6" name="Picture 5">
            <a:extLst>
              <a:ext uri="{FF2B5EF4-FFF2-40B4-BE49-F238E27FC236}">
                <a16:creationId xmlns:a16="http://schemas.microsoft.com/office/drawing/2014/main" id="{2AA80A4F-ED6C-595A-3CFC-7C29E1B0FEE9}"/>
              </a:ext>
            </a:extLst>
          </p:cNvPr>
          <p:cNvPicPr>
            <a:picLocks noChangeAspect="1"/>
          </p:cNvPicPr>
          <p:nvPr/>
        </p:nvPicPr>
        <p:blipFill>
          <a:blip r:embed="rId2"/>
          <a:srcRect l="10227"/>
          <a:stretch/>
        </p:blipFill>
        <p:spPr>
          <a:xfrm>
            <a:off x="6250881" y="899606"/>
            <a:ext cx="5822586" cy="5058788"/>
          </a:xfrm>
          <a:prstGeom prst="rect">
            <a:avLst/>
          </a:prstGeom>
        </p:spPr>
      </p:pic>
      <p:pic>
        <p:nvPicPr>
          <p:cNvPr id="8" name="Picture 7">
            <a:extLst>
              <a:ext uri="{FF2B5EF4-FFF2-40B4-BE49-F238E27FC236}">
                <a16:creationId xmlns:a16="http://schemas.microsoft.com/office/drawing/2014/main" id="{0B47D9B9-0AA2-F82C-5C8D-4553CBC93DD7}"/>
              </a:ext>
            </a:extLst>
          </p:cNvPr>
          <p:cNvPicPr>
            <a:picLocks noChangeAspect="1"/>
          </p:cNvPicPr>
          <p:nvPr/>
        </p:nvPicPr>
        <p:blipFill>
          <a:blip r:embed="rId3"/>
          <a:srcRect l="10652"/>
          <a:stretch/>
        </p:blipFill>
        <p:spPr>
          <a:xfrm>
            <a:off x="323539" y="899606"/>
            <a:ext cx="5863114" cy="4925461"/>
          </a:xfrm>
          <a:prstGeom prst="rect">
            <a:avLst/>
          </a:prstGeom>
        </p:spPr>
      </p:pic>
      <p:sp>
        <p:nvSpPr>
          <p:cNvPr id="9" name="Rectangle 8">
            <a:extLst>
              <a:ext uri="{FF2B5EF4-FFF2-40B4-BE49-F238E27FC236}">
                <a16:creationId xmlns:a16="http://schemas.microsoft.com/office/drawing/2014/main" id="{B5E768E1-B4FA-E720-2F5A-0FFB8D50B119}"/>
              </a:ext>
            </a:extLst>
          </p:cNvPr>
          <p:cNvSpPr/>
          <p:nvPr/>
        </p:nvSpPr>
        <p:spPr>
          <a:xfrm>
            <a:off x="1134534" y="5427133"/>
            <a:ext cx="4893734" cy="3979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onnector: Curved 10">
            <a:extLst>
              <a:ext uri="{FF2B5EF4-FFF2-40B4-BE49-F238E27FC236}">
                <a16:creationId xmlns:a16="http://schemas.microsoft.com/office/drawing/2014/main" id="{1F3AC5B7-2BA1-9207-48E2-B25842083BF1}"/>
              </a:ext>
            </a:extLst>
          </p:cNvPr>
          <p:cNvCxnSpPr/>
          <p:nvPr/>
        </p:nvCxnSpPr>
        <p:spPr>
          <a:xfrm rot="5400000" flipH="1" flipV="1">
            <a:off x="4140201" y="3039534"/>
            <a:ext cx="4478866" cy="702732"/>
          </a:xfrm>
          <a:prstGeom prst="curvedConnector3">
            <a:avLst>
              <a:gd name="adj1" fmla="val 3119"/>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3" name="Picture 18" descr="Joseph FENNELL | Data Scientist | Research profile">
            <a:extLst>
              <a:ext uri="{FF2B5EF4-FFF2-40B4-BE49-F238E27FC236}">
                <a16:creationId xmlns:a16="http://schemas.microsoft.com/office/drawing/2014/main" id="{F87E74A4-BC5C-649C-F729-477D701B50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9818" y="88460"/>
            <a:ext cx="1788543" cy="178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243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7E725-E2DE-A286-E67C-C8BFEA670944}"/>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23CF0D1-42F0-A34B-4473-93778A97AEE1}"/>
              </a:ext>
            </a:extLst>
          </p:cNvPr>
          <p:cNvGraphicFramePr/>
          <p:nvPr>
            <p:extLst>
              <p:ext uri="{D42A27DB-BD31-4B8C-83A1-F6EECF244321}">
                <p14:modId xmlns:p14="http://schemas.microsoft.com/office/powerpoint/2010/main" val="1916658379"/>
              </p:ext>
            </p:extLst>
          </p:nvPr>
        </p:nvGraphicFramePr>
        <p:xfrm>
          <a:off x="1774618" y="520484"/>
          <a:ext cx="8642763" cy="49935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147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9A37-02EA-AC2E-BBD3-7C3A33B55A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92015D-1549-C8DA-D8FD-84277517D882}"/>
              </a:ext>
            </a:extLst>
          </p:cNvPr>
          <p:cNvSpPr>
            <a:spLocks noGrp="1"/>
          </p:cNvSpPr>
          <p:nvPr>
            <p:ph type="title"/>
          </p:nvPr>
        </p:nvSpPr>
        <p:spPr>
          <a:xfrm>
            <a:off x="203200" y="48442"/>
            <a:ext cx="8940800" cy="696626"/>
          </a:xfrm>
        </p:spPr>
        <p:txBody>
          <a:bodyPr>
            <a:normAutofit fontScale="90000"/>
          </a:bodyPr>
          <a:lstStyle/>
          <a:p>
            <a:r>
              <a:rPr lang="en-US" dirty="0"/>
              <a:t>propagation of uncertainty</a:t>
            </a:r>
            <a:endParaRPr lang="en-GB" dirty="0"/>
          </a:p>
        </p:txBody>
      </p:sp>
      <p:sp>
        <p:nvSpPr>
          <p:cNvPr id="4" name="Slide Number Placeholder 3">
            <a:extLst>
              <a:ext uri="{FF2B5EF4-FFF2-40B4-BE49-F238E27FC236}">
                <a16:creationId xmlns:a16="http://schemas.microsoft.com/office/drawing/2014/main" id="{0E6B11D7-1987-20E7-E5FD-C76EFB494C86}"/>
              </a:ext>
            </a:extLst>
          </p:cNvPr>
          <p:cNvSpPr>
            <a:spLocks noGrp="1"/>
          </p:cNvSpPr>
          <p:nvPr>
            <p:ph type="sldNum" sz="quarter" idx="12"/>
          </p:nvPr>
        </p:nvSpPr>
        <p:spPr/>
        <p:txBody>
          <a:bodyPr/>
          <a:lstStyle/>
          <a:p>
            <a:fld id="{152F30FD-E7D9-4125-8C8C-27BA0109DBD2}" type="slidenum">
              <a:rPr lang="en-GB" smtClean="0"/>
              <a:t>27</a:t>
            </a:fld>
            <a:endParaRPr lang="en-GB"/>
          </a:p>
        </p:txBody>
      </p:sp>
      <p:pic>
        <p:nvPicPr>
          <p:cNvPr id="8" name="Picture 7">
            <a:extLst>
              <a:ext uri="{FF2B5EF4-FFF2-40B4-BE49-F238E27FC236}">
                <a16:creationId xmlns:a16="http://schemas.microsoft.com/office/drawing/2014/main" id="{9D3CE8FB-C82F-6B20-8AC1-3B23D326B822}"/>
              </a:ext>
            </a:extLst>
          </p:cNvPr>
          <p:cNvPicPr>
            <a:picLocks noChangeAspect="1"/>
          </p:cNvPicPr>
          <p:nvPr/>
        </p:nvPicPr>
        <p:blipFill>
          <a:blip r:embed="rId2"/>
          <a:stretch>
            <a:fillRect/>
          </a:stretch>
        </p:blipFill>
        <p:spPr>
          <a:xfrm>
            <a:off x="2311402" y="676568"/>
            <a:ext cx="9335803" cy="3686689"/>
          </a:xfrm>
          <a:prstGeom prst="rect">
            <a:avLst/>
          </a:prstGeom>
        </p:spPr>
      </p:pic>
      <p:pic>
        <p:nvPicPr>
          <p:cNvPr id="9" name="Content Placeholder 5">
            <a:extLst>
              <a:ext uri="{FF2B5EF4-FFF2-40B4-BE49-F238E27FC236}">
                <a16:creationId xmlns:a16="http://schemas.microsoft.com/office/drawing/2014/main" id="{424DAE6A-F3E3-914A-0979-7E19E4BF359B}"/>
              </a:ext>
            </a:extLst>
          </p:cNvPr>
          <p:cNvPicPr>
            <a:picLocks noChangeAspect="1"/>
          </p:cNvPicPr>
          <p:nvPr/>
        </p:nvPicPr>
        <p:blipFill>
          <a:blip r:embed="rId3"/>
          <a:srcRect r="50350" b="25332"/>
          <a:stretch/>
        </p:blipFill>
        <p:spPr>
          <a:xfrm>
            <a:off x="5952497" y="4473170"/>
            <a:ext cx="2413000" cy="1632350"/>
          </a:xfrm>
          <a:prstGeom prst="rect">
            <a:avLst/>
          </a:prstGeom>
        </p:spPr>
      </p:pic>
      <p:pic>
        <p:nvPicPr>
          <p:cNvPr id="13" name="Picture 12">
            <a:extLst>
              <a:ext uri="{FF2B5EF4-FFF2-40B4-BE49-F238E27FC236}">
                <a16:creationId xmlns:a16="http://schemas.microsoft.com/office/drawing/2014/main" id="{4485297E-9C64-150B-D96F-D46F1C245832}"/>
              </a:ext>
            </a:extLst>
          </p:cNvPr>
          <p:cNvPicPr>
            <a:picLocks noChangeAspect="1"/>
          </p:cNvPicPr>
          <p:nvPr/>
        </p:nvPicPr>
        <p:blipFill>
          <a:blip r:embed="rId4"/>
          <a:stretch>
            <a:fillRect/>
          </a:stretch>
        </p:blipFill>
        <p:spPr>
          <a:xfrm>
            <a:off x="8610600" y="4441594"/>
            <a:ext cx="2413000" cy="1695506"/>
          </a:xfrm>
          <a:prstGeom prst="rect">
            <a:avLst/>
          </a:prstGeom>
        </p:spPr>
      </p:pic>
      <p:pic>
        <p:nvPicPr>
          <p:cNvPr id="15" name="Picture 14">
            <a:extLst>
              <a:ext uri="{FF2B5EF4-FFF2-40B4-BE49-F238E27FC236}">
                <a16:creationId xmlns:a16="http://schemas.microsoft.com/office/drawing/2014/main" id="{6F120978-0A67-AB94-635F-23BB2D957540}"/>
              </a:ext>
            </a:extLst>
          </p:cNvPr>
          <p:cNvPicPr>
            <a:picLocks noChangeAspect="1"/>
          </p:cNvPicPr>
          <p:nvPr/>
        </p:nvPicPr>
        <p:blipFill>
          <a:blip r:embed="rId5"/>
          <a:stretch>
            <a:fillRect/>
          </a:stretch>
        </p:blipFill>
        <p:spPr>
          <a:xfrm>
            <a:off x="3349548" y="4474433"/>
            <a:ext cx="2489058" cy="1575407"/>
          </a:xfrm>
          <a:prstGeom prst="rect">
            <a:avLst/>
          </a:prstGeom>
        </p:spPr>
      </p:pic>
      <p:pic>
        <p:nvPicPr>
          <p:cNvPr id="17" name="Picture 16">
            <a:extLst>
              <a:ext uri="{FF2B5EF4-FFF2-40B4-BE49-F238E27FC236}">
                <a16:creationId xmlns:a16="http://schemas.microsoft.com/office/drawing/2014/main" id="{4D80D539-B8CB-7F2C-2589-29C476E63856}"/>
              </a:ext>
            </a:extLst>
          </p:cNvPr>
          <p:cNvPicPr>
            <a:picLocks noChangeAspect="1"/>
          </p:cNvPicPr>
          <p:nvPr/>
        </p:nvPicPr>
        <p:blipFill>
          <a:blip r:embed="rId6"/>
          <a:srcRect r="47441" b="19286"/>
          <a:stretch/>
        </p:blipFill>
        <p:spPr>
          <a:xfrm>
            <a:off x="591256" y="4384595"/>
            <a:ext cx="2744591" cy="1809499"/>
          </a:xfrm>
          <a:prstGeom prst="rect">
            <a:avLst/>
          </a:prstGeom>
        </p:spPr>
      </p:pic>
      <p:graphicFrame>
        <p:nvGraphicFramePr>
          <p:cNvPr id="3" name="Diagram 2">
            <a:extLst>
              <a:ext uri="{FF2B5EF4-FFF2-40B4-BE49-F238E27FC236}">
                <a16:creationId xmlns:a16="http://schemas.microsoft.com/office/drawing/2014/main" id="{3BA67F18-11B9-B1EA-0A77-C4C937AFCAD2}"/>
              </a:ext>
            </a:extLst>
          </p:cNvPr>
          <p:cNvGraphicFramePr/>
          <p:nvPr/>
        </p:nvGraphicFramePr>
        <p:xfrm>
          <a:off x="58066" y="1256360"/>
          <a:ext cx="2321068" cy="30021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Rectangle 4">
            <a:extLst>
              <a:ext uri="{FF2B5EF4-FFF2-40B4-BE49-F238E27FC236}">
                <a16:creationId xmlns:a16="http://schemas.microsoft.com/office/drawing/2014/main" id="{E5A5FA9D-D26B-1699-F4BA-F41B12425AA8}"/>
              </a:ext>
            </a:extLst>
          </p:cNvPr>
          <p:cNvSpPr/>
          <p:nvPr/>
        </p:nvSpPr>
        <p:spPr>
          <a:xfrm>
            <a:off x="44036" y="2477174"/>
            <a:ext cx="11589139" cy="136669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3793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7726FE4-8610-19F9-2C99-171EDBEE7A72}"/>
              </a:ext>
            </a:extLst>
          </p:cNvPr>
          <p:cNvPicPr>
            <a:picLocks noGrp="1" noChangeAspect="1"/>
          </p:cNvPicPr>
          <p:nvPr>
            <p:ph idx="1"/>
          </p:nvPr>
        </p:nvPicPr>
        <p:blipFill>
          <a:blip r:embed="rId2"/>
          <a:stretch>
            <a:fillRect/>
          </a:stretch>
        </p:blipFill>
        <p:spPr>
          <a:xfrm>
            <a:off x="1778000" y="67744"/>
            <a:ext cx="8188315" cy="5550011"/>
          </a:xfrm>
        </p:spPr>
      </p:pic>
      <p:sp>
        <p:nvSpPr>
          <p:cNvPr id="4" name="Slide Number Placeholder 3">
            <a:extLst>
              <a:ext uri="{FF2B5EF4-FFF2-40B4-BE49-F238E27FC236}">
                <a16:creationId xmlns:a16="http://schemas.microsoft.com/office/drawing/2014/main" id="{373A06FF-D8D3-D67E-A0A3-AE1048E26DAC}"/>
              </a:ext>
            </a:extLst>
          </p:cNvPr>
          <p:cNvSpPr>
            <a:spLocks noGrp="1"/>
          </p:cNvSpPr>
          <p:nvPr>
            <p:ph type="sldNum" sz="quarter" idx="12"/>
          </p:nvPr>
        </p:nvSpPr>
        <p:spPr/>
        <p:txBody>
          <a:bodyPr/>
          <a:lstStyle/>
          <a:p>
            <a:fld id="{152F30FD-E7D9-4125-8C8C-27BA0109DBD2}" type="slidenum">
              <a:rPr lang="en-GB" smtClean="0"/>
              <a:t>28</a:t>
            </a:fld>
            <a:endParaRPr lang="en-GB" dirty="0"/>
          </a:p>
        </p:txBody>
      </p:sp>
      <p:sp>
        <p:nvSpPr>
          <p:cNvPr id="7" name="Rectangle 1">
            <a:extLst>
              <a:ext uri="{FF2B5EF4-FFF2-40B4-BE49-F238E27FC236}">
                <a16:creationId xmlns:a16="http://schemas.microsoft.com/office/drawing/2014/main" id="{6EDFCAA3-9551-5E72-2374-0ED41901CE49}"/>
              </a:ext>
            </a:extLst>
          </p:cNvPr>
          <p:cNvSpPr>
            <a:spLocks noChangeArrowheads="1"/>
          </p:cNvSpPr>
          <p:nvPr/>
        </p:nvSpPr>
        <p:spPr bwMode="auto">
          <a:xfrm>
            <a:off x="279400" y="5704183"/>
            <a:ext cx="11633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chemeClr val="bg1">
                    <a:lumMod val="50000"/>
                  </a:schemeClr>
                </a:solidFill>
                <a:effectLst/>
                <a:latin typeface="Arial" panose="020B0604020202020204" pitchFamily="34" charset="0"/>
              </a:rPr>
              <a:t>Verrelst</a:t>
            </a:r>
            <a:r>
              <a:rPr kumimoji="0" lang="en-US" altLang="en-US" sz="1200" b="0" i="0" u="none" strike="noStrike" cap="none" normalizeH="0" baseline="0" dirty="0">
                <a:ln>
                  <a:noFill/>
                </a:ln>
                <a:solidFill>
                  <a:schemeClr val="bg1">
                    <a:lumMod val="50000"/>
                  </a:schemeClr>
                </a:solidFill>
                <a:effectLst/>
                <a:latin typeface="Arial" panose="020B0604020202020204" pitchFamily="34" charset="0"/>
              </a:rPr>
              <a:t>, J., </a:t>
            </a:r>
            <a:r>
              <a:rPr kumimoji="0" lang="en-US" altLang="en-US" sz="1200" b="0" i="0" u="none" strike="noStrike" cap="none" normalizeH="0" baseline="0" dirty="0" err="1">
                <a:ln>
                  <a:noFill/>
                </a:ln>
                <a:solidFill>
                  <a:schemeClr val="bg1">
                    <a:lumMod val="50000"/>
                  </a:schemeClr>
                </a:solidFill>
                <a:effectLst/>
                <a:latin typeface="Arial" panose="020B0604020202020204" pitchFamily="34" charset="0"/>
              </a:rPr>
              <a:t>Malenovský</a:t>
            </a:r>
            <a:r>
              <a:rPr kumimoji="0" lang="en-US" altLang="en-US" sz="1200" b="0" i="0" u="none" strike="noStrike" cap="none" normalizeH="0" baseline="0" dirty="0">
                <a:ln>
                  <a:noFill/>
                </a:ln>
                <a:solidFill>
                  <a:schemeClr val="bg1">
                    <a:lumMod val="50000"/>
                  </a:schemeClr>
                </a:solidFill>
                <a:effectLst/>
                <a:latin typeface="Arial" panose="020B0604020202020204" pitchFamily="34" charset="0"/>
              </a:rPr>
              <a:t>, Z., van der Tol, C., Camps-Valls, G., Gastellu-Etchegorry, J. P., Lewis, P., North, P., &amp; Moreno, J. (2018). Quantifying Vegetation Biophysical Variables from Imaging Spectroscopy Data: A Review on Retrieval Methods. </a:t>
            </a:r>
            <a:r>
              <a:rPr kumimoji="0" lang="en-US" altLang="en-US" sz="1200" b="0" i="1" u="none" strike="noStrike" cap="none" normalizeH="0" baseline="0" dirty="0">
                <a:ln>
                  <a:noFill/>
                </a:ln>
                <a:solidFill>
                  <a:schemeClr val="bg1">
                    <a:lumMod val="50000"/>
                  </a:schemeClr>
                </a:solidFill>
                <a:effectLst/>
                <a:latin typeface="Arial" panose="020B0604020202020204" pitchFamily="34" charset="0"/>
              </a:rPr>
              <a:t>Surveys in Geophysics</a:t>
            </a:r>
            <a:r>
              <a:rPr kumimoji="0" lang="en-US" altLang="en-US" sz="1200" b="0" i="0" u="none" strike="noStrike" cap="none" normalizeH="0" baseline="0" dirty="0">
                <a:ln>
                  <a:noFill/>
                </a:ln>
                <a:solidFill>
                  <a:schemeClr val="bg1">
                    <a:lumMod val="50000"/>
                  </a:schemeClr>
                </a:solidFill>
                <a:effectLst/>
                <a:latin typeface="Arial" panose="020B0604020202020204" pitchFamily="34" charset="0"/>
              </a:rPr>
              <a:t>, 1–41. </a:t>
            </a:r>
            <a:r>
              <a:rPr kumimoji="0" lang="en-US" altLang="en-US" sz="1200" b="0" i="0" u="none" strike="noStrike" cap="none" normalizeH="0" baseline="0" dirty="0">
                <a:ln>
                  <a:noFill/>
                </a:ln>
                <a:solidFill>
                  <a:schemeClr val="bg1">
                    <a:lumMod val="50000"/>
                  </a:schemeClr>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https://doi.org/10.1007/s10712-018-9478-y</a:t>
            </a:r>
            <a:r>
              <a:rPr kumimoji="0" lang="en-US" altLang="en-US" sz="1200" b="0" i="0" u="none" strike="noStrike" cap="none" normalizeH="0" baseline="0" dirty="0">
                <a:ln>
                  <a:noFill/>
                </a:ln>
                <a:solidFill>
                  <a:schemeClr val="bg1">
                    <a:lumMod val="50000"/>
                  </a:schemeClr>
                </a:solidFill>
                <a:effectLst/>
                <a:latin typeface="Arial" panose="020B0604020202020204" pitchFamily="34" charset="0"/>
              </a:rPr>
              <a:t> </a:t>
            </a:r>
          </a:p>
        </p:txBody>
      </p:sp>
      <p:sp>
        <p:nvSpPr>
          <p:cNvPr id="8" name="Title 1">
            <a:extLst>
              <a:ext uri="{FF2B5EF4-FFF2-40B4-BE49-F238E27FC236}">
                <a16:creationId xmlns:a16="http://schemas.microsoft.com/office/drawing/2014/main" id="{7D321D16-6553-C0B4-A145-B4A6478942F0}"/>
              </a:ext>
            </a:extLst>
          </p:cNvPr>
          <p:cNvSpPr>
            <a:spLocks noGrp="1"/>
          </p:cNvSpPr>
          <p:nvPr>
            <p:ph type="title"/>
          </p:nvPr>
        </p:nvSpPr>
        <p:spPr>
          <a:xfrm>
            <a:off x="101600" y="55014"/>
            <a:ext cx="10515600" cy="709266"/>
          </a:xfrm>
        </p:spPr>
        <p:txBody>
          <a:bodyPr>
            <a:normAutofit/>
          </a:bodyPr>
          <a:lstStyle/>
          <a:p>
            <a:r>
              <a:rPr lang="en-US" dirty="0"/>
              <a:t>L2 -&gt; L3: retrieval</a:t>
            </a:r>
            <a:endParaRPr lang="en-GB" dirty="0"/>
          </a:p>
        </p:txBody>
      </p:sp>
    </p:spTree>
    <p:extLst>
      <p:ext uri="{BB962C8B-B14F-4D97-AF65-F5344CB8AC3E}">
        <p14:creationId xmlns:p14="http://schemas.microsoft.com/office/powerpoint/2010/main" val="3457298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5175F-E30A-D84B-93CA-8360699DC74F}"/>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4102CA2-2077-22F4-116E-082FDFB29713}"/>
              </a:ext>
            </a:extLst>
          </p:cNvPr>
          <p:cNvPicPr>
            <a:picLocks noGrp="1" noChangeAspect="1"/>
          </p:cNvPicPr>
          <p:nvPr>
            <p:ph idx="1"/>
          </p:nvPr>
        </p:nvPicPr>
        <p:blipFill>
          <a:blip r:embed="rId2"/>
          <a:stretch>
            <a:fillRect/>
          </a:stretch>
        </p:blipFill>
        <p:spPr>
          <a:xfrm>
            <a:off x="1778000" y="67744"/>
            <a:ext cx="8188315" cy="5550011"/>
          </a:xfrm>
        </p:spPr>
      </p:pic>
      <p:sp>
        <p:nvSpPr>
          <p:cNvPr id="4" name="Slide Number Placeholder 3">
            <a:extLst>
              <a:ext uri="{FF2B5EF4-FFF2-40B4-BE49-F238E27FC236}">
                <a16:creationId xmlns:a16="http://schemas.microsoft.com/office/drawing/2014/main" id="{3CEFEA09-7BB7-C84E-C1E5-C8293A93AFE8}"/>
              </a:ext>
            </a:extLst>
          </p:cNvPr>
          <p:cNvSpPr>
            <a:spLocks noGrp="1"/>
          </p:cNvSpPr>
          <p:nvPr>
            <p:ph type="sldNum" sz="quarter" idx="12"/>
          </p:nvPr>
        </p:nvSpPr>
        <p:spPr/>
        <p:txBody>
          <a:bodyPr/>
          <a:lstStyle/>
          <a:p>
            <a:fld id="{152F30FD-E7D9-4125-8C8C-27BA0109DBD2}" type="slidenum">
              <a:rPr lang="en-GB" smtClean="0"/>
              <a:t>29</a:t>
            </a:fld>
            <a:endParaRPr lang="en-GB" dirty="0"/>
          </a:p>
        </p:txBody>
      </p:sp>
      <p:sp>
        <p:nvSpPr>
          <p:cNvPr id="7" name="Rectangle 1">
            <a:extLst>
              <a:ext uri="{FF2B5EF4-FFF2-40B4-BE49-F238E27FC236}">
                <a16:creationId xmlns:a16="http://schemas.microsoft.com/office/drawing/2014/main" id="{5A234078-7D91-D09D-F3C1-66F2C747E982}"/>
              </a:ext>
            </a:extLst>
          </p:cNvPr>
          <p:cNvSpPr>
            <a:spLocks noChangeArrowheads="1"/>
          </p:cNvSpPr>
          <p:nvPr/>
        </p:nvSpPr>
        <p:spPr bwMode="auto">
          <a:xfrm>
            <a:off x="279400" y="5704183"/>
            <a:ext cx="11633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chemeClr val="bg1">
                    <a:lumMod val="50000"/>
                  </a:schemeClr>
                </a:solidFill>
                <a:effectLst/>
                <a:latin typeface="Arial" panose="020B0604020202020204" pitchFamily="34" charset="0"/>
              </a:rPr>
              <a:t>Verrelst</a:t>
            </a:r>
            <a:r>
              <a:rPr kumimoji="0" lang="en-US" altLang="en-US" sz="1200" b="0" i="0" u="none" strike="noStrike" cap="none" normalizeH="0" baseline="0" dirty="0">
                <a:ln>
                  <a:noFill/>
                </a:ln>
                <a:solidFill>
                  <a:schemeClr val="bg1">
                    <a:lumMod val="50000"/>
                  </a:schemeClr>
                </a:solidFill>
                <a:effectLst/>
                <a:latin typeface="Arial" panose="020B0604020202020204" pitchFamily="34" charset="0"/>
              </a:rPr>
              <a:t>, J., </a:t>
            </a:r>
            <a:r>
              <a:rPr kumimoji="0" lang="en-US" altLang="en-US" sz="1200" b="0" i="0" u="none" strike="noStrike" cap="none" normalizeH="0" baseline="0" dirty="0" err="1">
                <a:ln>
                  <a:noFill/>
                </a:ln>
                <a:solidFill>
                  <a:schemeClr val="bg1">
                    <a:lumMod val="50000"/>
                  </a:schemeClr>
                </a:solidFill>
                <a:effectLst/>
                <a:latin typeface="Arial" panose="020B0604020202020204" pitchFamily="34" charset="0"/>
              </a:rPr>
              <a:t>Malenovský</a:t>
            </a:r>
            <a:r>
              <a:rPr kumimoji="0" lang="en-US" altLang="en-US" sz="1200" b="0" i="0" u="none" strike="noStrike" cap="none" normalizeH="0" baseline="0" dirty="0">
                <a:ln>
                  <a:noFill/>
                </a:ln>
                <a:solidFill>
                  <a:schemeClr val="bg1">
                    <a:lumMod val="50000"/>
                  </a:schemeClr>
                </a:solidFill>
                <a:effectLst/>
                <a:latin typeface="Arial" panose="020B0604020202020204" pitchFamily="34" charset="0"/>
              </a:rPr>
              <a:t>, Z., van der Tol, C., Camps-Valls, G., Gastellu-Etchegorry, J. P., Lewis, P., North, P., &amp; Moreno, J. (2018). Quantifying Vegetation Biophysical Variables from Imaging Spectroscopy Data: A Review on Retrieval Methods. </a:t>
            </a:r>
            <a:r>
              <a:rPr kumimoji="0" lang="en-US" altLang="en-US" sz="1200" b="0" i="1" u="none" strike="noStrike" cap="none" normalizeH="0" baseline="0" dirty="0">
                <a:ln>
                  <a:noFill/>
                </a:ln>
                <a:solidFill>
                  <a:schemeClr val="bg1">
                    <a:lumMod val="50000"/>
                  </a:schemeClr>
                </a:solidFill>
                <a:effectLst/>
                <a:latin typeface="Arial" panose="020B0604020202020204" pitchFamily="34" charset="0"/>
              </a:rPr>
              <a:t>Surveys in Geophysics</a:t>
            </a:r>
            <a:r>
              <a:rPr kumimoji="0" lang="en-US" altLang="en-US" sz="1200" b="0" i="0" u="none" strike="noStrike" cap="none" normalizeH="0" baseline="0" dirty="0">
                <a:ln>
                  <a:noFill/>
                </a:ln>
                <a:solidFill>
                  <a:schemeClr val="bg1">
                    <a:lumMod val="50000"/>
                  </a:schemeClr>
                </a:solidFill>
                <a:effectLst/>
                <a:latin typeface="Arial" panose="020B0604020202020204" pitchFamily="34" charset="0"/>
              </a:rPr>
              <a:t>, 1–41. </a:t>
            </a:r>
            <a:r>
              <a:rPr kumimoji="0" lang="en-US" altLang="en-US" sz="1200" b="0" i="0" u="none" strike="noStrike" cap="none" normalizeH="0" baseline="0" dirty="0">
                <a:ln>
                  <a:noFill/>
                </a:ln>
                <a:solidFill>
                  <a:schemeClr val="bg1">
                    <a:lumMod val="50000"/>
                  </a:schemeClr>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https://doi.org/10.1007/s10712-018-9478-y</a:t>
            </a:r>
            <a:r>
              <a:rPr kumimoji="0" lang="en-US" altLang="en-US" sz="1200" b="0" i="0" u="none" strike="noStrike" cap="none" normalizeH="0" baseline="0" dirty="0">
                <a:ln>
                  <a:noFill/>
                </a:ln>
                <a:solidFill>
                  <a:schemeClr val="bg1">
                    <a:lumMod val="50000"/>
                  </a:schemeClr>
                </a:solidFill>
                <a:effectLst/>
                <a:latin typeface="Arial" panose="020B0604020202020204" pitchFamily="34" charset="0"/>
              </a:rPr>
              <a:t> </a:t>
            </a:r>
          </a:p>
        </p:txBody>
      </p:sp>
      <p:sp>
        <p:nvSpPr>
          <p:cNvPr id="8" name="Title 1">
            <a:extLst>
              <a:ext uri="{FF2B5EF4-FFF2-40B4-BE49-F238E27FC236}">
                <a16:creationId xmlns:a16="http://schemas.microsoft.com/office/drawing/2014/main" id="{6A749831-8E19-F97A-9C97-5592A2DECDFF}"/>
              </a:ext>
            </a:extLst>
          </p:cNvPr>
          <p:cNvSpPr>
            <a:spLocks noGrp="1"/>
          </p:cNvSpPr>
          <p:nvPr>
            <p:ph type="title"/>
          </p:nvPr>
        </p:nvSpPr>
        <p:spPr>
          <a:xfrm>
            <a:off x="101600" y="55014"/>
            <a:ext cx="10515600" cy="709266"/>
          </a:xfrm>
        </p:spPr>
        <p:txBody>
          <a:bodyPr>
            <a:normAutofit/>
          </a:bodyPr>
          <a:lstStyle/>
          <a:p>
            <a:r>
              <a:rPr lang="en-US" dirty="0"/>
              <a:t>L2 -&gt; L3: retrieval</a:t>
            </a:r>
            <a:endParaRPr lang="en-GB" dirty="0"/>
          </a:p>
        </p:txBody>
      </p:sp>
      <p:sp>
        <p:nvSpPr>
          <p:cNvPr id="9" name="Rectangle 8">
            <a:extLst>
              <a:ext uri="{FF2B5EF4-FFF2-40B4-BE49-F238E27FC236}">
                <a16:creationId xmlns:a16="http://schemas.microsoft.com/office/drawing/2014/main" id="{ECE9B43A-B090-1D89-62C0-35A6E6538F2B}"/>
              </a:ext>
            </a:extLst>
          </p:cNvPr>
          <p:cNvSpPr/>
          <p:nvPr/>
        </p:nvSpPr>
        <p:spPr>
          <a:xfrm>
            <a:off x="4766733" y="1734848"/>
            <a:ext cx="5740400" cy="37261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F5D5570E-8957-01F2-6A47-44297175C1F8}"/>
              </a:ext>
            </a:extLst>
          </p:cNvPr>
          <p:cNvPicPr>
            <a:picLocks noChangeAspect="1"/>
          </p:cNvPicPr>
          <p:nvPr/>
        </p:nvPicPr>
        <p:blipFill>
          <a:blip r:embed="rId4"/>
          <a:stretch>
            <a:fillRect/>
          </a:stretch>
        </p:blipFill>
        <p:spPr>
          <a:xfrm>
            <a:off x="4233334" y="2124105"/>
            <a:ext cx="4629796" cy="2410161"/>
          </a:xfrm>
          <a:prstGeom prst="rect">
            <a:avLst/>
          </a:prstGeom>
        </p:spPr>
      </p:pic>
      <p:pic>
        <p:nvPicPr>
          <p:cNvPr id="10" name="Graphic 9">
            <a:extLst>
              <a:ext uri="{FF2B5EF4-FFF2-40B4-BE49-F238E27FC236}">
                <a16:creationId xmlns:a16="http://schemas.microsoft.com/office/drawing/2014/main" id="{61C59E0E-4AE3-1799-39F7-83014D6840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6006" y="3329185"/>
            <a:ext cx="1842920" cy="1303008"/>
          </a:xfrm>
          <a:prstGeom prst="rect">
            <a:avLst/>
          </a:prstGeom>
        </p:spPr>
      </p:pic>
      <p:pic>
        <p:nvPicPr>
          <p:cNvPr id="12" name="Picture 11">
            <a:extLst>
              <a:ext uri="{FF2B5EF4-FFF2-40B4-BE49-F238E27FC236}">
                <a16:creationId xmlns:a16="http://schemas.microsoft.com/office/drawing/2014/main" id="{ED70E046-7A45-2A75-6984-C2272F0DABC0}"/>
              </a:ext>
            </a:extLst>
          </p:cNvPr>
          <p:cNvPicPr>
            <a:picLocks noChangeAspect="1"/>
          </p:cNvPicPr>
          <p:nvPr/>
        </p:nvPicPr>
        <p:blipFill>
          <a:blip r:embed="rId7"/>
          <a:stretch>
            <a:fillRect/>
          </a:stretch>
        </p:blipFill>
        <p:spPr>
          <a:xfrm>
            <a:off x="34915" y="2539445"/>
            <a:ext cx="1903169" cy="1956490"/>
          </a:xfrm>
          <a:prstGeom prst="rect">
            <a:avLst/>
          </a:prstGeom>
        </p:spPr>
      </p:pic>
      <p:sp>
        <p:nvSpPr>
          <p:cNvPr id="13" name="Rectangle 12">
            <a:extLst>
              <a:ext uri="{FF2B5EF4-FFF2-40B4-BE49-F238E27FC236}">
                <a16:creationId xmlns:a16="http://schemas.microsoft.com/office/drawing/2014/main" id="{24F4E370-9834-9DA0-4213-000E6A01BE5B}"/>
              </a:ext>
            </a:extLst>
          </p:cNvPr>
          <p:cNvSpPr/>
          <p:nvPr/>
        </p:nvSpPr>
        <p:spPr>
          <a:xfrm>
            <a:off x="34915" y="3683000"/>
            <a:ext cx="1980152" cy="3640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F21A2867-9DB8-68D3-1A2C-A10CC0F894FF}"/>
              </a:ext>
            </a:extLst>
          </p:cNvPr>
          <p:cNvSpPr txBox="1"/>
          <p:nvPr/>
        </p:nvSpPr>
        <p:spPr>
          <a:xfrm>
            <a:off x="516466" y="915396"/>
            <a:ext cx="2654894" cy="369332"/>
          </a:xfrm>
          <a:prstGeom prst="rect">
            <a:avLst/>
          </a:prstGeom>
          <a:noFill/>
          <a:ln>
            <a:solidFill>
              <a:srgbClr val="FF0000"/>
            </a:solidFill>
          </a:ln>
        </p:spPr>
        <p:txBody>
          <a:bodyPr wrap="none" rtlCol="0">
            <a:spAutoFit/>
          </a:bodyPr>
          <a:lstStyle/>
          <a:p>
            <a:r>
              <a:rPr lang="en-US" dirty="0">
                <a:solidFill>
                  <a:srgbClr val="FF0000"/>
                </a:solidFill>
              </a:rPr>
              <a:t>Monte Carlo propagation</a:t>
            </a:r>
            <a:endParaRPr lang="en-GB" dirty="0">
              <a:solidFill>
                <a:srgbClr val="FF0000"/>
              </a:solidFill>
            </a:endParaRPr>
          </a:p>
        </p:txBody>
      </p:sp>
    </p:spTree>
    <p:extLst>
      <p:ext uri="{BB962C8B-B14F-4D97-AF65-F5344CB8AC3E}">
        <p14:creationId xmlns:p14="http://schemas.microsoft.com/office/powerpoint/2010/main" val="4074064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phical user interface&#10;&#10;Description automatically generated">
            <a:extLst>
              <a:ext uri="{FF2B5EF4-FFF2-40B4-BE49-F238E27FC236}">
                <a16:creationId xmlns:a16="http://schemas.microsoft.com/office/drawing/2014/main" id="{9E3A19C5-CAC1-4AA3-A6D0-0FD05B528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2373" y="4008084"/>
            <a:ext cx="2757987" cy="921125"/>
          </a:xfrm>
          <a:prstGeom prst="rect">
            <a:avLst/>
          </a:prstGeom>
        </p:spPr>
      </p:pic>
      <p:sp>
        <p:nvSpPr>
          <p:cNvPr id="3" name="Content Placeholder 2">
            <a:extLst>
              <a:ext uri="{FF2B5EF4-FFF2-40B4-BE49-F238E27FC236}">
                <a16:creationId xmlns:a16="http://schemas.microsoft.com/office/drawing/2014/main" id="{FA6C1CFA-72DB-4AD1-8C69-AFFE11CE5DA3}"/>
              </a:ext>
            </a:extLst>
          </p:cNvPr>
          <p:cNvSpPr>
            <a:spLocks noGrp="1"/>
          </p:cNvSpPr>
          <p:nvPr>
            <p:ph sz="half" idx="1"/>
          </p:nvPr>
        </p:nvSpPr>
        <p:spPr>
          <a:xfrm>
            <a:off x="427407" y="1251698"/>
            <a:ext cx="5556624" cy="5376253"/>
          </a:xfrm>
        </p:spPr>
        <p:txBody>
          <a:bodyPr>
            <a:normAutofit/>
          </a:bodyPr>
          <a:lstStyle/>
          <a:p>
            <a:pPr>
              <a:spcBef>
                <a:spcPts val="0"/>
              </a:spcBef>
            </a:pPr>
            <a:r>
              <a:rPr lang="en-US" sz="2000" dirty="0"/>
              <a:t>2021-…  – Assistant professor </a:t>
            </a:r>
          </a:p>
          <a:p>
            <a:pPr lvl="1">
              <a:spcBef>
                <a:spcPts val="0"/>
              </a:spcBef>
            </a:pPr>
            <a:r>
              <a:rPr lang="en-US" sz="1800" dirty="0"/>
              <a:t>Plant ecological hydrology</a:t>
            </a:r>
          </a:p>
          <a:p>
            <a:pPr lvl="1">
              <a:spcBef>
                <a:spcPts val="0"/>
              </a:spcBef>
            </a:pPr>
            <a:r>
              <a:rPr lang="en-US" sz="1800" dirty="0"/>
              <a:t>ITC, University of Twente</a:t>
            </a:r>
          </a:p>
          <a:p>
            <a:pPr lvl="1">
              <a:spcBef>
                <a:spcPts val="0"/>
              </a:spcBef>
            </a:pPr>
            <a:endParaRPr lang="en-US" sz="1800" dirty="0"/>
          </a:p>
          <a:p>
            <a:pPr>
              <a:spcBef>
                <a:spcPts val="0"/>
              </a:spcBef>
            </a:pPr>
            <a:r>
              <a:rPr lang="en-US" sz="2000" dirty="0"/>
              <a:t>2021-2022 R&amp;D – eLEAF</a:t>
            </a:r>
          </a:p>
          <a:p>
            <a:pPr lvl="1">
              <a:spcBef>
                <a:spcPts val="0"/>
              </a:spcBef>
            </a:pPr>
            <a:r>
              <a:rPr lang="en-US" sz="1600" dirty="0"/>
              <a:t>Sugarcane and grape wine yield prediction with EO</a:t>
            </a:r>
            <a:endParaRPr lang="en-US" sz="2000" dirty="0"/>
          </a:p>
          <a:p>
            <a:pPr marL="0" indent="0">
              <a:spcBef>
                <a:spcPts val="0"/>
              </a:spcBef>
              <a:buNone/>
            </a:pPr>
            <a:endParaRPr lang="en-US" sz="2000" dirty="0"/>
          </a:p>
          <a:p>
            <a:pPr>
              <a:spcBef>
                <a:spcPts val="0"/>
              </a:spcBef>
            </a:pPr>
            <a:r>
              <a:rPr lang="en-US" sz="2000" dirty="0"/>
              <a:t>2017-2021 – PhD in remote sensing </a:t>
            </a:r>
          </a:p>
          <a:p>
            <a:pPr marL="457200" lvl="1" indent="0">
              <a:spcBef>
                <a:spcPts val="0"/>
              </a:spcBef>
              <a:buNone/>
            </a:pPr>
            <a:r>
              <a:rPr lang="en-US" sz="1600" dirty="0"/>
              <a:t>ITC Faculty Geo-Information Science and Earth Observation </a:t>
            </a:r>
          </a:p>
          <a:p>
            <a:pPr marL="457200" lvl="1" indent="0">
              <a:spcBef>
                <a:spcPts val="0"/>
              </a:spcBef>
              <a:buNone/>
            </a:pPr>
            <a:r>
              <a:rPr lang="en-US" sz="1600" dirty="0"/>
              <a:t>University of Twente, Netherlands</a:t>
            </a:r>
          </a:p>
          <a:p>
            <a:pPr marL="457200" lvl="1" indent="0">
              <a:spcBef>
                <a:spcPts val="0"/>
              </a:spcBef>
              <a:buNone/>
            </a:pPr>
            <a:endParaRPr lang="en-US" sz="1600" dirty="0"/>
          </a:p>
          <a:p>
            <a:pPr>
              <a:spcBef>
                <a:spcPts val="0"/>
              </a:spcBef>
            </a:pPr>
            <a:r>
              <a:rPr lang="en-US" sz="2000" dirty="0"/>
              <a:t>2015-2016 – Bioinformatics institute</a:t>
            </a:r>
          </a:p>
          <a:p>
            <a:pPr marL="457200" lvl="1" indent="0">
              <a:spcBef>
                <a:spcPts val="0"/>
              </a:spcBef>
              <a:buNone/>
            </a:pPr>
            <a:r>
              <a:rPr lang="en-US" sz="1600" dirty="0"/>
              <a:t>Saint-Petersburg, Russia</a:t>
            </a:r>
          </a:p>
          <a:p>
            <a:pPr marL="457200" lvl="1" indent="0">
              <a:spcBef>
                <a:spcPts val="0"/>
              </a:spcBef>
              <a:buNone/>
            </a:pPr>
            <a:endParaRPr lang="en-US" sz="1600" dirty="0"/>
          </a:p>
          <a:p>
            <a:pPr>
              <a:spcBef>
                <a:spcPts val="0"/>
              </a:spcBef>
            </a:pPr>
            <a:r>
              <a:rPr lang="en-US" sz="2000" dirty="0"/>
              <a:t>2010-2016  – </a:t>
            </a:r>
            <a:r>
              <a:rPr lang="en-GB" sz="2000" dirty="0"/>
              <a:t>BSc and MSc in plant physiology and biochemistry </a:t>
            </a:r>
          </a:p>
          <a:p>
            <a:pPr marL="457200" lvl="1" indent="0">
              <a:spcBef>
                <a:spcPts val="0"/>
              </a:spcBef>
              <a:buNone/>
            </a:pPr>
            <a:r>
              <a:rPr lang="en-US" sz="1600" dirty="0"/>
              <a:t>Saint-Petersburg State University, Russia</a:t>
            </a:r>
          </a:p>
        </p:txBody>
      </p:sp>
      <p:pic>
        <p:nvPicPr>
          <p:cNvPr id="8" name="Content Placeholder 7" descr="A picture containing person, wall, indoor, shirt&#10;&#10;Description automatically generated">
            <a:extLst>
              <a:ext uri="{FF2B5EF4-FFF2-40B4-BE49-F238E27FC236}">
                <a16:creationId xmlns:a16="http://schemas.microsoft.com/office/drawing/2014/main" id="{CA0CF08A-1400-4F32-A349-822BDF890805}"/>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flipH="1">
            <a:off x="9143484" y="458913"/>
            <a:ext cx="2048857" cy="2048857"/>
          </a:xfrm>
        </p:spPr>
      </p:pic>
      <p:pic>
        <p:nvPicPr>
          <p:cNvPr id="5" name="Picture 4">
            <a:extLst>
              <a:ext uri="{FF2B5EF4-FFF2-40B4-BE49-F238E27FC236}">
                <a16:creationId xmlns:a16="http://schemas.microsoft.com/office/drawing/2014/main" id="{2C5C92B5-88DF-418B-99EC-6733F1D106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2889" y="4825486"/>
            <a:ext cx="1000446" cy="1250029"/>
          </a:xfrm>
          <a:prstGeom prst="rect">
            <a:avLst/>
          </a:prstGeom>
        </p:spPr>
      </p:pic>
      <p:pic>
        <p:nvPicPr>
          <p:cNvPr id="6" name="Picture 5">
            <a:extLst>
              <a:ext uri="{FF2B5EF4-FFF2-40B4-BE49-F238E27FC236}">
                <a16:creationId xmlns:a16="http://schemas.microsoft.com/office/drawing/2014/main" id="{6A71E2E2-35DC-4977-903B-44183E2176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2455" y="4929209"/>
            <a:ext cx="1224272" cy="1222094"/>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F451B56A-A767-4988-969E-3B3CEF7F42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5972" y="1178644"/>
            <a:ext cx="2669072" cy="789065"/>
          </a:xfrm>
          <a:prstGeom prst="rect">
            <a:avLst/>
          </a:prstGeom>
        </p:spPr>
      </p:pic>
      <p:pic>
        <p:nvPicPr>
          <p:cNvPr id="1026" name="Picture 2" descr="eLEAF BV - NLSpace">
            <a:extLst>
              <a:ext uri="{FF2B5EF4-FFF2-40B4-BE49-F238E27FC236}">
                <a16:creationId xmlns:a16="http://schemas.microsoft.com/office/drawing/2014/main" id="{04F42379-C74A-9BDF-0627-A565193FA43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2471" y="2152426"/>
            <a:ext cx="2130641" cy="78826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5">
            <a:extLst>
              <a:ext uri="{FF2B5EF4-FFF2-40B4-BE49-F238E27FC236}">
                <a16:creationId xmlns:a16="http://schemas.microsoft.com/office/drawing/2014/main" id="{FC82C5CD-6331-0EDF-5903-7D905FF55C8D}"/>
              </a:ext>
            </a:extLst>
          </p:cNvPr>
          <p:cNvSpPr txBox="1">
            <a:spLocks/>
          </p:cNvSpPr>
          <p:nvPr/>
        </p:nvSpPr>
        <p:spPr>
          <a:xfrm>
            <a:off x="386375" y="116602"/>
            <a:ext cx="11441558" cy="97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Who am I?</a:t>
            </a:r>
            <a:endParaRPr lang="en-GB" dirty="0"/>
          </a:p>
        </p:txBody>
      </p:sp>
      <p:grpSp>
        <p:nvGrpSpPr>
          <p:cNvPr id="11" name="Group 10">
            <a:extLst>
              <a:ext uri="{FF2B5EF4-FFF2-40B4-BE49-F238E27FC236}">
                <a16:creationId xmlns:a16="http://schemas.microsoft.com/office/drawing/2014/main" id="{56933609-C378-D057-9CAE-583E9BE31B96}"/>
              </a:ext>
            </a:extLst>
          </p:cNvPr>
          <p:cNvGrpSpPr/>
          <p:nvPr/>
        </p:nvGrpSpPr>
        <p:grpSpPr>
          <a:xfrm>
            <a:off x="6302471" y="3041965"/>
            <a:ext cx="4595894" cy="872479"/>
            <a:chOff x="6177225" y="3299525"/>
            <a:chExt cx="4595894" cy="872479"/>
          </a:xfrm>
        </p:grpSpPr>
        <p:pic>
          <p:nvPicPr>
            <p:cNvPr id="14" name="Picture 13" descr="Shape&#10;&#10;Description automatically generated with medium confidence">
              <a:extLst>
                <a:ext uri="{FF2B5EF4-FFF2-40B4-BE49-F238E27FC236}">
                  <a16:creationId xmlns:a16="http://schemas.microsoft.com/office/drawing/2014/main" id="{AE85801D-25E4-4340-A1EA-1F2619A99E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2680" r="1225" b="12253"/>
            <a:stretch/>
          </p:blipFill>
          <p:spPr>
            <a:xfrm>
              <a:off x="8635064" y="3305391"/>
              <a:ext cx="2138055" cy="866613"/>
            </a:xfrm>
            <a:prstGeom prst="rect">
              <a:avLst/>
            </a:prstGeom>
          </p:spPr>
        </p:pic>
        <p:pic>
          <p:nvPicPr>
            <p:cNvPr id="9" name="Picture 8" descr="A logo for a remote learning company&#10;&#10;Description automatically generated">
              <a:extLst>
                <a:ext uri="{FF2B5EF4-FFF2-40B4-BE49-F238E27FC236}">
                  <a16:creationId xmlns:a16="http://schemas.microsoft.com/office/drawing/2014/main" id="{51C886F6-3E68-A8BB-11C2-3AE4F99561E6}"/>
                </a:ext>
              </a:extLst>
            </p:cNvPr>
            <p:cNvPicPr>
              <a:picLocks noChangeAspect="1"/>
            </p:cNvPicPr>
            <p:nvPr/>
          </p:nvPicPr>
          <p:blipFill rotWithShape="1">
            <a:blip r:embed="rId9">
              <a:extLst>
                <a:ext uri="{28A0092B-C50C-407E-A947-70E740481C1C}">
                  <a14:useLocalDpi xmlns:a14="http://schemas.microsoft.com/office/drawing/2010/main" val="0"/>
                </a:ext>
              </a:extLst>
            </a:blip>
            <a:srcRect l="7948" t="13749" r="6897" b="12281"/>
            <a:stretch/>
          </p:blipFill>
          <p:spPr>
            <a:xfrm>
              <a:off x="6177225" y="3299525"/>
              <a:ext cx="2522573" cy="866613"/>
            </a:xfrm>
            <a:prstGeom prst="rect">
              <a:avLst/>
            </a:prstGeom>
          </p:spPr>
        </p:pic>
      </p:grpSp>
      <p:sp>
        <p:nvSpPr>
          <p:cNvPr id="13" name="Slide Number Placeholder 12">
            <a:extLst>
              <a:ext uri="{FF2B5EF4-FFF2-40B4-BE49-F238E27FC236}">
                <a16:creationId xmlns:a16="http://schemas.microsoft.com/office/drawing/2014/main" id="{8C3CFFDD-A9D7-7BB6-8D92-58977868A589}"/>
              </a:ext>
            </a:extLst>
          </p:cNvPr>
          <p:cNvSpPr>
            <a:spLocks noGrp="1"/>
          </p:cNvSpPr>
          <p:nvPr>
            <p:ph type="sldNum" sz="quarter" idx="12"/>
          </p:nvPr>
        </p:nvSpPr>
        <p:spPr/>
        <p:txBody>
          <a:bodyPr/>
          <a:lstStyle/>
          <a:p>
            <a:fld id="{152F30FD-E7D9-4125-8C8C-27BA0109DBD2}" type="slidenum">
              <a:rPr lang="en-GB" smtClean="0"/>
              <a:t>3</a:t>
            </a:fld>
            <a:endParaRPr lang="en-GB"/>
          </a:p>
        </p:txBody>
      </p:sp>
    </p:spTree>
    <p:extLst>
      <p:ext uri="{BB962C8B-B14F-4D97-AF65-F5344CB8AC3E}">
        <p14:creationId xmlns:p14="http://schemas.microsoft.com/office/powerpoint/2010/main" val="2613849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033DE-90DF-D1CC-0FD3-969D9FBEF4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9D3D44-2431-5EC3-B376-BAD834482194}"/>
              </a:ext>
            </a:extLst>
          </p:cNvPr>
          <p:cNvSpPr>
            <a:spLocks noGrp="1"/>
          </p:cNvSpPr>
          <p:nvPr>
            <p:ph type="title"/>
          </p:nvPr>
        </p:nvSpPr>
        <p:spPr>
          <a:xfrm>
            <a:off x="84666" y="218048"/>
            <a:ext cx="10515600" cy="820208"/>
          </a:xfrm>
        </p:spPr>
        <p:txBody>
          <a:bodyPr>
            <a:normAutofit fontScale="90000"/>
          </a:bodyPr>
          <a:lstStyle/>
          <a:p>
            <a:r>
              <a:rPr lang="en-US" dirty="0"/>
              <a:t>L2 -&gt; L3: retrieval</a:t>
            </a:r>
            <a:br>
              <a:rPr lang="en-US" dirty="0"/>
            </a:br>
            <a:r>
              <a:rPr lang="en-US" dirty="0"/>
              <a:t>Monte Carlo uncertainty propagation</a:t>
            </a:r>
            <a:endParaRPr lang="en-GB" dirty="0"/>
          </a:p>
        </p:txBody>
      </p:sp>
      <p:sp>
        <p:nvSpPr>
          <p:cNvPr id="4" name="Slide Number Placeholder 3">
            <a:extLst>
              <a:ext uri="{FF2B5EF4-FFF2-40B4-BE49-F238E27FC236}">
                <a16:creationId xmlns:a16="http://schemas.microsoft.com/office/drawing/2014/main" id="{21F02B3C-8A82-EB01-9E62-5E579E0E6627}"/>
              </a:ext>
            </a:extLst>
          </p:cNvPr>
          <p:cNvSpPr>
            <a:spLocks noGrp="1"/>
          </p:cNvSpPr>
          <p:nvPr>
            <p:ph type="sldNum" sz="quarter" idx="12"/>
          </p:nvPr>
        </p:nvSpPr>
        <p:spPr/>
        <p:txBody>
          <a:bodyPr/>
          <a:lstStyle/>
          <a:p>
            <a:fld id="{152F30FD-E7D9-4125-8C8C-27BA0109DBD2}" type="slidenum">
              <a:rPr lang="en-GB" smtClean="0"/>
              <a:t>30</a:t>
            </a:fld>
            <a:endParaRPr lang="en-GB" dirty="0"/>
          </a:p>
        </p:txBody>
      </p:sp>
      <p:pic>
        <p:nvPicPr>
          <p:cNvPr id="6" name="Picture 5">
            <a:extLst>
              <a:ext uri="{FF2B5EF4-FFF2-40B4-BE49-F238E27FC236}">
                <a16:creationId xmlns:a16="http://schemas.microsoft.com/office/drawing/2014/main" id="{C828E63F-B4F2-2F6B-089F-47B05160CC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5164" y="1330095"/>
            <a:ext cx="7170603" cy="4211990"/>
          </a:xfrm>
          <a:prstGeom prst="rect">
            <a:avLst/>
          </a:prstGeom>
        </p:spPr>
      </p:pic>
      <p:sp>
        <p:nvSpPr>
          <p:cNvPr id="10" name="TextBox 9">
            <a:extLst>
              <a:ext uri="{FF2B5EF4-FFF2-40B4-BE49-F238E27FC236}">
                <a16:creationId xmlns:a16="http://schemas.microsoft.com/office/drawing/2014/main" id="{4EC2A15F-2F76-CCD1-6287-F7050C374EA2}"/>
              </a:ext>
            </a:extLst>
          </p:cNvPr>
          <p:cNvSpPr txBox="1"/>
          <p:nvPr/>
        </p:nvSpPr>
        <p:spPr>
          <a:xfrm>
            <a:off x="4402666" y="5691550"/>
            <a:ext cx="6197600" cy="276999"/>
          </a:xfrm>
          <a:prstGeom prst="rect">
            <a:avLst/>
          </a:prstGeom>
          <a:noFill/>
        </p:spPr>
        <p:txBody>
          <a:bodyPr wrap="square">
            <a:spAutoFit/>
          </a:bodyPr>
          <a:lstStyle/>
          <a:p>
            <a:r>
              <a:rPr lang="en-GB" sz="1200" dirty="0"/>
              <a:t>Figure 17 on </a:t>
            </a:r>
            <a:r>
              <a:rPr lang="en-GB" sz="1200" dirty="0">
                <a:hlinkClick r:id="rId3"/>
              </a:rPr>
              <a:t>https://dictionary.helmholtz-uq.de/content/monte_carlo_method.html</a:t>
            </a:r>
            <a:r>
              <a:rPr lang="en-GB" sz="1200" dirty="0"/>
              <a:t> </a:t>
            </a:r>
          </a:p>
        </p:txBody>
      </p:sp>
      <p:sp>
        <p:nvSpPr>
          <p:cNvPr id="22" name="TextBox 21">
            <a:extLst>
              <a:ext uri="{FF2B5EF4-FFF2-40B4-BE49-F238E27FC236}">
                <a16:creationId xmlns:a16="http://schemas.microsoft.com/office/drawing/2014/main" id="{9CD8E04A-C2FB-8EC6-16D0-A6659767EC2B}"/>
              </a:ext>
            </a:extLst>
          </p:cNvPr>
          <p:cNvSpPr txBox="1"/>
          <p:nvPr/>
        </p:nvSpPr>
        <p:spPr>
          <a:xfrm>
            <a:off x="8953077" y="1684860"/>
            <a:ext cx="1257460" cy="584775"/>
          </a:xfrm>
          <a:prstGeom prst="rect">
            <a:avLst/>
          </a:prstGeom>
          <a:solidFill>
            <a:schemeClr val="accent2">
              <a:lumMod val="20000"/>
              <a:lumOff val="80000"/>
            </a:schemeClr>
          </a:solidFill>
        </p:spPr>
        <p:txBody>
          <a:bodyPr wrap="none" rtlCol="0">
            <a:spAutoFit/>
          </a:bodyPr>
          <a:lstStyle/>
          <a:p>
            <a:r>
              <a:rPr lang="en-US" sz="3200" dirty="0" err="1"/>
              <a:t>fAPAR</a:t>
            </a:r>
            <a:endParaRPr lang="en-GB" sz="3200" dirty="0"/>
          </a:p>
        </p:txBody>
      </p:sp>
      <p:pic>
        <p:nvPicPr>
          <p:cNvPr id="11" name="Picture 10">
            <a:extLst>
              <a:ext uri="{FF2B5EF4-FFF2-40B4-BE49-F238E27FC236}">
                <a16:creationId xmlns:a16="http://schemas.microsoft.com/office/drawing/2014/main" id="{4F49C595-3862-F45A-B4F6-C045EC5D0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3526" y="219667"/>
            <a:ext cx="1458860" cy="820208"/>
          </a:xfrm>
          <a:prstGeom prst="rect">
            <a:avLst/>
          </a:prstGeom>
        </p:spPr>
      </p:pic>
      <p:pic>
        <p:nvPicPr>
          <p:cNvPr id="14" name="Graphic 13">
            <a:extLst>
              <a:ext uri="{FF2B5EF4-FFF2-40B4-BE49-F238E27FC236}">
                <a16:creationId xmlns:a16="http://schemas.microsoft.com/office/drawing/2014/main" id="{48279ED9-B556-679C-0B0C-02AA9ED88B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50606" y="-122378"/>
            <a:ext cx="1842920" cy="1303008"/>
          </a:xfrm>
          <a:prstGeom prst="rect">
            <a:avLst/>
          </a:prstGeom>
        </p:spPr>
      </p:pic>
      <p:sp>
        <p:nvSpPr>
          <p:cNvPr id="7" name="TextBox 6">
            <a:extLst>
              <a:ext uri="{FF2B5EF4-FFF2-40B4-BE49-F238E27FC236}">
                <a16:creationId xmlns:a16="http://schemas.microsoft.com/office/drawing/2014/main" id="{4DD07655-ADFF-9A0F-88CE-A2330BF15651}"/>
              </a:ext>
            </a:extLst>
          </p:cNvPr>
          <p:cNvSpPr txBox="1"/>
          <p:nvPr/>
        </p:nvSpPr>
        <p:spPr>
          <a:xfrm>
            <a:off x="2052130" y="1792581"/>
            <a:ext cx="1071127" cy="369332"/>
          </a:xfrm>
          <a:prstGeom prst="rect">
            <a:avLst/>
          </a:prstGeom>
          <a:noFill/>
        </p:spPr>
        <p:txBody>
          <a:bodyPr wrap="none" rtlCol="0">
            <a:spAutoFit/>
          </a:bodyPr>
          <a:lstStyle/>
          <a:p>
            <a:r>
              <a:rPr lang="en-US" dirty="0"/>
              <a:t>B4 +/- U</a:t>
            </a:r>
            <a:r>
              <a:rPr lang="en-US" baseline="-25000" dirty="0"/>
              <a:t>R</a:t>
            </a:r>
            <a:endParaRPr lang="en-GB" baseline="-25000" dirty="0"/>
          </a:p>
        </p:txBody>
      </p:sp>
      <p:sp>
        <p:nvSpPr>
          <p:cNvPr id="8" name="TextBox 7">
            <a:extLst>
              <a:ext uri="{FF2B5EF4-FFF2-40B4-BE49-F238E27FC236}">
                <a16:creationId xmlns:a16="http://schemas.microsoft.com/office/drawing/2014/main" id="{DD273FC2-18B2-EDC2-7A24-A06F1DB7BB58}"/>
              </a:ext>
            </a:extLst>
          </p:cNvPr>
          <p:cNvSpPr txBox="1"/>
          <p:nvPr/>
        </p:nvSpPr>
        <p:spPr>
          <a:xfrm>
            <a:off x="2052130" y="2891406"/>
            <a:ext cx="1064715" cy="369332"/>
          </a:xfrm>
          <a:prstGeom prst="rect">
            <a:avLst/>
          </a:prstGeom>
          <a:noFill/>
        </p:spPr>
        <p:txBody>
          <a:bodyPr wrap="none" rtlCol="0">
            <a:spAutoFit/>
          </a:bodyPr>
          <a:lstStyle/>
          <a:p>
            <a:r>
              <a:rPr lang="en-US" dirty="0"/>
              <a:t>B4 +/- U</a:t>
            </a:r>
            <a:r>
              <a:rPr lang="en-US" baseline="-25000" dirty="0"/>
              <a:t>S</a:t>
            </a:r>
            <a:endParaRPr lang="en-GB" baseline="-25000" dirty="0"/>
          </a:p>
        </p:txBody>
      </p:sp>
      <p:sp>
        <p:nvSpPr>
          <p:cNvPr id="9" name="TextBox 8">
            <a:extLst>
              <a:ext uri="{FF2B5EF4-FFF2-40B4-BE49-F238E27FC236}">
                <a16:creationId xmlns:a16="http://schemas.microsoft.com/office/drawing/2014/main" id="{B9403982-3DB9-A3CA-4E81-3F93EABBB435}"/>
              </a:ext>
            </a:extLst>
          </p:cNvPr>
          <p:cNvSpPr txBox="1"/>
          <p:nvPr/>
        </p:nvSpPr>
        <p:spPr>
          <a:xfrm>
            <a:off x="2052130" y="3926181"/>
            <a:ext cx="1071127" cy="369332"/>
          </a:xfrm>
          <a:prstGeom prst="rect">
            <a:avLst/>
          </a:prstGeom>
          <a:noFill/>
        </p:spPr>
        <p:txBody>
          <a:bodyPr wrap="none" rtlCol="0">
            <a:spAutoFit/>
          </a:bodyPr>
          <a:lstStyle/>
          <a:p>
            <a:r>
              <a:rPr lang="en-US" dirty="0"/>
              <a:t>B8 +/- U</a:t>
            </a:r>
            <a:r>
              <a:rPr lang="en-US" baseline="-25000" dirty="0"/>
              <a:t>R</a:t>
            </a:r>
            <a:endParaRPr lang="en-GB" baseline="-25000" dirty="0"/>
          </a:p>
        </p:txBody>
      </p:sp>
      <p:sp>
        <p:nvSpPr>
          <p:cNvPr id="12" name="TextBox 11">
            <a:extLst>
              <a:ext uri="{FF2B5EF4-FFF2-40B4-BE49-F238E27FC236}">
                <a16:creationId xmlns:a16="http://schemas.microsoft.com/office/drawing/2014/main" id="{0383F800-2D81-65AF-0AF5-CA5501FAA256}"/>
              </a:ext>
            </a:extLst>
          </p:cNvPr>
          <p:cNvSpPr txBox="1"/>
          <p:nvPr/>
        </p:nvSpPr>
        <p:spPr>
          <a:xfrm>
            <a:off x="2052130" y="4959524"/>
            <a:ext cx="1064715" cy="369332"/>
          </a:xfrm>
          <a:prstGeom prst="rect">
            <a:avLst/>
          </a:prstGeom>
          <a:noFill/>
        </p:spPr>
        <p:txBody>
          <a:bodyPr wrap="none" rtlCol="0">
            <a:spAutoFit/>
          </a:bodyPr>
          <a:lstStyle/>
          <a:p>
            <a:r>
              <a:rPr lang="en-US" dirty="0"/>
              <a:t>B8 +/- U</a:t>
            </a:r>
            <a:r>
              <a:rPr lang="en-US" baseline="-25000" dirty="0"/>
              <a:t>S</a:t>
            </a:r>
            <a:endParaRPr lang="en-GB" baseline="-25000" dirty="0"/>
          </a:p>
        </p:txBody>
      </p:sp>
      <p:pic>
        <p:nvPicPr>
          <p:cNvPr id="13" name="Picture 12">
            <a:extLst>
              <a:ext uri="{FF2B5EF4-FFF2-40B4-BE49-F238E27FC236}">
                <a16:creationId xmlns:a16="http://schemas.microsoft.com/office/drawing/2014/main" id="{BB9B3046-7C24-3E06-AC0D-DCB29EFAB897}"/>
              </a:ext>
            </a:extLst>
          </p:cNvPr>
          <p:cNvPicPr>
            <a:picLocks noChangeAspect="1"/>
          </p:cNvPicPr>
          <p:nvPr/>
        </p:nvPicPr>
        <p:blipFill>
          <a:blip r:embed="rId7"/>
          <a:stretch>
            <a:fillRect/>
          </a:stretch>
        </p:blipFill>
        <p:spPr>
          <a:xfrm>
            <a:off x="5604932" y="1393630"/>
            <a:ext cx="2242197" cy="1167234"/>
          </a:xfrm>
          <a:prstGeom prst="rect">
            <a:avLst/>
          </a:prstGeom>
        </p:spPr>
      </p:pic>
    </p:spTree>
    <p:extLst>
      <p:ext uri="{BB962C8B-B14F-4D97-AF65-F5344CB8AC3E}">
        <p14:creationId xmlns:p14="http://schemas.microsoft.com/office/powerpoint/2010/main" val="959112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C51EC-E5EE-4AB7-AD30-D60A662703D8}"/>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B24F3B4-880D-38B0-D4AB-F4C6B13626F5}"/>
              </a:ext>
            </a:extLst>
          </p:cNvPr>
          <p:cNvPicPr>
            <a:picLocks noGrp="1" noChangeAspect="1"/>
          </p:cNvPicPr>
          <p:nvPr>
            <p:ph idx="1"/>
          </p:nvPr>
        </p:nvPicPr>
        <p:blipFill>
          <a:blip r:embed="rId2"/>
          <a:stretch>
            <a:fillRect/>
          </a:stretch>
        </p:blipFill>
        <p:spPr>
          <a:xfrm>
            <a:off x="1778000" y="67744"/>
            <a:ext cx="8188315" cy="5550011"/>
          </a:xfrm>
        </p:spPr>
      </p:pic>
      <p:sp>
        <p:nvSpPr>
          <p:cNvPr id="4" name="Slide Number Placeholder 3">
            <a:extLst>
              <a:ext uri="{FF2B5EF4-FFF2-40B4-BE49-F238E27FC236}">
                <a16:creationId xmlns:a16="http://schemas.microsoft.com/office/drawing/2014/main" id="{5644F093-E34B-CBBE-46C5-C84E82500D2C}"/>
              </a:ext>
            </a:extLst>
          </p:cNvPr>
          <p:cNvSpPr>
            <a:spLocks noGrp="1"/>
          </p:cNvSpPr>
          <p:nvPr>
            <p:ph type="sldNum" sz="quarter" idx="12"/>
          </p:nvPr>
        </p:nvSpPr>
        <p:spPr/>
        <p:txBody>
          <a:bodyPr/>
          <a:lstStyle/>
          <a:p>
            <a:fld id="{152F30FD-E7D9-4125-8C8C-27BA0109DBD2}" type="slidenum">
              <a:rPr lang="en-GB" smtClean="0"/>
              <a:t>31</a:t>
            </a:fld>
            <a:endParaRPr lang="en-GB" dirty="0"/>
          </a:p>
        </p:txBody>
      </p:sp>
      <p:sp>
        <p:nvSpPr>
          <p:cNvPr id="7" name="Rectangle 1">
            <a:extLst>
              <a:ext uri="{FF2B5EF4-FFF2-40B4-BE49-F238E27FC236}">
                <a16:creationId xmlns:a16="http://schemas.microsoft.com/office/drawing/2014/main" id="{E13AC36A-9186-E2A3-ACC5-61BE96A52D22}"/>
              </a:ext>
            </a:extLst>
          </p:cNvPr>
          <p:cNvSpPr>
            <a:spLocks noChangeArrowheads="1"/>
          </p:cNvSpPr>
          <p:nvPr/>
        </p:nvSpPr>
        <p:spPr bwMode="auto">
          <a:xfrm>
            <a:off x="279400" y="5704183"/>
            <a:ext cx="11633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chemeClr val="bg1">
                    <a:lumMod val="50000"/>
                  </a:schemeClr>
                </a:solidFill>
                <a:effectLst/>
                <a:latin typeface="Arial" panose="020B0604020202020204" pitchFamily="34" charset="0"/>
              </a:rPr>
              <a:t>Verrelst</a:t>
            </a:r>
            <a:r>
              <a:rPr kumimoji="0" lang="en-US" altLang="en-US" sz="1200" b="0" i="0" u="none" strike="noStrike" cap="none" normalizeH="0" baseline="0" dirty="0">
                <a:ln>
                  <a:noFill/>
                </a:ln>
                <a:solidFill>
                  <a:schemeClr val="bg1">
                    <a:lumMod val="50000"/>
                  </a:schemeClr>
                </a:solidFill>
                <a:effectLst/>
                <a:latin typeface="Arial" panose="020B0604020202020204" pitchFamily="34" charset="0"/>
              </a:rPr>
              <a:t>, J., </a:t>
            </a:r>
            <a:r>
              <a:rPr kumimoji="0" lang="en-US" altLang="en-US" sz="1200" b="0" i="0" u="none" strike="noStrike" cap="none" normalizeH="0" baseline="0" dirty="0" err="1">
                <a:ln>
                  <a:noFill/>
                </a:ln>
                <a:solidFill>
                  <a:schemeClr val="bg1">
                    <a:lumMod val="50000"/>
                  </a:schemeClr>
                </a:solidFill>
                <a:effectLst/>
                <a:latin typeface="Arial" panose="020B0604020202020204" pitchFamily="34" charset="0"/>
              </a:rPr>
              <a:t>Malenovský</a:t>
            </a:r>
            <a:r>
              <a:rPr kumimoji="0" lang="en-US" altLang="en-US" sz="1200" b="0" i="0" u="none" strike="noStrike" cap="none" normalizeH="0" baseline="0" dirty="0">
                <a:ln>
                  <a:noFill/>
                </a:ln>
                <a:solidFill>
                  <a:schemeClr val="bg1">
                    <a:lumMod val="50000"/>
                  </a:schemeClr>
                </a:solidFill>
                <a:effectLst/>
                <a:latin typeface="Arial" panose="020B0604020202020204" pitchFamily="34" charset="0"/>
              </a:rPr>
              <a:t>, Z., van der Tol, C., Camps-Valls, G., Gastellu-Etchegorry, J. P., Lewis, P., North, P., &amp; Moreno, J. (2018). Quantifying Vegetation Biophysical Variables from Imaging Spectroscopy Data: A Review on Retrieval Methods. </a:t>
            </a:r>
            <a:r>
              <a:rPr kumimoji="0" lang="en-US" altLang="en-US" sz="1200" b="0" i="1" u="none" strike="noStrike" cap="none" normalizeH="0" baseline="0" dirty="0">
                <a:ln>
                  <a:noFill/>
                </a:ln>
                <a:solidFill>
                  <a:schemeClr val="bg1">
                    <a:lumMod val="50000"/>
                  </a:schemeClr>
                </a:solidFill>
                <a:effectLst/>
                <a:latin typeface="Arial" panose="020B0604020202020204" pitchFamily="34" charset="0"/>
              </a:rPr>
              <a:t>Surveys in Geophysics</a:t>
            </a:r>
            <a:r>
              <a:rPr kumimoji="0" lang="en-US" altLang="en-US" sz="1200" b="0" i="0" u="none" strike="noStrike" cap="none" normalizeH="0" baseline="0" dirty="0">
                <a:ln>
                  <a:noFill/>
                </a:ln>
                <a:solidFill>
                  <a:schemeClr val="bg1">
                    <a:lumMod val="50000"/>
                  </a:schemeClr>
                </a:solidFill>
                <a:effectLst/>
                <a:latin typeface="Arial" panose="020B0604020202020204" pitchFamily="34" charset="0"/>
              </a:rPr>
              <a:t>, 1–41. </a:t>
            </a:r>
            <a:r>
              <a:rPr kumimoji="0" lang="en-US" altLang="en-US" sz="1200" b="0" i="0" u="none" strike="noStrike" cap="none" normalizeH="0" baseline="0" dirty="0">
                <a:ln>
                  <a:noFill/>
                </a:ln>
                <a:solidFill>
                  <a:schemeClr val="bg1">
                    <a:lumMod val="50000"/>
                  </a:schemeClr>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https://doi.org/10.1007/s10712-018-9478-y</a:t>
            </a:r>
            <a:r>
              <a:rPr kumimoji="0" lang="en-US" altLang="en-US" sz="1200" b="0" i="0" u="none" strike="noStrike" cap="none" normalizeH="0" baseline="0" dirty="0">
                <a:ln>
                  <a:noFill/>
                </a:ln>
                <a:solidFill>
                  <a:schemeClr val="bg1">
                    <a:lumMod val="50000"/>
                  </a:schemeClr>
                </a:solidFill>
                <a:effectLst/>
                <a:latin typeface="Arial" panose="020B0604020202020204" pitchFamily="34" charset="0"/>
              </a:rPr>
              <a:t> </a:t>
            </a:r>
          </a:p>
        </p:txBody>
      </p:sp>
      <p:sp>
        <p:nvSpPr>
          <p:cNvPr id="8" name="Title 1">
            <a:extLst>
              <a:ext uri="{FF2B5EF4-FFF2-40B4-BE49-F238E27FC236}">
                <a16:creationId xmlns:a16="http://schemas.microsoft.com/office/drawing/2014/main" id="{C431032A-D88E-384B-81DF-6ED90DA9A3CB}"/>
              </a:ext>
            </a:extLst>
          </p:cNvPr>
          <p:cNvSpPr>
            <a:spLocks noGrp="1"/>
          </p:cNvSpPr>
          <p:nvPr>
            <p:ph type="title"/>
          </p:nvPr>
        </p:nvSpPr>
        <p:spPr>
          <a:xfrm>
            <a:off x="101600" y="55014"/>
            <a:ext cx="10515600" cy="709266"/>
          </a:xfrm>
        </p:spPr>
        <p:txBody>
          <a:bodyPr>
            <a:normAutofit/>
          </a:bodyPr>
          <a:lstStyle/>
          <a:p>
            <a:r>
              <a:rPr lang="en-US" dirty="0"/>
              <a:t>L2 -&gt; L3: retrieval</a:t>
            </a:r>
            <a:endParaRPr lang="en-GB" dirty="0"/>
          </a:p>
        </p:txBody>
      </p:sp>
      <p:sp>
        <p:nvSpPr>
          <p:cNvPr id="9" name="Rectangle 8">
            <a:extLst>
              <a:ext uri="{FF2B5EF4-FFF2-40B4-BE49-F238E27FC236}">
                <a16:creationId xmlns:a16="http://schemas.microsoft.com/office/drawing/2014/main" id="{B4723DA6-B7A8-5CA4-1C7A-7CD8071386A6}"/>
              </a:ext>
            </a:extLst>
          </p:cNvPr>
          <p:cNvSpPr/>
          <p:nvPr/>
        </p:nvSpPr>
        <p:spPr>
          <a:xfrm>
            <a:off x="0" y="1692515"/>
            <a:ext cx="4461933" cy="37261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4313C283-42A8-B42E-4E3A-C6D061582BC8}"/>
              </a:ext>
            </a:extLst>
          </p:cNvPr>
          <p:cNvSpPr/>
          <p:nvPr/>
        </p:nvSpPr>
        <p:spPr>
          <a:xfrm>
            <a:off x="8178800" y="1805176"/>
            <a:ext cx="3565515" cy="14714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723C6858-FF5C-5C75-49BE-76C94BF85422}"/>
              </a:ext>
            </a:extLst>
          </p:cNvPr>
          <p:cNvPicPr>
            <a:picLocks noChangeAspect="1"/>
          </p:cNvPicPr>
          <p:nvPr/>
        </p:nvPicPr>
        <p:blipFill>
          <a:blip r:embed="rId4"/>
          <a:stretch>
            <a:fillRect/>
          </a:stretch>
        </p:blipFill>
        <p:spPr>
          <a:xfrm>
            <a:off x="152575" y="1655464"/>
            <a:ext cx="3818642" cy="3875864"/>
          </a:xfrm>
          <a:prstGeom prst="rect">
            <a:avLst/>
          </a:prstGeom>
        </p:spPr>
      </p:pic>
      <p:sp>
        <p:nvSpPr>
          <p:cNvPr id="14" name="Rectangle 13">
            <a:extLst>
              <a:ext uri="{FF2B5EF4-FFF2-40B4-BE49-F238E27FC236}">
                <a16:creationId xmlns:a16="http://schemas.microsoft.com/office/drawing/2014/main" id="{0DE0A6E1-4775-892B-B928-C66949398BBC}"/>
              </a:ext>
            </a:extLst>
          </p:cNvPr>
          <p:cNvSpPr/>
          <p:nvPr/>
        </p:nvSpPr>
        <p:spPr>
          <a:xfrm>
            <a:off x="279399" y="4030133"/>
            <a:ext cx="3691817" cy="117240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Team">
            <a:extLst>
              <a:ext uri="{FF2B5EF4-FFF2-40B4-BE49-F238E27FC236}">
                <a16:creationId xmlns:a16="http://schemas.microsoft.com/office/drawing/2014/main" id="{4204137C-ED4E-10BD-4255-D3C79F46EF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659" b="8572"/>
          <a:stretch/>
        </p:blipFill>
        <p:spPr bwMode="auto">
          <a:xfrm>
            <a:off x="9617066" y="2041182"/>
            <a:ext cx="1847850" cy="17526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José GARCÍA-SORIA | PhD Student | Bachelor on Physics · Master on Remote  Sensing | University of Valencia, Valencia | UV | Laboratorio de Procesado  de Imagenes (LPI) | Research profile">
            <a:extLst>
              <a:ext uri="{FF2B5EF4-FFF2-40B4-BE49-F238E27FC236}">
                <a16:creationId xmlns:a16="http://schemas.microsoft.com/office/drawing/2014/main" id="{8A67653D-70B3-DB42-CFE4-17FA9096A2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99912" y="154172"/>
            <a:ext cx="1714155" cy="171415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51B7F7E-D7A7-68E1-9E3E-976B9C406127}"/>
              </a:ext>
            </a:extLst>
          </p:cNvPr>
          <p:cNvSpPr txBox="1"/>
          <p:nvPr/>
        </p:nvSpPr>
        <p:spPr>
          <a:xfrm>
            <a:off x="516466" y="915396"/>
            <a:ext cx="2351734" cy="369332"/>
          </a:xfrm>
          <a:prstGeom prst="rect">
            <a:avLst/>
          </a:prstGeom>
          <a:noFill/>
          <a:ln>
            <a:solidFill>
              <a:srgbClr val="FF0000"/>
            </a:solidFill>
          </a:ln>
        </p:spPr>
        <p:txBody>
          <a:bodyPr wrap="none" rtlCol="0">
            <a:spAutoFit/>
          </a:bodyPr>
          <a:lstStyle/>
          <a:p>
            <a:r>
              <a:rPr lang="en-US" dirty="0">
                <a:solidFill>
                  <a:srgbClr val="FF0000"/>
                </a:solidFill>
              </a:rPr>
              <a:t>epistemic uncertainty</a:t>
            </a:r>
            <a:endParaRPr lang="en-GB" dirty="0">
              <a:solidFill>
                <a:srgbClr val="FF0000"/>
              </a:solidFill>
            </a:endParaRPr>
          </a:p>
        </p:txBody>
      </p:sp>
      <p:pic>
        <p:nvPicPr>
          <p:cNvPr id="4098" name="Picture 2" descr="ARTMO">
            <a:extLst>
              <a:ext uri="{FF2B5EF4-FFF2-40B4-BE49-F238E27FC236}">
                <a16:creationId xmlns:a16="http://schemas.microsoft.com/office/drawing/2014/main" id="{59A4F5D2-049E-9387-C0CB-262D8956EA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0967" y="4287443"/>
            <a:ext cx="1943100" cy="51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004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8"/>
          <p:cNvSpPr txBox="1"/>
          <p:nvPr/>
        </p:nvSpPr>
        <p:spPr>
          <a:xfrm>
            <a:off x="754140" y="454531"/>
            <a:ext cx="5946727" cy="14190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160" b="1" i="0" u="none" strike="noStrike" cap="none">
                <a:solidFill>
                  <a:srgbClr val="071D49"/>
                </a:solidFill>
                <a:latin typeface="Arial"/>
                <a:ea typeface="Arial"/>
                <a:cs typeface="Arial"/>
                <a:sym typeface="Arial"/>
              </a:rPr>
              <a:t>WG-4 Meeting Valencia, Spain</a:t>
            </a:r>
            <a:endParaRPr/>
          </a:p>
          <a:p>
            <a:pPr marL="0" marR="0" lvl="0" indent="0" algn="l" rtl="0">
              <a:spcBef>
                <a:spcPts val="0"/>
              </a:spcBef>
              <a:spcAft>
                <a:spcPts val="0"/>
              </a:spcAft>
              <a:buNone/>
            </a:pPr>
            <a:r>
              <a:rPr lang="en-US" sz="2160" b="1" i="0" u="none" strike="noStrike" cap="none">
                <a:solidFill>
                  <a:srgbClr val="071D49"/>
                </a:solidFill>
                <a:latin typeface="Arial"/>
                <a:ea typeface="Arial"/>
                <a:cs typeface="Arial"/>
                <a:sym typeface="Arial"/>
              </a:rPr>
              <a:t>January 27-31, 2025</a:t>
            </a:r>
            <a:endParaRPr/>
          </a:p>
          <a:p>
            <a:pPr marL="0" marR="0" lvl="0" indent="0" algn="l" rtl="0">
              <a:spcBef>
                <a:spcPts val="0"/>
              </a:spcBef>
              <a:spcAft>
                <a:spcPts val="0"/>
              </a:spcAft>
              <a:buNone/>
            </a:pPr>
            <a:r>
              <a:rPr lang="en-US" sz="2160" b="1" i="0" u="none" strike="noStrike" cap="none">
                <a:solidFill>
                  <a:srgbClr val="071D49"/>
                </a:solidFill>
                <a:latin typeface="Arial"/>
                <a:ea typeface="Arial"/>
                <a:cs typeface="Arial"/>
                <a:sym typeface="Arial"/>
              </a:rPr>
              <a:t>Uncertainty Analysis and Standardization</a:t>
            </a:r>
            <a:endParaRPr/>
          </a:p>
          <a:p>
            <a:pPr marL="0" marR="0" lvl="0" indent="0" algn="l" rtl="0">
              <a:spcBef>
                <a:spcPts val="0"/>
              </a:spcBef>
              <a:spcAft>
                <a:spcPts val="0"/>
              </a:spcAft>
              <a:buNone/>
            </a:pPr>
            <a:r>
              <a:rPr lang="en-US" sz="2160" b="1" i="0" u="none" strike="noStrike" cap="none">
                <a:solidFill>
                  <a:srgbClr val="071D49"/>
                </a:solidFill>
                <a:latin typeface="Arial"/>
                <a:ea typeface="Arial"/>
                <a:cs typeface="Arial"/>
                <a:sym typeface="Arial"/>
              </a:rPr>
              <a:t>(4-5 participants)</a:t>
            </a:r>
            <a:endParaRPr sz="2160" b="1" i="0" u="none" strike="noStrike" cap="none">
              <a:solidFill>
                <a:srgbClr val="071D49"/>
              </a:solidFill>
              <a:latin typeface="Arial"/>
              <a:ea typeface="Arial"/>
              <a:cs typeface="Arial"/>
              <a:sym typeface="Arial"/>
            </a:endParaRPr>
          </a:p>
          <a:p>
            <a:pPr marL="0" marR="0" lvl="0" indent="0" algn="l" rtl="0">
              <a:spcBef>
                <a:spcPts val="0"/>
              </a:spcBef>
              <a:spcAft>
                <a:spcPts val="0"/>
              </a:spcAft>
              <a:buNone/>
            </a:pPr>
            <a:br>
              <a:rPr lang="en-US" sz="2160" b="1" i="0" u="none" strike="noStrike" cap="none">
                <a:solidFill>
                  <a:srgbClr val="071D49"/>
                </a:solidFill>
                <a:latin typeface="Arial"/>
                <a:ea typeface="Arial"/>
                <a:cs typeface="Arial"/>
                <a:sym typeface="Arial"/>
              </a:rPr>
            </a:br>
            <a:endParaRPr sz="2160" b="1" i="0" u="none" strike="noStrike" cap="none">
              <a:solidFill>
                <a:srgbClr val="071D49"/>
              </a:solidFill>
              <a:latin typeface="Arial"/>
              <a:ea typeface="Arial"/>
              <a:cs typeface="Arial"/>
              <a:sym typeface="Arial"/>
            </a:endParaRPr>
          </a:p>
        </p:txBody>
      </p:sp>
      <p:sp>
        <p:nvSpPr>
          <p:cNvPr id="337" name="Google Shape;337;p28"/>
          <p:cNvSpPr txBox="1"/>
          <p:nvPr/>
        </p:nvSpPr>
        <p:spPr>
          <a:xfrm>
            <a:off x="167840" y="2392085"/>
            <a:ext cx="6140400" cy="7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60" b="0" i="0" u="none" strike="noStrike" cap="none">
                <a:solidFill>
                  <a:srgbClr val="000000"/>
                </a:solidFill>
                <a:latin typeface="Arial"/>
                <a:ea typeface="Arial"/>
                <a:cs typeface="Arial"/>
                <a:sym typeface="Arial"/>
              </a:rPr>
              <a:t>Venue: University of Valencia</a:t>
            </a:r>
            <a:endParaRPr/>
          </a:p>
          <a:p>
            <a:pPr marL="0" marR="0" lvl="0" indent="0" algn="l" rtl="0">
              <a:spcBef>
                <a:spcPts val="0"/>
              </a:spcBef>
              <a:spcAft>
                <a:spcPts val="0"/>
              </a:spcAft>
              <a:buNone/>
            </a:pPr>
            <a:r>
              <a:rPr lang="en-US" sz="216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https://www.uv.es/</a:t>
            </a:r>
            <a:r>
              <a:rPr lang="en-US" sz="2160" b="0" i="0" u="none" strike="noStrike" cap="none">
                <a:solidFill>
                  <a:srgbClr val="000000"/>
                </a:solidFill>
                <a:latin typeface="Arial"/>
                <a:ea typeface="Arial"/>
                <a:cs typeface="Arial"/>
                <a:sym typeface="Arial"/>
              </a:rPr>
              <a:t> </a:t>
            </a:r>
            <a:endParaRPr sz="2160" b="0" i="0" u="none" strike="noStrike" cap="none">
              <a:solidFill>
                <a:srgbClr val="000000"/>
              </a:solidFill>
              <a:latin typeface="Arial"/>
              <a:ea typeface="Arial"/>
              <a:cs typeface="Arial"/>
              <a:sym typeface="Arial"/>
            </a:endParaRPr>
          </a:p>
        </p:txBody>
      </p:sp>
      <p:pic>
        <p:nvPicPr>
          <p:cNvPr id="338" name="Google Shape;338;p28" descr="Valencia - Compostela Group of Universities"/>
          <p:cNvPicPr preferRelativeResize="0"/>
          <p:nvPr/>
        </p:nvPicPr>
        <p:blipFill rotWithShape="1">
          <a:blip r:embed="rId4">
            <a:alphaModFix/>
          </a:blip>
          <a:srcRect/>
          <a:stretch/>
        </p:blipFill>
        <p:spPr>
          <a:xfrm>
            <a:off x="4908175" y="1652028"/>
            <a:ext cx="3073300" cy="1048450"/>
          </a:xfrm>
          <a:prstGeom prst="rect">
            <a:avLst/>
          </a:prstGeom>
          <a:noFill/>
          <a:ln>
            <a:noFill/>
          </a:ln>
        </p:spPr>
      </p:pic>
      <p:pic>
        <p:nvPicPr>
          <p:cNvPr id="339" name="Google Shape;339;p28" descr="Living in Valencia | Study in Valencia"/>
          <p:cNvPicPr preferRelativeResize="0"/>
          <p:nvPr/>
        </p:nvPicPr>
        <p:blipFill rotWithShape="1">
          <a:blip r:embed="rId5">
            <a:alphaModFix/>
          </a:blip>
          <a:srcRect/>
          <a:stretch/>
        </p:blipFill>
        <p:spPr>
          <a:xfrm>
            <a:off x="167838" y="3362813"/>
            <a:ext cx="4249891" cy="2387899"/>
          </a:xfrm>
          <a:prstGeom prst="rect">
            <a:avLst/>
          </a:prstGeom>
          <a:noFill/>
          <a:ln>
            <a:noFill/>
          </a:ln>
        </p:spPr>
      </p:pic>
      <p:pic>
        <p:nvPicPr>
          <p:cNvPr id="340" name="Google Shape;340;p28" descr="The Universitat de València is the best university in Spain in Remote  Sensing according to the Shanghai Ranking"/>
          <p:cNvPicPr preferRelativeResize="0"/>
          <p:nvPr/>
        </p:nvPicPr>
        <p:blipFill rotWithShape="1">
          <a:blip r:embed="rId6">
            <a:alphaModFix/>
          </a:blip>
          <a:srcRect/>
          <a:stretch/>
        </p:blipFill>
        <p:spPr>
          <a:xfrm>
            <a:off x="5076535" y="3362833"/>
            <a:ext cx="3969662" cy="2778173"/>
          </a:xfrm>
          <a:prstGeom prst="rect">
            <a:avLst/>
          </a:prstGeom>
          <a:noFill/>
          <a:ln>
            <a:noFill/>
          </a:ln>
        </p:spPr>
      </p:pic>
      <p:sp>
        <p:nvSpPr>
          <p:cNvPr id="341" name="Google Shape;341;p28"/>
          <p:cNvSpPr txBox="1"/>
          <p:nvPr/>
        </p:nvSpPr>
        <p:spPr>
          <a:xfrm>
            <a:off x="9046200" y="1150050"/>
            <a:ext cx="3073200" cy="4557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800">
                <a:solidFill>
                  <a:schemeClr val="dk1"/>
                </a:solidFill>
              </a:rPr>
              <a:t>5 day workshop for:</a:t>
            </a:r>
            <a:endParaRPr sz="1800">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0" lvl="0" indent="0" algn="ctr" rtl="0">
              <a:lnSpc>
                <a:spcPct val="115000"/>
              </a:lnSpc>
              <a:spcBef>
                <a:spcPts val="0"/>
              </a:spcBef>
              <a:spcAft>
                <a:spcPts val="0"/>
              </a:spcAft>
              <a:buNone/>
            </a:pPr>
            <a:r>
              <a:rPr lang="en-US" sz="1550">
                <a:solidFill>
                  <a:schemeClr val="dk1"/>
                </a:solidFill>
                <a:latin typeface="Courier New"/>
                <a:ea typeface="Courier New"/>
                <a:cs typeface="Courier New"/>
                <a:sym typeface="Courier New"/>
              </a:rPr>
              <a:t>•</a:t>
            </a:r>
            <a:endParaRPr sz="1550">
              <a:solidFill>
                <a:schemeClr val="dk1"/>
              </a:solidFill>
              <a:latin typeface="Courier New"/>
              <a:ea typeface="Courier New"/>
              <a:cs typeface="Courier New"/>
              <a:sym typeface="Courier New"/>
            </a:endParaRPr>
          </a:p>
          <a:p>
            <a:pPr marL="0" lvl="0" indent="0" algn="ctr" rtl="0">
              <a:lnSpc>
                <a:spcPct val="115000"/>
              </a:lnSpc>
              <a:spcBef>
                <a:spcPts val="0"/>
              </a:spcBef>
              <a:spcAft>
                <a:spcPts val="0"/>
              </a:spcAft>
              <a:buNone/>
            </a:pPr>
            <a:r>
              <a:rPr lang="en-US" sz="1550">
                <a:solidFill>
                  <a:schemeClr val="dk1"/>
                </a:solidFill>
              </a:rPr>
              <a:t>WG 4 and</a:t>
            </a:r>
            <a:endParaRPr sz="1550">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0" lvl="0" indent="0" algn="ctr" rtl="0">
              <a:lnSpc>
                <a:spcPct val="115000"/>
              </a:lnSpc>
              <a:spcBef>
                <a:spcPts val="0"/>
              </a:spcBef>
              <a:spcAft>
                <a:spcPts val="0"/>
              </a:spcAft>
              <a:buNone/>
            </a:pPr>
            <a:r>
              <a:rPr lang="en-US" sz="1550">
                <a:solidFill>
                  <a:schemeClr val="dk1"/>
                </a:solidFill>
                <a:latin typeface="Courier New"/>
                <a:ea typeface="Courier New"/>
                <a:cs typeface="Courier New"/>
                <a:sym typeface="Courier New"/>
              </a:rPr>
              <a:t>•</a:t>
            </a:r>
            <a:endParaRPr sz="1550">
              <a:solidFill>
                <a:schemeClr val="dk1"/>
              </a:solidFill>
              <a:latin typeface="Courier New"/>
              <a:ea typeface="Courier New"/>
              <a:cs typeface="Courier New"/>
              <a:sym typeface="Courier New"/>
            </a:endParaRPr>
          </a:p>
          <a:p>
            <a:pPr marL="0" lvl="0" indent="0" algn="ctr" rtl="0">
              <a:lnSpc>
                <a:spcPct val="115000"/>
              </a:lnSpc>
              <a:spcBef>
                <a:spcPts val="0"/>
              </a:spcBef>
              <a:spcAft>
                <a:spcPts val="0"/>
              </a:spcAft>
              <a:buNone/>
            </a:pPr>
            <a:r>
              <a:rPr lang="en-US" sz="1550">
                <a:solidFill>
                  <a:schemeClr val="dk1"/>
                </a:solidFill>
              </a:rPr>
              <a:t>WGs 1-3</a:t>
            </a:r>
            <a:endParaRPr sz="1550">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0" lvl="0" indent="0" algn="ctr" rtl="0">
              <a:lnSpc>
                <a:spcPct val="115000"/>
              </a:lnSpc>
              <a:spcBef>
                <a:spcPts val="0"/>
              </a:spcBef>
              <a:spcAft>
                <a:spcPts val="0"/>
              </a:spcAft>
              <a:buNone/>
            </a:pPr>
            <a:r>
              <a:rPr lang="en-US" sz="1800">
                <a:solidFill>
                  <a:schemeClr val="dk1"/>
                </a:solidFill>
                <a:latin typeface="Courier New"/>
                <a:ea typeface="Courier New"/>
                <a:cs typeface="Courier New"/>
                <a:sym typeface="Courier New"/>
              </a:rPr>
              <a:t>•</a:t>
            </a:r>
            <a:endParaRPr sz="1800">
              <a:solidFill>
                <a:schemeClr val="dk1"/>
              </a:solidFill>
              <a:latin typeface="Courier New"/>
              <a:ea typeface="Courier New"/>
              <a:cs typeface="Courier New"/>
              <a:sym typeface="Courier New"/>
            </a:endParaRPr>
          </a:p>
          <a:p>
            <a:pPr marL="0" lvl="0" indent="0" algn="ctr" rtl="0">
              <a:lnSpc>
                <a:spcPct val="115000"/>
              </a:lnSpc>
              <a:spcBef>
                <a:spcPts val="0"/>
              </a:spcBef>
              <a:spcAft>
                <a:spcPts val="0"/>
              </a:spcAft>
              <a:buNone/>
            </a:pPr>
            <a:r>
              <a:rPr lang="en-US" sz="1800">
                <a:solidFill>
                  <a:schemeClr val="dk1"/>
                </a:solidFill>
              </a:rPr>
              <a:t>Main Objective:</a:t>
            </a:r>
            <a:endParaRPr sz="1800">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0" lvl="0" indent="0" algn="ctr" rtl="0">
              <a:lnSpc>
                <a:spcPct val="115000"/>
              </a:lnSpc>
              <a:spcBef>
                <a:spcPts val="0"/>
              </a:spcBef>
              <a:spcAft>
                <a:spcPts val="0"/>
              </a:spcAft>
              <a:buNone/>
            </a:pPr>
            <a:r>
              <a:rPr lang="en-US" sz="1550">
                <a:solidFill>
                  <a:schemeClr val="dk1"/>
                </a:solidFill>
                <a:latin typeface="Courier New"/>
                <a:ea typeface="Courier New"/>
                <a:cs typeface="Courier New"/>
                <a:sym typeface="Courier New"/>
              </a:rPr>
              <a:t>•</a:t>
            </a:r>
            <a:endParaRPr sz="1550">
              <a:solidFill>
                <a:schemeClr val="dk1"/>
              </a:solidFill>
              <a:latin typeface="Courier New"/>
              <a:ea typeface="Courier New"/>
              <a:cs typeface="Courier New"/>
              <a:sym typeface="Courier New"/>
            </a:endParaRPr>
          </a:p>
          <a:p>
            <a:pPr marL="0" lvl="0" indent="0" algn="ctr" rtl="0">
              <a:lnSpc>
                <a:spcPct val="115000"/>
              </a:lnSpc>
              <a:spcBef>
                <a:spcPts val="0"/>
              </a:spcBef>
              <a:spcAft>
                <a:spcPts val="0"/>
              </a:spcAft>
              <a:buNone/>
            </a:pPr>
            <a:r>
              <a:rPr lang="en-US" sz="1550">
                <a:solidFill>
                  <a:schemeClr val="dk1"/>
                </a:solidFill>
              </a:rPr>
              <a:t>Get a back door (code) to be able to propagate uncertainties</a:t>
            </a:r>
            <a:endParaRPr sz="1100">
              <a:solidFill>
                <a:schemeClr val="dk1"/>
              </a:solidFill>
            </a:endParaRPr>
          </a:p>
          <a:p>
            <a:pPr marL="0" lvl="0" indent="0" algn="ctr" rtl="0">
              <a:lnSpc>
                <a:spcPct val="115000"/>
              </a:lnSpc>
              <a:spcBef>
                <a:spcPts val="0"/>
              </a:spcBef>
              <a:spcAft>
                <a:spcPts val="0"/>
              </a:spcAft>
              <a:buNone/>
            </a:pPr>
            <a:r>
              <a:rPr lang="en-US" sz="1550">
                <a:solidFill>
                  <a:schemeClr val="dk1"/>
                </a:solidFill>
              </a:rPr>
              <a:t>through the ARTMO tool box using PunPy (CoMet tool kit)</a:t>
            </a:r>
            <a:endParaRPr sz="1550">
              <a:solidFill>
                <a:schemeClr val="dk1"/>
              </a:solidFill>
            </a:endParaRPr>
          </a:p>
          <a:p>
            <a:pPr marL="0" lvl="0" indent="0" algn="l" rtl="0">
              <a:lnSpc>
                <a:spcPct val="115000"/>
              </a:lnSpc>
              <a:spcBef>
                <a:spcPts val="0"/>
              </a:spcBef>
              <a:spcAft>
                <a:spcPts val="0"/>
              </a:spcAft>
              <a:buNone/>
            </a:pPr>
            <a:endParaRPr sz="11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11024-4744-015B-D2F1-9B1DABAA8C85}"/>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01F1B0D-18FE-0F1F-399F-E6A9F731B5D0}"/>
              </a:ext>
            </a:extLst>
          </p:cNvPr>
          <p:cNvPicPr>
            <a:picLocks noGrp="1" noChangeAspect="1"/>
          </p:cNvPicPr>
          <p:nvPr>
            <p:ph idx="1"/>
          </p:nvPr>
        </p:nvPicPr>
        <p:blipFill>
          <a:blip r:embed="rId2"/>
          <a:stretch>
            <a:fillRect/>
          </a:stretch>
        </p:blipFill>
        <p:spPr>
          <a:xfrm>
            <a:off x="1778000" y="67744"/>
            <a:ext cx="8188315" cy="5550011"/>
          </a:xfrm>
        </p:spPr>
      </p:pic>
      <p:sp>
        <p:nvSpPr>
          <p:cNvPr id="4" name="Slide Number Placeholder 3">
            <a:extLst>
              <a:ext uri="{FF2B5EF4-FFF2-40B4-BE49-F238E27FC236}">
                <a16:creationId xmlns:a16="http://schemas.microsoft.com/office/drawing/2014/main" id="{726B16BF-ACCB-20CE-437B-D2990F79688B}"/>
              </a:ext>
            </a:extLst>
          </p:cNvPr>
          <p:cNvSpPr>
            <a:spLocks noGrp="1"/>
          </p:cNvSpPr>
          <p:nvPr>
            <p:ph type="sldNum" sz="quarter" idx="12"/>
          </p:nvPr>
        </p:nvSpPr>
        <p:spPr/>
        <p:txBody>
          <a:bodyPr/>
          <a:lstStyle/>
          <a:p>
            <a:fld id="{152F30FD-E7D9-4125-8C8C-27BA0109DBD2}" type="slidenum">
              <a:rPr lang="en-GB" smtClean="0"/>
              <a:t>33</a:t>
            </a:fld>
            <a:endParaRPr lang="en-GB" dirty="0"/>
          </a:p>
        </p:txBody>
      </p:sp>
      <p:sp>
        <p:nvSpPr>
          <p:cNvPr id="7" name="Rectangle 1">
            <a:extLst>
              <a:ext uri="{FF2B5EF4-FFF2-40B4-BE49-F238E27FC236}">
                <a16:creationId xmlns:a16="http://schemas.microsoft.com/office/drawing/2014/main" id="{551F46D4-239C-9E56-52B6-9ABAF0D80EB3}"/>
              </a:ext>
            </a:extLst>
          </p:cNvPr>
          <p:cNvSpPr>
            <a:spLocks noChangeArrowheads="1"/>
          </p:cNvSpPr>
          <p:nvPr/>
        </p:nvSpPr>
        <p:spPr bwMode="auto">
          <a:xfrm>
            <a:off x="279400" y="5704183"/>
            <a:ext cx="11633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chemeClr val="bg1">
                    <a:lumMod val="50000"/>
                  </a:schemeClr>
                </a:solidFill>
                <a:effectLst/>
                <a:latin typeface="Arial" panose="020B0604020202020204" pitchFamily="34" charset="0"/>
              </a:rPr>
              <a:t>Verrelst</a:t>
            </a:r>
            <a:r>
              <a:rPr kumimoji="0" lang="en-US" altLang="en-US" sz="1200" b="0" i="0" u="none" strike="noStrike" cap="none" normalizeH="0" baseline="0" dirty="0">
                <a:ln>
                  <a:noFill/>
                </a:ln>
                <a:solidFill>
                  <a:schemeClr val="bg1">
                    <a:lumMod val="50000"/>
                  </a:schemeClr>
                </a:solidFill>
                <a:effectLst/>
                <a:latin typeface="Arial" panose="020B0604020202020204" pitchFamily="34" charset="0"/>
              </a:rPr>
              <a:t>, J., </a:t>
            </a:r>
            <a:r>
              <a:rPr kumimoji="0" lang="en-US" altLang="en-US" sz="1200" b="0" i="0" u="none" strike="noStrike" cap="none" normalizeH="0" baseline="0" dirty="0" err="1">
                <a:ln>
                  <a:noFill/>
                </a:ln>
                <a:solidFill>
                  <a:schemeClr val="bg1">
                    <a:lumMod val="50000"/>
                  </a:schemeClr>
                </a:solidFill>
                <a:effectLst/>
                <a:latin typeface="Arial" panose="020B0604020202020204" pitchFamily="34" charset="0"/>
              </a:rPr>
              <a:t>Malenovský</a:t>
            </a:r>
            <a:r>
              <a:rPr kumimoji="0" lang="en-US" altLang="en-US" sz="1200" b="0" i="0" u="none" strike="noStrike" cap="none" normalizeH="0" baseline="0" dirty="0">
                <a:ln>
                  <a:noFill/>
                </a:ln>
                <a:solidFill>
                  <a:schemeClr val="bg1">
                    <a:lumMod val="50000"/>
                  </a:schemeClr>
                </a:solidFill>
                <a:effectLst/>
                <a:latin typeface="Arial" panose="020B0604020202020204" pitchFamily="34" charset="0"/>
              </a:rPr>
              <a:t>, Z., van der Tol, C., Camps-Valls, G., Gastellu-Etchegorry, J. P., Lewis, P., North, P., &amp; Moreno, J. (2018). Quantifying Vegetation Biophysical Variables from Imaging Spectroscopy Data: A Review on Retrieval Methods. </a:t>
            </a:r>
            <a:r>
              <a:rPr kumimoji="0" lang="en-US" altLang="en-US" sz="1200" b="0" i="1" u="none" strike="noStrike" cap="none" normalizeH="0" baseline="0" dirty="0">
                <a:ln>
                  <a:noFill/>
                </a:ln>
                <a:solidFill>
                  <a:schemeClr val="bg1">
                    <a:lumMod val="50000"/>
                  </a:schemeClr>
                </a:solidFill>
                <a:effectLst/>
                <a:latin typeface="Arial" panose="020B0604020202020204" pitchFamily="34" charset="0"/>
              </a:rPr>
              <a:t>Surveys in Geophysics</a:t>
            </a:r>
            <a:r>
              <a:rPr kumimoji="0" lang="en-US" altLang="en-US" sz="1200" b="0" i="0" u="none" strike="noStrike" cap="none" normalizeH="0" baseline="0" dirty="0">
                <a:ln>
                  <a:noFill/>
                </a:ln>
                <a:solidFill>
                  <a:schemeClr val="bg1">
                    <a:lumMod val="50000"/>
                  </a:schemeClr>
                </a:solidFill>
                <a:effectLst/>
                <a:latin typeface="Arial" panose="020B0604020202020204" pitchFamily="34" charset="0"/>
              </a:rPr>
              <a:t>, 1–41. </a:t>
            </a:r>
            <a:r>
              <a:rPr kumimoji="0" lang="en-US" altLang="en-US" sz="1200" b="0" i="0" u="none" strike="noStrike" cap="none" normalizeH="0" baseline="0" dirty="0">
                <a:ln>
                  <a:noFill/>
                </a:ln>
                <a:solidFill>
                  <a:schemeClr val="bg1">
                    <a:lumMod val="50000"/>
                  </a:schemeClr>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https://doi.org/10.1007/s10712-018-9478-y</a:t>
            </a:r>
            <a:r>
              <a:rPr kumimoji="0" lang="en-US" altLang="en-US" sz="1200" b="0" i="0" u="none" strike="noStrike" cap="none" normalizeH="0" baseline="0" dirty="0">
                <a:ln>
                  <a:noFill/>
                </a:ln>
                <a:solidFill>
                  <a:schemeClr val="bg1">
                    <a:lumMod val="50000"/>
                  </a:schemeClr>
                </a:solidFill>
                <a:effectLst/>
                <a:latin typeface="Arial" panose="020B0604020202020204" pitchFamily="34" charset="0"/>
              </a:rPr>
              <a:t> </a:t>
            </a:r>
          </a:p>
        </p:txBody>
      </p:sp>
      <p:sp>
        <p:nvSpPr>
          <p:cNvPr id="8" name="Title 1">
            <a:extLst>
              <a:ext uri="{FF2B5EF4-FFF2-40B4-BE49-F238E27FC236}">
                <a16:creationId xmlns:a16="http://schemas.microsoft.com/office/drawing/2014/main" id="{C620C1CB-391F-5FFC-0780-51D51F243B17}"/>
              </a:ext>
            </a:extLst>
          </p:cNvPr>
          <p:cNvSpPr>
            <a:spLocks noGrp="1"/>
          </p:cNvSpPr>
          <p:nvPr>
            <p:ph type="title"/>
          </p:nvPr>
        </p:nvSpPr>
        <p:spPr>
          <a:xfrm>
            <a:off x="101600" y="55014"/>
            <a:ext cx="10515600" cy="709266"/>
          </a:xfrm>
        </p:spPr>
        <p:txBody>
          <a:bodyPr>
            <a:normAutofit/>
          </a:bodyPr>
          <a:lstStyle/>
          <a:p>
            <a:r>
              <a:rPr lang="en-US" dirty="0"/>
              <a:t>L2 -&gt; L3: retrieval</a:t>
            </a:r>
            <a:endParaRPr lang="en-GB" dirty="0"/>
          </a:p>
        </p:txBody>
      </p:sp>
      <p:sp>
        <p:nvSpPr>
          <p:cNvPr id="9" name="Rectangle 8">
            <a:extLst>
              <a:ext uri="{FF2B5EF4-FFF2-40B4-BE49-F238E27FC236}">
                <a16:creationId xmlns:a16="http://schemas.microsoft.com/office/drawing/2014/main" id="{1D7B0A75-3818-2F8F-40C0-994DEBB4773A}"/>
              </a:ext>
            </a:extLst>
          </p:cNvPr>
          <p:cNvSpPr/>
          <p:nvPr/>
        </p:nvSpPr>
        <p:spPr>
          <a:xfrm>
            <a:off x="0" y="1692514"/>
            <a:ext cx="8500533" cy="38758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AA3FD256-4E0C-36E9-DFD0-EB7B462B6238}"/>
              </a:ext>
            </a:extLst>
          </p:cNvPr>
          <p:cNvPicPr>
            <a:picLocks noChangeAspect="1"/>
          </p:cNvPicPr>
          <p:nvPr/>
        </p:nvPicPr>
        <p:blipFill>
          <a:blip r:embed="rId4"/>
          <a:stretch>
            <a:fillRect/>
          </a:stretch>
        </p:blipFill>
        <p:spPr>
          <a:xfrm>
            <a:off x="152575" y="1655464"/>
            <a:ext cx="3818642" cy="3875864"/>
          </a:xfrm>
          <a:prstGeom prst="rect">
            <a:avLst/>
          </a:prstGeom>
        </p:spPr>
      </p:pic>
      <p:sp>
        <p:nvSpPr>
          <p:cNvPr id="14" name="Rectangle 13">
            <a:extLst>
              <a:ext uri="{FF2B5EF4-FFF2-40B4-BE49-F238E27FC236}">
                <a16:creationId xmlns:a16="http://schemas.microsoft.com/office/drawing/2014/main" id="{03C36D64-C98F-B1A5-9DB5-A71575DF9DD0}"/>
              </a:ext>
            </a:extLst>
          </p:cNvPr>
          <p:cNvSpPr/>
          <p:nvPr/>
        </p:nvSpPr>
        <p:spPr>
          <a:xfrm>
            <a:off x="279400" y="2842798"/>
            <a:ext cx="3691817" cy="3490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B42C777D-45E2-CCCF-C1B2-3B55C527A8D5}"/>
              </a:ext>
            </a:extLst>
          </p:cNvPr>
          <p:cNvSpPr txBox="1"/>
          <p:nvPr/>
        </p:nvSpPr>
        <p:spPr>
          <a:xfrm>
            <a:off x="516466" y="915396"/>
            <a:ext cx="2268378" cy="369332"/>
          </a:xfrm>
          <a:prstGeom prst="rect">
            <a:avLst/>
          </a:prstGeom>
          <a:noFill/>
          <a:ln>
            <a:solidFill>
              <a:srgbClr val="FF0000"/>
            </a:solidFill>
          </a:ln>
        </p:spPr>
        <p:txBody>
          <a:bodyPr wrap="none" rtlCol="0">
            <a:spAutoFit/>
          </a:bodyPr>
          <a:lstStyle/>
          <a:p>
            <a:r>
              <a:rPr lang="en-US" dirty="0">
                <a:solidFill>
                  <a:srgbClr val="FF0000"/>
                </a:solidFill>
              </a:rPr>
              <a:t>Bayesian uncertainty</a:t>
            </a:r>
            <a:endParaRPr lang="en-GB" dirty="0">
              <a:solidFill>
                <a:srgbClr val="FF0000"/>
              </a:solidFill>
            </a:endParaRPr>
          </a:p>
        </p:txBody>
      </p:sp>
      <p:pic>
        <p:nvPicPr>
          <p:cNvPr id="3" name="Picture 12" descr="Jose GOMEZ-DANS | Research Assistant | MEng, PhD | King's College London,  London | KCL | Research profile">
            <a:extLst>
              <a:ext uri="{FF2B5EF4-FFF2-40B4-BE49-F238E27FC236}">
                <a16:creationId xmlns:a16="http://schemas.microsoft.com/office/drawing/2014/main" id="{099C0487-DE75-E65E-4069-B8B69B68B3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7601" y="111234"/>
            <a:ext cx="1904999" cy="19049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B2D1B9B-D5A6-5EEB-FE0C-7F24C30FC444}"/>
              </a:ext>
            </a:extLst>
          </p:cNvPr>
          <p:cNvPicPr>
            <a:picLocks noChangeAspect="1"/>
          </p:cNvPicPr>
          <p:nvPr/>
        </p:nvPicPr>
        <p:blipFill>
          <a:blip r:embed="rId6"/>
          <a:srcRect l="18972"/>
          <a:stretch/>
        </p:blipFill>
        <p:spPr>
          <a:xfrm>
            <a:off x="4309533" y="2207469"/>
            <a:ext cx="4068233" cy="2696538"/>
          </a:xfrm>
          <a:prstGeom prst="rect">
            <a:avLst/>
          </a:prstGeom>
        </p:spPr>
      </p:pic>
      <p:cxnSp>
        <p:nvCxnSpPr>
          <p:cNvPr id="13" name="Straight Arrow Connector 12">
            <a:extLst>
              <a:ext uri="{FF2B5EF4-FFF2-40B4-BE49-F238E27FC236}">
                <a16:creationId xmlns:a16="http://schemas.microsoft.com/office/drawing/2014/main" id="{17E2B52A-C470-FB09-3AC8-DF9480F5B262}"/>
              </a:ext>
            </a:extLst>
          </p:cNvPr>
          <p:cNvCxnSpPr>
            <a:stCxn id="14" idx="3"/>
          </p:cNvCxnSpPr>
          <p:nvPr/>
        </p:nvCxnSpPr>
        <p:spPr>
          <a:xfrm flipV="1">
            <a:off x="3971217" y="3017330"/>
            <a:ext cx="346783" cy="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623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A395D-E129-DAF2-9358-2CA02F205246}"/>
              </a:ext>
            </a:extLst>
          </p:cNvPr>
          <p:cNvSpPr>
            <a:spLocks noGrp="1"/>
          </p:cNvSpPr>
          <p:nvPr>
            <p:ph type="title"/>
          </p:nvPr>
        </p:nvSpPr>
        <p:spPr>
          <a:xfrm>
            <a:off x="347133" y="365125"/>
            <a:ext cx="11006667" cy="1325563"/>
          </a:xfrm>
        </p:spPr>
        <p:txBody>
          <a:bodyPr/>
          <a:lstStyle/>
          <a:p>
            <a:r>
              <a:rPr lang="en-US" dirty="0"/>
              <a:t>Advantage of Bayesian uncertainty</a:t>
            </a:r>
            <a:br>
              <a:rPr lang="en-US" dirty="0"/>
            </a:br>
            <a:r>
              <a:rPr lang="en-US" dirty="0"/>
              <a:t>non-gaussian shape</a:t>
            </a:r>
            <a:endParaRPr lang="en-GB" dirty="0"/>
          </a:p>
        </p:txBody>
      </p:sp>
      <p:pic>
        <p:nvPicPr>
          <p:cNvPr id="6" name="Content Placeholder 5">
            <a:extLst>
              <a:ext uri="{FF2B5EF4-FFF2-40B4-BE49-F238E27FC236}">
                <a16:creationId xmlns:a16="http://schemas.microsoft.com/office/drawing/2014/main" id="{0D068518-02BE-720E-FD64-71CC0E23DA5D}"/>
              </a:ext>
            </a:extLst>
          </p:cNvPr>
          <p:cNvPicPr>
            <a:picLocks noGrp="1" noChangeAspect="1"/>
          </p:cNvPicPr>
          <p:nvPr>
            <p:ph idx="1"/>
          </p:nvPr>
        </p:nvPicPr>
        <p:blipFill>
          <a:blip r:embed="rId2"/>
          <a:stretch>
            <a:fillRect/>
          </a:stretch>
        </p:blipFill>
        <p:spPr>
          <a:xfrm>
            <a:off x="5575299" y="1025367"/>
            <a:ext cx="5190067" cy="5105996"/>
          </a:xfrm>
        </p:spPr>
      </p:pic>
      <p:sp>
        <p:nvSpPr>
          <p:cNvPr id="4" name="Slide Number Placeholder 3">
            <a:extLst>
              <a:ext uri="{FF2B5EF4-FFF2-40B4-BE49-F238E27FC236}">
                <a16:creationId xmlns:a16="http://schemas.microsoft.com/office/drawing/2014/main" id="{07240927-BD08-B092-656D-FC131F59FDBF}"/>
              </a:ext>
            </a:extLst>
          </p:cNvPr>
          <p:cNvSpPr>
            <a:spLocks noGrp="1"/>
          </p:cNvSpPr>
          <p:nvPr>
            <p:ph type="sldNum" sz="quarter" idx="12"/>
          </p:nvPr>
        </p:nvSpPr>
        <p:spPr/>
        <p:txBody>
          <a:bodyPr/>
          <a:lstStyle/>
          <a:p>
            <a:fld id="{152F30FD-E7D9-4125-8C8C-27BA0109DBD2}" type="slidenum">
              <a:rPr lang="en-GB" smtClean="0"/>
              <a:t>34</a:t>
            </a:fld>
            <a:endParaRPr lang="en-GB" dirty="0"/>
          </a:p>
        </p:txBody>
      </p:sp>
      <p:sp>
        <p:nvSpPr>
          <p:cNvPr id="7" name="TextBox 6">
            <a:extLst>
              <a:ext uri="{FF2B5EF4-FFF2-40B4-BE49-F238E27FC236}">
                <a16:creationId xmlns:a16="http://schemas.microsoft.com/office/drawing/2014/main" id="{7016375F-1E2E-AFE3-2BC7-4E6FC7530E78}"/>
              </a:ext>
            </a:extLst>
          </p:cNvPr>
          <p:cNvSpPr txBox="1"/>
          <p:nvPr/>
        </p:nvSpPr>
        <p:spPr>
          <a:xfrm>
            <a:off x="5076829" y="3281870"/>
            <a:ext cx="498470" cy="369332"/>
          </a:xfrm>
          <a:prstGeom prst="rect">
            <a:avLst/>
          </a:prstGeom>
          <a:noFill/>
        </p:spPr>
        <p:txBody>
          <a:bodyPr wrap="none" rtlCol="0">
            <a:spAutoFit/>
          </a:bodyPr>
          <a:lstStyle/>
          <a:p>
            <a:r>
              <a:rPr lang="en-US" dirty="0"/>
              <a:t>LAI</a:t>
            </a:r>
            <a:endParaRPr lang="en-GB" dirty="0"/>
          </a:p>
        </p:txBody>
      </p:sp>
      <p:sp>
        <p:nvSpPr>
          <p:cNvPr id="8" name="TextBox 7">
            <a:extLst>
              <a:ext uri="{FF2B5EF4-FFF2-40B4-BE49-F238E27FC236}">
                <a16:creationId xmlns:a16="http://schemas.microsoft.com/office/drawing/2014/main" id="{8A7E9997-E3F3-BC26-96B2-3667524B3D3A}"/>
              </a:ext>
            </a:extLst>
          </p:cNvPr>
          <p:cNvSpPr txBox="1"/>
          <p:nvPr/>
        </p:nvSpPr>
        <p:spPr>
          <a:xfrm>
            <a:off x="5076829" y="2771880"/>
            <a:ext cx="511679" cy="369332"/>
          </a:xfrm>
          <a:prstGeom prst="rect">
            <a:avLst/>
          </a:prstGeom>
          <a:noFill/>
        </p:spPr>
        <p:txBody>
          <a:bodyPr wrap="none" rtlCol="0">
            <a:spAutoFit/>
          </a:bodyPr>
          <a:lstStyle/>
          <a:p>
            <a:r>
              <a:rPr lang="en-US" dirty="0" err="1"/>
              <a:t>Cw</a:t>
            </a:r>
            <a:endParaRPr lang="en-GB" dirty="0"/>
          </a:p>
        </p:txBody>
      </p:sp>
      <p:sp>
        <p:nvSpPr>
          <p:cNvPr id="9" name="TextBox 8">
            <a:extLst>
              <a:ext uri="{FF2B5EF4-FFF2-40B4-BE49-F238E27FC236}">
                <a16:creationId xmlns:a16="http://schemas.microsoft.com/office/drawing/2014/main" id="{2F98FA2F-4863-A671-30D3-BF42B7BD7E89}"/>
              </a:ext>
            </a:extLst>
          </p:cNvPr>
          <p:cNvSpPr txBox="1"/>
          <p:nvPr/>
        </p:nvSpPr>
        <p:spPr>
          <a:xfrm>
            <a:off x="5076829" y="2210334"/>
            <a:ext cx="542136" cy="369332"/>
          </a:xfrm>
          <a:prstGeom prst="rect">
            <a:avLst/>
          </a:prstGeom>
          <a:noFill/>
        </p:spPr>
        <p:txBody>
          <a:bodyPr wrap="none" rtlCol="0">
            <a:spAutoFit/>
          </a:bodyPr>
          <a:lstStyle/>
          <a:p>
            <a:r>
              <a:rPr lang="en-US" dirty="0"/>
              <a:t>Cm</a:t>
            </a:r>
            <a:endParaRPr lang="en-GB" dirty="0"/>
          </a:p>
        </p:txBody>
      </p:sp>
      <p:sp>
        <p:nvSpPr>
          <p:cNvPr id="10" name="TextBox 9">
            <a:extLst>
              <a:ext uri="{FF2B5EF4-FFF2-40B4-BE49-F238E27FC236}">
                <a16:creationId xmlns:a16="http://schemas.microsoft.com/office/drawing/2014/main" id="{F1F0F0C4-4469-723A-9374-3BFFCB3C821C}"/>
              </a:ext>
            </a:extLst>
          </p:cNvPr>
          <p:cNvSpPr txBox="1"/>
          <p:nvPr/>
        </p:nvSpPr>
        <p:spPr>
          <a:xfrm>
            <a:off x="5076829" y="1639325"/>
            <a:ext cx="598241" cy="369332"/>
          </a:xfrm>
          <a:prstGeom prst="rect">
            <a:avLst/>
          </a:prstGeom>
          <a:noFill/>
        </p:spPr>
        <p:txBody>
          <a:bodyPr wrap="none" rtlCol="0">
            <a:spAutoFit/>
          </a:bodyPr>
          <a:lstStyle/>
          <a:p>
            <a:r>
              <a:rPr lang="en-US" dirty="0"/>
              <a:t>Cab</a:t>
            </a:r>
            <a:endParaRPr lang="en-GB" dirty="0"/>
          </a:p>
        </p:txBody>
      </p:sp>
      <p:sp>
        <p:nvSpPr>
          <p:cNvPr id="11" name="TextBox 10">
            <a:extLst>
              <a:ext uri="{FF2B5EF4-FFF2-40B4-BE49-F238E27FC236}">
                <a16:creationId xmlns:a16="http://schemas.microsoft.com/office/drawing/2014/main" id="{CF4C0E0B-7F94-CCF4-F654-E91EE8FE1DFE}"/>
              </a:ext>
            </a:extLst>
          </p:cNvPr>
          <p:cNvSpPr txBox="1"/>
          <p:nvPr/>
        </p:nvSpPr>
        <p:spPr>
          <a:xfrm>
            <a:off x="5082259" y="3830029"/>
            <a:ext cx="575414" cy="369332"/>
          </a:xfrm>
          <a:prstGeom prst="rect">
            <a:avLst/>
          </a:prstGeom>
          <a:noFill/>
        </p:spPr>
        <p:txBody>
          <a:bodyPr wrap="none" rtlCol="0">
            <a:spAutoFit/>
          </a:bodyPr>
          <a:lstStyle/>
          <a:p>
            <a:r>
              <a:rPr lang="en-US" dirty="0"/>
              <a:t>ALA</a:t>
            </a:r>
            <a:endParaRPr lang="en-GB" dirty="0"/>
          </a:p>
        </p:txBody>
      </p:sp>
      <p:sp>
        <p:nvSpPr>
          <p:cNvPr id="12" name="TextBox 11">
            <a:extLst>
              <a:ext uri="{FF2B5EF4-FFF2-40B4-BE49-F238E27FC236}">
                <a16:creationId xmlns:a16="http://schemas.microsoft.com/office/drawing/2014/main" id="{D83DE4E5-7133-5CD9-A7F5-0226223FD22F}"/>
              </a:ext>
            </a:extLst>
          </p:cNvPr>
          <p:cNvSpPr txBox="1"/>
          <p:nvPr/>
        </p:nvSpPr>
        <p:spPr>
          <a:xfrm>
            <a:off x="4691318" y="4391575"/>
            <a:ext cx="966355" cy="369332"/>
          </a:xfrm>
          <a:prstGeom prst="rect">
            <a:avLst/>
          </a:prstGeom>
          <a:noFill/>
        </p:spPr>
        <p:txBody>
          <a:bodyPr wrap="none" rtlCol="0">
            <a:spAutoFit/>
          </a:bodyPr>
          <a:lstStyle/>
          <a:p>
            <a:r>
              <a:rPr lang="en-US" dirty="0" err="1"/>
              <a:t>Cbrown</a:t>
            </a:r>
            <a:endParaRPr lang="en-GB" dirty="0"/>
          </a:p>
        </p:txBody>
      </p:sp>
      <p:sp>
        <p:nvSpPr>
          <p:cNvPr id="13" name="TextBox 12">
            <a:extLst>
              <a:ext uri="{FF2B5EF4-FFF2-40B4-BE49-F238E27FC236}">
                <a16:creationId xmlns:a16="http://schemas.microsoft.com/office/drawing/2014/main" id="{842F8B46-A7FD-357A-509D-6BE998430BDD}"/>
              </a:ext>
            </a:extLst>
          </p:cNvPr>
          <p:cNvSpPr txBox="1"/>
          <p:nvPr/>
        </p:nvSpPr>
        <p:spPr>
          <a:xfrm>
            <a:off x="5101302" y="4939734"/>
            <a:ext cx="537327" cy="369332"/>
          </a:xfrm>
          <a:prstGeom prst="rect">
            <a:avLst/>
          </a:prstGeom>
          <a:noFill/>
        </p:spPr>
        <p:txBody>
          <a:bodyPr wrap="none" rtlCol="0">
            <a:spAutoFit/>
          </a:bodyPr>
          <a:lstStyle/>
          <a:p>
            <a:r>
              <a:rPr lang="en-US" dirty="0"/>
              <a:t>soil</a:t>
            </a:r>
            <a:endParaRPr lang="en-GB" dirty="0"/>
          </a:p>
        </p:txBody>
      </p:sp>
      <p:sp>
        <p:nvSpPr>
          <p:cNvPr id="14" name="TextBox 13">
            <a:extLst>
              <a:ext uri="{FF2B5EF4-FFF2-40B4-BE49-F238E27FC236}">
                <a16:creationId xmlns:a16="http://schemas.microsoft.com/office/drawing/2014/main" id="{3FFF250E-3B47-C264-4F30-FE0F83414B65}"/>
              </a:ext>
            </a:extLst>
          </p:cNvPr>
          <p:cNvSpPr txBox="1"/>
          <p:nvPr/>
        </p:nvSpPr>
        <p:spPr>
          <a:xfrm>
            <a:off x="5120346" y="5495921"/>
            <a:ext cx="537327" cy="369332"/>
          </a:xfrm>
          <a:prstGeom prst="rect">
            <a:avLst/>
          </a:prstGeom>
          <a:noFill/>
        </p:spPr>
        <p:txBody>
          <a:bodyPr wrap="none" rtlCol="0">
            <a:spAutoFit/>
          </a:bodyPr>
          <a:lstStyle/>
          <a:p>
            <a:r>
              <a:rPr lang="en-US" dirty="0"/>
              <a:t>soil</a:t>
            </a:r>
            <a:endParaRPr lang="en-GB" dirty="0"/>
          </a:p>
        </p:txBody>
      </p:sp>
    </p:spTree>
    <p:extLst>
      <p:ext uri="{BB962C8B-B14F-4D97-AF65-F5344CB8AC3E}">
        <p14:creationId xmlns:p14="http://schemas.microsoft.com/office/powerpoint/2010/main" val="1682558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FD1A0-740C-9A2D-4F14-2E7E1AEE7D7B}"/>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030AC7D-5566-CD13-4182-CCDB0CCEEE7B}"/>
              </a:ext>
            </a:extLst>
          </p:cNvPr>
          <p:cNvGraphicFramePr/>
          <p:nvPr>
            <p:extLst>
              <p:ext uri="{D42A27DB-BD31-4B8C-83A1-F6EECF244321}">
                <p14:modId xmlns:p14="http://schemas.microsoft.com/office/powerpoint/2010/main" val="3444250847"/>
              </p:ext>
            </p:extLst>
          </p:nvPr>
        </p:nvGraphicFramePr>
        <p:xfrm>
          <a:off x="1774618" y="520484"/>
          <a:ext cx="8642763" cy="49935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3777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09D11-E14E-3427-4125-13029C51F7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4C1C45-89B3-6814-B1AF-918D2827112F}"/>
              </a:ext>
            </a:extLst>
          </p:cNvPr>
          <p:cNvSpPr>
            <a:spLocks noGrp="1"/>
          </p:cNvSpPr>
          <p:nvPr>
            <p:ph type="title"/>
          </p:nvPr>
        </p:nvSpPr>
        <p:spPr>
          <a:xfrm>
            <a:off x="203200" y="48442"/>
            <a:ext cx="8940800" cy="696626"/>
          </a:xfrm>
        </p:spPr>
        <p:txBody>
          <a:bodyPr>
            <a:normAutofit fontScale="90000"/>
          </a:bodyPr>
          <a:lstStyle/>
          <a:p>
            <a:r>
              <a:rPr lang="en-US" dirty="0"/>
              <a:t>propagation of uncertainty</a:t>
            </a:r>
            <a:endParaRPr lang="en-GB" dirty="0"/>
          </a:p>
        </p:txBody>
      </p:sp>
      <p:sp>
        <p:nvSpPr>
          <p:cNvPr id="4" name="Slide Number Placeholder 3">
            <a:extLst>
              <a:ext uri="{FF2B5EF4-FFF2-40B4-BE49-F238E27FC236}">
                <a16:creationId xmlns:a16="http://schemas.microsoft.com/office/drawing/2014/main" id="{D369D786-1E51-156A-9B86-F2BB09A56C49}"/>
              </a:ext>
            </a:extLst>
          </p:cNvPr>
          <p:cNvSpPr>
            <a:spLocks noGrp="1"/>
          </p:cNvSpPr>
          <p:nvPr>
            <p:ph type="sldNum" sz="quarter" idx="12"/>
          </p:nvPr>
        </p:nvSpPr>
        <p:spPr/>
        <p:txBody>
          <a:bodyPr/>
          <a:lstStyle/>
          <a:p>
            <a:fld id="{152F30FD-E7D9-4125-8C8C-27BA0109DBD2}" type="slidenum">
              <a:rPr lang="en-GB" smtClean="0"/>
              <a:t>36</a:t>
            </a:fld>
            <a:endParaRPr lang="en-GB"/>
          </a:p>
        </p:txBody>
      </p:sp>
      <p:pic>
        <p:nvPicPr>
          <p:cNvPr id="8" name="Picture 7">
            <a:extLst>
              <a:ext uri="{FF2B5EF4-FFF2-40B4-BE49-F238E27FC236}">
                <a16:creationId xmlns:a16="http://schemas.microsoft.com/office/drawing/2014/main" id="{910AFEE1-A41E-5710-F7F5-CF38FD2B5650}"/>
              </a:ext>
            </a:extLst>
          </p:cNvPr>
          <p:cNvPicPr>
            <a:picLocks noChangeAspect="1"/>
          </p:cNvPicPr>
          <p:nvPr/>
        </p:nvPicPr>
        <p:blipFill>
          <a:blip r:embed="rId2"/>
          <a:stretch>
            <a:fillRect/>
          </a:stretch>
        </p:blipFill>
        <p:spPr>
          <a:xfrm>
            <a:off x="2311402" y="676568"/>
            <a:ext cx="9335803" cy="3686689"/>
          </a:xfrm>
          <a:prstGeom prst="rect">
            <a:avLst/>
          </a:prstGeom>
        </p:spPr>
      </p:pic>
      <p:pic>
        <p:nvPicPr>
          <p:cNvPr id="9" name="Content Placeholder 5">
            <a:extLst>
              <a:ext uri="{FF2B5EF4-FFF2-40B4-BE49-F238E27FC236}">
                <a16:creationId xmlns:a16="http://schemas.microsoft.com/office/drawing/2014/main" id="{EDDC9C13-744E-7D05-D9EF-CE9FFB5DA5EA}"/>
              </a:ext>
            </a:extLst>
          </p:cNvPr>
          <p:cNvPicPr>
            <a:picLocks noChangeAspect="1"/>
          </p:cNvPicPr>
          <p:nvPr/>
        </p:nvPicPr>
        <p:blipFill>
          <a:blip r:embed="rId3"/>
          <a:srcRect r="50350" b="25332"/>
          <a:stretch/>
        </p:blipFill>
        <p:spPr>
          <a:xfrm>
            <a:off x="5952497" y="4473170"/>
            <a:ext cx="2413000" cy="1632350"/>
          </a:xfrm>
          <a:prstGeom prst="rect">
            <a:avLst/>
          </a:prstGeom>
        </p:spPr>
      </p:pic>
      <p:pic>
        <p:nvPicPr>
          <p:cNvPr id="13" name="Picture 12">
            <a:extLst>
              <a:ext uri="{FF2B5EF4-FFF2-40B4-BE49-F238E27FC236}">
                <a16:creationId xmlns:a16="http://schemas.microsoft.com/office/drawing/2014/main" id="{1002A7C2-01CD-33F8-8BB4-EDB2C83D89F6}"/>
              </a:ext>
            </a:extLst>
          </p:cNvPr>
          <p:cNvPicPr>
            <a:picLocks noChangeAspect="1"/>
          </p:cNvPicPr>
          <p:nvPr/>
        </p:nvPicPr>
        <p:blipFill>
          <a:blip r:embed="rId4"/>
          <a:stretch>
            <a:fillRect/>
          </a:stretch>
        </p:blipFill>
        <p:spPr>
          <a:xfrm>
            <a:off x="8610600" y="4441594"/>
            <a:ext cx="2413000" cy="1695506"/>
          </a:xfrm>
          <a:prstGeom prst="rect">
            <a:avLst/>
          </a:prstGeom>
        </p:spPr>
      </p:pic>
      <p:pic>
        <p:nvPicPr>
          <p:cNvPr id="15" name="Picture 14">
            <a:extLst>
              <a:ext uri="{FF2B5EF4-FFF2-40B4-BE49-F238E27FC236}">
                <a16:creationId xmlns:a16="http://schemas.microsoft.com/office/drawing/2014/main" id="{DD415294-9A9D-3329-F79D-001A082139D6}"/>
              </a:ext>
            </a:extLst>
          </p:cNvPr>
          <p:cNvPicPr>
            <a:picLocks noChangeAspect="1"/>
          </p:cNvPicPr>
          <p:nvPr/>
        </p:nvPicPr>
        <p:blipFill>
          <a:blip r:embed="rId5"/>
          <a:stretch>
            <a:fillRect/>
          </a:stretch>
        </p:blipFill>
        <p:spPr>
          <a:xfrm>
            <a:off x="3349548" y="4474433"/>
            <a:ext cx="2489058" cy="1575407"/>
          </a:xfrm>
          <a:prstGeom prst="rect">
            <a:avLst/>
          </a:prstGeom>
        </p:spPr>
      </p:pic>
      <p:pic>
        <p:nvPicPr>
          <p:cNvPr id="17" name="Picture 16">
            <a:extLst>
              <a:ext uri="{FF2B5EF4-FFF2-40B4-BE49-F238E27FC236}">
                <a16:creationId xmlns:a16="http://schemas.microsoft.com/office/drawing/2014/main" id="{3FC1D05E-3CA4-F459-5CE5-B1930A134E72}"/>
              </a:ext>
            </a:extLst>
          </p:cNvPr>
          <p:cNvPicPr>
            <a:picLocks noChangeAspect="1"/>
          </p:cNvPicPr>
          <p:nvPr/>
        </p:nvPicPr>
        <p:blipFill>
          <a:blip r:embed="rId6"/>
          <a:srcRect r="47441" b="19286"/>
          <a:stretch/>
        </p:blipFill>
        <p:spPr>
          <a:xfrm>
            <a:off x="591256" y="4384595"/>
            <a:ext cx="2744591" cy="1809499"/>
          </a:xfrm>
          <a:prstGeom prst="rect">
            <a:avLst/>
          </a:prstGeom>
        </p:spPr>
      </p:pic>
      <p:graphicFrame>
        <p:nvGraphicFramePr>
          <p:cNvPr id="3" name="Diagram 2">
            <a:extLst>
              <a:ext uri="{FF2B5EF4-FFF2-40B4-BE49-F238E27FC236}">
                <a16:creationId xmlns:a16="http://schemas.microsoft.com/office/drawing/2014/main" id="{5E2FD968-8FD7-B96C-C9C5-314DD18D6636}"/>
              </a:ext>
            </a:extLst>
          </p:cNvPr>
          <p:cNvGraphicFramePr/>
          <p:nvPr/>
        </p:nvGraphicFramePr>
        <p:xfrm>
          <a:off x="58066" y="1256360"/>
          <a:ext cx="2321068" cy="30021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Rectangle 4">
            <a:extLst>
              <a:ext uri="{FF2B5EF4-FFF2-40B4-BE49-F238E27FC236}">
                <a16:creationId xmlns:a16="http://schemas.microsoft.com/office/drawing/2014/main" id="{2A85D663-39F6-8413-866B-5CD024844B87}"/>
              </a:ext>
            </a:extLst>
          </p:cNvPr>
          <p:cNvSpPr/>
          <p:nvPr/>
        </p:nvSpPr>
        <p:spPr>
          <a:xfrm>
            <a:off x="58065" y="3149600"/>
            <a:ext cx="11589139" cy="12136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15617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6B89D-32B4-8746-7C83-632E484F5BD2}"/>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91C7B1E-3BBE-C93C-0279-7A7BFB6FC67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84251" y="803150"/>
            <a:ext cx="7046042" cy="5413710"/>
          </a:xfrm>
        </p:spPr>
      </p:pic>
      <p:sp>
        <p:nvSpPr>
          <p:cNvPr id="6" name="TextBox 5">
            <a:extLst>
              <a:ext uri="{FF2B5EF4-FFF2-40B4-BE49-F238E27FC236}">
                <a16:creationId xmlns:a16="http://schemas.microsoft.com/office/drawing/2014/main" id="{D2530226-0C9E-8CB7-F48C-EF5EA983C31F}"/>
              </a:ext>
            </a:extLst>
          </p:cNvPr>
          <p:cNvSpPr txBox="1"/>
          <p:nvPr/>
        </p:nvSpPr>
        <p:spPr>
          <a:xfrm>
            <a:off x="1941252" y="1305018"/>
            <a:ext cx="971613" cy="461665"/>
          </a:xfrm>
          <a:prstGeom prst="rect">
            <a:avLst/>
          </a:prstGeom>
          <a:solidFill>
            <a:schemeClr val="accent2">
              <a:lumMod val="20000"/>
              <a:lumOff val="80000"/>
            </a:schemeClr>
          </a:solidFill>
        </p:spPr>
        <p:txBody>
          <a:bodyPr wrap="none" rtlCol="0">
            <a:spAutoFit/>
          </a:bodyPr>
          <a:lstStyle/>
          <a:p>
            <a:r>
              <a:rPr lang="en-US" sz="2400" dirty="0"/>
              <a:t>fluxes</a:t>
            </a:r>
            <a:endParaRPr lang="en-GB" sz="2400" dirty="0"/>
          </a:p>
        </p:txBody>
      </p:sp>
      <p:sp>
        <p:nvSpPr>
          <p:cNvPr id="7" name="TextBox 6">
            <a:extLst>
              <a:ext uri="{FF2B5EF4-FFF2-40B4-BE49-F238E27FC236}">
                <a16:creationId xmlns:a16="http://schemas.microsoft.com/office/drawing/2014/main" id="{A50B49BC-02C7-11CE-B987-32AADD01FE3C}"/>
              </a:ext>
            </a:extLst>
          </p:cNvPr>
          <p:cNvSpPr txBox="1"/>
          <p:nvPr/>
        </p:nvSpPr>
        <p:spPr>
          <a:xfrm>
            <a:off x="8364406" y="1305018"/>
            <a:ext cx="2174634" cy="461665"/>
          </a:xfrm>
          <a:prstGeom prst="rect">
            <a:avLst/>
          </a:prstGeom>
          <a:solidFill>
            <a:schemeClr val="accent2">
              <a:lumMod val="20000"/>
              <a:lumOff val="80000"/>
            </a:schemeClr>
          </a:solidFill>
        </p:spPr>
        <p:txBody>
          <a:bodyPr wrap="none" rtlCol="0">
            <a:spAutoFit/>
          </a:bodyPr>
          <a:lstStyle/>
          <a:p>
            <a:r>
              <a:rPr lang="en-US" sz="2400" dirty="0"/>
              <a:t>radiation (light)</a:t>
            </a:r>
            <a:endParaRPr lang="en-GB" sz="2400" dirty="0"/>
          </a:p>
        </p:txBody>
      </p:sp>
      <p:cxnSp>
        <p:nvCxnSpPr>
          <p:cNvPr id="9" name="Straight Connector 8">
            <a:extLst>
              <a:ext uri="{FF2B5EF4-FFF2-40B4-BE49-F238E27FC236}">
                <a16:creationId xmlns:a16="http://schemas.microsoft.com/office/drawing/2014/main" id="{FC11F64A-0A1F-DED6-8C0A-7CF45742FD1A}"/>
              </a:ext>
            </a:extLst>
          </p:cNvPr>
          <p:cNvCxnSpPr>
            <a:cxnSpLocks/>
          </p:cNvCxnSpPr>
          <p:nvPr/>
        </p:nvCxnSpPr>
        <p:spPr>
          <a:xfrm>
            <a:off x="5707272" y="828066"/>
            <a:ext cx="0" cy="538879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3E9DA42-0B6E-FD52-6C0A-601982167B3A}"/>
              </a:ext>
            </a:extLst>
          </p:cNvPr>
          <p:cNvSpPr txBox="1"/>
          <p:nvPr/>
        </p:nvSpPr>
        <p:spPr>
          <a:xfrm>
            <a:off x="7966618" y="5201197"/>
            <a:ext cx="4176942" cy="1015663"/>
          </a:xfrm>
          <a:prstGeom prst="rect">
            <a:avLst/>
          </a:prstGeom>
          <a:noFill/>
        </p:spPr>
        <p:txBody>
          <a:bodyPr wrap="square">
            <a:spAutoFit/>
          </a:bodyPr>
          <a:lstStyle/>
          <a:p>
            <a:pPr marL="304800" indent="-304800"/>
            <a:r>
              <a:rPr lang="ru-RU" sz="1200" dirty="0">
                <a:solidFill>
                  <a:schemeClr val="bg1">
                    <a:lumMod val="50000"/>
                  </a:schemeClr>
                </a:solidFill>
              </a:rPr>
              <a:t>	</a:t>
            </a:r>
            <a:r>
              <a:rPr lang="en-US" sz="1200" dirty="0">
                <a:solidFill>
                  <a:schemeClr val="bg1">
                    <a:lumMod val="50000"/>
                  </a:schemeClr>
                </a:solidFill>
              </a:rPr>
              <a:t>Yang, P., Prikaziuk, E., Verhoef, W., &amp; van der Tol, C. (2021). SCOPE 2.0: A model to simulate vegetated land surface fluxes and satellite signals. </a:t>
            </a:r>
            <a:r>
              <a:rPr lang="en-US" sz="1200" i="1" dirty="0">
                <a:solidFill>
                  <a:schemeClr val="bg1">
                    <a:lumMod val="50000"/>
                  </a:schemeClr>
                </a:solidFill>
              </a:rPr>
              <a:t>Geoscientific Model Development Discussions</a:t>
            </a:r>
            <a:r>
              <a:rPr lang="en-US" sz="1200" dirty="0">
                <a:solidFill>
                  <a:schemeClr val="bg1">
                    <a:lumMod val="50000"/>
                  </a:schemeClr>
                </a:solidFill>
              </a:rPr>
              <a:t>, </a:t>
            </a:r>
            <a:r>
              <a:rPr lang="en-US" sz="1200" i="1" dirty="0">
                <a:solidFill>
                  <a:schemeClr val="bg1">
                    <a:lumMod val="50000"/>
                  </a:schemeClr>
                </a:solidFill>
              </a:rPr>
              <a:t>2021</a:t>
            </a:r>
            <a:r>
              <a:rPr lang="en-US" sz="1200" dirty="0">
                <a:solidFill>
                  <a:schemeClr val="bg1">
                    <a:lumMod val="50000"/>
                  </a:schemeClr>
                </a:solidFill>
              </a:rPr>
              <a:t>, 1–26. </a:t>
            </a:r>
            <a:r>
              <a:rPr lang="en-US" sz="1200" dirty="0">
                <a:solidFill>
                  <a:schemeClr val="bg1">
                    <a:lumMod val="50000"/>
                  </a:schemeClr>
                </a:solidFill>
                <a:hlinkClick r:id="rId4">
                  <a:extLst>
                    <a:ext uri="{A12FA001-AC4F-418D-AE19-62706E023703}">
                      <ahyp:hlinkClr xmlns:ahyp="http://schemas.microsoft.com/office/drawing/2018/hyperlinkcolor" val="tx"/>
                    </a:ext>
                  </a:extLst>
                </a:hlinkClick>
              </a:rPr>
              <a:t>https://doi.org/10.5194/gmd-2020-251</a:t>
            </a:r>
            <a:r>
              <a:rPr lang="en-US" sz="1200" dirty="0">
                <a:solidFill>
                  <a:schemeClr val="bg1">
                    <a:lumMod val="50000"/>
                  </a:schemeClr>
                </a:solidFill>
              </a:rPr>
              <a:t> </a:t>
            </a:r>
          </a:p>
        </p:txBody>
      </p:sp>
      <p:sp>
        <p:nvSpPr>
          <p:cNvPr id="3" name="Slide Number Placeholder 2">
            <a:extLst>
              <a:ext uri="{FF2B5EF4-FFF2-40B4-BE49-F238E27FC236}">
                <a16:creationId xmlns:a16="http://schemas.microsoft.com/office/drawing/2014/main" id="{1DB93B56-DC0A-7149-A930-1EEEDB99621C}"/>
              </a:ext>
            </a:extLst>
          </p:cNvPr>
          <p:cNvSpPr>
            <a:spLocks noGrp="1"/>
          </p:cNvSpPr>
          <p:nvPr>
            <p:ph type="sldNum" sz="quarter" idx="12"/>
          </p:nvPr>
        </p:nvSpPr>
        <p:spPr/>
        <p:txBody>
          <a:bodyPr/>
          <a:lstStyle/>
          <a:p>
            <a:fld id="{152F30FD-E7D9-4125-8C8C-27BA0109DBD2}" type="slidenum">
              <a:rPr lang="en-GB" smtClean="0"/>
              <a:t>37</a:t>
            </a:fld>
            <a:endParaRPr lang="en-GB"/>
          </a:p>
        </p:txBody>
      </p:sp>
      <p:sp>
        <p:nvSpPr>
          <p:cNvPr id="2" name="TextBox 1">
            <a:extLst>
              <a:ext uri="{FF2B5EF4-FFF2-40B4-BE49-F238E27FC236}">
                <a16:creationId xmlns:a16="http://schemas.microsoft.com/office/drawing/2014/main" id="{1112FA63-1D27-E4E8-3A93-5B1B3CE72696}"/>
              </a:ext>
            </a:extLst>
          </p:cNvPr>
          <p:cNvSpPr txBox="1"/>
          <p:nvPr/>
        </p:nvSpPr>
        <p:spPr>
          <a:xfrm>
            <a:off x="452966" y="23666"/>
            <a:ext cx="11286067" cy="830997"/>
          </a:xfrm>
          <a:prstGeom prst="rect">
            <a:avLst/>
          </a:prstGeom>
          <a:noFill/>
        </p:spPr>
        <p:txBody>
          <a:bodyPr wrap="square" rtlCol="0">
            <a:spAutoFit/>
          </a:bodyPr>
          <a:lstStyle/>
          <a:p>
            <a:r>
              <a:rPr lang="en-GB" sz="2400" dirty="0"/>
              <a:t>SCOPE model</a:t>
            </a:r>
            <a:endParaRPr lang="ru-RU" sz="2400" dirty="0"/>
          </a:p>
          <a:p>
            <a:r>
              <a:rPr lang="en-US" sz="2400" dirty="0"/>
              <a:t>Soil </a:t>
            </a:r>
            <a:r>
              <a:rPr lang="en-GB" sz="2400" dirty="0"/>
              <a:t>–Canopy observation of photochemistry and energy fluxes </a:t>
            </a:r>
          </a:p>
        </p:txBody>
      </p:sp>
    </p:spTree>
    <p:extLst>
      <p:ext uri="{BB962C8B-B14F-4D97-AF65-F5344CB8AC3E}">
        <p14:creationId xmlns:p14="http://schemas.microsoft.com/office/powerpoint/2010/main" val="40824334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A33BC-2D01-F950-0788-4BF7C7C21BCE}"/>
              </a:ext>
            </a:extLst>
          </p:cNvPr>
          <p:cNvSpPr>
            <a:spLocks noGrp="1"/>
          </p:cNvSpPr>
          <p:nvPr>
            <p:ph type="title"/>
          </p:nvPr>
        </p:nvSpPr>
        <p:spPr>
          <a:xfrm>
            <a:off x="84666" y="218048"/>
            <a:ext cx="10515600" cy="820208"/>
          </a:xfrm>
        </p:spPr>
        <p:txBody>
          <a:bodyPr/>
          <a:lstStyle/>
          <a:p>
            <a:r>
              <a:rPr lang="en-US" dirty="0"/>
              <a:t>Monte Carlo uncertainty propagation</a:t>
            </a:r>
            <a:endParaRPr lang="en-GB" dirty="0"/>
          </a:p>
        </p:txBody>
      </p:sp>
      <p:sp>
        <p:nvSpPr>
          <p:cNvPr id="4" name="Slide Number Placeholder 3">
            <a:extLst>
              <a:ext uri="{FF2B5EF4-FFF2-40B4-BE49-F238E27FC236}">
                <a16:creationId xmlns:a16="http://schemas.microsoft.com/office/drawing/2014/main" id="{CB09D80C-E25E-1D6B-C891-6C82435FA7D5}"/>
              </a:ext>
            </a:extLst>
          </p:cNvPr>
          <p:cNvSpPr>
            <a:spLocks noGrp="1"/>
          </p:cNvSpPr>
          <p:nvPr>
            <p:ph type="sldNum" sz="quarter" idx="12"/>
          </p:nvPr>
        </p:nvSpPr>
        <p:spPr/>
        <p:txBody>
          <a:bodyPr/>
          <a:lstStyle/>
          <a:p>
            <a:fld id="{152F30FD-E7D9-4125-8C8C-27BA0109DBD2}" type="slidenum">
              <a:rPr lang="en-GB" smtClean="0"/>
              <a:t>38</a:t>
            </a:fld>
            <a:endParaRPr lang="en-GB" dirty="0"/>
          </a:p>
        </p:txBody>
      </p:sp>
      <p:pic>
        <p:nvPicPr>
          <p:cNvPr id="6" name="Picture 5">
            <a:extLst>
              <a:ext uri="{FF2B5EF4-FFF2-40B4-BE49-F238E27FC236}">
                <a16:creationId xmlns:a16="http://schemas.microsoft.com/office/drawing/2014/main" id="{DA63E3CC-C722-8617-5744-5B1AD6128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3297" y="1323004"/>
            <a:ext cx="7170603" cy="4211990"/>
          </a:xfrm>
          <a:prstGeom prst="rect">
            <a:avLst/>
          </a:prstGeom>
        </p:spPr>
      </p:pic>
      <p:sp>
        <p:nvSpPr>
          <p:cNvPr id="10" name="TextBox 9">
            <a:extLst>
              <a:ext uri="{FF2B5EF4-FFF2-40B4-BE49-F238E27FC236}">
                <a16:creationId xmlns:a16="http://schemas.microsoft.com/office/drawing/2014/main" id="{51544C3C-2B5E-82DD-4BD2-AF1BDA369DD6}"/>
              </a:ext>
            </a:extLst>
          </p:cNvPr>
          <p:cNvSpPr txBox="1"/>
          <p:nvPr/>
        </p:nvSpPr>
        <p:spPr>
          <a:xfrm>
            <a:off x="3581400" y="5681242"/>
            <a:ext cx="6197600" cy="276999"/>
          </a:xfrm>
          <a:prstGeom prst="rect">
            <a:avLst/>
          </a:prstGeom>
          <a:noFill/>
        </p:spPr>
        <p:txBody>
          <a:bodyPr wrap="square">
            <a:spAutoFit/>
          </a:bodyPr>
          <a:lstStyle/>
          <a:p>
            <a:r>
              <a:rPr lang="en-GB" sz="1200" dirty="0"/>
              <a:t>Figure 17 on </a:t>
            </a:r>
            <a:r>
              <a:rPr lang="en-GB" sz="1200" dirty="0">
                <a:hlinkClick r:id="rId3"/>
              </a:rPr>
              <a:t>https://dictionary.helmholtz-uq.de/content/monte_carlo_method.html</a:t>
            </a:r>
            <a:r>
              <a:rPr lang="en-GB" sz="1200" dirty="0"/>
              <a:t> </a:t>
            </a:r>
          </a:p>
        </p:txBody>
      </p:sp>
      <p:pic>
        <p:nvPicPr>
          <p:cNvPr id="13" name="Content Placeholder 4">
            <a:extLst>
              <a:ext uri="{FF2B5EF4-FFF2-40B4-BE49-F238E27FC236}">
                <a16:creationId xmlns:a16="http://schemas.microsoft.com/office/drawing/2014/main" id="{89F2CAF5-35F4-E99D-C241-51B018F7728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088465" y="1467985"/>
            <a:ext cx="1417067" cy="1088780"/>
          </a:xfrm>
        </p:spPr>
      </p:pic>
      <p:pic>
        <p:nvPicPr>
          <p:cNvPr id="15" name="Graphic 14" descr="Leaf with solid fill">
            <a:extLst>
              <a:ext uri="{FF2B5EF4-FFF2-40B4-BE49-F238E27FC236}">
                <a16:creationId xmlns:a16="http://schemas.microsoft.com/office/drawing/2014/main" id="{A87A336C-7796-06E4-3D1D-E21D1F989E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13232" y="1523999"/>
            <a:ext cx="914400" cy="914400"/>
          </a:xfrm>
          <a:prstGeom prst="rect">
            <a:avLst/>
          </a:prstGeom>
        </p:spPr>
      </p:pic>
      <p:pic>
        <p:nvPicPr>
          <p:cNvPr id="17" name="Graphic 16" descr="Dim (Medium Sun) with solid fill">
            <a:extLst>
              <a:ext uri="{FF2B5EF4-FFF2-40B4-BE49-F238E27FC236}">
                <a16:creationId xmlns:a16="http://schemas.microsoft.com/office/drawing/2014/main" id="{678677A4-6297-6FA9-35B3-CBE9160190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21699" y="2539999"/>
            <a:ext cx="914400" cy="914400"/>
          </a:xfrm>
          <a:prstGeom prst="rect">
            <a:avLst/>
          </a:prstGeom>
        </p:spPr>
      </p:pic>
      <p:pic>
        <p:nvPicPr>
          <p:cNvPr id="19" name="Graphic 18" descr="Thermometer with solid fill">
            <a:extLst>
              <a:ext uri="{FF2B5EF4-FFF2-40B4-BE49-F238E27FC236}">
                <a16:creationId xmlns:a16="http://schemas.microsoft.com/office/drawing/2014/main" id="{549A5FBE-3E96-290B-39DA-0DB1603A21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13232" y="3555999"/>
            <a:ext cx="914400" cy="914400"/>
          </a:xfrm>
          <a:prstGeom prst="rect">
            <a:avLst/>
          </a:prstGeom>
        </p:spPr>
      </p:pic>
      <p:pic>
        <p:nvPicPr>
          <p:cNvPr id="21" name="Graphic 20" descr="Water with solid fill">
            <a:extLst>
              <a:ext uri="{FF2B5EF4-FFF2-40B4-BE49-F238E27FC236}">
                <a16:creationId xmlns:a16="http://schemas.microsoft.com/office/drawing/2014/main" id="{DD5B29AF-37CC-6FDF-7637-3E80DB9773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21699" y="4673599"/>
            <a:ext cx="914400" cy="914400"/>
          </a:xfrm>
          <a:prstGeom prst="rect">
            <a:avLst/>
          </a:prstGeom>
        </p:spPr>
      </p:pic>
      <p:sp>
        <p:nvSpPr>
          <p:cNvPr id="22" name="TextBox 21">
            <a:extLst>
              <a:ext uri="{FF2B5EF4-FFF2-40B4-BE49-F238E27FC236}">
                <a16:creationId xmlns:a16="http://schemas.microsoft.com/office/drawing/2014/main" id="{EBD7EADD-2BDB-9BCD-4BE3-80A77389418E}"/>
              </a:ext>
            </a:extLst>
          </p:cNvPr>
          <p:cNvSpPr txBox="1"/>
          <p:nvPr/>
        </p:nvSpPr>
        <p:spPr>
          <a:xfrm>
            <a:off x="8212667" y="2012375"/>
            <a:ext cx="949299" cy="584775"/>
          </a:xfrm>
          <a:prstGeom prst="rect">
            <a:avLst/>
          </a:prstGeom>
          <a:solidFill>
            <a:schemeClr val="accent6">
              <a:lumMod val="20000"/>
              <a:lumOff val="80000"/>
            </a:schemeClr>
          </a:solidFill>
        </p:spPr>
        <p:txBody>
          <a:bodyPr wrap="none" rtlCol="0">
            <a:spAutoFit/>
          </a:bodyPr>
          <a:lstStyle/>
          <a:p>
            <a:r>
              <a:rPr lang="en-US" sz="3200" dirty="0"/>
              <a:t>GPP</a:t>
            </a:r>
            <a:endParaRPr lang="en-GB" sz="3200" dirty="0"/>
          </a:p>
        </p:txBody>
      </p:sp>
      <p:sp>
        <p:nvSpPr>
          <p:cNvPr id="3" name="TextBox 2">
            <a:extLst>
              <a:ext uri="{FF2B5EF4-FFF2-40B4-BE49-F238E27FC236}">
                <a16:creationId xmlns:a16="http://schemas.microsoft.com/office/drawing/2014/main" id="{487141DB-07E0-FD44-0A76-8D9B6992887F}"/>
              </a:ext>
            </a:extLst>
          </p:cNvPr>
          <p:cNvSpPr txBox="1"/>
          <p:nvPr/>
        </p:nvSpPr>
        <p:spPr>
          <a:xfrm>
            <a:off x="474133" y="1803400"/>
            <a:ext cx="498470" cy="369332"/>
          </a:xfrm>
          <a:prstGeom prst="rect">
            <a:avLst/>
          </a:prstGeom>
          <a:noFill/>
        </p:spPr>
        <p:txBody>
          <a:bodyPr wrap="none" rtlCol="0">
            <a:spAutoFit/>
          </a:bodyPr>
          <a:lstStyle/>
          <a:p>
            <a:r>
              <a:rPr lang="en-US" dirty="0"/>
              <a:t>LAI</a:t>
            </a:r>
            <a:endParaRPr lang="en-GB" dirty="0"/>
          </a:p>
        </p:txBody>
      </p:sp>
      <p:sp>
        <p:nvSpPr>
          <p:cNvPr id="5" name="TextBox 4">
            <a:extLst>
              <a:ext uri="{FF2B5EF4-FFF2-40B4-BE49-F238E27FC236}">
                <a16:creationId xmlns:a16="http://schemas.microsoft.com/office/drawing/2014/main" id="{A70B59F2-807E-ACE4-7501-745F12CBB965}"/>
              </a:ext>
            </a:extLst>
          </p:cNvPr>
          <p:cNvSpPr txBox="1"/>
          <p:nvPr/>
        </p:nvSpPr>
        <p:spPr>
          <a:xfrm>
            <a:off x="268650" y="2702635"/>
            <a:ext cx="1139099" cy="646331"/>
          </a:xfrm>
          <a:prstGeom prst="rect">
            <a:avLst/>
          </a:prstGeom>
          <a:noFill/>
        </p:spPr>
        <p:txBody>
          <a:bodyPr wrap="square" rtlCol="0">
            <a:spAutoFit/>
          </a:bodyPr>
          <a:lstStyle/>
          <a:p>
            <a:r>
              <a:rPr lang="en-US" dirty="0"/>
              <a:t>incoming radiation</a:t>
            </a:r>
            <a:endParaRPr lang="en-GB" dirty="0"/>
          </a:p>
        </p:txBody>
      </p:sp>
      <p:sp>
        <p:nvSpPr>
          <p:cNvPr id="7" name="TextBox 6">
            <a:extLst>
              <a:ext uri="{FF2B5EF4-FFF2-40B4-BE49-F238E27FC236}">
                <a16:creationId xmlns:a16="http://schemas.microsoft.com/office/drawing/2014/main" id="{5030622D-7971-3C5E-7372-A6529A80D83B}"/>
              </a:ext>
            </a:extLst>
          </p:cNvPr>
          <p:cNvSpPr txBox="1"/>
          <p:nvPr/>
        </p:nvSpPr>
        <p:spPr>
          <a:xfrm>
            <a:off x="234328" y="3690033"/>
            <a:ext cx="1476547" cy="646331"/>
          </a:xfrm>
          <a:prstGeom prst="rect">
            <a:avLst/>
          </a:prstGeom>
          <a:noFill/>
        </p:spPr>
        <p:txBody>
          <a:bodyPr wrap="square" rtlCol="0">
            <a:spAutoFit/>
          </a:bodyPr>
          <a:lstStyle/>
          <a:p>
            <a:r>
              <a:rPr lang="en-US" dirty="0"/>
              <a:t>air temperature</a:t>
            </a:r>
            <a:endParaRPr lang="en-GB" dirty="0"/>
          </a:p>
        </p:txBody>
      </p:sp>
      <p:sp>
        <p:nvSpPr>
          <p:cNvPr id="8" name="TextBox 7">
            <a:extLst>
              <a:ext uri="{FF2B5EF4-FFF2-40B4-BE49-F238E27FC236}">
                <a16:creationId xmlns:a16="http://schemas.microsoft.com/office/drawing/2014/main" id="{4D82BA8A-C348-7FAA-7073-7A79E582894B}"/>
              </a:ext>
            </a:extLst>
          </p:cNvPr>
          <p:cNvSpPr txBox="1"/>
          <p:nvPr/>
        </p:nvSpPr>
        <p:spPr>
          <a:xfrm>
            <a:off x="234327" y="4998537"/>
            <a:ext cx="1476547" cy="369332"/>
          </a:xfrm>
          <a:prstGeom prst="rect">
            <a:avLst/>
          </a:prstGeom>
          <a:noFill/>
        </p:spPr>
        <p:txBody>
          <a:bodyPr wrap="square" rtlCol="0">
            <a:spAutoFit/>
          </a:bodyPr>
          <a:lstStyle/>
          <a:p>
            <a:r>
              <a:rPr lang="en-US" dirty="0"/>
              <a:t>air humidity</a:t>
            </a:r>
            <a:endParaRPr lang="en-GB" dirty="0"/>
          </a:p>
        </p:txBody>
      </p:sp>
      <p:pic>
        <p:nvPicPr>
          <p:cNvPr id="11" name="Picture 10">
            <a:extLst>
              <a:ext uri="{FF2B5EF4-FFF2-40B4-BE49-F238E27FC236}">
                <a16:creationId xmlns:a16="http://schemas.microsoft.com/office/drawing/2014/main" id="{15030A1E-94F6-58FB-EAFB-416302AE432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93526" y="219667"/>
            <a:ext cx="1458860" cy="820208"/>
          </a:xfrm>
          <a:prstGeom prst="rect">
            <a:avLst/>
          </a:prstGeom>
        </p:spPr>
      </p:pic>
      <p:pic>
        <p:nvPicPr>
          <p:cNvPr id="14" name="Graphic 13">
            <a:extLst>
              <a:ext uri="{FF2B5EF4-FFF2-40B4-BE49-F238E27FC236}">
                <a16:creationId xmlns:a16="http://schemas.microsoft.com/office/drawing/2014/main" id="{16E6C9BC-59A0-B598-067B-25D09F730CA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450606" y="-122378"/>
            <a:ext cx="1842920" cy="1303008"/>
          </a:xfrm>
          <a:prstGeom prst="rect">
            <a:avLst/>
          </a:prstGeom>
        </p:spPr>
      </p:pic>
    </p:spTree>
    <p:extLst>
      <p:ext uri="{BB962C8B-B14F-4D97-AF65-F5344CB8AC3E}">
        <p14:creationId xmlns:p14="http://schemas.microsoft.com/office/powerpoint/2010/main" val="38438968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9115F-70AC-F3FE-C966-62BA57F356B3}"/>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2777F89-6F49-B719-CC5E-20E629B799C0}"/>
              </a:ext>
            </a:extLst>
          </p:cNvPr>
          <p:cNvGraphicFramePr/>
          <p:nvPr>
            <p:extLst>
              <p:ext uri="{D42A27DB-BD31-4B8C-83A1-F6EECF244321}">
                <p14:modId xmlns:p14="http://schemas.microsoft.com/office/powerpoint/2010/main" val="2995081214"/>
              </p:ext>
            </p:extLst>
          </p:nvPr>
        </p:nvGraphicFramePr>
        <p:xfrm>
          <a:off x="1774618" y="520484"/>
          <a:ext cx="8642763" cy="49935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0554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661F9B4-02F5-8721-95F8-BDDABCD8EB2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84251" y="803150"/>
            <a:ext cx="7046042" cy="5413710"/>
          </a:xfrm>
        </p:spPr>
      </p:pic>
      <p:sp>
        <p:nvSpPr>
          <p:cNvPr id="6" name="TextBox 5">
            <a:extLst>
              <a:ext uri="{FF2B5EF4-FFF2-40B4-BE49-F238E27FC236}">
                <a16:creationId xmlns:a16="http://schemas.microsoft.com/office/drawing/2014/main" id="{B4E2B5A4-17B2-87F8-707D-0C11E9D207A5}"/>
              </a:ext>
            </a:extLst>
          </p:cNvPr>
          <p:cNvSpPr txBox="1"/>
          <p:nvPr/>
        </p:nvSpPr>
        <p:spPr>
          <a:xfrm>
            <a:off x="1941252" y="1305018"/>
            <a:ext cx="971613" cy="461665"/>
          </a:xfrm>
          <a:prstGeom prst="rect">
            <a:avLst/>
          </a:prstGeom>
          <a:solidFill>
            <a:schemeClr val="accent2">
              <a:lumMod val="20000"/>
              <a:lumOff val="80000"/>
            </a:schemeClr>
          </a:solidFill>
        </p:spPr>
        <p:txBody>
          <a:bodyPr wrap="none" rtlCol="0">
            <a:spAutoFit/>
          </a:bodyPr>
          <a:lstStyle/>
          <a:p>
            <a:r>
              <a:rPr lang="en-US" sz="2400" dirty="0"/>
              <a:t>fluxes</a:t>
            </a:r>
            <a:endParaRPr lang="en-GB" sz="2400" dirty="0"/>
          </a:p>
        </p:txBody>
      </p:sp>
      <p:sp>
        <p:nvSpPr>
          <p:cNvPr id="7" name="TextBox 6">
            <a:extLst>
              <a:ext uri="{FF2B5EF4-FFF2-40B4-BE49-F238E27FC236}">
                <a16:creationId xmlns:a16="http://schemas.microsoft.com/office/drawing/2014/main" id="{CEBA30A2-DBE4-D1D8-9EBE-DEF31D2011E1}"/>
              </a:ext>
            </a:extLst>
          </p:cNvPr>
          <p:cNvSpPr txBox="1"/>
          <p:nvPr/>
        </p:nvSpPr>
        <p:spPr>
          <a:xfrm>
            <a:off x="8364406" y="1305018"/>
            <a:ext cx="2174634" cy="461665"/>
          </a:xfrm>
          <a:prstGeom prst="rect">
            <a:avLst/>
          </a:prstGeom>
          <a:solidFill>
            <a:schemeClr val="accent2">
              <a:lumMod val="20000"/>
              <a:lumOff val="80000"/>
            </a:schemeClr>
          </a:solidFill>
        </p:spPr>
        <p:txBody>
          <a:bodyPr wrap="none" rtlCol="0">
            <a:spAutoFit/>
          </a:bodyPr>
          <a:lstStyle/>
          <a:p>
            <a:r>
              <a:rPr lang="en-US" sz="2400" dirty="0"/>
              <a:t>radiation (light)</a:t>
            </a:r>
            <a:endParaRPr lang="en-GB" sz="2400" dirty="0"/>
          </a:p>
        </p:txBody>
      </p:sp>
      <p:cxnSp>
        <p:nvCxnSpPr>
          <p:cNvPr id="9" name="Straight Connector 8">
            <a:extLst>
              <a:ext uri="{FF2B5EF4-FFF2-40B4-BE49-F238E27FC236}">
                <a16:creationId xmlns:a16="http://schemas.microsoft.com/office/drawing/2014/main" id="{7B3B9F25-96ED-7897-81AE-35557FD80BF5}"/>
              </a:ext>
            </a:extLst>
          </p:cNvPr>
          <p:cNvCxnSpPr>
            <a:cxnSpLocks/>
          </p:cNvCxnSpPr>
          <p:nvPr/>
        </p:nvCxnSpPr>
        <p:spPr>
          <a:xfrm>
            <a:off x="5707272" y="828066"/>
            <a:ext cx="0" cy="538879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CEB8DB1-93A9-E4EF-78FD-D6145021EE5B}"/>
              </a:ext>
            </a:extLst>
          </p:cNvPr>
          <p:cNvSpPr txBox="1"/>
          <p:nvPr/>
        </p:nvSpPr>
        <p:spPr>
          <a:xfrm>
            <a:off x="7966618" y="5201197"/>
            <a:ext cx="4176942" cy="1015663"/>
          </a:xfrm>
          <a:prstGeom prst="rect">
            <a:avLst/>
          </a:prstGeom>
          <a:noFill/>
        </p:spPr>
        <p:txBody>
          <a:bodyPr wrap="square">
            <a:spAutoFit/>
          </a:bodyPr>
          <a:lstStyle/>
          <a:p>
            <a:pPr marL="304800" indent="-304800"/>
            <a:r>
              <a:rPr lang="ru-RU" sz="1200" dirty="0"/>
              <a:t>	</a:t>
            </a:r>
            <a:r>
              <a:rPr lang="en-US" sz="1200" dirty="0"/>
              <a:t>Yang, P., Prikaziuk, E., Verhoef, W., &amp; van der Tol, C. (2021). SCOPE 2.0: A model to simulate vegetated land surface fluxes and satellite signals. </a:t>
            </a:r>
            <a:r>
              <a:rPr lang="en-US" sz="1200" i="1" dirty="0"/>
              <a:t>Geoscientific Model Development Discussions</a:t>
            </a:r>
            <a:r>
              <a:rPr lang="en-US" sz="1200" dirty="0"/>
              <a:t>, </a:t>
            </a:r>
            <a:r>
              <a:rPr lang="en-US" sz="1200" i="1" dirty="0"/>
              <a:t>2021</a:t>
            </a:r>
            <a:r>
              <a:rPr lang="en-US" sz="1200" dirty="0"/>
              <a:t>, 1–26. </a:t>
            </a:r>
            <a:r>
              <a:rPr lang="en-US" sz="1200" dirty="0">
                <a:hlinkClick r:id="rId4"/>
              </a:rPr>
              <a:t>https://doi.org/10.5194/gmd-2020-251</a:t>
            </a:r>
            <a:r>
              <a:rPr lang="en-US" sz="1200" dirty="0"/>
              <a:t> </a:t>
            </a:r>
          </a:p>
        </p:txBody>
      </p:sp>
      <p:sp>
        <p:nvSpPr>
          <p:cNvPr id="3" name="Slide Number Placeholder 2">
            <a:extLst>
              <a:ext uri="{FF2B5EF4-FFF2-40B4-BE49-F238E27FC236}">
                <a16:creationId xmlns:a16="http://schemas.microsoft.com/office/drawing/2014/main" id="{0C5E203A-B331-9B1A-407E-1B76797EDF8B}"/>
              </a:ext>
            </a:extLst>
          </p:cNvPr>
          <p:cNvSpPr>
            <a:spLocks noGrp="1"/>
          </p:cNvSpPr>
          <p:nvPr>
            <p:ph type="sldNum" sz="quarter" idx="12"/>
          </p:nvPr>
        </p:nvSpPr>
        <p:spPr/>
        <p:txBody>
          <a:bodyPr/>
          <a:lstStyle/>
          <a:p>
            <a:fld id="{152F30FD-E7D9-4125-8C8C-27BA0109DBD2}" type="slidenum">
              <a:rPr lang="en-GB" smtClean="0"/>
              <a:t>4</a:t>
            </a:fld>
            <a:endParaRPr lang="en-GB"/>
          </a:p>
        </p:txBody>
      </p:sp>
      <p:sp>
        <p:nvSpPr>
          <p:cNvPr id="2" name="TextBox 1">
            <a:extLst>
              <a:ext uri="{FF2B5EF4-FFF2-40B4-BE49-F238E27FC236}">
                <a16:creationId xmlns:a16="http://schemas.microsoft.com/office/drawing/2014/main" id="{C785BC2A-C6A9-0B52-7568-1AF9CBA61C51}"/>
              </a:ext>
            </a:extLst>
          </p:cNvPr>
          <p:cNvSpPr txBox="1"/>
          <p:nvPr/>
        </p:nvSpPr>
        <p:spPr>
          <a:xfrm>
            <a:off x="452966" y="23666"/>
            <a:ext cx="11286067" cy="830997"/>
          </a:xfrm>
          <a:prstGeom prst="rect">
            <a:avLst/>
          </a:prstGeom>
          <a:noFill/>
        </p:spPr>
        <p:txBody>
          <a:bodyPr wrap="square" rtlCol="0">
            <a:spAutoFit/>
          </a:bodyPr>
          <a:lstStyle/>
          <a:p>
            <a:r>
              <a:rPr lang="en-GB" sz="2400" dirty="0"/>
              <a:t>SCOPE model</a:t>
            </a:r>
            <a:endParaRPr lang="ru-RU" sz="2400" dirty="0"/>
          </a:p>
          <a:p>
            <a:r>
              <a:rPr lang="en-US" sz="2400" dirty="0"/>
              <a:t>Soil </a:t>
            </a:r>
            <a:r>
              <a:rPr lang="en-GB" sz="2400" dirty="0"/>
              <a:t>–Canopy observation of photochemistry and energy fluxes </a:t>
            </a:r>
          </a:p>
        </p:txBody>
      </p:sp>
    </p:spTree>
    <p:extLst>
      <p:ext uri="{BB962C8B-B14F-4D97-AF65-F5344CB8AC3E}">
        <p14:creationId xmlns:p14="http://schemas.microsoft.com/office/powerpoint/2010/main" val="22860249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2DAE1-EDD2-6728-BF0F-40307C84FE7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1E7B6AA-0976-4CA8-1307-94FD5B535D9A}"/>
              </a:ext>
            </a:extLst>
          </p:cNvPr>
          <p:cNvSpPr>
            <a:spLocks noGrp="1"/>
          </p:cNvSpPr>
          <p:nvPr>
            <p:ph type="sldNum" sz="quarter" idx="12"/>
          </p:nvPr>
        </p:nvSpPr>
        <p:spPr/>
        <p:txBody>
          <a:bodyPr/>
          <a:lstStyle/>
          <a:p>
            <a:fld id="{152F30FD-E7D9-4125-8C8C-27BA0109DBD2}" type="slidenum">
              <a:rPr lang="en-GB" smtClean="0"/>
              <a:t>40</a:t>
            </a:fld>
            <a:endParaRPr lang="en-GB"/>
          </a:p>
        </p:txBody>
      </p:sp>
      <p:sp>
        <p:nvSpPr>
          <p:cNvPr id="6" name="TextBox 5">
            <a:extLst>
              <a:ext uri="{FF2B5EF4-FFF2-40B4-BE49-F238E27FC236}">
                <a16:creationId xmlns:a16="http://schemas.microsoft.com/office/drawing/2014/main" id="{E41937D8-FEE8-E9B7-7E24-3CA86ADF630B}"/>
              </a:ext>
            </a:extLst>
          </p:cNvPr>
          <p:cNvSpPr txBox="1"/>
          <p:nvPr/>
        </p:nvSpPr>
        <p:spPr>
          <a:xfrm>
            <a:off x="308974" y="333904"/>
            <a:ext cx="3022999" cy="3416320"/>
          </a:xfrm>
          <a:prstGeom prst="rect">
            <a:avLst/>
          </a:prstGeom>
          <a:noFill/>
        </p:spPr>
        <p:txBody>
          <a:bodyPr wrap="square">
            <a:spAutoFit/>
          </a:bodyPr>
          <a:lstStyle/>
          <a:p>
            <a:r>
              <a:rPr lang="en-GB" b="1" dirty="0"/>
              <a:t>Egor Prikaziuk</a:t>
            </a:r>
            <a:r>
              <a:rPr lang="en-GB" b="1" baseline="30000" dirty="0"/>
              <a:t>1</a:t>
            </a:r>
            <a:r>
              <a:rPr lang="en-GB" dirty="0"/>
              <a:t>, </a:t>
            </a:r>
            <a:endParaRPr lang="ru-RU" dirty="0"/>
          </a:p>
          <a:p>
            <a:r>
              <a:rPr lang="en-GB" dirty="0"/>
              <a:t>Gary Llewellyn</a:t>
            </a:r>
            <a:r>
              <a:rPr lang="en-GB" baseline="30000" dirty="0"/>
              <a:t>2,6</a:t>
            </a:r>
            <a:r>
              <a:rPr lang="en-GB" dirty="0"/>
              <a:t>, </a:t>
            </a:r>
            <a:endParaRPr lang="ru-RU" dirty="0"/>
          </a:p>
          <a:p>
            <a:r>
              <a:rPr lang="en-GB" dirty="0"/>
              <a:t>Laura Mihai</a:t>
            </a:r>
            <a:r>
              <a:rPr lang="en-GB" baseline="30000" dirty="0"/>
              <a:t>3</a:t>
            </a:r>
            <a:r>
              <a:rPr lang="en-GB" dirty="0"/>
              <a:t>, </a:t>
            </a:r>
            <a:endParaRPr lang="ru-RU" dirty="0"/>
          </a:p>
          <a:p>
            <a:r>
              <a:rPr lang="en-GB" dirty="0"/>
              <a:t>Agnieszka Bialek</a:t>
            </a:r>
            <a:r>
              <a:rPr lang="en-GB" baseline="30000" dirty="0"/>
              <a:t>4</a:t>
            </a:r>
            <a:r>
              <a:rPr lang="en-GB" dirty="0"/>
              <a:t>, </a:t>
            </a:r>
            <a:endParaRPr lang="ru-RU" dirty="0"/>
          </a:p>
          <a:p>
            <a:r>
              <a:rPr lang="en-GB" dirty="0"/>
              <a:t>Andreas Hueni</a:t>
            </a:r>
            <a:r>
              <a:rPr lang="en-GB" baseline="30000" dirty="0"/>
              <a:t>5</a:t>
            </a:r>
            <a:r>
              <a:rPr lang="en-GB" dirty="0"/>
              <a:t>, </a:t>
            </a:r>
            <a:endParaRPr lang="ru-RU" dirty="0"/>
          </a:p>
          <a:p>
            <a:r>
              <a:rPr lang="en-GB" dirty="0"/>
              <a:t>Mike Werfeli</a:t>
            </a:r>
            <a:r>
              <a:rPr lang="en-GB" baseline="30000" dirty="0"/>
              <a:t>5</a:t>
            </a:r>
            <a:r>
              <a:rPr lang="en-GB" dirty="0"/>
              <a:t>, </a:t>
            </a:r>
            <a:endParaRPr lang="ru-RU" dirty="0"/>
          </a:p>
          <a:p>
            <a:r>
              <a:rPr lang="en-GB" dirty="0"/>
              <a:t>Jose Luis Gomez-Dans</a:t>
            </a:r>
            <a:r>
              <a:rPr lang="en-GB" baseline="30000" dirty="0"/>
              <a:t>6</a:t>
            </a:r>
            <a:r>
              <a:rPr lang="en-GB" dirty="0"/>
              <a:t>, </a:t>
            </a:r>
            <a:endParaRPr lang="ru-RU" dirty="0"/>
          </a:p>
          <a:p>
            <a:r>
              <a:rPr lang="en-GB" dirty="0"/>
              <a:t>Jochem Verrelst</a:t>
            </a:r>
            <a:r>
              <a:rPr lang="en-GB" baseline="30000" dirty="0"/>
              <a:t>7</a:t>
            </a:r>
            <a:r>
              <a:rPr lang="en-GB" dirty="0"/>
              <a:t>, </a:t>
            </a:r>
            <a:endParaRPr lang="ru-RU" dirty="0"/>
          </a:p>
          <a:p>
            <a:r>
              <a:rPr lang="en-GB" dirty="0"/>
              <a:t>Jose Luis Garcia-Soria</a:t>
            </a:r>
            <a:r>
              <a:rPr lang="en-GB" baseline="30000" dirty="0"/>
              <a:t>7</a:t>
            </a:r>
            <a:r>
              <a:rPr lang="en-GB" dirty="0"/>
              <a:t>, </a:t>
            </a:r>
            <a:endParaRPr lang="ru-RU" dirty="0"/>
          </a:p>
          <a:p>
            <a:r>
              <a:rPr lang="en-GB" dirty="0"/>
              <a:t>Joseph Fennell</a:t>
            </a:r>
            <a:r>
              <a:rPr lang="en-GB" baseline="30000" dirty="0"/>
              <a:t>8</a:t>
            </a:r>
            <a:r>
              <a:rPr lang="en-GB" dirty="0"/>
              <a:t>, </a:t>
            </a:r>
            <a:endParaRPr lang="ru-RU" dirty="0"/>
          </a:p>
          <a:p>
            <a:r>
              <a:rPr lang="en-GB" dirty="0"/>
              <a:t>Dessislava Ganeva</a:t>
            </a:r>
            <a:r>
              <a:rPr lang="en-GB" baseline="30000" dirty="0"/>
              <a:t>9</a:t>
            </a:r>
            <a:r>
              <a:rPr lang="en-GB" dirty="0"/>
              <a:t>, </a:t>
            </a:r>
            <a:endParaRPr lang="ru-RU" dirty="0"/>
          </a:p>
          <a:p>
            <a:r>
              <a:rPr lang="en-GB" dirty="0"/>
              <a:t>Shawn Carlisle Kefauver</a:t>
            </a:r>
            <a:r>
              <a:rPr lang="en-GB" baseline="30000" dirty="0"/>
              <a:t>10</a:t>
            </a:r>
            <a:r>
              <a:rPr lang="en-GB" dirty="0"/>
              <a:t> </a:t>
            </a:r>
          </a:p>
        </p:txBody>
      </p:sp>
      <p:pic>
        <p:nvPicPr>
          <p:cNvPr id="2050" name="Picture 2" descr="Remote Sensing Rhododendron | 2Excel Geo">
            <a:extLst>
              <a:ext uri="{FF2B5EF4-FFF2-40B4-BE49-F238E27FC236}">
                <a16:creationId xmlns:a16="http://schemas.microsoft.com/office/drawing/2014/main" id="{56D51206-9225-F282-45D2-D10D36711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4678" y="361716"/>
            <a:ext cx="1681161" cy="16811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0CA46A1-4365-B146-4BDB-98F92ACDA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1407" y="333904"/>
            <a:ext cx="1681162" cy="16811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ga BIALEK | Senior Researcher | PhD | National Physical Laboratory, London  | NPL | Earth Observation, Climate and Optical | Research profile">
            <a:extLst>
              <a:ext uri="{FF2B5EF4-FFF2-40B4-BE49-F238E27FC236}">
                <a16:creationId xmlns:a16="http://schemas.microsoft.com/office/drawing/2014/main" id="{79D1862C-D336-8234-A047-963A0F27B1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4184" y="288527"/>
            <a:ext cx="1771916" cy="177191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ndreas Hueni – Zürich, Schweiz | Berufliches Profil | LinkedIn">
            <a:extLst>
              <a:ext uri="{FF2B5EF4-FFF2-40B4-BE49-F238E27FC236}">
                <a16:creationId xmlns:a16="http://schemas.microsoft.com/office/drawing/2014/main" id="{0FDF33D5-4AC2-C10D-9255-6C0F8A15AB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6031" y="218432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ike Werfeli – PHD Candidate – Remote Sensing Laboratories University of  Zurich | LinkedIn">
            <a:extLst>
              <a:ext uri="{FF2B5EF4-FFF2-40B4-BE49-F238E27FC236}">
                <a16:creationId xmlns:a16="http://schemas.microsoft.com/office/drawing/2014/main" id="{52BFB63E-AC32-CA06-61E8-6DD6E5108D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2760" y="218432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Jose GOMEZ-DANS | Research Assistant | MEng, PhD | King's College London,  London | KCL | Research profile">
            <a:extLst>
              <a:ext uri="{FF2B5EF4-FFF2-40B4-BE49-F238E27FC236}">
                <a16:creationId xmlns:a16="http://schemas.microsoft.com/office/drawing/2014/main" id="{87D275B8-4E5A-F269-3CE9-D5AECDEE7A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9489" y="2184327"/>
            <a:ext cx="1904999" cy="19049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eam">
            <a:extLst>
              <a:ext uri="{FF2B5EF4-FFF2-40B4-BE49-F238E27FC236}">
                <a16:creationId xmlns:a16="http://schemas.microsoft.com/office/drawing/2014/main" id="{4FD622F9-4F22-C122-D73E-1AFD86D5709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659" b="8572"/>
          <a:stretch/>
        </p:blipFill>
        <p:spPr bwMode="auto">
          <a:xfrm>
            <a:off x="9566217" y="2260525"/>
            <a:ext cx="1847850" cy="175260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José GARCÍA-SORIA | PhD Student | Bachelor on Physics · Master on Remote  Sensing | University of Valencia, Valencia | UV | Laboratorio de Procesado  de Imagenes (LPI) | Research profile">
            <a:extLst>
              <a:ext uri="{FF2B5EF4-FFF2-40B4-BE49-F238E27FC236}">
                <a16:creationId xmlns:a16="http://schemas.microsoft.com/office/drawing/2014/main" id="{2F15134E-61C7-F3E7-A785-14BDC7B6A0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14543" y="4214281"/>
            <a:ext cx="1714155" cy="171415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Joseph FENNELL | Data Scientist | Research profile">
            <a:extLst>
              <a:ext uri="{FF2B5EF4-FFF2-40B4-BE49-F238E27FC236}">
                <a16:creationId xmlns:a16="http://schemas.microsoft.com/office/drawing/2014/main" id="{17215C87-A512-1725-A3B6-54D6D9980F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90988" y="4211727"/>
            <a:ext cx="1788543" cy="1788543"/>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7" descr="A picture containing person, wall, indoor, shirt&#10;&#10;Description automatically generated">
            <a:extLst>
              <a:ext uri="{FF2B5EF4-FFF2-40B4-BE49-F238E27FC236}">
                <a16:creationId xmlns:a16="http://schemas.microsoft.com/office/drawing/2014/main" id="{75B3672C-3E23-0ABC-89AB-0327EA731E5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497612" y="361716"/>
            <a:ext cx="1681162" cy="1681162"/>
          </a:xfrm>
          <a:prstGeom prst="rect">
            <a:avLst/>
          </a:prstGeom>
        </p:spPr>
      </p:pic>
      <p:pic>
        <p:nvPicPr>
          <p:cNvPr id="2068" name="Picture 20" descr="Dessislava GANEVA | Assistant Professor | PhD | Remote sensing and GIS |  Research profile">
            <a:extLst>
              <a:ext uri="{FF2B5EF4-FFF2-40B4-BE49-F238E27FC236}">
                <a16:creationId xmlns:a16="http://schemas.microsoft.com/office/drawing/2014/main" id="{6083ED18-0117-2834-5FC3-E304690BA13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15945" y="4211726"/>
            <a:ext cx="1788543" cy="1788543"/>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Special issues in Agronomy and Remote Sensing | ResearchGate">
            <a:extLst>
              <a:ext uri="{FF2B5EF4-FFF2-40B4-BE49-F238E27FC236}">
                <a16:creationId xmlns:a16="http://schemas.microsoft.com/office/drawing/2014/main" id="{9E379E36-66DF-809E-BA37-873812F9FBD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29651" y="4211726"/>
            <a:ext cx="1788544" cy="178854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9EA02E7A-F38C-6306-5F9F-48381999E1CC}"/>
              </a:ext>
            </a:extLst>
          </p:cNvPr>
          <p:cNvGrpSpPr/>
          <p:nvPr/>
        </p:nvGrpSpPr>
        <p:grpSpPr>
          <a:xfrm>
            <a:off x="773805" y="3908967"/>
            <a:ext cx="1961970" cy="2324782"/>
            <a:chOff x="30192176" y="27700504"/>
            <a:chExt cx="1961970" cy="2324782"/>
          </a:xfrm>
        </p:grpSpPr>
        <p:pic>
          <p:nvPicPr>
            <p:cNvPr id="12" name="Picture 11" descr="A qr code on a white background&#10;&#10;AI-generated content may be incorrect.">
              <a:extLst>
                <a:ext uri="{FF2B5EF4-FFF2-40B4-BE49-F238E27FC236}">
                  <a16:creationId xmlns:a16="http://schemas.microsoft.com/office/drawing/2014/main" id="{578060AD-A72B-654F-B6EA-032A79F58B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374142" y="27700504"/>
              <a:ext cx="1598038" cy="1598038"/>
            </a:xfrm>
            <a:prstGeom prst="rect">
              <a:avLst/>
            </a:prstGeom>
          </p:spPr>
        </p:pic>
        <p:pic>
          <p:nvPicPr>
            <p:cNvPr id="13" name="Picture 12" descr="A black text on a black background&#10;&#10;AI-generated content may be incorrect.">
              <a:extLst>
                <a:ext uri="{FF2B5EF4-FFF2-40B4-BE49-F238E27FC236}">
                  <a16:creationId xmlns:a16="http://schemas.microsoft.com/office/drawing/2014/main" id="{9F88A0F4-F59C-B29A-9C85-6F5D19287B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192176" y="29220878"/>
              <a:ext cx="1961970" cy="804408"/>
            </a:xfrm>
            <a:prstGeom prst="rect">
              <a:avLst/>
            </a:prstGeom>
          </p:spPr>
        </p:pic>
      </p:grpSp>
      <p:sp>
        <p:nvSpPr>
          <p:cNvPr id="15" name="TextBox 14">
            <a:extLst>
              <a:ext uri="{FF2B5EF4-FFF2-40B4-BE49-F238E27FC236}">
                <a16:creationId xmlns:a16="http://schemas.microsoft.com/office/drawing/2014/main" id="{196D4A6A-88C7-6E31-B7C2-B9EF17E8CE97}"/>
              </a:ext>
            </a:extLst>
          </p:cNvPr>
          <p:cNvSpPr txBox="1"/>
          <p:nvPr/>
        </p:nvSpPr>
        <p:spPr>
          <a:xfrm>
            <a:off x="3206246" y="6000269"/>
            <a:ext cx="6198242" cy="338554"/>
          </a:xfrm>
          <a:prstGeom prst="rect">
            <a:avLst/>
          </a:prstGeom>
          <a:noFill/>
        </p:spPr>
        <p:txBody>
          <a:bodyPr wrap="square">
            <a:spAutoFit/>
          </a:bodyPr>
          <a:lstStyle/>
          <a:p>
            <a:r>
              <a:rPr lang="en-GB" sz="1600" dirty="0">
                <a:hlinkClick r:id="rId16"/>
              </a:rPr>
              <a:t>https://github.com/pangeos-cost/uq-training</a:t>
            </a:r>
            <a:r>
              <a:rPr lang="ru-RU" sz="1600" dirty="0"/>
              <a:t> </a:t>
            </a:r>
            <a:endParaRPr lang="en-GB" sz="1600" dirty="0"/>
          </a:p>
        </p:txBody>
      </p:sp>
    </p:spTree>
    <p:extLst>
      <p:ext uri="{BB962C8B-B14F-4D97-AF65-F5344CB8AC3E}">
        <p14:creationId xmlns:p14="http://schemas.microsoft.com/office/powerpoint/2010/main" val="1524405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7B500-5F98-3892-1B16-BBF86FD4B0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02752D-0231-DCE8-348F-B80CE0ED90CD}"/>
              </a:ext>
            </a:extLst>
          </p:cNvPr>
          <p:cNvSpPr>
            <a:spLocks noGrp="1"/>
          </p:cNvSpPr>
          <p:nvPr>
            <p:ph type="title"/>
          </p:nvPr>
        </p:nvSpPr>
        <p:spPr>
          <a:xfrm>
            <a:off x="203200" y="48442"/>
            <a:ext cx="8940800" cy="696626"/>
          </a:xfrm>
        </p:spPr>
        <p:txBody>
          <a:bodyPr>
            <a:normAutofit fontScale="90000"/>
          </a:bodyPr>
          <a:lstStyle/>
          <a:p>
            <a:r>
              <a:rPr lang="en-US" dirty="0"/>
              <a:t>propagation of uncertainty</a:t>
            </a:r>
            <a:endParaRPr lang="en-GB" dirty="0"/>
          </a:p>
        </p:txBody>
      </p:sp>
      <p:sp>
        <p:nvSpPr>
          <p:cNvPr id="4" name="Slide Number Placeholder 3">
            <a:extLst>
              <a:ext uri="{FF2B5EF4-FFF2-40B4-BE49-F238E27FC236}">
                <a16:creationId xmlns:a16="http://schemas.microsoft.com/office/drawing/2014/main" id="{7B01EA0A-FA3A-A0E5-99D0-C1F83A2143DE}"/>
              </a:ext>
            </a:extLst>
          </p:cNvPr>
          <p:cNvSpPr>
            <a:spLocks noGrp="1"/>
          </p:cNvSpPr>
          <p:nvPr>
            <p:ph type="sldNum" sz="quarter" idx="12"/>
          </p:nvPr>
        </p:nvSpPr>
        <p:spPr/>
        <p:txBody>
          <a:bodyPr/>
          <a:lstStyle/>
          <a:p>
            <a:fld id="{152F30FD-E7D9-4125-8C8C-27BA0109DBD2}" type="slidenum">
              <a:rPr lang="en-GB" smtClean="0"/>
              <a:t>41</a:t>
            </a:fld>
            <a:endParaRPr lang="en-GB"/>
          </a:p>
        </p:txBody>
      </p:sp>
      <p:pic>
        <p:nvPicPr>
          <p:cNvPr id="8" name="Picture 7">
            <a:extLst>
              <a:ext uri="{FF2B5EF4-FFF2-40B4-BE49-F238E27FC236}">
                <a16:creationId xmlns:a16="http://schemas.microsoft.com/office/drawing/2014/main" id="{17D8A4F3-B4B8-F8AC-2413-5FF5F1AE0F6B}"/>
              </a:ext>
            </a:extLst>
          </p:cNvPr>
          <p:cNvPicPr>
            <a:picLocks noChangeAspect="1"/>
          </p:cNvPicPr>
          <p:nvPr/>
        </p:nvPicPr>
        <p:blipFill>
          <a:blip r:embed="rId2"/>
          <a:stretch>
            <a:fillRect/>
          </a:stretch>
        </p:blipFill>
        <p:spPr>
          <a:xfrm>
            <a:off x="2311402" y="676568"/>
            <a:ext cx="9335803" cy="3686689"/>
          </a:xfrm>
          <a:prstGeom prst="rect">
            <a:avLst/>
          </a:prstGeom>
        </p:spPr>
      </p:pic>
      <p:pic>
        <p:nvPicPr>
          <p:cNvPr id="9" name="Content Placeholder 5">
            <a:extLst>
              <a:ext uri="{FF2B5EF4-FFF2-40B4-BE49-F238E27FC236}">
                <a16:creationId xmlns:a16="http://schemas.microsoft.com/office/drawing/2014/main" id="{624A7A19-2CAE-F107-4C6E-86F08BB04FCC}"/>
              </a:ext>
            </a:extLst>
          </p:cNvPr>
          <p:cNvPicPr>
            <a:picLocks noChangeAspect="1"/>
          </p:cNvPicPr>
          <p:nvPr/>
        </p:nvPicPr>
        <p:blipFill>
          <a:blip r:embed="rId3"/>
          <a:srcRect r="50350" b="25332"/>
          <a:stretch/>
        </p:blipFill>
        <p:spPr>
          <a:xfrm>
            <a:off x="5952497" y="4473170"/>
            <a:ext cx="2413000" cy="1632350"/>
          </a:xfrm>
          <a:prstGeom prst="rect">
            <a:avLst/>
          </a:prstGeom>
        </p:spPr>
      </p:pic>
      <p:pic>
        <p:nvPicPr>
          <p:cNvPr id="13" name="Picture 12">
            <a:extLst>
              <a:ext uri="{FF2B5EF4-FFF2-40B4-BE49-F238E27FC236}">
                <a16:creationId xmlns:a16="http://schemas.microsoft.com/office/drawing/2014/main" id="{93B37984-42D7-D5F1-EF2E-0D6E4C965339}"/>
              </a:ext>
            </a:extLst>
          </p:cNvPr>
          <p:cNvPicPr>
            <a:picLocks noChangeAspect="1"/>
          </p:cNvPicPr>
          <p:nvPr/>
        </p:nvPicPr>
        <p:blipFill>
          <a:blip r:embed="rId4"/>
          <a:stretch>
            <a:fillRect/>
          </a:stretch>
        </p:blipFill>
        <p:spPr>
          <a:xfrm>
            <a:off x="8610600" y="4441594"/>
            <a:ext cx="2413000" cy="1695506"/>
          </a:xfrm>
          <a:prstGeom prst="rect">
            <a:avLst/>
          </a:prstGeom>
        </p:spPr>
      </p:pic>
      <p:pic>
        <p:nvPicPr>
          <p:cNvPr id="15" name="Picture 14">
            <a:extLst>
              <a:ext uri="{FF2B5EF4-FFF2-40B4-BE49-F238E27FC236}">
                <a16:creationId xmlns:a16="http://schemas.microsoft.com/office/drawing/2014/main" id="{90DC921E-AF4E-CC71-603A-8A44D1218B15}"/>
              </a:ext>
            </a:extLst>
          </p:cNvPr>
          <p:cNvPicPr>
            <a:picLocks noChangeAspect="1"/>
          </p:cNvPicPr>
          <p:nvPr/>
        </p:nvPicPr>
        <p:blipFill>
          <a:blip r:embed="rId5"/>
          <a:stretch>
            <a:fillRect/>
          </a:stretch>
        </p:blipFill>
        <p:spPr>
          <a:xfrm>
            <a:off x="3349548" y="4474433"/>
            <a:ext cx="2489058" cy="1575407"/>
          </a:xfrm>
          <a:prstGeom prst="rect">
            <a:avLst/>
          </a:prstGeom>
        </p:spPr>
      </p:pic>
      <p:pic>
        <p:nvPicPr>
          <p:cNvPr id="17" name="Picture 16">
            <a:extLst>
              <a:ext uri="{FF2B5EF4-FFF2-40B4-BE49-F238E27FC236}">
                <a16:creationId xmlns:a16="http://schemas.microsoft.com/office/drawing/2014/main" id="{40DDD204-EFC2-8747-57D1-1148B44CC6CA}"/>
              </a:ext>
            </a:extLst>
          </p:cNvPr>
          <p:cNvPicPr>
            <a:picLocks noChangeAspect="1"/>
          </p:cNvPicPr>
          <p:nvPr/>
        </p:nvPicPr>
        <p:blipFill>
          <a:blip r:embed="rId6"/>
          <a:srcRect r="47441" b="19286"/>
          <a:stretch/>
        </p:blipFill>
        <p:spPr>
          <a:xfrm>
            <a:off x="591256" y="4384595"/>
            <a:ext cx="2744591" cy="1809499"/>
          </a:xfrm>
          <a:prstGeom prst="rect">
            <a:avLst/>
          </a:prstGeom>
        </p:spPr>
      </p:pic>
      <p:graphicFrame>
        <p:nvGraphicFramePr>
          <p:cNvPr id="3" name="Diagram 2">
            <a:extLst>
              <a:ext uri="{FF2B5EF4-FFF2-40B4-BE49-F238E27FC236}">
                <a16:creationId xmlns:a16="http://schemas.microsoft.com/office/drawing/2014/main" id="{444C946E-1762-EAFC-A18C-345BCA2C1099}"/>
              </a:ext>
            </a:extLst>
          </p:cNvPr>
          <p:cNvGraphicFramePr/>
          <p:nvPr/>
        </p:nvGraphicFramePr>
        <p:xfrm>
          <a:off x="58066" y="1256360"/>
          <a:ext cx="2321068" cy="30021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804349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B230E-D8F6-381B-6544-9069066F5C5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CB463D-61AD-93CA-4B53-45157A3CD221}"/>
              </a:ext>
            </a:extLst>
          </p:cNvPr>
          <p:cNvSpPr>
            <a:spLocks noGrp="1"/>
          </p:cNvSpPr>
          <p:nvPr>
            <p:ph type="sldNum" sz="quarter" idx="12"/>
          </p:nvPr>
        </p:nvSpPr>
        <p:spPr/>
        <p:txBody>
          <a:bodyPr/>
          <a:lstStyle/>
          <a:p>
            <a:fld id="{152F30FD-E7D9-4125-8C8C-27BA0109DBD2}" type="slidenum">
              <a:rPr lang="en-GB" smtClean="0"/>
              <a:t>42</a:t>
            </a:fld>
            <a:endParaRPr lang="en-GB"/>
          </a:p>
        </p:txBody>
      </p:sp>
      <p:pic>
        <p:nvPicPr>
          <p:cNvPr id="3" name="Picture 2">
            <a:extLst>
              <a:ext uri="{FF2B5EF4-FFF2-40B4-BE49-F238E27FC236}">
                <a16:creationId xmlns:a16="http://schemas.microsoft.com/office/drawing/2014/main" id="{E02861F6-32C2-3645-5AF7-E11A0BE5F103}"/>
              </a:ext>
            </a:extLst>
          </p:cNvPr>
          <p:cNvPicPr>
            <a:picLocks noChangeAspect="1"/>
          </p:cNvPicPr>
          <p:nvPr/>
        </p:nvPicPr>
        <p:blipFill>
          <a:blip r:embed="rId2"/>
          <a:stretch>
            <a:fillRect/>
          </a:stretch>
        </p:blipFill>
        <p:spPr>
          <a:xfrm>
            <a:off x="1058332" y="67734"/>
            <a:ext cx="9457415" cy="5993972"/>
          </a:xfrm>
          <a:prstGeom prst="rect">
            <a:avLst/>
          </a:prstGeom>
        </p:spPr>
      </p:pic>
      <p:grpSp>
        <p:nvGrpSpPr>
          <p:cNvPr id="5" name="Group 4">
            <a:extLst>
              <a:ext uri="{FF2B5EF4-FFF2-40B4-BE49-F238E27FC236}">
                <a16:creationId xmlns:a16="http://schemas.microsoft.com/office/drawing/2014/main" id="{4ED9C346-E705-FC18-1D69-4A5E07E63838}"/>
              </a:ext>
            </a:extLst>
          </p:cNvPr>
          <p:cNvGrpSpPr/>
          <p:nvPr/>
        </p:nvGrpSpPr>
        <p:grpSpPr>
          <a:xfrm>
            <a:off x="240405" y="2713032"/>
            <a:ext cx="1961970" cy="2324782"/>
            <a:chOff x="30192176" y="27700504"/>
            <a:chExt cx="1961970" cy="2324782"/>
          </a:xfrm>
        </p:grpSpPr>
        <p:pic>
          <p:nvPicPr>
            <p:cNvPr id="7" name="Picture 6" descr="A qr code on a white background&#10;&#10;AI-generated content may be incorrect.">
              <a:extLst>
                <a:ext uri="{FF2B5EF4-FFF2-40B4-BE49-F238E27FC236}">
                  <a16:creationId xmlns:a16="http://schemas.microsoft.com/office/drawing/2014/main" id="{AC3841FD-6261-3BE5-DC14-EC8D3ECF3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74142" y="27700504"/>
              <a:ext cx="1598038" cy="1598038"/>
            </a:xfrm>
            <a:prstGeom prst="rect">
              <a:avLst/>
            </a:prstGeom>
          </p:spPr>
        </p:pic>
        <p:pic>
          <p:nvPicPr>
            <p:cNvPr id="8" name="Picture 7" descr="A black text on a black background&#10;&#10;AI-generated content may be incorrect.">
              <a:extLst>
                <a:ext uri="{FF2B5EF4-FFF2-40B4-BE49-F238E27FC236}">
                  <a16:creationId xmlns:a16="http://schemas.microsoft.com/office/drawing/2014/main" id="{31A93732-5793-B5DF-CD80-C541E918C9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2176" y="29220878"/>
              <a:ext cx="1961970" cy="804408"/>
            </a:xfrm>
            <a:prstGeom prst="rect">
              <a:avLst/>
            </a:prstGeom>
          </p:spPr>
        </p:pic>
      </p:grpSp>
    </p:spTree>
    <p:extLst>
      <p:ext uri="{BB962C8B-B14F-4D97-AF65-F5344CB8AC3E}">
        <p14:creationId xmlns:p14="http://schemas.microsoft.com/office/powerpoint/2010/main" val="3795047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572B9-C666-78C7-BBAE-740DAB9DC0B7}"/>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CACEBF4-7C58-5DC4-6224-CD52319ECCE1}"/>
              </a:ext>
            </a:extLst>
          </p:cNvPr>
          <p:cNvGraphicFramePr/>
          <p:nvPr>
            <p:extLst>
              <p:ext uri="{D42A27DB-BD31-4B8C-83A1-F6EECF244321}">
                <p14:modId xmlns:p14="http://schemas.microsoft.com/office/powerpoint/2010/main" val="1805495454"/>
              </p:ext>
            </p:extLst>
          </p:nvPr>
        </p:nvGraphicFramePr>
        <p:xfrm>
          <a:off x="1774618" y="520484"/>
          <a:ext cx="8642763" cy="49935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42572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5"/>
          <p:cNvSpPr txBox="1">
            <a:spLocks noGrp="1"/>
          </p:cNvSpPr>
          <p:nvPr>
            <p:ph type="title"/>
          </p:nvPr>
        </p:nvSpPr>
        <p:spPr>
          <a:xfrm>
            <a:off x="679767" y="0"/>
            <a:ext cx="10902950" cy="44196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000" b="0" i="0" dirty="0">
                <a:latin typeface="Arial"/>
                <a:ea typeface="Arial"/>
                <a:cs typeface="Arial"/>
                <a:sym typeface="Arial"/>
              </a:rPr>
              <a:t>EGU General Assembly 2025 </a:t>
            </a:r>
            <a:br>
              <a:rPr lang="en-US" sz="2000" b="0" i="0" dirty="0">
                <a:latin typeface="Arial"/>
                <a:ea typeface="Arial"/>
                <a:cs typeface="Arial"/>
                <a:sym typeface="Arial"/>
              </a:rPr>
            </a:br>
            <a:r>
              <a:rPr lang="en-US" sz="2000" b="0" i="0" dirty="0">
                <a:latin typeface="Arial"/>
                <a:ea typeface="Arial"/>
                <a:cs typeface="Arial"/>
                <a:sym typeface="Arial"/>
              </a:rPr>
              <a:t>"Remote Sensing for Sustainable Agriculture and Forestry“</a:t>
            </a:r>
            <a:br>
              <a:rPr lang="en-US" sz="2000" b="0" i="0" dirty="0">
                <a:latin typeface="Arial"/>
                <a:ea typeface="Arial"/>
                <a:cs typeface="Arial"/>
                <a:sym typeface="Arial"/>
              </a:rPr>
            </a:br>
            <a:r>
              <a:rPr lang="en-US" sz="2000" b="0" i="0" dirty="0">
                <a:latin typeface="Arial"/>
                <a:ea typeface="Arial"/>
                <a:cs typeface="Arial"/>
                <a:sym typeface="Arial"/>
              </a:rPr>
              <a:t>POSTER SESSION TUESDAY afternoon April 30 </a:t>
            </a:r>
            <a:br>
              <a:rPr lang="en-US" sz="2000" b="0" i="0" dirty="0">
                <a:latin typeface="Arial"/>
                <a:ea typeface="Arial"/>
                <a:cs typeface="Arial"/>
                <a:sym typeface="Arial"/>
              </a:rPr>
            </a:br>
            <a:r>
              <a:rPr lang="en-US" sz="2000" b="0" i="0" dirty="0">
                <a:latin typeface="Arial"/>
                <a:ea typeface="Arial"/>
                <a:cs typeface="Arial"/>
                <a:sym typeface="Arial"/>
              </a:rPr>
              <a:t>ORAL SESSION ALL DAY WEDNESDAY MAY 1.</a:t>
            </a:r>
            <a:endParaRPr sz="2000" dirty="0"/>
          </a:p>
        </p:txBody>
      </p:sp>
      <p:pic>
        <p:nvPicPr>
          <p:cNvPr id="402" name="Google Shape;402;p35" descr="No alt text provided for this image"/>
          <p:cNvPicPr preferRelativeResize="0">
            <a:picLocks noGrp="1"/>
          </p:cNvPicPr>
          <p:nvPr>
            <p:ph type="body" idx="1"/>
          </p:nvPr>
        </p:nvPicPr>
        <p:blipFill rotWithShape="1">
          <a:blip r:embed="rId3">
            <a:alphaModFix/>
          </a:blip>
          <a:srcRect/>
          <a:stretch/>
        </p:blipFill>
        <p:spPr>
          <a:xfrm>
            <a:off x="1625100" y="1178723"/>
            <a:ext cx="8941799" cy="499657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2"/>
          <p:cNvSpPr txBox="1"/>
          <p:nvPr/>
        </p:nvSpPr>
        <p:spPr>
          <a:xfrm>
            <a:off x="754140" y="1115549"/>
            <a:ext cx="8798244" cy="14190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160" b="1" i="0" u="none" strike="noStrike" cap="none" dirty="0">
                <a:solidFill>
                  <a:srgbClr val="071D49"/>
                </a:solidFill>
                <a:latin typeface="Arial"/>
                <a:ea typeface="Arial"/>
                <a:cs typeface="Arial"/>
                <a:sym typeface="Arial"/>
              </a:rPr>
              <a:t>September 11-12, 2025</a:t>
            </a:r>
            <a:endParaRPr dirty="0"/>
          </a:p>
          <a:p>
            <a:pPr marL="0" marR="0" lvl="0" indent="0" algn="l" rtl="0">
              <a:spcBef>
                <a:spcPts val="0"/>
              </a:spcBef>
              <a:spcAft>
                <a:spcPts val="0"/>
              </a:spcAft>
              <a:buNone/>
            </a:pPr>
            <a:r>
              <a:rPr lang="en-US" sz="2160" b="1" i="0" u="none" strike="noStrike" cap="none" dirty="0">
                <a:solidFill>
                  <a:srgbClr val="071D49"/>
                </a:solidFill>
                <a:latin typeface="Arial"/>
                <a:ea typeface="Arial"/>
                <a:cs typeface="Arial"/>
                <a:sym typeface="Arial"/>
              </a:rPr>
              <a:t>Feeding different data sets into improved computational geometry method-CGM (WG1+2)</a:t>
            </a:r>
            <a:endParaRPr dirty="0"/>
          </a:p>
          <a:p>
            <a:pPr marL="0" marR="0" lvl="0" indent="0" algn="l" rtl="0">
              <a:spcBef>
                <a:spcPts val="0"/>
              </a:spcBef>
              <a:spcAft>
                <a:spcPts val="0"/>
              </a:spcAft>
              <a:buNone/>
            </a:pPr>
            <a:r>
              <a:rPr lang="en-US" sz="2160" b="1" i="0" u="none" strike="noStrike" cap="none" dirty="0">
                <a:solidFill>
                  <a:srgbClr val="071D49"/>
                </a:solidFill>
                <a:latin typeface="Arial"/>
                <a:ea typeface="Arial"/>
                <a:cs typeface="Arial"/>
                <a:sym typeface="Arial"/>
              </a:rPr>
              <a:t>(estimated 40-50 participants)</a:t>
            </a:r>
            <a:br>
              <a:rPr lang="en-US" sz="2160" b="1" i="0" u="none" strike="noStrike" cap="none" dirty="0">
                <a:solidFill>
                  <a:srgbClr val="071D49"/>
                </a:solidFill>
                <a:latin typeface="Arial"/>
                <a:ea typeface="Arial"/>
                <a:cs typeface="Arial"/>
                <a:sym typeface="Arial"/>
              </a:rPr>
            </a:br>
            <a:endParaRPr sz="2160" b="1" i="0" u="none" strike="noStrike" cap="none" dirty="0">
              <a:solidFill>
                <a:srgbClr val="071D49"/>
              </a:solidFill>
              <a:latin typeface="Arial"/>
              <a:ea typeface="Arial"/>
              <a:cs typeface="Arial"/>
              <a:sym typeface="Arial"/>
            </a:endParaRPr>
          </a:p>
          <a:p>
            <a:pPr marL="0" marR="0" lvl="0" indent="0" algn="l" rtl="0">
              <a:spcBef>
                <a:spcPts val="0"/>
              </a:spcBef>
              <a:spcAft>
                <a:spcPts val="0"/>
              </a:spcAft>
              <a:buNone/>
            </a:pPr>
            <a:br>
              <a:rPr lang="en-US" sz="2160" b="1" i="0" u="none" strike="noStrike" cap="none" dirty="0">
                <a:solidFill>
                  <a:srgbClr val="071D49"/>
                </a:solidFill>
                <a:latin typeface="Arial"/>
                <a:ea typeface="Arial"/>
                <a:cs typeface="Arial"/>
                <a:sym typeface="Arial"/>
              </a:rPr>
            </a:br>
            <a:endParaRPr sz="2160" b="1" i="0" u="none" strike="noStrike" cap="none" dirty="0">
              <a:solidFill>
                <a:srgbClr val="071D49"/>
              </a:solidFill>
              <a:latin typeface="Arial"/>
              <a:ea typeface="Arial"/>
              <a:cs typeface="Arial"/>
              <a:sym typeface="Arial"/>
            </a:endParaRPr>
          </a:p>
        </p:txBody>
      </p:sp>
      <p:sp>
        <p:nvSpPr>
          <p:cNvPr id="375" name="Google Shape;375;p32"/>
          <p:cNvSpPr txBox="1"/>
          <p:nvPr/>
        </p:nvSpPr>
        <p:spPr>
          <a:xfrm>
            <a:off x="754140" y="2600711"/>
            <a:ext cx="6140546" cy="7571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60" b="0" i="0" u="none" strike="noStrike" cap="none" dirty="0">
                <a:solidFill>
                  <a:srgbClr val="000000"/>
                </a:solidFill>
                <a:latin typeface="Arial"/>
                <a:ea typeface="Arial"/>
                <a:cs typeface="Arial"/>
                <a:sym typeface="Arial"/>
              </a:rPr>
              <a:t>Venue: </a:t>
            </a:r>
            <a:r>
              <a:rPr lang="en-US" sz="2160" b="0" i="0" u="none" strike="noStrike" cap="none" dirty="0" err="1">
                <a:solidFill>
                  <a:srgbClr val="1D1C1D"/>
                </a:solidFill>
                <a:latin typeface="Lato"/>
                <a:ea typeface="Lato"/>
                <a:cs typeface="Lato"/>
                <a:sym typeface="Lato"/>
              </a:rPr>
              <a:t>Bulduri</a:t>
            </a:r>
            <a:r>
              <a:rPr lang="en-US" sz="2160" b="0" i="0" u="none" strike="noStrike" cap="none" dirty="0">
                <a:solidFill>
                  <a:srgbClr val="1D1C1D"/>
                </a:solidFill>
                <a:latin typeface="Lato"/>
                <a:ea typeface="Lato"/>
                <a:cs typeface="Lato"/>
                <a:sym typeface="Lato"/>
              </a:rPr>
              <a:t> Agri-Food Technical School</a:t>
            </a:r>
            <a:endParaRPr dirty="0"/>
          </a:p>
          <a:p>
            <a:pPr marL="0" marR="0" lvl="0" indent="0" algn="l" rtl="0">
              <a:spcBef>
                <a:spcPts val="0"/>
              </a:spcBef>
              <a:spcAft>
                <a:spcPts val="0"/>
              </a:spcAft>
              <a:buNone/>
            </a:pPr>
            <a:r>
              <a:rPr lang="en-US" sz="2160" b="0" i="0"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https://bulduri.lv/</a:t>
            </a:r>
            <a:r>
              <a:rPr lang="en-US" sz="2160" b="0" i="0" u="none" strike="noStrike" cap="none" dirty="0">
                <a:solidFill>
                  <a:srgbClr val="000000"/>
                </a:solidFill>
                <a:latin typeface="Arial"/>
                <a:ea typeface="Arial"/>
                <a:cs typeface="Arial"/>
                <a:sym typeface="Arial"/>
              </a:rPr>
              <a:t> </a:t>
            </a:r>
            <a:endParaRPr dirty="0"/>
          </a:p>
        </p:txBody>
      </p:sp>
      <p:pic>
        <p:nvPicPr>
          <p:cNvPr id="376" name="Google Shape;376;p32"/>
          <p:cNvPicPr preferRelativeResize="0"/>
          <p:nvPr/>
        </p:nvPicPr>
        <p:blipFill rotWithShape="1">
          <a:blip r:embed="rId4">
            <a:alphaModFix/>
          </a:blip>
          <a:srcRect/>
          <a:stretch/>
        </p:blipFill>
        <p:spPr>
          <a:xfrm>
            <a:off x="8778049" y="3100020"/>
            <a:ext cx="2823210" cy="1543050"/>
          </a:xfrm>
          <a:prstGeom prst="rect">
            <a:avLst/>
          </a:prstGeom>
          <a:noFill/>
          <a:ln>
            <a:noFill/>
          </a:ln>
        </p:spPr>
      </p:pic>
      <p:pic>
        <p:nvPicPr>
          <p:cNvPr id="377" name="Google Shape;377;p32"/>
          <p:cNvPicPr preferRelativeResize="0"/>
          <p:nvPr/>
        </p:nvPicPr>
        <p:blipFill rotWithShape="1">
          <a:blip r:embed="rId5">
            <a:alphaModFix/>
          </a:blip>
          <a:srcRect/>
          <a:stretch/>
        </p:blipFill>
        <p:spPr>
          <a:xfrm>
            <a:off x="6329198" y="4725267"/>
            <a:ext cx="5272061" cy="1419096"/>
          </a:xfrm>
          <a:prstGeom prst="rect">
            <a:avLst/>
          </a:prstGeom>
          <a:noFill/>
          <a:ln>
            <a:noFill/>
          </a:ln>
        </p:spPr>
      </p:pic>
      <p:pic>
        <p:nvPicPr>
          <p:cNvPr id="378" name="Google Shape;378;p32" descr="Bulduru tehnikums (Bulduru Dārzkopības ..."/>
          <p:cNvPicPr preferRelativeResize="0"/>
          <p:nvPr/>
        </p:nvPicPr>
        <p:blipFill rotWithShape="1">
          <a:blip r:embed="rId6">
            <a:alphaModFix/>
          </a:blip>
          <a:srcRect/>
          <a:stretch/>
        </p:blipFill>
        <p:spPr>
          <a:xfrm>
            <a:off x="754140" y="3534360"/>
            <a:ext cx="2960370" cy="2217420"/>
          </a:xfrm>
          <a:prstGeom prst="rect">
            <a:avLst/>
          </a:prstGeom>
          <a:noFill/>
          <a:ln>
            <a:noFill/>
          </a:ln>
        </p:spPr>
      </p:pic>
      <p:pic>
        <p:nvPicPr>
          <p:cNvPr id="379" name="Google Shape;379;p32" descr="Galerija - Bulduru Tehnikums"/>
          <p:cNvPicPr preferRelativeResize="0"/>
          <p:nvPr/>
        </p:nvPicPr>
        <p:blipFill rotWithShape="1">
          <a:blip r:embed="rId7">
            <a:alphaModFix/>
          </a:blip>
          <a:srcRect/>
          <a:stretch/>
        </p:blipFill>
        <p:spPr>
          <a:xfrm>
            <a:off x="4098758" y="3106381"/>
            <a:ext cx="3657600" cy="1794510"/>
          </a:xfrm>
          <a:prstGeom prst="rect">
            <a:avLst/>
          </a:prstGeom>
          <a:noFill/>
          <a:ln>
            <a:noFill/>
          </a:ln>
        </p:spPr>
      </p:pic>
      <p:pic>
        <p:nvPicPr>
          <p:cNvPr id="380" name="Google Shape;380;p32" descr="Skola - Bulduru Tehnikums"/>
          <p:cNvPicPr preferRelativeResize="0"/>
          <p:nvPr/>
        </p:nvPicPr>
        <p:blipFill rotWithShape="1">
          <a:blip r:embed="rId8">
            <a:alphaModFix/>
          </a:blip>
          <a:srcRect/>
          <a:stretch/>
        </p:blipFill>
        <p:spPr>
          <a:xfrm>
            <a:off x="8618029" y="849240"/>
            <a:ext cx="3143250" cy="2091690"/>
          </a:xfrm>
          <a:prstGeom prst="rect">
            <a:avLst/>
          </a:prstGeom>
          <a:noFill/>
          <a:ln>
            <a:noFill/>
          </a:ln>
        </p:spPr>
      </p:pic>
      <p:sp>
        <p:nvSpPr>
          <p:cNvPr id="3" name="TextBox 2">
            <a:extLst>
              <a:ext uri="{FF2B5EF4-FFF2-40B4-BE49-F238E27FC236}">
                <a16:creationId xmlns:a16="http://schemas.microsoft.com/office/drawing/2014/main" id="{FDB07462-6A68-DD06-98EA-5DA38C61B941}"/>
              </a:ext>
            </a:extLst>
          </p:cNvPr>
          <p:cNvSpPr txBox="1"/>
          <p:nvPr/>
        </p:nvSpPr>
        <p:spPr>
          <a:xfrm>
            <a:off x="2628900" y="95376"/>
            <a:ext cx="6934200" cy="954107"/>
          </a:xfrm>
          <a:prstGeom prst="rect">
            <a:avLst/>
          </a:prstGeom>
          <a:noFill/>
        </p:spPr>
        <p:txBody>
          <a:bodyPr wrap="square">
            <a:spAutoFit/>
          </a:bodyPr>
          <a:lstStyle/>
          <a:p>
            <a:pPr marL="0" marR="0" lvl="0" indent="0" algn="l" rtl="0">
              <a:spcBef>
                <a:spcPts val="0"/>
              </a:spcBef>
              <a:spcAft>
                <a:spcPts val="0"/>
              </a:spcAft>
              <a:buNone/>
            </a:pPr>
            <a:r>
              <a:rPr lang="en-US" sz="2800" i="0" u="none" strike="noStrike" cap="none" dirty="0">
                <a:solidFill>
                  <a:srgbClr val="071D49"/>
                </a:solidFill>
                <a:latin typeface="Arial"/>
                <a:ea typeface="Arial"/>
                <a:cs typeface="Arial"/>
                <a:sym typeface="Arial"/>
              </a:rPr>
              <a:t>PANGEOS End of Year GP2 Conference </a:t>
            </a:r>
            <a:r>
              <a:rPr lang="en-US" sz="2800" i="0" u="none" strike="noStrike" cap="none" dirty="0" err="1">
                <a:solidFill>
                  <a:srgbClr val="071D49"/>
                </a:solidFill>
                <a:latin typeface="Arial"/>
                <a:ea typeface="Arial"/>
                <a:cs typeface="Arial"/>
                <a:sym typeface="Arial"/>
              </a:rPr>
              <a:t>Jūrmala</a:t>
            </a:r>
            <a:r>
              <a:rPr lang="en-US" sz="2800" i="0" u="none" strike="noStrike" cap="none" dirty="0">
                <a:solidFill>
                  <a:srgbClr val="071D49"/>
                </a:solidFill>
                <a:latin typeface="Arial"/>
                <a:ea typeface="Arial"/>
                <a:cs typeface="Arial"/>
                <a:sym typeface="Arial"/>
              </a:rPr>
              <a:t>, Latvia </a:t>
            </a:r>
            <a:endParaRPr lang="en-US" sz="28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6"/>
          <p:cNvSpPr txBox="1">
            <a:spLocks noGrp="1"/>
          </p:cNvSpPr>
          <p:nvPr>
            <p:ph type="title"/>
          </p:nvPr>
        </p:nvSpPr>
        <p:spPr>
          <a:xfrm>
            <a:off x="2651124" y="244593"/>
            <a:ext cx="7153276" cy="12440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000" dirty="0"/>
              <a:t>PANGEOS COST Action Looking Forward to 2025-2027</a:t>
            </a:r>
            <a:endParaRPr sz="4000" dirty="0"/>
          </a:p>
        </p:txBody>
      </p:sp>
      <p:sp>
        <p:nvSpPr>
          <p:cNvPr id="409" name="Google Shape;409;p36"/>
          <p:cNvSpPr/>
          <p:nvPr/>
        </p:nvSpPr>
        <p:spPr>
          <a:xfrm>
            <a:off x="2565925" y="5285050"/>
            <a:ext cx="6096000" cy="886397"/>
          </a:xfrm>
          <a:prstGeom prst="rect">
            <a:avLst/>
          </a:prstGeom>
          <a:solidFill>
            <a:srgbClr val="FFFFFF"/>
          </a:solidFill>
          <a:ln>
            <a:noFill/>
          </a:ln>
        </p:spPr>
        <p:txBody>
          <a:bodyPr spcFirstLastPara="1" wrap="square" lIns="109725" tIns="54850" rIns="109725" bIns="54850" anchor="ctr" anchorCtr="0">
            <a:spAutoFit/>
          </a:bodyPr>
          <a:lstStyle/>
          <a:p>
            <a:pPr marL="0" marR="0" lvl="0" indent="0" algn="l" rtl="0">
              <a:spcBef>
                <a:spcPts val="0"/>
              </a:spcBef>
              <a:spcAft>
                <a:spcPts val="0"/>
              </a:spcAft>
              <a:buNone/>
            </a:pPr>
            <a:r>
              <a:rPr lang="en-US" sz="1260" b="0" i="0" u="none" strike="noStrike" cap="none" dirty="0">
                <a:solidFill>
                  <a:srgbClr val="111111"/>
                </a:solidFill>
                <a:latin typeface="Arial"/>
                <a:ea typeface="Arial"/>
                <a:cs typeface="Arial"/>
                <a:sym typeface="Arial"/>
              </a:rPr>
              <a:t>COST (European Cooperation in Science and Technology) is a funding agency for research and innovation networks. Our Actions help connect research initiatives across Europe and enable scientists to grow their ideas by sharing them with their peers. This boosts their research, career and innovation. </a:t>
            </a:r>
            <a:r>
              <a:rPr lang="en-US" sz="1260" b="0" i="0" u="sng" strike="noStrike" cap="none" dirty="0">
                <a:solidFill>
                  <a:srgbClr val="23883D"/>
                </a:solidFill>
                <a:latin typeface="Arial"/>
                <a:ea typeface="Arial"/>
                <a:cs typeface="Arial"/>
                <a:sym typeface="Arial"/>
                <a:hlinkClick r:id="rId5">
                  <a:extLst>
                    <a:ext uri="{A12FA001-AC4F-418D-AE19-62706E023703}">
                      <ahyp:hlinkClr xmlns:ahyp="http://schemas.microsoft.com/office/drawing/2018/hyperlinkcolor" val="tx"/>
                    </a:ext>
                  </a:extLst>
                </a:hlinkClick>
              </a:rPr>
              <a:t>http://www.cost.eu</a:t>
            </a:r>
            <a:endParaRPr sz="1320" b="0" i="0" u="none" strike="noStrike" cap="none" dirty="0">
              <a:solidFill>
                <a:srgbClr val="000000"/>
              </a:solidFill>
              <a:latin typeface="Arial"/>
              <a:ea typeface="Arial"/>
              <a:cs typeface="Arial"/>
              <a:sym typeface="Arial"/>
            </a:endParaRPr>
          </a:p>
        </p:txBody>
      </p:sp>
      <p:pic>
        <p:nvPicPr>
          <p:cNvPr id="410" name="Google Shape;410;p36"/>
          <p:cNvPicPr preferRelativeResize="0"/>
          <p:nvPr/>
        </p:nvPicPr>
        <p:blipFill rotWithShape="1">
          <a:blip r:embed="rId6">
            <a:alphaModFix/>
          </a:blip>
          <a:srcRect/>
          <a:stretch/>
        </p:blipFill>
        <p:spPr>
          <a:xfrm>
            <a:off x="138756" y="5252161"/>
            <a:ext cx="2227987" cy="919285"/>
          </a:xfrm>
          <a:prstGeom prst="rect">
            <a:avLst/>
          </a:prstGeom>
          <a:noFill/>
          <a:ln>
            <a:noFill/>
          </a:ln>
        </p:spPr>
      </p:pic>
      <p:pic>
        <p:nvPicPr>
          <p:cNvPr id="411" name="Google Shape;411;p36"/>
          <p:cNvPicPr preferRelativeResize="0"/>
          <p:nvPr/>
        </p:nvPicPr>
        <p:blipFill rotWithShape="1">
          <a:blip r:embed="rId7">
            <a:alphaModFix/>
          </a:blip>
          <a:srcRect/>
          <a:stretch/>
        </p:blipFill>
        <p:spPr>
          <a:xfrm>
            <a:off x="8861107" y="5369357"/>
            <a:ext cx="3261986" cy="684890"/>
          </a:xfrm>
          <a:prstGeom prst="rect">
            <a:avLst/>
          </a:prstGeom>
          <a:noFill/>
          <a:ln>
            <a:noFill/>
          </a:ln>
        </p:spPr>
      </p:pic>
      <p:pic>
        <p:nvPicPr>
          <p:cNvPr id="13" name="Picture 12" descr="A screen shot of a graph&#10;&#10;Description automatically generated">
            <a:extLst>
              <a:ext uri="{FF2B5EF4-FFF2-40B4-BE49-F238E27FC236}">
                <a16:creationId xmlns:a16="http://schemas.microsoft.com/office/drawing/2014/main" id="{B3D98523-B79A-5B05-822B-E4246E27EE06}"/>
              </a:ext>
            </a:extLst>
          </p:cNvPr>
          <p:cNvPicPr>
            <a:picLocks noChangeAspect="1"/>
          </p:cNvPicPr>
          <p:nvPr/>
        </p:nvPicPr>
        <p:blipFill>
          <a:blip r:embed="rId8"/>
          <a:stretch>
            <a:fillRect/>
          </a:stretch>
        </p:blipFill>
        <p:spPr>
          <a:xfrm>
            <a:off x="282281" y="1735666"/>
            <a:ext cx="7161218" cy="3204645"/>
          </a:xfrm>
          <a:prstGeom prst="rect">
            <a:avLst/>
          </a:prstGeom>
        </p:spPr>
      </p:pic>
      <p:pic>
        <p:nvPicPr>
          <p:cNvPr id="14" name="__Cost-animation-transition-site">
            <a:hlinkClick r:id="" action="ppaction://media"/>
            <a:extLst>
              <a:ext uri="{FF2B5EF4-FFF2-40B4-BE49-F238E27FC236}">
                <a16:creationId xmlns:a16="http://schemas.microsoft.com/office/drawing/2014/main" id="{73986747-D07D-4E83-A00C-2206102392D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782630" y="2367756"/>
            <a:ext cx="3773312" cy="2122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37F26-EE9C-864F-33C5-6DE6530FEBB6}"/>
              </a:ext>
            </a:extLst>
          </p:cNvPr>
          <p:cNvSpPr>
            <a:spLocks noGrp="1"/>
          </p:cNvSpPr>
          <p:nvPr>
            <p:ph type="title"/>
          </p:nvPr>
        </p:nvSpPr>
        <p:spPr>
          <a:xfrm>
            <a:off x="143933" y="189716"/>
            <a:ext cx="8678333" cy="1325563"/>
          </a:xfrm>
        </p:spPr>
        <p:txBody>
          <a:bodyPr/>
          <a:lstStyle/>
          <a:p>
            <a:r>
              <a:rPr lang="en-US" dirty="0"/>
              <a:t>pangeos.eu</a:t>
            </a:r>
            <a:endParaRPr lang="en-GB" dirty="0"/>
          </a:p>
        </p:txBody>
      </p:sp>
      <p:pic>
        <p:nvPicPr>
          <p:cNvPr id="6" name="Content Placeholder 5">
            <a:extLst>
              <a:ext uri="{FF2B5EF4-FFF2-40B4-BE49-F238E27FC236}">
                <a16:creationId xmlns:a16="http://schemas.microsoft.com/office/drawing/2014/main" id="{C0C6B1F7-6226-765A-D54E-9A7F0A6C90C7}"/>
              </a:ext>
            </a:extLst>
          </p:cNvPr>
          <p:cNvPicPr>
            <a:picLocks noGrp="1" noChangeAspect="1"/>
          </p:cNvPicPr>
          <p:nvPr>
            <p:ph idx="1"/>
          </p:nvPr>
        </p:nvPicPr>
        <p:blipFill>
          <a:blip r:embed="rId2"/>
          <a:stretch>
            <a:fillRect/>
          </a:stretch>
        </p:blipFill>
        <p:spPr>
          <a:xfrm>
            <a:off x="4309533" y="61333"/>
            <a:ext cx="5903967" cy="1682862"/>
          </a:xfrm>
        </p:spPr>
      </p:pic>
      <p:sp>
        <p:nvSpPr>
          <p:cNvPr id="4" name="Slide Number Placeholder 3">
            <a:extLst>
              <a:ext uri="{FF2B5EF4-FFF2-40B4-BE49-F238E27FC236}">
                <a16:creationId xmlns:a16="http://schemas.microsoft.com/office/drawing/2014/main" id="{E8EE2CFE-60BC-7D2F-ACB4-94DEC87F85AF}"/>
              </a:ext>
            </a:extLst>
          </p:cNvPr>
          <p:cNvSpPr>
            <a:spLocks noGrp="1"/>
          </p:cNvSpPr>
          <p:nvPr>
            <p:ph type="sldNum" sz="quarter" idx="12"/>
          </p:nvPr>
        </p:nvSpPr>
        <p:spPr/>
        <p:txBody>
          <a:bodyPr/>
          <a:lstStyle/>
          <a:p>
            <a:fld id="{152F30FD-E7D9-4125-8C8C-27BA0109DBD2}" type="slidenum">
              <a:rPr lang="en-GB" smtClean="0"/>
              <a:t>47</a:t>
            </a:fld>
            <a:endParaRPr lang="en-GB"/>
          </a:p>
        </p:txBody>
      </p:sp>
      <p:pic>
        <p:nvPicPr>
          <p:cNvPr id="8" name="Picture 7">
            <a:extLst>
              <a:ext uri="{FF2B5EF4-FFF2-40B4-BE49-F238E27FC236}">
                <a16:creationId xmlns:a16="http://schemas.microsoft.com/office/drawing/2014/main" id="{43E7B8E1-242D-D050-D6B9-B7B39DDEFA3D}"/>
              </a:ext>
            </a:extLst>
          </p:cNvPr>
          <p:cNvPicPr>
            <a:picLocks noChangeAspect="1"/>
          </p:cNvPicPr>
          <p:nvPr/>
        </p:nvPicPr>
        <p:blipFill>
          <a:blip r:embed="rId3"/>
          <a:stretch>
            <a:fillRect/>
          </a:stretch>
        </p:blipFill>
        <p:spPr>
          <a:xfrm>
            <a:off x="0" y="4208654"/>
            <a:ext cx="7532268" cy="1528400"/>
          </a:xfrm>
          <a:prstGeom prst="rect">
            <a:avLst/>
          </a:prstGeom>
        </p:spPr>
      </p:pic>
      <p:pic>
        <p:nvPicPr>
          <p:cNvPr id="10" name="Picture 9">
            <a:extLst>
              <a:ext uri="{FF2B5EF4-FFF2-40B4-BE49-F238E27FC236}">
                <a16:creationId xmlns:a16="http://schemas.microsoft.com/office/drawing/2014/main" id="{36976B11-27E0-92EF-7D8C-D371EF0A5877}"/>
              </a:ext>
            </a:extLst>
          </p:cNvPr>
          <p:cNvPicPr>
            <a:picLocks noChangeAspect="1"/>
          </p:cNvPicPr>
          <p:nvPr/>
        </p:nvPicPr>
        <p:blipFill>
          <a:blip r:embed="rId4"/>
          <a:stretch>
            <a:fillRect/>
          </a:stretch>
        </p:blipFill>
        <p:spPr>
          <a:xfrm>
            <a:off x="7913226" y="4208654"/>
            <a:ext cx="3165093" cy="2000317"/>
          </a:xfrm>
          <a:prstGeom prst="rect">
            <a:avLst/>
          </a:prstGeom>
        </p:spPr>
      </p:pic>
      <p:pic>
        <p:nvPicPr>
          <p:cNvPr id="3" name="Content Placeholder 5">
            <a:extLst>
              <a:ext uri="{FF2B5EF4-FFF2-40B4-BE49-F238E27FC236}">
                <a16:creationId xmlns:a16="http://schemas.microsoft.com/office/drawing/2014/main" id="{5B3FCFE5-0B75-BD2B-F487-25F5A46AA29D}"/>
              </a:ext>
            </a:extLst>
          </p:cNvPr>
          <p:cNvPicPr>
            <a:picLocks noChangeAspect="1"/>
          </p:cNvPicPr>
          <p:nvPr/>
        </p:nvPicPr>
        <p:blipFill>
          <a:blip r:embed="rId5"/>
          <a:stretch>
            <a:fillRect/>
          </a:stretch>
        </p:blipFill>
        <p:spPr>
          <a:xfrm>
            <a:off x="6383867" y="1797264"/>
            <a:ext cx="5808133" cy="2002529"/>
          </a:xfrm>
          <a:prstGeom prst="rect">
            <a:avLst/>
          </a:prstGeom>
        </p:spPr>
      </p:pic>
      <p:pic>
        <p:nvPicPr>
          <p:cNvPr id="5" name="Picture 4">
            <a:extLst>
              <a:ext uri="{FF2B5EF4-FFF2-40B4-BE49-F238E27FC236}">
                <a16:creationId xmlns:a16="http://schemas.microsoft.com/office/drawing/2014/main" id="{AF0CE62E-E6D0-12DB-2159-723871E9BA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8679" y="3334057"/>
            <a:ext cx="2752667" cy="617097"/>
          </a:xfrm>
          <a:prstGeom prst="rect">
            <a:avLst/>
          </a:prstGeom>
        </p:spPr>
      </p:pic>
      <p:pic>
        <p:nvPicPr>
          <p:cNvPr id="7" name="Content Placeholder 5">
            <a:extLst>
              <a:ext uri="{FF2B5EF4-FFF2-40B4-BE49-F238E27FC236}">
                <a16:creationId xmlns:a16="http://schemas.microsoft.com/office/drawing/2014/main" id="{1FE8FAF8-36FF-458E-DCBB-C70A9B9AB23B}"/>
              </a:ext>
            </a:extLst>
          </p:cNvPr>
          <p:cNvPicPr>
            <a:picLocks noChangeAspect="1"/>
          </p:cNvPicPr>
          <p:nvPr/>
        </p:nvPicPr>
        <p:blipFill>
          <a:blip r:embed="rId7"/>
          <a:stretch>
            <a:fillRect/>
          </a:stretch>
        </p:blipFill>
        <p:spPr>
          <a:xfrm>
            <a:off x="172760" y="1948625"/>
            <a:ext cx="5923240" cy="1914520"/>
          </a:xfrm>
          <a:prstGeom prst="rect">
            <a:avLst/>
          </a:prstGeom>
        </p:spPr>
      </p:pic>
    </p:spTree>
    <p:extLst>
      <p:ext uri="{BB962C8B-B14F-4D97-AF65-F5344CB8AC3E}">
        <p14:creationId xmlns:p14="http://schemas.microsoft.com/office/powerpoint/2010/main" val="2131184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A0AC0-7748-40FD-86B1-8D879478E003}"/>
              </a:ext>
            </a:extLst>
          </p:cNvPr>
          <p:cNvSpPr>
            <a:spLocks noGrp="1"/>
          </p:cNvSpPr>
          <p:nvPr>
            <p:ph type="title"/>
          </p:nvPr>
        </p:nvSpPr>
        <p:spPr>
          <a:xfrm>
            <a:off x="351773" y="133085"/>
            <a:ext cx="10515600" cy="1325563"/>
          </a:xfrm>
        </p:spPr>
        <p:txBody>
          <a:bodyPr/>
          <a:lstStyle/>
          <a:p>
            <a:r>
              <a:rPr lang="en-US" dirty="0"/>
              <a:t>Submit an article to a special issue in </a:t>
            </a:r>
            <a:br>
              <a:rPr lang="en-US" dirty="0"/>
            </a:br>
            <a:r>
              <a:rPr lang="en-US" dirty="0"/>
              <a:t>Frontiers of Environmental Science (IF 3.3)</a:t>
            </a:r>
            <a:endParaRPr lang="en-GB" dirty="0"/>
          </a:p>
        </p:txBody>
      </p:sp>
      <p:pic>
        <p:nvPicPr>
          <p:cNvPr id="6" name="Content Placeholder 5">
            <a:extLst>
              <a:ext uri="{FF2B5EF4-FFF2-40B4-BE49-F238E27FC236}">
                <a16:creationId xmlns:a16="http://schemas.microsoft.com/office/drawing/2014/main" id="{E0988CB6-27FE-AF3B-088D-94E1D1131BB9}"/>
              </a:ext>
            </a:extLst>
          </p:cNvPr>
          <p:cNvPicPr>
            <a:picLocks noGrp="1" noChangeAspect="1"/>
          </p:cNvPicPr>
          <p:nvPr>
            <p:ph idx="1"/>
          </p:nvPr>
        </p:nvPicPr>
        <p:blipFill>
          <a:blip r:embed="rId2"/>
          <a:stretch>
            <a:fillRect/>
          </a:stretch>
        </p:blipFill>
        <p:spPr>
          <a:xfrm>
            <a:off x="392083" y="1479735"/>
            <a:ext cx="8918634" cy="4582398"/>
          </a:xfrm>
        </p:spPr>
      </p:pic>
      <p:sp>
        <p:nvSpPr>
          <p:cNvPr id="4" name="Slide Number Placeholder 3">
            <a:extLst>
              <a:ext uri="{FF2B5EF4-FFF2-40B4-BE49-F238E27FC236}">
                <a16:creationId xmlns:a16="http://schemas.microsoft.com/office/drawing/2014/main" id="{8FA26579-EDF0-CC28-3AAA-2FE9D9A39CED}"/>
              </a:ext>
            </a:extLst>
          </p:cNvPr>
          <p:cNvSpPr>
            <a:spLocks noGrp="1"/>
          </p:cNvSpPr>
          <p:nvPr>
            <p:ph type="sldNum" sz="quarter" idx="12"/>
          </p:nvPr>
        </p:nvSpPr>
        <p:spPr/>
        <p:txBody>
          <a:bodyPr/>
          <a:lstStyle/>
          <a:p>
            <a:fld id="{152F30FD-E7D9-4125-8C8C-27BA0109DBD2}" type="slidenum">
              <a:rPr lang="en-GB" smtClean="0"/>
              <a:t>48</a:t>
            </a:fld>
            <a:endParaRPr lang="en-GB" dirty="0"/>
          </a:p>
        </p:txBody>
      </p:sp>
      <p:pic>
        <p:nvPicPr>
          <p:cNvPr id="8" name="Picture 7" descr="A qr code with a few black squares&#10;&#10;AI-generated content may be incorrect.">
            <a:extLst>
              <a:ext uri="{FF2B5EF4-FFF2-40B4-BE49-F238E27FC236}">
                <a16:creationId xmlns:a16="http://schemas.microsoft.com/office/drawing/2014/main" id="{2AC34ED3-D36C-D727-94F1-47B5744A2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5773" y="3039534"/>
            <a:ext cx="2407364" cy="2407364"/>
          </a:xfrm>
          <a:prstGeom prst="rect">
            <a:avLst/>
          </a:prstGeom>
        </p:spPr>
      </p:pic>
      <p:pic>
        <p:nvPicPr>
          <p:cNvPr id="6146" name="Picture 2" descr="Industry Update: Frontiers – 54th LIBER Annual Conference">
            <a:extLst>
              <a:ext uri="{FF2B5EF4-FFF2-40B4-BE49-F238E27FC236}">
                <a16:creationId xmlns:a16="http://schemas.microsoft.com/office/drawing/2014/main" id="{67D41F16-E646-6EBF-B8D0-CC96970CD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5773" y="1581267"/>
            <a:ext cx="2407364" cy="1335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8110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21F2D-D0F8-0DA1-3BA6-AC6CC5AE172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ACFF7EE-2AA0-FBAA-EF29-0178D2645715}"/>
              </a:ext>
            </a:extLst>
          </p:cNvPr>
          <p:cNvSpPr>
            <a:spLocks noGrp="1"/>
          </p:cNvSpPr>
          <p:nvPr>
            <p:ph type="body" sz="quarter" idx="16"/>
          </p:nvPr>
        </p:nvSpPr>
        <p:spPr>
          <a:xfrm>
            <a:off x="1976371" y="2639757"/>
            <a:ext cx="4465805" cy="2061803"/>
          </a:xfrm>
        </p:spPr>
        <p:txBody>
          <a:bodyPr>
            <a:normAutofit fontScale="92500" lnSpcReduction="10000"/>
          </a:bodyPr>
          <a:lstStyle/>
          <a:p>
            <a:r>
              <a:rPr lang="en-US" b="1" dirty="0"/>
              <a:t>Egor Prikaziuk</a:t>
            </a:r>
          </a:p>
          <a:p>
            <a:r>
              <a:rPr lang="en-US" dirty="0"/>
              <a:t>University of Twente</a:t>
            </a:r>
          </a:p>
          <a:p>
            <a:r>
              <a:rPr lang="en-US" sz="2400" dirty="0"/>
              <a:t>EGU 2025</a:t>
            </a:r>
          </a:p>
          <a:p>
            <a:r>
              <a:rPr lang="en-US" sz="2400" dirty="0"/>
              <a:t>30 April 2025</a:t>
            </a:r>
            <a:endParaRPr lang="ru-RU" sz="2400" dirty="0"/>
          </a:p>
          <a:p>
            <a:r>
              <a:rPr lang="en-US" sz="2400" dirty="0">
                <a:hlinkClick r:id="rId2"/>
              </a:rPr>
              <a:t>e.prikaziuk@utwente.nl</a:t>
            </a:r>
            <a:r>
              <a:rPr lang="en-US" sz="2400" dirty="0"/>
              <a:t> </a:t>
            </a:r>
          </a:p>
        </p:txBody>
      </p:sp>
      <p:pic>
        <p:nvPicPr>
          <p:cNvPr id="15" name="Picture 14" descr="A blue text on a white background&#10;&#10;AI-generated content may be incorrect.">
            <a:extLst>
              <a:ext uri="{FF2B5EF4-FFF2-40B4-BE49-F238E27FC236}">
                <a16:creationId xmlns:a16="http://schemas.microsoft.com/office/drawing/2014/main" id="{ED0B726A-E129-D42F-E606-CFEB4CB68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2864" y="198611"/>
            <a:ext cx="3299746" cy="914479"/>
          </a:xfrm>
          <a:prstGeom prst="rect">
            <a:avLst/>
          </a:prstGeom>
        </p:spPr>
      </p:pic>
      <p:pic>
        <p:nvPicPr>
          <p:cNvPr id="3" name="Picture 2" descr="Grey text on a white background&#10;&#10;AI-generated content may be incorrect.">
            <a:extLst>
              <a:ext uri="{FF2B5EF4-FFF2-40B4-BE49-F238E27FC236}">
                <a16:creationId xmlns:a16="http://schemas.microsoft.com/office/drawing/2014/main" id="{1CBE4913-324B-FBB4-146D-9827EFD953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9972" y="3316877"/>
            <a:ext cx="3324225" cy="1371600"/>
          </a:xfrm>
          <a:prstGeom prst="rect">
            <a:avLst/>
          </a:prstGeom>
        </p:spPr>
      </p:pic>
      <p:pic>
        <p:nvPicPr>
          <p:cNvPr id="6" name="Picture 5" descr="Blue text on a white background&#10;&#10;AI-generated content may be incorrect.">
            <a:extLst>
              <a:ext uri="{FF2B5EF4-FFF2-40B4-BE49-F238E27FC236}">
                <a16:creationId xmlns:a16="http://schemas.microsoft.com/office/drawing/2014/main" id="{01232C4E-6320-B537-2661-63D801FBB6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2864" y="4828014"/>
            <a:ext cx="3352800" cy="704088"/>
          </a:xfrm>
          <a:prstGeom prst="rect">
            <a:avLst/>
          </a:prstGeom>
        </p:spPr>
      </p:pic>
      <p:pic>
        <p:nvPicPr>
          <p:cNvPr id="9" name="Picture 8" descr="A green letter on a white background&#10;&#10;AI-generated content may be incorrect.">
            <a:extLst>
              <a:ext uri="{FF2B5EF4-FFF2-40B4-BE49-F238E27FC236}">
                <a16:creationId xmlns:a16="http://schemas.microsoft.com/office/drawing/2014/main" id="{BE8F55CA-398D-9A8E-1306-740C659E56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8171" y="2420330"/>
            <a:ext cx="3687828" cy="740588"/>
          </a:xfrm>
          <a:prstGeom prst="rect">
            <a:avLst/>
          </a:prstGeom>
        </p:spPr>
      </p:pic>
      <p:sp>
        <p:nvSpPr>
          <p:cNvPr id="11" name="TextBox 10">
            <a:extLst>
              <a:ext uri="{FF2B5EF4-FFF2-40B4-BE49-F238E27FC236}">
                <a16:creationId xmlns:a16="http://schemas.microsoft.com/office/drawing/2014/main" id="{8D9B12E2-D10F-D909-4C42-322098519EAB}"/>
              </a:ext>
            </a:extLst>
          </p:cNvPr>
          <p:cNvSpPr txBox="1"/>
          <p:nvPr/>
        </p:nvSpPr>
        <p:spPr>
          <a:xfrm>
            <a:off x="4268256" y="5708986"/>
            <a:ext cx="7822143" cy="1077218"/>
          </a:xfrm>
          <a:prstGeom prst="rect">
            <a:avLst/>
          </a:prstGeom>
          <a:solidFill>
            <a:schemeClr val="bg1"/>
          </a:solidFill>
        </p:spPr>
        <p:txBody>
          <a:bodyPr wrap="square">
            <a:spAutoFit/>
          </a:bodyPr>
          <a:lstStyle/>
          <a:p>
            <a:pPr algn="just"/>
            <a:r>
              <a:rPr lang="en-US" sz="1600" b="0" i="0" dirty="0">
                <a:solidFill>
                  <a:srgbClr val="111111"/>
                </a:solidFill>
                <a:effectLst/>
                <a:latin typeface="Source Serif Pro" panose="02040603050405020204" pitchFamily="18" charset="0"/>
              </a:rPr>
              <a:t>COST (European Cooperation in Science and Technology) is a funding agency for research and innovation networks. Our Actions help connect research initiatives across Europe and enable scientists to grow their ideas by sharing them with their peers. This boosts their research, career and innovation. </a:t>
            </a:r>
            <a:r>
              <a:rPr lang="en-US" sz="1600" b="0" i="0" u="sng" dirty="0">
                <a:solidFill>
                  <a:srgbClr val="23883D"/>
                </a:solidFill>
                <a:effectLst/>
                <a:latin typeface="Source Serif Pro" panose="02040603050405020204" pitchFamily="18" charset="0"/>
                <a:hlinkClick r:id="rId7"/>
              </a:rPr>
              <a:t>http://www.cost.eu</a:t>
            </a:r>
            <a:endParaRPr lang="en-GB" sz="1600" dirty="0"/>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20E32F5B-13C6-77E8-1AAA-179E8664A0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48561" y="1283985"/>
            <a:ext cx="2728351" cy="806590"/>
          </a:xfrm>
          <a:prstGeom prst="rect">
            <a:avLst/>
          </a:prstGeom>
        </p:spPr>
      </p:pic>
      <p:pic>
        <p:nvPicPr>
          <p:cNvPr id="8" name="Content Placeholder 7" descr="A picture containing person, wall, indoor, shirt&#10;&#10;Description automatically generated">
            <a:extLst>
              <a:ext uri="{FF2B5EF4-FFF2-40B4-BE49-F238E27FC236}">
                <a16:creationId xmlns:a16="http://schemas.microsoft.com/office/drawing/2014/main" id="{6A6062DF-D8A0-167C-B1AD-399C270BE1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073816" y="371473"/>
            <a:ext cx="2048857" cy="2048857"/>
          </a:xfrm>
          <a:prstGeom prst="rect">
            <a:avLst/>
          </a:prstGeom>
        </p:spPr>
      </p:pic>
      <p:sp>
        <p:nvSpPr>
          <p:cNvPr id="16" name="TextBox 15">
            <a:extLst>
              <a:ext uri="{FF2B5EF4-FFF2-40B4-BE49-F238E27FC236}">
                <a16:creationId xmlns:a16="http://schemas.microsoft.com/office/drawing/2014/main" id="{7FBDE643-C9AE-7034-B390-84C4703C3E98}"/>
              </a:ext>
            </a:extLst>
          </p:cNvPr>
          <p:cNvSpPr txBox="1"/>
          <p:nvPr/>
        </p:nvSpPr>
        <p:spPr>
          <a:xfrm>
            <a:off x="4367060" y="5339654"/>
            <a:ext cx="2558673" cy="369332"/>
          </a:xfrm>
          <a:prstGeom prst="rect">
            <a:avLst/>
          </a:prstGeom>
          <a:noFill/>
          <a:ln>
            <a:solidFill>
              <a:schemeClr val="tx1"/>
            </a:solidFill>
          </a:ln>
        </p:spPr>
        <p:txBody>
          <a:bodyPr wrap="square">
            <a:spAutoFit/>
          </a:bodyPr>
          <a:lstStyle/>
          <a:p>
            <a:r>
              <a:rPr lang="en-GB" dirty="0"/>
              <a:t>COST Action CA22136 </a:t>
            </a:r>
          </a:p>
        </p:txBody>
      </p:sp>
      <p:pic>
        <p:nvPicPr>
          <p:cNvPr id="17" name="Picture 2">
            <a:extLst>
              <a:ext uri="{FF2B5EF4-FFF2-40B4-BE49-F238E27FC236}">
                <a16:creationId xmlns:a16="http://schemas.microsoft.com/office/drawing/2014/main" id="{07CED23F-C469-1C83-2714-834B276294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80060" y="187398"/>
            <a:ext cx="1322540" cy="1851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24BD75-8BA0-A0FD-906B-B771F5FF014E}"/>
              </a:ext>
            </a:extLst>
          </p:cNvPr>
          <p:cNvSpPr txBox="1"/>
          <p:nvPr/>
        </p:nvSpPr>
        <p:spPr>
          <a:xfrm>
            <a:off x="5090844" y="2535056"/>
            <a:ext cx="3011756" cy="2308324"/>
          </a:xfrm>
          <a:prstGeom prst="rect">
            <a:avLst/>
          </a:prstGeom>
          <a:noFill/>
        </p:spPr>
        <p:txBody>
          <a:bodyPr wrap="square">
            <a:spAutoFit/>
          </a:bodyPr>
          <a:lstStyle/>
          <a:p>
            <a:r>
              <a:rPr lang="en-US" dirty="0"/>
              <a:t>This abstract is supported by the EU COST (European Cooperation in Science and Technology) Action CA22136 “Pan-European Network of Green Deal Agriculture and Forestry Earth Observation Science” (PANGEOS).</a:t>
            </a:r>
            <a:endParaRPr lang="en-GB" dirty="0"/>
          </a:p>
        </p:txBody>
      </p:sp>
    </p:spTree>
    <p:extLst>
      <p:ext uri="{BB962C8B-B14F-4D97-AF65-F5344CB8AC3E}">
        <p14:creationId xmlns:p14="http://schemas.microsoft.com/office/powerpoint/2010/main" val="1132042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6C061-27B7-2971-D317-D6E45EBE73EE}"/>
              </a:ext>
            </a:extLst>
          </p:cNvPr>
          <p:cNvSpPr>
            <a:spLocks noGrp="1"/>
          </p:cNvSpPr>
          <p:nvPr>
            <p:ph type="title"/>
          </p:nvPr>
        </p:nvSpPr>
        <p:spPr>
          <a:xfrm>
            <a:off x="507999" y="136526"/>
            <a:ext cx="10642601" cy="633942"/>
          </a:xfrm>
        </p:spPr>
        <p:txBody>
          <a:bodyPr>
            <a:normAutofit fontScale="90000"/>
          </a:bodyPr>
          <a:lstStyle/>
          <a:p>
            <a:r>
              <a:rPr lang="en-US" dirty="0"/>
              <a:t>PANGEOS structure</a:t>
            </a:r>
            <a:endParaRPr lang="en-GB" dirty="0"/>
          </a:p>
        </p:txBody>
      </p:sp>
      <p:pic>
        <p:nvPicPr>
          <p:cNvPr id="6" name="Content Placeholder 5">
            <a:extLst>
              <a:ext uri="{FF2B5EF4-FFF2-40B4-BE49-F238E27FC236}">
                <a16:creationId xmlns:a16="http://schemas.microsoft.com/office/drawing/2014/main" id="{C2885FC8-A1B3-A625-53FB-B08791C2FB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9521" y="744439"/>
            <a:ext cx="9499600" cy="5369122"/>
          </a:xfrm>
        </p:spPr>
      </p:pic>
      <p:sp>
        <p:nvSpPr>
          <p:cNvPr id="4" name="Slide Number Placeholder 3">
            <a:extLst>
              <a:ext uri="{FF2B5EF4-FFF2-40B4-BE49-F238E27FC236}">
                <a16:creationId xmlns:a16="http://schemas.microsoft.com/office/drawing/2014/main" id="{BC244138-06A6-878F-2BA0-097726F04FF4}"/>
              </a:ext>
            </a:extLst>
          </p:cNvPr>
          <p:cNvSpPr>
            <a:spLocks noGrp="1"/>
          </p:cNvSpPr>
          <p:nvPr>
            <p:ph type="sldNum" sz="quarter" idx="12"/>
          </p:nvPr>
        </p:nvSpPr>
        <p:spPr/>
        <p:txBody>
          <a:bodyPr/>
          <a:lstStyle/>
          <a:p>
            <a:fld id="{152F30FD-E7D9-4125-8C8C-27BA0109DBD2}" type="slidenum">
              <a:rPr lang="en-GB" smtClean="0"/>
              <a:t>5</a:t>
            </a:fld>
            <a:endParaRPr lang="en-GB"/>
          </a:p>
        </p:txBody>
      </p:sp>
      <p:pic>
        <p:nvPicPr>
          <p:cNvPr id="3" name="Picture 4">
            <a:extLst>
              <a:ext uri="{FF2B5EF4-FFF2-40B4-BE49-F238E27FC236}">
                <a16:creationId xmlns:a16="http://schemas.microsoft.com/office/drawing/2014/main" id="{258657E1-ACB2-0876-2C1E-78D7F655E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7416" y="79459"/>
            <a:ext cx="1017064" cy="10170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0" descr="Dessislava GANEVA | Assistant Professor | PhD | Remote sensing and GIS |  Research profile">
            <a:extLst>
              <a:ext uri="{FF2B5EF4-FFF2-40B4-BE49-F238E27FC236}">
                <a16:creationId xmlns:a16="http://schemas.microsoft.com/office/drawing/2014/main" id="{33C524C7-CD13-2ADA-004E-4A175DDB3C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01" y="756017"/>
            <a:ext cx="1211682" cy="12116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Special issues in Agronomy and Remote Sensing | ResearchGate">
            <a:extLst>
              <a:ext uri="{FF2B5EF4-FFF2-40B4-BE49-F238E27FC236}">
                <a16:creationId xmlns:a16="http://schemas.microsoft.com/office/drawing/2014/main" id="{4C69C66D-7A48-2F87-17E7-9358449643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7983" y="772539"/>
            <a:ext cx="1211683" cy="12116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5C51B0D-2232-0C33-A545-DC63FAE46F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2801" y="2021015"/>
            <a:ext cx="1025195" cy="1025195"/>
          </a:xfrm>
          <a:prstGeom prst="rect">
            <a:avLst/>
          </a:prstGeom>
        </p:spPr>
      </p:pic>
      <p:pic>
        <p:nvPicPr>
          <p:cNvPr id="3074" name="Picture 2">
            <a:extLst>
              <a:ext uri="{FF2B5EF4-FFF2-40B4-BE49-F238E27FC236}">
                <a16:creationId xmlns:a16="http://schemas.microsoft.com/office/drawing/2014/main" id="{1E74563B-5C38-0EA6-32BD-C1013E27F78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9004" t="9187" r="20970" b="40734"/>
          <a:stretch/>
        </p:blipFill>
        <p:spPr bwMode="auto">
          <a:xfrm>
            <a:off x="1461777" y="4133911"/>
            <a:ext cx="1024094" cy="102519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D267D8A4-2FE0-CE51-D04A-240B166F7F7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851" t="5739" r="10671" b="38059"/>
          <a:stretch/>
        </p:blipFill>
        <p:spPr bwMode="auto">
          <a:xfrm>
            <a:off x="1484317" y="3080841"/>
            <a:ext cx="979014" cy="102519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95F71A08-245F-27DE-D52E-3CE4F842EF6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9529" r="31922" b="23626"/>
          <a:stretch/>
        </p:blipFill>
        <p:spPr bwMode="auto">
          <a:xfrm>
            <a:off x="1461777" y="5202202"/>
            <a:ext cx="1001554" cy="98342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C997510-37A1-0577-303A-74370438142E}"/>
              </a:ext>
            </a:extLst>
          </p:cNvPr>
          <p:cNvSpPr/>
          <p:nvPr/>
        </p:nvSpPr>
        <p:spPr>
          <a:xfrm rot="20753447">
            <a:off x="6883359" y="-142912"/>
            <a:ext cx="1375718" cy="58953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6200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7"/>
          <p:cNvSpPr txBox="1"/>
          <p:nvPr/>
        </p:nvSpPr>
        <p:spPr>
          <a:xfrm>
            <a:off x="644525" y="318254"/>
            <a:ext cx="10902950" cy="1133237"/>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None/>
            </a:pPr>
            <a:r>
              <a:rPr lang="en-US" sz="5400" b="1" i="0" u="none" strike="noStrike" cap="none">
                <a:solidFill>
                  <a:srgbClr val="071D49"/>
                </a:solidFill>
                <a:latin typeface="PT Sans Narrow"/>
                <a:ea typeface="PT Sans Narrow"/>
                <a:cs typeface="PT Sans Narrow"/>
                <a:sym typeface="PT Sans Narrow"/>
              </a:rPr>
              <a:t>Highlights from GP1</a:t>
            </a:r>
            <a:endParaRPr/>
          </a:p>
        </p:txBody>
      </p:sp>
      <p:pic>
        <p:nvPicPr>
          <p:cNvPr id="248" name="Google Shape;248;p17" descr="A group of people sitting around a table&#10;&#10;Description automatically generated"/>
          <p:cNvPicPr preferRelativeResize="0"/>
          <p:nvPr/>
        </p:nvPicPr>
        <p:blipFill rotWithShape="1">
          <a:blip r:embed="rId3">
            <a:alphaModFix/>
          </a:blip>
          <a:srcRect/>
          <a:stretch/>
        </p:blipFill>
        <p:spPr>
          <a:xfrm>
            <a:off x="59131" y="3596785"/>
            <a:ext cx="2988685" cy="1992457"/>
          </a:xfrm>
          <a:prstGeom prst="rect">
            <a:avLst/>
          </a:prstGeom>
          <a:noFill/>
          <a:ln>
            <a:noFill/>
          </a:ln>
        </p:spPr>
      </p:pic>
      <p:sp>
        <p:nvSpPr>
          <p:cNvPr id="249" name="Google Shape;249;p17"/>
          <p:cNvSpPr txBox="1"/>
          <p:nvPr/>
        </p:nvSpPr>
        <p:spPr>
          <a:xfrm>
            <a:off x="644525" y="1451491"/>
            <a:ext cx="10981800" cy="20866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60" b="1" i="0" u="none" strike="noStrike" cap="none" dirty="0">
                <a:solidFill>
                  <a:srgbClr val="000000"/>
                </a:solidFill>
                <a:latin typeface="Arial"/>
                <a:ea typeface="Arial"/>
                <a:cs typeface="Arial"/>
                <a:sym typeface="Arial"/>
              </a:rPr>
              <a:t>Bucharest, Romania, 30 September-4 October 2024, Training School l</a:t>
            </a:r>
            <a:r>
              <a:rPr lang="en-US" sz="2160" b="1" i="0" u="none" strike="noStrike" cap="none" dirty="0">
                <a:solidFill>
                  <a:srgbClr val="111111"/>
                </a:solidFill>
                <a:latin typeface="Arial"/>
                <a:ea typeface="Arial"/>
                <a:cs typeface="Arial"/>
                <a:sym typeface="Arial"/>
              </a:rPr>
              <a:t>ed by WG4 </a:t>
            </a:r>
            <a:r>
              <a:rPr lang="en-US" sz="2160" b="1" dirty="0">
                <a:solidFill>
                  <a:srgbClr val="111111"/>
                </a:solidFill>
              </a:rPr>
              <a:t>*</a:t>
            </a:r>
            <a:r>
              <a:rPr lang="en-US" sz="2160" b="1" i="0" u="none" strike="noStrike" cap="none" dirty="0">
                <a:solidFill>
                  <a:srgbClr val="111111"/>
                </a:solidFill>
                <a:latin typeface="Arial"/>
                <a:ea typeface="Arial"/>
                <a:cs typeface="Arial"/>
                <a:sym typeface="Arial"/>
              </a:rPr>
              <a:t>7</a:t>
            </a:r>
            <a:r>
              <a:rPr lang="en-US" sz="2160" b="1" dirty="0">
                <a:solidFill>
                  <a:srgbClr val="111111"/>
                </a:solidFill>
              </a:rPr>
              <a:t>0 applications for 30 participants. Details available at </a:t>
            </a:r>
            <a:r>
              <a:rPr lang="en-US" sz="2160" b="1" u="sng" dirty="0">
                <a:solidFill>
                  <a:schemeClr val="hlink"/>
                </a:solidFill>
                <a:hlinkClick r:id="rId4"/>
              </a:rPr>
              <a:t>https://pangeos.eu/ss1/</a:t>
            </a:r>
            <a:r>
              <a:rPr lang="en-US" sz="2160" b="1" dirty="0">
                <a:solidFill>
                  <a:srgbClr val="111111"/>
                </a:solidFill>
              </a:rPr>
              <a:t>. </a:t>
            </a:r>
            <a:endParaRPr dirty="0"/>
          </a:p>
          <a:p>
            <a:pPr marL="0" marR="0" lvl="0" indent="0" algn="l" rtl="0">
              <a:spcBef>
                <a:spcPts val="0"/>
              </a:spcBef>
              <a:spcAft>
                <a:spcPts val="0"/>
              </a:spcAft>
              <a:buNone/>
            </a:pPr>
            <a:r>
              <a:rPr lang="en-US" sz="2160" b="1" i="0" u="none" strike="noStrike" cap="none" dirty="0">
                <a:solidFill>
                  <a:srgbClr val="111111"/>
                </a:solidFill>
                <a:latin typeface="Arial"/>
                <a:ea typeface="Arial"/>
                <a:cs typeface="Arial"/>
                <a:sym typeface="Arial"/>
              </a:rPr>
              <a:t>Uncertainty analysis and protocol standardization assessment summer school on novel and operational hyperspectral data products. Training materials organized at </a:t>
            </a:r>
            <a:r>
              <a:rPr lang="en-US" sz="2160" b="1" i="0" u="none" strike="noStrike" cap="none" dirty="0" err="1">
                <a:solidFill>
                  <a:srgbClr val="111111"/>
                </a:solidFill>
                <a:latin typeface="Arial"/>
                <a:ea typeface="Arial"/>
                <a:cs typeface="Arial"/>
                <a:sym typeface="Arial"/>
              </a:rPr>
              <a:t>github</a:t>
            </a:r>
            <a:r>
              <a:rPr lang="en-US" sz="2160" b="1" i="0" u="none" strike="noStrike" cap="none" dirty="0">
                <a:solidFill>
                  <a:srgbClr val="111111"/>
                </a:solidFill>
                <a:latin typeface="Arial"/>
                <a:ea typeface="Arial"/>
                <a:cs typeface="Arial"/>
                <a:sym typeface="Arial"/>
              </a:rPr>
              <a:t> in preparation for publication - https://github.com/pangeos-cost/uq-training.</a:t>
            </a:r>
            <a:endParaRPr dirty="0"/>
          </a:p>
        </p:txBody>
      </p:sp>
      <p:pic>
        <p:nvPicPr>
          <p:cNvPr id="250" name="Google Shape;250;p17" descr="A group of people standing on stairs in front of a building&#10;&#10;Description automatically generated"/>
          <p:cNvPicPr preferRelativeResize="0"/>
          <p:nvPr/>
        </p:nvPicPr>
        <p:blipFill rotWithShape="1">
          <a:blip r:embed="rId5">
            <a:alphaModFix/>
          </a:blip>
          <a:srcRect/>
          <a:stretch/>
        </p:blipFill>
        <p:spPr>
          <a:xfrm>
            <a:off x="3283150" y="3225981"/>
            <a:ext cx="5270824" cy="2806720"/>
          </a:xfrm>
          <a:prstGeom prst="rect">
            <a:avLst/>
          </a:prstGeom>
          <a:noFill/>
          <a:ln>
            <a:noFill/>
          </a:ln>
        </p:spPr>
      </p:pic>
      <p:pic>
        <p:nvPicPr>
          <p:cNvPr id="251" name="Google Shape;251;p17" descr="A group of people in a room&#10;&#10;Description automatically generated"/>
          <p:cNvPicPr preferRelativeResize="0"/>
          <p:nvPr/>
        </p:nvPicPr>
        <p:blipFill rotWithShape="1">
          <a:blip r:embed="rId6">
            <a:alphaModFix/>
          </a:blip>
          <a:srcRect/>
          <a:stretch/>
        </p:blipFill>
        <p:spPr>
          <a:xfrm>
            <a:off x="8774698" y="3206368"/>
            <a:ext cx="3189446" cy="2392085"/>
          </a:xfrm>
          <a:prstGeom prst="rect">
            <a:avLst/>
          </a:prstGeom>
          <a:noFill/>
          <a:ln>
            <a:noFill/>
          </a:ln>
        </p:spPr>
      </p:pic>
      <p:sp>
        <p:nvSpPr>
          <p:cNvPr id="252" name="Google Shape;252;p17"/>
          <p:cNvSpPr txBox="1"/>
          <p:nvPr/>
        </p:nvSpPr>
        <p:spPr>
          <a:xfrm>
            <a:off x="4444593" y="1056064"/>
            <a:ext cx="3381664" cy="4247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60" b="0" i="0" u="none" strike="noStrike" cap="none" dirty="0">
                <a:solidFill>
                  <a:srgbClr val="000000"/>
                </a:solidFill>
                <a:latin typeface="Arial"/>
                <a:ea typeface="Arial"/>
                <a:cs typeface="Arial"/>
                <a:sym typeface="Arial"/>
                <a:hlinkClick r:id="rId7"/>
              </a:rPr>
              <a:t>https://pangeos.eu/news/</a:t>
            </a:r>
            <a:r>
              <a:rPr lang="en-US" sz="2160" b="0" i="0" u="none" strike="noStrike" cap="none" dirty="0">
                <a:solidFill>
                  <a:srgbClr val="000000"/>
                </a:solidFill>
                <a:latin typeface="Arial"/>
                <a:ea typeface="Arial"/>
                <a:cs typeface="Arial"/>
                <a:sym typeface="Arial"/>
              </a:rPr>
              <a:t> </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1A007E-052B-98B7-8EE3-D88EDCB77339}"/>
              </a:ext>
            </a:extLst>
          </p:cNvPr>
          <p:cNvSpPr>
            <a:spLocks noGrp="1"/>
          </p:cNvSpPr>
          <p:nvPr>
            <p:ph type="sldNum" sz="quarter" idx="12"/>
          </p:nvPr>
        </p:nvSpPr>
        <p:spPr/>
        <p:txBody>
          <a:bodyPr/>
          <a:lstStyle/>
          <a:p>
            <a:fld id="{152F30FD-E7D9-4125-8C8C-27BA0109DBD2}" type="slidenum">
              <a:rPr lang="en-GB" smtClean="0"/>
              <a:t>7</a:t>
            </a:fld>
            <a:endParaRPr lang="en-GB"/>
          </a:p>
        </p:txBody>
      </p:sp>
      <p:pic>
        <p:nvPicPr>
          <p:cNvPr id="3" name="Picture 2">
            <a:extLst>
              <a:ext uri="{FF2B5EF4-FFF2-40B4-BE49-F238E27FC236}">
                <a16:creationId xmlns:a16="http://schemas.microsoft.com/office/drawing/2014/main" id="{31872D4D-727F-F69A-5C0F-753D6E1AC370}"/>
              </a:ext>
            </a:extLst>
          </p:cNvPr>
          <p:cNvPicPr>
            <a:picLocks noChangeAspect="1"/>
          </p:cNvPicPr>
          <p:nvPr/>
        </p:nvPicPr>
        <p:blipFill>
          <a:blip r:embed="rId2"/>
          <a:stretch>
            <a:fillRect/>
          </a:stretch>
        </p:blipFill>
        <p:spPr>
          <a:xfrm>
            <a:off x="1058332" y="67734"/>
            <a:ext cx="9457415" cy="5993972"/>
          </a:xfrm>
          <a:prstGeom prst="rect">
            <a:avLst/>
          </a:prstGeom>
        </p:spPr>
      </p:pic>
      <p:grpSp>
        <p:nvGrpSpPr>
          <p:cNvPr id="5" name="Group 4">
            <a:extLst>
              <a:ext uri="{FF2B5EF4-FFF2-40B4-BE49-F238E27FC236}">
                <a16:creationId xmlns:a16="http://schemas.microsoft.com/office/drawing/2014/main" id="{DD61247C-314D-8641-4C85-B135B917D08F}"/>
              </a:ext>
            </a:extLst>
          </p:cNvPr>
          <p:cNvGrpSpPr/>
          <p:nvPr/>
        </p:nvGrpSpPr>
        <p:grpSpPr>
          <a:xfrm>
            <a:off x="240405" y="2713032"/>
            <a:ext cx="1961970" cy="2324782"/>
            <a:chOff x="30192176" y="27700504"/>
            <a:chExt cx="1961970" cy="2324782"/>
          </a:xfrm>
        </p:grpSpPr>
        <p:pic>
          <p:nvPicPr>
            <p:cNvPr id="7" name="Picture 6" descr="A qr code on a white background&#10;&#10;AI-generated content may be incorrect.">
              <a:extLst>
                <a:ext uri="{FF2B5EF4-FFF2-40B4-BE49-F238E27FC236}">
                  <a16:creationId xmlns:a16="http://schemas.microsoft.com/office/drawing/2014/main" id="{2127E008-D511-3E64-E77B-5E1793F359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74142" y="27700504"/>
              <a:ext cx="1598038" cy="1598038"/>
            </a:xfrm>
            <a:prstGeom prst="rect">
              <a:avLst/>
            </a:prstGeom>
          </p:spPr>
        </p:pic>
        <p:pic>
          <p:nvPicPr>
            <p:cNvPr id="8" name="Picture 7" descr="A black text on a black background&#10;&#10;AI-generated content may be incorrect.">
              <a:extLst>
                <a:ext uri="{FF2B5EF4-FFF2-40B4-BE49-F238E27FC236}">
                  <a16:creationId xmlns:a16="http://schemas.microsoft.com/office/drawing/2014/main" id="{0FAA6D7A-AF88-F7EA-8377-832A2F909A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2176" y="29220878"/>
              <a:ext cx="1961970" cy="804408"/>
            </a:xfrm>
            <a:prstGeom prst="rect">
              <a:avLst/>
            </a:prstGeom>
          </p:spPr>
        </p:pic>
      </p:grpSp>
    </p:spTree>
    <p:extLst>
      <p:ext uri="{BB962C8B-B14F-4D97-AF65-F5344CB8AC3E}">
        <p14:creationId xmlns:p14="http://schemas.microsoft.com/office/powerpoint/2010/main" val="2836796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67F56-CA8E-03EC-E5AF-08D8FE4ACA52}"/>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0C8EFE3-9DAA-C989-CF35-A844F27FA849}"/>
              </a:ext>
            </a:extLst>
          </p:cNvPr>
          <p:cNvGraphicFramePr/>
          <p:nvPr>
            <p:extLst>
              <p:ext uri="{D42A27DB-BD31-4B8C-83A1-F6EECF244321}">
                <p14:modId xmlns:p14="http://schemas.microsoft.com/office/powerpoint/2010/main" val="3358319526"/>
              </p:ext>
            </p:extLst>
          </p:nvPr>
        </p:nvGraphicFramePr>
        <p:xfrm>
          <a:off x="1774618" y="520484"/>
          <a:ext cx="8642763" cy="49935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5315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CAFFC2-CD50-B4C6-FA3F-2D19892A7FD2}"/>
              </a:ext>
            </a:extLst>
          </p:cNvPr>
          <p:cNvPicPr>
            <a:picLocks noChangeAspect="1"/>
          </p:cNvPicPr>
          <p:nvPr/>
        </p:nvPicPr>
        <p:blipFill>
          <a:blip r:embed="rId2">
            <a:extLst>
              <a:ext uri="{28A0092B-C50C-407E-A947-70E740481C1C}">
                <a14:useLocalDpi xmlns:a14="http://schemas.microsoft.com/office/drawing/2010/main" val="0"/>
              </a:ext>
            </a:extLst>
          </a:blip>
          <a:srcRect t="53" b="53"/>
          <a:stretch/>
        </p:blipFill>
        <p:spPr>
          <a:xfrm>
            <a:off x="3589866" y="1380847"/>
            <a:ext cx="4453467" cy="4096306"/>
          </a:xfrm>
          <a:prstGeom prst="rect">
            <a:avLst/>
          </a:prstGeom>
        </p:spPr>
      </p:pic>
      <p:sp>
        <p:nvSpPr>
          <p:cNvPr id="8" name="Rectangle 5">
            <a:extLst>
              <a:ext uri="{FF2B5EF4-FFF2-40B4-BE49-F238E27FC236}">
                <a16:creationId xmlns:a16="http://schemas.microsoft.com/office/drawing/2014/main" id="{E21E398D-F775-468F-F341-EA23746B8FC1}"/>
              </a:ext>
            </a:extLst>
          </p:cNvPr>
          <p:cNvSpPr>
            <a:spLocks noChangeArrowheads="1"/>
          </p:cNvSpPr>
          <p:nvPr/>
        </p:nvSpPr>
        <p:spPr bwMode="auto">
          <a:xfrm>
            <a:off x="1735666" y="5753165"/>
            <a:ext cx="89577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lumMod val="50000"/>
                  </a:schemeClr>
                </a:solidFill>
                <a:effectLst/>
                <a:latin typeface="Arial" panose="020B0604020202020204" pitchFamily="34" charset="0"/>
              </a:rPr>
              <a:t>Povey, A. C., &amp; Grainger, R. G. (2015). Known and unknown unknowns: uncertainty estimation in satellite remote sensing. </a:t>
            </a:r>
            <a:r>
              <a:rPr kumimoji="0" lang="en-US" altLang="en-US" sz="1200" b="0" i="1" u="none" strike="noStrike" cap="none" normalizeH="0" baseline="0" dirty="0">
                <a:ln>
                  <a:noFill/>
                </a:ln>
                <a:solidFill>
                  <a:schemeClr val="bg1">
                    <a:lumMod val="50000"/>
                  </a:schemeClr>
                </a:solidFill>
                <a:effectLst/>
                <a:latin typeface="Arial" panose="020B0604020202020204" pitchFamily="34" charset="0"/>
              </a:rPr>
              <a:t>Atmospheric Measurement Techniques</a:t>
            </a:r>
            <a:r>
              <a:rPr kumimoji="0" lang="en-US" altLang="en-US" sz="1200" b="0"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1200" b="0" i="1" u="none" strike="noStrike" cap="none" normalizeH="0" baseline="0" dirty="0">
                <a:ln>
                  <a:noFill/>
                </a:ln>
                <a:solidFill>
                  <a:schemeClr val="bg1">
                    <a:lumMod val="50000"/>
                  </a:schemeClr>
                </a:solidFill>
                <a:effectLst/>
                <a:latin typeface="Arial" panose="020B0604020202020204" pitchFamily="34" charset="0"/>
              </a:rPr>
              <a:t>8</a:t>
            </a:r>
            <a:r>
              <a:rPr kumimoji="0" lang="en-US" altLang="en-US" sz="1200" b="0" i="0" u="none" strike="noStrike" cap="none" normalizeH="0" baseline="0" dirty="0">
                <a:ln>
                  <a:noFill/>
                </a:ln>
                <a:solidFill>
                  <a:schemeClr val="bg1">
                    <a:lumMod val="50000"/>
                  </a:schemeClr>
                </a:solidFill>
                <a:effectLst/>
                <a:latin typeface="Arial" panose="020B0604020202020204" pitchFamily="34" charset="0"/>
              </a:rPr>
              <a:t>(11), 4699–4718. </a:t>
            </a:r>
            <a:r>
              <a:rPr kumimoji="0" lang="en-US" altLang="en-US" sz="1200" b="0" i="0" u="none" strike="noStrike" cap="none" normalizeH="0" baseline="0" dirty="0">
                <a:ln>
                  <a:noFill/>
                </a:ln>
                <a:solidFill>
                  <a:schemeClr val="bg1">
                    <a:lumMod val="50000"/>
                  </a:schemeClr>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https://doi.org/10.5194/amt-8-4699-2015</a:t>
            </a:r>
            <a:r>
              <a:rPr kumimoji="0" lang="en-US" altLang="en-US" sz="1200" b="0" i="0" u="none" strike="noStrike" cap="none" normalizeH="0" baseline="0" dirty="0">
                <a:ln>
                  <a:noFill/>
                </a:ln>
                <a:solidFill>
                  <a:schemeClr val="bg1">
                    <a:lumMod val="50000"/>
                  </a:schemeClr>
                </a:solidFill>
                <a:effectLst/>
                <a:latin typeface="Arial" panose="020B0604020202020204" pitchFamily="34" charset="0"/>
              </a:rPr>
              <a:t> </a:t>
            </a:r>
          </a:p>
        </p:txBody>
      </p:sp>
      <p:sp>
        <p:nvSpPr>
          <p:cNvPr id="10" name="Title 1">
            <a:extLst>
              <a:ext uri="{FF2B5EF4-FFF2-40B4-BE49-F238E27FC236}">
                <a16:creationId xmlns:a16="http://schemas.microsoft.com/office/drawing/2014/main" id="{887FEABA-25FA-B812-966A-1E29FA94C065}"/>
              </a:ext>
            </a:extLst>
          </p:cNvPr>
          <p:cNvSpPr txBox="1">
            <a:spLocks/>
          </p:cNvSpPr>
          <p:nvPr/>
        </p:nvSpPr>
        <p:spPr>
          <a:xfrm>
            <a:off x="292100" y="408209"/>
            <a:ext cx="11607800" cy="696626"/>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6"/>
                </a:solidFill>
              </a:rPr>
              <a:t>uncertainty</a:t>
            </a:r>
            <a:r>
              <a:rPr lang="en-US" dirty="0"/>
              <a:t> is the confidence in the measured (or modelled) value</a:t>
            </a:r>
            <a:endParaRPr lang="en-GB" dirty="0"/>
          </a:p>
        </p:txBody>
      </p:sp>
    </p:spTree>
    <p:extLst>
      <p:ext uri="{BB962C8B-B14F-4D97-AF65-F5344CB8AC3E}">
        <p14:creationId xmlns:p14="http://schemas.microsoft.com/office/powerpoint/2010/main" val="7164577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Full screen - red">
  <a:themeElements>
    <a:clrScheme name="UT 1b">
      <a:dk1>
        <a:sysClr val="windowText" lastClr="000000"/>
      </a:dk1>
      <a:lt1>
        <a:sysClr val="window" lastClr="FFFFFF"/>
      </a:lt1>
      <a:dk2>
        <a:srgbClr val="002C5F"/>
      </a:dk2>
      <a:lt2>
        <a:srgbClr val="FED100"/>
      </a:lt2>
      <a:accent1>
        <a:srgbClr val="822433"/>
      </a:accent1>
      <a:accent2>
        <a:srgbClr val="EC7A08"/>
      </a:accent2>
      <a:accent3>
        <a:srgbClr val="34B235"/>
      </a:accent3>
      <a:accent4>
        <a:srgbClr val="00675A"/>
      </a:accent4>
      <a:accent5>
        <a:srgbClr val="63B1E5"/>
      </a:accent5>
      <a:accent6>
        <a:srgbClr val="4F2D7F"/>
      </a:accent6>
      <a:hlink>
        <a:srgbClr val="CF0072"/>
      </a:hlink>
      <a:folHlink>
        <a:srgbClr val="513C40"/>
      </a:folHlink>
    </a:clrScheme>
    <a:fontScheme name="Roboto">
      <a:majorFont>
        <a:latin typeface="Roboto Condensed"/>
        <a:ea typeface=""/>
        <a:cs typeface=""/>
      </a:majorFont>
      <a:minorFont>
        <a:latin typeface="Roboto"/>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crolecture Template NO-ANIM All Background 19 (faux corporate).potx" id="{F0192D05-59C5-4CF1-B4D4-EB3470EA2AE7}" vid="{9B94110F-DF4C-4ADF-AE1D-1B61F48E6CD4}"/>
    </a:ext>
  </a:extLst>
</a:theme>
</file>

<file path=ppt/theme/theme3.xml><?xml version="1.0" encoding="utf-8"?>
<a:theme xmlns:a="http://schemas.openxmlformats.org/drawingml/2006/main" name="Full screen - purple">
  <a:themeElements>
    <a:clrScheme name="UT 1b">
      <a:dk1>
        <a:sysClr val="windowText" lastClr="000000"/>
      </a:dk1>
      <a:lt1>
        <a:sysClr val="window" lastClr="FFFFFF"/>
      </a:lt1>
      <a:dk2>
        <a:srgbClr val="002C5F"/>
      </a:dk2>
      <a:lt2>
        <a:srgbClr val="FED100"/>
      </a:lt2>
      <a:accent1>
        <a:srgbClr val="822433"/>
      </a:accent1>
      <a:accent2>
        <a:srgbClr val="EC7A08"/>
      </a:accent2>
      <a:accent3>
        <a:srgbClr val="34B235"/>
      </a:accent3>
      <a:accent4>
        <a:srgbClr val="00675A"/>
      </a:accent4>
      <a:accent5>
        <a:srgbClr val="63B1E5"/>
      </a:accent5>
      <a:accent6>
        <a:srgbClr val="4F2D7F"/>
      </a:accent6>
      <a:hlink>
        <a:srgbClr val="CF0072"/>
      </a:hlink>
      <a:folHlink>
        <a:srgbClr val="513C40"/>
      </a:folHlink>
    </a:clrScheme>
    <a:fontScheme name="Roboto">
      <a:majorFont>
        <a:latin typeface="Roboto Condensed"/>
        <a:ea typeface=""/>
        <a:cs typeface=""/>
      </a:majorFont>
      <a:minorFont>
        <a:latin typeface="Roboto"/>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crolecture Template NO-ANIM All Background 19 (faux corporate).potx" id="{F0192D05-59C5-4CF1-B4D4-EB3470EA2AE7}" vid="{829CF89D-182A-4ADA-8848-8EEE679FA655}"/>
    </a:ext>
  </a:extLst>
</a:theme>
</file>

<file path=ppt/theme/theme4.xml><?xml version="1.0" encoding="utf-8"?>
<a:theme xmlns:a="http://schemas.openxmlformats.org/drawingml/2006/main" name="1_Full screen - red">
  <a:themeElements>
    <a:clrScheme name="UT 1b">
      <a:dk1>
        <a:sysClr val="windowText" lastClr="000000"/>
      </a:dk1>
      <a:lt1>
        <a:sysClr val="window" lastClr="FFFFFF"/>
      </a:lt1>
      <a:dk2>
        <a:srgbClr val="002C5F"/>
      </a:dk2>
      <a:lt2>
        <a:srgbClr val="FED100"/>
      </a:lt2>
      <a:accent1>
        <a:srgbClr val="822433"/>
      </a:accent1>
      <a:accent2>
        <a:srgbClr val="EC7A08"/>
      </a:accent2>
      <a:accent3>
        <a:srgbClr val="34B235"/>
      </a:accent3>
      <a:accent4>
        <a:srgbClr val="00675A"/>
      </a:accent4>
      <a:accent5>
        <a:srgbClr val="63B1E5"/>
      </a:accent5>
      <a:accent6>
        <a:srgbClr val="4F2D7F"/>
      </a:accent6>
      <a:hlink>
        <a:srgbClr val="CF0072"/>
      </a:hlink>
      <a:folHlink>
        <a:srgbClr val="513C40"/>
      </a:folHlink>
    </a:clrScheme>
    <a:fontScheme name="Roboto">
      <a:majorFont>
        <a:latin typeface="Roboto Condensed"/>
        <a:ea typeface=""/>
        <a:cs typeface=""/>
      </a:majorFont>
      <a:minorFont>
        <a:latin typeface="Roboto"/>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crolecture Template NO-ANIM All Background 19 (faux corporate).potx" id="{F0192D05-59C5-4CF1-B4D4-EB3470EA2AE7}" vid="{9B94110F-DF4C-4ADF-AE1D-1B61F48E6CD4}"/>
    </a:ext>
  </a:extLst>
</a:theme>
</file>

<file path=ppt/theme/theme5.xml><?xml version="1.0" encoding="utf-8"?>
<a:theme xmlns:a="http://schemas.openxmlformats.org/drawingml/2006/main" name="Full screen - green">
  <a:themeElements>
    <a:clrScheme name="UT 1b">
      <a:dk1>
        <a:sysClr val="windowText" lastClr="000000"/>
      </a:dk1>
      <a:lt1>
        <a:sysClr val="window" lastClr="FFFFFF"/>
      </a:lt1>
      <a:dk2>
        <a:srgbClr val="002C5F"/>
      </a:dk2>
      <a:lt2>
        <a:srgbClr val="FED100"/>
      </a:lt2>
      <a:accent1>
        <a:srgbClr val="822433"/>
      </a:accent1>
      <a:accent2>
        <a:srgbClr val="EC7A08"/>
      </a:accent2>
      <a:accent3>
        <a:srgbClr val="34B235"/>
      </a:accent3>
      <a:accent4>
        <a:srgbClr val="00675A"/>
      </a:accent4>
      <a:accent5>
        <a:srgbClr val="63B1E5"/>
      </a:accent5>
      <a:accent6>
        <a:srgbClr val="4F2D7F"/>
      </a:accent6>
      <a:hlink>
        <a:srgbClr val="CF0072"/>
      </a:hlink>
      <a:folHlink>
        <a:srgbClr val="513C40"/>
      </a:folHlink>
    </a:clrScheme>
    <a:fontScheme name="Roboto">
      <a:majorFont>
        <a:latin typeface="Roboto Condensed"/>
        <a:ea typeface=""/>
        <a:cs typeface=""/>
      </a:majorFont>
      <a:minorFont>
        <a:latin typeface="Roboto"/>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crolecture Template NO-ANIM All Background 19 (faux corporate).potx" id="{F0192D05-59C5-4CF1-B4D4-EB3470EA2AE7}" vid="{984B6408-13BF-4E64-86E5-39A7DE5FB78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4728</TotalTime>
  <Words>1852</Words>
  <Application>Microsoft Office PowerPoint</Application>
  <PresentationFormat>Widescreen</PresentationFormat>
  <Paragraphs>312</Paragraphs>
  <Slides>49</Slides>
  <Notes>7</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49</vt:i4>
      </vt:variant>
    </vt:vector>
  </HeadingPairs>
  <TitlesOfParts>
    <vt:vector size="64" baseType="lpstr">
      <vt:lpstr>Aptos</vt:lpstr>
      <vt:lpstr>Aptos Display</vt:lpstr>
      <vt:lpstr>Arial</vt:lpstr>
      <vt:lpstr>Courier New</vt:lpstr>
      <vt:lpstr>Lato</vt:lpstr>
      <vt:lpstr>PT Sans Narrow</vt:lpstr>
      <vt:lpstr>Roboto</vt:lpstr>
      <vt:lpstr>Roboto Condensed</vt:lpstr>
      <vt:lpstr>Source Serif Pro</vt:lpstr>
      <vt:lpstr>Wingdings</vt:lpstr>
      <vt:lpstr>Office Theme</vt:lpstr>
      <vt:lpstr>Full screen - red</vt:lpstr>
      <vt:lpstr>Full screen - purple</vt:lpstr>
      <vt:lpstr>1_Full screen - red</vt:lpstr>
      <vt:lpstr>Full screen - green</vt:lpstr>
      <vt:lpstr>PANGEOS COST action Uncertainty propagation in remote sensing </vt:lpstr>
      <vt:lpstr>PowerPoint Presentation</vt:lpstr>
      <vt:lpstr>PowerPoint Presentation</vt:lpstr>
      <vt:lpstr>PowerPoint Presentation</vt:lpstr>
      <vt:lpstr>PANGEOS structure</vt:lpstr>
      <vt:lpstr>PowerPoint Presentation</vt:lpstr>
      <vt:lpstr>PowerPoint Presentation</vt:lpstr>
      <vt:lpstr>PowerPoint Presentation</vt:lpstr>
      <vt:lpstr>PowerPoint Presentation</vt:lpstr>
      <vt:lpstr>propagation of uncertainty</vt:lpstr>
      <vt:lpstr>PowerPoint Presentation</vt:lpstr>
      <vt:lpstr>propagation of uncertainty</vt:lpstr>
      <vt:lpstr>example of a traceability chain for reflectance</vt:lpstr>
      <vt:lpstr>example of a traceability chain for reflectance</vt:lpstr>
      <vt:lpstr>example of a traceability chain for reflectance</vt:lpstr>
      <vt:lpstr>example of a traceability chain for reflectance</vt:lpstr>
      <vt:lpstr>example of a traceability chain for reflectance</vt:lpstr>
      <vt:lpstr>example of a traceability chain for reflectance</vt:lpstr>
      <vt:lpstr>example of a traceability chain for reflectance</vt:lpstr>
      <vt:lpstr>example of a traceability chain for reflectance</vt:lpstr>
      <vt:lpstr>example of a traceability chain for reflectance</vt:lpstr>
      <vt:lpstr>Monte Carlo uncertainty propagation</vt:lpstr>
      <vt:lpstr>Total = random + systematic</vt:lpstr>
      <vt:lpstr>L0 -&gt; L2: ground spectrometer</vt:lpstr>
      <vt:lpstr>L0-&gt;L2: airborne or satellite</vt:lpstr>
      <vt:lpstr>PowerPoint Presentation</vt:lpstr>
      <vt:lpstr>propagation of uncertainty</vt:lpstr>
      <vt:lpstr>L2 -&gt; L3: retrieval</vt:lpstr>
      <vt:lpstr>L2 -&gt; L3: retrieval</vt:lpstr>
      <vt:lpstr>L2 -&gt; L3: retrieval Monte Carlo uncertainty propagation</vt:lpstr>
      <vt:lpstr>L2 -&gt; L3: retrieval</vt:lpstr>
      <vt:lpstr>PowerPoint Presentation</vt:lpstr>
      <vt:lpstr>L2 -&gt; L3: retrieval</vt:lpstr>
      <vt:lpstr>Advantage of Bayesian uncertainty non-gaussian shape</vt:lpstr>
      <vt:lpstr>PowerPoint Presentation</vt:lpstr>
      <vt:lpstr>propagation of uncertainty</vt:lpstr>
      <vt:lpstr>PowerPoint Presentation</vt:lpstr>
      <vt:lpstr>Monte Carlo uncertainty propagation</vt:lpstr>
      <vt:lpstr>PowerPoint Presentation</vt:lpstr>
      <vt:lpstr>PowerPoint Presentation</vt:lpstr>
      <vt:lpstr>propagation of uncertainty</vt:lpstr>
      <vt:lpstr>PowerPoint Presentation</vt:lpstr>
      <vt:lpstr>PowerPoint Presentation</vt:lpstr>
      <vt:lpstr>EGU General Assembly 2025  "Remote Sensing for Sustainable Agriculture and Forestry“ POSTER SESSION TUESDAY afternoon April 30  ORAL SESSION ALL DAY WEDNESDAY MAY 1.</vt:lpstr>
      <vt:lpstr>PowerPoint Presentation</vt:lpstr>
      <vt:lpstr>PANGEOS COST Action Looking Forward to 2025-2027</vt:lpstr>
      <vt:lpstr>pangeos.eu</vt:lpstr>
      <vt:lpstr>Submit an article to a special issue in  Frontiers of Environmental Science (IF 3.3)</vt:lpstr>
      <vt:lpstr>PowerPoint Presentation</vt:lpstr>
    </vt:vector>
  </TitlesOfParts>
  <Company>University of Twente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Prikaziuk, Egor (UT-ITC)</dc:creator>
  <cp:lastModifiedBy>Prikaziuk, Egor (UT-ITC)</cp:lastModifiedBy>
  <cp:revision>454</cp:revision>
  <dcterms:created xsi:type="dcterms:W3CDTF">2024-09-28T13:44:56Z</dcterms:created>
  <dcterms:modified xsi:type="dcterms:W3CDTF">2025-04-29T20:03:06Z</dcterms:modified>
</cp:coreProperties>
</file>