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6"/>
  </p:notesMasterIdLst>
  <p:sldIdLst>
    <p:sldId id="260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85" autoAdjust="0"/>
  </p:normalViewPr>
  <p:slideViewPr>
    <p:cSldViewPr snapToGrid="0">
      <p:cViewPr varScale="1">
        <p:scale>
          <a:sx n="67" d="100"/>
          <a:sy n="67" d="100"/>
        </p:scale>
        <p:origin x="99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dřej Racek" userId="a311b337-c87c-4cd4-a3bf-d513d9249b8b" providerId="ADAL" clId="{253E4E60-C1FB-42D4-BA01-FD265818FAE2}"/>
    <pc:docChg chg="delSld">
      <pc:chgData name="Ondřej Racek" userId="a311b337-c87c-4cd4-a3bf-d513d9249b8b" providerId="ADAL" clId="{253E4E60-C1FB-42D4-BA01-FD265818FAE2}" dt="2025-04-26T14:09:13.089" v="0" actId="47"/>
      <pc:docMkLst>
        <pc:docMk/>
      </pc:docMkLst>
      <pc:sldChg chg="del">
        <pc:chgData name="Ondřej Racek" userId="a311b337-c87c-4cd4-a3bf-d513d9249b8b" providerId="ADAL" clId="{253E4E60-C1FB-42D4-BA01-FD265818FAE2}" dt="2025-04-26T14:09:13.089" v="0" actId="47"/>
        <pc:sldMkLst>
          <pc:docMk/>
          <pc:sldMk cId="693954005" sldId="256"/>
        </pc:sldMkLst>
      </pc:sldChg>
      <pc:sldChg chg="del">
        <pc:chgData name="Ondřej Racek" userId="a311b337-c87c-4cd4-a3bf-d513d9249b8b" providerId="ADAL" clId="{253E4E60-C1FB-42D4-BA01-FD265818FAE2}" dt="2025-04-26T14:09:13.089" v="0" actId="47"/>
        <pc:sldMkLst>
          <pc:docMk/>
          <pc:sldMk cId="2243738162" sldId="257"/>
        </pc:sldMkLst>
      </pc:sldChg>
      <pc:sldChg chg="del">
        <pc:chgData name="Ondřej Racek" userId="a311b337-c87c-4cd4-a3bf-d513d9249b8b" providerId="ADAL" clId="{253E4E60-C1FB-42D4-BA01-FD265818FAE2}" dt="2025-04-26T14:09:13.089" v="0" actId="47"/>
        <pc:sldMkLst>
          <pc:docMk/>
          <pc:sldMk cId="2959822655" sldId="258"/>
        </pc:sldMkLst>
      </pc:sldChg>
      <pc:sldChg chg="del">
        <pc:chgData name="Ondřej Racek" userId="a311b337-c87c-4cd4-a3bf-d513d9249b8b" providerId="ADAL" clId="{253E4E60-C1FB-42D4-BA01-FD265818FAE2}" dt="2025-04-26T14:09:13.089" v="0" actId="47"/>
        <pc:sldMkLst>
          <pc:docMk/>
          <pc:sldMk cId="2191944879" sldId="259"/>
        </pc:sldMkLst>
      </pc:sldChg>
      <pc:sldChg chg="del">
        <pc:chgData name="Ondřej Racek" userId="a311b337-c87c-4cd4-a3bf-d513d9249b8b" providerId="ADAL" clId="{253E4E60-C1FB-42D4-BA01-FD265818FAE2}" dt="2025-04-26T14:09:13.089" v="0" actId="47"/>
        <pc:sldMkLst>
          <pc:docMk/>
          <pc:sldMk cId="2717937090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590B0-ACB4-4B44-A713-856340F7DDE9}" type="datetimeFigureOut">
              <a:rPr lang="cs-CZ" smtClean="0"/>
              <a:t>26.04.2025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EF475-C7F5-44F8-8EEC-20AB049476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32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ADE7-7E1D-468F-A393-12AC76B1FB20}" type="datetimeFigureOut">
              <a:rPr lang="cs-CZ" smtClean="0"/>
              <a:t>26.04.2025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EF7AAF88-4A45-4B8B-A2BA-857C44520D60}" type="slidenum">
              <a:rPr lang="cs-CZ" smtClean="0"/>
              <a:t>‹#›</a:t>
            </a:fld>
            <a:endParaRPr lang="cs-CZ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987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ADE7-7E1D-468F-A393-12AC76B1FB20}" type="datetimeFigureOut">
              <a:rPr lang="cs-CZ" smtClean="0"/>
              <a:t>26.04.2025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AF88-4A45-4B8B-A2BA-857C44520D60}" type="slidenum">
              <a:rPr lang="cs-CZ" smtClean="0"/>
              <a:t>‹#›</a:t>
            </a:fld>
            <a:endParaRPr lang="cs-CZ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700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ADE7-7E1D-468F-A393-12AC76B1FB20}" type="datetimeFigureOut">
              <a:rPr lang="cs-CZ" smtClean="0"/>
              <a:t>26.04.2025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AF88-4A45-4B8B-A2BA-857C44520D60}" type="slidenum">
              <a:rPr lang="cs-CZ" smtClean="0"/>
              <a:t>‹#›</a:t>
            </a:fld>
            <a:endParaRPr lang="cs-CZ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152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2B90ADE7-7E1D-468F-A393-12AC76B1FB20}" type="datetimeFigureOut">
              <a:rPr lang="cs-CZ" smtClean="0"/>
              <a:t>26.04.2025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AF88-4A45-4B8B-A2BA-857C44520D60}" type="slidenum">
              <a:rPr lang="cs-CZ" smtClean="0"/>
              <a:t>‹#›</a:t>
            </a:fld>
            <a:endParaRPr lang="cs-CZ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07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ADE7-7E1D-468F-A393-12AC76B1FB20}" type="datetimeFigureOut">
              <a:rPr lang="cs-CZ" smtClean="0"/>
              <a:t>26.04.2025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AF88-4A45-4B8B-A2BA-857C44520D60}" type="slidenum">
              <a:rPr lang="cs-CZ" smtClean="0"/>
              <a:t>‹#›</a:t>
            </a:fld>
            <a:endParaRPr lang="cs-CZ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51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ADE7-7E1D-468F-A393-12AC76B1FB20}" type="datetimeFigureOut">
              <a:rPr lang="cs-CZ" smtClean="0"/>
              <a:t>26.04.2025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AF88-4A45-4B8B-A2BA-857C44520D60}" type="slidenum">
              <a:rPr lang="cs-CZ" smtClean="0"/>
              <a:t>‹#›</a:t>
            </a:fld>
            <a:endParaRPr lang="cs-CZ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285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ADE7-7E1D-468F-A393-12AC76B1FB20}" type="datetimeFigureOut">
              <a:rPr lang="cs-CZ" smtClean="0"/>
              <a:t>26.04.2025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AF88-4A45-4B8B-A2BA-857C44520D60}" type="slidenum">
              <a:rPr lang="cs-CZ" smtClean="0"/>
              <a:t>‹#›</a:t>
            </a:fld>
            <a:endParaRPr lang="cs-CZ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574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ADE7-7E1D-468F-A393-12AC76B1FB20}" type="datetimeFigureOut">
              <a:rPr lang="cs-CZ" smtClean="0"/>
              <a:t>26.04.2025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AF88-4A45-4B8B-A2BA-857C44520D60}" type="slidenum">
              <a:rPr lang="cs-CZ" smtClean="0"/>
              <a:t>‹#›</a:t>
            </a:fld>
            <a:endParaRPr lang="cs-CZ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55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ADE7-7E1D-468F-A393-12AC76B1FB20}" type="datetimeFigureOut">
              <a:rPr lang="cs-CZ" smtClean="0"/>
              <a:t>26.04.2025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AF88-4A45-4B8B-A2BA-857C44520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577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ADE7-7E1D-468F-A393-12AC76B1FB20}" type="datetimeFigureOut">
              <a:rPr lang="cs-CZ" smtClean="0"/>
              <a:t>26.04.2025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AF88-4A45-4B8B-A2BA-857C44520D60}" type="slidenum">
              <a:rPr lang="cs-CZ" smtClean="0"/>
              <a:t>‹#›</a:t>
            </a:fld>
            <a:endParaRPr lang="cs-CZ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274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2B90ADE7-7E1D-468F-A393-12AC76B1FB20}" type="datetimeFigureOut">
              <a:rPr lang="cs-CZ" smtClean="0"/>
              <a:t>26.04.2025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EF7AAF88-4A45-4B8B-A2BA-857C44520D60}" type="slidenum">
              <a:rPr lang="cs-CZ" smtClean="0"/>
              <a:t>‹#›</a:t>
            </a:fld>
            <a:endParaRPr lang="cs-CZ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984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0ADE7-7E1D-468F-A393-12AC76B1FB20}" type="datetimeFigureOut">
              <a:rPr lang="cs-CZ" smtClean="0"/>
              <a:t>26.04.2025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F7AAF88-4A45-4B8B-A2BA-857C44520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86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456944C-1603-2392-8939-8F83B9D39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729" y="3429000"/>
            <a:ext cx="6573072" cy="3586163"/>
          </a:xfrm>
          <a:prstGeom prst="rect">
            <a:avLst/>
          </a:prstGeo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6DCB2DAD-F4D5-76D9-B7DD-38993C301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5" y="90582"/>
            <a:ext cx="5618928" cy="3481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20CC0A9-C3D0-325B-75BF-BDF84362F3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65" y="-29882"/>
            <a:ext cx="5809735" cy="329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50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B2F93E-D923-83F9-3C61-EB6E8935D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5EBA1D1-C159-2E8B-FAF1-3738F1CDB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050" y="64293"/>
            <a:ext cx="6305338" cy="3262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1729659-CEBD-0B4D-EBE1-D8978AB65E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87" y="3326748"/>
            <a:ext cx="5760720" cy="3286125"/>
          </a:xfrm>
          <a:prstGeom prst="rect">
            <a:avLst/>
          </a:prstGeo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BE210546-4F47-EF80-5C26-24D030884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35" y="3531245"/>
            <a:ext cx="6461960" cy="308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14CA0F-0C53-473E-B42B-29FD59EDB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924C514-AC7A-47A2-E93B-9E69104275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09474"/>
            <a:ext cx="8890931" cy="3448526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2F544CE-65E8-9C5F-E176-6AEB1101C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2868"/>
            <a:ext cx="8181541" cy="309703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C368D53-B3BF-C27C-A7EA-C604DE2C7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540" y="118234"/>
            <a:ext cx="4099182" cy="2120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06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F9FCC3-CD5F-1C32-3E2D-0073A3A1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64" y="54133"/>
            <a:ext cx="9603275" cy="1049235"/>
          </a:xfrm>
        </p:spPr>
        <p:txBody>
          <a:bodyPr/>
          <a:lstStyle/>
          <a:p>
            <a:r>
              <a:rPr lang="cs-CZ" dirty="0" err="1"/>
              <a:t>Predictions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C1C4C5-5B32-7C36-2F56-534D58E13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32" y="54133"/>
            <a:ext cx="3427730" cy="364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500F7D69-E91B-6C05-79E2-A6697FB688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716" y="420660"/>
            <a:ext cx="5871687" cy="3516363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D7F8813-CA96-C3C0-E9F2-63FF9FD7E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" y="3703478"/>
            <a:ext cx="5047635" cy="3100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A501782-1AD2-91C6-6E49-7B527C789A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17" y="4087516"/>
            <a:ext cx="6939983" cy="258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4131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erie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3292</TotalTime>
  <Words>1</Words>
  <Application>Microsoft Office PowerPoint</Application>
  <PresentationFormat>Širokoúhlá obrazovka</PresentationFormat>
  <Paragraphs>1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Century Gothic</vt:lpstr>
      <vt:lpstr>Galerie</vt:lpstr>
      <vt:lpstr>Prezentace aplikace PowerPoint</vt:lpstr>
      <vt:lpstr>Prezentace aplikace PowerPoint</vt:lpstr>
      <vt:lpstr>Prezentace aplikace PowerPoint</vt:lpstr>
      <vt:lpstr>Predictions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Vliv požárů a vysokých teplot na stabilitu skalních masivů</dc:title>
  <dc:creator>Ondřej</dc:creator>
  <cp:lastModifiedBy>Ondřej Racek</cp:lastModifiedBy>
  <cp:revision>36</cp:revision>
  <dcterms:created xsi:type="dcterms:W3CDTF">2024-09-04T06:26:46Z</dcterms:created>
  <dcterms:modified xsi:type="dcterms:W3CDTF">2025-04-26T14:09:19Z</dcterms:modified>
</cp:coreProperties>
</file>