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31" r:id="rId2"/>
    <p:sldMasterId id="2147483885" r:id="rId3"/>
    <p:sldMasterId id="2147483939" r:id="rId4"/>
  </p:sldMasterIdLst>
  <p:notesMasterIdLst>
    <p:notesMasterId r:id="rId20"/>
  </p:notesMasterIdLst>
  <p:sldIdLst>
    <p:sldId id="327" r:id="rId5"/>
    <p:sldId id="390" r:id="rId6"/>
    <p:sldId id="378" r:id="rId7"/>
    <p:sldId id="330" r:id="rId8"/>
    <p:sldId id="334" r:id="rId9"/>
    <p:sldId id="348" r:id="rId10"/>
    <p:sldId id="375" r:id="rId11"/>
    <p:sldId id="384" r:id="rId12"/>
    <p:sldId id="380" r:id="rId13"/>
    <p:sldId id="385" r:id="rId14"/>
    <p:sldId id="383" r:id="rId15"/>
    <p:sldId id="386" r:id="rId16"/>
    <p:sldId id="382" r:id="rId17"/>
    <p:sldId id="387" r:id="rId18"/>
    <p:sldId id="358" r:id="rId19"/>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92A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snapToGrid="0">
      <p:cViewPr varScale="1">
        <p:scale>
          <a:sx n="86" d="100"/>
          <a:sy n="86" d="100"/>
        </p:scale>
        <p:origin x="658" y="86"/>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3" Type="http://schemas.openxmlformats.org/officeDocument/2006/relationships/slideMaster" Target="slideMasters/slideMaster3.xml" /><Relationship Id="rId21" Type="http://schemas.openxmlformats.org/officeDocument/2006/relationships/presProps" Target="presProps.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 Type="http://schemas.openxmlformats.org/officeDocument/2006/relationships/slideMaster" Target="slideMasters/slideMaster2.xml" /><Relationship Id="rId16" Type="http://schemas.openxmlformats.org/officeDocument/2006/relationships/slide" Target="slides/slide12.xml" /><Relationship Id="rId20"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tableStyles" Target="tableStyle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theme" Target="theme/theme1.xml" /><Relationship Id="rId10" Type="http://schemas.openxmlformats.org/officeDocument/2006/relationships/slide" Target="slides/slide6.xml" /><Relationship Id="rId19" Type="http://schemas.openxmlformats.org/officeDocument/2006/relationships/slide" Target="slides/slide15.xml" /><Relationship Id="rId4" Type="http://schemas.openxmlformats.org/officeDocument/2006/relationships/slideMaster" Target="slideMasters/slideMaster4.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viewProps" Target="viewProps.xml" /></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B9F35D-372B-44AD-88E7-9F72C3B4F04A}" type="doc">
      <dgm:prSet loTypeId="urn:microsoft.com/office/officeart/2005/8/layout/equation2" loCatId="process" qsTypeId="urn:microsoft.com/office/officeart/2005/8/quickstyle/simple1" qsCatId="simple" csTypeId="urn:microsoft.com/office/officeart/2005/8/colors/accent0_2" csCatId="mainScheme" phldr="1"/>
      <dgm:spPr/>
      <dgm:t>
        <a:bodyPr/>
        <a:lstStyle/>
        <a:p>
          <a:endParaRPr lang="zh-TW" altLang="en-US"/>
        </a:p>
      </dgm:t>
    </dgm:pt>
    <dgm:pt modelId="{F1BECB54-289F-4484-9A05-05BCA5A4C33F}">
      <dgm:prSet custT="1"/>
      <dgm:spPr/>
      <dgm:t>
        <a:bodyPr/>
        <a:lstStyle/>
        <a:p>
          <a:pPr rtl="0"/>
          <a:r>
            <a:rPr lang="en-US" sz="1800" b="1" dirty="0">
              <a:solidFill>
                <a:schemeClr val="accent5">
                  <a:lumMod val="10000"/>
                </a:schemeClr>
              </a:solidFill>
              <a:latin typeface="Times New Roman" panose="02020603050405020304" pitchFamily="18" charset="0"/>
              <a:cs typeface="Times New Roman" panose="02020603050405020304" pitchFamily="18" charset="0"/>
            </a:rPr>
            <a:t>Cost-Effective</a:t>
          </a:r>
          <a:endParaRPr lang="zh-TW" sz="1800" b="1" dirty="0">
            <a:solidFill>
              <a:schemeClr val="accent5">
                <a:lumMod val="10000"/>
              </a:schemeClr>
            </a:solidFill>
            <a:latin typeface="Times New Roman" panose="02020603050405020304" pitchFamily="18" charset="0"/>
            <a:cs typeface="Times New Roman" panose="02020603050405020304" pitchFamily="18" charset="0"/>
          </a:endParaRPr>
        </a:p>
      </dgm:t>
    </dgm:pt>
    <dgm:pt modelId="{CABA9112-90B5-4512-9FDE-9BB98F6000E5}" type="parTrans" cxnId="{E026C4CC-85BA-430F-A927-57CB00E67E7D}">
      <dgm:prSet/>
      <dgm:spPr/>
      <dgm:t>
        <a:bodyPr/>
        <a:lstStyle/>
        <a:p>
          <a:endParaRPr lang="zh-TW" altLang="en-US" sz="1800"/>
        </a:p>
      </dgm:t>
    </dgm:pt>
    <dgm:pt modelId="{4C9FCD1B-CEF8-4BCE-A05B-88F43CE7E36A}" type="sibTrans" cxnId="{E026C4CC-85BA-430F-A927-57CB00E67E7D}">
      <dgm:prSet custT="1"/>
      <dgm:spPr/>
      <dgm:t>
        <a:bodyPr/>
        <a:lstStyle/>
        <a:p>
          <a:endParaRPr lang="zh-TW" altLang="en-US" sz="1800"/>
        </a:p>
      </dgm:t>
    </dgm:pt>
    <dgm:pt modelId="{FDD4BA38-F5B0-4132-AFCB-F639C756B4E4}">
      <dgm:prSet custT="1"/>
      <dgm:spPr/>
      <dgm:t>
        <a:bodyPr/>
        <a:lstStyle/>
        <a:p>
          <a:pPr rtl="0"/>
          <a:r>
            <a:rPr lang="en-US" sz="1800" b="1" dirty="0">
              <a:solidFill>
                <a:schemeClr val="accent5">
                  <a:lumMod val="10000"/>
                </a:schemeClr>
              </a:solidFill>
              <a:latin typeface="Times New Roman" panose="02020603050405020304" pitchFamily="18" charset="0"/>
              <a:cs typeface="Times New Roman" panose="02020603050405020304" pitchFamily="18" charset="0"/>
            </a:rPr>
            <a:t>Determine Flow </a:t>
          </a:r>
          <a:r>
            <a:rPr lang="en-US" sz="1800" b="1" dirty="0">
              <a:solidFill>
                <a:srgbClr val="000000"/>
              </a:solidFill>
              <a:latin typeface="Times New Roman" panose="02020603050405020304" pitchFamily="18" charset="0"/>
              <a:cs typeface="Times New Roman" panose="02020603050405020304" pitchFamily="18" charset="0"/>
            </a:rPr>
            <a:t>Direction and Velocity</a:t>
          </a:r>
          <a:endParaRPr lang="zh-TW" sz="1800" dirty="0">
            <a:solidFill>
              <a:srgbClr val="000000"/>
            </a:solidFill>
            <a:latin typeface="Times New Roman" panose="02020603050405020304" pitchFamily="18" charset="0"/>
            <a:cs typeface="Times New Roman" panose="02020603050405020304" pitchFamily="18" charset="0"/>
          </a:endParaRPr>
        </a:p>
      </dgm:t>
    </dgm:pt>
    <dgm:pt modelId="{36C9CDFA-F883-4E3E-8ED1-53566D073B60}" type="parTrans" cxnId="{A8541BF8-EF66-4155-AA92-0B7EF8DBA2CF}">
      <dgm:prSet/>
      <dgm:spPr/>
      <dgm:t>
        <a:bodyPr/>
        <a:lstStyle/>
        <a:p>
          <a:endParaRPr lang="zh-TW" altLang="en-US" sz="1800"/>
        </a:p>
      </dgm:t>
    </dgm:pt>
    <dgm:pt modelId="{A4D77D3A-3F68-4884-873A-0E6C482DE926}" type="sibTrans" cxnId="{A8541BF8-EF66-4155-AA92-0B7EF8DBA2CF}">
      <dgm:prSet custT="1"/>
      <dgm:spPr/>
      <dgm:t>
        <a:bodyPr/>
        <a:lstStyle/>
        <a:p>
          <a:endParaRPr lang="zh-TW" altLang="en-US" sz="1800" dirty="0"/>
        </a:p>
      </dgm:t>
    </dgm:pt>
    <dgm:pt modelId="{8C88815A-9AEF-482B-8960-03F314033110}">
      <dgm:prSet custT="1"/>
      <dgm:spPr/>
      <dgm:t>
        <a:bodyPr/>
        <a:lstStyle/>
        <a:p>
          <a:pPr rtl="0"/>
          <a:r>
            <a:rPr lang="en-US" sz="1800" b="1" dirty="0">
              <a:solidFill>
                <a:schemeClr val="accent5">
                  <a:lumMod val="10000"/>
                </a:schemeClr>
              </a:solidFill>
              <a:latin typeface="Times New Roman" panose="02020603050405020304" pitchFamily="18" charset="0"/>
              <a:cs typeface="Times New Roman" panose="02020603050405020304" pitchFamily="18" charset="0"/>
            </a:rPr>
            <a:t>High-Resolution Data</a:t>
          </a:r>
          <a:endParaRPr lang="zh-TW" altLang="en-US" sz="1800" dirty="0"/>
        </a:p>
      </dgm:t>
    </dgm:pt>
    <dgm:pt modelId="{9AF5AC9C-128F-4BFF-B936-EB09C530AD3F}" type="parTrans" cxnId="{1685AED8-8117-4344-9CAC-3E305DBA96AE}">
      <dgm:prSet/>
      <dgm:spPr/>
      <dgm:t>
        <a:bodyPr/>
        <a:lstStyle/>
        <a:p>
          <a:endParaRPr lang="zh-TW" altLang="en-US" sz="1800"/>
        </a:p>
      </dgm:t>
    </dgm:pt>
    <dgm:pt modelId="{B54F8A2E-21F2-49AD-8708-3239ACBFDA8D}" type="sibTrans" cxnId="{1685AED8-8117-4344-9CAC-3E305DBA96AE}">
      <dgm:prSet custT="1"/>
      <dgm:spPr/>
      <dgm:t>
        <a:bodyPr/>
        <a:lstStyle/>
        <a:p>
          <a:endParaRPr lang="zh-TW" altLang="en-US" sz="1800"/>
        </a:p>
      </dgm:t>
    </dgm:pt>
    <dgm:pt modelId="{B6535E66-5803-4695-97BD-45417482E896}">
      <dgm:prSet custT="1"/>
      <dgm:spPr/>
      <dgm:t>
        <a:bodyPr/>
        <a:lstStyle/>
        <a:p>
          <a:r>
            <a:rPr lang="en-US" altLang="zh-TW" sz="1800" b="1" dirty="0">
              <a:solidFill>
                <a:schemeClr val="accent3">
                  <a:lumMod val="10000"/>
                </a:schemeClr>
              </a:solidFill>
              <a:latin typeface="Times New Roman" panose="02020603050405020304" pitchFamily="18" charset="0"/>
              <a:cs typeface="Times New Roman" panose="02020603050405020304" pitchFamily="18" charset="0"/>
            </a:rPr>
            <a:t>New Measurement  Method</a:t>
          </a:r>
          <a:endParaRPr lang="zh-TW" altLang="en-US" sz="1800" dirty="0"/>
        </a:p>
      </dgm:t>
    </dgm:pt>
    <dgm:pt modelId="{41B0D345-67BC-46B1-AA71-3197C25384FA}" type="parTrans" cxnId="{F9BB7875-953A-4EF5-A365-EC9F7AFE4582}">
      <dgm:prSet/>
      <dgm:spPr/>
      <dgm:t>
        <a:bodyPr/>
        <a:lstStyle/>
        <a:p>
          <a:endParaRPr lang="zh-TW" altLang="en-US" sz="1800"/>
        </a:p>
      </dgm:t>
    </dgm:pt>
    <dgm:pt modelId="{AFC7DBFC-AE38-42EA-8EAF-E5A2A364BBF8}" type="sibTrans" cxnId="{F9BB7875-953A-4EF5-A365-EC9F7AFE4582}">
      <dgm:prSet/>
      <dgm:spPr/>
      <dgm:t>
        <a:bodyPr/>
        <a:lstStyle/>
        <a:p>
          <a:endParaRPr lang="zh-TW" altLang="en-US" sz="1800"/>
        </a:p>
      </dgm:t>
    </dgm:pt>
    <dgm:pt modelId="{B8406B98-5E44-405D-A8F7-2C46E45E3A2D}" type="pres">
      <dgm:prSet presAssocID="{F4B9F35D-372B-44AD-88E7-9F72C3B4F04A}" presName="Name0" presStyleCnt="0">
        <dgm:presLayoutVars>
          <dgm:dir/>
          <dgm:resizeHandles val="exact"/>
        </dgm:presLayoutVars>
      </dgm:prSet>
      <dgm:spPr/>
    </dgm:pt>
    <dgm:pt modelId="{50F92893-3A4B-4171-8B77-5D658CE0E1ED}" type="pres">
      <dgm:prSet presAssocID="{F4B9F35D-372B-44AD-88E7-9F72C3B4F04A}" presName="vNodes" presStyleCnt="0"/>
      <dgm:spPr/>
    </dgm:pt>
    <dgm:pt modelId="{86736F36-7E3C-495C-BC40-AB5BFBE297B4}" type="pres">
      <dgm:prSet presAssocID="{8C88815A-9AEF-482B-8960-03F314033110}" presName="node" presStyleLbl="node1" presStyleIdx="0" presStyleCnt="4" custScaleX="276832">
        <dgm:presLayoutVars>
          <dgm:bulletEnabled val="1"/>
        </dgm:presLayoutVars>
      </dgm:prSet>
      <dgm:spPr/>
    </dgm:pt>
    <dgm:pt modelId="{AC964D52-D07A-4891-AF32-4AC9BA2D7784}" type="pres">
      <dgm:prSet presAssocID="{B54F8A2E-21F2-49AD-8708-3239ACBFDA8D}" presName="spacerT" presStyleCnt="0"/>
      <dgm:spPr/>
    </dgm:pt>
    <dgm:pt modelId="{CE99066B-4E45-43F4-B0FA-E91C527C2AD4}" type="pres">
      <dgm:prSet presAssocID="{B54F8A2E-21F2-49AD-8708-3239ACBFDA8D}" presName="sibTrans" presStyleLbl="sibTrans2D1" presStyleIdx="0" presStyleCnt="3"/>
      <dgm:spPr/>
    </dgm:pt>
    <dgm:pt modelId="{56106842-FF43-4751-B5DC-12EDF9D6B94F}" type="pres">
      <dgm:prSet presAssocID="{B54F8A2E-21F2-49AD-8708-3239ACBFDA8D}" presName="spacerB" presStyleCnt="0"/>
      <dgm:spPr/>
    </dgm:pt>
    <dgm:pt modelId="{0DA71515-9A86-44C2-A371-359EBF656F62}" type="pres">
      <dgm:prSet presAssocID="{F1BECB54-289F-4484-9A05-05BCA5A4C33F}" presName="node" presStyleLbl="node1" presStyleIdx="1" presStyleCnt="4" custScaleX="298819">
        <dgm:presLayoutVars>
          <dgm:bulletEnabled val="1"/>
        </dgm:presLayoutVars>
      </dgm:prSet>
      <dgm:spPr/>
    </dgm:pt>
    <dgm:pt modelId="{7D130162-1221-4060-9174-ECEA7C3403FC}" type="pres">
      <dgm:prSet presAssocID="{4C9FCD1B-CEF8-4BCE-A05B-88F43CE7E36A}" presName="spacerT" presStyleCnt="0"/>
      <dgm:spPr/>
    </dgm:pt>
    <dgm:pt modelId="{61AC5CD3-B5BD-4996-9C0A-92F341D9BE6C}" type="pres">
      <dgm:prSet presAssocID="{4C9FCD1B-CEF8-4BCE-A05B-88F43CE7E36A}" presName="sibTrans" presStyleLbl="sibTrans2D1" presStyleIdx="1" presStyleCnt="3"/>
      <dgm:spPr/>
    </dgm:pt>
    <dgm:pt modelId="{3BA42931-F6AC-4B44-AC48-B55E03ECA5E2}" type="pres">
      <dgm:prSet presAssocID="{4C9FCD1B-CEF8-4BCE-A05B-88F43CE7E36A}" presName="spacerB" presStyleCnt="0"/>
      <dgm:spPr/>
    </dgm:pt>
    <dgm:pt modelId="{34FCE990-AE70-44D6-B603-A17A9EB1F619}" type="pres">
      <dgm:prSet presAssocID="{FDD4BA38-F5B0-4132-AFCB-F639C756B4E4}" presName="node" presStyleLbl="node1" presStyleIdx="2" presStyleCnt="4" custScaleX="332516" custScaleY="143537">
        <dgm:presLayoutVars>
          <dgm:bulletEnabled val="1"/>
        </dgm:presLayoutVars>
      </dgm:prSet>
      <dgm:spPr/>
    </dgm:pt>
    <dgm:pt modelId="{4C6A55C4-0281-4346-A66B-D41E7FC0ACCC}" type="pres">
      <dgm:prSet presAssocID="{F4B9F35D-372B-44AD-88E7-9F72C3B4F04A}" presName="sibTransLast" presStyleLbl="sibTrans2D1" presStyleIdx="2" presStyleCnt="3" custLinFactNeighborX="-42168" custLinFactNeighborY="5373"/>
      <dgm:spPr/>
    </dgm:pt>
    <dgm:pt modelId="{0B94A081-EE9D-4DBB-A0BF-EC874024B44B}" type="pres">
      <dgm:prSet presAssocID="{F4B9F35D-372B-44AD-88E7-9F72C3B4F04A}" presName="connectorText" presStyleLbl="sibTrans2D1" presStyleIdx="2" presStyleCnt="3"/>
      <dgm:spPr/>
    </dgm:pt>
    <dgm:pt modelId="{B7B2D2BC-D653-4D2C-8C34-48634E6A5B89}" type="pres">
      <dgm:prSet presAssocID="{F4B9F35D-372B-44AD-88E7-9F72C3B4F04A}" presName="lastNode" presStyleLbl="node1" presStyleIdx="3" presStyleCnt="4" custScaleX="146611">
        <dgm:presLayoutVars>
          <dgm:bulletEnabled val="1"/>
        </dgm:presLayoutVars>
      </dgm:prSet>
      <dgm:spPr/>
    </dgm:pt>
  </dgm:ptLst>
  <dgm:cxnLst>
    <dgm:cxn modelId="{8544E604-5887-4C09-8865-C3F70D328954}" type="presOf" srcId="{A4D77D3A-3F68-4884-873A-0E6C482DE926}" destId="{4C6A55C4-0281-4346-A66B-D41E7FC0ACCC}" srcOrd="0" destOrd="0" presId="urn:microsoft.com/office/officeart/2005/8/layout/equation2"/>
    <dgm:cxn modelId="{33D45C1B-0633-4181-9D01-8F164EACFC8C}" type="presOf" srcId="{8C88815A-9AEF-482B-8960-03F314033110}" destId="{86736F36-7E3C-495C-BC40-AB5BFBE297B4}" srcOrd="0" destOrd="0" presId="urn:microsoft.com/office/officeart/2005/8/layout/equation2"/>
    <dgm:cxn modelId="{7CFC3E51-B636-48D8-B1B7-CD3D0A1F1939}" type="presOf" srcId="{4C9FCD1B-CEF8-4BCE-A05B-88F43CE7E36A}" destId="{61AC5CD3-B5BD-4996-9C0A-92F341D9BE6C}" srcOrd="0" destOrd="0" presId="urn:microsoft.com/office/officeart/2005/8/layout/equation2"/>
    <dgm:cxn modelId="{F9BB7875-953A-4EF5-A365-EC9F7AFE4582}" srcId="{F4B9F35D-372B-44AD-88E7-9F72C3B4F04A}" destId="{B6535E66-5803-4695-97BD-45417482E896}" srcOrd="3" destOrd="0" parTransId="{41B0D345-67BC-46B1-AA71-3197C25384FA}" sibTransId="{AFC7DBFC-AE38-42EA-8EAF-E5A2A364BBF8}"/>
    <dgm:cxn modelId="{4635EE78-94B1-4ED0-8406-B847503B2F08}" type="presOf" srcId="{B6535E66-5803-4695-97BD-45417482E896}" destId="{B7B2D2BC-D653-4D2C-8C34-48634E6A5B89}" srcOrd="0" destOrd="0" presId="urn:microsoft.com/office/officeart/2005/8/layout/equation2"/>
    <dgm:cxn modelId="{20504259-8D99-491E-B94C-5B6D975177AC}" type="presOf" srcId="{F1BECB54-289F-4484-9A05-05BCA5A4C33F}" destId="{0DA71515-9A86-44C2-A371-359EBF656F62}" srcOrd="0" destOrd="0" presId="urn:microsoft.com/office/officeart/2005/8/layout/equation2"/>
    <dgm:cxn modelId="{DB9DAF83-17C0-4C8C-8493-3F1E3F48BD8B}" type="presOf" srcId="{F4B9F35D-372B-44AD-88E7-9F72C3B4F04A}" destId="{B8406B98-5E44-405D-A8F7-2C46E45E3A2D}" srcOrd="0" destOrd="0" presId="urn:microsoft.com/office/officeart/2005/8/layout/equation2"/>
    <dgm:cxn modelId="{37FBA29A-06F6-487C-B38C-24F8FA13CF32}" type="presOf" srcId="{FDD4BA38-F5B0-4132-AFCB-F639C756B4E4}" destId="{34FCE990-AE70-44D6-B603-A17A9EB1F619}" srcOrd="0" destOrd="0" presId="urn:microsoft.com/office/officeart/2005/8/layout/equation2"/>
    <dgm:cxn modelId="{E026C4CC-85BA-430F-A927-57CB00E67E7D}" srcId="{F4B9F35D-372B-44AD-88E7-9F72C3B4F04A}" destId="{F1BECB54-289F-4484-9A05-05BCA5A4C33F}" srcOrd="1" destOrd="0" parTransId="{CABA9112-90B5-4512-9FDE-9BB98F6000E5}" sibTransId="{4C9FCD1B-CEF8-4BCE-A05B-88F43CE7E36A}"/>
    <dgm:cxn modelId="{9EEDD5CC-FC32-4F40-B435-0F14C5156F4A}" type="presOf" srcId="{B54F8A2E-21F2-49AD-8708-3239ACBFDA8D}" destId="{CE99066B-4E45-43F4-B0FA-E91C527C2AD4}" srcOrd="0" destOrd="0" presId="urn:microsoft.com/office/officeart/2005/8/layout/equation2"/>
    <dgm:cxn modelId="{1685AED8-8117-4344-9CAC-3E305DBA96AE}" srcId="{F4B9F35D-372B-44AD-88E7-9F72C3B4F04A}" destId="{8C88815A-9AEF-482B-8960-03F314033110}" srcOrd="0" destOrd="0" parTransId="{9AF5AC9C-128F-4BFF-B936-EB09C530AD3F}" sibTransId="{B54F8A2E-21F2-49AD-8708-3239ACBFDA8D}"/>
    <dgm:cxn modelId="{DB4FCDE3-4CCB-424D-A795-D62D642F2D74}" type="presOf" srcId="{A4D77D3A-3F68-4884-873A-0E6C482DE926}" destId="{0B94A081-EE9D-4DBB-A0BF-EC874024B44B}" srcOrd="1" destOrd="0" presId="urn:microsoft.com/office/officeart/2005/8/layout/equation2"/>
    <dgm:cxn modelId="{A8541BF8-EF66-4155-AA92-0B7EF8DBA2CF}" srcId="{F4B9F35D-372B-44AD-88E7-9F72C3B4F04A}" destId="{FDD4BA38-F5B0-4132-AFCB-F639C756B4E4}" srcOrd="2" destOrd="0" parTransId="{36C9CDFA-F883-4E3E-8ED1-53566D073B60}" sibTransId="{A4D77D3A-3F68-4884-873A-0E6C482DE926}"/>
    <dgm:cxn modelId="{E0D84BE4-CC6C-411C-B668-2A1EB4D304A5}" type="presParOf" srcId="{B8406B98-5E44-405D-A8F7-2C46E45E3A2D}" destId="{50F92893-3A4B-4171-8B77-5D658CE0E1ED}" srcOrd="0" destOrd="0" presId="urn:microsoft.com/office/officeart/2005/8/layout/equation2"/>
    <dgm:cxn modelId="{AD720BDA-F59E-4302-9AAF-0F47003A718B}" type="presParOf" srcId="{50F92893-3A4B-4171-8B77-5D658CE0E1ED}" destId="{86736F36-7E3C-495C-BC40-AB5BFBE297B4}" srcOrd="0" destOrd="0" presId="urn:microsoft.com/office/officeart/2005/8/layout/equation2"/>
    <dgm:cxn modelId="{B5815920-E25D-48E2-B598-73D8C770BE13}" type="presParOf" srcId="{50F92893-3A4B-4171-8B77-5D658CE0E1ED}" destId="{AC964D52-D07A-4891-AF32-4AC9BA2D7784}" srcOrd="1" destOrd="0" presId="urn:microsoft.com/office/officeart/2005/8/layout/equation2"/>
    <dgm:cxn modelId="{ADA47FA0-0B71-4BD0-9195-0662672F3F96}" type="presParOf" srcId="{50F92893-3A4B-4171-8B77-5D658CE0E1ED}" destId="{CE99066B-4E45-43F4-B0FA-E91C527C2AD4}" srcOrd="2" destOrd="0" presId="urn:microsoft.com/office/officeart/2005/8/layout/equation2"/>
    <dgm:cxn modelId="{B716A1DC-5FBC-4DA7-9539-72ED5D615A75}" type="presParOf" srcId="{50F92893-3A4B-4171-8B77-5D658CE0E1ED}" destId="{56106842-FF43-4751-B5DC-12EDF9D6B94F}" srcOrd="3" destOrd="0" presId="urn:microsoft.com/office/officeart/2005/8/layout/equation2"/>
    <dgm:cxn modelId="{C21AADD4-2006-4F32-A2BC-182E929A9C03}" type="presParOf" srcId="{50F92893-3A4B-4171-8B77-5D658CE0E1ED}" destId="{0DA71515-9A86-44C2-A371-359EBF656F62}" srcOrd="4" destOrd="0" presId="urn:microsoft.com/office/officeart/2005/8/layout/equation2"/>
    <dgm:cxn modelId="{6F575CA3-1B97-465F-A80F-8E2C6DE018FE}" type="presParOf" srcId="{50F92893-3A4B-4171-8B77-5D658CE0E1ED}" destId="{7D130162-1221-4060-9174-ECEA7C3403FC}" srcOrd="5" destOrd="0" presId="urn:microsoft.com/office/officeart/2005/8/layout/equation2"/>
    <dgm:cxn modelId="{CB4CA89F-C044-43D9-B71A-E8B4D36CBD3A}" type="presParOf" srcId="{50F92893-3A4B-4171-8B77-5D658CE0E1ED}" destId="{61AC5CD3-B5BD-4996-9C0A-92F341D9BE6C}" srcOrd="6" destOrd="0" presId="urn:microsoft.com/office/officeart/2005/8/layout/equation2"/>
    <dgm:cxn modelId="{0A8518F5-8631-4836-949D-720F77626594}" type="presParOf" srcId="{50F92893-3A4B-4171-8B77-5D658CE0E1ED}" destId="{3BA42931-F6AC-4B44-AC48-B55E03ECA5E2}" srcOrd="7" destOrd="0" presId="urn:microsoft.com/office/officeart/2005/8/layout/equation2"/>
    <dgm:cxn modelId="{ABDA9920-D0D6-45B1-BA1A-9D2C13F197DF}" type="presParOf" srcId="{50F92893-3A4B-4171-8B77-5D658CE0E1ED}" destId="{34FCE990-AE70-44D6-B603-A17A9EB1F619}" srcOrd="8" destOrd="0" presId="urn:microsoft.com/office/officeart/2005/8/layout/equation2"/>
    <dgm:cxn modelId="{3DD463FF-40BC-4B3B-9213-FC2D6C3103A5}" type="presParOf" srcId="{B8406B98-5E44-405D-A8F7-2C46E45E3A2D}" destId="{4C6A55C4-0281-4346-A66B-D41E7FC0ACCC}" srcOrd="1" destOrd="0" presId="urn:microsoft.com/office/officeart/2005/8/layout/equation2"/>
    <dgm:cxn modelId="{9CBBCF94-687B-4BC0-9060-980ABC1F85FE}" type="presParOf" srcId="{4C6A55C4-0281-4346-A66B-D41E7FC0ACCC}" destId="{0B94A081-EE9D-4DBB-A0BF-EC874024B44B}" srcOrd="0" destOrd="0" presId="urn:microsoft.com/office/officeart/2005/8/layout/equation2"/>
    <dgm:cxn modelId="{8AE8CA99-9173-4FF0-B989-B417DF1FF8B5}" type="presParOf" srcId="{B8406B98-5E44-405D-A8F7-2C46E45E3A2D}" destId="{B7B2D2BC-D653-4D2C-8C34-48634E6A5B89}"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36F36-7E3C-495C-BC40-AB5BFBE297B4}">
      <dsp:nvSpPr>
        <dsp:cNvPr id="0" name=""/>
        <dsp:cNvSpPr/>
      </dsp:nvSpPr>
      <dsp:spPr>
        <a:xfrm>
          <a:off x="203208" y="740931"/>
          <a:ext cx="2007542" cy="725184"/>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accent5">
                  <a:lumMod val="10000"/>
                </a:schemeClr>
              </a:solidFill>
              <a:latin typeface="Times New Roman" panose="02020603050405020304" pitchFamily="18" charset="0"/>
              <a:cs typeface="Times New Roman" panose="02020603050405020304" pitchFamily="18" charset="0"/>
            </a:rPr>
            <a:t>High-Resolution Data</a:t>
          </a:r>
          <a:endParaRPr lang="zh-TW" altLang="en-US" sz="1800" kern="1200" dirty="0"/>
        </a:p>
      </dsp:txBody>
      <dsp:txXfrm>
        <a:off x="497206" y="847132"/>
        <a:ext cx="1419546" cy="512782"/>
      </dsp:txXfrm>
    </dsp:sp>
    <dsp:sp modelId="{CE99066B-4E45-43F4-B0FA-E91C527C2AD4}">
      <dsp:nvSpPr>
        <dsp:cNvPr id="0" name=""/>
        <dsp:cNvSpPr/>
      </dsp:nvSpPr>
      <dsp:spPr>
        <a:xfrm>
          <a:off x="996675" y="1525001"/>
          <a:ext cx="420606" cy="420606"/>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a:p>
      </dsp:txBody>
      <dsp:txXfrm>
        <a:off x="1052426" y="1685841"/>
        <a:ext cx="309104" cy="98926"/>
      </dsp:txXfrm>
    </dsp:sp>
    <dsp:sp modelId="{0DA71515-9A86-44C2-A371-359EBF656F62}">
      <dsp:nvSpPr>
        <dsp:cNvPr id="0" name=""/>
        <dsp:cNvSpPr/>
      </dsp:nvSpPr>
      <dsp:spPr>
        <a:xfrm>
          <a:off x="123484" y="2004493"/>
          <a:ext cx="2166988" cy="725184"/>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accent5">
                  <a:lumMod val="10000"/>
                </a:schemeClr>
              </a:solidFill>
              <a:latin typeface="Times New Roman" panose="02020603050405020304" pitchFamily="18" charset="0"/>
              <a:cs typeface="Times New Roman" panose="02020603050405020304" pitchFamily="18" charset="0"/>
            </a:rPr>
            <a:t>Cost-Effective</a:t>
          </a:r>
          <a:endParaRPr lang="zh-TW" sz="1800" b="1" kern="1200" dirty="0">
            <a:solidFill>
              <a:schemeClr val="accent5">
                <a:lumMod val="10000"/>
              </a:schemeClr>
            </a:solidFill>
            <a:latin typeface="Times New Roman" panose="02020603050405020304" pitchFamily="18" charset="0"/>
            <a:cs typeface="Times New Roman" panose="02020603050405020304" pitchFamily="18" charset="0"/>
          </a:endParaRPr>
        </a:p>
      </dsp:txBody>
      <dsp:txXfrm>
        <a:off x="440832" y="2110694"/>
        <a:ext cx="1532292" cy="512782"/>
      </dsp:txXfrm>
    </dsp:sp>
    <dsp:sp modelId="{61AC5CD3-B5BD-4996-9C0A-92F341D9BE6C}">
      <dsp:nvSpPr>
        <dsp:cNvPr id="0" name=""/>
        <dsp:cNvSpPr/>
      </dsp:nvSpPr>
      <dsp:spPr>
        <a:xfrm>
          <a:off x="996675" y="2788562"/>
          <a:ext cx="420606" cy="420606"/>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a:p>
      </dsp:txBody>
      <dsp:txXfrm>
        <a:off x="1052426" y="2949402"/>
        <a:ext cx="309104" cy="98926"/>
      </dsp:txXfrm>
    </dsp:sp>
    <dsp:sp modelId="{34FCE990-AE70-44D6-B603-A17A9EB1F619}">
      <dsp:nvSpPr>
        <dsp:cNvPr id="0" name=""/>
        <dsp:cNvSpPr/>
      </dsp:nvSpPr>
      <dsp:spPr>
        <a:xfrm>
          <a:off x="1302" y="3268054"/>
          <a:ext cx="2411353" cy="1040907"/>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accent5">
                  <a:lumMod val="10000"/>
                </a:schemeClr>
              </a:solidFill>
              <a:latin typeface="Times New Roman" panose="02020603050405020304" pitchFamily="18" charset="0"/>
              <a:cs typeface="Times New Roman" panose="02020603050405020304" pitchFamily="18" charset="0"/>
            </a:rPr>
            <a:t>Determine Flow </a:t>
          </a:r>
          <a:r>
            <a:rPr lang="en-US" sz="1800" b="1" kern="1200" dirty="0">
              <a:solidFill>
                <a:srgbClr val="000000"/>
              </a:solidFill>
              <a:latin typeface="Times New Roman" panose="02020603050405020304" pitchFamily="18" charset="0"/>
              <a:cs typeface="Times New Roman" panose="02020603050405020304" pitchFamily="18" charset="0"/>
            </a:rPr>
            <a:t>Direction and Velocity</a:t>
          </a:r>
          <a:endParaRPr lang="zh-TW" sz="1800" kern="1200" dirty="0">
            <a:solidFill>
              <a:srgbClr val="000000"/>
            </a:solidFill>
            <a:latin typeface="Times New Roman" panose="02020603050405020304" pitchFamily="18" charset="0"/>
            <a:cs typeface="Times New Roman" panose="02020603050405020304" pitchFamily="18" charset="0"/>
          </a:endParaRPr>
        </a:p>
      </dsp:txBody>
      <dsp:txXfrm>
        <a:off x="354436" y="3420491"/>
        <a:ext cx="1705085" cy="736033"/>
      </dsp:txXfrm>
    </dsp:sp>
    <dsp:sp modelId="{4C6A55C4-0281-4346-A66B-D41E7FC0ACCC}">
      <dsp:nvSpPr>
        <dsp:cNvPr id="0" name=""/>
        <dsp:cNvSpPr/>
      </dsp:nvSpPr>
      <dsp:spPr>
        <a:xfrm>
          <a:off x="2424190" y="2404557"/>
          <a:ext cx="230608" cy="26976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dirty="0"/>
        </a:p>
      </dsp:txBody>
      <dsp:txXfrm>
        <a:off x="2424190" y="2458511"/>
        <a:ext cx="161426" cy="161860"/>
      </dsp:txXfrm>
    </dsp:sp>
    <dsp:sp modelId="{B7B2D2BC-D653-4D2C-8C34-48634E6A5B89}">
      <dsp:nvSpPr>
        <dsp:cNvPr id="0" name=""/>
        <dsp:cNvSpPr/>
      </dsp:nvSpPr>
      <dsp:spPr>
        <a:xfrm>
          <a:off x="2847766" y="1799762"/>
          <a:ext cx="2126399" cy="1450368"/>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altLang="zh-TW" sz="1800" b="1" kern="1200" dirty="0">
              <a:solidFill>
                <a:schemeClr val="accent3">
                  <a:lumMod val="10000"/>
                </a:schemeClr>
              </a:solidFill>
              <a:latin typeface="Times New Roman" panose="02020603050405020304" pitchFamily="18" charset="0"/>
              <a:cs typeface="Times New Roman" panose="02020603050405020304" pitchFamily="18" charset="0"/>
            </a:rPr>
            <a:t>New Measurement  Method</a:t>
          </a:r>
          <a:endParaRPr lang="zh-TW" altLang="en-US" sz="1800" kern="1200" dirty="0"/>
        </a:p>
      </dsp:txBody>
      <dsp:txXfrm>
        <a:off x="3159170" y="2012163"/>
        <a:ext cx="1503591" cy="1025566"/>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22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DAE27E-8C8E-446A-BA83-4CA2BD9318D4}" type="datetimeFigureOut">
              <a:rPr lang="zh-TW" altLang="en-US" smtClean="0"/>
              <a:t>2025/5/1</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39754-0BA5-4E17-A025-D2E1B6EC8583}" type="slidenum">
              <a:rPr lang="zh-TW" altLang="en-US" smtClean="0"/>
              <a:t>‹#›</a:t>
            </a:fld>
            <a:endParaRPr lang="zh-TW" altLang="en-US"/>
          </a:p>
        </p:txBody>
      </p:sp>
    </p:spTree>
    <p:extLst>
      <p:ext uri="{BB962C8B-B14F-4D97-AF65-F5344CB8AC3E}">
        <p14:creationId xmlns:p14="http://schemas.microsoft.com/office/powerpoint/2010/main" val="2355571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5548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ab8d1ca927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ab8d1ca927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2422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ab8d1ca927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ab8d1ca927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8596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ab8d1ca927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ab8d1ca927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6665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www.flaticon.com/" TargetMode="External" /><Relationship Id="rId2" Type="http://schemas.openxmlformats.org/officeDocument/2006/relationships/hyperlink" Target="https://slidesgo.com/" TargetMode="External" /><Relationship Id="rId1" Type="http://schemas.openxmlformats.org/officeDocument/2006/relationships/slideMaster" Target="../slideMasters/slideMaster1.xml" /><Relationship Id="rId4" Type="http://schemas.openxmlformats.org/officeDocument/2006/relationships/hyperlink" Target="https://www.freepik.com/" TargetMode="Externa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s://www.flaticon.com/" TargetMode="External" /><Relationship Id="rId2" Type="http://schemas.openxmlformats.org/officeDocument/2006/relationships/hyperlink" Target="https://slidesgo.com/" TargetMode="External" /><Relationship Id="rId1" Type="http://schemas.openxmlformats.org/officeDocument/2006/relationships/slideMaster" Target="../slideMasters/slideMaster2.xml" /><Relationship Id="rId4" Type="http://schemas.openxmlformats.org/officeDocument/2006/relationships/hyperlink" Target="https://www.freepik.com/" TargetMode="Externa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standalone="yes"?>
<Relationships xmlns="http://schemas.openxmlformats.org/package/2006/relationships"><Relationship Id="rId3" Type="http://schemas.openxmlformats.org/officeDocument/2006/relationships/hyperlink" Target="https://www.flaticon.com/" TargetMode="External" /><Relationship Id="rId2" Type="http://schemas.openxmlformats.org/officeDocument/2006/relationships/hyperlink" Target="https://slidesgo.com/" TargetMode="External" /><Relationship Id="rId1" Type="http://schemas.openxmlformats.org/officeDocument/2006/relationships/slideMaster" Target="../slideMasters/slideMaster3.xml" /><Relationship Id="rId4" Type="http://schemas.openxmlformats.org/officeDocument/2006/relationships/hyperlink" Target="https://www.freepik.com/" TargetMode="External" /></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94.xml.rels><?xml version="1.0" encoding="UTF-8" standalone="yes"?>
<Relationships xmlns="http://schemas.openxmlformats.org/package/2006/relationships"><Relationship Id="rId3" Type="http://schemas.openxmlformats.org/officeDocument/2006/relationships/hyperlink" Target="https://www.flaticon.com/" TargetMode="External" /><Relationship Id="rId2" Type="http://schemas.openxmlformats.org/officeDocument/2006/relationships/hyperlink" Target="https://slidesgo.com/" TargetMode="External" /><Relationship Id="rId1" Type="http://schemas.openxmlformats.org/officeDocument/2006/relationships/slideMaster" Target="../slideMasters/slideMaster4.xml" /><Relationship Id="rId4" Type="http://schemas.openxmlformats.org/officeDocument/2006/relationships/hyperlink" Target="https://www.freepik.com/" TargetMode="External" /></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04800" y="1979400"/>
            <a:ext cx="10382800" cy="2782000"/>
          </a:xfrm>
          <a:prstGeom prst="rect">
            <a:avLst/>
          </a:prstGeom>
        </p:spPr>
        <p:txBody>
          <a:bodyPr spcFirstLastPara="1" wrap="square" lIns="91425" tIns="91425" rIns="91425" bIns="91425" anchor="ctr" anchorCtr="0">
            <a:noAutofit/>
          </a:bodyPr>
          <a:lstStyle>
            <a:lvl1pPr lvl="0" algn="ctr">
              <a:lnSpc>
                <a:spcPct val="125000"/>
              </a:lnSpc>
              <a:spcBef>
                <a:spcPts val="0"/>
              </a:spcBef>
              <a:spcAft>
                <a:spcPts val="0"/>
              </a:spcAft>
              <a:buSzPts val="5200"/>
              <a:buNone/>
              <a:defRPr sz="7333">
                <a:solidFill>
                  <a:schemeClr val="dk1"/>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3396767" y="4622300"/>
            <a:ext cx="5398400" cy="510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8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1" name="Google Shape;11;p2"/>
          <p:cNvSpPr/>
          <p:nvPr/>
        </p:nvSpPr>
        <p:spPr>
          <a:xfrm rot="5400000">
            <a:off x="-2489367" y="1350901"/>
            <a:ext cx="6418728" cy="228048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 name="Google Shape;12;p2"/>
          <p:cNvSpPr/>
          <p:nvPr/>
        </p:nvSpPr>
        <p:spPr>
          <a:xfrm rot="10800000">
            <a:off x="-305680" y="4529073"/>
            <a:ext cx="4900647" cy="252508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 name="Google Shape;13;p2"/>
          <p:cNvSpPr/>
          <p:nvPr/>
        </p:nvSpPr>
        <p:spPr>
          <a:xfrm rot="-315040" flipH="1">
            <a:off x="-315127" y="5966683"/>
            <a:ext cx="2819261" cy="132944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 name="Google Shape;14;p2"/>
          <p:cNvSpPr/>
          <p:nvPr/>
        </p:nvSpPr>
        <p:spPr>
          <a:xfrm>
            <a:off x="4376951" y="6358817"/>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1236400" y="56137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 name="Google Shape;16;p2"/>
          <p:cNvSpPr/>
          <p:nvPr/>
        </p:nvSpPr>
        <p:spPr>
          <a:xfrm>
            <a:off x="73984" y="3877684"/>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 name="Google Shape;17;p2"/>
          <p:cNvSpPr/>
          <p:nvPr/>
        </p:nvSpPr>
        <p:spPr>
          <a:xfrm>
            <a:off x="5676233" y="65357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2"/>
          <p:cNvSpPr/>
          <p:nvPr/>
        </p:nvSpPr>
        <p:spPr>
          <a:xfrm>
            <a:off x="2079051" y="5214051"/>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 name="Google Shape;19;p2"/>
          <p:cNvSpPr/>
          <p:nvPr/>
        </p:nvSpPr>
        <p:spPr>
          <a:xfrm rot="-5400000">
            <a:off x="8147005" y="3370524"/>
            <a:ext cx="6418728" cy="228048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2"/>
          <p:cNvSpPr/>
          <p:nvPr/>
        </p:nvSpPr>
        <p:spPr>
          <a:xfrm>
            <a:off x="7659567" y="-225812"/>
            <a:ext cx="4837029" cy="2492397"/>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 name="Google Shape;21;p2"/>
          <p:cNvSpPr/>
          <p:nvPr/>
        </p:nvSpPr>
        <p:spPr>
          <a:xfrm rot="10484934" flipH="1">
            <a:off x="9723274" y="-464660"/>
            <a:ext cx="2782727" cy="1312219"/>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 name="Google Shape;22;p2"/>
          <p:cNvSpPr/>
          <p:nvPr/>
        </p:nvSpPr>
        <p:spPr>
          <a:xfrm rot="10800000">
            <a:off x="7513084" y="277228"/>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 name="Google Shape;23;p2"/>
          <p:cNvSpPr/>
          <p:nvPr/>
        </p:nvSpPr>
        <p:spPr>
          <a:xfrm rot="10800000">
            <a:off x="10334133" y="136641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 name="Google Shape;24;p2"/>
          <p:cNvSpPr/>
          <p:nvPr/>
        </p:nvSpPr>
        <p:spPr>
          <a:xfrm rot="10800000">
            <a:off x="11973984" y="2586361"/>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 name="Google Shape;25;p2"/>
          <p:cNvSpPr/>
          <p:nvPr/>
        </p:nvSpPr>
        <p:spPr>
          <a:xfrm rot="10800000">
            <a:off x="6300600" y="186661"/>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379771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4"/>
        <p:cNvGrpSpPr/>
        <p:nvPr/>
      </p:nvGrpSpPr>
      <p:grpSpPr>
        <a:xfrm>
          <a:off x="0" y="0"/>
          <a:ext cx="0" cy="0"/>
          <a:chOff x="0" y="0"/>
          <a:chExt cx="0" cy="0"/>
        </a:xfrm>
      </p:grpSpPr>
      <p:sp>
        <p:nvSpPr>
          <p:cNvPr id="195" name="Google Shape;195;p14"/>
          <p:cNvSpPr txBox="1">
            <a:spLocks noGrp="1"/>
          </p:cNvSpPr>
          <p:nvPr>
            <p:ph type="title"/>
          </p:nvPr>
        </p:nvSpPr>
        <p:spPr>
          <a:xfrm>
            <a:off x="4497800" y="3917767"/>
            <a:ext cx="5392000" cy="66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100"/>
              <a:buNone/>
              <a:defRPr sz="4000"/>
            </a:lvl1pPr>
            <a:lvl2pPr lvl="1" rtl="0">
              <a:spcBef>
                <a:spcPts val="2133"/>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96" name="Google Shape;196;p14"/>
          <p:cNvSpPr txBox="1">
            <a:spLocks noGrp="1"/>
          </p:cNvSpPr>
          <p:nvPr>
            <p:ph type="subTitle" idx="1"/>
          </p:nvPr>
        </p:nvSpPr>
        <p:spPr>
          <a:xfrm>
            <a:off x="2302200" y="2276600"/>
            <a:ext cx="7587600" cy="1318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4"/>
              </a:buClr>
              <a:buSzPts val="1200"/>
              <a:buNone/>
              <a:defRPr sz="26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97" name="Google Shape;197;p14"/>
          <p:cNvSpPr/>
          <p:nvPr/>
        </p:nvSpPr>
        <p:spPr>
          <a:xfrm>
            <a:off x="3069101" y="-108066"/>
            <a:ext cx="7297068" cy="1656177"/>
          </a:xfrm>
          <a:custGeom>
            <a:avLst/>
            <a:gdLst/>
            <a:ahLst/>
            <a:cxnLst/>
            <a:rect l="l" t="t" r="r" b="b"/>
            <a:pathLst>
              <a:path w="113987" h="48554" extrusionOk="0">
                <a:moveTo>
                  <a:pt x="1" y="1"/>
                </a:moveTo>
                <a:cubicBezTo>
                  <a:pt x="1664" y="4622"/>
                  <a:pt x="7395" y="8627"/>
                  <a:pt x="14480" y="9243"/>
                </a:cubicBezTo>
                <a:cubicBezTo>
                  <a:pt x="15269" y="9310"/>
                  <a:pt x="16057" y="9341"/>
                  <a:pt x="16844" y="9341"/>
                </a:cubicBezTo>
                <a:cubicBezTo>
                  <a:pt x="26954" y="9341"/>
                  <a:pt x="36902" y="4191"/>
                  <a:pt x="46543" y="4191"/>
                </a:cubicBezTo>
                <a:cubicBezTo>
                  <a:pt x="48520" y="4191"/>
                  <a:pt x="50484" y="4408"/>
                  <a:pt x="52434" y="4930"/>
                </a:cubicBezTo>
                <a:cubicBezTo>
                  <a:pt x="59335" y="6717"/>
                  <a:pt x="63032" y="11831"/>
                  <a:pt x="63833" y="16760"/>
                </a:cubicBezTo>
                <a:cubicBezTo>
                  <a:pt x="64634" y="21750"/>
                  <a:pt x="63155" y="26680"/>
                  <a:pt x="62970" y="31609"/>
                </a:cubicBezTo>
                <a:cubicBezTo>
                  <a:pt x="62847" y="36538"/>
                  <a:pt x="64264" y="41898"/>
                  <a:pt x="69563" y="45349"/>
                </a:cubicBezTo>
                <a:cubicBezTo>
                  <a:pt x="73005" y="47564"/>
                  <a:pt x="77580" y="48553"/>
                  <a:pt x="82312" y="48553"/>
                </a:cubicBezTo>
                <a:cubicBezTo>
                  <a:pt x="88505" y="48553"/>
                  <a:pt x="94967" y="46857"/>
                  <a:pt x="99507" y="43993"/>
                </a:cubicBezTo>
                <a:cubicBezTo>
                  <a:pt x="107579" y="38941"/>
                  <a:pt x="110906" y="31362"/>
                  <a:pt x="112508" y="24030"/>
                </a:cubicBezTo>
                <a:cubicBezTo>
                  <a:pt x="113987" y="17253"/>
                  <a:pt x="112262" y="3821"/>
                  <a:pt x="10382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 name="Google Shape;198;p14"/>
          <p:cNvSpPr/>
          <p:nvPr/>
        </p:nvSpPr>
        <p:spPr>
          <a:xfrm rot="10800000">
            <a:off x="4140987" y="-429169"/>
            <a:ext cx="3225747" cy="1149169"/>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 name="Google Shape;199;p14"/>
          <p:cNvSpPr/>
          <p:nvPr/>
        </p:nvSpPr>
        <p:spPr>
          <a:xfrm rot="-5400000">
            <a:off x="6792151" y="-902353"/>
            <a:ext cx="1292256" cy="2387871"/>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 name="Google Shape;200;p14"/>
          <p:cNvSpPr/>
          <p:nvPr/>
        </p:nvSpPr>
        <p:spPr>
          <a:xfrm rot="5400000">
            <a:off x="8738584" y="611000"/>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 name="Google Shape;201;p14"/>
          <p:cNvSpPr/>
          <p:nvPr/>
        </p:nvSpPr>
        <p:spPr>
          <a:xfrm rot="5400000">
            <a:off x="6030384" y="865751"/>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 name="Google Shape;202;p14"/>
          <p:cNvSpPr/>
          <p:nvPr/>
        </p:nvSpPr>
        <p:spPr>
          <a:xfrm rot="5400000">
            <a:off x="10739717" y="125117"/>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 name="Google Shape;203;p14"/>
          <p:cNvSpPr/>
          <p:nvPr/>
        </p:nvSpPr>
        <p:spPr>
          <a:xfrm rot="5400000">
            <a:off x="3804484" y="402317"/>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 name="Google Shape;204;p14"/>
          <p:cNvSpPr/>
          <p:nvPr/>
        </p:nvSpPr>
        <p:spPr>
          <a:xfrm rot="5400000">
            <a:off x="3201717" y="719784"/>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 name="Google Shape;205;p14"/>
          <p:cNvSpPr/>
          <p:nvPr/>
        </p:nvSpPr>
        <p:spPr>
          <a:xfrm rot="10800000">
            <a:off x="2427964" y="5309824"/>
            <a:ext cx="7437272" cy="1656177"/>
          </a:xfrm>
          <a:custGeom>
            <a:avLst/>
            <a:gdLst/>
            <a:ahLst/>
            <a:cxnLst/>
            <a:rect l="l" t="t" r="r" b="b"/>
            <a:pathLst>
              <a:path w="113987" h="48554" extrusionOk="0">
                <a:moveTo>
                  <a:pt x="1" y="1"/>
                </a:moveTo>
                <a:cubicBezTo>
                  <a:pt x="1664" y="4622"/>
                  <a:pt x="7395" y="8627"/>
                  <a:pt x="14480" y="9243"/>
                </a:cubicBezTo>
                <a:cubicBezTo>
                  <a:pt x="15269" y="9310"/>
                  <a:pt x="16057" y="9341"/>
                  <a:pt x="16844" y="9341"/>
                </a:cubicBezTo>
                <a:cubicBezTo>
                  <a:pt x="26954" y="9341"/>
                  <a:pt x="36902" y="4191"/>
                  <a:pt x="46543" y="4191"/>
                </a:cubicBezTo>
                <a:cubicBezTo>
                  <a:pt x="48520" y="4191"/>
                  <a:pt x="50484" y="4408"/>
                  <a:pt x="52434" y="4930"/>
                </a:cubicBezTo>
                <a:cubicBezTo>
                  <a:pt x="59335" y="6717"/>
                  <a:pt x="63032" y="11831"/>
                  <a:pt x="63833" y="16760"/>
                </a:cubicBezTo>
                <a:cubicBezTo>
                  <a:pt x="64634" y="21750"/>
                  <a:pt x="63155" y="26680"/>
                  <a:pt x="62970" y="31609"/>
                </a:cubicBezTo>
                <a:cubicBezTo>
                  <a:pt x="62847" y="36538"/>
                  <a:pt x="64264" y="41898"/>
                  <a:pt x="69563" y="45349"/>
                </a:cubicBezTo>
                <a:cubicBezTo>
                  <a:pt x="73005" y="47564"/>
                  <a:pt x="77580" y="48553"/>
                  <a:pt x="82312" y="48553"/>
                </a:cubicBezTo>
                <a:cubicBezTo>
                  <a:pt x="88505" y="48553"/>
                  <a:pt x="94967" y="46857"/>
                  <a:pt x="99507" y="43993"/>
                </a:cubicBezTo>
                <a:cubicBezTo>
                  <a:pt x="107579" y="38941"/>
                  <a:pt x="110906" y="31362"/>
                  <a:pt x="112508" y="24030"/>
                </a:cubicBezTo>
                <a:cubicBezTo>
                  <a:pt x="113987" y="17253"/>
                  <a:pt x="112262" y="3821"/>
                  <a:pt x="10382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 name="Google Shape;206;p14"/>
          <p:cNvSpPr/>
          <p:nvPr/>
        </p:nvSpPr>
        <p:spPr>
          <a:xfrm>
            <a:off x="5567584" y="6137925"/>
            <a:ext cx="3225747" cy="1149169"/>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 name="Google Shape;207;p14"/>
          <p:cNvSpPr/>
          <p:nvPr/>
        </p:nvSpPr>
        <p:spPr>
          <a:xfrm rot="5400000">
            <a:off x="5064076" y="5254274"/>
            <a:ext cx="1292256" cy="2387871"/>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 name="Google Shape;208;p14"/>
          <p:cNvSpPr/>
          <p:nvPr/>
        </p:nvSpPr>
        <p:spPr>
          <a:xfrm rot="-5400000">
            <a:off x="3804500" y="5817375"/>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 name="Google Shape;209;p14"/>
          <p:cNvSpPr/>
          <p:nvPr/>
        </p:nvSpPr>
        <p:spPr>
          <a:xfrm rot="-5400000">
            <a:off x="6772733" y="586057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 name="Google Shape;210;p14"/>
          <p:cNvSpPr/>
          <p:nvPr/>
        </p:nvSpPr>
        <p:spPr>
          <a:xfrm rot="-5400000">
            <a:off x="2073333" y="6455408"/>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 name="Google Shape;211;p14"/>
          <p:cNvSpPr/>
          <p:nvPr/>
        </p:nvSpPr>
        <p:spPr>
          <a:xfrm rot="-5400000">
            <a:off x="8911833" y="6237608"/>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14"/>
          <p:cNvSpPr/>
          <p:nvPr/>
        </p:nvSpPr>
        <p:spPr>
          <a:xfrm rot="-5400000">
            <a:off x="9601400" y="6006541"/>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73330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13"/>
        <p:cNvGrpSpPr/>
        <p:nvPr/>
      </p:nvGrpSpPr>
      <p:grpSpPr>
        <a:xfrm>
          <a:off x="0" y="0"/>
          <a:ext cx="0" cy="0"/>
          <a:chOff x="0" y="0"/>
          <a:chExt cx="0" cy="0"/>
        </a:xfrm>
      </p:grpSpPr>
      <p:sp>
        <p:nvSpPr>
          <p:cNvPr id="214" name="Google Shape;214;p15"/>
          <p:cNvSpPr txBox="1">
            <a:spLocks noGrp="1"/>
          </p:cNvSpPr>
          <p:nvPr>
            <p:ph type="title"/>
          </p:nvPr>
        </p:nvSpPr>
        <p:spPr>
          <a:xfrm>
            <a:off x="720000" y="484367"/>
            <a:ext cx="10752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215" name="Google Shape;215;p15"/>
          <p:cNvSpPr txBox="1">
            <a:spLocks noGrp="1"/>
          </p:cNvSpPr>
          <p:nvPr>
            <p:ph type="title" idx="2" hasCustomPrompt="1"/>
          </p:nvPr>
        </p:nvSpPr>
        <p:spPr>
          <a:xfrm>
            <a:off x="1179731" y="1998851"/>
            <a:ext cx="4267200" cy="8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8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16" name="Google Shape;216;p15"/>
          <p:cNvSpPr txBox="1">
            <a:spLocks noGrp="1"/>
          </p:cNvSpPr>
          <p:nvPr>
            <p:ph type="subTitle" idx="1"/>
          </p:nvPr>
        </p:nvSpPr>
        <p:spPr>
          <a:xfrm>
            <a:off x="1465900" y="2841217"/>
            <a:ext cx="3694800" cy="70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867"/>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17" name="Google Shape;217;p15"/>
          <p:cNvSpPr txBox="1">
            <a:spLocks noGrp="1"/>
          </p:cNvSpPr>
          <p:nvPr>
            <p:ph type="title" idx="3" hasCustomPrompt="1"/>
          </p:nvPr>
        </p:nvSpPr>
        <p:spPr>
          <a:xfrm>
            <a:off x="6745064" y="1998851"/>
            <a:ext cx="4267200" cy="8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8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18" name="Google Shape;218;p15"/>
          <p:cNvSpPr txBox="1">
            <a:spLocks noGrp="1"/>
          </p:cNvSpPr>
          <p:nvPr>
            <p:ph type="subTitle" idx="4"/>
          </p:nvPr>
        </p:nvSpPr>
        <p:spPr>
          <a:xfrm>
            <a:off x="7031233" y="2841233"/>
            <a:ext cx="3694800" cy="70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867"/>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19" name="Google Shape;219;p15"/>
          <p:cNvSpPr txBox="1">
            <a:spLocks noGrp="1"/>
          </p:cNvSpPr>
          <p:nvPr>
            <p:ph type="title" idx="5" hasCustomPrompt="1"/>
          </p:nvPr>
        </p:nvSpPr>
        <p:spPr>
          <a:xfrm>
            <a:off x="3962397" y="4145967"/>
            <a:ext cx="4267200" cy="8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8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20" name="Google Shape;220;p15"/>
          <p:cNvSpPr txBox="1">
            <a:spLocks noGrp="1"/>
          </p:cNvSpPr>
          <p:nvPr>
            <p:ph type="subTitle" idx="6"/>
          </p:nvPr>
        </p:nvSpPr>
        <p:spPr>
          <a:xfrm>
            <a:off x="4248567" y="4987633"/>
            <a:ext cx="3694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867"/>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21" name="Google Shape;221;p15"/>
          <p:cNvSpPr/>
          <p:nvPr/>
        </p:nvSpPr>
        <p:spPr>
          <a:xfrm rot="10800000" flipH="1">
            <a:off x="8835768" y="5063337"/>
            <a:ext cx="3747565" cy="1597404"/>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2" name="Google Shape;222;p15"/>
          <p:cNvSpPr/>
          <p:nvPr/>
        </p:nvSpPr>
        <p:spPr>
          <a:xfrm rot="10800000" flipH="1">
            <a:off x="8382701" y="6120386"/>
            <a:ext cx="3814196" cy="100214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3" name="Google Shape;223;p15"/>
          <p:cNvSpPr/>
          <p:nvPr/>
        </p:nvSpPr>
        <p:spPr>
          <a:xfrm flipH="1">
            <a:off x="8319867" y="63230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4" name="Google Shape;224;p15"/>
          <p:cNvSpPr/>
          <p:nvPr/>
        </p:nvSpPr>
        <p:spPr>
          <a:xfrm flipH="1">
            <a:off x="10491451" y="5978784"/>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5" name="Google Shape;225;p15"/>
          <p:cNvSpPr/>
          <p:nvPr/>
        </p:nvSpPr>
        <p:spPr>
          <a:xfrm flipH="1">
            <a:off x="9995753" y="5449523"/>
            <a:ext cx="2654147" cy="1405347"/>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6" name="Google Shape;226;p15"/>
          <p:cNvSpPr/>
          <p:nvPr/>
        </p:nvSpPr>
        <p:spPr>
          <a:xfrm flipH="1">
            <a:off x="10840100" y="54495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7" name="Google Shape;227;p15"/>
          <p:cNvSpPr/>
          <p:nvPr/>
        </p:nvSpPr>
        <p:spPr>
          <a:xfrm flipH="1">
            <a:off x="11803117" y="4593051"/>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8" name="Google Shape;228;p15"/>
          <p:cNvSpPr/>
          <p:nvPr/>
        </p:nvSpPr>
        <p:spPr>
          <a:xfrm flipH="1">
            <a:off x="-332134" y="109445"/>
            <a:ext cx="3747565" cy="1597404"/>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15"/>
          <p:cNvSpPr/>
          <p:nvPr/>
        </p:nvSpPr>
        <p:spPr>
          <a:xfrm flipH="1">
            <a:off x="54305" y="-352349"/>
            <a:ext cx="3814196" cy="100214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0" name="Google Shape;230;p15"/>
          <p:cNvSpPr/>
          <p:nvPr/>
        </p:nvSpPr>
        <p:spPr>
          <a:xfrm rot="10800000" flipH="1">
            <a:off x="1541751" y="573400"/>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1" name="Google Shape;231;p15"/>
          <p:cNvSpPr/>
          <p:nvPr/>
        </p:nvSpPr>
        <p:spPr>
          <a:xfrm rot="10800000" flipH="1">
            <a:off x="-398700" y="-84686"/>
            <a:ext cx="2654147" cy="1405347"/>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2" name="Google Shape;232;p15"/>
          <p:cNvSpPr/>
          <p:nvPr/>
        </p:nvSpPr>
        <p:spPr>
          <a:xfrm rot="10800000" flipH="1">
            <a:off x="1279900" y="1189051"/>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3" name="Google Shape;233;p15"/>
          <p:cNvSpPr/>
          <p:nvPr/>
        </p:nvSpPr>
        <p:spPr>
          <a:xfrm flipH="1">
            <a:off x="3737300" y="309567"/>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15"/>
          <p:cNvSpPr/>
          <p:nvPr/>
        </p:nvSpPr>
        <p:spPr>
          <a:xfrm rot="10800000" flipH="1">
            <a:off x="230084" y="19591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478951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2838833" y="484367"/>
            <a:ext cx="65144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237" name="Google Shape;237;p16"/>
          <p:cNvSpPr/>
          <p:nvPr/>
        </p:nvSpPr>
        <p:spPr>
          <a:xfrm flipH="1">
            <a:off x="-188690" y="-157720"/>
            <a:ext cx="4272457" cy="220151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8" name="Google Shape;238;p16"/>
          <p:cNvSpPr/>
          <p:nvPr/>
        </p:nvSpPr>
        <p:spPr>
          <a:xfrm rot="10800000" flipH="1">
            <a:off x="-321730" y="-96892"/>
            <a:ext cx="3227363" cy="137895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 name="Google Shape;239;p16"/>
          <p:cNvSpPr/>
          <p:nvPr/>
        </p:nvSpPr>
        <p:spPr>
          <a:xfrm rot="-10484947">
            <a:off x="-930553" y="-549076"/>
            <a:ext cx="2457908" cy="115904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 name="Google Shape;240;p16"/>
          <p:cNvSpPr/>
          <p:nvPr/>
        </p:nvSpPr>
        <p:spPr>
          <a:xfrm rot="10800000" flipH="1">
            <a:off x="2345684" y="6109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 name="Google Shape;241;p16"/>
          <p:cNvSpPr/>
          <p:nvPr/>
        </p:nvSpPr>
        <p:spPr>
          <a:xfrm rot="10800000" flipH="1">
            <a:off x="1159135" y="92954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 name="Google Shape;242;p16"/>
          <p:cNvSpPr/>
          <p:nvPr/>
        </p:nvSpPr>
        <p:spPr>
          <a:xfrm rot="10800000" flipH="1">
            <a:off x="121535" y="1683112"/>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093345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43"/>
        <p:cNvGrpSpPr/>
        <p:nvPr/>
      </p:nvGrpSpPr>
      <p:grpSpPr>
        <a:xfrm>
          <a:off x="0" y="0"/>
          <a:ext cx="0" cy="0"/>
          <a:chOff x="0" y="0"/>
          <a:chExt cx="0" cy="0"/>
        </a:xfrm>
      </p:grpSpPr>
      <p:sp>
        <p:nvSpPr>
          <p:cNvPr id="244" name="Google Shape;244;p17"/>
          <p:cNvSpPr txBox="1">
            <a:spLocks noGrp="1"/>
          </p:cNvSpPr>
          <p:nvPr>
            <p:ph type="title"/>
          </p:nvPr>
        </p:nvSpPr>
        <p:spPr>
          <a:xfrm>
            <a:off x="3795300" y="484367"/>
            <a:ext cx="46012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245" name="Google Shape;245;p17"/>
          <p:cNvSpPr txBox="1">
            <a:spLocks noGrp="1"/>
          </p:cNvSpPr>
          <p:nvPr>
            <p:ph type="subTitle" idx="1"/>
          </p:nvPr>
        </p:nvSpPr>
        <p:spPr>
          <a:xfrm>
            <a:off x="1051133" y="2193933"/>
            <a:ext cx="3606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246" name="Google Shape;246;p17"/>
          <p:cNvSpPr txBox="1">
            <a:spLocks noGrp="1"/>
          </p:cNvSpPr>
          <p:nvPr>
            <p:ph type="subTitle" idx="2"/>
          </p:nvPr>
        </p:nvSpPr>
        <p:spPr>
          <a:xfrm>
            <a:off x="717567" y="3007200"/>
            <a:ext cx="5112000" cy="26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Char char="●"/>
              <a:defRPr sz="1600"/>
            </a:lvl1pPr>
            <a:lvl2pPr lvl="1" algn="ctr" rtl="0">
              <a:spcBef>
                <a:spcPts val="1333"/>
              </a:spcBef>
              <a:spcAft>
                <a:spcPts val="0"/>
              </a:spcAft>
              <a:buSzPts val="1400"/>
              <a:buChar char="○"/>
              <a:defRPr/>
            </a:lvl2pPr>
            <a:lvl3pPr lvl="2" algn="ctr" rtl="0">
              <a:spcBef>
                <a:spcPts val="2133"/>
              </a:spcBef>
              <a:spcAft>
                <a:spcPts val="0"/>
              </a:spcAft>
              <a:buSzPts val="1400"/>
              <a:buChar char="■"/>
              <a:defRPr/>
            </a:lvl3pPr>
            <a:lvl4pPr lvl="3" algn="ctr" rtl="0">
              <a:spcBef>
                <a:spcPts val="2133"/>
              </a:spcBef>
              <a:spcAft>
                <a:spcPts val="0"/>
              </a:spcAft>
              <a:buSzPts val="1400"/>
              <a:buChar char="●"/>
              <a:defRPr/>
            </a:lvl4pPr>
            <a:lvl5pPr lvl="4" algn="ctr" rtl="0">
              <a:spcBef>
                <a:spcPts val="2133"/>
              </a:spcBef>
              <a:spcAft>
                <a:spcPts val="0"/>
              </a:spcAft>
              <a:buSzPts val="1400"/>
              <a:buChar char="○"/>
              <a:defRPr/>
            </a:lvl5pPr>
            <a:lvl6pPr lvl="5" algn="ctr" rtl="0">
              <a:spcBef>
                <a:spcPts val="2133"/>
              </a:spcBef>
              <a:spcAft>
                <a:spcPts val="0"/>
              </a:spcAft>
              <a:buSzPts val="1400"/>
              <a:buChar char="■"/>
              <a:defRPr/>
            </a:lvl6pPr>
            <a:lvl7pPr lvl="6" algn="ctr" rtl="0">
              <a:spcBef>
                <a:spcPts val="2133"/>
              </a:spcBef>
              <a:spcAft>
                <a:spcPts val="0"/>
              </a:spcAft>
              <a:buSzPts val="1400"/>
              <a:buChar char="●"/>
              <a:defRPr/>
            </a:lvl7pPr>
            <a:lvl8pPr lvl="7" algn="ctr" rtl="0">
              <a:spcBef>
                <a:spcPts val="2133"/>
              </a:spcBef>
              <a:spcAft>
                <a:spcPts val="0"/>
              </a:spcAft>
              <a:buSzPts val="1400"/>
              <a:buChar char="○"/>
              <a:defRPr/>
            </a:lvl8pPr>
            <a:lvl9pPr lvl="8" algn="ctr" rtl="0">
              <a:spcBef>
                <a:spcPts val="2133"/>
              </a:spcBef>
              <a:spcAft>
                <a:spcPts val="2133"/>
              </a:spcAft>
              <a:buSzPts val="1400"/>
              <a:buChar char="■"/>
              <a:defRPr/>
            </a:lvl9pPr>
          </a:lstStyle>
          <a:p>
            <a:endParaRPr/>
          </a:p>
        </p:txBody>
      </p:sp>
      <p:sp>
        <p:nvSpPr>
          <p:cNvPr id="247" name="Google Shape;247;p17"/>
          <p:cNvSpPr txBox="1">
            <a:spLocks noGrp="1"/>
          </p:cNvSpPr>
          <p:nvPr>
            <p:ph type="subTitle" idx="3"/>
          </p:nvPr>
        </p:nvSpPr>
        <p:spPr>
          <a:xfrm>
            <a:off x="6878633" y="2193933"/>
            <a:ext cx="3606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248" name="Google Shape;248;p17"/>
          <p:cNvSpPr txBox="1">
            <a:spLocks noGrp="1"/>
          </p:cNvSpPr>
          <p:nvPr>
            <p:ph type="subTitle" idx="4"/>
          </p:nvPr>
        </p:nvSpPr>
        <p:spPr>
          <a:xfrm>
            <a:off x="6362433" y="3007200"/>
            <a:ext cx="5112000" cy="26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Char char="●"/>
              <a:defRPr sz="1600"/>
            </a:lvl1pPr>
            <a:lvl2pPr lvl="1" algn="ctr" rtl="0">
              <a:spcBef>
                <a:spcPts val="1333"/>
              </a:spcBef>
              <a:spcAft>
                <a:spcPts val="0"/>
              </a:spcAft>
              <a:buSzPts val="1400"/>
              <a:buChar char="○"/>
              <a:defRPr/>
            </a:lvl2pPr>
            <a:lvl3pPr lvl="2" algn="ctr" rtl="0">
              <a:spcBef>
                <a:spcPts val="2133"/>
              </a:spcBef>
              <a:spcAft>
                <a:spcPts val="0"/>
              </a:spcAft>
              <a:buSzPts val="1400"/>
              <a:buChar char="■"/>
              <a:defRPr/>
            </a:lvl3pPr>
            <a:lvl4pPr lvl="3" algn="ctr" rtl="0">
              <a:spcBef>
                <a:spcPts val="2133"/>
              </a:spcBef>
              <a:spcAft>
                <a:spcPts val="0"/>
              </a:spcAft>
              <a:buSzPts val="1400"/>
              <a:buChar char="●"/>
              <a:defRPr/>
            </a:lvl4pPr>
            <a:lvl5pPr lvl="4" algn="ctr" rtl="0">
              <a:spcBef>
                <a:spcPts val="2133"/>
              </a:spcBef>
              <a:spcAft>
                <a:spcPts val="0"/>
              </a:spcAft>
              <a:buSzPts val="1400"/>
              <a:buChar char="○"/>
              <a:defRPr/>
            </a:lvl5pPr>
            <a:lvl6pPr lvl="5" algn="ctr" rtl="0">
              <a:spcBef>
                <a:spcPts val="2133"/>
              </a:spcBef>
              <a:spcAft>
                <a:spcPts val="0"/>
              </a:spcAft>
              <a:buSzPts val="1400"/>
              <a:buChar char="■"/>
              <a:defRPr/>
            </a:lvl6pPr>
            <a:lvl7pPr lvl="6" algn="ctr" rtl="0">
              <a:spcBef>
                <a:spcPts val="2133"/>
              </a:spcBef>
              <a:spcAft>
                <a:spcPts val="0"/>
              </a:spcAft>
              <a:buSzPts val="1400"/>
              <a:buChar char="●"/>
              <a:defRPr/>
            </a:lvl7pPr>
            <a:lvl8pPr lvl="7" algn="ctr" rtl="0">
              <a:spcBef>
                <a:spcPts val="2133"/>
              </a:spcBef>
              <a:spcAft>
                <a:spcPts val="0"/>
              </a:spcAft>
              <a:buSzPts val="1400"/>
              <a:buChar char="○"/>
              <a:defRPr/>
            </a:lvl8pPr>
            <a:lvl9pPr lvl="8" algn="ctr" rtl="0">
              <a:spcBef>
                <a:spcPts val="2133"/>
              </a:spcBef>
              <a:spcAft>
                <a:spcPts val="2133"/>
              </a:spcAft>
              <a:buSzPts val="1400"/>
              <a:buChar char="■"/>
              <a:defRPr/>
            </a:lvl9pPr>
          </a:lstStyle>
          <a:p>
            <a:endParaRPr/>
          </a:p>
        </p:txBody>
      </p:sp>
      <p:sp>
        <p:nvSpPr>
          <p:cNvPr id="249" name="Google Shape;249;p17"/>
          <p:cNvSpPr/>
          <p:nvPr/>
        </p:nvSpPr>
        <p:spPr>
          <a:xfrm rot="-10350985" flipH="1">
            <a:off x="8600207" y="-166361"/>
            <a:ext cx="4593245" cy="1556636"/>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 name="Google Shape;250;p17"/>
          <p:cNvSpPr/>
          <p:nvPr/>
        </p:nvSpPr>
        <p:spPr>
          <a:xfrm flipH="1">
            <a:off x="11127768" y="1312832"/>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17"/>
          <p:cNvSpPr/>
          <p:nvPr/>
        </p:nvSpPr>
        <p:spPr>
          <a:xfrm flipH="1">
            <a:off x="11970368" y="1767265"/>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17"/>
          <p:cNvSpPr/>
          <p:nvPr/>
        </p:nvSpPr>
        <p:spPr>
          <a:xfrm flipH="1">
            <a:off x="8315535" y="25116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 name="Google Shape;253;p17"/>
          <p:cNvSpPr/>
          <p:nvPr/>
        </p:nvSpPr>
        <p:spPr>
          <a:xfrm flipH="1">
            <a:off x="9427168" y="719065"/>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4" name="Google Shape;254;p17"/>
          <p:cNvSpPr/>
          <p:nvPr/>
        </p:nvSpPr>
        <p:spPr>
          <a:xfrm>
            <a:off x="9558359" y="-132486"/>
            <a:ext cx="3356813" cy="138876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 name="Google Shape;255;p17"/>
          <p:cNvSpPr/>
          <p:nvPr/>
        </p:nvSpPr>
        <p:spPr>
          <a:xfrm rot="10800000" flipH="1">
            <a:off x="10237569" y="-280355"/>
            <a:ext cx="2742972" cy="1038632"/>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 name="Google Shape;256;p17"/>
          <p:cNvSpPr/>
          <p:nvPr/>
        </p:nvSpPr>
        <p:spPr>
          <a:xfrm rot="10350985">
            <a:off x="-749722" y="-231210"/>
            <a:ext cx="4593245" cy="1556636"/>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 name="Google Shape;257;p17"/>
          <p:cNvSpPr/>
          <p:nvPr/>
        </p:nvSpPr>
        <p:spPr>
          <a:xfrm>
            <a:off x="1097961" y="1247981"/>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 name="Google Shape;258;p17"/>
          <p:cNvSpPr/>
          <p:nvPr/>
        </p:nvSpPr>
        <p:spPr>
          <a:xfrm>
            <a:off x="342161" y="1702415"/>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 name="Google Shape;259;p17"/>
          <p:cNvSpPr/>
          <p:nvPr/>
        </p:nvSpPr>
        <p:spPr>
          <a:xfrm>
            <a:off x="3996995" y="18631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 name="Google Shape;260;p17"/>
          <p:cNvSpPr/>
          <p:nvPr/>
        </p:nvSpPr>
        <p:spPr>
          <a:xfrm>
            <a:off x="2885361" y="654215"/>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 name="Google Shape;261;p17"/>
          <p:cNvSpPr/>
          <p:nvPr/>
        </p:nvSpPr>
        <p:spPr>
          <a:xfrm flipH="1">
            <a:off x="-471443" y="-197335"/>
            <a:ext cx="3356813" cy="138876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 name="Google Shape;262;p17"/>
          <p:cNvSpPr/>
          <p:nvPr/>
        </p:nvSpPr>
        <p:spPr>
          <a:xfrm rot="10800000">
            <a:off x="-536810" y="-345205"/>
            <a:ext cx="2742972" cy="1038632"/>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002451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1">
  <p:cSld name="Section title and description 1">
    <p:spTree>
      <p:nvGrpSpPr>
        <p:cNvPr id="1" name="Shape 263"/>
        <p:cNvGrpSpPr/>
        <p:nvPr/>
      </p:nvGrpSpPr>
      <p:grpSpPr>
        <a:xfrm>
          <a:off x="0" y="0"/>
          <a:ext cx="0" cy="0"/>
          <a:chOff x="0" y="0"/>
          <a:chExt cx="0" cy="0"/>
        </a:xfrm>
      </p:grpSpPr>
      <p:sp>
        <p:nvSpPr>
          <p:cNvPr id="264" name="Google Shape;264;p18"/>
          <p:cNvSpPr txBox="1">
            <a:spLocks noGrp="1"/>
          </p:cNvSpPr>
          <p:nvPr>
            <p:ph type="title"/>
          </p:nvPr>
        </p:nvSpPr>
        <p:spPr>
          <a:xfrm>
            <a:off x="2855933" y="2563933"/>
            <a:ext cx="6480000" cy="1096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5" name="Google Shape;265;p18"/>
          <p:cNvSpPr txBox="1">
            <a:spLocks noGrp="1"/>
          </p:cNvSpPr>
          <p:nvPr>
            <p:ph type="subTitle" idx="1"/>
          </p:nvPr>
        </p:nvSpPr>
        <p:spPr>
          <a:xfrm>
            <a:off x="2856067" y="3676167"/>
            <a:ext cx="6480000" cy="65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133">
                <a:solidFill>
                  <a:schemeClr val="dk1"/>
                </a:solidFill>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66" name="Google Shape;266;p18"/>
          <p:cNvSpPr/>
          <p:nvPr/>
        </p:nvSpPr>
        <p:spPr>
          <a:xfrm rot="-5400000">
            <a:off x="-1373147" y="108704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7" name="Google Shape;267;p18"/>
          <p:cNvSpPr/>
          <p:nvPr/>
        </p:nvSpPr>
        <p:spPr>
          <a:xfrm rot="-5400000">
            <a:off x="-2517625" y="2122984"/>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8" name="Google Shape;268;p18"/>
          <p:cNvSpPr/>
          <p:nvPr/>
        </p:nvSpPr>
        <p:spPr>
          <a:xfrm rot="5400000">
            <a:off x="516341" y="481437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9" name="Google Shape;269;p18"/>
          <p:cNvSpPr/>
          <p:nvPr/>
        </p:nvSpPr>
        <p:spPr>
          <a:xfrm rot="5400000">
            <a:off x="804492" y="2296292"/>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0" name="Google Shape;270;p18"/>
          <p:cNvSpPr/>
          <p:nvPr/>
        </p:nvSpPr>
        <p:spPr>
          <a:xfrm rot="5400000">
            <a:off x="-1002637" y="340299"/>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1" name="Google Shape;271;p18"/>
          <p:cNvSpPr/>
          <p:nvPr/>
        </p:nvSpPr>
        <p:spPr>
          <a:xfrm rot="5400000">
            <a:off x="1378541" y="1524108"/>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2" name="Google Shape;272;p18"/>
          <p:cNvSpPr/>
          <p:nvPr/>
        </p:nvSpPr>
        <p:spPr>
          <a:xfrm rot="5400000">
            <a:off x="2637925" y="26792"/>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3" name="Google Shape;273;p18"/>
          <p:cNvSpPr/>
          <p:nvPr/>
        </p:nvSpPr>
        <p:spPr>
          <a:xfrm rot="5400000">
            <a:off x="8154060" y="340818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4" name="Google Shape;274;p18"/>
          <p:cNvSpPr/>
          <p:nvPr/>
        </p:nvSpPr>
        <p:spPr>
          <a:xfrm rot="5400000">
            <a:off x="9202601" y="3231725"/>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5" name="Google Shape;275;p18"/>
          <p:cNvSpPr/>
          <p:nvPr/>
        </p:nvSpPr>
        <p:spPr>
          <a:xfrm rot="-5400000">
            <a:off x="11544459" y="185562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6" name="Google Shape;276;p18"/>
          <p:cNvSpPr/>
          <p:nvPr/>
        </p:nvSpPr>
        <p:spPr>
          <a:xfrm rot="-5400000">
            <a:off x="11169508" y="4287308"/>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7" name="Google Shape;277;p18"/>
          <p:cNvSpPr/>
          <p:nvPr/>
        </p:nvSpPr>
        <p:spPr>
          <a:xfrm rot="-5400000">
            <a:off x="9362370" y="4432213"/>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8" name="Google Shape;278;p18"/>
          <p:cNvSpPr/>
          <p:nvPr/>
        </p:nvSpPr>
        <p:spPr>
          <a:xfrm rot="-5400000">
            <a:off x="10682259" y="514589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9" name="Google Shape;279;p18"/>
          <p:cNvSpPr/>
          <p:nvPr/>
        </p:nvSpPr>
        <p:spPr>
          <a:xfrm rot="-5400000">
            <a:off x="9336075" y="6556808"/>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041915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80"/>
        <p:cNvGrpSpPr/>
        <p:nvPr/>
      </p:nvGrpSpPr>
      <p:grpSpPr>
        <a:xfrm>
          <a:off x="0" y="0"/>
          <a:ext cx="0" cy="0"/>
          <a:chOff x="0" y="0"/>
          <a:chExt cx="0" cy="0"/>
        </a:xfrm>
      </p:grpSpPr>
      <p:sp>
        <p:nvSpPr>
          <p:cNvPr id="281" name="Google Shape;281;p19"/>
          <p:cNvSpPr txBox="1">
            <a:spLocks noGrp="1"/>
          </p:cNvSpPr>
          <p:nvPr>
            <p:ph type="title"/>
          </p:nvPr>
        </p:nvSpPr>
        <p:spPr>
          <a:xfrm>
            <a:off x="4194367" y="484367"/>
            <a:ext cx="38032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282" name="Google Shape;282;p19"/>
          <p:cNvSpPr txBox="1">
            <a:spLocks noGrp="1"/>
          </p:cNvSpPr>
          <p:nvPr>
            <p:ph type="subTitle" idx="1"/>
          </p:nvPr>
        </p:nvSpPr>
        <p:spPr>
          <a:xfrm>
            <a:off x="4438588" y="25393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283" name="Google Shape;283;p19"/>
          <p:cNvSpPr txBox="1">
            <a:spLocks noGrp="1"/>
          </p:cNvSpPr>
          <p:nvPr>
            <p:ph type="subTitle" idx="2"/>
          </p:nvPr>
        </p:nvSpPr>
        <p:spPr>
          <a:xfrm>
            <a:off x="4814588" y="2964800"/>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84" name="Google Shape;284;p19"/>
          <p:cNvSpPr txBox="1">
            <a:spLocks noGrp="1"/>
          </p:cNvSpPr>
          <p:nvPr>
            <p:ph type="subTitle" idx="3"/>
          </p:nvPr>
        </p:nvSpPr>
        <p:spPr>
          <a:xfrm>
            <a:off x="879551" y="25393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285" name="Google Shape;285;p19"/>
          <p:cNvSpPr txBox="1">
            <a:spLocks noGrp="1"/>
          </p:cNvSpPr>
          <p:nvPr>
            <p:ph type="subTitle" idx="4"/>
          </p:nvPr>
        </p:nvSpPr>
        <p:spPr>
          <a:xfrm>
            <a:off x="1255551" y="2964800"/>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86" name="Google Shape;286;p19"/>
          <p:cNvSpPr txBox="1">
            <a:spLocks noGrp="1"/>
          </p:cNvSpPr>
          <p:nvPr>
            <p:ph type="subTitle" idx="5"/>
          </p:nvPr>
        </p:nvSpPr>
        <p:spPr>
          <a:xfrm>
            <a:off x="4438588" y="50860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287" name="Google Shape;287;p19"/>
          <p:cNvSpPr txBox="1">
            <a:spLocks noGrp="1"/>
          </p:cNvSpPr>
          <p:nvPr>
            <p:ph type="subTitle" idx="6"/>
          </p:nvPr>
        </p:nvSpPr>
        <p:spPr>
          <a:xfrm>
            <a:off x="4814588" y="5511504"/>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88" name="Google Shape;288;p19"/>
          <p:cNvSpPr txBox="1">
            <a:spLocks noGrp="1"/>
          </p:cNvSpPr>
          <p:nvPr>
            <p:ph type="subTitle" idx="7"/>
          </p:nvPr>
        </p:nvSpPr>
        <p:spPr>
          <a:xfrm>
            <a:off x="879551" y="50860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289" name="Google Shape;289;p19"/>
          <p:cNvSpPr txBox="1">
            <a:spLocks noGrp="1"/>
          </p:cNvSpPr>
          <p:nvPr>
            <p:ph type="subTitle" idx="8"/>
          </p:nvPr>
        </p:nvSpPr>
        <p:spPr>
          <a:xfrm>
            <a:off x="1255551" y="5511504"/>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90" name="Google Shape;290;p19"/>
          <p:cNvSpPr txBox="1">
            <a:spLocks noGrp="1"/>
          </p:cNvSpPr>
          <p:nvPr>
            <p:ph type="subTitle" idx="9"/>
          </p:nvPr>
        </p:nvSpPr>
        <p:spPr>
          <a:xfrm>
            <a:off x="7997621" y="25393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291" name="Google Shape;291;p19"/>
          <p:cNvSpPr txBox="1">
            <a:spLocks noGrp="1"/>
          </p:cNvSpPr>
          <p:nvPr>
            <p:ph type="subTitle" idx="13"/>
          </p:nvPr>
        </p:nvSpPr>
        <p:spPr>
          <a:xfrm>
            <a:off x="8373621" y="2964800"/>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92" name="Google Shape;292;p19"/>
          <p:cNvSpPr txBox="1">
            <a:spLocks noGrp="1"/>
          </p:cNvSpPr>
          <p:nvPr>
            <p:ph type="subTitle" idx="14"/>
          </p:nvPr>
        </p:nvSpPr>
        <p:spPr>
          <a:xfrm>
            <a:off x="7997621" y="50860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293" name="Google Shape;293;p19"/>
          <p:cNvSpPr txBox="1">
            <a:spLocks noGrp="1"/>
          </p:cNvSpPr>
          <p:nvPr>
            <p:ph type="subTitle" idx="15"/>
          </p:nvPr>
        </p:nvSpPr>
        <p:spPr>
          <a:xfrm>
            <a:off x="8373621" y="5511504"/>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94" name="Google Shape;294;p19"/>
          <p:cNvSpPr/>
          <p:nvPr/>
        </p:nvSpPr>
        <p:spPr>
          <a:xfrm>
            <a:off x="7449733" y="-279399"/>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 name="Google Shape;295;p19"/>
          <p:cNvSpPr/>
          <p:nvPr/>
        </p:nvSpPr>
        <p:spPr>
          <a:xfrm rot="10800000" flipH="1">
            <a:off x="9208433" y="-700201"/>
            <a:ext cx="3172419" cy="129613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 name="Google Shape;296;p19"/>
          <p:cNvSpPr/>
          <p:nvPr/>
        </p:nvSpPr>
        <p:spPr>
          <a:xfrm rot="-3279262">
            <a:off x="10535453" y="-1297344"/>
            <a:ext cx="1873092" cy="279174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 name="Google Shape;297;p19"/>
          <p:cNvSpPr/>
          <p:nvPr/>
        </p:nvSpPr>
        <p:spPr>
          <a:xfrm rot="10800000">
            <a:off x="8542655" y="151457"/>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 name="Google Shape;298;p19"/>
          <p:cNvSpPr/>
          <p:nvPr/>
        </p:nvSpPr>
        <p:spPr>
          <a:xfrm rot="10800000">
            <a:off x="10872555" y="466491"/>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 name="Google Shape;299;p19"/>
          <p:cNvSpPr/>
          <p:nvPr/>
        </p:nvSpPr>
        <p:spPr>
          <a:xfrm rot="10800000">
            <a:off x="10241421" y="985424"/>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 name="Google Shape;300;p19"/>
          <p:cNvSpPr/>
          <p:nvPr/>
        </p:nvSpPr>
        <p:spPr>
          <a:xfrm flipH="1">
            <a:off x="-4445234" y="-280999"/>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 name="Google Shape;301;p19"/>
          <p:cNvSpPr/>
          <p:nvPr/>
        </p:nvSpPr>
        <p:spPr>
          <a:xfrm rot="10800000">
            <a:off x="-189594" y="-701801"/>
            <a:ext cx="3172419" cy="129613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 name="Google Shape;302;p19"/>
          <p:cNvSpPr/>
          <p:nvPr/>
        </p:nvSpPr>
        <p:spPr>
          <a:xfrm rot="3279262" flipH="1">
            <a:off x="-217286" y="-1298944"/>
            <a:ext cx="1873092" cy="279174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 name="Google Shape;303;p19"/>
          <p:cNvSpPr/>
          <p:nvPr/>
        </p:nvSpPr>
        <p:spPr>
          <a:xfrm rot="10800000" flipH="1">
            <a:off x="3430604" y="149857"/>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 name="Google Shape;304;p19"/>
          <p:cNvSpPr/>
          <p:nvPr/>
        </p:nvSpPr>
        <p:spPr>
          <a:xfrm rot="10800000" flipH="1">
            <a:off x="1187504" y="464891"/>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 name="Google Shape;305;p19"/>
          <p:cNvSpPr/>
          <p:nvPr/>
        </p:nvSpPr>
        <p:spPr>
          <a:xfrm rot="10800000" flipH="1">
            <a:off x="268404" y="1403657"/>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 name="Google Shape;306;p19"/>
          <p:cNvSpPr/>
          <p:nvPr/>
        </p:nvSpPr>
        <p:spPr>
          <a:xfrm rot="10800000" flipH="1">
            <a:off x="1818637" y="983824"/>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 name="Google Shape;307;p19"/>
          <p:cNvSpPr/>
          <p:nvPr/>
        </p:nvSpPr>
        <p:spPr>
          <a:xfrm rot="10800000">
            <a:off x="11791655" y="1405257"/>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394472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308"/>
        <p:cNvGrpSpPr/>
        <p:nvPr/>
      </p:nvGrpSpPr>
      <p:grpSpPr>
        <a:xfrm>
          <a:off x="0" y="0"/>
          <a:ext cx="0" cy="0"/>
          <a:chOff x="0" y="0"/>
          <a:chExt cx="0" cy="0"/>
        </a:xfrm>
      </p:grpSpPr>
      <p:sp>
        <p:nvSpPr>
          <p:cNvPr id="309" name="Google Shape;309;p20"/>
          <p:cNvSpPr txBox="1">
            <a:spLocks noGrp="1"/>
          </p:cNvSpPr>
          <p:nvPr>
            <p:ph type="title"/>
          </p:nvPr>
        </p:nvSpPr>
        <p:spPr>
          <a:xfrm>
            <a:off x="2057800" y="484367"/>
            <a:ext cx="80764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0" name="Google Shape;310;p20"/>
          <p:cNvSpPr txBox="1">
            <a:spLocks noGrp="1"/>
          </p:cNvSpPr>
          <p:nvPr>
            <p:ph type="subTitle" idx="1"/>
          </p:nvPr>
        </p:nvSpPr>
        <p:spPr>
          <a:xfrm>
            <a:off x="6500843" y="25393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11" name="Google Shape;311;p20"/>
          <p:cNvSpPr txBox="1">
            <a:spLocks noGrp="1"/>
          </p:cNvSpPr>
          <p:nvPr>
            <p:ph type="subTitle" idx="2"/>
          </p:nvPr>
        </p:nvSpPr>
        <p:spPr>
          <a:xfrm>
            <a:off x="6876751" y="2964800"/>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12" name="Google Shape;312;p20"/>
          <p:cNvSpPr txBox="1">
            <a:spLocks noGrp="1"/>
          </p:cNvSpPr>
          <p:nvPr>
            <p:ph type="subTitle" idx="3"/>
          </p:nvPr>
        </p:nvSpPr>
        <p:spPr>
          <a:xfrm>
            <a:off x="2376351" y="25393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13" name="Google Shape;313;p20"/>
          <p:cNvSpPr txBox="1">
            <a:spLocks noGrp="1"/>
          </p:cNvSpPr>
          <p:nvPr>
            <p:ph type="subTitle" idx="4"/>
          </p:nvPr>
        </p:nvSpPr>
        <p:spPr>
          <a:xfrm>
            <a:off x="2752500" y="2964800"/>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14" name="Google Shape;314;p20"/>
          <p:cNvSpPr txBox="1">
            <a:spLocks noGrp="1"/>
          </p:cNvSpPr>
          <p:nvPr>
            <p:ph type="subTitle" idx="5"/>
          </p:nvPr>
        </p:nvSpPr>
        <p:spPr>
          <a:xfrm>
            <a:off x="6500800" y="50860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15" name="Google Shape;315;p20"/>
          <p:cNvSpPr txBox="1">
            <a:spLocks noGrp="1"/>
          </p:cNvSpPr>
          <p:nvPr>
            <p:ph type="subTitle" idx="6"/>
          </p:nvPr>
        </p:nvSpPr>
        <p:spPr>
          <a:xfrm>
            <a:off x="6876751" y="5511504"/>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16" name="Google Shape;316;p20"/>
          <p:cNvSpPr txBox="1">
            <a:spLocks noGrp="1"/>
          </p:cNvSpPr>
          <p:nvPr>
            <p:ph type="subTitle" idx="7"/>
          </p:nvPr>
        </p:nvSpPr>
        <p:spPr>
          <a:xfrm>
            <a:off x="2376351" y="50860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17" name="Google Shape;317;p20"/>
          <p:cNvSpPr txBox="1">
            <a:spLocks noGrp="1"/>
          </p:cNvSpPr>
          <p:nvPr>
            <p:ph type="subTitle" idx="8"/>
          </p:nvPr>
        </p:nvSpPr>
        <p:spPr>
          <a:xfrm>
            <a:off x="2752500" y="5511504"/>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18" name="Google Shape;318;p20"/>
          <p:cNvSpPr/>
          <p:nvPr/>
        </p:nvSpPr>
        <p:spPr>
          <a:xfrm rot="-5400000" flipH="1">
            <a:off x="-4129329" y="2922829"/>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 name="Google Shape;319;p20"/>
          <p:cNvSpPr/>
          <p:nvPr/>
        </p:nvSpPr>
        <p:spPr>
          <a:xfrm rot="5400000">
            <a:off x="-2561733" y="4131251"/>
            <a:ext cx="5695767" cy="1569933"/>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 name="Google Shape;320;p20"/>
          <p:cNvSpPr/>
          <p:nvPr/>
        </p:nvSpPr>
        <p:spPr>
          <a:xfrm rot="147" flipH="1">
            <a:off x="-535861" y="4240130"/>
            <a:ext cx="1873119" cy="279179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 name="Google Shape;321;p20"/>
          <p:cNvSpPr/>
          <p:nvPr/>
        </p:nvSpPr>
        <p:spPr>
          <a:xfrm rot="-5400000" flipH="1">
            <a:off x="1119281" y="5152752"/>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 name="Google Shape;322;p20"/>
          <p:cNvSpPr/>
          <p:nvPr/>
        </p:nvSpPr>
        <p:spPr>
          <a:xfrm rot="-5400000" flipH="1">
            <a:off x="502015" y="1446652"/>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3" name="Google Shape;323;p20"/>
          <p:cNvSpPr/>
          <p:nvPr/>
        </p:nvSpPr>
        <p:spPr>
          <a:xfrm rot="-5400000" flipH="1">
            <a:off x="1265315" y="230785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 name="Google Shape;324;p20"/>
          <p:cNvSpPr/>
          <p:nvPr/>
        </p:nvSpPr>
        <p:spPr>
          <a:xfrm rot="5400000" flipH="1">
            <a:off x="7107590" y="2922829"/>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 name="Google Shape;325;p20"/>
          <p:cNvSpPr/>
          <p:nvPr/>
        </p:nvSpPr>
        <p:spPr>
          <a:xfrm rot="-5400000">
            <a:off x="9030987" y="1317811"/>
            <a:ext cx="5695767" cy="1569933"/>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6" name="Google Shape;326;p20"/>
          <p:cNvSpPr/>
          <p:nvPr/>
        </p:nvSpPr>
        <p:spPr>
          <a:xfrm rot="-10799853" flipH="1">
            <a:off x="10827763" y="-12933"/>
            <a:ext cx="1873119" cy="279179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7" name="Google Shape;327;p20"/>
          <p:cNvSpPr/>
          <p:nvPr/>
        </p:nvSpPr>
        <p:spPr>
          <a:xfrm rot="5400000" flipH="1">
            <a:off x="10473439" y="68250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 name="Google Shape;328;p20"/>
          <p:cNvSpPr/>
          <p:nvPr/>
        </p:nvSpPr>
        <p:spPr>
          <a:xfrm rot="5400000" flipH="1">
            <a:off x="10827739" y="164824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 name="Google Shape;329;p20"/>
          <p:cNvSpPr/>
          <p:nvPr/>
        </p:nvSpPr>
        <p:spPr>
          <a:xfrm rot="5400000" flipH="1">
            <a:off x="11445005" y="535434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0" name="Google Shape;330;p20"/>
          <p:cNvSpPr/>
          <p:nvPr/>
        </p:nvSpPr>
        <p:spPr>
          <a:xfrm rot="5400000" flipH="1">
            <a:off x="10768505" y="457954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 name="Google Shape;331;p20"/>
          <p:cNvSpPr/>
          <p:nvPr/>
        </p:nvSpPr>
        <p:spPr>
          <a:xfrm rot="-5400000" flipH="1">
            <a:off x="1560381" y="620488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083755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32"/>
        <p:cNvGrpSpPr/>
        <p:nvPr/>
      </p:nvGrpSpPr>
      <p:grpSpPr>
        <a:xfrm>
          <a:off x="0" y="0"/>
          <a:ext cx="0" cy="0"/>
          <a:chOff x="0" y="0"/>
          <a:chExt cx="0" cy="0"/>
        </a:xfrm>
      </p:grpSpPr>
      <p:sp>
        <p:nvSpPr>
          <p:cNvPr id="333" name="Google Shape;333;p21"/>
          <p:cNvSpPr txBox="1">
            <a:spLocks noGrp="1"/>
          </p:cNvSpPr>
          <p:nvPr>
            <p:ph type="title"/>
          </p:nvPr>
        </p:nvSpPr>
        <p:spPr>
          <a:xfrm flipH="1">
            <a:off x="1278669" y="2692967"/>
            <a:ext cx="5241600" cy="876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rtl="0">
              <a:spcBef>
                <a:spcPts val="0"/>
              </a:spcBef>
              <a:spcAft>
                <a:spcPts val="0"/>
              </a:spcAft>
              <a:buSzPts val="3000"/>
              <a:buNone/>
              <a:defRPr>
                <a:latin typeface="Open Sans SemiBold"/>
                <a:ea typeface="Open Sans SemiBold"/>
                <a:cs typeface="Open Sans SemiBold"/>
                <a:sym typeface="Open Sans SemiBold"/>
              </a:defRPr>
            </a:lvl2pPr>
            <a:lvl3pPr lvl="2" rtl="0">
              <a:spcBef>
                <a:spcPts val="0"/>
              </a:spcBef>
              <a:spcAft>
                <a:spcPts val="0"/>
              </a:spcAft>
              <a:buSzPts val="3000"/>
              <a:buNone/>
              <a:defRPr>
                <a:latin typeface="Open Sans SemiBold"/>
                <a:ea typeface="Open Sans SemiBold"/>
                <a:cs typeface="Open Sans SemiBold"/>
                <a:sym typeface="Open Sans SemiBold"/>
              </a:defRPr>
            </a:lvl3pPr>
            <a:lvl4pPr lvl="3" rtl="0">
              <a:spcBef>
                <a:spcPts val="0"/>
              </a:spcBef>
              <a:spcAft>
                <a:spcPts val="0"/>
              </a:spcAft>
              <a:buSzPts val="3000"/>
              <a:buNone/>
              <a:defRPr>
                <a:latin typeface="Open Sans SemiBold"/>
                <a:ea typeface="Open Sans SemiBold"/>
                <a:cs typeface="Open Sans SemiBold"/>
                <a:sym typeface="Open Sans SemiBold"/>
              </a:defRPr>
            </a:lvl4pPr>
            <a:lvl5pPr lvl="4" rtl="0">
              <a:spcBef>
                <a:spcPts val="0"/>
              </a:spcBef>
              <a:spcAft>
                <a:spcPts val="0"/>
              </a:spcAft>
              <a:buSzPts val="3000"/>
              <a:buNone/>
              <a:defRPr>
                <a:latin typeface="Open Sans SemiBold"/>
                <a:ea typeface="Open Sans SemiBold"/>
                <a:cs typeface="Open Sans SemiBold"/>
                <a:sym typeface="Open Sans SemiBold"/>
              </a:defRPr>
            </a:lvl5pPr>
            <a:lvl6pPr lvl="5" rtl="0">
              <a:spcBef>
                <a:spcPts val="0"/>
              </a:spcBef>
              <a:spcAft>
                <a:spcPts val="0"/>
              </a:spcAft>
              <a:buSzPts val="3000"/>
              <a:buNone/>
              <a:defRPr>
                <a:latin typeface="Open Sans SemiBold"/>
                <a:ea typeface="Open Sans SemiBold"/>
                <a:cs typeface="Open Sans SemiBold"/>
                <a:sym typeface="Open Sans SemiBold"/>
              </a:defRPr>
            </a:lvl6pPr>
            <a:lvl7pPr lvl="6" rtl="0">
              <a:spcBef>
                <a:spcPts val="0"/>
              </a:spcBef>
              <a:spcAft>
                <a:spcPts val="0"/>
              </a:spcAft>
              <a:buSzPts val="3000"/>
              <a:buNone/>
              <a:defRPr>
                <a:latin typeface="Open Sans SemiBold"/>
                <a:ea typeface="Open Sans SemiBold"/>
                <a:cs typeface="Open Sans SemiBold"/>
                <a:sym typeface="Open Sans SemiBold"/>
              </a:defRPr>
            </a:lvl7pPr>
            <a:lvl8pPr lvl="7" rtl="0">
              <a:spcBef>
                <a:spcPts val="0"/>
              </a:spcBef>
              <a:spcAft>
                <a:spcPts val="0"/>
              </a:spcAft>
              <a:buSzPts val="3000"/>
              <a:buNone/>
              <a:defRPr>
                <a:latin typeface="Open Sans SemiBold"/>
                <a:ea typeface="Open Sans SemiBold"/>
                <a:cs typeface="Open Sans SemiBold"/>
                <a:sym typeface="Open Sans SemiBold"/>
              </a:defRPr>
            </a:lvl8pPr>
            <a:lvl9pPr lvl="8" rtl="0">
              <a:spcBef>
                <a:spcPts val="0"/>
              </a:spcBef>
              <a:spcAft>
                <a:spcPts val="0"/>
              </a:spcAft>
              <a:buSzPts val="3000"/>
              <a:buNone/>
              <a:defRPr>
                <a:latin typeface="Open Sans SemiBold"/>
                <a:ea typeface="Open Sans SemiBold"/>
                <a:cs typeface="Open Sans SemiBold"/>
                <a:sym typeface="Open Sans SemiBold"/>
              </a:defRPr>
            </a:lvl9pPr>
          </a:lstStyle>
          <a:p>
            <a:endParaRPr/>
          </a:p>
        </p:txBody>
      </p:sp>
      <p:sp>
        <p:nvSpPr>
          <p:cNvPr id="334" name="Google Shape;334;p21"/>
          <p:cNvSpPr txBox="1">
            <a:spLocks noGrp="1"/>
          </p:cNvSpPr>
          <p:nvPr>
            <p:ph type="subTitle" idx="1"/>
          </p:nvPr>
        </p:nvSpPr>
        <p:spPr>
          <a:xfrm flipH="1">
            <a:off x="1278787" y="3421033"/>
            <a:ext cx="3998400" cy="74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Font typeface="Josefin Sans"/>
              <a:buNone/>
              <a:defRPr sz="2000"/>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35" name="Google Shape;335;p21"/>
          <p:cNvSpPr/>
          <p:nvPr/>
        </p:nvSpPr>
        <p:spPr>
          <a:xfrm rot="-132439" flipH="1">
            <a:off x="407828" y="-53222"/>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 name="Google Shape;336;p21"/>
          <p:cNvSpPr/>
          <p:nvPr/>
        </p:nvSpPr>
        <p:spPr>
          <a:xfrm flipH="1">
            <a:off x="536613" y="-176902"/>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 name="Google Shape;337;p21"/>
          <p:cNvSpPr/>
          <p:nvPr/>
        </p:nvSpPr>
        <p:spPr>
          <a:xfrm rot="10800000" flipH="1">
            <a:off x="-362816" y="-14504"/>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 name="Google Shape;338;p21"/>
          <p:cNvSpPr/>
          <p:nvPr/>
        </p:nvSpPr>
        <p:spPr>
          <a:xfrm rot="10800000" flipH="1">
            <a:off x="536601" y="1448649"/>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 name="Google Shape;339;p21"/>
          <p:cNvSpPr/>
          <p:nvPr/>
        </p:nvSpPr>
        <p:spPr>
          <a:xfrm rot="10800000" flipH="1">
            <a:off x="1537401" y="86408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 name="Google Shape;340;p21"/>
          <p:cNvSpPr/>
          <p:nvPr/>
        </p:nvSpPr>
        <p:spPr>
          <a:xfrm rot="10800000" flipH="1">
            <a:off x="3813001" y="401616"/>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 name="Google Shape;341;p21"/>
          <p:cNvSpPr/>
          <p:nvPr/>
        </p:nvSpPr>
        <p:spPr>
          <a:xfrm rot="-10667561">
            <a:off x="407828" y="5858447"/>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2" name="Google Shape;342;p21"/>
          <p:cNvSpPr/>
          <p:nvPr/>
        </p:nvSpPr>
        <p:spPr>
          <a:xfrm rot="10800000">
            <a:off x="536613" y="5734796"/>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3" name="Google Shape;343;p21"/>
          <p:cNvSpPr/>
          <p:nvPr/>
        </p:nvSpPr>
        <p:spPr>
          <a:xfrm>
            <a:off x="-362816" y="5542150"/>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4" name="Google Shape;344;p21"/>
          <p:cNvSpPr/>
          <p:nvPr/>
        </p:nvSpPr>
        <p:spPr>
          <a:xfrm>
            <a:off x="536601" y="5266265"/>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5" name="Google Shape;345;p21"/>
          <p:cNvSpPr/>
          <p:nvPr/>
        </p:nvSpPr>
        <p:spPr>
          <a:xfrm>
            <a:off x="1537401" y="585083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6" name="Google Shape;346;p21"/>
          <p:cNvSpPr/>
          <p:nvPr/>
        </p:nvSpPr>
        <p:spPr>
          <a:xfrm>
            <a:off x="3813001" y="6313299"/>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7" name="Google Shape;347;p21"/>
          <p:cNvSpPr/>
          <p:nvPr/>
        </p:nvSpPr>
        <p:spPr>
          <a:xfrm>
            <a:off x="6995568" y="6424365"/>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8" name="Google Shape;348;p21"/>
          <p:cNvSpPr/>
          <p:nvPr/>
        </p:nvSpPr>
        <p:spPr>
          <a:xfrm rot="10800000" flipH="1">
            <a:off x="6995568" y="204149"/>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781017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349"/>
        <p:cNvGrpSpPr/>
        <p:nvPr/>
      </p:nvGrpSpPr>
      <p:grpSpPr>
        <a:xfrm>
          <a:off x="0" y="0"/>
          <a:ext cx="0" cy="0"/>
          <a:chOff x="0" y="0"/>
          <a:chExt cx="0" cy="0"/>
        </a:xfrm>
      </p:grpSpPr>
      <p:sp>
        <p:nvSpPr>
          <p:cNvPr id="350" name="Google Shape;350;p22"/>
          <p:cNvSpPr txBox="1">
            <a:spLocks noGrp="1"/>
          </p:cNvSpPr>
          <p:nvPr>
            <p:ph type="title"/>
          </p:nvPr>
        </p:nvSpPr>
        <p:spPr>
          <a:xfrm>
            <a:off x="3591800" y="484367"/>
            <a:ext cx="5008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51" name="Google Shape;351;p22"/>
          <p:cNvSpPr txBox="1">
            <a:spLocks noGrp="1"/>
          </p:cNvSpPr>
          <p:nvPr>
            <p:ph type="subTitle" idx="1"/>
          </p:nvPr>
        </p:nvSpPr>
        <p:spPr>
          <a:xfrm>
            <a:off x="6207803" y="1886533"/>
            <a:ext cx="40604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52" name="Google Shape;352;p22"/>
          <p:cNvSpPr txBox="1">
            <a:spLocks noGrp="1"/>
          </p:cNvSpPr>
          <p:nvPr>
            <p:ph type="subTitle" idx="2"/>
          </p:nvPr>
        </p:nvSpPr>
        <p:spPr>
          <a:xfrm>
            <a:off x="6611301" y="2312033"/>
            <a:ext cx="3253200" cy="13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53" name="Google Shape;353;p22"/>
          <p:cNvSpPr txBox="1">
            <a:spLocks noGrp="1"/>
          </p:cNvSpPr>
          <p:nvPr>
            <p:ph type="subTitle" idx="3"/>
          </p:nvPr>
        </p:nvSpPr>
        <p:spPr>
          <a:xfrm>
            <a:off x="1923784" y="1886533"/>
            <a:ext cx="40604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54" name="Google Shape;354;p22"/>
          <p:cNvSpPr txBox="1">
            <a:spLocks noGrp="1"/>
          </p:cNvSpPr>
          <p:nvPr>
            <p:ph type="subTitle" idx="4"/>
          </p:nvPr>
        </p:nvSpPr>
        <p:spPr>
          <a:xfrm>
            <a:off x="2327584" y="2312033"/>
            <a:ext cx="3253200" cy="13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55" name="Google Shape;355;p22"/>
          <p:cNvSpPr txBox="1">
            <a:spLocks noGrp="1"/>
          </p:cNvSpPr>
          <p:nvPr>
            <p:ph type="subTitle" idx="5"/>
          </p:nvPr>
        </p:nvSpPr>
        <p:spPr>
          <a:xfrm>
            <a:off x="6207749" y="4213533"/>
            <a:ext cx="40604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56" name="Google Shape;356;p22"/>
          <p:cNvSpPr txBox="1">
            <a:spLocks noGrp="1"/>
          </p:cNvSpPr>
          <p:nvPr>
            <p:ph type="subTitle" idx="6"/>
          </p:nvPr>
        </p:nvSpPr>
        <p:spPr>
          <a:xfrm>
            <a:off x="6611301" y="4639032"/>
            <a:ext cx="3253200" cy="13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57" name="Google Shape;357;p22"/>
          <p:cNvSpPr txBox="1">
            <a:spLocks noGrp="1"/>
          </p:cNvSpPr>
          <p:nvPr>
            <p:ph type="subTitle" idx="7"/>
          </p:nvPr>
        </p:nvSpPr>
        <p:spPr>
          <a:xfrm>
            <a:off x="1923784" y="4213533"/>
            <a:ext cx="40604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58" name="Google Shape;358;p22"/>
          <p:cNvSpPr txBox="1">
            <a:spLocks noGrp="1"/>
          </p:cNvSpPr>
          <p:nvPr>
            <p:ph type="subTitle" idx="8"/>
          </p:nvPr>
        </p:nvSpPr>
        <p:spPr>
          <a:xfrm>
            <a:off x="2327584" y="4639032"/>
            <a:ext cx="3253200" cy="13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59" name="Google Shape;359;p22"/>
          <p:cNvSpPr/>
          <p:nvPr/>
        </p:nvSpPr>
        <p:spPr>
          <a:xfrm rot="-5532439" flipH="1">
            <a:off x="-2726736" y="3096232"/>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0" name="Google Shape;360;p22"/>
          <p:cNvSpPr/>
          <p:nvPr/>
        </p:nvSpPr>
        <p:spPr>
          <a:xfrm rot="-5400000" flipH="1">
            <a:off x="-1110025" y="3768575"/>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1" name="Google Shape;361;p22"/>
          <p:cNvSpPr/>
          <p:nvPr/>
        </p:nvSpPr>
        <p:spPr>
          <a:xfrm rot="5400000" flipH="1">
            <a:off x="-734683" y="4850699"/>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2" name="Google Shape;362;p22"/>
          <p:cNvSpPr/>
          <p:nvPr/>
        </p:nvSpPr>
        <p:spPr>
          <a:xfrm rot="5400000" flipH="1">
            <a:off x="1467168" y="5877249"/>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3" name="Google Shape;363;p22"/>
          <p:cNvSpPr/>
          <p:nvPr/>
        </p:nvSpPr>
        <p:spPr>
          <a:xfrm rot="5400000" flipH="1">
            <a:off x="882601" y="487644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4" name="Google Shape;364;p22"/>
          <p:cNvSpPr/>
          <p:nvPr/>
        </p:nvSpPr>
        <p:spPr>
          <a:xfrm rot="5400000" flipH="1">
            <a:off x="420135" y="2600849"/>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5" name="Google Shape;365;p22"/>
          <p:cNvSpPr/>
          <p:nvPr/>
        </p:nvSpPr>
        <p:spPr>
          <a:xfrm rot="5400000" flipH="1">
            <a:off x="611001" y="330949"/>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6" name="Google Shape;366;p22"/>
          <p:cNvSpPr/>
          <p:nvPr/>
        </p:nvSpPr>
        <p:spPr>
          <a:xfrm rot="5267561" flipH="1">
            <a:off x="8493765" y="2549425"/>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7" name="Google Shape;367;p22"/>
          <p:cNvSpPr/>
          <p:nvPr/>
        </p:nvSpPr>
        <p:spPr>
          <a:xfrm rot="5400000" flipH="1">
            <a:off x="10110506" y="1629753"/>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8" name="Google Shape;368;p22"/>
          <p:cNvSpPr/>
          <p:nvPr/>
        </p:nvSpPr>
        <p:spPr>
          <a:xfrm rot="-5400000" flipH="1">
            <a:off x="10130804" y="517380"/>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9" name="Google Shape;369;p22"/>
          <p:cNvSpPr/>
          <p:nvPr/>
        </p:nvSpPr>
        <p:spPr>
          <a:xfrm rot="-5400000" flipH="1">
            <a:off x="10593617" y="678099"/>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0" name="Google Shape;370;p22"/>
          <p:cNvSpPr/>
          <p:nvPr/>
        </p:nvSpPr>
        <p:spPr>
          <a:xfrm rot="-5400000" flipH="1">
            <a:off x="11178184" y="167889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1" name="Google Shape;371;p22"/>
          <p:cNvSpPr/>
          <p:nvPr/>
        </p:nvSpPr>
        <p:spPr>
          <a:xfrm rot="-5400000" flipH="1">
            <a:off x="11640651" y="3954499"/>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2" name="Google Shape;372;p22"/>
          <p:cNvSpPr/>
          <p:nvPr/>
        </p:nvSpPr>
        <p:spPr>
          <a:xfrm rot="-5400000" flipH="1">
            <a:off x="11362984" y="6137999"/>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038484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spTree>
      <p:nvGrpSpPr>
        <p:cNvPr id="1" name="Shape 373"/>
        <p:cNvGrpSpPr/>
        <p:nvPr/>
      </p:nvGrpSpPr>
      <p:grpSpPr>
        <a:xfrm>
          <a:off x="0" y="0"/>
          <a:ext cx="0" cy="0"/>
          <a:chOff x="0" y="0"/>
          <a:chExt cx="0" cy="0"/>
        </a:xfrm>
      </p:grpSpPr>
      <p:sp>
        <p:nvSpPr>
          <p:cNvPr id="374" name="Google Shape;374;p23"/>
          <p:cNvSpPr txBox="1">
            <a:spLocks noGrp="1"/>
          </p:cNvSpPr>
          <p:nvPr>
            <p:ph type="title"/>
          </p:nvPr>
        </p:nvSpPr>
        <p:spPr>
          <a:xfrm>
            <a:off x="720000" y="484367"/>
            <a:ext cx="10752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375" name="Google Shape;375;p23"/>
          <p:cNvSpPr txBox="1">
            <a:spLocks noGrp="1"/>
          </p:cNvSpPr>
          <p:nvPr>
            <p:ph type="subTitle" idx="1"/>
          </p:nvPr>
        </p:nvSpPr>
        <p:spPr>
          <a:xfrm>
            <a:off x="4438609" y="3124733"/>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76" name="Google Shape;376;p23"/>
          <p:cNvSpPr txBox="1">
            <a:spLocks noGrp="1"/>
          </p:cNvSpPr>
          <p:nvPr>
            <p:ph type="subTitle" idx="2"/>
          </p:nvPr>
        </p:nvSpPr>
        <p:spPr>
          <a:xfrm>
            <a:off x="4643609" y="3550233"/>
            <a:ext cx="290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77" name="Google Shape;377;p23"/>
          <p:cNvSpPr txBox="1">
            <a:spLocks noGrp="1"/>
          </p:cNvSpPr>
          <p:nvPr>
            <p:ph type="subTitle" idx="3"/>
          </p:nvPr>
        </p:nvSpPr>
        <p:spPr>
          <a:xfrm>
            <a:off x="1055751" y="3124733"/>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78" name="Google Shape;378;p23"/>
          <p:cNvSpPr txBox="1">
            <a:spLocks noGrp="1"/>
          </p:cNvSpPr>
          <p:nvPr>
            <p:ph type="subTitle" idx="4"/>
          </p:nvPr>
        </p:nvSpPr>
        <p:spPr>
          <a:xfrm>
            <a:off x="1260751" y="3550233"/>
            <a:ext cx="290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79" name="Google Shape;379;p23"/>
          <p:cNvSpPr txBox="1">
            <a:spLocks noGrp="1"/>
          </p:cNvSpPr>
          <p:nvPr>
            <p:ph type="subTitle" idx="5"/>
          </p:nvPr>
        </p:nvSpPr>
        <p:spPr>
          <a:xfrm>
            <a:off x="7821433" y="3124733"/>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80" name="Google Shape;380;p23"/>
          <p:cNvSpPr txBox="1">
            <a:spLocks noGrp="1"/>
          </p:cNvSpPr>
          <p:nvPr>
            <p:ph type="subTitle" idx="6"/>
          </p:nvPr>
        </p:nvSpPr>
        <p:spPr>
          <a:xfrm>
            <a:off x="8026433" y="3550233"/>
            <a:ext cx="290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81" name="Google Shape;381;p23"/>
          <p:cNvSpPr/>
          <p:nvPr/>
        </p:nvSpPr>
        <p:spPr>
          <a:xfrm rot="10800000">
            <a:off x="3375055" y="5647098"/>
            <a:ext cx="7238608" cy="1346469"/>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 name="Google Shape;382;p23"/>
          <p:cNvSpPr/>
          <p:nvPr/>
        </p:nvSpPr>
        <p:spPr>
          <a:xfrm rot="5400000">
            <a:off x="4145232" y="3805446"/>
            <a:ext cx="1923040" cy="4751756"/>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 name="Google Shape;383;p23"/>
          <p:cNvSpPr/>
          <p:nvPr/>
        </p:nvSpPr>
        <p:spPr>
          <a:xfrm>
            <a:off x="4910600" y="5894167"/>
            <a:ext cx="2842800" cy="1645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 name="Google Shape;384;p23"/>
          <p:cNvSpPr/>
          <p:nvPr/>
        </p:nvSpPr>
        <p:spPr>
          <a:xfrm rot="10800000" flipH="1">
            <a:off x="5291584" y="54290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5" name="Google Shape;385;p23"/>
          <p:cNvSpPr/>
          <p:nvPr/>
        </p:nvSpPr>
        <p:spPr>
          <a:xfrm rot="10800000" flipH="1">
            <a:off x="7895235" y="607221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6" name="Google Shape;386;p23"/>
          <p:cNvSpPr/>
          <p:nvPr/>
        </p:nvSpPr>
        <p:spPr>
          <a:xfrm rot="10800000" flipH="1">
            <a:off x="1689617" y="60289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7" name="Google Shape;387;p23"/>
          <p:cNvSpPr/>
          <p:nvPr/>
        </p:nvSpPr>
        <p:spPr>
          <a:xfrm rot="10800000" flipH="1">
            <a:off x="10800035" y="633721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8" name="Google Shape;388;p23"/>
          <p:cNvSpPr/>
          <p:nvPr/>
        </p:nvSpPr>
        <p:spPr>
          <a:xfrm rot="10800000" flipH="1">
            <a:off x="8674417" y="64687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 name="Google Shape;389;p23"/>
          <p:cNvSpPr/>
          <p:nvPr/>
        </p:nvSpPr>
        <p:spPr>
          <a:xfrm rot="10800000" flipH="1">
            <a:off x="2647568" y="547231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23757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0"/>
        <p:cNvGrpSpPr/>
        <p:nvPr/>
      </p:nvGrpSpPr>
      <p:grpSpPr>
        <a:xfrm>
          <a:off x="0" y="0"/>
          <a:ext cx="0" cy="0"/>
          <a:chOff x="0" y="0"/>
          <a:chExt cx="0" cy="0"/>
        </a:xfrm>
      </p:grpSpPr>
      <p:sp>
        <p:nvSpPr>
          <p:cNvPr id="81" name="Google Shape;81;p6"/>
          <p:cNvSpPr txBox="1">
            <a:spLocks noGrp="1"/>
          </p:cNvSpPr>
          <p:nvPr>
            <p:ph type="title"/>
          </p:nvPr>
        </p:nvSpPr>
        <p:spPr>
          <a:xfrm>
            <a:off x="720000" y="484367"/>
            <a:ext cx="10752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82" name="Google Shape;82;p6"/>
          <p:cNvSpPr/>
          <p:nvPr/>
        </p:nvSpPr>
        <p:spPr>
          <a:xfrm>
            <a:off x="8109436" y="-157720"/>
            <a:ext cx="4272457" cy="220151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 name="Google Shape;83;p6"/>
          <p:cNvSpPr/>
          <p:nvPr/>
        </p:nvSpPr>
        <p:spPr>
          <a:xfrm rot="10800000">
            <a:off x="9287568" y="-96892"/>
            <a:ext cx="3227363" cy="137895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4" name="Google Shape;84;p6"/>
          <p:cNvSpPr/>
          <p:nvPr/>
        </p:nvSpPr>
        <p:spPr>
          <a:xfrm rot="10484947" flipH="1">
            <a:off x="10665847" y="-549076"/>
            <a:ext cx="2457908" cy="115904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 name="Google Shape;85;p6"/>
          <p:cNvSpPr/>
          <p:nvPr/>
        </p:nvSpPr>
        <p:spPr>
          <a:xfrm rot="10800000">
            <a:off x="9629517" y="6109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 name="Google Shape;86;p6"/>
          <p:cNvSpPr/>
          <p:nvPr/>
        </p:nvSpPr>
        <p:spPr>
          <a:xfrm rot="10800000">
            <a:off x="10902867" y="92954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 name="Google Shape;87;p6"/>
          <p:cNvSpPr/>
          <p:nvPr/>
        </p:nvSpPr>
        <p:spPr>
          <a:xfrm rot="10800000">
            <a:off x="11930567" y="2109245"/>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959852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390"/>
        <p:cNvGrpSpPr/>
        <p:nvPr/>
      </p:nvGrpSpPr>
      <p:grpSpPr>
        <a:xfrm>
          <a:off x="0" y="0"/>
          <a:ext cx="0" cy="0"/>
          <a:chOff x="0" y="0"/>
          <a:chExt cx="0" cy="0"/>
        </a:xfrm>
      </p:grpSpPr>
      <p:sp>
        <p:nvSpPr>
          <p:cNvPr id="391" name="Google Shape;391;p24"/>
          <p:cNvSpPr txBox="1">
            <a:spLocks noGrp="1"/>
          </p:cNvSpPr>
          <p:nvPr>
            <p:ph type="title"/>
          </p:nvPr>
        </p:nvSpPr>
        <p:spPr>
          <a:xfrm>
            <a:off x="3429000" y="484367"/>
            <a:ext cx="5334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392" name="Google Shape;392;p24"/>
          <p:cNvSpPr txBox="1">
            <a:spLocks noGrp="1"/>
          </p:cNvSpPr>
          <p:nvPr>
            <p:ph type="subTitle" idx="1"/>
          </p:nvPr>
        </p:nvSpPr>
        <p:spPr>
          <a:xfrm>
            <a:off x="6788467" y="5059600"/>
            <a:ext cx="2940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93" name="Google Shape;393;p24"/>
          <p:cNvSpPr txBox="1">
            <a:spLocks noGrp="1"/>
          </p:cNvSpPr>
          <p:nvPr>
            <p:ph type="subTitle" idx="2"/>
          </p:nvPr>
        </p:nvSpPr>
        <p:spPr>
          <a:xfrm>
            <a:off x="6597600" y="5453000"/>
            <a:ext cx="3317600" cy="86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94" name="Google Shape;394;p24"/>
          <p:cNvSpPr txBox="1">
            <a:spLocks noGrp="1"/>
          </p:cNvSpPr>
          <p:nvPr>
            <p:ph type="subTitle" idx="3"/>
          </p:nvPr>
        </p:nvSpPr>
        <p:spPr>
          <a:xfrm>
            <a:off x="2534933" y="5059600"/>
            <a:ext cx="26772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95" name="Google Shape;395;p24"/>
          <p:cNvSpPr txBox="1">
            <a:spLocks noGrp="1"/>
          </p:cNvSpPr>
          <p:nvPr>
            <p:ph type="subTitle" idx="4"/>
          </p:nvPr>
        </p:nvSpPr>
        <p:spPr>
          <a:xfrm>
            <a:off x="2400667" y="5453000"/>
            <a:ext cx="2940800" cy="86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96" name="Google Shape;396;p24"/>
          <p:cNvSpPr/>
          <p:nvPr/>
        </p:nvSpPr>
        <p:spPr>
          <a:xfrm rot="-5400000">
            <a:off x="-916396" y="795506"/>
            <a:ext cx="3747565" cy="1597404"/>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 name="Google Shape;397;p24"/>
          <p:cNvSpPr/>
          <p:nvPr/>
        </p:nvSpPr>
        <p:spPr>
          <a:xfrm rot="-5400000">
            <a:off x="-1709133" y="1512887"/>
            <a:ext cx="3814196" cy="100214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8" name="Google Shape;398;p24"/>
          <p:cNvSpPr/>
          <p:nvPr/>
        </p:nvSpPr>
        <p:spPr>
          <a:xfrm rot="5400000">
            <a:off x="622641" y="1594308"/>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9" name="Google Shape;399;p24"/>
          <p:cNvSpPr/>
          <p:nvPr/>
        </p:nvSpPr>
        <p:spPr>
          <a:xfrm rot="5400000">
            <a:off x="-659844" y="278259"/>
            <a:ext cx="2654147" cy="1405347"/>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0" name="Google Shape;400;p24"/>
          <p:cNvSpPr/>
          <p:nvPr/>
        </p:nvSpPr>
        <p:spPr>
          <a:xfrm rot="5400000">
            <a:off x="1238492" y="133225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1" name="Google Shape;401;p24"/>
          <p:cNvSpPr/>
          <p:nvPr/>
        </p:nvSpPr>
        <p:spPr>
          <a:xfrm rot="-5400000">
            <a:off x="359008" y="378965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2" name="Google Shape;402;p24"/>
          <p:cNvSpPr/>
          <p:nvPr/>
        </p:nvSpPr>
        <p:spPr>
          <a:xfrm rot="5400000">
            <a:off x="9450063" y="4348942"/>
            <a:ext cx="3747565" cy="1597404"/>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3" name="Google Shape;403;p24"/>
          <p:cNvSpPr/>
          <p:nvPr/>
        </p:nvSpPr>
        <p:spPr>
          <a:xfrm rot="5400000">
            <a:off x="10176170" y="4226817"/>
            <a:ext cx="3814196" cy="100214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4" name="Google Shape;404;p24"/>
          <p:cNvSpPr/>
          <p:nvPr/>
        </p:nvSpPr>
        <p:spPr>
          <a:xfrm rot="-5400000">
            <a:off x="11440592" y="4929541"/>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5" name="Google Shape;405;p24"/>
          <p:cNvSpPr/>
          <p:nvPr/>
        </p:nvSpPr>
        <p:spPr>
          <a:xfrm rot="-5400000">
            <a:off x="10286931" y="5058245"/>
            <a:ext cx="2654147" cy="1405347"/>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6" name="Google Shape;406;p24"/>
          <p:cNvSpPr/>
          <p:nvPr/>
        </p:nvSpPr>
        <p:spPr>
          <a:xfrm rot="-5400000">
            <a:off x="10911541" y="527799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7" name="Google Shape;407;p24"/>
          <p:cNvSpPr/>
          <p:nvPr/>
        </p:nvSpPr>
        <p:spPr>
          <a:xfrm rot="5400000">
            <a:off x="11791025" y="282059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8" name="Google Shape;408;p24"/>
          <p:cNvSpPr/>
          <p:nvPr/>
        </p:nvSpPr>
        <p:spPr>
          <a:xfrm rot="-5400000">
            <a:off x="10054859" y="6241208"/>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9" name="Google Shape;409;p24"/>
          <p:cNvSpPr/>
          <p:nvPr/>
        </p:nvSpPr>
        <p:spPr>
          <a:xfrm rot="5400000">
            <a:off x="2008375" y="282641"/>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965122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10"/>
        <p:cNvGrpSpPr/>
        <p:nvPr/>
      </p:nvGrpSpPr>
      <p:grpSpPr>
        <a:xfrm>
          <a:off x="0" y="0"/>
          <a:ext cx="0" cy="0"/>
          <a:chOff x="0" y="0"/>
          <a:chExt cx="0" cy="0"/>
        </a:xfrm>
      </p:grpSpPr>
      <p:sp>
        <p:nvSpPr>
          <p:cNvPr id="411" name="Google Shape;411;p25"/>
          <p:cNvSpPr txBox="1">
            <a:spLocks noGrp="1"/>
          </p:cNvSpPr>
          <p:nvPr>
            <p:ph type="title"/>
          </p:nvPr>
        </p:nvSpPr>
        <p:spPr>
          <a:xfrm>
            <a:off x="3506600" y="1319033"/>
            <a:ext cx="5178800" cy="124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666"/>
            </a:lvl1pPr>
            <a:lvl2pPr lvl="1" algn="ctr" rtl="0">
              <a:spcBef>
                <a:spcPts val="0"/>
              </a:spcBef>
              <a:spcAft>
                <a:spcPts val="0"/>
              </a:spcAft>
              <a:buSzPts val="3000"/>
              <a:buNone/>
              <a:defRPr>
                <a:latin typeface="Open Sans"/>
                <a:ea typeface="Open Sans"/>
                <a:cs typeface="Open Sans"/>
                <a:sym typeface="Open Sans"/>
              </a:defRPr>
            </a:lvl2pPr>
            <a:lvl3pPr lvl="2" algn="ctr" rtl="0">
              <a:spcBef>
                <a:spcPts val="0"/>
              </a:spcBef>
              <a:spcAft>
                <a:spcPts val="0"/>
              </a:spcAft>
              <a:buSzPts val="3000"/>
              <a:buNone/>
              <a:defRPr>
                <a:latin typeface="Open Sans"/>
                <a:ea typeface="Open Sans"/>
                <a:cs typeface="Open Sans"/>
                <a:sym typeface="Open Sans"/>
              </a:defRPr>
            </a:lvl3pPr>
            <a:lvl4pPr lvl="3" algn="ctr" rtl="0">
              <a:spcBef>
                <a:spcPts val="0"/>
              </a:spcBef>
              <a:spcAft>
                <a:spcPts val="0"/>
              </a:spcAft>
              <a:buSzPts val="3000"/>
              <a:buNone/>
              <a:defRPr>
                <a:latin typeface="Open Sans"/>
                <a:ea typeface="Open Sans"/>
                <a:cs typeface="Open Sans"/>
                <a:sym typeface="Open Sans"/>
              </a:defRPr>
            </a:lvl4pPr>
            <a:lvl5pPr lvl="4" algn="ctr" rtl="0">
              <a:spcBef>
                <a:spcPts val="0"/>
              </a:spcBef>
              <a:spcAft>
                <a:spcPts val="0"/>
              </a:spcAft>
              <a:buSzPts val="3000"/>
              <a:buNone/>
              <a:defRPr>
                <a:latin typeface="Open Sans"/>
                <a:ea typeface="Open Sans"/>
                <a:cs typeface="Open Sans"/>
                <a:sym typeface="Open Sans"/>
              </a:defRPr>
            </a:lvl5pPr>
            <a:lvl6pPr lvl="5" algn="ctr" rtl="0">
              <a:spcBef>
                <a:spcPts val="0"/>
              </a:spcBef>
              <a:spcAft>
                <a:spcPts val="0"/>
              </a:spcAft>
              <a:buSzPts val="3000"/>
              <a:buNone/>
              <a:defRPr>
                <a:latin typeface="Open Sans"/>
                <a:ea typeface="Open Sans"/>
                <a:cs typeface="Open Sans"/>
                <a:sym typeface="Open Sans"/>
              </a:defRPr>
            </a:lvl6pPr>
            <a:lvl7pPr lvl="6" algn="ctr" rtl="0">
              <a:spcBef>
                <a:spcPts val="0"/>
              </a:spcBef>
              <a:spcAft>
                <a:spcPts val="0"/>
              </a:spcAft>
              <a:buSzPts val="3000"/>
              <a:buNone/>
              <a:defRPr>
                <a:latin typeface="Open Sans"/>
                <a:ea typeface="Open Sans"/>
                <a:cs typeface="Open Sans"/>
                <a:sym typeface="Open Sans"/>
              </a:defRPr>
            </a:lvl7pPr>
            <a:lvl8pPr lvl="7" algn="ctr" rtl="0">
              <a:spcBef>
                <a:spcPts val="0"/>
              </a:spcBef>
              <a:spcAft>
                <a:spcPts val="0"/>
              </a:spcAft>
              <a:buSzPts val="3000"/>
              <a:buNone/>
              <a:defRPr>
                <a:latin typeface="Open Sans"/>
                <a:ea typeface="Open Sans"/>
                <a:cs typeface="Open Sans"/>
                <a:sym typeface="Open Sans"/>
              </a:defRPr>
            </a:lvl8pPr>
            <a:lvl9pPr lvl="8" algn="ctr" rtl="0">
              <a:spcBef>
                <a:spcPts val="0"/>
              </a:spcBef>
              <a:spcAft>
                <a:spcPts val="0"/>
              </a:spcAft>
              <a:buSzPts val="3000"/>
              <a:buNone/>
              <a:defRPr>
                <a:latin typeface="Open Sans"/>
                <a:ea typeface="Open Sans"/>
                <a:cs typeface="Open Sans"/>
                <a:sym typeface="Open Sans"/>
              </a:defRPr>
            </a:lvl9pPr>
          </a:lstStyle>
          <a:p>
            <a:endParaRPr/>
          </a:p>
        </p:txBody>
      </p:sp>
      <p:sp>
        <p:nvSpPr>
          <p:cNvPr id="412" name="Google Shape;412;p25"/>
          <p:cNvSpPr txBox="1">
            <a:spLocks noGrp="1"/>
          </p:cNvSpPr>
          <p:nvPr>
            <p:ph type="subTitle" idx="1"/>
          </p:nvPr>
        </p:nvSpPr>
        <p:spPr>
          <a:xfrm>
            <a:off x="4058153" y="2359484"/>
            <a:ext cx="4089200" cy="14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867">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2133"/>
              </a:spcBef>
              <a:spcAft>
                <a:spcPts val="0"/>
              </a:spcAft>
              <a:buClr>
                <a:schemeClr val="dk1"/>
              </a:buClr>
              <a:buSzPts val="1400"/>
              <a:buNone/>
              <a:defRPr>
                <a:solidFill>
                  <a:schemeClr val="dk1"/>
                </a:solidFill>
              </a:defRPr>
            </a:lvl3pPr>
            <a:lvl4pPr lvl="3" algn="ctr" rtl="0">
              <a:spcBef>
                <a:spcPts val="2133"/>
              </a:spcBef>
              <a:spcAft>
                <a:spcPts val="0"/>
              </a:spcAft>
              <a:buClr>
                <a:schemeClr val="dk1"/>
              </a:buClr>
              <a:buSzPts val="1400"/>
              <a:buNone/>
              <a:defRPr>
                <a:solidFill>
                  <a:schemeClr val="dk1"/>
                </a:solidFill>
              </a:defRPr>
            </a:lvl4pPr>
            <a:lvl5pPr lvl="4" algn="ctr" rtl="0">
              <a:spcBef>
                <a:spcPts val="2133"/>
              </a:spcBef>
              <a:spcAft>
                <a:spcPts val="0"/>
              </a:spcAft>
              <a:buClr>
                <a:schemeClr val="dk1"/>
              </a:buClr>
              <a:buSzPts val="1400"/>
              <a:buNone/>
              <a:defRPr>
                <a:solidFill>
                  <a:schemeClr val="dk1"/>
                </a:solidFill>
              </a:defRPr>
            </a:lvl5pPr>
            <a:lvl6pPr lvl="5" algn="ctr" rtl="0">
              <a:spcBef>
                <a:spcPts val="2133"/>
              </a:spcBef>
              <a:spcAft>
                <a:spcPts val="0"/>
              </a:spcAft>
              <a:buClr>
                <a:schemeClr val="dk1"/>
              </a:buClr>
              <a:buSzPts val="1400"/>
              <a:buNone/>
              <a:defRPr>
                <a:solidFill>
                  <a:schemeClr val="dk1"/>
                </a:solidFill>
              </a:defRPr>
            </a:lvl6pPr>
            <a:lvl7pPr lvl="6" algn="ctr" rtl="0">
              <a:spcBef>
                <a:spcPts val="2133"/>
              </a:spcBef>
              <a:spcAft>
                <a:spcPts val="0"/>
              </a:spcAft>
              <a:buClr>
                <a:schemeClr val="dk1"/>
              </a:buClr>
              <a:buSzPts val="1400"/>
              <a:buNone/>
              <a:defRPr>
                <a:solidFill>
                  <a:schemeClr val="dk1"/>
                </a:solidFill>
              </a:defRPr>
            </a:lvl7pPr>
            <a:lvl8pPr lvl="7" algn="ctr" rtl="0">
              <a:spcBef>
                <a:spcPts val="2133"/>
              </a:spcBef>
              <a:spcAft>
                <a:spcPts val="0"/>
              </a:spcAft>
              <a:buClr>
                <a:schemeClr val="dk1"/>
              </a:buClr>
              <a:buSzPts val="1400"/>
              <a:buNone/>
              <a:defRPr>
                <a:solidFill>
                  <a:schemeClr val="dk1"/>
                </a:solidFill>
              </a:defRPr>
            </a:lvl8pPr>
            <a:lvl9pPr lvl="8" algn="ctr" rtl="0">
              <a:spcBef>
                <a:spcPts val="2133"/>
              </a:spcBef>
              <a:spcAft>
                <a:spcPts val="2133"/>
              </a:spcAft>
              <a:buClr>
                <a:schemeClr val="dk1"/>
              </a:buClr>
              <a:buSzPts val="1400"/>
              <a:buNone/>
              <a:defRPr>
                <a:solidFill>
                  <a:schemeClr val="dk1"/>
                </a:solidFill>
              </a:defRPr>
            </a:lvl9pPr>
          </a:lstStyle>
          <a:p>
            <a:endParaRPr/>
          </a:p>
        </p:txBody>
      </p:sp>
      <p:sp>
        <p:nvSpPr>
          <p:cNvPr id="413" name="Google Shape;413;p25"/>
          <p:cNvSpPr txBox="1">
            <a:spLocks noGrp="1"/>
          </p:cNvSpPr>
          <p:nvPr>
            <p:ph type="subTitle" idx="2"/>
          </p:nvPr>
        </p:nvSpPr>
        <p:spPr>
          <a:xfrm>
            <a:off x="3569187" y="5168667"/>
            <a:ext cx="5053600" cy="37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67">
                <a:solidFill>
                  <a:schemeClr val="dk1"/>
                </a:solidFill>
              </a:defRPr>
            </a:lvl1pPr>
            <a:lvl2pPr lvl="1" algn="ctr" rtl="0">
              <a:spcBef>
                <a:spcPts val="2133"/>
              </a:spcBef>
              <a:spcAft>
                <a:spcPts val="0"/>
              </a:spcAft>
              <a:buClr>
                <a:schemeClr val="dk1"/>
              </a:buClr>
              <a:buSzPts val="1400"/>
              <a:buNone/>
              <a:defRPr>
                <a:solidFill>
                  <a:schemeClr val="dk1"/>
                </a:solidFill>
              </a:defRPr>
            </a:lvl2pPr>
            <a:lvl3pPr lvl="2" algn="ctr" rtl="0">
              <a:spcBef>
                <a:spcPts val="2133"/>
              </a:spcBef>
              <a:spcAft>
                <a:spcPts val="0"/>
              </a:spcAft>
              <a:buClr>
                <a:schemeClr val="dk1"/>
              </a:buClr>
              <a:buSzPts val="1400"/>
              <a:buNone/>
              <a:defRPr>
                <a:solidFill>
                  <a:schemeClr val="dk1"/>
                </a:solidFill>
              </a:defRPr>
            </a:lvl3pPr>
            <a:lvl4pPr lvl="3" algn="ctr" rtl="0">
              <a:spcBef>
                <a:spcPts val="2133"/>
              </a:spcBef>
              <a:spcAft>
                <a:spcPts val="0"/>
              </a:spcAft>
              <a:buClr>
                <a:schemeClr val="dk1"/>
              </a:buClr>
              <a:buSzPts val="1400"/>
              <a:buNone/>
              <a:defRPr>
                <a:solidFill>
                  <a:schemeClr val="dk1"/>
                </a:solidFill>
              </a:defRPr>
            </a:lvl4pPr>
            <a:lvl5pPr lvl="4" algn="ctr" rtl="0">
              <a:spcBef>
                <a:spcPts val="2133"/>
              </a:spcBef>
              <a:spcAft>
                <a:spcPts val="0"/>
              </a:spcAft>
              <a:buClr>
                <a:schemeClr val="dk1"/>
              </a:buClr>
              <a:buSzPts val="1400"/>
              <a:buNone/>
              <a:defRPr>
                <a:solidFill>
                  <a:schemeClr val="dk1"/>
                </a:solidFill>
              </a:defRPr>
            </a:lvl5pPr>
            <a:lvl6pPr lvl="5" algn="ctr" rtl="0">
              <a:spcBef>
                <a:spcPts val="2133"/>
              </a:spcBef>
              <a:spcAft>
                <a:spcPts val="0"/>
              </a:spcAft>
              <a:buClr>
                <a:schemeClr val="dk1"/>
              </a:buClr>
              <a:buSzPts val="1400"/>
              <a:buNone/>
              <a:defRPr>
                <a:solidFill>
                  <a:schemeClr val="dk1"/>
                </a:solidFill>
              </a:defRPr>
            </a:lvl6pPr>
            <a:lvl7pPr lvl="6" algn="ctr" rtl="0">
              <a:spcBef>
                <a:spcPts val="2133"/>
              </a:spcBef>
              <a:spcAft>
                <a:spcPts val="0"/>
              </a:spcAft>
              <a:buClr>
                <a:schemeClr val="dk1"/>
              </a:buClr>
              <a:buSzPts val="1400"/>
              <a:buNone/>
              <a:defRPr>
                <a:solidFill>
                  <a:schemeClr val="dk1"/>
                </a:solidFill>
              </a:defRPr>
            </a:lvl7pPr>
            <a:lvl8pPr lvl="7" algn="ctr" rtl="0">
              <a:spcBef>
                <a:spcPts val="2133"/>
              </a:spcBef>
              <a:spcAft>
                <a:spcPts val="0"/>
              </a:spcAft>
              <a:buClr>
                <a:schemeClr val="dk1"/>
              </a:buClr>
              <a:buSzPts val="1400"/>
              <a:buNone/>
              <a:defRPr>
                <a:solidFill>
                  <a:schemeClr val="dk1"/>
                </a:solidFill>
              </a:defRPr>
            </a:lvl8pPr>
            <a:lvl9pPr lvl="8" algn="ctr" rtl="0">
              <a:spcBef>
                <a:spcPts val="2133"/>
              </a:spcBef>
              <a:spcAft>
                <a:spcPts val="2133"/>
              </a:spcAft>
              <a:buClr>
                <a:schemeClr val="dk1"/>
              </a:buClr>
              <a:buSzPts val="1400"/>
              <a:buNone/>
              <a:defRPr>
                <a:solidFill>
                  <a:schemeClr val="dk1"/>
                </a:solidFill>
              </a:defRPr>
            </a:lvl9pPr>
          </a:lstStyle>
          <a:p>
            <a:endParaRPr/>
          </a:p>
        </p:txBody>
      </p:sp>
      <p:sp>
        <p:nvSpPr>
          <p:cNvPr id="414" name="Google Shape;414;p25"/>
          <p:cNvSpPr txBox="1"/>
          <p:nvPr/>
        </p:nvSpPr>
        <p:spPr>
          <a:xfrm>
            <a:off x="3899187" y="4361051"/>
            <a:ext cx="4393600" cy="955600"/>
          </a:xfrm>
          <a:prstGeom prst="rect">
            <a:avLst/>
          </a:prstGeom>
          <a:noFill/>
          <a:ln>
            <a:noFill/>
          </a:ln>
        </p:spPr>
        <p:txBody>
          <a:bodyPr spcFirstLastPara="1" wrap="square" lIns="121900" tIns="121900" rIns="121900" bIns="121900" anchor="t" anchorCtr="0">
            <a:noAutofit/>
          </a:bodyPr>
          <a:lstStyle/>
          <a:p>
            <a:pPr algn="ctr">
              <a:buClr>
                <a:srgbClr val="000000"/>
              </a:buClr>
              <a:buFont typeface="Arial"/>
              <a:buNone/>
            </a:pPr>
            <a:r>
              <a:rPr lang="en" sz="1467" b="1" kern="0">
                <a:solidFill>
                  <a:srgbClr val="1A4568"/>
                </a:solidFill>
                <a:latin typeface="Open Sans"/>
                <a:ea typeface="Open Sans"/>
                <a:cs typeface="Open Sans"/>
                <a:sym typeface="Open Sans"/>
              </a:rPr>
              <a:t>CREDITS</a:t>
            </a:r>
            <a:r>
              <a:rPr lang="en" sz="1467" kern="0">
                <a:solidFill>
                  <a:srgbClr val="1A4568"/>
                </a:solidFill>
                <a:latin typeface="Open Sans"/>
                <a:ea typeface="Open Sans"/>
                <a:cs typeface="Open Sans"/>
                <a:sym typeface="Open Sans"/>
              </a:rPr>
              <a:t>: This presentation template was created by</a:t>
            </a:r>
            <a:r>
              <a:rPr lang="en" sz="1467" b="1" kern="0">
                <a:solidFill>
                  <a:srgbClr val="1A4568"/>
                </a:solidFill>
                <a:latin typeface="Open Sans"/>
                <a:ea typeface="Open Sans"/>
                <a:cs typeface="Open Sans"/>
                <a:sym typeface="Open Sans"/>
              </a:rPr>
              <a:t> </a:t>
            </a:r>
            <a:r>
              <a:rPr lang="en" sz="1467" b="1" kern="0">
                <a:solidFill>
                  <a:srgbClr val="1A4568"/>
                </a:solidFill>
                <a:uFill>
                  <a:noFill/>
                </a:uFill>
                <a:latin typeface="Open Sans"/>
                <a:ea typeface="Open Sans"/>
                <a:cs typeface="Open Sans"/>
                <a:sym typeface="Open Sans"/>
                <a:hlinkClick r:id="rId2">
                  <a:extLst>
                    <a:ext uri="{A12FA001-AC4F-418D-AE19-62706E023703}">
                      <ahyp:hlinkClr xmlns:ahyp="http://schemas.microsoft.com/office/drawing/2018/hyperlinkcolor" val="tx"/>
                    </a:ext>
                  </a:extLst>
                </a:hlinkClick>
              </a:rPr>
              <a:t>Slidesgo</a:t>
            </a:r>
            <a:r>
              <a:rPr lang="en" sz="1467" kern="0">
                <a:solidFill>
                  <a:srgbClr val="1A4568"/>
                </a:solidFill>
                <a:latin typeface="Open Sans"/>
                <a:ea typeface="Open Sans"/>
                <a:cs typeface="Open Sans"/>
                <a:sym typeface="Open Sans"/>
              </a:rPr>
              <a:t>, including icons by </a:t>
            </a:r>
            <a:r>
              <a:rPr lang="en" sz="1467" b="1" kern="0">
                <a:solidFill>
                  <a:srgbClr val="1A4568"/>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Flaticon</a:t>
            </a:r>
            <a:r>
              <a:rPr lang="en" sz="1467" kern="0">
                <a:solidFill>
                  <a:srgbClr val="1A4568"/>
                </a:solidFill>
                <a:latin typeface="Open Sans"/>
                <a:ea typeface="Open Sans"/>
                <a:cs typeface="Open Sans"/>
                <a:sym typeface="Open Sans"/>
              </a:rPr>
              <a:t>, infographics &amp; images by </a:t>
            </a:r>
            <a:r>
              <a:rPr lang="en" sz="1467" b="1" kern="0">
                <a:solidFill>
                  <a:srgbClr val="1A4568"/>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Freepik</a:t>
            </a:r>
            <a:endParaRPr sz="1467" b="1" kern="0">
              <a:solidFill>
                <a:srgbClr val="1A4568"/>
              </a:solidFill>
              <a:latin typeface="Open Sans"/>
              <a:ea typeface="Open Sans"/>
              <a:cs typeface="Open Sans"/>
              <a:sym typeface="Open Sans"/>
            </a:endParaRPr>
          </a:p>
        </p:txBody>
      </p:sp>
      <p:sp>
        <p:nvSpPr>
          <p:cNvPr id="415" name="Google Shape;415;p25"/>
          <p:cNvSpPr/>
          <p:nvPr/>
        </p:nvSpPr>
        <p:spPr>
          <a:xfrm rot="-5538951">
            <a:off x="-3432716" y="1373291"/>
            <a:ext cx="8510679" cy="1768005"/>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6" name="Google Shape;416;p25"/>
          <p:cNvSpPr/>
          <p:nvPr/>
        </p:nvSpPr>
        <p:spPr>
          <a:xfrm rot="5400000" flipH="1">
            <a:off x="-1421008" y="3655685"/>
            <a:ext cx="4797367" cy="2049775"/>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7" name="Google Shape;417;p25"/>
          <p:cNvSpPr/>
          <p:nvPr/>
        </p:nvSpPr>
        <p:spPr>
          <a:xfrm rot="5400000" flipH="1">
            <a:off x="-836683" y="5184206"/>
            <a:ext cx="2698400" cy="1428633"/>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8" name="Google Shape;418;p25"/>
          <p:cNvSpPr/>
          <p:nvPr/>
        </p:nvSpPr>
        <p:spPr>
          <a:xfrm>
            <a:off x="1029067" y="3676667"/>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9" name="Google Shape;419;p25"/>
          <p:cNvSpPr/>
          <p:nvPr/>
        </p:nvSpPr>
        <p:spPr>
          <a:xfrm>
            <a:off x="2071067" y="46034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0" name="Google Shape;420;p25"/>
          <p:cNvSpPr/>
          <p:nvPr/>
        </p:nvSpPr>
        <p:spPr>
          <a:xfrm>
            <a:off x="1072467" y="1401767"/>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1" name="Google Shape;421;p25"/>
          <p:cNvSpPr/>
          <p:nvPr/>
        </p:nvSpPr>
        <p:spPr>
          <a:xfrm>
            <a:off x="1559533" y="47350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2" name="Google Shape;422;p25"/>
          <p:cNvSpPr/>
          <p:nvPr/>
        </p:nvSpPr>
        <p:spPr>
          <a:xfrm>
            <a:off x="501984" y="955867"/>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423" name="Google Shape;423;p25"/>
          <p:cNvGrpSpPr/>
          <p:nvPr/>
        </p:nvGrpSpPr>
        <p:grpSpPr>
          <a:xfrm rot="10800000">
            <a:off x="10261125" y="-297584"/>
            <a:ext cx="2235171" cy="9278023"/>
            <a:chOff x="-174456" y="-1522725"/>
            <a:chExt cx="1676378" cy="6958517"/>
          </a:xfrm>
        </p:grpSpPr>
        <p:sp>
          <p:nvSpPr>
            <p:cNvPr id="424" name="Google Shape;424;p25"/>
            <p:cNvSpPr/>
            <p:nvPr/>
          </p:nvSpPr>
          <p:spPr>
            <a:xfrm rot="-5538951">
              <a:off x="-2574537" y="1029968"/>
              <a:ext cx="6383009" cy="1326004"/>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 name="Google Shape;425;p25"/>
            <p:cNvSpPr/>
            <p:nvPr/>
          </p:nvSpPr>
          <p:spPr>
            <a:xfrm rot="5400000" flipH="1">
              <a:off x="-1065756" y="2741763"/>
              <a:ext cx="3598025" cy="1537331"/>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 name="Google Shape;426;p25"/>
            <p:cNvSpPr/>
            <p:nvPr/>
          </p:nvSpPr>
          <p:spPr>
            <a:xfrm rot="5400000" flipH="1">
              <a:off x="-627512" y="3888154"/>
              <a:ext cx="2023800" cy="1071475"/>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427" name="Google Shape;427;p25"/>
          <p:cNvSpPr/>
          <p:nvPr/>
        </p:nvSpPr>
        <p:spPr>
          <a:xfrm rot="10800000" flipH="1">
            <a:off x="10642200" y="3813900"/>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 name="Google Shape;428;p25"/>
          <p:cNvSpPr/>
          <p:nvPr/>
        </p:nvSpPr>
        <p:spPr>
          <a:xfrm rot="10800000" flipH="1">
            <a:off x="11109400" y="2633533"/>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 name="Google Shape;429;p25"/>
          <p:cNvSpPr/>
          <p:nvPr/>
        </p:nvSpPr>
        <p:spPr>
          <a:xfrm rot="10800000" flipH="1">
            <a:off x="10576600" y="57162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 name="Google Shape;430;p25"/>
          <p:cNvSpPr/>
          <p:nvPr/>
        </p:nvSpPr>
        <p:spPr>
          <a:xfrm rot="10800000" flipH="1">
            <a:off x="10261133" y="23037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 name="Google Shape;431;p25"/>
          <p:cNvSpPr/>
          <p:nvPr/>
        </p:nvSpPr>
        <p:spPr>
          <a:xfrm rot="10800000" flipH="1">
            <a:off x="11065984" y="59893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394411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432"/>
        <p:cNvGrpSpPr/>
        <p:nvPr/>
      </p:nvGrpSpPr>
      <p:grpSpPr>
        <a:xfrm>
          <a:off x="0" y="0"/>
          <a:ext cx="0" cy="0"/>
          <a:chOff x="0" y="0"/>
          <a:chExt cx="0" cy="0"/>
        </a:xfrm>
      </p:grpSpPr>
      <p:sp>
        <p:nvSpPr>
          <p:cNvPr id="433" name="Google Shape;433;p26"/>
          <p:cNvSpPr txBox="1">
            <a:spLocks noGrp="1"/>
          </p:cNvSpPr>
          <p:nvPr>
            <p:ph type="title"/>
          </p:nvPr>
        </p:nvSpPr>
        <p:spPr>
          <a:xfrm>
            <a:off x="720000" y="484367"/>
            <a:ext cx="1075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Open Sans"/>
                <a:ea typeface="Open Sans"/>
                <a:cs typeface="Open Sans"/>
                <a:sym typeface="Open Sans"/>
              </a:defRPr>
            </a:lvl2pPr>
            <a:lvl3pPr lvl="2" rtl="0">
              <a:spcBef>
                <a:spcPts val="0"/>
              </a:spcBef>
              <a:spcAft>
                <a:spcPts val="0"/>
              </a:spcAft>
              <a:buSzPts val="3000"/>
              <a:buNone/>
              <a:defRPr>
                <a:latin typeface="Open Sans"/>
                <a:ea typeface="Open Sans"/>
                <a:cs typeface="Open Sans"/>
                <a:sym typeface="Open Sans"/>
              </a:defRPr>
            </a:lvl3pPr>
            <a:lvl4pPr lvl="3" rtl="0">
              <a:spcBef>
                <a:spcPts val="0"/>
              </a:spcBef>
              <a:spcAft>
                <a:spcPts val="0"/>
              </a:spcAft>
              <a:buSzPts val="3000"/>
              <a:buNone/>
              <a:defRPr>
                <a:latin typeface="Open Sans"/>
                <a:ea typeface="Open Sans"/>
                <a:cs typeface="Open Sans"/>
                <a:sym typeface="Open Sans"/>
              </a:defRPr>
            </a:lvl4pPr>
            <a:lvl5pPr lvl="4" rtl="0">
              <a:spcBef>
                <a:spcPts val="0"/>
              </a:spcBef>
              <a:spcAft>
                <a:spcPts val="0"/>
              </a:spcAft>
              <a:buSzPts val="3000"/>
              <a:buNone/>
              <a:defRPr>
                <a:latin typeface="Open Sans"/>
                <a:ea typeface="Open Sans"/>
                <a:cs typeface="Open Sans"/>
                <a:sym typeface="Open Sans"/>
              </a:defRPr>
            </a:lvl5pPr>
            <a:lvl6pPr lvl="5" rtl="0">
              <a:spcBef>
                <a:spcPts val="0"/>
              </a:spcBef>
              <a:spcAft>
                <a:spcPts val="0"/>
              </a:spcAft>
              <a:buSzPts val="3000"/>
              <a:buNone/>
              <a:defRPr>
                <a:latin typeface="Open Sans"/>
                <a:ea typeface="Open Sans"/>
                <a:cs typeface="Open Sans"/>
                <a:sym typeface="Open Sans"/>
              </a:defRPr>
            </a:lvl6pPr>
            <a:lvl7pPr lvl="6" rtl="0">
              <a:spcBef>
                <a:spcPts val="0"/>
              </a:spcBef>
              <a:spcAft>
                <a:spcPts val="0"/>
              </a:spcAft>
              <a:buSzPts val="3000"/>
              <a:buNone/>
              <a:defRPr>
                <a:latin typeface="Open Sans"/>
                <a:ea typeface="Open Sans"/>
                <a:cs typeface="Open Sans"/>
                <a:sym typeface="Open Sans"/>
              </a:defRPr>
            </a:lvl7pPr>
            <a:lvl8pPr lvl="7" rtl="0">
              <a:spcBef>
                <a:spcPts val="0"/>
              </a:spcBef>
              <a:spcAft>
                <a:spcPts val="0"/>
              </a:spcAft>
              <a:buSzPts val="3000"/>
              <a:buNone/>
              <a:defRPr>
                <a:latin typeface="Open Sans"/>
                <a:ea typeface="Open Sans"/>
                <a:cs typeface="Open Sans"/>
                <a:sym typeface="Open Sans"/>
              </a:defRPr>
            </a:lvl8pPr>
            <a:lvl9pPr lvl="8" rtl="0">
              <a:spcBef>
                <a:spcPts val="0"/>
              </a:spcBef>
              <a:spcAft>
                <a:spcPts val="0"/>
              </a:spcAft>
              <a:buSzPts val="3000"/>
              <a:buNone/>
              <a:defRPr>
                <a:latin typeface="Open Sans"/>
                <a:ea typeface="Open Sans"/>
                <a:cs typeface="Open Sans"/>
                <a:sym typeface="Open Sans"/>
              </a:defRPr>
            </a:lvl9pPr>
          </a:lstStyle>
          <a:p>
            <a:endParaRPr/>
          </a:p>
        </p:txBody>
      </p:sp>
      <p:sp>
        <p:nvSpPr>
          <p:cNvPr id="434" name="Google Shape;434;p26"/>
          <p:cNvSpPr txBox="1">
            <a:spLocks noGrp="1"/>
          </p:cNvSpPr>
          <p:nvPr>
            <p:ph type="subTitle" idx="1"/>
          </p:nvPr>
        </p:nvSpPr>
        <p:spPr>
          <a:xfrm>
            <a:off x="2820767" y="2047267"/>
            <a:ext cx="2677200" cy="4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435" name="Google Shape;435;p26"/>
          <p:cNvSpPr txBox="1">
            <a:spLocks noGrp="1"/>
          </p:cNvSpPr>
          <p:nvPr>
            <p:ph type="subTitle" idx="2"/>
          </p:nvPr>
        </p:nvSpPr>
        <p:spPr>
          <a:xfrm>
            <a:off x="2688467" y="2860533"/>
            <a:ext cx="6815200" cy="239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600"/>
            </a:lvl1pPr>
            <a:lvl2pPr lvl="1" algn="ctr" rtl="0">
              <a:spcBef>
                <a:spcPts val="1333"/>
              </a:spcBef>
              <a:spcAft>
                <a:spcPts val="0"/>
              </a:spcAft>
              <a:buSzPts val="1400"/>
              <a:buChar char="○"/>
              <a:defRPr/>
            </a:lvl2pPr>
            <a:lvl3pPr lvl="2" algn="ctr" rtl="0">
              <a:spcBef>
                <a:spcPts val="2133"/>
              </a:spcBef>
              <a:spcAft>
                <a:spcPts val="0"/>
              </a:spcAft>
              <a:buSzPts val="1400"/>
              <a:buChar char="■"/>
              <a:defRPr/>
            </a:lvl3pPr>
            <a:lvl4pPr lvl="3" algn="ctr" rtl="0">
              <a:spcBef>
                <a:spcPts val="2133"/>
              </a:spcBef>
              <a:spcAft>
                <a:spcPts val="0"/>
              </a:spcAft>
              <a:buSzPts val="1400"/>
              <a:buChar char="●"/>
              <a:defRPr/>
            </a:lvl4pPr>
            <a:lvl5pPr lvl="4" algn="ctr" rtl="0">
              <a:spcBef>
                <a:spcPts val="2133"/>
              </a:spcBef>
              <a:spcAft>
                <a:spcPts val="0"/>
              </a:spcAft>
              <a:buSzPts val="1400"/>
              <a:buChar char="○"/>
              <a:defRPr/>
            </a:lvl5pPr>
            <a:lvl6pPr lvl="5" algn="ctr" rtl="0">
              <a:spcBef>
                <a:spcPts val="2133"/>
              </a:spcBef>
              <a:spcAft>
                <a:spcPts val="0"/>
              </a:spcAft>
              <a:buSzPts val="1400"/>
              <a:buChar char="■"/>
              <a:defRPr/>
            </a:lvl6pPr>
            <a:lvl7pPr lvl="6" algn="ctr" rtl="0">
              <a:spcBef>
                <a:spcPts val="2133"/>
              </a:spcBef>
              <a:spcAft>
                <a:spcPts val="0"/>
              </a:spcAft>
              <a:buSzPts val="1400"/>
              <a:buChar char="●"/>
              <a:defRPr/>
            </a:lvl7pPr>
            <a:lvl8pPr lvl="7" algn="ctr" rtl="0">
              <a:spcBef>
                <a:spcPts val="2133"/>
              </a:spcBef>
              <a:spcAft>
                <a:spcPts val="0"/>
              </a:spcAft>
              <a:buSzPts val="1400"/>
              <a:buChar char="○"/>
              <a:defRPr/>
            </a:lvl8pPr>
            <a:lvl9pPr lvl="8" algn="ctr" rtl="0">
              <a:spcBef>
                <a:spcPts val="2133"/>
              </a:spcBef>
              <a:spcAft>
                <a:spcPts val="2133"/>
              </a:spcAft>
              <a:buSzPts val="1400"/>
              <a:buChar char="■"/>
              <a:defRPr/>
            </a:lvl9pPr>
          </a:lstStyle>
          <a:p>
            <a:endParaRPr/>
          </a:p>
        </p:txBody>
      </p:sp>
      <p:sp>
        <p:nvSpPr>
          <p:cNvPr id="436" name="Google Shape;436;p26"/>
          <p:cNvSpPr/>
          <p:nvPr/>
        </p:nvSpPr>
        <p:spPr>
          <a:xfrm flipH="1">
            <a:off x="-238056" y="-157720"/>
            <a:ext cx="4272457" cy="220151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 name="Google Shape;437;p26"/>
          <p:cNvSpPr/>
          <p:nvPr/>
        </p:nvSpPr>
        <p:spPr>
          <a:xfrm rot="10800000" flipH="1">
            <a:off x="-371096" y="-96892"/>
            <a:ext cx="3227363" cy="137895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 name="Google Shape;438;p26"/>
          <p:cNvSpPr/>
          <p:nvPr/>
        </p:nvSpPr>
        <p:spPr>
          <a:xfrm rot="-10484947">
            <a:off x="-979919" y="-549076"/>
            <a:ext cx="2457908" cy="115904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 name="Google Shape;439;p26"/>
          <p:cNvSpPr/>
          <p:nvPr/>
        </p:nvSpPr>
        <p:spPr>
          <a:xfrm rot="10800000" flipH="1">
            <a:off x="2296317" y="6109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 name="Google Shape;440;p26"/>
          <p:cNvSpPr/>
          <p:nvPr/>
        </p:nvSpPr>
        <p:spPr>
          <a:xfrm rot="10800000" flipH="1">
            <a:off x="1109768" y="92954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 name="Google Shape;441;p26"/>
          <p:cNvSpPr/>
          <p:nvPr/>
        </p:nvSpPr>
        <p:spPr>
          <a:xfrm rot="10800000" flipH="1">
            <a:off x="82068" y="2109245"/>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390186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442"/>
        <p:cNvGrpSpPr/>
        <p:nvPr/>
      </p:nvGrpSpPr>
      <p:grpSpPr>
        <a:xfrm>
          <a:off x="0" y="0"/>
          <a:ext cx="0" cy="0"/>
          <a:chOff x="0" y="0"/>
          <a:chExt cx="0" cy="0"/>
        </a:xfrm>
      </p:grpSpPr>
      <p:sp>
        <p:nvSpPr>
          <p:cNvPr id="443" name="Google Shape;443;p27"/>
          <p:cNvSpPr txBox="1">
            <a:spLocks noGrp="1"/>
          </p:cNvSpPr>
          <p:nvPr>
            <p:ph type="title"/>
          </p:nvPr>
        </p:nvSpPr>
        <p:spPr>
          <a:xfrm>
            <a:off x="4141267" y="484367"/>
            <a:ext cx="39096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444" name="Google Shape;444;p27"/>
          <p:cNvSpPr txBox="1">
            <a:spLocks noGrp="1"/>
          </p:cNvSpPr>
          <p:nvPr>
            <p:ph type="subTitle" idx="1"/>
          </p:nvPr>
        </p:nvSpPr>
        <p:spPr>
          <a:xfrm>
            <a:off x="1013700" y="2047267"/>
            <a:ext cx="2677200" cy="4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445" name="Google Shape;445;p27"/>
          <p:cNvSpPr txBox="1">
            <a:spLocks noGrp="1"/>
          </p:cNvSpPr>
          <p:nvPr>
            <p:ph type="subTitle" idx="2"/>
          </p:nvPr>
        </p:nvSpPr>
        <p:spPr>
          <a:xfrm>
            <a:off x="720000" y="2860533"/>
            <a:ext cx="5112000" cy="2349200"/>
          </a:xfrm>
          <a:prstGeom prst="rect">
            <a:avLst/>
          </a:prstGeom>
        </p:spPr>
        <p:txBody>
          <a:bodyPr spcFirstLastPara="1" wrap="square" lIns="91425" tIns="91425" rIns="91425" bIns="91425" anchor="t" anchorCtr="0">
            <a:noAutofit/>
          </a:bodyPr>
          <a:lstStyle>
            <a:lvl1pPr marR="67732" lvl="0" rtl="0">
              <a:lnSpc>
                <a:spcPct val="100000"/>
              </a:lnSpc>
              <a:spcBef>
                <a:spcPts val="0"/>
              </a:spcBef>
              <a:spcAft>
                <a:spcPts val="0"/>
              </a:spcAft>
              <a:buSzPts val="1400"/>
              <a:buChar char="●"/>
              <a:defRPr sz="1600"/>
            </a:lvl1pPr>
            <a:lvl2pPr lvl="1" algn="ctr" rtl="0">
              <a:spcBef>
                <a:spcPts val="1333"/>
              </a:spcBef>
              <a:spcAft>
                <a:spcPts val="0"/>
              </a:spcAft>
              <a:buSzPts val="1400"/>
              <a:buChar char="○"/>
              <a:defRPr/>
            </a:lvl2pPr>
            <a:lvl3pPr lvl="2" algn="ctr" rtl="0">
              <a:spcBef>
                <a:spcPts val="2133"/>
              </a:spcBef>
              <a:spcAft>
                <a:spcPts val="0"/>
              </a:spcAft>
              <a:buSzPts val="1400"/>
              <a:buChar char="■"/>
              <a:defRPr/>
            </a:lvl3pPr>
            <a:lvl4pPr lvl="3" algn="ctr" rtl="0">
              <a:spcBef>
                <a:spcPts val="2133"/>
              </a:spcBef>
              <a:spcAft>
                <a:spcPts val="0"/>
              </a:spcAft>
              <a:buSzPts val="1400"/>
              <a:buChar char="●"/>
              <a:defRPr/>
            </a:lvl4pPr>
            <a:lvl5pPr lvl="4" algn="ctr" rtl="0">
              <a:spcBef>
                <a:spcPts val="2133"/>
              </a:spcBef>
              <a:spcAft>
                <a:spcPts val="0"/>
              </a:spcAft>
              <a:buSzPts val="1400"/>
              <a:buChar char="○"/>
              <a:defRPr/>
            </a:lvl5pPr>
            <a:lvl6pPr lvl="5" algn="ctr" rtl="0">
              <a:spcBef>
                <a:spcPts val="2133"/>
              </a:spcBef>
              <a:spcAft>
                <a:spcPts val="0"/>
              </a:spcAft>
              <a:buSzPts val="1400"/>
              <a:buChar char="■"/>
              <a:defRPr/>
            </a:lvl6pPr>
            <a:lvl7pPr lvl="6" algn="ctr" rtl="0">
              <a:spcBef>
                <a:spcPts val="2133"/>
              </a:spcBef>
              <a:spcAft>
                <a:spcPts val="0"/>
              </a:spcAft>
              <a:buSzPts val="1400"/>
              <a:buChar char="●"/>
              <a:defRPr/>
            </a:lvl7pPr>
            <a:lvl8pPr lvl="7" algn="ctr" rtl="0">
              <a:spcBef>
                <a:spcPts val="2133"/>
              </a:spcBef>
              <a:spcAft>
                <a:spcPts val="0"/>
              </a:spcAft>
              <a:buSzPts val="1400"/>
              <a:buChar char="○"/>
              <a:defRPr/>
            </a:lvl8pPr>
            <a:lvl9pPr lvl="8" algn="ctr" rtl="0">
              <a:spcBef>
                <a:spcPts val="2133"/>
              </a:spcBef>
              <a:spcAft>
                <a:spcPts val="2133"/>
              </a:spcAft>
              <a:buSzPts val="1400"/>
              <a:buChar char="■"/>
              <a:defRPr/>
            </a:lvl9pPr>
          </a:lstStyle>
          <a:p>
            <a:endParaRPr/>
          </a:p>
        </p:txBody>
      </p:sp>
      <p:sp>
        <p:nvSpPr>
          <p:cNvPr id="446" name="Google Shape;446;p27"/>
          <p:cNvSpPr txBox="1">
            <a:spLocks noGrp="1"/>
          </p:cNvSpPr>
          <p:nvPr>
            <p:ph type="subTitle" idx="3"/>
          </p:nvPr>
        </p:nvSpPr>
        <p:spPr>
          <a:xfrm>
            <a:off x="6085600" y="2047267"/>
            <a:ext cx="2677200" cy="4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447" name="Google Shape;447;p27"/>
          <p:cNvSpPr txBox="1">
            <a:spLocks noGrp="1"/>
          </p:cNvSpPr>
          <p:nvPr>
            <p:ph type="subTitle" idx="4"/>
          </p:nvPr>
        </p:nvSpPr>
        <p:spPr>
          <a:xfrm>
            <a:off x="5920800" y="2860533"/>
            <a:ext cx="5112000" cy="2349200"/>
          </a:xfrm>
          <a:prstGeom prst="rect">
            <a:avLst/>
          </a:prstGeom>
        </p:spPr>
        <p:txBody>
          <a:bodyPr spcFirstLastPara="1" wrap="square" lIns="91425" tIns="91425" rIns="91425" bIns="91425" anchor="t" anchorCtr="0">
            <a:noAutofit/>
          </a:bodyPr>
          <a:lstStyle>
            <a:lvl1pPr marR="67732" lvl="0" rtl="0">
              <a:lnSpc>
                <a:spcPct val="100000"/>
              </a:lnSpc>
              <a:spcBef>
                <a:spcPts val="0"/>
              </a:spcBef>
              <a:spcAft>
                <a:spcPts val="0"/>
              </a:spcAft>
              <a:buSzPts val="1400"/>
              <a:buChar char="●"/>
              <a:defRPr sz="1600"/>
            </a:lvl1pPr>
            <a:lvl2pPr lvl="1" algn="ctr" rtl="0">
              <a:spcBef>
                <a:spcPts val="1333"/>
              </a:spcBef>
              <a:spcAft>
                <a:spcPts val="0"/>
              </a:spcAft>
              <a:buSzPts val="1400"/>
              <a:buChar char="○"/>
              <a:defRPr/>
            </a:lvl2pPr>
            <a:lvl3pPr lvl="2" algn="ctr" rtl="0">
              <a:spcBef>
                <a:spcPts val="2133"/>
              </a:spcBef>
              <a:spcAft>
                <a:spcPts val="0"/>
              </a:spcAft>
              <a:buSzPts val="1400"/>
              <a:buChar char="■"/>
              <a:defRPr/>
            </a:lvl3pPr>
            <a:lvl4pPr lvl="3" algn="ctr" rtl="0">
              <a:spcBef>
                <a:spcPts val="2133"/>
              </a:spcBef>
              <a:spcAft>
                <a:spcPts val="0"/>
              </a:spcAft>
              <a:buSzPts val="1400"/>
              <a:buChar char="●"/>
              <a:defRPr/>
            </a:lvl4pPr>
            <a:lvl5pPr lvl="4" algn="ctr" rtl="0">
              <a:spcBef>
                <a:spcPts val="2133"/>
              </a:spcBef>
              <a:spcAft>
                <a:spcPts val="0"/>
              </a:spcAft>
              <a:buSzPts val="1400"/>
              <a:buChar char="○"/>
              <a:defRPr/>
            </a:lvl5pPr>
            <a:lvl6pPr lvl="5" algn="ctr" rtl="0">
              <a:spcBef>
                <a:spcPts val="2133"/>
              </a:spcBef>
              <a:spcAft>
                <a:spcPts val="0"/>
              </a:spcAft>
              <a:buSzPts val="1400"/>
              <a:buChar char="■"/>
              <a:defRPr/>
            </a:lvl6pPr>
            <a:lvl7pPr lvl="6" algn="ctr" rtl="0">
              <a:spcBef>
                <a:spcPts val="2133"/>
              </a:spcBef>
              <a:spcAft>
                <a:spcPts val="0"/>
              </a:spcAft>
              <a:buSzPts val="1400"/>
              <a:buChar char="●"/>
              <a:defRPr/>
            </a:lvl7pPr>
            <a:lvl8pPr lvl="7" algn="ctr" rtl="0">
              <a:spcBef>
                <a:spcPts val="2133"/>
              </a:spcBef>
              <a:spcAft>
                <a:spcPts val="0"/>
              </a:spcAft>
              <a:buSzPts val="1400"/>
              <a:buChar char="○"/>
              <a:defRPr/>
            </a:lvl8pPr>
            <a:lvl9pPr lvl="8" algn="ctr" rtl="0">
              <a:spcBef>
                <a:spcPts val="2133"/>
              </a:spcBef>
              <a:spcAft>
                <a:spcPts val="2133"/>
              </a:spcAft>
              <a:buSzPts val="1400"/>
              <a:buChar char="■"/>
              <a:defRPr/>
            </a:lvl9pPr>
          </a:lstStyle>
          <a:p>
            <a:endParaRPr/>
          </a:p>
        </p:txBody>
      </p:sp>
      <p:sp>
        <p:nvSpPr>
          <p:cNvPr id="448" name="Google Shape;448;p27"/>
          <p:cNvSpPr/>
          <p:nvPr/>
        </p:nvSpPr>
        <p:spPr>
          <a:xfrm>
            <a:off x="8109436" y="-157720"/>
            <a:ext cx="4272457" cy="220151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 name="Google Shape;449;p27"/>
          <p:cNvSpPr/>
          <p:nvPr/>
        </p:nvSpPr>
        <p:spPr>
          <a:xfrm rot="10800000">
            <a:off x="9287568" y="-96892"/>
            <a:ext cx="3227363" cy="137895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 name="Google Shape;450;p27"/>
          <p:cNvSpPr/>
          <p:nvPr/>
        </p:nvSpPr>
        <p:spPr>
          <a:xfrm rot="10484947" flipH="1">
            <a:off x="10665847" y="-549076"/>
            <a:ext cx="2457908" cy="115904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1" name="Google Shape;451;p27"/>
          <p:cNvSpPr/>
          <p:nvPr/>
        </p:nvSpPr>
        <p:spPr>
          <a:xfrm rot="10800000">
            <a:off x="9629517" y="6109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2" name="Google Shape;452;p27"/>
          <p:cNvSpPr/>
          <p:nvPr/>
        </p:nvSpPr>
        <p:spPr>
          <a:xfrm rot="10800000">
            <a:off x="10902867" y="92954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3" name="Google Shape;453;p27"/>
          <p:cNvSpPr/>
          <p:nvPr/>
        </p:nvSpPr>
        <p:spPr>
          <a:xfrm rot="10800000">
            <a:off x="11930567" y="2109245"/>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073929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04800" y="1979400"/>
            <a:ext cx="10382800" cy="2782000"/>
          </a:xfrm>
          <a:prstGeom prst="rect">
            <a:avLst/>
          </a:prstGeom>
        </p:spPr>
        <p:txBody>
          <a:bodyPr spcFirstLastPara="1" wrap="square" lIns="91425" tIns="91425" rIns="91425" bIns="91425" anchor="ctr" anchorCtr="0">
            <a:noAutofit/>
          </a:bodyPr>
          <a:lstStyle>
            <a:lvl1pPr lvl="0" algn="ctr">
              <a:lnSpc>
                <a:spcPct val="125000"/>
              </a:lnSpc>
              <a:spcBef>
                <a:spcPts val="0"/>
              </a:spcBef>
              <a:spcAft>
                <a:spcPts val="0"/>
              </a:spcAft>
              <a:buSzPts val="5200"/>
              <a:buNone/>
              <a:defRPr sz="7333">
                <a:solidFill>
                  <a:schemeClr val="dk1"/>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3396767" y="4622300"/>
            <a:ext cx="5398400" cy="510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8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1" name="Google Shape;11;p2"/>
          <p:cNvSpPr/>
          <p:nvPr/>
        </p:nvSpPr>
        <p:spPr>
          <a:xfrm rot="5400000">
            <a:off x="-2489367" y="1350901"/>
            <a:ext cx="6418728" cy="228048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 name="Google Shape;12;p2"/>
          <p:cNvSpPr/>
          <p:nvPr/>
        </p:nvSpPr>
        <p:spPr>
          <a:xfrm rot="10800000">
            <a:off x="-305680" y="4529073"/>
            <a:ext cx="4900647" cy="252508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 name="Google Shape;13;p2"/>
          <p:cNvSpPr/>
          <p:nvPr/>
        </p:nvSpPr>
        <p:spPr>
          <a:xfrm rot="-315040" flipH="1">
            <a:off x="-315127" y="5966683"/>
            <a:ext cx="2819261" cy="132944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 name="Google Shape;14;p2"/>
          <p:cNvSpPr/>
          <p:nvPr/>
        </p:nvSpPr>
        <p:spPr>
          <a:xfrm>
            <a:off x="4376951" y="6358817"/>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1236400" y="56137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 name="Google Shape;16;p2"/>
          <p:cNvSpPr/>
          <p:nvPr/>
        </p:nvSpPr>
        <p:spPr>
          <a:xfrm>
            <a:off x="73984" y="3877684"/>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 name="Google Shape;17;p2"/>
          <p:cNvSpPr/>
          <p:nvPr/>
        </p:nvSpPr>
        <p:spPr>
          <a:xfrm>
            <a:off x="5676233" y="65357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2"/>
          <p:cNvSpPr/>
          <p:nvPr/>
        </p:nvSpPr>
        <p:spPr>
          <a:xfrm>
            <a:off x="2079051" y="5214051"/>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 name="Google Shape;19;p2"/>
          <p:cNvSpPr/>
          <p:nvPr/>
        </p:nvSpPr>
        <p:spPr>
          <a:xfrm rot="-5400000">
            <a:off x="8147005" y="3370524"/>
            <a:ext cx="6418728" cy="228048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2"/>
          <p:cNvSpPr/>
          <p:nvPr/>
        </p:nvSpPr>
        <p:spPr>
          <a:xfrm>
            <a:off x="7659567" y="-225812"/>
            <a:ext cx="4837029" cy="2492397"/>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 name="Google Shape;21;p2"/>
          <p:cNvSpPr/>
          <p:nvPr/>
        </p:nvSpPr>
        <p:spPr>
          <a:xfrm rot="10484934" flipH="1">
            <a:off x="9723274" y="-464660"/>
            <a:ext cx="2782727" cy="1312219"/>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 name="Google Shape;22;p2"/>
          <p:cNvSpPr/>
          <p:nvPr/>
        </p:nvSpPr>
        <p:spPr>
          <a:xfrm rot="10800000">
            <a:off x="7513084" y="277228"/>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 name="Google Shape;23;p2"/>
          <p:cNvSpPr/>
          <p:nvPr/>
        </p:nvSpPr>
        <p:spPr>
          <a:xfrm rot="10800000">
            <a:off x="10334133" y="136641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 name="Google Shape;24;p2"/>
          <p:cNvSpPr/>
          <p:nvPr/>
        </p:nvSpPr>
        <p:spPr>
          <a:xfrm rot="10800000">
            <a:off x="11973984" y="2586361"/>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 name="Google Shape;25;p2"/>
          <p:cNvSpPr/>
          <p:nvPr/>
        </p:nvSpPr>
        <p:spPr>
          <a:xfrm rot="10800000">
            <a:off x="6300600" y="186661"/>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8285648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2549967" y="3015117"/>
            <a:ext cx="7092000" cy="109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28" name="Google Shape;28;p3"/>
          <p:cNvSpPr txBox="1">
            <a:spLocks noGrp="1"/>
          </p:cNvSpPr>
          <p:nvPr>
            <p:ph type="title" idx="2" hasCustomPrompt="1"/>
          </p:nvPr>
        </p:nvSpPr>
        <p:spPr>
          <a:xfrm>
            <a:off x="4140800" y="1552900"/>
            <a:ext cx="3910400" cy="13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666">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29" name="Google Shape;29;p3"/>
          <p:cNvSpPr txBox="1">
            <a:spLocks noGrp="1"/>
          </p:cNvSpPr>
          <p:nvPr>
            <p:ph type="subTitle" idx="1"/>
          </p:nvPr>
        </p:nvSpPr>
        <p:spPr>
          <a:xfrm>
            <a:off x="3753867" y="4165217"/>
            <a:ext cx="4684400" cy="58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133">
                <a:solidFill>
                  <a:schemeClr val="dk1"/>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0" name="Google Shape;30;p3"/>
          <p:cNvSpPr/>
          <p:nvPr/>
        </p:nvSpPr>
        <p:spPr>
          <a:xfrm rot="10800000">
            <a:off x="-346922" y="438039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 name="Google Shape;31;p3"/>
          <p:cNvSpPr/>
          <p:nvPr/>
        </p:nvSpPr>
        <p:spPr>
          <a:xfrm rot="10800000">
            <a:off x="211309" y="5906643"/>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 name="Google Shape;32;p3"/>
          <p:cNvSpPr/>
          <p:nvPr/>
        </p:nvSpPr>
        <p:spPr>
          <a:xfrm>
            <a:off x="4932967" y="62182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 name="Google Shape;33;p3"/>
          <p:cNvSpPr/>
          <p:nvPr/>
        </p:nvSpPr>
        <p:spPr>
          <a:xfrm>
            <a:off x="2414684" y="5843484"/>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 name="Google Shape;34;p3"/>
          <p:cNvSpPr/>
          <p:nvPr/>
        </p:nvSpPr>
        <p:spPr>
          <a:xfrm>
            <a:off x="-442899" y="493793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 name="Google Shape;35;p3"/>
          <p:cNvSpPr/>
          <p:nvPr/>
        </p:nvSpPr>
        <p:spPr>
          <a:xfrm>
            <a:off x="1642700" y="53560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3"/>
          <p:cNvSpPr/>
          <p:nvPr/>
        </p:nvSpPr>
        <p:spPr>
          <a:xfrm>
            <a:off x="145184" y="4010051"/>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3"/>
          <p:cNvSpPr/>
          <p:nvPr/>
        </p:nvSpPr>
        <p:spPr>
          <a:xfrm>
            <a:off x="7153568" y="22215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 name="Google Shape;38;p3"/>
          <p:cNvSpPr/>
          <p:nvPr/>
        </p:nvSpPr>
        <p:spPr>
          <a:xfrm>
            <a:off x="6499401" y="-444616"/>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3"/>
          <p:cNvSpPr/>
          <p:nvPr/>
        </p:nvSpPr>
        <p:spPr>
          <a:xfrm rot="10800000">
            <a:off x="7153567" y="5590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3"/>
          <p:cNvSpPr/>
          <p:nvPr/>
        </p:nvSpPr>
        <p:spPr>
          <a:xfrm rot="10800000">
            <a:off x="9585051" y="8474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3"/>
          <p:cNvSpPr/>
          <p:nvPr/>
        </p:nvSpPr>
        <p:spPr>
          <a:xfrm rot="10800000">
            <a:off x="8828366" y="-5810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 name="Google Shape;42;p3"/>
          <p:cNvSpPr/>
          <p:nvPr/>
        </p:nvSpPr>
        <p:spPr>
          <a:xfrm rot="10800000">
            <a:off x="10443833" y="14212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 name="Google Shape;43;p3"/>
          <p:cNvSpPr/>
          <p:nvPr/>
        </p:nvSpPr>
        <p:spPr>
          <a:xfrm rot="10800000">
            <a:off x="11854551" y="2680867"/>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0635770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4"/>
        <p:cNvGrpSpPr/>
        <p:nvPr/>
      </p:nvGrpSpPr>
      <p:grpSpPr>
        <a:xfrm>
          <a:off x="0" y="0"/>
          <a:ext cx="0" cy="0"/>
          <a:chOff x="0" y="0"/>
          <a:chExt cx="0" cy="0"/>
        </a:xfrm>
      </p:grpSpPr>
      <p:sp>
        <p:nvSpPr>
          <p:cNvPr id="45" name="Google Shape;45;p4"/>
          <p:cNvSpPr txBox="1">
            <a:spLocks noGrp="1"/>
          </p:cNvSpPr>
          <p:nvPr>
            <p:ph type="title"/>
          </p:nvPr>
        </p:nvSpPr>
        <p:spPr>
          <a:xfrm>
            <a:off x="720000" y="484367"/>
            <a:ext cx="10752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6" name="Google Shape;46;p4"/>
          <p:cNvSpPr txBox="1">
            <a:spLocks noGrp="1"/>
          </p:cNvSpPr>
          <p:nvPr>
            <p:ph type="body" idx="1"/>
          </p:nvPr>
        </p:nvSpPr>
        <p:spPr>
          <a:xfrm>
            <a:off x="720000" y="1371600"/>
            <a:ext cx="10752000" cy="4766400"/>
          </a:xfrm>
          <a:prstGeom prst="rect">
            <a:avLst/>
          </a:prstGeom>
        </p:spPr>
        <p:txBody>
          <a:bodyPr spcFirstLastPara="1" wrap="square" lIns="91425" tIns="91425" rIns="91425" bIns="91425" anchor="t" anchorCtr="0">
            <a:noAutofit/>
          </a:bodyPr>
          <a:lstStyle>
            <a:lvl1pPr marL="609585" lvl="0" indent="-457189">
              <a:lnSpc>
                <a:spcPct val="100000"/>
              </a:lnSpc>
              <a:spcBef>
                <a:spcPts val="0"/>
              </a:spcBef>
              <a:spcAft>
                <a:spcPts val="0"/>
              </a:spcAft>
              <a:buSzPts val="1800"/>
              <a:buChar char="●"/>
              <a:defRPr sz="1600"/>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grpSp>
        <p:nvGrpSpPr>
          <p:cNvPr id="47" name="Google Shape;47;p4"/>
          <p:cNvGrpSpPr/>
          <p:nvPr/>
        </p:nvGrpSpPr>
        <p:grpSpPr>
          <a:xfrm flipH="1">
            <a:off x="-172999" y="-155066"/>
            <a:ext cx="3578712" cy="2317551"/>
            <a:chOff x="6654501" y="-116300"/>
            <a:chExt cx="2684034" cy="1738163"/>
          </a:xfrm>
        </p:grpSpPr>
        <p:sp>
          <p:nvSpPr>
            <p:cNvPr id="48" name="Google Shape;48;p4"/>
            <p:cNvSpPr/>
            <p:nvPr/>
          </p:nvSpPr>
          <p:spPr>
            <a:xfrm>
              <a:off x="6654501" y="-116300"/>
              <a:ext cx="2684034" cy="1535681"/>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 name="Google Shape;49;p4"/>
            <p:cNvSpPr/>
            <p:nvPr/>
          </p:nvSpPr>
          <p:spPr>
            <a:xfrm rot="5400000" flipH="1">
              <a:off x="8050932" y="-354518"/>
              <a:ext cx="808131" cy="1493289"/>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 name="Google Shape;50;p4"/>
            <p:cNvSpPr/>
            <p:nvPr/>
          </p:nvSpPr>
          <p:spPr>
            <a:xfrm rot="10800000">
              <a:off x="7613850" y="-116300"/>
              <a:ext cx="1724676" cy="736904"/>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4"/>
            <p:cNvSpPr/>
            <p:nvPr/>
          </p:nvSpPr>
          <p:spPr>
            <a:xfrm>
              <a:off x="7365463" y="107038"/>
              <a:ext cx="163500" cy="163500"/>
            </a:xfrm>
            <a:prstGeom prst="ellipse">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 name="Google Shape;52;p4"/>
            <p:cNvSpPr/>
            <p:nvPr/>
          </p:nvSpPr>
          <p:spPr>
            <a:xfrm>
              <a:off x="8469625" y="775288"/>
              <a:ext cx="98400" cy="98700"/>
            </a:xfrm>
            <a:prstGeom prst="ellipse">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 name="Google Shape;53;p4"/>
            <p:cNvSpPr/>
            <p:nvPr/>
          </p:nvSpPr>
          <p:spPr>
            <a:xfrm>
              <a:off x="8942775" y="1523163"/>
              <a:ext cx="98400" cy="98700"/>
            </a:xfrm>
            <a:prstGeom prst="ellipse">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4" name="Google Shape;54;p4"/>
          <p:cNvGrpSpPr/>
          <p:nvPr/>
        </p:nvGrpSpPr>
        <p:grpSpPr>
          <a:xfrm>
            <a:off x="9075868" y="-155066"/>
            <a:ext cx="3578712" cy="2317551"/>
            <a:chOff x="6654501" y="-116300"/>
            <a:chExt cx="2684034" cy="1738163"/>
          </a:xfrm>
        </p:grpSpPr>
        <p:sp>
          <p:nvSpPr>
            <p:cNvPr id="55" name="Google Shape;55;p4"/>
            <p:cNvSpPr/>
            <p:nvPr/>
          </p:nvSpPr>
          <p:spPr>
            <a:xfrm>
              <a:off x="6654501" y="-116300"/>
              <a:ext cx="2684034" cy="1535681"/>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 name="Google Shape;56;p4"/>
            <p:cNvSpPr/>
            <p:nvPr/>
          </p:nvSpPr>
          <p:spPr>
            <a:xfrm rot="5400000" flipH="1">
              <a:off x="8050932" y="-354518"/>
              <a:ext cx="808131" cy="1493289"/>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 name="Google Shape;57;p4"/>
            <p:cNvSpPr/>
            <p:nvPr/>
          </p:nvSpPr>
          <p:spPr>
            <a:xfrm rot="10800000">
              <a:off x="7613850" y="-116300"/>
              <a:ext cx="1724676" cy="736904"/>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 name="Google Shape;58;p4"/>
            <p:cNvSpPr/>
            <p:nvPr/>
          </p:nvSpPr>
          <p:spPr>
            <a:xfrm>
              <a:off x="7365463" y="107038"/>
              <a:ext cx="163500" cy="163500"/>
            </a:xfrm>
            <a:prstGeom prst="ellipse">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 name="Google Shape;59;p4"/>
            <p:cNvSpPr/>
            <p:nvPr/>
          </p:nvSpPr>
          <p:spPr>
            <a:xfrm>
              <a:off x="8469625" y="775288"/>
              <a:ext cx="98400" cy="98700"/>
            </a:xfrm>
            <a:prstGeom prst="ellipse">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 name="Google Shape;60;p4"/>
            <p:cNvSpPr/>
            <p:nvPr/>
          </p:nvSpPr>
          <p:spPr>
            <a:xfrm>
              <a:off x="8942775" y="1523163"/>
              <a:ext cx="98400" cy="98700"/>
            </a:xfrm>
            <a:prstGeom prst="ellipse">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928256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1"/>
        <p:cNvGrpSpPr/>
        <p:nvPr/>
      </p:nvGrpSpPr>
      <p:grpSpPr>
        <a:xfrm>
          <a:off x="0" y="0"/>
          <a:ext cx="0" cy="0"/>
          <a:chOff x="0" y="0"/>
          <a:chExt cx="0" cy="0"/>
        </a:xfrm>
      </p:grpSpPr>
      <p:sp>
        <p:nvSpPr>
          <p:cNvPr id="62" name="Google Shape;62;p5"/>
          <p:cNvSpPr txBox="1">
            <a:spLocks noGrp="1"/>
          </p:cNvSpPr>
          <p:nvPr>
            <p:ph type="subTitle" idx="1"/>
          </p:nvPr>
        </p:nvSpPr>
        <p:spPr>
          <a:xfrm>
            <a:off x="6759267" y="3454117"/>
            <a:ext cx="38464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63" name="Google Shape;63;p5"/>
          <p:cNvSpPr txBox="1">
            <a:spLocks noGrp="1"/>
          </p:cNvSpPr>
          <p:nvPr>
            <p:ph type="subTitle" idx="2"/>
          </p:nvPr>
        </p:nvSpPr>
        <p:spPr>
          <a:xfrm>
            <a:off x="6759200" y="3843467"/>
            <a:ext cx="3846400" cy="104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867">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2133"/>
              </a:spcBef>
              <a:spcAft>
                <a:spcPts val="0"/>
              </a:spcAft>
              <a:buClr>
                <a:schemeClr val="dk1"/>
              </a:buClr>
              <a:buSzPts val="1400"/>
              <a:buNone/>
              <a:defRPr>
                <a:solidFill>
                  <a:schemeClr val="dk1"/>
                </a:solidFill>
              </a:defRPr>
            </a:lvl3pPr>
            <a:lvl4pPr lvl="3" algn="ctr" rtl="0">
              <a:spcBef>
                <a:spcPts val="2133"/>
              </a:spcBef>
              <a:spcAft>
                <a:spcPts val="0"/>
              </a:spcAft>
              <a:buClr>
                <a:schemeClr val="dk1"/>
              </a:buClr>
              <a:buSzPts val="1400"/>
              <a:buNone/>
              <a:defRPr>
                <a:solidFill>
                  <a:schemeClr val="dk1"/>
                </a:solidFill>
              </a:defRPr>
            </a:lvl4pPr>
            <a:lvl5pPr lvl="4" algn="ctr" rtl="0">
              <a:spcBef>
                <a:spcPts val="2133"/>
              </a:spcBef>
              <a:spcAft>
                <a:spcPts val="0"/>
              </a:spcAft>
              <a:buClr>
                <a:schemeClr val="dk1"/>
              </a:buClr>
              <a:buSzPts val="1400"/>
              <a:buNone/>
              <a:defRPr>
                <a:solidFill>
                  <a:schemeClr val="dk1"/>
                </a:solidFill>
              </a:defRPr>
            </a:lvl5pPr>
            <a:lvl6pPr lvl="5" algn="ctr" rtl="0">
              <a:spcBef>
                <a:spcPts val="2133"/>
              </a:spcBef>
              <a:spcAft>
                <a:spcPts val="0"/>
              </a:spcAft>
              <a:buClr>
                <a:schemeClr val="dk1"/>
              </a:buClr>
              <a:buSzPts val="1400"/>
              <a:buNone/>
              <a:defRPr>
                <a:solidFill>
                  <a:schemeClr val="dk1"/>
                </a:solidFill>
              </a:defRPr>
            </a:lvl6pPr>
            <a:lvl7pPr lvl="6" algn="ctr" rtl="0">
              <a:spcBef>
                <a:spcPts val="2133"/>
              </a:spcBef>
              <a:spcAft>
                <a:spcPts val="0"/>
              </a:spcAft>
              <a:buClr>
                <a:schemeClr val="dk1"/>
              </a:buClr>
              <a:buSzPts val="1400"/>
              <a:buNone/>
              <a:defRPr>
                <a:solidFill>
                  <a:schemeClr val="dk1"/>
                </a:solidFill>
              </a:defRPr>
            </a:lvl7pPr>
            <a:lvl8pPr lvl="7" algn="ctr" rtl="0">
              <a:spcBef>
                <a:spcPts val="2133"/>
              </a:spcBef>
              <a:spcAft>
                <a:spcPts val="0"/>
              </a:spcAft>
              <a:buClr>
                <a:schemeClr val="dk1"/>
              </a:buClr>
              <a:buSzPts val="1400"/>
              <a:buNone/>
              <a:defRPr>
                <a:solidFill>
                  <a:schemeClr val="dk1"/>
                </a:solidFill>
              </a:defRPr>
            </a:lvl8pPr>
            <a:lvl9pPr lvl="8" algn="ctr" rtl="0">
              <a:spcBef>
                <a:spcPts val="2133"/>
              </a:spcBef>
              <a:spcAft>
                <a:spcPts val="2133"/>
              </a:spcAft>
              <a:buClr>
                <a:schemeClr val="dk1"/>
              </a:buClr>
              <a:buSzPts val="1400"/>
              <a:buNone/>
              <a:defRPr>
                <a:solidFill>
                  <a:schemeClr val="dk1"/>
                </a:solidFill>
              </a:defRPr>
            </a:lvl9pPr>
          </a:lstStyle>
          <a:p>
            <a:endParaRPr/>
          </a:p>
        </p:txBody>
      </p:sp>
      <p:sp>
        <p:nvSpPr>
          <p:cNvPr id="64" name="Google Shape;64;p5"/>
          <p:cNvSpPr txBox="1">
            <a:spLocks noGrp="1"/>
          </p:cNvSpPr>
          <p:nvPr>
            <p:ph type="subTitle" idx="3"/>
          </p:nvPr>
        </p:nvSpPr>
        <p:spPr>
          <a:xfrm>
            <a:off x="1586384" y="3454117"/>
            <a:ext cx="38464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65" name="Google Shape;65;p5"/>
          <p:cNvSpPr txBox="1">
            <a:spLocks noGrp="1"/>
          </p:cNvSpPr>
          <p:nvPr>
            <p:ph type="subTitle" idx="4"/>
          </p:nvPr>
        </p:nvSpPr>
        <p:spPr>
          <a:xfrm>
            <a:off x="1586400" y="3843467"/>
            <a:ext cx="3846400" cy="104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867">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2133"/>
              </a:spcBef>
              <a:spcAft>
                <a:spcPts val="0"/>
              </a:spcAft>
              <a:buClr>
                <a:schemeClr val="dk1"/>
              </a:buClr>
              <a:buSzPts val="1400"/>
              <a:buNone/>
              <a:defRPr>
                <a:solidFill>
                  <a:schemeClr val="dk1"/>
                </a:solidFill>
              </a:defRPr>
            </a:lvl3pPr>
            <a:lvl4pPr lvl="3" algn="ctr" rtl="0">
              <a:spcBef>
                <a:spcPts val="2133"/>
              </a:spcBef>
              <a:spcAft>
                <a:spcPts val="0"/>
              </a:spcAft>
              <a:buClr>
                <a:schemeClr val="dk1"/>
              </a:buClr>
              <a:buSzPts val="1400"/>
              <a:buNone/>
              <a:defRPr>
                <a:solidFill>
                  <a:schemeClr val="dk1"/>
                </a:solidFill>
              </a:defRPr>
            </a:lvl4pPr>
            <a:lvl5pPr lvl="4" algn="ctr" rtl="0">
              <a:spcBef>
                <a:spcPts val="2133"/>
              </a:spcBef>
              <a:spcAft>
                <a:spcPts val="0"/>
              </a:spcAft>
              <a:buClr>
                <a:schemeClr val="dk1"/>
              </a:buClr>
              <a:buSzPts val="1400"/>
              <a:buNone/>
              <a:defRPr>
                <a:solidFill>
                  <a:schemeClr val="dk1"/>
                </a:solidFill>
              </a:defRPr>
            </a:lvl5pPr>
            <a:lvl6pPr lvl="5" algn="ctr" rtl="0">
              <a:spcBef>
                <a:spcPts val="2133"/>
              </a:spcBef>
              <a:spcAft>
                <a:spcPts val="0"/>
              </a:spcAft>
              <a:buClr>
                <a:schemeClr val="dk1"/>
              </a:buClr>
              <a:buSzPts val="1400"/>
              <a:buNone/>
              <a:defRPr>
                <a:solidFill>
                  <a:schemeClr val="dk1"/>
                </a:solidFill>
              </a:defRPr>
            </a:lvl6pPr>
            <a:lvl7pPr lvl="6" algn="ctr" rtl="0">
              <a:spcBef>
                <a:spcPts val="2133"/>
              </a:spcBef>
              <a:spcAft>
                <a:spcPts val="0"/>
              </a:spcAft>
              <a:buClr>
                <a:schemeClr val="dk1"/>
              </a:buClr>
              <a:buSzPts val="1400"/>
              <a:buNone/>
              <a:defRPr>
                <a:solidFill>
                  <a:schemeClr val="dk1"/>
                </a:solidFill>
              </a:defRPr>
            </a:lvl7pPr>
            <a:lvl8pPr lvl="7" algn="ctr" rtl="0">
              <a:spcBef>
                <a:spcPts val="2133"/>
              </a:spcBef>
              <a:spcAft>
                <a:spcPts val="0"/>
              </a:spcAft>
              <a:buClr>
                <a:schemeClr val="dk1"/>
              </a:buClr>
              <a:buSzPts val="1400"/>
              <a:buNone/>
              <a:defRPr>
                <a:solidFill>
                  <a:schemeClr val="dk1"/>
                </a:solidFill>
              </a:defRPr>
            </a:lvl8pPr>
            <a:lvl9pPr lvl="8" algn="ctr" rtl="0">
              <a:spcBef>
                <a:spcPts val="2133"/>
              </a:spcBef>
              <a:spcAft>
                <a:spcPts val="2133"/>
              </a:spcAft>
              <a:buClr>
                <a:schemeClr val="dk1"/>
              </a:buClr>
              <a:buSzPts val="1400"/>
              <a:buNone/>
              <a:defRPr>
                <a:solidFill>
                  <a:schemeClr val="dk1"/>
                </a:solidFill>
              </a:defRPr>
            </a:lvl9pPr>
          </a:lstStyle>
          <a:p>
            <a:endParaRPr/>
          </a:p>
        </p:txBody>
      </p:sp>
      <p:sp>
        <p:nvSpPr>
          <p:cNvPr id="66" name="Google Shape;66;p5"/>
          <p:cNvSpPr/>
          <p:nvPr/>
        </p:nvSpPr>
        <p:spPr>
          <a:xfrm rot="10376871">
            <a:off x="-661228" y="-271407"/>
            <a:ext cx="5524917" cy="1882259"/>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 name="Google Shape;67;p5"/>
          <p:cNvSpPr/>
          <p:nvPr/>
        </p:nvSpPr>
        <p:spPr>
          <a:xfrm>
            <a:off x="5083535" y="465299"/>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5"/>
          <p:cNvSpPr/>
          <p:nvPr/>
        </p:nvSpPr>
        <p:spPr>
          <a:xfrm>
            <a:off x="790968" y="1118199"/>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5"/>
          <p:cNvSpPr/>
          <p:nvPr/>
        </p:nvSpPr>
        <p:spPr>
          <a:xfrm>
            <a:off x="5891701" y="84456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 name="Google Shape;70;p5"/>
          <p:cNvSpPr/>
          <p:nvPr/>
        </p:nvSpPr>
        <p:spPr>
          <a:xfrm>
            <a:off x="3975801" y="333699"/>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 name="Google Shape;71;p5"/>
          <p:cNvSpPr/>
          <p:nvPr/>
        </p:nvSpPr>
        <p:spPr>
          <a:xfrm flipH="1">
            <a:off x="-268036" y="-219469"/>
            <a:ext cx="4009803" cy="165883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5"/>
          <p:cNvSpPr/>
          <p:nvPr/>
        </p:nvSpPr>
        <p:spPr>
          <a:xfrm rot="10800000">
            <a:off x="-346148" y="-396104"/>
            <a:ext cx="3276581" cy="124067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5"/>
          <p:cNvSpPr/>
          <p:nvPr/>
        </p:nvSpPr>
        <p:spPr>
          <a:xfrm rot="-448972">
            <a:off x="7224298" y="5208301"/>
            <a:ext cx="5486652" cy="185941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5"/>
          <p:cNvSpPr/>
          <p:nvPr/>
        </p:nvSpPr>
        <p:spPr>
          <a:xfrm rot="10800000">
            <a:off x="6280948" y="6299264"/>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5"/>
          <p:cNvSpPr/>
          <p:nvPr/>
        </p:nvSpPr>
        <p:spPr>
          <a:xfrm rot="10800000">
            <a:off x="11188448" y="5557964"/>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 name="Google Shape;76;p5"/>
          <p:cNvSpPr/>
          <p:nvPr/>
        </p:nvSpPr>
        <p:spPr>
          <a:xfrm rot="10800000">
            <a:off x="7187681" y="555796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 name="Google Shape;77;p5"/>
          <p:cNvSpPr/>
          <p:nvPr/>
        </p:nvSpPr>
        <p:spPr>
          <a:xfrm rot="10800000">
            <a:off x="8003615" y="6342464"/>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 name="Google Shape;78;p5"/>
          <p:cNvSpPr/>
          <p:nvPr/>
        </p:nvSpPr>
        <p:spPr>
          <a:xfrm rot="10800000" flipH="1">
            <a:off x="8368849" y="5368402"/>
            <a:ext cx="4009803" cy="165883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 name="Google Shape;79;p5"/>
          <p:cNvSpPr/>
          <p:nvPr/>
        </p:nvSpPr>
        <p:spPr>
          <a:xfrm>
            <a:off x="9180183" y="5963197"/>
            <a:ext cx="3276581" cy="124067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525971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0"/>
        <p:cNvGrpSpPr/>
        <p:nvPr/>
      </p:nvGrpSpPr>
      <p:grpSpPr>
        <a:xfrm>
          <a:off x="0" y="0"/>
          <a:ext cx="0" cy="0"/>
          <a:chOff x="0" y="0"/>
          <a:chExt cx="0" cy="0"/>
        </a:xfrm>
      </p:grpSpPr>
      <p:sp>
        <p:nvSpPr>
          <p:cNvPr id="81" name="Google Shape;81;p6"/>
          <p:cNvSpPr txBox="1">
            <a:spLocks noGrp="1"/>
          </p:cNvSpPr>
          <p:nvPr>
            <p:ph type="title"/>
          </p:nvPr>
        </p:nvSpPr>
        <p:spPr>
          <a:xfrm>
            <a:off x="720000" y="484367"/>
            <a:ext cx="10752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82" name="Google Shape;82;p6"/>
          <p:cNvSpPr/>
          <p:nvPr/>
        </p:nvSpPr>
        <p:spPr>
          <a:xfrm>
            <a:off x="8109436" y="-157720"/>
            <a:ext cx="4272457" cy="220151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 name="Google Shape;83;p6"/>
          <p:cNvSpPr/>
          <p:nvPr/>
        </p:nvSpPr>
        <p:spPr>
          <a:xfrm rot="10800000">
            <a:off x="9287568" y="-96892"/>
            <a:ext cx="3227363" cy="137895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4" name="Google Shape;84;p6"/>
          <p:cNvSpPr/>
          <p:nvPr/>
        </p:nvSpPr>
        <p:spPr>
          <a:xfrm rot="10484947" flipH="1">
            <a:off x="10665847" y="-549076"/>
            <a:ext cx="2457908" cy="115904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 name="Google Shape;85;p6"/>
          <p:cNvSpPr/>
          <p:nvPr/>
        </p:nvSpPr>
        <p:spPr>
          <a:xfrm rot="10800000">
            <a:off x="9629517" y="6109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 name="Google Shape;86;p6"/>
          <p:cNvSpPr/>
          <p:nvPr/>
        </p:nvSpPr>
        <p:spPr>
          <a:xfrm rot="10800000">
            <a:off x="10902867" y="92954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 name="Google Shape;87;p6"/>
          <p:cNvSpPr/>
          <p:nvPr/>
        </p:nvSpPr>
        <p:spPr>
          <a:xfrm rot="10800000">
            <a:off x="11930567" y="2109245"/>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19039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8"/>
        <p:cNvGrpSpPr/>
        <p:nvPr/>
      </p:nvGrpSpPr>
      <p:grpSpPr>
        <a:xfrm>
          <a:off x="0" y="0"/>
          <a:ext cx="0" cy="0"/>
          <a:chOff x="0" y="0"/>
          <a:chExt cx="0" cy="0"/>
        </a:xfrm>
      </p:grpSpPr>
      <p:sp>
        <p:nvSpPr>
          <p:cNvPr id="89" name="Google Shape;89;p7"/>
          <p:cNvSpPr txBox="1">
            <a:spLocks noGrp="1"/>
          </p:cNvSpPr>
          <p:nvPr>
            <p:ph type="title"/>
          </p:nvPr>
        </p:nvSpPr>
        <p:spPr>
          <a:xfrm>
            <a:off x="638600" y="2563933"/>
            <a:ext cx="6480000" cy="1096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8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90" name="Google Shape;90;p7"/>
          <p:cNvSpPr txBox="1">
            <a:spLocks noGrp="1"/>
          </p:cNvSpPr>
          <p:nvPr>
            <p:ph type="subTitle" idx="1"/>
          </p:nvPr>
        </p:nvSpPr>
        <p:spPr>
          <a:xfrm>
            <a:off x="638733" y="3676167"/>
            <a:ext cx="6480000" cy="65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133">
                <a:solidFill>
                  <a:schemeClr val="dk1"/>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91" name="Google Shape;91;p7"/>
          <p:cNvSpPr/>
          <p:nvPr/>
        </p:nvSpPr>
        <p:spPr>
          <a:xfrm rot="-10667561">
            <a:off x="407828" y="5861780"/>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 name="Google Shape;92;p7"/>
          <p:cNvSpPr/>
          <p:nvPr/>
        </p:nvSpPr>
        <p:spPr>
          <a:xfrm rot="10800000">
            <a:off x="536613" y="5738129"/>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 name="Google Shape;93;p7"/>
          <p:cNvSpPr/>
          <p:nvPr/>
        </p:nvSpPr>
        <p:spPr>
          <a:xfrm>
            <a:off x="-362816" y="5545483"/>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4" name="Google Shape;94;p7"/>
          <p:cNvSpPr/>
          <p:nvPr/>
        </p:nvSpPr>
        <p:spPr>
          <a:xfrm>
            <a:off x="6995568" y="6427699"/>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95;p7"/>
          <p:cNvSpPr/>
          <p:nvPr/>
        </p:nvSpPr>
        <p:spPr>
          <a:xfrm>
            <a:off x="536601" y="5269599"/>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6" name="Google Shape;96;p7"/>
          <p:cNvSpPr/>
          <p:nvPr/>
        </p:nvSpPr>
        <p:spPr>
          <a:xfrm>
            <a:off x="1537401" y="585416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7" name="Google Shape;97;p7"/>
          <p:cNvSpPr/>
          <p:nvPr/>
        </p:nvSpPr>
        <p:spPr>
          <a:xfrm>
            <a:off x="3813001" y="6316632"/>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8" name="Google Shape;98;p7"/>
          <p:cNvSpPr/>
          <p:nvPr/>
        </p:nvSpPr>
        <p:spPr>
          <a:xfrm rot="-132439" flipH="1">
            <a:off x="407828" y="-53222"/>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9" name="Google Shape;99;p7"/>
          <p:cNvSpPr/>
          <p:nvPr/>
        </p:nvSpPr>
        <p:spPr>
          <a:xfrm flipH="1">
            <a:off x="536613" y="-176902"/>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0" name="Google Shape;100;p7"/>
          <p:cNvSpPr/>
          <p:nvPr/>
        </p:nvSpPr>
        <p:spPr>
          <a:xfrm rot="10800000" flipH="1">
            <a:off x="-362816" y="-14504"/>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1" name="Google Shape;101;p7"/>
          <p:cNvSpPr/>
          <p:nvPr/>
        </p:nvSpPr>
        <p:spPr>
          <a:xfrm rot="10800000" flipH="1">
            <a:off x="536601" y="1448649"/>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2" name="Google Shape;102;p7"/>
          <p:cNvSpPr/>
          <p:nvPr/>
        </p:nvSpPr>
        <p:spPr>
          <a:xfrm rot="10800000" flipH="1">
            <a:off x="1537401" y="86408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 name="Google Shape;103;p7"/>
          <p:cNvSpPr/>
          <p:nvPr/>
        </p:nvSpPr>
        <p:spPr>
          <a:xfrm rot="10800000" flipH="1">
            <a:off x="3813001" y="401616"/>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4" name="Google Shape;104;p7"/>
          <p:cNvSpPr/>
          <p:nvPr/>
        </p:nvSpPr>
        <p:spPr>
          <a:xfrm rot="10800000" flipH="1">
            <a:off x="6995568" y="204149"/>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5615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8"/>
        <p:cNvGrpSpPr/>
        <p:nvPr/>
      </p:nvGrpSpPr>
      <p:grpSpPr>
        <a:xfrm>
          <a:off x="0" y="0"/>
          <a:ext cx="0" cy="0"/>
          <a:chOff x="0" y="0"/>
          <a:chExt cx="0" cy="0"/>
        </a:xfrm>
      </p:grpSpPr>
      <p:sp>
        <p:nvSpPr>
          <p:cNvPr id="89" name="Google Shape;89;p7"/>
          <p:cNvSpPr txBox="1">
            <a:spLocks noGrp="1"/>
          </p:cNvSpPr>
          <p:nvPr>
            <p:ph type="title"/>
          </p:nvPr>
        </p:nvSpPr>
        <p:spPr>
          <a:xfrm>
            <a:off x="638600" y="2563933"/>
            <a:ext cx="6480000" cy="1096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8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90" name="Google Shape;90;p7"/>
          <p:cNvSpPr txBox="1">
            <a:spLocks noGrp="1"/>
          </p:cNvSpPr>
          <p:nvPr>
            <p:ph type="subTitle" idx="1"/>
          </p:nvPr>
        </p:nvSpPr>
        <p:spPr>
          <a:xfrm>
            <a:off x="638733" y="3676167"/>
            <a:ext cx="6480000" cy="65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133">
                <a:solidFill>
                  <a:schemeClr val="dk1"/>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91" name="Google Shape;91;p7"/>
          <p:cNvSpPr/>
          <p:nvPr/>
        </p:nvSpPr>
        <p:spPr>
          <a:xfrm rot="-10667561">
            <a:off x="407828" y="5861780"/>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 name="Google Shape;92;p7"/>
          <p:cNvSpPr/>
          <p:nvPr/>
        </p:nvSpPr>
        <p:spPr>
          <a:xfrm rot="10800000">
            <a:off x="536613" y="5738129"/>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 name="Google Shape;93;p7"/>
          <p:cNvSpPr/>
          <p:nvPr/>
        </p:nvSpPr>
        <p:spPr>
          <a:xfrm>
            <a:off x="-362816" y="5545483"/>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4" name="Google Shape;94;p7"/>
          <p:cNvSpPr/>
          <p:nvPr/>
        </p:nvSpPr>
        <p:spPr>
          <a:xfrm>
            <a:off x="6995568" y="6427699"/>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95;p7"/>
          <p:cNvSpPr/>
          <p:nvPr/>
        </p:nvSpPr>
        <p:spPr>
          <a:xfrm>
            <a:off x="536601" y="5269599"/>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6" name="Google Shape;96;p7"/>
          <p:cNvSpPr/>
          <p:nvPr/>
        </p:nvSpPr>
        <p:spPr>
          <a:xfrm>
            <a:off x="1537401" y="585416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7" name="Google Shape;97;p7"/>
          <p:cNvSpPr/>
          <p:nvPr/>
        </p:nvSpPr>
        <p:spPr>
          <a:xfrm>
            <a:off x="3813001" y="6316632"/>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8" name="Google Shape;98;p7"/>
          <p:cNvSpPr/>
          <p:nvPr/>
        </p:nvSpPr>
        <p:spPr>
          <a:xfrm rot="-132439" flipH="1">
            <a:off x="407828" y="-53222"/>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9" name="Google Shape;99;p7"/>
          <p:cNvSpPr/>
          <p:nvPr/>
        </p:nvSpPr>
        <p:spPr>
          <a:xfrm flipH="1">
            <a:off x="536613" y="-176902"/>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0" name="Google Shape;100;p7"/>
          <p:cNvSpPr/>
          <p:nvPr/>
        </p:nvSpPr>
        <p:spPr>
          <a:xfrm rot="10800000" flipH="1">
            <a:off x="-362816" y="-14504"/>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1" name="Google Shape;101;p7"/>
          <p:cNvSpPr/>
          <p:nvPr/>
        </p:nvSpPr>
        <p:spPr>
          <a:xfrm rot="10800000" flipH="1">
            <a:off x="536601" y="1448649"/>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2" name="Google Shape;102;p7"/>
          <p:cNvSpPr/>
          <p:nvPr/>
        </p:nvSpPr>
        <p:spPr>
          <a:xfrm rot="10800000" flipH="1">
            <a:off x="1537401" y="86408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 name="Google Shape;103;p7"/>
          <p:cNvSpPr/>
          <p:nvPr/>
        </p:nvSpPr>
        <p:spPr>
          <a:xfrm rot="10800000" flipH="1">
            <a:off x="3813001" y="401616"/>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4" name="Google Shape;104;p7"/>
          <p:cNvSpPr/>
          <p:nvPr/>
        </p:nvSpPr>
        <p:spPr>
          <a:xfrm rot="10800000" flipH="1">
            <a:off x="6995568" y="204149"/>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3235761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5"/>
        <p:cNvGrpSpPr/>
        <p:nvPr/>
      </p:nvGrpSpPr>
      <p:grpSpPr>
        <a:xfrm>
          <a:off x="0" y="0"/>
          <a:ext cx="0" cy="0"/>
          <a:chOff x="0" y="0"/>
          <a:chExt cx="0" cy="0"/>
        </a:xfrm>
      </p:grpSpPr>
      <p:sp>
        <p:nvSpPr>
          <p:cNvPr id="106" name="Google Shape;106;p8"/>
          <p:cNvSpPr txBox="1">
            <a:spLocks noGrp="1"/>
          </p:cNvSpPr>
          <p:nvPr>
            <p:ph type="title"/>
          </p:nvPr>
        </p:nvSpPr>
        <p:spPr>
          <a:xfrm>
            <a:off x="1850800" y="1434700"/>
            <a:ext cx="8490400" cy="37856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126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07" name="Google Shape;107;p8"/>
          <p:cNvSpPr/>
          <p:nvPr/>
        </p:nvSpPr>
        <p:spPr>
          <a:xfrm flipH="1">
            <a:off x="-568538" y="-112933"/>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8"/>
          <p:cNvSpPr/>
          <p:nvPr/>
        </p:nvSpPr>
        <p:spPr>
          <a:xfrm rot="10800000">
            <a:off x="-393045" y="-486934"/>
            <a:ext cx="4115539" cy="129613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 name="Google Shape;109;p8"/>
          <p:cNvSpPr/>
          <p:nvPr/>
        </p:nvSpPr>
        <p:spPr>
          <a:xfrm rot="-5400147">
            <a:off x="309953" y="-922167"/>
            <a:ext cx="1873119" cy="279179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8"/>
          <p:cNvSpPr/>
          <p:nvPr/>
        </p:nvSpPr>
        <p:spPr>
          <a:xfrm flipH="1">
            <a:off x="911355" y="8092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 name="Google Shape;111;p8"/>
          <p:cNvSpPr/>
          <p:nvPr/>
        </p:nvSpPr>
        <p:spPr>
          <a:xfrm flipH="1">
            <a:off x="3301421" y="8887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Google Shape;112;p8"/>
          <p:cNvSpPr/>
          <p:nvPr/>
        </p:nvSpPr>
        <p:spPr>
          <a:xfrm flipH="1">
            <a:off x="4231488" y="326300"/>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8"/>
          <p:cNvSpPr/>
          <p:nvPr/>
        </p:nvSpPr>
        <p:spPr>
          <a:xfrm flipH="1">
            <a:off x="8755255" y="364733"/>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 name="Google Shape;114;p8"/>
          <p:cNvSpPr/>
          <p:nvPr/>
        </p:nvSpPr>
        <p:spPr>
          <a:xfrm rot="10800000" flipH="1">
            <a:off x="3508128" y="5907153"/>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 name="Google Shape;115;p8"/>
          <p:cNvSpPr/>
          <p:nvPr/>
        </p:nvSpPr>
        <p:spPr>
          <a:xfrm>
            <a:off x="8403857" y="6158357"/>
            <a:ext cx="4115539" cy="129613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 name="Google Shape;116;p8"/>
          <p:cNvSpPr/>
          <p:nvPr/>
        </p:nvSpPr>
        <p:spPr>
          <a:xfrm rot="5399853">
            <a:off x="9943281" y="5097926"/>
            <a:ext cx="1873119" cy="279179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 name="Google Shape;117;p8"/>
          <p:cNvSpPr/>
          <p:nvPr/>
        </p:nvSpPr>
        <p:spPr>
          <a:xfrm rot="10800000" flipH="1">
            <a:off x="11083795" y="6026756"/>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 name="Google Shape;118;p8"/>
          <p:cNvSpPr/>
          <p:nvPr/>
        </p:nvSpPr>
        <p:spPr>
          <a:xfrm rot="10800000" flipH="1">
            <a:off x="8606928" y="586082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8"/>
          <p:cNvSpPr/>
          <p:nvPr/>
        </p:nvSpPr>
        <p:spPr>
          <a:xfrm rot="10800000" flipH="1">
            <a:off x="7763661" y="6509656"/>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 name="Google Shape;120;p8"/>
          <p:cNvSpPr/>
          <p:nvPr/>
        </p:nvSpPr>
        <p:spPr>
          <a:xfrm rot="10800000" flipH="1">
            <a:off x="11666561" y="564282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 name="Google Shape;121;p8"/>
          <p:cNvSpPr/>
          <p:nvPr/>
        </p:nvSpPr>
        <p:spPr>
          <a:xfrm rot="10800000" flipH="1">
            <a:off x="3153095" y="6384823"/>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 name="Google Shape;122;p8"/>
          <p:cNvSpPr/>
          <p:nvPr/>
        </p:nvSpPr>
        <p:spPr>
          <a:xfrm flipH="1">
            <a:off x="241788" y="11067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9032945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3"/>
        <p:cNvGrpSpPr/>
        <p:nvPr/>
      </p:nvGrpSpPr>
      <p:grpSpPr>
        <a:xfrm>
          <a:off x="0" y="0"/>
          <a:ext cx="0" cy="0"/>
          <a:chOff x="0" y="0"/>
          <a:chExt cx="0" cy="0"/>
        </a:xfrm>
      </p:grpSpPr>
      <p:sp>
        <p:nvSpPr>
          <p:cNvPr id="124" name="Google Shape;124;p9"/>
          <p:cNvSpPr txBox="1">
            <a:spLocks noGrp="1"/>
          </p:cNvSpPr>
          <p:nvPr>
            <p:ph type="title"/>
          </p:nvPr>
        </p:nvSpPr>
        <p:spPr>
          <a:xfrm>
            <a:off x="2855933" y="2563933"/>
            <a:ext cx="6480000" cy="1096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5" name="Google Shape;125;p9"/>
          <p:cNvSpPr txBox="1">
            <a:spLocks noGrp="1"/>
          </p:cNvSpPr>
          <p:nvPr>
            <p:ph type="subTitle" idx="1"/>
          </p:nvPr>
        </p:nvSpPr>
        <p:spPr>
          <a:xfrm>
            <a:off x="2856067" y="3676167"/>
            <a:ext cx="6480000" cy="65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133">
                <a:solidFill>
                  <a:schemeClr val="dk1"/>
                </a:solidFill>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126" name="Google Shape;126;p9"/>
          <p:cNvSpPr/>
          <p:nvPr/>
        </p:nvSpPr>
        <p:spPr>
          <a:xfrm rot="10800000" flipH="1">
            <a:off x="7153568" y="438039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7" name="Google Shape;127;p9"/>
          <p:cNvSpPr/>
          <p:nvPr/>
        </p:nvSpPr>
        <p:spPr>
          <a:xfrm rot="10800000" flipH="1">
            <a:off x="6499401" y="5906643"/>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8" name="Google Shape;128;p9"/>
          <p:cNvSpPr/>
          <p:nvPr/>
        </p:nvSpPr>
        <p:spPr>
          <a:xfrm flipH="1">
            <a:off x="7153567" y="62182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9" name="Google Shape;129;p9"/>
          <p:cNvSpPr/>
          <p:nvPr/>
        </p:nvSpPr>
        <p:spPr>
          <a:xfrm flipH="1">
            <a:off x="9585051" y="5843484"/>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0" name="Google Shape;130;p9"/>
          <p:cNvSpPr/>
          <p:nvPr/>
        </p:nvSpPr>
        <p:spPr>
          <a:xfrm flipH="1">
            <a:off x="8828366" y="493793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9"/>
          <p:cNvSpPr/>
          <p:nvPr/>
        </p:nvSpPr>
        <p:spPr>
          <a:xfrm flipH="1">
            <a:off x="10443833" y="53560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2" name="Google Shape;132;p9"/>
          <p:cNvSpPr/>
          <p:nvPr/>
        </p:nvSpPr>
        <p:spPr>
          <a:xfrm flipH="1">
            <a:off x="11854551" y="4010051"/>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 name="Google Shape;133;p9"/>
          <p:cNvSpPr/>
          <p:nvPr/>
        </p:nvSpPr>
        <p:spPr>
          <a:xfrm flipH="1">
            <a:off x="-346922" y="22215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 name="Google Shape;134;p9"/>
          <p:cNvSpPr/>
          <p:nvPr/>
        </p:nvSpPr>
        <p:spPr>
          <a:xfrm flipH="1">
            <a:off x="211309" y="-444616"/>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 name="Google Shape;135;p9"/>
          <p:cNvSpPr/>
          <p:nvPr/>
        </p:nvSpPr>
        <p:spPr>
          <a:xfrm rot="10800000" flipH="1">
            <a:off x="4932967" y="5590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 name="Google Shape;136;p9"/>
          <p:cNvSpPr/>
          <p:nvPr/>
        </p:nvSpPr>
        <p:spPr>
          <a:xfrm rot="10800000" flipH="1">
            <a:off x="2414684" y="8474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 name="Google Shape;137;p9"/>
          <p:cNvSpPr/>
          <p:nvPr/>
        </p:nvSpPr>
        <p:spPr>
          <a:xfrm rot="10800000" flipH="1">
            <a:off x="-442899" y="-5810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 name="Google Shape;138;p9"/>
          <p:cNvSpPr/>
          <p:nvPr/>
        </p:nvSpPr>
        <p:spPr>
          <a:xfrm rot="10800000" flipH="1">
            <a:off x="1642700" y="14212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9"/>
          <p:cNvSpPr/>
          <p:nvPr/>
        </p:nvSpPr>
        <p:spPr>
          <a:xfrm rot="10800000" flipH="1">
            <a:off x="145184" y="2680867"/>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6409867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0"/>
        <p:cNvGrpSpPr/>
        <p:nvPr/>
      </p:nvGrpSpPr>
      <p:grpSpPr>
        <a:xfrm>
          <a:off x="0" y="0"/>
          <a:ext cx="0" cy="0"/>
          <a:chOff x="0" y="0"/>
          <a:chExt cx="0" cy="0"/>
        </a:xfrm>
      </p:grpSpPr>
      <p:sp>
        <p:nvSpPr>
          <p:cNvPr id="141" name="Google Shape;141;p10"/>
          <p:cNvSpPr txBox="1">
            <a:spLocks noGrp="1"/>
          </p:cNvSpPr>
          <p:nvPr>
            <p:ph type="body" idx="1"/>
          </p:nvPr>
        </p:nvSpPr>
        <p:spPr>
          <a:xfrm>
            <a:off x="720000" y="720000"/>
            <a:ext cx="4787200" cy="12056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Clr>
                <a:schemeClr val="dk1"/>
              </a:buClr>
              <a:buSzPts val="1800"/>
              <a:buNone/>
              <a:defRPr sz="4000" b="1">
                <a:solidFill>
                  <a:schemeClr val="dk1"/>
                </a:solidFill>
                <a:latin typeface="Josefin Sans"/>
                <a:ea typeface="Josefin Sans"/>
                <a:cs typeface="Josefin Sans"/>
                <a:sym typeface="Josefin Sans"/>
              </a:defRPr>
            </a:lvl1pPr>
          </a:lstStyle>
          <a:p>
            <a:endParaRPr/>
          </a:p>
        </p:txBody>
      </p:sp>
      <p:sp>
        <p:nvSpPr>
          <p:cNvPr id="142" name="Google Shape;142;p10"/>
          <p:cNvSpPr/>
          <p:nvPr/>
        </p:nvSpPr>
        <p:spPr>
          <a:xfrm flipH="1">
            <a:off x="4568413" y="4075336"/>
            <a:ext cx="7982492" cy="2836256"/>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 name="Google Shape;143;p10"/>
          <p:cNvSpPr/>
          <p:nvPr/>
        </p:nvSpPr>
        <p:spPr>
          <a:xfrm rot="10800000" flipH="1">
            <a:off x="7650254" y="4508707"/>
            <a:ext cx="4900647" cy="252508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10"/>
          <p:cNvSpPr/>
          <p:nvPr/>
        </p:nvSpPr>
        <p:spPr>
          <a:xfrm rot="315040">
            <a:off x="9741086" y="5946317"/>
            <a:ext cx="2819261" cy="132944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 name="Google Shape;145;p10"/>
          <p:cNvSpPr/>
          <p:nvPr/>
        </p:nvSpPr>
        <p:spPr>
          <a:xfrm flipH="1">
            <a:off x="7599403" y="6379151"/>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 name="Google Shape;146;p10"/>
          <p:cNvSpPr/>
          <p:nvPr/>
        </p:nvSpPr>
        <p:spPr>
          <a:xfrm flipH="1">
            <a:off x="10725019" y="5257567"/>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 name="Google Shape;147;p10"/>
          <p:cNvSpPr/>
          <p:nvPr/>
        </p:nvSpPr>
        <p:spPr>
          <a:xfrm flipH="1">
            <a:off x="11301969" y="4569551"/>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10"/>
          <p:cNvSpPr/>
          <p:nvPr/>
        </p:nvSpPr>
        <p:spPr>
          <a:xfrm flipH="1">
            <a:off x="9923036" y="4742717"/>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45254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49"/>
        <p:cNvGrpSpPr/>
        <p:nvPr/>
      </p:nvGrpSpPr>
      <p:grpSpPr>
        <a:xfrm>
          <a:off x="0" y="0"/>
          <a:ext cx="0" cy="0"/>
          <a:chOff x="0" y="0"/>
          <a:chExt cx="0" cy="0"/>
        </a:xfrm>
      </p:grpSpPr>
      <p:sp>
        <p:nvSpPr>
          <p:cNvPr id="150" name="Google Shape;150;p11"/>
          <p:cNvSpPr txBox="1">
            <a:spLocks noGrp="1"/>
          </p:cNvSpPr>
          <p:nvPr>
            <p:ph type="title" hasCustomPrompt="1"/>
          </p:nvPr>
        </p:nvSpPr>
        <p:spPr>
          <a:xfrm>
            <a:off x="1623133" y="2139200"/>
            <a:ext cx="8945600" cy="197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51" name="Google Shape;151;p11"/>
          <p:cNvSpPr txBox="1">
            <a:spLocks noGrp="1"/>
          </p:cNvSpPr>
          <p:nvPr>
            <p:ph type="body" idx="1"/>
          </p:nvPr>
        </p:nvSpPr>
        <p:spPr>
          <a:xfrm>
            <a:off x="2225100" y="4116800"/>
            <a:ext cx="7741600" cy="6020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152" name="Google Shape;152;p11"/>
          <p:cNvSpPr/>
          <p:nvPr/>
        </p:nvSpPr>
        <p:spPr>
          <a:xfrm rot="10800000" flipH="1">
            <a:off x="3369533" y="5823154"/>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11"/>
          <p:cNvSpPr/>
          <p:nvPr/>
        </p:nvSpPr>
        <p:spPr>
          <a:xfrm>
            <a:off x="8265261" y="6074358"/>
            <a:ext cx="4115539" cy="129613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 name="Google Shape;154;p11"/>
          <p:cNvSpPr/>
          <p:nvPr/>
        </p:nvSpPr>
        <p:spPr>
          <a:xfrm rot="-7520738" flipH="1">
            <a:off x="10416386" y="5013956"/>
            <a:ext cx="1873092" cy="279174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 name="Google Shape;155;p11"/>
          <p:cNvSpPr/>
          <p:nvPr/>
        </p:nvSpPr>
        <p:spPr>
          <a:xfrm flipH="1">
            <a:off x="6690788" y="63008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 name="Google Shape;156;p11"/>
          <p:cNvSpPr/>
          <p:nvPr/>
        </p:nvSpPr>
        <p:spPr>
          <a:xfrm flipH="1">
            <a:off x="10516455" y="60722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 name="Google Shape;157;p11"/>
          <p:cNvSpPr/>
          <p:nvPr/>
        </p:nvSpPr>
        <p:spPr>
          <a:xfrm flipH="1">
            <a:off x="11537288" y="4838367"/>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11"/>
          <p:cNvSpPr/>
          <p:nvPr/>
        </p:nvSpPr>
        <p:spPr>
          <a:xfrm flipH="1">
            <a:off x="9970021" y="5823167"/>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 name="Google Shape;159;p11"/>
          <p:cNvSpPr/>
          <p:nvPr/>
        </p:nvSpPr>
        <p:spPr>
          <a:xfrm flipH="1">
            <a:off x="-568538" y="-112933"/>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11"/>
          <p:cNvSpPr/>
          <p:nvPr/>
        </p:nvSpPr>
        <p:spPr>
          <a:xfrm rot="10800000">
            <a:off x="-393045" y="-486934"/>
            <a:ext cx="4115539" cy="129613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11"/>
          <p:cNvSpPr/>
          <p:nvPr/>
        </p:nvSpPr>
        <p:spPr>
          <a:xfrm rot="3279262" flipH="1">
            <a:off x="-301722" y="-922144"/>
            <a:ext cx="1873092" cy="279174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11"/>
          <p:cNvSpPr/>
          <p:nvPr/>
        </p:nvSpPr>
        <p:spPr>
          <a:xfrm flipH="1">
            <a:off x="1180888" y="8092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 name="Google Shape;163;p11"/>
          <p:cNvSpPr/>
          <p:nvPr/>
        </p:nvSpPr>
        <p:spPr>
          <a:xfrm flipH="1">
            <a:off x="3301421" y="8887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 name="Google Shape;164;p11"/>
          <p:cNvSpPr/>
          <p:nvPr/>
        </p:nvSpPr>
        <p:spPr>
          <a:xfrm flipH="1">
            <a:off x="110588" y="1913600"/>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7079328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4"/>
        <p:cNvGrpSpPr/>
        <p:nvPr/>
      </p:nvGrpSpPr>
      <p:grpSpPr>
        <a:xfrm>
          <a:off x="0" y="0"/>
          <a:ext cx="0" cy="0"/>
          <a:chOff x="0" y="0"/>
          <a:chExt cx="0" cy="0"/>
        </a:xfrm>
      </p:grpSpPr>
      <p:sp>
        <p:nvSpPr>
          <p:cNvPr id="195" name="Google Shape;195;p14"/>
          <p:cNvSpPr txBox="1">
            <a:spLocks noGrp="1"/>
          </p:cNvSpPr>
          <p:nvPr>
            <p:ph type="title"/>
          </p:nvPr>
        </p:nvSpPr>
        <p:spPr>
          <a:xfrm>
            <a:off x="4497800" y="3917767"/>
            <a:ext cx="5392000" cy="66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100"/>
              <a:buNone/>
              <a:defRPr sz="4000"/>
            </a:lvl1pPr>
            <a:lvl2pPr lvl="1" rtl="0">
              <a:spcBef>
                <a:spcPts val="2133"/>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96" name="Google Shape;196;p14"/>
          <p:cNvSpPr txBox="1">
            <a:spLocks noGrp="1"/>
          </p:cNvSpPr>
          <p:nvPr>
            <p:ph type="subTitle" idx="1"/>
          </p:nvPr>
        </p:nvSpPr>
        <p:spPr>
          <a:xfrm>
            <a:off x="2302200" y="2276600"/>
            <a:ext cx="7587600" cy="1318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4"/>
              </a:buClr>
              <a:buSzPts val="1200"/>
              <a:buNone/>
              <a:defRPr sz="26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97" name="Google Shape;197;p14"/>
          <p:cNvSpPr/>
          <p:nvPr/>
        </p:nvSpPr>
        <p:spPr>
          <a:xfrm>
            <a:off x="3069101" y="-108066"/>
            <a:ext cx="7297068" cy="1656177"/>
          </a:xfrm>
          <a:custGeom>
            <a:avLst/>
            <a:gdLst/>
            <a:ahLst/>
            <a:cxnLst/>
            <a:rect l="l" t="t" r="r" b="b"/>
            <a:pathLst>
              <a:path w="113987" h="48554" extrusionOk="0">
                <a:moveTo>
                  <a:pt x="1" y="1"/>
                </a:moveTo>
                <a:cubicBezTo>
                  <a:pt x="1664" y="4622"/>
                  <a:pt x="7395" y="8627"/>
                  <a:pt x="14480" y="9243"/>
                </a:cubicBezTo>
                <a:cubicBezTo>
                  <a:pt x="15269" y="9310"/>
                  <a:pt x="16057" y="9341"/>
                  <a:pt x="16844" y="9341"/>
                </a:cubicBezTo>
                <a:cubicBezTo>
                  <a:pt x="26954" y="9341"/>
                  <a:pt x="36902" y="4191"/>
                  <a:pt x="46543" y="4191"/>
                </a:cubicBezTo>
                <a:cubicBezTo>
                  <a:pt x="48520" y="4191"/>
                  <a:pt x="50484" y="4408"/>
                  <a:pt x="52434" y="4930"/>
                </a:cubicBezTo>
                <a:cubicBezTo>
                  <a:pt x="59335" y="6717"/>
                  <a:pt x="63032" y="11831"/>
                  <a:pt x="63833" y="16760"/>
                </a:cubicBezTo>
                <a:cubicBezTo>
                  <a:pt x="64634" y="21750"/>
                  <a:pt x="63155" y="26680"/>
                  <a:pt x="62970" y="31609"/>
                </a:cubicBezTo>
                <a:cubicBezTo>
                  <a:pt x="62847" y="36538"/>
                  <a:pt x="64264" y="41898"/>
                  <a:pt x="69563" y="45349"/>
                </a:cubicBezTo>
                <a:cubicBezTo>
                  <a:pt x="73005" y="47564"/>
                  <a:pt x="77580" y="48553"/>
                  <a:pt x="82312" y="48553"/>
                </a:cubicBezTo>
                <a:cubicBezTo>
                  <a:pt x="88505" y="48553"/>
                  <a:pt x="94967" y="46857"/>
                  <a:pt x="99507" y="43993"/>
                </a:cubicBezTo>
                <a:cubicBezTo>
                  <a:pt x="107579" y="38941"/>
                  <a:pt x="110906" y="31362"/>
                  <a:pt x="112508" y="24030"/>
                </a:cubicBezTo>
                <a:cubicBezTo>
                  <a:pt x="113987" y="17253"/>
                  <a:pt x="112262" y="3821"/>
                  <a:pt x="10382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 name="Google Shape;198;p14"/>
          <p:cNvSpPr/>
          <p:nvPr/>
        </p:nvSpPr>
        <p:spPr>
          <a:xfrm rot="10800000">
            <a:off x="4140987" y="-429169"/>
            <a:ext cx="3225747" cy="1149169"/>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 name="Google Shape;199;p14"/>
          <p:cNvSpPr/>
          <p:nvPr/>
        </p:nvSpPr>
        <p:spPr>
          <a:xfrm rot="-5400000">
            <a:off x="6792151" y="-902353"/>
            <a:ext cx="1292256" cy="2387871"/>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 name="Google Shape;200;p14"/>
          <p:cNvSpPr/>
          <p:nvPr/>
        </p:nvSpPr>
        <p:spPr>
          <a:xfrm rot="5400000">
            <a:off x="8738584" y="611000"/>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 name="Google Shape;201;p14"/>
          <p:cNvSpPr/>
          <p:nvPr/>
        </p:nvSpPr>
        <p:spPr>
          <a:xfrm rot="5400000">
            <a:off x="6030384" y="865751"/>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 name="Google Shape;202;p14"/>
          <p:cNvSpPr/>
          <p:nvPr/>
        </p:nvSpPr>
        <p:spPr>
          <a:xfrm rot="5400000">
            <a:off x="10739717" y="125117"/>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 name="Google Shape;203;p14"/>
          <p:cNvSpPr/>
          <p:nvPr/>
        </p:nvSpPr>
        <p:spPr>
          <a:xfrm rot="5400000">
            <a:off x="3804484" y="402317"/>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 name="Google Shape;204;p14"/>
          <p:cNvSpPr/>
          <p:nvPr/>
        </p:nvSpPr>
        <p:spPr>
          <a:xfrm rot="5400000">
            <a:off x="3201717" y="719784"/>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 name="Google Shape;205;p14"/>
          <p:cNvSpPr/>
          <p:nvPr/>
        </p:nvSpPr>
        <p:spPr>
          <a:xfrm rot="10800000">
            <a:off x="2427964" y="5309824"/>
            <a:ext cx="7437272" cy="1656177"/>
          </a:xfrm>
          <a:custGeom>
            <a:avLst/>
            <a:gdLst/>
            <a:ahLst/>
            <a:cxnLst/>
            <a:rect l="l" t="t" r="r" b="b"/>
            <a:pathLst>
              <a:path w="113987" h="48554" extrusionOk="0">
                <a:moveTo>
                  <a:pt x="1" y="1"/>
                </a:moveTo>
                <a:cubicBezTo>
                  <a:pt x="1664" y="4622"/>
                  <a:pt x="7395" y="8627"/>
                  <a:pt x="14480" y="9243"/>
                </a:cubicBezTo>
                <a:cubicBezTo>
                  <a:pt x="15269" y="9310"/>
                  <a:pt x="16057" y="9341"/>
                  <a:pt x="16844" y="9341"/>
                </a:cubicBezTo>
                <a:cubicBezTo>
                  <a:pt x="26954" y="9341"/>
                  <a:pt x="36902" y="4191"/>
                  <a:pt x="46543" y="4191"/>
                </a:cubicBezTo>
                <a:cubicBezTo>
                  <a:pt x="48520" y="4191"/>
                  <a:pt x="50484" y="4408"/>
                  <a:pt x="52434" y="4930"/>
                </a:cubicBezTo>
                <a:cubicBezTo>
                  <a:pt x="59335" y="6717"/>
                  <a:pt x="63032" y="11831"/>
                  <a:pt x="63833" y="16760"/>
                </a:cubicBezTo>
                <a:cubicBezTo>
                  <a:pt x="64634" y="21750"/>
                  <a:pt x="63155" y="26680"/>
                  <a:pt x="62970" y="31609"/>
                </a:cubicBezTo>
                <a:cubicBezTo>
                  <a:pt x="62847" y="36538"/>
                  <a:pt x="64264" y="41898"/>
                  <a:pt x="69563" y="45349"/>
                </a:cubicBezTo>
                <a:cubicBezTo>
                  <a:pt x="73005" y="47564"/>
                  <a:pt x="77580" y="48553"/>
                  <a:pt x="82312" y="48553"/>
                </a:cubicBezTo>
                <a:cubicBezTo>
                  <a:pt x="88505" y="48553"/>
                  <a:pt x="94967" y="46857"/>
                  <a:pt x="99507" y="43993"/>
                </a:cubicBezTo>
                <a:cubicBezTo>
                  <a:pt x="107579" y="38941"/>
                  <a:pt x="110906" y="31362"/>
                  <a:pt x="112508" y="24030"/>
                </a:cubicBezTo>
                <a:cubicBezTo>
                  <a:pt x="113987" y="17253"/>
                  <a:pt x="112262" y="3821"/>
                  <a:pt x="10382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 name="Google Shape;206;p14"/>
          <p:cNvSpPr/>
          <p:nvPr/>
        </p:nvSpPr>
        <p:spPr>
          <a:xfrm>
            <a:off x="5567584" y="6137925"/>
            <a:ext cx="3225747" cy="1149169"/>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 name="Google Shape;207;p14"/>
          <p:cNvSpPr/>
          <p:nvPr/>
        </p:nvSpPr>
        <p:spPr>
          <a:xfrm rot="5400000">
            <a:off x="5064076" y="5254274"/>
            <a:ext cx="1292256" cy="2387871"/>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 name="Google Shape;208;p14"/>
          <p:cNvSpPr/>
          <p:nvPr/>
        </p:nvSpPr>
        <p:spPr>
          <a:xfrm rot="-5400000">
            <a:off x="3804500" y="5817375"/>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 name="Google Shape;209;p14"/>
          <p:cNvSpPr/>
          <p:nvPr/>
        </p:nvSpPr>
        <p:spPr>
          <a:xfrm rot="-5400000">
            <a:off x="6772733" y="586057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 name="Google Shape;210;p14"/>
          <p:cNvSpPr/>
          <p:nvPr/>
        </p:nvSpPr>
        <p:spPr>
          <a:xfrm rot="-5400000">
            <a:off x="2073333" y="6455408"/>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 name="Google Shape;211;p14"/>
          <p:cNvSpPr/>
          <p:nvPr/>
        </p:nvSpPr>
        <p:spPr>
          <a:xfrm rot="-5400000">
            <a:off x="8911833" y="6237608"/>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14"/>
          <p:cNvSpPr/>
          <p:nvPr/>
        </p:nvSpPr>
        <p:spPr>
          <a:xfrm rot="-5400000">
            <a:off x="9601400" y="6006541"/>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1098698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13"/>
        <p:cNvGrpSpPr/>
        <p:nvPr/>
      </p:nvGrpSpPr>
      <p:grpSpPr>
        <a:xfrm>
          <a:off x="0" y="0"/>
          <a:ext cx="0" cy="0"/>
          <a:chOff x="0" y="0"/>
          <a:chExt cx="0" cy="0"/>
        </a:xfrm>
      </p:grpSpPr>
      <p:sp>
        <p:nvSpPr>
          <p:cNvPr id="214" name="Google Shape;214;p15"/>
          <p:cNvSpPr txBox="1">
            <a:spLocks noGrp="1"/>
          </p:cNvSpPr>
          <p:nvPr>
            <p:ph type="title"/>
          </p:nvPr>
        </p:nvSpPr>
        <p:spPr>
          <a:xfrm>
            <a:off x="720000" y="484367"/>
            <a:ext cx="10752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215" name="Google Shape;215;p15"/>
          <p:cNvSpPr txBox="1">
            <a:spLocks noGrp="1"/>
          </p:cNvSpPr>
          <p:nvPr>
            <p:ph type="title" idx="2" hasCustomPrompt="1"/>
          </p:nvPr>
        </p:nvSpPr>
        <p:spPr>
          <a:xfrm>
            <a:off x="1179731" y="1998851"/>
            <a:ext cx="4267200" cy="8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8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16" name="Google Shape;216;p15"/>
          <p:cNvSpPr txBox="1">
            <a:spLocks noGrp="1"/>
          </p:cNvSpPr>
          <p:nvPr>
            <p:ph type="subTitle" idx="1"/>
          </p:nvPr>
        </p:nvSpPr>
        <p:spPr>
          <a:xfrm>
            <a:off x="1465900" y="2841217"/>
            <a:ext cx="3694800" cy="70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867"/>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17" name="Google Shape;217;p15"/>
          <p:cNvSpPr txBox="1">
            <a:spLocks noGrp="1"/>
          </p:cNvSpPr>
          <p:nvPr>
            <p:ph type="title" idx="3" hasCustomPrompt="1"/>
          </p:nvPr>
        </p:nvSpPr>
        <p:spPr>
          <a:xfrm>
            <a:off x="6745064" y="1998851"/>
            <a:ext cx="4267200" cy="8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8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18" name="Google Shape;218;p15"/>
          <p:cNvSpPr txBox="1">
            <a:spLocks noGrp="1"/>
          </p:cNvSpPr>
          <p:nvPr>
            <p:ph type="subTitle" idx="4"/>
          </p:nvPr>
        </p:nvSpPr>
        <p:spPr>
          <a:xfrm>
            <a:off x="7031233" y="2841233"/>
            <a:ext cx="3694800" cy="70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867"/>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19" name="Google Shape;219;p15"/>
          <p:cNvSpPr txBox="1">
            <a:spLocks noGrp="1"/>
          </p:cNvSpPr>
          <p:nvPr>
            <p:ph type="title" idx="5" hasCustomPrompt="1"/>
          </p:nvPr>
        </p:nvSpPr>
        <p:spPr>
          <a:xfrm>
            <a:off x="3962397" y="4145967"/>
            <a:ext cx="4267200" cy="8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8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20" name="Google Shape;220;p15"/>
          <p:cNvSpPr txBox="1">
            <a:spLocks noGrp="1"/>
          </p:cNvSpPr>
          <p:nvPr>
            <p:ph type="subTitle" idx="6"/>
          </p:nvPr>
        </p:nvSpPr>
        <p:spPr>
          <a:xfrm>
            <a:off x="4248567" y="4987633"/>
            <a:ext cx="3694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867"/>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21" name="Google Shape;221;p15"/>
          <p:cNvSpPr/>
          <p:nvPr/>
        </p:nvSpPr>
        <p:spPr>
          <a:xfrm rot="10800000" flipH="1">
            <a:off x="8835768" y="5063337"/>
            <a:ext cx="3747565" cy="1597404"/>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2" name="Google Shape;222;p15"/>
          <p:cNvSpPr/>
          <p:nvPr/>
        </p:nvSpPr>
        <p:spPr>
          <a:xfrm rot="10800000" flipH="1">
            <a:off x="8382701" y="6120386"/>
            <a:ext cx="3814196" cy="100214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3" name="Google Shape;223;p15"/>
          <p:cNvSpPr/>
          <p:nvPr/>
        </p:nvSpPr>
        <p:spPr>
          <a:xfrm flipH="1">
            <a:off x="8319867" y="63230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4" name="Google Shape;224;p15"/>
          <p:cNvSpPr/>
          <p:nvPr/>
        </p:nvSpPr>
        <p:spPr>
          <a:xfrm flipH="1">
            <a:off x="10491451" y="5978784"/>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5" name="Google Shape;225;p15"/>
          <p:cNvSpPr/>
          <p:nvPr/>
        </p:nvSpPr>
        <p:spPr>
          <a:xfrm flipH="1">
            <a:off x="9995753" y="5449523"/>
            <a:ext cx="2654147" cy="1405347"/>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6" name="Google Shape;226;p15"/>
          <p:cNvSpPr/>
          <p:nvPr/>
        </p:nvSpPr>
        <p:spPr>
          <a:xfrm flipH="1">
            <a:off x="10840100" y="54495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7" name="Google Shape;227;p15"/>
          <p:cNvSpPr/>
          <p:nvPr/>
        </p:nvSpPr>
        <p:spPr>
          <a:xfrm flipH="1">
            <a:off x="11803117" y="4593051"/>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8" name="Google Shape;228;p15"/>
          <p:cNvSpPr/>
          <p:nvPr/>
        </p:nvSpPr>
        <p:spPr>
          <a:xfrm flipH="1">
            <a:off x="-332134" y="109445"/>
            <a:ext cx="3747565" cy="1597404"/>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15"/>
          <p:cNvSpPr/>
          <p:nvPr/>
        </p:nvSpPr>
        <p:spPr>
          <a:xfrm flipH="1">
            <a:off x="54305" y="-352349"/>
            <a:ext cx="3814196" cy="100214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0" name="Google Shape;230;p15"/>
          <p:cNvSpPr/>
          <p:nvPr/>
        </p:nvSpPr>
        <p:spPr>
          <a:xfrm rot="10800000" flipH="1">
            <a:off x="1541751" y="573400"/>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1" name="Google Shape;231;p15"/>
          <p:cNvSpPr/>
          <p:nvPr/>
        </p:nvSpPr>
        <p:spPr>
          <a:xfrm rot="10800000" flipH="1">
            <a:off x="-398700" y="-84686"/>
            <a:ext cx="2654147" cy="1405347"/>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2" name="Google Shape;232;p15"/>
          <p:cNvSpPr/>
          <p:nvPr/>
        </p:nvSpPr>
        <p:spPr>
          <a:xfrm rot="10800000" flipH="1">
            <a:off x="1279900" y="1189051"/>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3" name="Google Shape;233;p15"/>
          <p:cNvSpPr/>
          <p:nvPr/>
        </p:nvSpPr>
        <p:spPr>
          <a:xfrm flipH="1">
            <a:off x="3737300" y="309567"/>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15"/>
          <p:cNvSpPr/>
          <p:nvPr/>
        </p:nvSpPr>
        <p:spPr>
          <a:xfrm rot="10800000" flipH="1">
            <a:off x="230084" y="19591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197512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2838833" y="484367"/>
            <a:ext cx="65144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237" name="Google Shape;237;p16"/>
          <p:cNvSpPr/>
          <p:nvPr/>
        </p:nvSpPr>
        <p:spPr>
          <a:xfrm flipH="1">
            <a:off x="-188690" y="-157720"/>
            <a:ext cx="4272457" cy="220151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8" name="Google Shape;238;p16"/>
          <p:cNvSpPr/>
          <p:nvPr/>
        </p:nvSpPr>
        <p:spPr>
          <a:xfrm rot="10800000" flipH="1">
            <a:off x="-321730" y="-96892"/>
            <a:ext cx="3227363" cy="137895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 name="Google Shape;239;p16"/>
          <p:cNvSpPr/>
          <p:nvPr/>
        </p:nvSpPr>
        <p:spPr>
          <a:xfrm rot="-10484947">
            <a:off x="-930553" y="-549076"/>
            <a:ext cx="2457908" cy="115904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 name="Google Shape;240;p16"/>
          <p:cNvSpPr/>
          <p:nvPr/>
        </p:nvSpPr>
        <p:spPr>
          <a:xfrm rot="10800000" flipH="1">
            <a:off x="2345684" y="6109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 name="Google Shape;241;p16"/>
          <p:cNvSpPr/>
          <p:nvPr/>
        </p:nvSpPr>
        <p:spPr>
          <a:xfrm rot="10800000" flipH="1">
            <a:off x="1159135" y="92954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 name="Google Shape;242;p16"/>
          <p:cNvSpPr/>
          <p:nvPr/>
        </p:nvSpPr>
        <p:spPr>
          <a:xfrm rot="10800000" flipH="1">
            <a:off x="121535" y="1683112"/>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9848951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43"/>
        <p:cNvGrpSpPr/>
        <p:nvPr/>
      </p:nvGrpSpPr>
      <p:grpSpPr>
        <a:xfrm>
          <a:off x="0" y="0"/>
          <a:ext cx="0" cy="0"/>
          <a:chOff x="0" y="0"/>
          <a:chExt cx="0" cy="0"/>
        </a:xfrm>
      </p:grpSpPr>
      <p:sp>
        <p:nvSpPr>
          <p:cNvPr id="244" name="Google Shape;244;p17"/>
          <p:cNvSpPr txBox="1">
            <a:spLocks noGrp="1"/>
          </p:cNvSpPr>
          <p:nvPr>
            <p:ph type="title"/>
          </p:nvPr>
        </p:nvSpPr>
        <p:spPr>
          <a:xfrm>
            <a:off x="3795300" y="484367"/>
            <a:ext cx="46012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245" name="Google Shape;245;p17"/>
          <p:cNvSpPr txBox="1">
            <a:spLocks noGrp="1"/>
          </p:cNvSpPr>
          <p:nvPr>
            <p:ph type="subTitle" idx="1"/>
          </p:nvPr>
        </p:nvSpPr>
        <p:spPr>
          <a:xfrm>
            <a:off x="1051133" y="2193933"/>
            <a:ext cx="3606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246" name="Google Shape;246;p17"/>
          <p:cNvSpPr txBox="1">
            <a:spLocks noGrp="1"/>
          </p:cNvSpPr>
          <p:nvPr>
            <p:ph type="subTitle" idx="2"/>
          </p:nvPr>
        </p:nvSpPr>
        <p:spPr>
          <a:xfrm>
            <a:off x="717567" y="3007200"/>
            <a:ext cx="5112000" cy="26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Char char="●"/>
              <a:defRPr sz="1600"/>
            </a:lvl1pPr>
            <a:lvl2pPr lvl="1" algn="ctr" rtl="0">
              <a:spcBef>
                <a:spcPts val="1333"/>
              </a:spcBef>
              <a:spcAft>
                <a:spcPts val="0"/>
              </a:spcAft>
              <a:buSzPts val="1400"/>
              <a:buChar char="○"/>
              <a:defRPr/>
            </a:lvl2pPr>
            <a:lvl3pPr lvl="2" algn="ctr" rtl="0">
              <a:spcBef>
                <a:spcPts val="2133"/>
              </a:spcBef>
              <a:spcAft>
                <a:spcPts val="0"/>
              </a:spcAft>
              <a:buSzPts val="1400"/>
              <a:buChar char="■"/>
              <a:defRPr/>
            </a:lvl3pPr>
            <a:lvl4pPr lvl="3" algn="ctr" rtl="0">
              <a:spcBef>
                <a:spcPts val="2133"/>
              </a:spcBef>
              <a:spcAft>
                <a:spcPts val="0"/>
              </a:spcAft>
              <a:buSzPts val="1400"/>
              <a:buChar char="●"/>
              <a:defRPr/>
            </a:lvl4pPr>
            <a:lvl5pPr lvl="4" algn="ctr" rtl="0">
              <a:spcBef>
                <a:spcPts val="2133"/>
              </a:spcBef>
              <a:spcAft>
                <a:spcPts val="0"/>
              </a:spcAft>
              <a:buSzPts val="1400"/>
              <a:buChar char="○"/>
              <a:defRPr/>
            </a:lvl5pPr>
            <a:lvl6pPr lvl="5" algn="ctr" rtl="0">
              <a:spcBef>
                <a:spcPts val="2133"/>
              </a:spcBef>
              <a:spcAft>
                <a:spcPts val="0"/>
              </a:spcAft>
              <a:buSzPts val="1400"/>
              <a:buChar char="■"/>
              <a:defRPr/>
            </a:lvl6pPr>
            <a:lvl7pPr lvl="6" algn="ctr" rtl="0">
              <a:spcBef>
                <a:spcPts val="2133"/>
              </a:spcBef>
              <a:spcAft>
                <a:spcPts val="0"/>
              </a:spcAft>
              <a:buSzPts val="1400"/>
              <a:buChar char="●"/>
              <a:defRPr/>
            </a:lvl7pPr>
            <a:lvl8pPr lvl="7" algn="ctr" rtl="0">
              <a:spcBef>
                <a:spcPts val="2133"/>
              </a:spcBef>
              <a:spcAft>
                <a:spcPts val="0"/>
              </a:spcAft>
              <a:buSzPts val="1400"/>
              <a:buChar char="○"/>
              <a:defRPr/>
            </a:lvl8pPr>
            <a:lvl9pPr lvl="8" algn="ctr" rtl="0">
              <a:spcBef>
                <a:spcPts val="2133"/>
              </a:spcBef>
              <a:spcAft>
                <a:spcPts val="2133"/>
              </a:spcAft>
              <a:buSzPts val="1400"/>
              <a:buChar char="■"/>
              <a:defRPr/>
            </a:lvl9pPr>
          </a:lstStyle>
          <a:p>
            <a:endParaRPr/>
          </a:p>
        </p:txBody>
      </p:sp>
      <p:sp>
        <p:nvSpPr>
          <p:cNvPr id="247" name="Google Shape;247;p17"/>
          <p:cNvSpPr txBox="1">
            <a:spLocks noGrp="1"/>
          </p:cNvSpPr>
          <p:nvPr>
            <p:ph type="subTitle" idx="3"/>
          </p:nvPr>
        </p:nvSpPr>
        <p:spPr>
          <a:xfrm>
            <a:off x="6878633" y="2193933"/>
            <a:ext cx="3606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248" name="Google Shape;248;p17"/>
          <p:cNvSpPr txBox="1">
            <a:spLocks noGrp="1"/>
          </p:cNvSpPr>
          <p:nvPr>
            <p:ph type="subTitle" idx="4"/>
          </p:nvPr>
        </p:nvSpPr>
        <p:spPr>
          <a:xfrm>
            <a:off x="6362433" y="3007200"/>
            <a:ext cx="5112000" cy="26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Char char="●"/>
              <a:defRPr sz="1600"/>
            </a:lvl1pPr>
            <a:lvl2pPr lvl="1" algn="ctr" rtl="0">
              <a:spcBef>
                <a:spcPts val="1333"/>
              </a:spcBef>
              <a:spcAft>
                <a:spcPts val="0"/>
              </a:spcAft>
              <a:buSzPts val="1400"/>
              <a:buChar char="○"/>
              <a:defRPr/>
            </a:lvl2pPr>
            <a:lvl3pPr lvl="2" algn="ctr" rtl="0">
              <a:spcBef>
                <a:spcPts val="2133"/>
              </a:spcBef>
              <a:spcAft>
                <a:spcPts val="0"/>
              </a:spcAft>
              <a:buSzPts val="1400"/>
              <a:buChar char="■"/>
              <a:defRPr/>
            </a:lvl3pPr>
            <a:lvl4pPr lvl="3" algn="ctr" rtl="0">
              <a:spcBef>
                <a:spcPts val="2133"/>
              </a:spcBef>
              <a:spcAft>
                <a:spcPts val="0"/>
              </a:spcAft>
              <a:buSzPts val="1400"/>
              <a:buChar char="●"/>
              <a:defRPr/>
            </a:lvl4pPr>
            <a:lvl5pPr lvl="4" algn="ctr" rtl="0">
              <a:spcBef>
                <a:spcPts val="2133"/>
              </a:spcBef>
              <a:spcAft>
                <a:spcPts val="0"/>
              </a:spcAft>
              <a:buSzPts val="1400"/>
              <a:buChar char="○"/>
              <a:defRPr/>
            </a:lvl5pPr>
            <a:lvl6pPr lvl="5" algn="ctr" rtl="0">
              <a:spcBef>
                <a:spcPts val="2133"/>
              </a:spcBef>
              <a:spcAft>
                <a:spcPts val="0"/>
              </a:spcAft>
              <a:buSzPts val="1400"/>
              <a:buChar char="■"/>
              <a:defRPr/>
            </a:lvl6pPr>
            <a:lvl7pPr lvl="6" algn="ctr" rtl="0">
              <a:spcBef>
                <a:spcPts val="2133"/>
              </a:spcBef>
              <a:spcAft>
                <a:spcPts val="0"/>
              </a:spcAft>
              <a:buSzPts val="1400"/>
              <a:buChar char="●"/>
              <a:defRPr/>
            </a:lvl7pPr>
            <a:lvl8pPr lvl="7" algn="ctr" rtl="0">
              <a:spcBef>
                <a:spcPts val="2133"/>
              </a:spcBef>
              <a:spcAft>
                <a:spcPts val="0"/>
              </a:spcAft>
              <a:buSzPts val="1400"/>
              <a:buChar char="○"/>
              <a:defRPr/>
            </a:lvl8pPr>
            <a:lvl9pPr lvl="8" algn="ctr" rtl="0">
              <a:spcBef>
                <a:spcPts val="2133"/>
              </a:spcBef>
              <a:spcAft>
                <a:spcPts val="2133"/>
              </a:spcAft>
              <a:buSzPts val="1400"/>
              <a:buChar char="■"/>
              <a:defRPr/>
            </a:lvl9pPr>
          </a:lstStyle>
          <a:p>
            <a:endParaRPr/>
          </a:p>
        </p:txBody>
      </p:sp>
      <p:sp>
        <p:nvSpPr>
          <p:cNvPr id="249" name="Google Shape;249;p17"/>
          <p:cNvSpPr/>
          <p:nvPr/>
        </p:nvSpPr>
        <p:spPr>
          <a:xfrm rot="-10350985" flipH="1">
            <a:off x="8600207" y="-166361"/>
            <a:ext cx="4593245" cy="1556636"/>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 name="Google Shape;250;p17"/>
          <p:cNvSpPr/>
          <p:nvPr/>
        </p:nvSpPr>
        <p:spPr>
          <a:xfrm flipH="1">
            <a:off x="11127768" y="1312832"/>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17"/>
          <p:cNvSpPr/>
          <p:nvPr/>
        </p:nvSpPr>
        <p:spPr>
          <a:xfrm flipH="1">
            <a:off x="11970368" y="1767265"/>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17"/>
          <p:cNvSpPr/>
          <p:nvPr/>
        </p:nvSpPr>
        <p:spPr>
          <a:xfrm flipH="1">
            <a:off x="8315535" y="25116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 name="Google Shape;253;p17"/>
          <p:cNvSpPr/>
          <p:nvPr/>
        </p:nvSpPr>
        <p:spPr>
          <a:xfrm flipH="1">
            <a:off x="9427168" y="719065"/>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4" name="Google Shape;254;p17"/>
          <p:cNvSpPr/>
          <p:nvPr/>
        </p:nvSpPr>
        <p:spPr>
          <a:xfrm>
            <a:off x="9558359" y="-132486"/>
            <a:ext cx="3356813" cy="138876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 name="Google Shape;255;p17"/>
          <p:cNvSpPr/>
          <p:nvPr/>
        </p:nvSpPr>
        <p:spPr>
          <a:xfrm rot="10800000" flipH="1">
            <a:off x="10237569" y="-280355"/>
            <a:ext cx="2742972" cy="1038632"/>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 name="Google Shape;256;p17"/>
          <p:cNvSpPr/>
          <p:nvPr/>
        </p:nvSpPr>
        <p:spPr>
          <a:xfrm rot="10350985">
            <a:off x="-749722" y="-231210"/>
            <a:ext cx="4593245" cy="1556636"/>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 name="Google Shape;257;p17"/>
          <p:cNvSpPr/>
          <p:nvPr/>
        </p:nvSpPr>
        <p:spPr>
          <a:xfrm>
            <a:off x="1097961" y="1247981"/>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 name="Google Shape;258;p17"/>
          <p:cNvSpPr/>
          <p:nvPr/>
        </p:nvSpPr>
        <p:spPr>
          <a:xfrm>
            <a:off x="342161" y="1702415"/>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 name="Google Shape;259;p17"/>
          <p:cNvSpPr/>
          <p:nvPr/>
        </p:nvSpPr>
        <p:spPr>
          <a:xfrm>
            <a:off x="3996995" y="18631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 name="Google Shape;260;p17"/>
          <p:cNvSpPr/>
          <p:nvPr/>
        </p:nvSpPr>
        <p:spPr>
          <a:xfrm>
            <a:off x="2885361" y="654215"/>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 name="Google Shape;261;p17"/>
          <p:cNvSpPr/>
          <p:nvPr/>
        </p:nvSpPr>
        <p:spPr>
          <a:xfrm flipH="1">
            <a:off x="-471443" y="-197335"/>
            <a:ext cx="3356813" cy="138876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 name="Google Shape;262;p17"/>
          <p:cNvSpPr/>
          <p:nvPr/>
        </p:nvSpPr>
        <p:spPr>
          <a:xfrm rot="10800000">
            <a:off x="-536810" y="-345205"/>
            <a:ext cx="2742972" cy="1038632"/>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1065496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title and description 1">
  <p:cSld name="Section title and description 1">
    <p:spTree>
      <p:nvGrpSpPr>
        <p:cNvPr id="1" name="Shape 263"/>
        <p:cNvGrpSpPr/>
        <p:nvPr/>
      </p:nvGrpSpPr>
      <p:grpSpPr>
        <a:xfrm>
          <a:off x="0" y="0"/>
          <a:ext cx="0" cy="0"/>
          <a:chOff x="0" y="0"/>
          <a:chExt cx="0" cy="0"/>
        </a:xfrm>
      </p:grpSpPr>
      <p:sp>
        <p:nvSpPr>
          <p:cNvPr id="264" name="Google Shape;264;p18"/>
          <p:cNvSpPr txBox="1">
            <a:spLocks noGrp="1"/>
          </p:cNvSpPr>
          <p:nvPr>
            <p:ph type="title"/>
          </p:nvPr>
        </p:nvSpPr>
        <p:spPr>
          <a:xfrm>
            <a:off x="2855933" y="2563933"/>
            <a:ext cx="6480000" cy="1096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5" name="Google Shape;265;p18"/>
          <p:cNvSpPr txBox="1">
            <a:spLocks noGrp="1"/>
          </p:cNvSpPr>
          <p:nvPr>
            <p:ph type="subTitle" idx="1"/>
          </p:nvPr>
        </p:nvSpPr>
        <p:spPr>
          <a:xfrm>
            <a:off x="2856067" y="3676167"/>
            <a:ext cx="6480000" cy="65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133">
                <a:solidFill>
                  <a:schemeClr val="dk1"/>
                </a:solidFill>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66" name="Google Shape;266;p18"/>
          <p:cNvSpPr/>
          <p:nvPr/>
        </p:nvSpPr>
        <p:spPr>
          <a:xfrm rot="-5400000">
            <a:off x="-1373147" y="108704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7" name="Google Shape;267;p18"/>
          <p:cNvSpPr/>
          <p:nvPr/>
        </p:nvSpPr>
        <p:spPr>
          <a:xfrm rot="-5400000">
            <a:off x="-2517625" y="2122984"/>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8" name="Google Shape;268;p18"/>
          <p:cNvSpPr/>
          <p:nvPr/>
        </p:nvSpPr>
        <p:spPr>
          <a:xfrm rot="5400000">
            <a:off x="516341" y="481437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9" name="Google Shape;269;p18"/>
          <p:cNvSpPr/>
          <p:nvPr/>
        </p:nvSpPr>
        <p:spPr>
          <a:xfrm rot="5400000">
            <a:off x="804492" y="2296292"/>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0" name="Google Shape;270;p18"/>
          <p:cNvSpPr/>
          <p:nvPr/>
        </p:nvSpPr>
        <p:spPr>
          <a:xfrm rot="5400000">
            <a:off x="-1002637" y="340299"/>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1" name="Google Shape;271;p18"/>
          <p:cNvSpPr/>
          <p:nvPr/>
        </p:nvSpPr>
        <p:spPr>
          <a:xfrm rot="5400000">
            <a:off x="1378541" y="1524108"/>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2" name="Google Shape;272;p18"/>
          <p:cNvSpPr/>
          <p:nvPr/>
        </p:nvSpPr>
        <p:spPr>
          <a:xfrm rot="5400000">
            <a:off x="2637925" y="26792"/>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3" name="Google Shape;273;p18"/>
          <p:cNvSpPr/>
          <p:nvPr/>
        </p:nvSpPr>
        <p:spPr>
          <a:xfrm rot="5400000">
            <a:off x="8154060" y="340818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4" name="Google Shape;274;p18"/>
          <p:cNvSpPr/>
          <p:nvPr/>
        </p:nvSpPr>
        <p:spPr>
          <a:xfrm rot="5400000">
            <a:off x="9202601" y="3231725"/>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5" name="Google Shape;275;p18"/>
          <p:cNvSpPr/>
          <p:nvPr/>
        </p:nvSpPr>
        <p:spPr>
          <a:xfrm rot="-5400000">
            <a:off x="11544459" y="185562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6" name="Google Shape;276;p18"/>
          <p:cNvSpPr/>
          <p:nvPr/>
        </p:nvSpPr>
        <p:spPr>
          <a:xfrm rot="-5400000">
            <a:off x="11169508" y="4287308"/>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7" name="Google Shape;277;p18"/>
          <p:cNvSpPr/>
          <p:nvPr/>
        </p:nvSpPr>
        <p:spPr>
          <a:xfrm rot="-5400000">
            <a:off x="9362370" y="4432213"/>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8" name="Google Shape;278;p18"/>
          <p:cNvSpPr/>
          <p:nvPr/>
        </p:nvSpPr>
        <p:spPr>
          <a:xfrm rot="-5400000">
            <a:off x="10682259" y="514589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9" name="Google Shape;279;p18"/>
          <p:cNvSpPr/>
          <p:nvPr/>
        </p:nvSpPr>
        <p:spPr>
          <a:xfrm rot="-5400000">
            <a:off x="9336075" y="6556808"/>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7603160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80"/>
        <p:cNvGrpSpPr/>
        <p:nvPr/>
      </p:nvGrpSpPr>
      <p:grpSpPr>
        <a:xfrm>
          <a:off x="0" y="0"/>
          <a:ext cx="0" cy="0"/>
          <a:chOff x="0" y="0"/>
          <a:chExt cx="0" cy="0"/>
        </a:xfrm>
      </p:grpSpPr>
      <p:sp>
        <p:nvSpPr>
          <p:cNvPr id="281" name="Google Shape;281;p19"/>
          <p:cNvSpPr txBox="1">
            <a:spLocks noGrp="1"/>
          </p:cNvSpPr>
          <p:nvPr>
            <p:ph type="title"/>
          </p:nvPr>
        </p:nvSpPr>
        <p:spPr>
          <a:xfrm>
            <a:off x="4194367" y="484367"/>
            <a:ext cx="38032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282" name="Google Shape;282;p19"/>
          <p:cNvSpPr txBox="1">
            <a:spLocks noGrp="1"/>
          </p:cNvSpPr>
          <p:nvPr>
            <p:ph type="subTitle" idx="1"/>
          </p:nvPr>
        </p:nvSpPr>
        <p:spPr>
          <a:xfrm>
            <a:off x="4438588" y="25393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283" name="Google Shape;283;p19"/>
          <p:cNvSpPr txBox="1">
            <a:spLocks noGrp="1"/>
          </p:cNvSpPr>
          <p:nvPr>
            <p:ph type="subTitle" idx="2"/>
          </p:nvPr>
        </p:nvSpPr>
        <p:spPr>
          <a:xfrm>
            <a:off x="4814588" y="2964800"/>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84" name="Google Shape;284;p19"/>
          <p:cNvSpPr txBox="1">
            <a:spLocks noGrp="1"/>
          </p:cNvSpPr>
          <p:nvPr>
            <p:ph type="subTitle" idx="3"/>
          </p:nvPr>
        </p:nvSpPr>
        <p:spPr>
          <a:xfrm>
            <a:off x="879551" y="25393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285" name="Google Shape;285;p19"/>
          <p:cNvSpPr txBox="1">
            <a:spLocks noGrp="1"/>
          </p:cNvSpPr>
          <p:nvPr>
            <p:ph type="subTitle" idx="4"/>
          </p:nvPr>
        </p:nvSpPr>
        <p:spPr>
          <a:xfrm>
            <a:off x="1255551" y="2964800"/>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86" name="Google Shape;286;p19"/>
          <p:cNvSpPr txBox="1">
            <a:spLocks noGrp="1"/>
          </p:cNvSpPr>
          <p:nvPr>
            <p:ph type="subTitle" idx="5"/>
          </p:nvPr>
        </p:nvSpPr>
        <p:spPr>
          <a:xfrm>
            <a:off x="4438588" y="50860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287" name="Google Shape;287;p19"/>
          <p:cNvSpPr txBox="1">
            <a:spLocks noGrp="1"/>
          </p:cNvSpPr>
          <p:nvPr>
            <p:ph type="subTitle" idx="6"/>
          </p:nvPr>
        </p:nvSpPr>
        <p:spPr>
          <a:xfrm>
            <a:off x="4814588" y="5511504"/>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88" name="Google Shape;288;p19"/>
          <p:cNvSpPr txBox="1">
            <a:spLocks noGrp="1"/>
          </p:cNvSpPr>
          <p:nvPr>
            <p:ph type="subTitle" idx="7"/>
          </p:nvPr>
        </p:nvSpPr>
        <p:spPr>
          <a:xfrm>
            <a:off x="879551" y="50860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289" name="Google Shape;289;p19"/>
          <p:cNvSpPr txBox="1">
            <a:spLocks noGrp="1"/>
          </p:cNvSpPr>
          <p:nvPr>
            <p:ph type="subTitle" idx="8"/>
          </p:nvPr>
        </p:nvSpPr>
        <p:spPr>
          <a:xfrm>
            <a:off x="1255551" y="5511504"/>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90" name="Google Shape;290;p19"/>
          <p:cNvSpPr txBox="1">
            <a:spLocks noGrp="1"/>
          </p:cNvSpPr>
          <p:nvPr>
            <p:ph type="subTitle" idx="9"/>
          </p:nvPr>
        </p:nvSpPr>
        <p:spPr>
          <a:xfrm>
            <a:off x="7997621" y="25393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291" name="Google Shape;291;p19"/>
          <p:cNvSpPr txBox="1">
            <a:spLocks noGrp="1"/>
          </p:cNvSpPr>
          <p:nvPr>
            <p:ph type="subTitle" idx="13"/>
          </p:nvPr>
        </p:nvSpPr>
        <p:spPr>
          <a:xfrm>
            <a:off x="8373621" y="2964800"/>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92" name="Google Shape;292;p19"/>
          <p:cNvSpPr txBox="1">
            <a:spLocks noGrp="1"/>
          </p:cNvSpPr>
          <p:nvPr>
            <p:ph type="subTitle" idx="14"/>
          </p:nvPr>
        </p:nvSpPr>
        <p:spPr>
          <a:xfrm>
            <a:off x="7997621" y="50860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293" name="Google Shape;293;p19"/>
          <p:cNvSpPr txBox="1">
            <a:spLocks noGrp="1"/>
          </p:cNvSpPr>
          <p:nvPr>
            <p:ph type="subTitle" idx="15"/>
          </p:nvPr>
        </p:nvSpPr>
        <p:spPr>
          <a:xfrm>
            <a:off x="8373621" y="5511504"/>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94" name="Google Shape;294;p19"/>
          <p:cNvSpPr/>
          <p:nvPr/>
        </p:nvSpPr>
        <p:spPr>
          <a:xfrm>
            <a:off x="7449733" y="-279399"/>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 name="Google Shape;295;p19"/>
          <p:cNvSpPr/>
          <p:nvPr/>
        </p:nvSpPr>
        <p:spPr>
          <a:xfrm rot="10800000" flipH="1">
            <a:off x="9208433" y="-700201"/>
            <a:ext cx="3172419" cy="129613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 name="Google Shape;296;p19"/>
          <p:cNvSpPr/>
          <p:nvPr/>
        </p:nvSpPr>
        <p:spPr>
          <a:xfrm rot="-3279262">
            <a:off x="10535453" y="-1297344"/>
            <a:ext cx="1873092" cy="279174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 name="Google Shape;297;p19"/>
          <p:cNvSpPr/>
          <p:nvPr/>
        </p:nvSpPr>
        <p:spPr>
          <a:xfrm rot="10800000">
            <a:off x="8542655" y="151457"/>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 name="Google Shape;298;p19"/>
          <p:cNvSpPr/>
          <p:nvPr/>
        </p:nvSpPr>
        <p:spPr>
          <a:xfrm rot="10800000">
            <a:off x="10872555" y="466491"/>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 name="Google Shape;299;p19"/>
          <p:cNvSpPr/>
          <p:nvPr/>
        </p:nvSpPr>
        <p:spPr>
          <a:xfrm rot="10800000">
            <a:off x="10241421" y="985424"/>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 name="Google Shape;300;p19"/>
          <p:cNvSpPr/>
          <p:nvPr/>
        </p:nvSpPr>
        <p:spPr>
          <a:xfrm flipH="1">
            <a:off x="-4445234" y="-280999"/>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 name="Google Shape;301;p19"/>
          <p:cNvSpPr/>
          <p:nvPr/>
        </p:nvSpPr>
        <p:spPr>
          <a:xfrm rot="10800000">
            <a:off x="-189594" y="-701801"/>
            <a:ext cx="3172419" cy="129613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 name="Google Shape;302;p19"/>
          <p:cNvSpPr/>
          <p:nvPr/>
        </p:nvSpPr>
        <p:spPr>
          <a:xfrm rot="3279262" flipH="1">
            <a:off x="-217286" y="-1298944"/>
            <a:ext cx="1873092" cy="279174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 name="Google Shape;303;p19"/>
          <p:cNvSpPr/>
          <p:nvPr/>
        </p:nvSpPr>
        <p:spPr>
          <a:xfrm rot="10800000" flipH="1">
            <a:off x="3430604" y="149857"/>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 name="Google Shape;304;p19"/>
          <p:cNvSpPr/>
          <p:nvPr/>
        </p:nvSpPr>
        <p:spPr>
          <a:xfrm rot="10800000" flipH="1">
            <a:off x="1187504" y="464891"/>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 name="Google Shape;305;p19"/>
          <p:cNvSpPr/>
          <p:nvPr/>
        </p:nvSpPr>
        <p:spPr>
          <a:xfrm rot="10800000" flipH="1">
            <a:off x="268404" y="1403657"/>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 name="Google Shape;306;p19"/>
          <p:cNvSpPr/>
          <p:nvPr/>
        </p:nvSpPr>
        <p:spPr>
          <a:xfrm rot="10800000" flipH="1">
            <a:off x="1818637" y="983824"/>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 name="Google Shape;307;p19"/>
          <p:cNvSpPr/>
          <p:nvPr/>
        </p:nvSpPr>
        <p:spPr>
          <a:xfrm rot="10800000">
            <a:off x="11791655" y="1405257"/>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134367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5"/>
        <p:cNvGrpSpPr/>
        <p:nvPr/>
      </p:nvGrpSpPr>
      <p:grpSpPr>
        <a:xfrm>
          <a:off x="0" y="0"/>
          <a:ext cx="0" cy="0"/>
          <a:chOff x="0" y="0"/>
          <a:chExt cx="0" cy="0"/>
        </a:xfrm>
      </p:grpSpPr>
      <p:sp>
        <p:nvSpPr>
          <p:cNvPr id="106" name="Google Shape;106;p8"/>
          <p:cNvSpPr txBox="1">
            <a:spLocks noGrp="1"/>
          </p:cNvSpPr>
          <p:nvPr>
            <p:ph type="title"/>
          </p:nvPr>
        </p:nvSpPr>
        <p:spPr>
          <a:xfrm>
            <a:off x="1850800" y="1434700"/>
            <a:ext cx="8490400" cy="37856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126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07" name="Google Shape;107;p8"/>
          <p:cNvSpPr/>
          <p:nvPr/>
        </p:nvSpPr>
        <p:spPr>
          <a:xfrm flipH="1">
            <a:off x="-568538" y="-112933"/>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8"/>
          <p:cNvSpPr/>
          <p:nvPr/>
        </p:nvSpPr>
        <p:spPr>
          <a:xfrm rot="10800000">
            <a:off x="-393045" y="-486934"/>
            <a:ext cx="4115539" cy="129613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 name="Google Shape;109;p8"/>
          <p:cNvSpPr/>
          <p:nvPr/>
        </p:nvSpPr>
        <p:spPr>
          <a:xfrm rot="-5400147">
            <a:off x="309953" y="-922167"/>
            <a:ext cx="1873119" cy="279179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8"/>
          <p:cNvSpPr/>
          <p:nvPr/>
        </p:nvSpPr>
        <p:spPr>
          <a:xfrm flipH="1">
            <a:off x="911355" y="8092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 name="Google Shape;111;p8"/>
          <p:cNvSpPr/>
          <p:nvPr/>
        </p:nvSpPr>
        <p:spPr>
          <a:xfrm flipH="1">
            <a:off x="3301421" y="8887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Google Shape;112;p8"/>
          <p:cNvSpPr/>
          <p:nvPr/>
        </p:nvSpPr>
        <p:spPr>
          <a:xfrm flipH="1">
            <a:off x="4231488" y="326300"/>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8"/>
          <p:cNvSpPr/>
          <p:nvPr/>
        </p:nvSpPr>
        <p:spPr>
          <a:xfrm flipH="1">
            <a:off x="8755255" y="364733"/>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 name="Google Shape;114;p8"/>
          <p:cNvSpPr/>
          <p:nvPr/>
        </p:nvSpPr>
        <p:spPr>
          <a:xfrm rot="10800000" flipH="1">
            <a:off x="3508128" y="5907153"/>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 name="Google Shape;115;p8"/>
          <p:cNvSpPr/>
          <p:nvPr/>
        </p:nvSpPr>
        <p:spPr>
          <a:xfrm>
            <a:off x="8403857" y="6158357"/>
            <a:ext cx="4115539" cy="129613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 name="Google Shape;116;p8"/>
          <p:cNvSpPr/>
          <p:nvPr/>
        </p:nvSpPr>
        <p:spPr>
          <a:xfrm rot="5399853">
            <a:off x="9943281" y="5097926"/>
            <a:ext cx="1873119" cy="279179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 name="Google Shape;117;p8"/>
          <p:cNvSpPr/>
          <p:nvPr/>
        </p:nvSpPr>
        <p:spPr>
          <a:xfrm rot="10800000" flipH="1">
            <a:off x="11083795" y="6026756"/>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 name="Google Shape;118;p8"/>
          <p:cNvSpPr/>
          <p:nvPr/>
        </p:nvSpPr>
        <p:spPr>
          <a:xfrm rot="10800000" flipH="1">
            <a:off x="8606928" y="586082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8"/>
          <p:cNvSpPr/>
          <p:nvPr/>
        </p:nvSpPr>
        <p:spPr>
          <a:xfrm rot="10800000" flipH="1">
            <a:off x="7763661" y="6509656"/>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 name="Google Shape;120;p8"/>
          <p:cNvSpPr/>
          <p:nvPr/>
        </p:nvSpPr>
        <p:spPr>
          <a:xfrm rot="10800000" flipH="1">
            <a:off x="11666561" y="564282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 name="Google Shape;121;p8"/>
          <p:cNvSpPr/>
          <p:nvPr/>
        </p:nvSpPr>
        <p:spPr>
          <a:xfrm rot="10800000" flipH="1">
            <a:off x="3153095" y="6384823"/>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 name="Google Shape;122;p8"/>
          <p:cNvSpPr/>
          <p:nvPr/>
        </p:nvSpPr>
        <p:spPr>
          <a:xfrm flipH="1">
            <a:off x="241788" y="11067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5569253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308"/>
        <p:cNvGrpSpPr/>
        <p:nvPr/>
      </p:nvGrpSpPr>
      <p:grpSpPr>
        <a:xfrm>
          <a:off x="0" y="0"/>
          <a:ext cx="0" cy="0"/>
          <a:chOff x="0" y="0"/>
          <a:chExt cx="0" cy="0"/>
        </a:xfrm>
      </p:grpSpPr>
      <p:sp>
        <p:nvSpPr>
          <p:cNvPr id="309" name="Google Shape;309;p20"/>
          <p:cNvSpPr txBox="1">
            <a:spLocks noGrp="1"/>
          </p:cNvSpPr>
          <p:nvPr>
            <p:ph type="title"/>
          </p:nvPr>
        </p:nvSpPr>
        <p:spPr>
          <a:xfrm>
            <a:off x="2057800" y="484367"/>
            <a:ext cx="80764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0" name="Google Shape;310;p20"/>
          <p:cNvSpPr txBox="1">
            <a:spLocks noGrp="1"/>
          </p:cNvSpPr>
          <p:nvPr>
            <p:ph type="subTitle" idx="1"/>
          </p:nvPr>
        </p:nvSpPr>
        <p:spPr>
          <a:xfrm>
            <a:off x="6500843" y="25393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11" name="Google Shape;311;p20"/>
          <p:cNvSpPr txBox="1">
            <a:spLocks noGrp="1"/>
          </p:cNvSpPr>
          <p:nvPr>
            <p:ph type="subTitle" idx="2"/>
          </p:nvPr>
        </p:nvSpPr>
        <p:spPr>
          <a:xfrm>
            <a:off x="6876751" y="2964800"/>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12" name="Google Shape;312;p20"/>
          <p:cNvSpPr txBox="1">
            <a:spLocks noGrp="1"/>
          </p:cNvSpPr>
          <p:nvPr>
            <p:ph type="subTitle" idx="3"/>
          </p:nvPr>
        </p:nvSpPr>
        <p:spPr>
          <a:xfrm>
            <a:off x="2376351" y="25393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13" name="Google Shape;313;p20"/>
          <p:cNvSpPr txBox="1">
            <a:spLocks noGrp="1"/>
          </p:cNvSpPr>
          <p:nvPr>
            <p:ph type="subTitle" idx="4"/>
          </p:nvPr>
        </p:nvSpPr>
        <p:spPr>
          <a:xfrm>
            <a:off x="2752500" y="2964800"/>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14" name="Google Shape;314;p20"/>
          <p:cNvSpPr txBox="1">
            <a:spLocks noGrp="1"/>
          </p:cNvSpPr>
          <p:nvPr>
            <p:ph type="subTitle" idx="5"/>
          </p:nvPr>
        </p:nvSpPr>
        <p:spPr>
          <a:xfrm>
            <a:off x="6500800" y="50860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15" name="Google Shape;315;p20"/>
          <p:cNvSpPr txBox="1">
            <a:spLocks noGrp="1"/>
          </p:cNvSpPr>
          <p:nvPr>
            <p:ph type="subTitle" idx="6"/>
          </p:nvPr>
        </p:nvSpPr>
        <p:spPr>
          <a:xfrm>
            <a:off x="6876751" y="5511504"/>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16" name="Google Shape;316;p20"/>
          <p:cNvSpPr txBox="1">
            <a:spLocks noGrp="1"/>
          </p:cNvSpPr>
          <p:nvPr>
            <p:ph type="subTitle" idx="7"/>
          </p:nvPr>
        </p:nvSpPr>
        <p:spPr>
          <a:xfrm>
            <a:off x="2376351" y="50860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17" name="Google Shape;317;p20"/>
          <p:cNvSpPr txBox="1">
            <a:spLocks noGrp="1"/>
          </p:cNvSpPr>
          <p:nvPr>
            <p:ph type="subTitle" idx="8"/>
          </p:nvPr>
        </p:nvSpPr>
        <p:spPr>
          <a:xfrm>
            <a:off x="2752500" y="5511504"/>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18" name="Google Shape;318;p20"/>
          <p:cNvSpPr/>
          <p:nvPr/>
        </p:nvSpPr>
        <p:spPr>
          <a:xfrm rot="-5400000" flipH="1">
            <a:off x="-4129329" y="2922829"/>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 name="Google Shape;319;p20"/>
          <p:cNvSpPr/>
          <p:nvPr/>
        </p:nvSpPr>
        <p:spPr>
          <a:xfrm rot="5400000">
            <a:off x="-2561733" y="4131251"/>
            <a:ext cx="5695767" cy="1569933"/>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 name="Google Shape;320;p20"/>
          <p:cNvSpPr/>
          <p:nvPr/>
        </p:nvSpPr>
        <p:spPr>
          <a:xfrm rot="147" flipH="1">
            <a:off x="-535861" y="4240130"/>
            <a:ext cx="1873119" cy="279179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 name="Google Shape;321;p20"/>
          <p:cNvSpPr/>
          <p:nvPr/>
        </p:nvSpPr>
        <p:spPr>
          <a:xfrm rot="-5400000" flipH="1">
            <a:off x="1119281" y="5152752"/>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 name="Google Shape;322;p20"/>
          <p:cNvSpPr/>
          <p:nvPr/>
        </p:nvSpPr>
        <p:spPr>
          <a:xfrm rot="-5400000" flipH="1">
            <a:off x="502015" y="1446652"/>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3" name="Google Shape;323;p20"/>
          <p:cNvSpPr/>
          <p:nvPr/>
        </p:nvSpPr>
        <p:spPr>
          <a:xfrm rot="-5400000" flipH="1">
            <a:off x="1265315" y="230785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 name="Google Shape;324;p20"/>
          <p:cNvSpPr/>
          <p:nvPr/>
        </p:nvSpPr>
        <p:spPr>
          <a:xfrm rot="5400000" flipH="1">
            <a:off x="7107590" y="2922829"/>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 name="Google Shape;325;p20"/>
          <p:cNvSpPr/>
          <p:nvPr/>
        </p:nvSpPr>
        <p:spPr>
          <a:xfrm rot="-5400000">
            <a:off x="9030987" y="1317811"/>
            <a:ext cx="5695767" cy="1569933"/>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6" name="Google Shape;326;p20"/>
          <p:cNvSpPr/>
          <p:nvPr/>
        </p:nvSpPr>
        <p:spPr>
          <a:xfrm rot="-10799853" flipH="1">
            <a:off x="10827763" y="-12933"/>
            <a:ext cx="1873119" cy="279179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7" name="Google Shape;327;p20"/>
          <p:cNvSpPr/>
          <p:nvPr/>
        </p:nvSpPr>
        <p:spPr>
          <a:xfrm rot="5400000" flipH="1">
            <a:off x="10473439" y="68250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 name="Google Shape;328;p20"/>
          <p:cNvSpPr/>
          <p:nvPr/>
        </p:nvSpPr>
        <p:spPr>
          <a:xfrm rot="5400000" flipH="1">
            <a:off x="10827739" y="164824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 name="Google Shape;329;p20"/>
          <p:cNvSpPr/>
          <p:nvPr/>
        </p:nvSpPr>
        <p:spPr>
          <a:xfrm rot="5400000" flipH="1">
            <a:off x="11445005" y="535434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0" name="Google Shape;330;p20"/>
          <p:cNvSpPr/>
          <p:nvPr/>
        </p:nvSpPr>
        <p:spPr>
          <a:xfrm rot="5400000" flipH="1">
            <a:off x="10768505" y="457954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 name="Google Shape;331;p20"/>
          <p:cNvSpPr/>
          <p:nvPr/>
        </p:nvSpPr>
        <p:spPr>
          <a:xfrm rot="-5400000" flipH="1">
            <a:off x="1560381" y="620488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667453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32"/>
        <p:cNvGrpSpPr/>
        <p:nvPr/>
      </p:nvGrpSpPr>
      <p:grpSpPr>
        <a:xfrm>
          <a:off x="0" y="0"/>
          <a:ext cx="0" cy="0"/>
          <a:chOff x="0" y="0"/>
          <a:chExt cx="0" cy="0"/>
        </a:xfrm>
      </p:grpSpPr>
      <p:sp>
        <p:nvSpPr>
          <p:cNvPr id="333" name="Google Shape;333;p21"/>
          <p:cNvSpPr txBox="1">
            <a:spLocks noGrp="1"/>
          </p:cNvSpPr>
          <p:nvPr>
            <p:ph type="title"/>
          </p:nvPr>
        </p:nvSpPr>
        <p:spPr>
          <a:xfrm flipH="1">
            <a:off x="1278669" y="2692967"/>
            <a:ext cx="5241600" cy="876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rtl="0">
              <a:spcBef>
                <a:spcPts val="0"/>
              </a:spcBef>
              <a:spcAft>
                <a:spcPts val="0"/>
              </a:spcAft>
              <a:buSzPts val="3000"/>
              <a:buNone/>
              <a:defRPr>
                <a:latin typeface="Open Sans SemiBold"/>
                <a:ea typeface="Open Sans SemiBold"/>
                <a:cs typeface="Open Sans SemiBold"/>
                <a:sym typeface="Open Sans SemiBold"/>
              </a:defRPr>
            </a:lvl2pPr>
            <a:lvl3pPr lvl="2" rtl="0">
              <a:spcBef>
                <a:spcPts val="0"/>
              </a:spcBef>
              <a:spcAft>
                <a:spcPts val="0"/>
              </a:spcAft>
              <a:buSzPts val="3000"/>
              <a:buNone/>
              <a:defRPr>
                <a:latin typeface="Open Sans SemiBold"/>
                <a:ea typeface="Open Sans SemiBold"/>
                <a:cs typeface="Open Sans SemiBold"/>
                <a:sym typeface="Open Sans SemiBold"/>
              </a:defRPr>
            </a:lvl3pPr>
            <a:lvl4pPr lvl="3" rtl="0">
              <a:spcBef>
                <a:spcPts val="0"/>
              </a:spcBef>
              <a:spcAft>
                <a:spcPts val="0"/>
              </a:spcAft>
              <a:buSzPts val="3000"/>
              <a:buNone/>
              <a:defRPr>
                <a:latin typeface="Open Sans SemiBold"/>
                <a:ea typeface="Open Sans SemiBold"/>
                <a:cs typeface="Open Sans SemiBold"/>
                <a:sym typeface="Open Sans SemiBold"/>
              </a:defRPr>
            </a:lvl4pPr>
            <a:lvl5pPr lvl="4" rtl="0">
              <a:spcBef>
                <a:spcPts val="0"/>
              </a:spcBef>
              <a:spcAft>
                <a:spcPts val="0"/>
              </a:spcAft>
              <a:buSzPts val="3000"/>
              <a:buNone/>
              <a:defRPr>
                <a:latin typeface="Open Sans SemiBold"/>
                <a:ea typeface="Open Sans SemiBold"/>
                <a:cs typeface="Open Sans SemiBold"/>
                <a:sym typeface="Open Sans SemiBold"/>
              </a:defRPr>
            </a:lvl5pPr>
            <a:lvl6pPr lvl="5" rtl="0">
              <a:spcBef>
                <a:spcPts val="0"/>
              </a:spcBef>
              <a:spcAft>
                <a:spcPts val="0"/>
              </a:spcAft>
              <a:buSzPts val="3000"/>
              <a:buNone/>
              <a:defRPr>
                <a:latin typeface="Open Sans SemiBold"/>
                <a:ea typeface="Open Sans SemiBold"/>
                <a:cs typeface="Open Sans SemiBold"/>
                <a:sym typeface="Open Sans SemiBold"/>
              </a:defRPr>
            </a:lvl6pPr>
            <a:lvl7pPr lvl="6" rtl="0">
              <a:spcBef>
                <a:spcPts val="0"/>
              </a:spcBef>
              <a:spcAft>
                <a:spcPts val="0"/>
              </a:spcAft>
              <a:buSzPts val="3000"/>
              <a:buNone/>
              <a:defRPr>
                <a:latin typeface="Open Sans SemiBold"/>
                <a:ea typeface="Open Sans SemiBold"/>
                <a:cs typeface="Open Sans SemiBold"/>
                <a:sym typeface="Open Sans SemiBold"/>
              </a:defRPr>
            </a:lvl7pPr>
            <a:lvl8pPr lvl="7" rtl="0">
              <a:spcBef>
                <a:spcPts val="0"/>
              </a:spcBef>
              <a:spcAft>
                <a:spcPts val="0"/>
              </a:spcAft>
              <a:buSzPts val="3000"/>
              <a:buNone/>
              <a:defRPr>
                <a:latin typeface="Open Sans SemiBold"/>
                <a:ea typeface="Open Sans SemiBold"/>
                <a:cs typeface="Open Sans SemiBold"/>
                <a:sym typeface="Open Sans SemiBold"/>
              </a:defRPr>
            </a:lvl8pPr>
            <a:lvl9pPr lvl="8" rtl="0">
              <a:spcBef>
                <a:spcPts val="0"/>
              </a:spcBef>
              <a:spcAft>
                <a:spcPts val="0"/>
              </a:spcAft>
              <a:buSzPts val="3000"/>
              <a:buNone/>
              <a:defRPr>
                <a:latin typeface="Open Sans SemiBold"/>
                <a:ea typeface="Open Sans SemiBold"/>
                <a:cs typeface="Open Sans SemiBold"/>
                <a:sym typeface="Open Sans SemiBold"/>
              </a:defRPr>
            </a:lvl9pPr>
          </a:lstStyle>
          <a:p>
            <a:endParaRPr/>
          </a:p>
        </p:txBody>
      </p:sp>
      <p:sp>
        <p:nvSpPr>
          <p:cNvPr id="334" name="Google Shape;334;p21"/>
          <p:cNvSpPr txBox="1">
            <a:spLocks noGrp="1"/>
          </p:cNvSpPr>
          <p:nvPr>
            <p:ph type="subTitle" idx="1"/>
          </p:nvPr>
        </p:nvSpPr>
        <p:spPr>
          <a:xfrm flipH="1">
            <a:off x="1278787" y="3421033"/>
            <a:ext cx="3998400" cy="74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Font typeface="Josefin Sans"/>
              <a:buNone/>
              <a:defRPr sz="2000"/>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35" name="Google Shape;335;p21"/>
          <p:cNvSpPr/>
          <p:nvPr/>
        </p:nvSpPr>
        <p:spPr>
          <a:xfrm rot="-132439" flipH="1">
            <a:off x="407828" y="-53222"/>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 name="Google Shape;336;p21"/>
          <p:cNvSpPr/>
          <p:nvPr/>
        </p:nvSpPr>
        <p:spPr>
          <a:xfrm flipH="1">
            <a:off x="536613" y="-176902"/>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 name="Google Shape;337;p21"/>
          <p:cNvSpPr/>
          <p:nvPr/>
        </p:nvSpPr>
        <p:spPr>
          <a:xfrm rot="10800000" flipH="1">
            <a:off x="-362816" y="-14504"/>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 name="Google Shape;338;p21"/>
          <p:cNvSpPr/>
          <p:nvPr/>
        </p:nvSpPr>
        <p:spPr>
          <a:xfrm rot="10800000" flipH="1">
            <a:off x="536601" y="1448649"/>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 name="Google Shape;339;p21"/>
          <p:cNvSpPr/>
          <p:nvPr/>
        </p:nvSpPr>
        <p:spPr>
          <a:xfrm rot="10800000" flipH="1">
            <a:off x="1537401" y="86408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 name="Google Shape;340;p21"/>
          <p:cNvSpPr/>
          <p:nvPr/>
        </p:nvSpPr>
        <p:spPr>
          <a:xfrm rot="10800000" flipH="1">
            <a:off x="3813001" y="401616"/>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 name="Google Shape;341;p21"/>
          <p:cNvSpPr/>
          <p:nvPr/>
        </p:nvSpPr>
        <p:spPr>
          <a:xfrm rot="-10667561">
            <a:off x="407828" y="5858447"/>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2" name="Google Shape;342;p21"/>
          <p:cNvSpPr/>
          <p:nvPr/>
        </p:nvSpPr>
        <p:spPr>
          <a:xfrm rot="10800000">
            <a:off x="536613" y="5734796"/>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3" name="Google Shape;343;p21"/>
          <p:cNvSpPr/>
          <p:nvPr/>
        </p:nvSpPr>
        <p:spPr>
          <a:xfrm>
            <a:off x="-362816" y="5542150"/>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4" name="Google Shape;344;p21"/>
          <p:cNvSpPr/>
          <p:nvPr/>
        </p:nvSpPr>
        <p:spPr>
          <a:xfrm>
            <a:off x="536601" y="5266265"/>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5" name="Google Shape;345;p21"/>
          <p:cNvSpPr/>
          <p:nvPr/>
        </p:nvSpPr>
        <p:spPr>
          <a:xfrm>
            <a:off x="1537401" y="585083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6" name="Google Shape;346;p21"/>
          <p:cNvSpPr/>
          <p:nvPr/>
        </p:nvSpPr>
        <p:spPr>
          <a:xfrm>
            <a:off x="3813001" y="6313299"/>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7" name="Google Shape;347;p21"/>
          <p:cNvSpPr/>
          <p:nvPr/>
        </p:nvSpPr>
        <p:spPr>
          <a:xfrm>
            <a:off x="6995568" y="6424365"/>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8" name="Google Shape;348;p21"/>
          <p:cNvSpPr/>
          <p:nvPr/>
        </p:nvSpPr>
        <p:spPr>
          <a:xfrm rot="10800000" flipH="1">
            <a:off x="6995568" y="204149"/>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271992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349"/>
        <p:cNvGrpSpPr/>
        <p:nvPr/>
      </p:nvGrpSpPr>
      <p:grpSpPr>
        <a:xfrm>
          <a:off x="0" y="0"/>
          <a:ext cx="0" cy="0"/>
          <a:chOff x="0" y="0"/>
          <a:chExt cx="0" cy="0"/>
        </a:xfrm>
      </p:grpSpPr>
      <p:sp>
        <p:nvSpPr>
          <p:cNvPr id="350" name="Google Shape;350;p22"/>
          <p:cNvSpPr txBox="1">
            <a:spLocks noGrp="1"/>
          </p:cNvSpPr>
          <p:nvPr>
            <p:ph type="title"/>
          </p:nvPr>
        </p:nvSpPr>
        <p:spPr>
          <a:xfrm>
            <a:off x="3591800" y="484367"/>
            <a:ext cx="5008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51" name="Google Shape;351;p22"/>
          <p:cNvSpPr txBox="1">
            <a:spLocks noGrp="1"/>
          </p:cNvSpPr>
          <p:nvPr>
            <p:ph type="subTitle" idx="1"/>
          </p:nvPr>
        </p:nvSpPr>
        <p:spPr>
          <a:xfrm>
            <a:off x="6207803" y="1886533"/>
            <a:ext cx="40604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52" name="Google Shape;352;p22"/>
          <p:cNvSpPr txBox="1">
            <a:spLocks noGrp="1"/>
          </p:cNvSpPr>
          <p:nvPr>
            <p:ph type="subTitle" idx="2"/>
          </p:nvPr>
        </p:nvSpPr>
        <p:spPr>
          <a:xfrm>
            <a:off x="6611301" y="2312033"/>
            <a:ext cx="3253200" cy="13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53" name="Google Shape;353;p22"/>
          <p:cNvSpPr txBox="1">
            <a:spLocks noGrp="1"/>
          </p:cNvSpPr>
          <p:nvPr>
            <p:ph type="subTitle" idx="3"/>
          </p:nvPr>
        </p:nvSpPr>
        <p:spPr>
          <a:xfrm>
            <a:off x="1923784" y="1886533"/>
            <a:ext cx="40604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54" name="Google Shape;354;p22"/>
          <p:cNvSpPr txBox="1">
            <a:spLocks noGrp="1"/>
          </p:cNvSpPr>
          <p:nvPr>
            <p:ph type="subTitle" idx="4"/>
          </p:nvPr>
        </p:nvSpPr>
        <p:spPr>
          <a:xfrm>
            <a:off x="2327584" y="2312033"/>
            <a:ext cx="3253200" cy="13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55" name="Google Shape;355;p22"/>
          <p:cNvSpPr txBox="1">
            <a:spLocks noGrp="1"/>
          </p:cNvSpPr>
          <p:nvPr>
            <p:ph type="subTitle" idx="5"/>
          </p:nvPr>
        </p:nvSpPr>
        <p:spPr>
          <a:xfrm>
            <a:off x="6207749" y="4213533"/>
            <a:ext cx="40604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56" name="Google Shape;356;p22"/>
          <p:cNvSpPr txBox="1">
            <a:spLocks noGrp="1"/>
          </p:cNvSpPr>
          <p:nvPr>
            <p:ph type="subTitle" idx="6"/>
          </p:nvPr>
        </p:nvSpPr>
        <p:spPr>
          <a:xfrm>
            <a:off x="6611301" y="4639032"/>
            <a:ext cx="3253200" cy="13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57" name="Google Shape;357;p22"/>
          <p:cNvSpPr txBox="1">
            <a:spLocks noGrp="1"/>
          </p:cNvSpPr>
          <p:nvPr>
            <p:ph type="subTitle" idx="7"/>
          </p:nvPr>
        </p:nvSpPr>
        <p:spPr>
          <a:xfrm>
            <a:off x="1923784" y="4213533"/>
            <a:ext cx="40604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58" name="Google Shape;358;p22"/>
          <p:cNvSpPr txBox="1">
            <a:spLocks noGrp="1"/>
          </p:cNvSpPr>
          <p:nvPr>
            <p:ph type="subTitle" idx="8"/>
          </p:nvPr>
        </p:nvSpPr>
        <p:spPr>
          <a:xfrm>
            <a:off x="2327584" y="4639032"/>
            <a:ext cx="3253200" cy="13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59" name="Google Shape;359;p22"/>
          <p:cNvSpPr/>
          <p:nvPr/>
        </p:nvSpPr>
        <p:spPr>
          <a:xfrm rot="-5532439" flipH="1">
            <a:off x="-2726736" y="3096232"/>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0" name="Google Shape;360;p22"/>
          <p:cNvSpPr/>
          <p:nvPr/>
        </p:nvSpPr>
        <p:spPr>
          <a:xfrm rot="-5400000" flipH="1">
            <a:off x="-1110025" y="3768575"/>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1" name="Google Shape;361;p22"/>
          <p:cNvSpPr/>
          <p:nvPr/>
        </p:nvSpPr>
        <p:spPr>
          <a:xfrm rot="5400000" flipH="1">
            <a:off x="-734683" y="4850699"/>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2" name="Google Shape;362;p22"/>
          <p:cNvSpPr/>
          <p:nvPr/>
        </p:nvSpPr>
        <p:spPr>
          <a:xfrm rot="5400000" flipH="1">
            <a:off x="1467168" y="5877249"/>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3" name="Google Shape;363;p22"/>
          <p:cNvSpPr/>
          <p:nvPr/>
        </p:nvSpPr>
        <p:spPr>
          <a:xfrm rot="5400000" flipH="1">
            <a:off x="882601" y="487644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4" name="Google Shape;364;p22"/>
          <p:cNvSpPr/>
          <p:nvPr/>
        </p:nvSpPr>
        <p:spPr>
          <a:xfrm rot="5400000" flipH="1">
            <a:off x="420135" y="2600849"/>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5" name="Google Shape;365;p22"/>
          <p:cNvSpPr/>
          <p:nvPr/>
        </p:nvSpPr>
        <p:spPr>
          <a:xfrm rot="5400000" flipH="1">
            <a:off x="611001" y="330949"/>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6" name="Google Shape;366;p22"/>
          <p:cNvSpPr/>
          <p:nvPr/>
        </p:nvSpPr>
        <p:spPr>
          <a:xfrm rot="5267561" flipH="1">
            <a:off x="8493765" y="2549425"/>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7" name="Google Shape;367;p22"/>
          <p:cNvSpPr/>
          <p:nvPr/>
        </p:nvSpPr>
        <p:spPr>
          <a:xfrm rot="5400000" flipH="1">
            <a:off x="10110506" y="1629753"/>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8" name="Google Shape;368;p22"/>
          <p:cNvSpPr/>
          <p:nvPr/>
        </p:nvSpPr>
        <p:spPr>
          <a:xfrm rot="-5400000" flipH="1">
            <a:off x="10130804" y="517380"/>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9" name="Google Shape;369;p22"/>
          <p:cNvSpPr/>
          <p:nvPr/>
        </p:nvSpPr>
        <p:spPr>
          <a:xfrm rot="-5400000" flipH="1">
            <a:off x="10593617" y="678099"/>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0" name="Google Shape;370;p22"/>
          <p:cNvSpPr/>
          <p:nvPr/>
        </p:nvSpPr>
        <p:spPr>
          <a:xfrm rot="-5400000" flipH="1">
            <a:off x="11178184" y="167889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1" name="Google Shape;371;p22"/>
          <p:cNvSpPr/>
          <p:nvPr/>
        </p:nvSpPr>
        <p:spPr>
          <a:xfrm rot="-5400000" flipH="1">
            <a:off x="11640651" y="3954499"/>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2" name="Google Shape;372;p22"/>
          <p:cNvSpPr/>
          <p:nvPr/>
        </p:nvSpPr>
        <p:spPr>
          <a:xfrm rot="-5400000" flipH="1">
            <a:off x="11362984" y="6137999"/>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7986442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spTree>
      <p:nvGrpSpPr>
        <p:cNvPr id="1" name="Shape 373"/>
        <p:cNvGrpSpPr/>
        <p:nvPr/>
      </p:nvGrpSpPr>
      <p:grpSpPr>
        <a:xfrm>
          <a:off x="0" y="0"/>
          <a:ext cx="0" cy="0"/>
          <a:chOff x="0" y="0"/>
          <a:chExt cx="0" cy="0"/>
        </a:xfrm>
      </p:grpSpPr>
      <p:sp>
        <p:nvSpPr>
          <p:cNvPr id="374" name="Google Shape;374;p23"/>
          <p:cNvSpPr txBox="1">
            <a:spLocks noGrp="1"/>
          </p:cNvSpPr>
          <p:nvPr>
            <p:ph type="title"/>
          </p:nvPr>
        </p:nvSpPr>
        <p:spPr>
          <a:xfrm>
            <a:off x="720000" y="484367"/>
            <a:ext cx="10752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375" name="Google Shape;375;p23"/>
          <p:cNvSpPr txBox="1">
            <a:spLocks noGrp="1"/>
          </p:cNvSpPr>
          <p:nvPr>
            <p:ph type="subTitle" idx="1"/>
          </p:nvPr>
        </p:nvSpPr>
        <p:spPr>
          <a:xfrm>
            <a:off x="4438609" y="3124733"/>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76" name="Google Shape;376;p23"/>
          <p:cNvSpPr txBox="1">
            <a:spLocks noGrp="1"/>
          </p:cNvSpPr>
          <p:nvPr>
            <p:ph type="subTitle" idx="2"/>
          </p:nvPr>
        </p:nvSpPr>
        <p:spPr>
          <a:xfrm>
            <a:off x="4643609" y="3550233"/>
            <a:ext cx="290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77" name="Google Shape;377;p23"/>
          <p:cNvSpPr txBox="1">
            <a:spLocks noGrp="1"/>
          </p:cNvSpPr>
          <p:nvPr>
            <p:ph type="subTitle" idx="3"/>
          </p:nvPr>
        </p:nvSpPr>
        <p:spPr>
          <a:xfrm>
            <a:off x="1055751" y="3124733"/>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78" name="Google Shape;378;p23"/>
          <p:cNvSpPr txBox="1">
            <a:spLocks noGrp="1"/>
          </p:cNvSpPr>
          <p:nvPr>
            <p:ph type="subTitle" idx="4"/>
          </p:nvPr>
        </p:nvSpPr>
        <p:spPr>
          <a:xfrm>
            <a:off x="1260751" y="3550233"/>
            <a:ext cx="290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79" name="Google Shape;379;p23"/>
          <p:cNvSpPr txBox="1">
            <a:spLocks noGrp="1"/>
          </p:cNvSpPr>
          <p:nvPr>
            <p:ph type="subTitle" idx="5"/>
          </p:nvPr>
        </p:nvSpPr>
        <p:spPr>
          <a:xfrm>
            <a:off x="7821433" y="3124733"/>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80" name="Google Shape;380;p23"/>
          <p:cNvSpPr txBox="1">
            <a:spLocks noGrp="1"/>
          </p:cNvSpPr>
          <p:nvPr>
            <p:ph type="subTitle" idx="6"/>
          </p:nvPr>
        </p:nvSpPr>
        <p:spPr>
          <a:xfrm>
            <a:off x="8026433" y="3550233"/>
            <a:ext cx="290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81" name="Google Shape;381;p23"/>
          <p:cNvSpPr/>
          <p:nvPr/>
        </p:nvSpPr>
        <p:spPr>
          <a:xfrm rot="10800000">
            <a:off x="3375055" y="5647098"/>
            <a:ext cx="7238608" cy="1346469"/>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 name="Google Shape;382;p23"/>
          <p:cNvSpPr/>
          <p:nvPr/>
        </p:nvSpPr>
        <p:spPr>
          <a:xfrm rot="5400000">
            <a:off x="4145232" y="3805446"/>
            <a:ext cx="1923040" cy="4751756"/>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 name="Google Shape;383;p23"/>
          <p:cNvSpPr/>
          <p:nvPr/>
        </p:nvSpPr>
        <p:spPr>
          <a:xfrm>
            <a:off x="4910600" y="5894167"/>
            <a:ext cx="2842800" cy="1645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 name="Google Shape;384;p23"/>
          <p:cNvSpPr/>
          <p:nvPr/>
        </p:nvSpPr>
        <p:spPr>
          <a:xfrm rot="10800000" flipH="1">
            <a:off x="5291584" y="54290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5" name="Google Shape;385;p23"/>
          <p:cNvSpPr/>
          <p:nvPr/>
        </p:nvSpPr>
        <p:spPr>
          <a:xfrm rot="10800000" flipH="1">
            <a:off x="7895235" y="607221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6" name="Google Shape;386;p23"/>
          <p:cNvSpPr/>
          <p:nvPr/>
        </p:nvSpPr>
        <p:spPr>
          <a:xfrm rot="10800000" flipH="1">
            <a:off x="1689617" y="60289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7" name="Google Shape;387;p23"/>
          <p:cNvSpPr/>
          <p:nvPr/>
        </p:nvSpPr>
        <p:spPr>
          <a:xfrm rot="10800000" flipH="1">
            <a:off x="10800035" y="633721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8" name="Google Shape;388;p23"/>
          <p:cNvSpPr/>
          <p:nvPr/>
        </p:nvSpPr>
        <p:spPr>
          <a:xfrm rot="10800000" flipH="1">
            <a:off x="8674417" y="64687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 name="Google Shape;389;p23"/>
          <p:cNvSpPr/>
          <p:nvPr/>
        </p:nvSpPr>
        <p:spPr>
          <a:xfrm rot="10800000" flipH="1">
            <a:off x="2647568" y="547231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455403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390"/>
        <p:cNvGrpSpPr/>
        <p:nvPr/>
      </p:nvGrpSpPr>
      <p:grpSpPr>
        <a:xfrm>
          <a:off x="0" y="0"/>
          <a:ext cx="0" cy="0"/>
          <a:chOff x="0" y="0"/>
          <a:chExt cx="0" cy="0"/>
        </a:xfrm>
      </p:grpSpPr>
      <p:sp>
        <p:nvSpPr>
          <p:cNvPr id="391" name="Google Shape;391;p24"/>
          <p:cNvSpPr txBox="1">
            <a:spLocks noGrp="1"/>
          </p:cNvSpPr>
          <p:nvPr>
            <p:ph type="title"/>
          </p:nvPr>
        </p:nvSpPr>
        <p:spPr>
          <a:xfrm>
            <a:off x="3429000" y="484367"/>
            <a:ext cx="5334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392" name="Google Shape;392;p24"/>
          <p:cNvSpPr txBox="1">
            <a:spLocks noGrp="1"/>
          </p:cNvSpPr>
          <p:nvPr>
            <p:ph type="subTitle" idx="1"/>
          </p:nvPr>
        </p:nvSpPr>
        <p:spPr>
          <a:xfrm>
            <a:off x="6788467" y="5059600"/>
            <a:ext cx="2940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93" name="Google Shape;393;p24"/>
          <p:cNvSpPr txBox="1">
            <a:spLocks noGrp="1"/>
          </p:cNvSpPr>
          <p:nvPr>
            <p:ph type="subTitle" idx="2"/>
          </p:nvPr>
        </p:nvSpPr>
        <p:spPr>
          <a:xfrm>
            <a:off x="6597600" y="5453000"/>
            <a:ext cx="3317600" cy="86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94" name="Google Shape;394;p24"/>
          <p:cNvSpPr txBox="1">
            <a:spLocks noGrp="1"/>
          </p:cNvSpPr>
          <p:nvPr>
            <p:ph type="subTitle" idx="3"/>
          </p:nvPr>
        </p:nvSpPr>
        <p:spPr>
          <a:xfrm>
            <a:off x="2534933" y="5059600"/>
            <a:ext cx="26772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95" name="Google Shape;395;p24"/>
          <p:cNvSpPr txBox="1">
            <a:spLocks noGrp="1"/>
          </p:cNvSpPr>
          <p:nvPr>
            <p:ph type="subTitle" idx="4"/>
          </p:nvPr>
        </p:nvSpPr>
        <p:spPr>
          <a:xfrm>
            <a:off x="2400667" y="5453000"/>
            <a:ext cx="2940800" cy="86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96" name="Google Shape;396;p24"/>
          <p:cNvSpPr/>
          <p:nvPr/>
        </p:nvSpPr>
        <p:spPr>
          <a:xfrm rot="-5400000">
            <a:off x="-916396" y="795506"/>
            <a:ext cx="3747565" cy="1597404"/>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 name="Google Shape;397;p24"/>
          <p:cNvSpPr/>
          <p:nvPr/>
        </p:nvSpPr>
        <p:spPr>
          <a:xfrm rot="-5400000">
            <a:off x="-1709133" y="1512887"/>
            <a:ext cx="3814196" cy="100214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8" name="Google Shape;398;p24"/>
          <p:cNvSpPr/>
          <p:nvPr/>
        </p:nvSpPr>
        <p:spPr>
          <a:xfrm rot="5400000">
            <a:off x="622641" y="1594308"/>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9" name="Google Shape;399;p24"/>
          <p:cNvSpPr/>
          <p:nvPr/>
        </p:nvSpPr>
        <p:spPr>
          <a:xfrm rot="5400000">
            <a:off x="-659844" y="278259"/>
            <a:ext cx="2654147" cy="1405347"/>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0" name="Google Shape;400;p24"/>
          <p:cNvSpPr/>
          <p:nvPr/>
        </p:nvSpPr>
        <p:spPr>
          <a:xfrm rot="5400000">
            <a:off x="1238492" y="133225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1" name="Google Shape;401;p24"/>
          <p:cNvSpPr/>
          <p:nvPr/>
        </p:nvSpPr>
        <p:spPr>
          <a:xfrm rot="-5400000">
            <a:off x="359008" y="378965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2" name="Google Shape;402;p24"/>
          <p:cNvSpPr/>
          <p:nvPr/>
        </p:nvSpPr>
        <p:spPr>
          <a:xfrm rot="5400000">
            <a:off x="9450063" y="4348942"/>
            <a:ext cx="3747565" cy="1597404"/>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3" name="Google Shape;403;p24"/>
          <p:cNvSpPr/>
          <p:nvPr/>
        </p:nvSpPr>
        <p:spPr>
          <a:xfrm rot="5400000">
            <a:off x="10176170" y="4226817"/>
            <a:ext cx="3814196" cy="100214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4" name="Google Shape;404;p24"/>
          <p:cNvSpPr/>
          <p:nvPr/>
        </p:nvSpPr>
        <p:spPr>
          <a:xfrm rot="-5400000">
            <a:off x="11440592" y="4929541"/>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5" name="Google Shape;405;p24"/>
          <p:cNvSpPr/>
          <p:nvPr/>
        </p:nvSpPr>
        <p:spPr>
          <a:xfrm rot="-5400000">
            <a:off x="10286931" y="5058245"/>
            <a:ext cx="2654147" cy="1405347"/>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6" name="Google Shape;406;p24"/>
          <p:cNvSpPr/>
          <p:nvPr/>
        </p:nvSpPr>
        <p:spPr>
          <a:xfrm rot="-5400000">
            <a:off x="10911541" y="527799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7" name="Google Shape;407;p24"/>
          <p:cNvSpPr/>
          <p:nvPr/>
        </p:nvSpPr>
        <p:spPr>
          <a:xfrm rot="5400000">
            <a:off x="11791025" y="282059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8" name="Google Shape;408;p24"/>
          <p:cNvSpPr/>
          <p:nvPr/>
        </p:nvSpPr>
        <p:spPr>
          <a:xfrm rot="-5400000">
            <a:off x="10054859" y="6241208"/>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9" name="Google Shape;409;p24"/>
          <p:cNvSpPr/>
          <p:nvPr/>
        </p:nvSpPr>
        <p:spPr>
          <a:xfrm rot="5400000">
            <a:off x="2008375" y="282641"/>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7012078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10"/>
        <p:cNvGrpSpPr/>
        <p:nvPr/>
      </p:nvGrpSpPr>
      <p:grpSpPr>
        <a:xfrm>
          <a:off x="0" y="0"/>
          <a:ext cx="0" cy="0"/>
          <a:chOff x="0" y="0"/>
          <a:chExt cx="0" cy="0"/>
        </a:xfrm>
      </p:grpSpPr>
      <p:sp>
        <p:nvSpPr>
          <p:cNvPr id="411" name="Google Shape;411;p25"/>
          <p:cNvSpPr txBox="1">
            <a:spLocks noGrp="1"/>
          </p:cNvSpPr>
          <p:nvPr>
            <p:ph type="title"/>
          </p:nvPr>
        </p:nvSpPr>
        <p:spPr>
          <a:xfrm>
            <a:off x="3506600" y="1319033"/>
            <a:ext cx="5178800" cy="124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666"/>
            </a:lvl1pPr>
            <a:lvl2pPr lvl="1" algn="ctr" rtl="0">
              <a:spcBef>
                <a:spcPts val="0"/>
              </a:spcBef>
              <a:spcAft>
                <a:spcPts val="0"/>
              </a:spcAft>
              <a:buSzPts val="3000"/>
              <a:buNone/>
              <a:defRPr>
                <a:latin typeface="Open Sans"/>
                <a:ea typeface="Open Sans"/>
                <a:cs typeface="Open Sans"/>
                <a:sym typeface="Open Sans"/>
              </a:defRPr>
            </a:lvl2pPr>
            <a:lvl3pPr lvl="2" algn="ctr" rtl="0">
              <a:spcBef>
                <a:spcPts val="0"/>
              </a:spcBef>
              <a:spcAft>
                <a:spcPts val="0"/>
              </a:spcAft>
              <a:buSzPts val="3000"/>
              <a:buNone/>
              <a:defRPr>
                <a:latin typeface="Open Sans"/>
                <a:ea typeface="Open Sans"/>
                <a:cs typeface="Open Sans"/>
                <a:sym typeface="Open Sans"/>
              </a:defRPr>
            </a:lvl3pPr>
            <a:lvl4pPr lvl="3" algn="ctr" rtl="0">
              <a:spcBef>
                <a:spcPts val="0"/>
              </a:spcBef>
              <a:spcAft>
                <a:spcPts val="0"/>
              </a:spcAft>
              <a:buSzPts val="3000"/>
              <a:buNone/>
              <a:defRPr>
                <a:latin typeface="Open Sans"/>
                <a:ea typeface="Open Sans"/>
                <a:cs typeface="Open Sans"/>
                <a:sym typeface="Open Sans"/>
              </a:defRPr>
            </a:lvl4pPr>
            <a:lvl5pPr lvl="4" algn="ctr" rtl="0">
              <a:spcBef>
                <a:spcPts val="0"/>
              </a:spcBef>
              <a:spcAft>
                <a:spcPts val="0"/>
              </a:spcAft>
              <a:buSzPts val="3000"/>
              <a:buNone/>
              <a:defRPr>
                <a:latin typeface="Open Sans"/>
                <a:ea typeface="Open Sans"/>
                <a:cs typeface="Open Sans"/>
                <a:sym typeface="Open Sans"/>
              </a:defRPr>
            </a:lvl5pPr>
            <a:lvl6pPr lvl="5" algn="ctr" rtl="0">
              <a:spcBef>
                <a:spcPts val="0"/>
              </a:spcBef>
              <a:spcAft>
                <a:spcPts val="0"/>
              </a:spcAft>
              <a:buSzPts val="3000"/>
              <a:buNone/>
              <a:defRPr>
                <a:latin typeface="Open Sans"/>
                <a:ea typeface="Open Sans"/>
                <a:cs typeface="Open Sans"/>
                <a:sym typeface="Open Sans"/>
              </a:defRPr>
            </a:lvl6pPr>
            <a:lvl7pPr lvl="6" algn="ctr" rtl="0">
              <a:spcBef>
                <a:spcPts val="0"/>
              </a:spcBef>
              <a:spcAft>
                <a:spcPts val="0"/>
              </a:spcAft>
              <a:buSzPts val="3000"/>
              <a:buNone/>
              <a:defRPr>
                <a:latin typeface="Open Sans"/>
                <a:ea typeface="Open Sans"/>
                <a:cs typeface="Open Sans"/>
                <a:sym typeface="Open Sans"/>
              </a:defRPr>
            </a:lvl7pPr>
            <a:lvl8pPr lvl="7" algn="ctr" rtl="0">
              <a:spcBef>
                <a:spcPts val="0"/>
              </a:spcBef>
              <a:spcAft>
                <a:spcPts val="0"/>
              </a:spcAft>
              <a:buSzPts val="3000"/>
              <a:buNone/>
              <a:defRPr>
                <a:latin typeface="Open Sans"/>
                <a:ea typeface="Open Sans"/>
                <a:cs typeface="Open Sans"/>
                <a:sym typeface="Open Sans"/>
              </a:defRPr>
            </a:lvl8pPr>
            <a:lvl9pPr lvl="8" algn="ctr" rtl="0">
              <a:spcBef>
                <a:spcPts val="0"/>
              </a:spcBef>
              <a:spcAft>
                <a:spcPts val="0"/>
              </a:spcAft>
              <a:buSzPts val="3000"/>
              <a:buNone/>
              <a:defRPr>
                <a:latin typeface="Open Sans"/>
                <a:ea typeface="Open Sans"/>
                <a:cs typeface="Open Sans"/>
                <a:sym typeface="Open Sans"/>
              </a:defRPr>
            </a:lvl9pPr>
          </a:lstStyle>
          <a:p>
            <a:endParaRPr/>
          </a:p>
        </p:txBody>
      </p:sp>
      <p:sp>
        <p:nvSpPr>
          <p:cNvPr id="412" name="Google Shape;412;p25"/>
          <p:cNvSpPr txBox="1">
            <a:spLocks noGrp="1"/>
          </p:cNvSpPr>
          <p:nvPr>
            <p:ph type="subTitle" idx="1"/>
          </p:nvPr>
        </p:nvSpPr>
        <p:spPr>
          <a:xfrm>
            <a:off x="4058153" y="2359484"/>
            <a:ext cx="4089200" cy="14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867">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2133"/>
              </a:spcBef>
              <a:spcAft>
                <a:spcPts val="0"/>
              </a:spcAft>
              <a:buClr>
                <a:schemeClr val="dk1"/>
              </a:buClr>
              <a:buSzPts val="1400"/>
              <a:buNone/>
              <a:defRPr>
                <a:solidFill>
                  <a:schemeClr val="dk1"/>
                </a:solidFill>
              </a:defRPr>
            </a:lvl3pPr>
            <a:lvl4pPr lvl="3" algn="ctr" rtl="0">
              <a:spcBef>
                <a:spcPts val="2133"/>
              </a:spcBef>
              <a:spcAft>
                <a:spcPts val="0"/>
              </a:spcAft>
              <a:buClr>
                <a:schemeClr val="dk1"/>
              </a:buClr>
              <a:buSzPts val="1400"/>
              <a:buNone/>
              <a:defRPr>
                <a:solidFill>
                  <a:schemeClr val="dk1"/>
                </a:solidFill>
              </a:defRPr>
            </a:lvl4pPr>
            <a:lvl5pPr lvl="4" algn="ctr" rtl="0">
              <a:spcBef>
                <a:spcPts val="2133"/>
              </a:spcBef>
              <a:spcAft>
                <a:spcPts val="0"/>
              </a:spcAft>
              <a:buClr>
                <a:schemeClr val="dk1"/>
              </a:buClr>
              <a:buSzPts val="1400"/>
              <a:buNone/>
              <a:defRPr>
                <a:solidFill>
                  <a:schemeClr val="dk1"/>
                </a:solidFill>
              </a:defRPr>
            </a:lvl5pPr>
            <a:lvl6pPr lvl="5" algn="ctr" rtl="0">
              <a:spcBef>
                <a:spcPts val="2133"/>
              </a:spcBef>
              <a:spcAft>
                <a:spcPts val="0"/>
              </a:spcAft>
              <a:buClr>
                <a:schemeClr val="dk1"/>
              </a:buClr>
              <a:buSzPts val="1400"/>
              <a:buNone/>
              <a:defRPr>
                <a:solidFill>
                  <a:schemeClr val="dk1"/>
                </a:solidFill>
              </a:defRPr>
            </a:lvl6pPr>
            <a:lvl7pPr lvl="6" algn="ctr" rtl="0">
              <a:spcBef>
                <a:spcPts val="2133"/>
              </a:spcBef>
              <a:spcAft>
                <a:spcPts val="0"/>
              </a:spcAft>
              <a:buClr>
                <a:schemeClr val="dk1"/>
              </a:buClr>
              <a:buSzPts val="1400"/>
              <a:buNone/>
              <a:defRPr>
                <a:solidFill>
                  <a:schemeClr val="dk1"/>
                </a:solidFill>
              </a:defRPr>
            </a:lvl7pPr>
            <a:lvl8pPr lvl="7" algn="ctr" rtl="0">
              <a:spcBef>
                <a:spcPts val="2133"/>
              </a:spcBef>
              <a:spcAft>
                <a:spcPts val="0"/>
              </a:spcAft>
              <a:buClr>
                <a:schemeClr val="dk1"/>
              </a:buClr>
              <a:buSzPts val="1400"/>
              <a:buNone/>
              <a:defRPr>
                <a:solidFill>
                  <a:schemeClr val="dk1"/>
                </a:solidFill>
              </a:defRPr>
            </a:lvl8pPr>
            <a:lvl9pPr lvl="8" algn="ctr" rtl="0">
              <a:spcBef>
                <a:spcPts val="2133"/>
              </a:spcBef>
              <a:spcAft>
                <a:spcPts val="2133"/>
              </a:spcAft>
              <a:buClr>
                <a:schemeClr val="dk1"/>
              </a:buClr>
              <a:buSzPts val="1400"/>
              <a:buNone/>
              <a:defRPr>
                <a:solidFill>
                  <a:schemeClr val="dk1"/>
                </a:solidFill>
              </a:defRPr>
            </a:lvl9pPr>
          </a:lstStyle>
          <a:p>
            <a:endParaRPr/>
          </a:p>
        </p:txBody>
      </p:sp>
      <p:sp>
        <p:nvSpPr>
          <p:cNvPr id="413" name="Google Shape;413;p25"/>
          <p:cNvSpPr txBox="1">
            <a:spLocks noGrp="1"/>
          </p:cNvSpPr>
          <p:nvPr>
            <p:ph type="subTitle" idx="2"/>
          </p:nvPr>
        </p:nvSpPr>
        <p:spPr>
          <a:xfrm>
            <a:off x="3569187" y="5168667"/>
            <a:ext cx="5053600" cy="37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67">
                <a:solidFill>
                  <a:schemeClr val="dk1"/>
                </a:solidFill>
              </a:defRPr>
            </a:lvl1pPr>
            <a:lvl2pPr lvl="1" algn="ctr" rtl="0">
              <a:spcBef>
                <a:spcPts val="2133"/>
              </a:spcBef>
              <a:spcAft>
                <a:spcPts val="0"/>
              </a:spcAft>
              <a:buClr>
                <a:schemeClr val="dk1"/>
              </a:buClr>
              <a:buSzPts val="1400"/>
              <a:buNone/>
              <a:defRPr>
                <a:solidFill>
                  <a:schemeClr val="dk1"/>
                </a:solidFill>
              </a:defRPr>
            </a:lvl2pPr>
            <a:lvl3pPr lvl="2" algn="ctr" rtl="0">
              <a:spcBef>
                <a:spcPts val="2133"/>
              </a:spcBef>
              <a:spcAft>
                <a:spcPts val="0"/>
              </a:spcAft>
              <a:buClr>
                <a:schemeClr val="dk1"/>
              </a:buClr>
              <a:buSzPts val="1400"/>
              <a:buNone/>
              <a:defRPr>
                <a:solidFill>
                  <a:schemeClr val="dk1"/>
                </a:solidFill>
              </a:defRPr>
            </a:lvl3pPr>
            <a:lvl4pPr lvl="3" algn="ctr" rtl="0">
              <a:spcBef>
                <a:spcPts val="2133"/>
              </a:spcBef>
              <a:spcAft>
                <a:spcPts val="0"/>
              </a:spcAft>
              <a:buClr>
                <a:schemeClr val="dk1"/>
              </a:buClr>
              <a:buSzPts val="1400"/>
              <a:buNone/>
              <a:defRPr>
                <a:solidFill>
                  <a:schemeClr val="dk1"/>
                </a:solidFill>
              </a:defRPr>
            </a:lvl4pPr>
            <a:lvl5pPr lvl="4" algn="ctr" rtl="0">
              <a:spcBef>
                <a:spcPts val="2133"/>
              </a:spcBef>
              <a:spcAft>
                <a:spcPts val="0"/>
              </a:spcAft>
              <a:buClr>
                <a:schemeClr val="dk1"/>
              </a:buClr>
              <a:buSzPts val="1400"/>
              <a:buNone/>
              <a:defRPr>
                <a:solidFill>
                  <a:schemeClr val="dk1"/>
                </a:solidFill>
              </a:defRPr>
            </a:lvl5pPr>
            <a:lvl6pPr lvl="5" algn="ctr" rtl="0">
              <a:spcBef>
                <a:spcPts val="2133"/>
              </a:spcBef>
              <a:spcAft>
                <a:spcPts val="0"/>
              </a:spcAft>
              <a:buClr>
                <a:schemeClr val="dk1"/>
              </a:buClr>
              <a:buSzPts val="1400"/>
              <a:buNone/>
              <a:defRPr>
                <a:solidFill>
                  <a:schemeClr val="dk1"/>
                </a:solidFill>
              </a:defRPr>
            </a:lvl6pPr>
            <a:lvl7pPr lvl="6" algn="ctr" rtl="0">
              <a:spcBef>
                <a:spcPts val="2133"/>
              </a:spcBef>
              <a:spcAft>
                <a:spcPts val="0"/>
              </a:spcAft>
              <a:buClr>
                <a:schemeClr val="dk1"/>
              </a:buClr>
              <a:buSzPts val="1400"/>
              <a:buNone/>
              <a:defRPr>
                <a:solidFill>
                  <a:schemeClr val="dk1"/>
                </a:solidFill>
              </a:defRPr>
            </a:lvl7pPr>
            <a:lvl8pPr lvl="7" algn="ctr" rtl="0">
              <a:spcBef>
                <a:spcPts val="2133"/>
              </a:spcBef>
              <a:spcAft>
                <a:spcPts val="0"/>
              </a:spcAft>
              <a:buClr>
                <a:schemeClr val="dk1"/>
              </a:buClr>
              <a:buSzPts val="1400"/>
              <a:buNone/>
              <a:defRPr>
                <a:solidFill>
                  <a:schemeClr val="dk1"/>
                </a:solidFill>
              </a:defRPr>
            </a:lvl8pPr>
            <a:lvl9pPr lvl="8" algn="ctr" rtl="0">
              <a:spcBef>
                <a:spcPts val="2133"/>
              </a:spcBef>
              <a:spcAft>
                <a:spcPts val="2133"/>
              </a:spcAft>
              <a:buClr>
                <a:schemeClr val="dk1"/>
              </a:buClr>
              <a:buSzPts val="1400"/>
              <a:buNone/>
              <a:defRPr>
                <a:solidFill>
                  <a:schemeClr val="dk1"/>
                </a:solidFill>
              </a:defRPr>
            </a:lvl9pPr>
          </a:lstStyle>
          <a:p>
            <a:endParaRPr/>
          </a:p>
        </p:txBody>
      </p:sp>
      <p:sp>
        <p:nvSpPr>
          <p:cNvPr id="414" name="Google Shape;414;p25"/>
          <p:cNvSpPr txBox="1"/>
          <p:nvPr/>
        </p:nvSpPr>
        <p:spPr>
          <a:xfrm>
            <a:off x="3899187" y="4361051"/>
            <a:ext cx="4393600" cy="955600"/>
          </a:xfrm>
          <a:prstGeom prst="rect">
            <a:avLst/>
          </a:prstGeom>
          <a:noFill/>
          <a:ln>
            <a:noFill/>
          </a:ln>
        </p:spPr>
        <p:txBody>
          <a:bodyPr spcFirstLastPara="1" wrap="square" lIns="121900" tIns="121900" rIns="121900" bIns="121900" anchor="t" anchorCtr="0">
            <a:noAutofit/>
          </a:bodyPr>
          <a:lstStyle/>
          <a:p>
            <a:pPr algn="ctr">
              <a:buClr>
                <a:srgbClr val="000000"/>
              </a:buClr>
              <a:buFont typeface="Arial"/>
              <a:buNone/>
            </a:pPr>
            <a:r>
              <a:rPr lang="en" sz="1467" b="1" kern="0">
                <a:solidFill>
                  <a:srgbClr val="1A4568"/>
                </a:solidFill>
                <a:latin typeface="Open Sans"/>
                <a:ea typeface="Open Sans"/>
                <a:cs typeface="Open Sans"/>
                <a:sym typeface="Open Sans"/>
              </a:rPr>
              <a:t>CREDITS</a:t>
            </a:r>
            <a:r>
              <a:rPr lang="en" sz="1467" kern="0">
                <a:solidFill>
                  <a:srgbClr val="1A4568"/>
                </a:solidFill>
                <a:latin typeface="Open Sans"/>
                <a:ea typeface="Open Sans"/>
                <a:cs typeface="Open Sans"/>
                <a:sym typeface="Open Sans"/>
              </a:rPr>
              <a:t>: This presentation template was created by</a:t>
            </a:r>
            <a:r>
              <a:rPr lang="en" sz="1467" b="1" kern="0">
                <a:solidFill>
                  <a:srgbClr val="1A4568"/>
                </a:solidFill>
                <a:latin typeface="Open Sans"/>
                <a:ea typeface="Open Sans"/>
                <a:cs typeface="Open Sans"/>
                <a:sym typeface="Open Sans"/>
              </a:rPr>
              <a:t> </a:t>
            </a:r>
            <a:r>
              <a:rPr lang="en" sz="1467" b="1" kern="0">
                <a:solidFill>
                  <a:srgbClr val="1A4568"/>
                </a:solidFill>
                <a:uFill>
                  <a:noFill/>
                </a:uFill>
                <a:latin typeface="Open Sans"/>
                <a:ea typeface="Open Sans"/>
                <a:cs typeface="Open Sans"/>
                <a:sym typeface="Open Sans"/>
                <a:hlinkClick r:id="rId2">
                  <a:extLst>
                    <a:ext uri="{A12FA001-AC4F-418D-AE19-62706E023703}">
                      <ahyp:hlinkClr xmlns:ahyp="http://schemas.microsoft.com/office/drawing/2018/hyperlinkcolor" val="tx"/>
                    </a:ext>
                  </a:extLst>
                </a:hlinkClick>
              </a:rPr>
              <a:t>Slidesgo</a:t>
            </a:r>
            <a:r>
              <a:rPr lang="en" sz="1467" kern="0">
                <a:solidFill>
                  <a:srgbClr val="1A4568"/>
                </a:solidFill>
                <a:latin typeface="Open Sans"/>
                <a:ea typeface="Open Sans"/>
                <a:cs typeface="Open Sans"/>
                <a:sym typeface="Open Sans"/>
              </a:rPr>
              <a:t>, including icons by </a:t>
            </a:r>
            <a:r>
              <a:rPr lang="en" sz="1467" b="1" kern="0">
                <a:solidFill>
                  <a:srgbClr val="1A4568"/>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Flaticon</a:t>
            </a:r>
            <a:r>
              <a:rPr lang="en" sz="1467" kern="0">
                <a:solidFill>
                  <a:srgbClr val="1A4568"/>
                </a:solidFill>
                <a:latin typeface="Open Sans"/>
                <a:ea typeface="Open Sans"/>
                <a:cs typeface="Open Sans"/>
                <a:sym typeface="Open Sans"/>
              </a:rPr>
              <a:t>, infographics &amp; images by </a:t>
            </a:r>
            <a:r>
              <a:rPr lang="en" sz="1467" b="1" kern="0">
                <a:solidFill>
                  <a:srgbClr val="1A4568"/>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Freepik</a:t>
            </a:r>
            <a:endParaRPr sz="1467" b="1" kern="0">
              <a:solidFill>
                <a:srgbClr val="1A4568"/>
              </a:solidFill>
              <a:latin typeface="Open Sans"/>
              <a:ea typeface="Open Sans"/>
              <a:cs typeface="Open Sans"/>
              <a:sym typeface="Open Sans"/>
            </a:endParaRPr>
          </a:p>
        </p:txBody>
      </p:sp>
      <p:sp>
        <p:nvSpPr>
          <p:cNvPr id="415" name="Google Shape;415;p25"/>
          <p:cNvSpPr/>
          <p:nvPr/>
        </p:nvSpPr>
        <p:spPr>
          <a:xfrm rot="-5538951">
            <a:off x="-3432716" y="1373291"/>
            <a:ext cx="8510679" cy="1768005"/>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6" name="Google Shape;416;p25"/>
          <p:cNvSpPr/>
          <p:nvPr/>
        </p:nvSpPr>
        <p:spPr>
          <a:xfrm rot="5400000" flipH="1">
            <a:off x="-1421008" y="3655685"/>
            <a:ext cx="4797367" cy="2049775"/>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7" name="Google Shape;417;p25"/>
          <p:cNvSpPr/>
          <p:nvPr/>
        </p:nvSpPr>
        <p:spPr>
          <a:xfrm rot="5400000" flipH="1">
            <a:off x="-836683" y="5184206"/>
            <a:ext cx="2698400" cy="1428633"/>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8" name="Google Shape;418;p25"/>
          <p:cNvSpPr/>
          <p:nvPr/>
        </p:nvSpPr>
        <p:spPr>
          <a:xfrm>
            <a:off x="1029067" y="3676667"/>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9" name="Google Shape;419;p25"/>
          <p:cNvSpPr/>
          <p:nvPr/>
        </p:nvSpPr>
        <p:spPr>
          <a:xfrm>
            <a:off x="2071067" y="46034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0" name="Google Shape;420;p25"/>
          <p:cNvSpPr/>
          <p:nvPr/>
        </p:nvSpPr>
        <p:spPr>
          <a:xfrm>
            <a:off x="1072467" y="1401767"/>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1" name="Google Shape;421;p25"/>
          <p:cNvSpPr/>
          <p:nvPr/>
        </p:nvSpPr>
        <p:spPr>
          <a:xfrm>
            <a:off x="1559533" y="47350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2" name="Google Shape;422;p25"/>
          <p:cNvSpPr/>
          <p:nvPr/>
        </p:nvSpPr>
        <p:spPr>
          <a:xfrm>
            <a:off x="501984" y="955867"/>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423" name="Google Shape;423;p25"/>
          <p:cNvGrpSpPr/>
          <p:nvPr/>
        </p:nvGrpSpPr>
        <p:grpSpPr>
          <a:xfrm rot="10800000">
            <a:off x="10261125" y="-297584"/>
            <a:ext cx="2235171" cy="9278023"/>
            <a:chOff x="-174456" y="-1522725"/>
            <a:chExt cx="1676378" cy="6958517"/>
          </a:xfrm>
        </p:grpSpPr>
        <p:sp>
          <p:nvSpPr>
            <p:cNvPr id="424" name="Google Shape;424;p25"/>
            <p:cNvSpPr/>
            <p:nvPr/>
          </p:nvSpPr>
          <p:spPr>
            <a:xfrm rot="-5538951">
              <a:off x="-2574537" y="1029968"/>
              <a:ext cx="6383009" cy="1326004"/>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 name="Google Shape;425;p25"/>
            <p:cNvSpPr/>
            <p:nvPr/>
          </p:nvSpPr>
          <p:spPr>
            <a:xfrm rot="5400000" flipH="1">
              <a:off x="-1065756" y="2741763"/>
              <a:ext cx="3598025" cy="1537331"/>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 name="Google Shape;426;p25"/>
            <p:cNvSpPr/>
            <p:nvPr/>
          </p:nvSpPr>
          <p:spPr>
            <a:xfrm rot="5400000" flipH="1">
              <a:off x="-627512" y="3888154"/>
              <a:ext cx="2023800" cy="1071475"/>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427" name="Google Shape;427;p25"/>
          <p:cNvSpPr/>
          <p:nvPr/>
        </p:nvSpPr>
        <p:spPr>
          <a:xfrm rot="10800000" flipH="1">
            <a:off x="10642200" y="3813900"/>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 name="Google Shape;428;p25"/>
          <p:cNvSpPr/>
          <p:nvPr/>
        </p:nvSpPr>
        <p:spPr>
          <a:xfrm rot="10800000" flipH="1">
            <a:off x="11109400" y="2633533"/>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 name="Google Shape;429;p25"/>
          <p:cNvSpPr/>
          <p:nvPr/>
        </p:nvSpPr>
        <p:spPr>
          <a:xfrm rot="10800000" flipH="1">
            <a:off x="10576600" y="57162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 name="Google Shape;430;p25"/>
          <p:cNvSpPr/>
          <p:nvPr/>
        </p:nvSpPr>
        <p:spPr>
          <a:xfrm rot="10800000" flipH="1">
            <a:off x="10261133" y="23037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 name="Google Shape;431;p25"/>
          <p:cNvSpPr/>
          <p:nvPr/>
        </p:nvSpPr>
        <p:spPr>
          <a:xfrm rot="10800000" flipH="1">
            <a:off x="11065984" y="59893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882054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432"/>
        <p:cNvGrpSpPr/>
        <p:nvPr/>
      </p:nvGrpSpPr>
      <p:grpSpPr>
        <a:xfrm>
          <a:off x="0" y="0"/>
          <a:ext cx="0" cy="0"/>
          <a:chOff x="0" y="0"/>
          <a:chExt cx="0" cy="0"/>
        </a:xfrm>
      </p:grpSpPr>
      <p:sp>
        <p:nvSpPr>
          <p:cNvPr id="433" name="Google Shape;433;p26"/>
          <p:cNvSpPr txBox="1">
            <a:spLocks noGrp="1"/>
          </p:cNvSpPr>
          <p:nvPr>
            <p:ph type="title"/>
          </p:nvPr>
        </p:nvSpPr>
        <p:spPr>
          <a:xfrm>
            <a:off x="720000" y="484367"/>
            <a:ext cx="1075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Open Sans"/>
                <a:ea typeface="Open Sans"/>
                <a:cs typeface="Open Sans"/>
                <a:sym typeface="Open Sans"/>
              </a:defRPr>
            </a:lvl2pPr>
            <a:lvl3pPr lvl="2" rtl="0">
              <a:spcBef>
                <a:spcPts val="0"/>
              </a:spcBef>
              <a:spcAft>
                <a:spcPts val="0"/>
              </a:spcAft>
              <a:buSzPts val="3000"/>
              <a:buNone/>
              <a:defRPr>
                <a:latin typeface="Open Sans"/>
                <a:ea typeface="Open Sans"/>
                <a:cs typeface="Open Sans"/>
                <a:sym typeface="Open Sans"/>
              </a:defRPr>
            </a:lvl3pPr>
            <a:lvl4pPr lvl="3" rtl="0">
              <a:spcBef>
                <a:spcPts val="0"/>
              </a:spcBef>
              <a:spcAft>
                <a:spcPts val="0"/>
              </a:spcAft>
              <a:buSzPts val="3000"/>
              <a:buNone/>
              <a:defRPr>
                <a:latin typeface="Open Sans"/>
                <a:ea typeface="Open Sans"/>
                <a:cs typeface="Open Sans"/>
                <a:sym typeface="Open Sans"/>
              </a:defRPr>
            </a:lvl4pPr>
            <a:lvl5pPr lvl="4" rtl="0">
              <a:spcBef>
                <a:spcPts val="0"/>
              </a:spcBef>
              <a:spcAft>
                <a:spcPts val="0"/>
              </a:spcAft>
              <a:buSzPts val="3000"/>
              <a:buNone/>
              <a:defRPr>
                <a:latin typeface="Open Sans"/>
                <a:ea typeface="Open Sans"/>
                <a:cs typeface="Open Sans"/>
                <a:sym typeface="Open Sans"/>
              </a:defRPr>
            </a:lvl5pPr>
            <a:lvl6pPr lvl="5" rtl="0">
              <a:spcBef>
                <a:spcPts val="0"/>
              </a:spcBef>
              <a:spcAft>
                <a:spcPts val="0"/>
              </a:spcAft>
              <a:buSzPts val="3000"/>
              <a:buNone/>
              <a:defRPr>
                <a:latin typeface="Open Sans"/>
                <a:ea typeface="Open Sans"/>
                <a:cs typeface="Open Sans"/>
                <a:sym typeface="Open Sans"/>
              </a:defRPr>
            </a:lvl6pPr>
            <a:lvl7pPr lvl="6" rtl="0">
              <a:spcBef>
                <a:spcPts val="0"/>
              </a:spcBef>
              <a:spcAft>
                <a:spcPts val="0"/>
              </a:spcAft>
              <a:buSzPts val="3000"/>
              <a:buNone/>
              <a:defRPr>
                <a:latin typeface="Open Sans"/>
                <a:ea typeface="Open Sans"/>
                <a:cs typeface="Open Sans"/>
                <a:sym typeface="Open Sans"/>
              </a:defRPr>
            </a:lvl7pPr>
            <a:lvl8pPr lvl="7" rtl="0">
              <a:spcBef>
                <a:spcPts val="0"/>
              </a:spcBef>
              <a:spcAft>
                <a:spcPts val="0"/>
              </a:spcAft>
              <a:buSzPts val="3000"/>
              <a:buNone/>
              <a:defRPr>
                <a:latin typeface="Open Sans"/>
                <a:ea typeface="Open Sans"/>
                <a:cs typeface="Open Sans"/>
                <a:sym typeface="Open Sans"/>
              </a:defRPr>
            </a:lvl8pPr>
            <a:lvl9pPr lvl="8" rtl="0">
              <a:spcBef>
                <a:spcPts val="0"/>
              </a:spcBef>
              <a:spcAft>
                <a:spcPts val="0"/>
              </a:spcAft>
              <a:buSzPts val="3000"/>
              <a:buNone/>
              <a:defRPr>
                <a:latin typeface="Open Sans"/>
                <a:ea typeface="Open Sans"/>
                <a:cs typeface="Open Sans"/>
                <a:sym typeface="Open Sans"/>
              </a:defRPr>
            </a:lvl9pPr>
          </a:lstStyle>
          <a:p>
            <a:endParaRPr/>
          </a:p>
        </p:txBody>
      </p:sp>
      <p:sp>
        <p:nvSpPr>
          <p:cNvPr id="434" name="Google Shape;434;p26"/>
          <p:cNvSpPr txBox="1">
            <a:spLocks noGrp="1"/>
          </p:cNvSpPr>
          <p:nvPr>
            <p:ph type="subTitle" idx="1"/>
          </p:nvPr>
        </p:nvSpPr>
        <p:spPr>
          <a:xfrm>
            <a:off x="2820767" y="2047267"/>
            <a:ext cx="2677200" cy="4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435" name="Google Shape;435;p26"/>
          <p:cNvSpPr txBox="1">
            <a:spLocks noGrp="1"/>
          </p:cNvSpPr>
          <p:nvPr>
            <p:ph type="subTitle" idx="2"/>
          </p:nvPr>
        </p:nvSpPr>
        <p:spPr>
          <a:xfrm>
            <a:off x="2688467" y="2860533"/>
            <a:ext cx="6815200" cy="239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600"/>
            </a:lvl1pPr>
            <a:lvl2pPr lvl="1" algn="ctr" rtl="0">
              <a:spcBef>
                <a:spcPts val="1333"/>
              </a:spcBef>
              <a:spcAft>
                <a:spcPts val="0"/>
              </a:spcAft>
              <a:buSzPts val="1400"/>
              <a:buChar char="○"/>
              <a:defRPr/>
            </a:lvl2pPr>
            <a:lvl3pPr lvl="2" algn="ctr" rtl="0">
              <a:spcBef>
                <a:spcPts val="2133"/>
              </a:spcBef>
              <a:spcAft>
                <a:spcPts val="0"/>
              </a:spcAft>
              <a:buSzPts val="1400"/>
              <a:buChar char="■"/>
              <a:defRPr/>
            </a:lvl3pPr>
            <a:lvl4pPr lvl="3" algn="ctr" rtl="0">
              <a:spcBef>
                <a:spcPts val="2133"/>
              </a:spcBef>
              <a:spcAft>
                <a:spcPts val="0"/>
              </a:spcAft>
              <a:buSzPts val="1400"/>
              <a:buChar char="●"/>
              <a:defRPr/>
            </a:lvl4pPr>
            <a:lvl5pPr lvl="4" algn="ctr" rtl="0">
              <a:spcBef>
                <a:spcPts val="2133"/>
              </a:spcBef>
              <a:spcAft>
                <a:spcPts val="0"/>
              </a:spcAft>
              <a:buSzPts val="1400"/>
              <a:buChar char="○"/>
              <a:defRPr/>
            </a:lvl5pPr>
            <a:lvl6pPr lvl="5" algn="ctr" rtl="0">
              <a:spcBef>
                <a:spcPts val="2133"/>
              </a:spcBef>
              <a:spcAft>
                <a:spcPts val="0"/>
              </a:spcAft>
              <a:buSzPts val="1400"/>
              <a:buChar char="■"/>
              <a:defRPr/>
            </a:lvl6pPr>
            <a:lvl7pPr lvl="6" algn="ctr" rtl="0">
              <a:spcBef>
                <a:spcPts val="2133"/>
              </a:spcBef>
              <a:spcAft>
                <a:spcPts val="0"/>
              </a:spcAft>
              <a:buSzPts val="1400"/>
              <a:buChar char="●"/>
              <a:defRPr/>
            </a:lvl7pPr>
            <a:lvl8pPr lvl="7" algn="ctr" rtl="0">
              <a:spcBef>
                <a:spcPts val="2133"/>
              </a:spcBef>
              <a:spcAft>
                <a:spcPts val="0"/>
              </a:spcAft>
              <a:buSzPts val="1400"/>
              <a:buChar char="○"/>
              <a:defRPr/>
            </a:lvl8pPr>
            <a:lvl9pPr lvl="8" algn="ctr" rtl="0">
              <a:spcBef>
                <a:spcPts val="2133"/>
              </a:spcBef>
              <a:spcAft>
                <a:spcPts val="2133"/>
              </a:spcAft>
              <a:buSzPts val="1400"/>
              <a:buChar char="■"/>
              <a:defRPr/>
            </a:lvl9pPr>
          </a:lstStyle>
          <a:p>
            <a:endParaRPr/>
          </a:p>
        </p:txBody>
      </p:sp>
      <p:sp>
        <p:nvSpPr>
          <p:cNvPr id="436" name="Google Shape;436;p26"/>
          <p:cNvSpPr/>
          <p:nvPr/>
        </p:nvSpPr>
        <p:spPr>
          <a:xfrm flipH="1">
            <a:off x="-238056" y="-157720"/>
            <a:ext cx="4272457" cy="220151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 name="Google Shape;437;p26"/>
          <p:cNvSpPr/>
          <p:nvPr/>
        </p:nvSpPr>
        <p:spPr>
          <a:xfrm rot="10800000" flipH="1">
            <a:off x="-371096" y="-96892"/>
            <a:ext cx="3227363" cy="137895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 name="Google Shape;438;p26"/>
          <p:cNvSpPr/>
          <p:nvPr/>
        </p:nvSpPr>
        <p:spPr>
          <a:xfrm rot="-10484947">
            <a:off x="-979919" y="-549076"/>
            <a:ext cx="2457908" cy="115904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 name="Google Shape;439;p26"/>
          <p:cNvSpPr/>
          <p:nvPr/>
        </p:nvSpPr>
        <p:spPr>
          <a:xfrm rot="10800000" flipH="1">
            <a:off x="2296317" y="6109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 name="Google Shape;440;p26"/>
          <p:cNvSpPr/>
          <p:nvPr/>
        </p:nvSpPr>
        <p:spPr>
          <a:xfrm rot="10800000" flipH="1">
            <a:off x="1109768" y="92954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 name="Google Shape;441;p26"/>
          <p:cNvSpPr/>
          <p:nvPr/>
        </p:nvSpPr>
        <p:spPr>
          <a:xfrm rot="10800000" flipH="1">
            <a:off x="82068" y="2109245"/>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0188391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442"/>
        <p:cNvGrpSpPr/>
        <p:nvPr/>
      </p:nvGrpSpPr>
      <p:grpSpPr>
        <a:xfrm>
          <a:off x="0" y="0"/>
          <a:ext cx="0" cy="0"/>
          <a:chOff x="0" y="0"/>
          <a:chExt cx="0" cy="0"/>
        </a:xfrm>
      </p:grpSpPr>
      <p:sp>
        <p:nvSpPr>
          <p:cNvPr id="443" name="Google Shape;443;p27"/>
          <p:cNvSpPr txBox="1">
            <a:spLocks noGrp="1"/>
          </p:cNvSpPr>
          <p:nvPr>
            <p:ph type="title"/>
          </p:nvPr>
        </p:nvSpPr>
        <p:spPr>
          <a:xfrm>
            <a:off x="4141267" y="484367"/>
            <a:ext cx="39096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444" name="Google Shape;444;p27"/>
          <p:cNvSpPr txBox="1">
            <a:spLocks noGrp="1"/>
          </p:cNvSpPr>
          <p:nvPr>
            <p:ph type="subTitle" idx="1"/>
          </p:nvPr>
        </p:nvSpPr>
        <p:spPr>
          <a:xfrm>
            <a:off x="1013700" y="2047267"/>
            <a:ext cx="2677200" cy="4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445" name="Google Shape;445;p27"/>
          <p:cNvSpPr txBox="1">
            <a:spLocks noGrp="1"/>
          </p:cNvSpPr>
          <p:nvPr>
            <p:ph type="subTitle" idx="2"/>
          </p:nvPr>
        </p:nvSpPr>
        <p:spPr>
          <a:xfrm>
            <a:off x="720000" y="2860533"/>
            <a:ext cx="5112000" cy="2349200"/>
          </a:xfrm>
          <a:prstGeom prst="rect">
            <a:avLst/>
          </a:prstGeom>
        </p:spPr>
        <p:txBody>
          <a:bodyPr spcFirstLastPara="1" wrap="square" lIns="91425" tIns="91425" rIns="91425" bIns="91425" anchor="t" anchorCtr="0">
            <a:noAutofit/>
          </a:bodyPr>
          <a:lstStyle>
            <a:lvl1pPr marR="67732" lvl="0" rtl="0">
              <a:lnSpc>
                <a:spcPct val="100000"/>
              </a:lnSpc>
              <a:spcBef>
                <a:spcPts val="0"/>
              </a:spcBef>
              <a:spcAft>
                <a:spcPts val="0"/>
              </a:spcAft>
              <a:buSzPts val="1400"/>
              <a:buChar char="●"/>
              <a:defRPr sz="1600"/>
            </a:lvl1pPr>
            <a:lvl2pPr lvl="1" algn="ctr" rtl="0">
              <a:spcBef>
                <a:spcPts val="1333"/>
              </a:spcBef>
              <a:spcAft>
                <a:spcPts val="0"/>
              </a:spcAft>
              <a:buSzPts val="1400"/>
              <a:buChar char="○"/>
              <a:defRPr/>
            </a:lvl2pPr>
            <a:lvl3pPr lvl="2" algn="ctr" rtl="0">
              <a:spcBef>
                <a:spcPts val="2133"/>
              </a:spcBef>
              <a:spcAft>
                <a:spcPts val="0"/>
              </a:spcAft>
              <a:buSzPts val="1400"/>
              <a:buChar char="■"/>
              <a:defRPr/>
            </a:lvl3pPr>
            <a:lvl4pPr lvl="3" algn="ctr" rtl="0">
              <a:spcBef>
                <a:spcPts val="2133"/>
              </a:spcBef>
              <a:spcAft>
                <a:spcPts val="0"/>
              </a:spcAft>
              <a:buSzPts val="1400"/>
              <a:buChar char="●"/>
              <a:defRPr/>
            </a:lvl4pPr>
            <a:lvl5pPr lvl="4" algn="ctr" rtl="0">
              <a:spcBef>
                <a:spcPts val="2133"/>
              </a:spcBef>
              <a:spcAft>
                <a:spcPts val="0"/>
              </a:spcAft>
              <a:buSzPts val="1400"/>
              <a:buChar char="○"/>
              <a:defRPr/>
            </a:lvl5pPr>
            <a:lvl6pPr lvl="5" algn="ctr" rtl="0">
              <a:spcBef>
                <a:spcPts val="2133"/>
              </a:spcBef>
              <a:spcAft>
                <a:spcPts val="0"/>
              </a:spcAft>
              <a:buSzPts val="1400"/>
              <a:buChar char="■"/>
              <a:defRPr/>
            </a:lvl6pPr>
            <a:lvl7pPr lvl="6" algn="ctr" rtl="0">
              <a:spcBef>
                <a:spcPts val="2133"/>
              </a:spcBef>
              <a:spcAft>
                <a:spcPts val="0"/>
              </a:spcAft>
              <a:buSzPts val="1400"/>
              <a:buChar char="●"/>
              <a:defRPr/>
            </a:lvl7pPr>
            <a:lvl8pPr lvl="7" algn="ctr" rtl="0">
              <a:spcBef>
                <a:spcPts val="2133"/>
              </a:spcBef>
              <a:spcAft>
                <a:spcPts val="0"/>
              </a:spcAft>
              <a:buSzPts val="1400"/>
              <a:buChar char="○"/>
              <a:defRPr/>
            </a:lvl8pPr>
            <a:lvl9pPr lvl="8" algn="ctr" rtl="0">
              <a:spcBef>
                <a:spcPts val="2133"/>
              </a:spcBef>
              <a:spcAft>
                <a:spcPts val="2133"/>
              </a:spcAft>
              <a:buSzPts val="1400"/>
              <a:buChar char="■"/>
              <a:defRPr/>
            </a:lvl9pPr>
          </a:lstStyle>
          <a:p>
            <a:endParaRPr/>
          </a:p>
        </p:txBody>
      </p:sp>
      <p:sp>
        <p:nvSpPr>
          <p:cNvPr id="446" name="Google Shape;446;p27"/>
          <p:cNvSpPr txBox="1">
            <a:spLocks noGrp="1"/>
          </p:cNvSpPr>
          <p:nvPr>
            <p:ph type="subTitle" idx="3"/>
          </p:nvPr>
        </p:nvSpPr>
        <p:spPr>
          <a:xfrm>
            <a:off x="6085600" y="2047267"/>
            <a:ext cx="2677200" cy="4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447" name="Google Shape;447;p27"/>
          <p:cNvSpPr txBox="1">
            <a:spLocks noGrp="1"/>
          </p:cNvSpPr>
          <p:nvPr>
            <p:ph type="subTitle" idx="4"/>
          </p:nvPr>
        </p:nvSpPr>
        <p:spPr>
          <a:xfrm>
            <a:off x="5920800" y="2860533"/>
            <a:ext cx="5112000" cy="2349200"/>
          </a:xfrm>
          <a:prstGeom prst="rect">
            <a:avLst/>
          </a:prstGeom>
        </p:spPr>
        <p:txBody>
          <a:bodyPr spcFirstLastPara="1" wrap="square" lIns="91425" tIns="91425" rIns="91425" bIns="91425" anchor="t" anchorCtr="0">
            <a:noAutofit/>
          </a:bodyPr>
          <a:lstStyle>
            <a:lvl1pPr marR="67732" lvl="0" rtl="0">
              <a:lnSpc>
                <a:spcPct val="100000"/>
              </a:lnSpc>
              <a:spcBef>
                <a:spcPts val="0"/>
              </a:spcBef>
              <a:spcAft>
                <a:spcPts val="0"/>
              </a:spcAft>
              <a:buSzPts val="1400"/>
              <a:buChar char="●"/>
              <a:defRPr sz="1600"/>
            </a:lvl1pPr>
            <a:lvl2pPr lvl="1" algn="ctr" rtl="0">
              <a:spcBef>
                <a:spcPts val="1333"/>
              </a:spcBef>
              <a:spcAft>
                <a:spcPts val="0"/>
              </a:spcAft>
              <a:buSzPts val="1400"/>
              <a:buChar char="○"/>
              <a:defRPr/>
            </a:lvl2pPr>
            <a:lvl3pPr lvl="2" algn="ctr" rtl="0">
              <a:spcBef>
                <a:spcPts val="2133"/>
              </a:spcBef>
              <a:spcAft>
                <a:spcPts val="0"/>
              </a:spcAft>
              <a:buSzPts val="1400"/>
              <a:buChar char="■"/>
              <a:defRPr/>
            </a:lvl3pPr>
            <a:lvl4pPr lvl="3" algn="ctr" rtl="0">
              <a:spcBef>
                <a:spcPts val="2133"/>
              </a:spcBef>
              <a:spcAft>
                <a:spcPts val="0"/>
              </a:spcAft>
              <a:buSzPts val="1400"/>
              <a:buChar char="●"/>
              <a:defRPr/>
            </a:lvl4pPr>
            <a:lvl5pPr lvl="4" algn="ctr" rtl="0">
              <a:spcBef>
                <a:spcPts val="2133"/>
              </a:spcBef>
              <a:spcAft>
                <a:spcPts val="0"/>
              </a:spcAft>
              <a:buSzPts val="1400"/>
              <a:buChar char="○"/>
              <a:defRPr/>
            </a:lvl5pPr>
            <a:lvl6pPr lvl="5" algn="ctr" rtl="0">
              <a:spcBef>
                <a:spcPts val="2133"/>
              </a:spcBef>
              <a:spcAft>
                <a:spcPts val="0"/>
              </a:spcAft>
              <a:buSzPts val="1400"/>
              <a:buChar char="■"/>
              <a:defRPr/>
            </a:lvl6pPr>
            <a:lvl7pPr lvl="6" algn="ctr" rtl="0">
              <a:spcBef>
                <a:spcPts val="2133"/>
              </a:spcBef>
              <a:spcAft>
                <a:spcPts val="0"/>
              </a:spcAft>
              <a:buSzPts val="1400"/>
              <a:buChar char="●"/>
              <a:defRPr/>
            </a:lvl7pPr>
            <a:lvl8pPr lvl="7" algn="ctr" rtl="0">
              <a:spcBef>
                <a:spcPts val="2133"/>
              </a:spcBef>
              <a:spcAft>
                <a:spcPts val="0"/>
              </a:spcAft>
              <a:buSzPts val="1400"/>
              <a:buChar char="○"/>
              <a:defRPr/>
            </a:lvl8pPr>
            <a:lvl9pPr lvl="8" algn="ctr" rtl="0">
              <a:spcBef>
                <a:spcPts val="2133"/>
              </a:spcBef>
              <a:spcAft>
                <a:spcPts val="2133"/>
              </a:spcAft>
              <a:buSzPts val="1400"/>
              <a:buChar char="■"/>
              <a:defRPr/>
            </a:lvl9pPr>
          </a:lstStyle>
          <a:p>
            <a:endParaRPr/>
          </a:p>
        </p:txBody>
      </p:sp>
      <p:sp>
        <p:nvSpPr>
          <p:cNvPr id="448" name="Google Shape;448;p27"/>
          <p:cNvSpPr/>
          <p:nvPr/>
        </p:nvSpPr>
        <p:spPr>
          <a:xfrm>
            <a:off x="8109436" y="-157720"/>
            <a:ext cx="4272457" cy="220151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 name="Google Shape;449;p27"/>
          <p:cNvSpPr/>
          <p:nvPr/>
        </p:nvSpPr>
        <p:spPr>
          <a:xfrm rot="10800000">
            <a:off x="9287568" y="-96892"/>
            <a:ext cx="3227363" cy="137895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 name="Google Shape;450;p27"/>
          <p:cNvSpPr/>
          <p:nvPr/>
        </p:nvSpPr>
        <p:spPr>
          <a:xfrm rot="10484947" flipH="1">
            <a:off x="10665847" y="-549076"/>
            <a:ext cx="2457908" cy="115904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1" name="Google Shape;451;p27"/>
          <p:cNvSpPr/>
          <p:nvPr/>
        </p:nvSpPr>
        <p:spPr>
          <a:xfrm rot="10800000">
            <a:off x="9629517" y="6109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2" name="Google Shape;452;p27"/>
          <p:cNvSpPr/>
          <p:nvPr/>
        </p:nvSpPr>
        <p:spPr>
          <a:xfrm rot="10800000">
            <a:off x="10902867" y="92954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3" name="Google Shape;453;p27"/>
          <p:cNvSpPr/>
          <p:nvPr/>
        </p:nvSpPr>
        <p:spPr>
          <a:xfrm rot="10800000">
            <a:off x="11930567" y="2109245"/>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3721832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04800" y="1979400"/>
            <a:ext cx="10382800" cy="2782000"/>
          </a:xfrm>
          <a:prstGeom prst="rect">
            <a:avLst/>
          </a:prstGeom>
        </p:spPr>
        <p:txBody>
          <a:bodyPr spcFirstLastPara="1" wrap="square" lIns="91425" tIns="91425" rIns="91425" bIns="91425" anchor="ctr" anchorCtr="0">
            <a:noAutofit/>
          </a:bodyPr>
          <a:lstStyle>
            <a:lvl1pPr lvl="0" algn="ctr">
              <a:lnSpc>
                <a:spcPct val="125000"/>
              </a:lnSpc>
              <a:spcBef>
                <a:spcPts val="0"/>
              </a:spcBef>
              <a:spcAft>
                <a:spcPts val="0"/>
              </a:spcAft>
              <a:buSzPts val="5200"/>
              <a:buNone/>
              <a:defRPr sz="7333">
                <a:solidFill>
                  <a:schemeClr val="dk1"/>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3396767" y="4622300"/>
            <a:ext cx="5398400" cy="510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8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1" name="Google Shape;11;p2"/>
          <p:cNvSpPr/>
          <p:nvPr/>
        </p:nvSpPr>
        <p:spPr>
          <a:xfrm rot="5400000">
            <a:off x="-2489367" y="1350901"/>
            <a:ext cx="6418728" cy="228048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 name="Google Shape;12;p2"/>
          <p:cNvSpPr/>
          <p:nvPr/>
        </p:nvSpPr>
        <p:spPr>
          <a:xfrm rot="10800000">
            <a:off x="-305680" y="4529073"/>
            <a:ext cx="4900647" cy="252508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 name="Google Shape;13;p2"/>
          <p:cNvSpPr/>
          <p:nvPr/>
        </p:nvSpPr>
        <p:spPr>
          <a:xfrm rot="-315040" flipH="1">
            <a:off x="-315127" y="5966683"/>
            <a:ext cx="2819261" cy="132944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 name="Google Shape;14;p2"/>
          <p:cNvSpPr/>
          <p:nvPr/>
        </p:nvSpPr>
        <p:spPr>
          <a:xfrm>
            <a:off x="4376951" y="6358817"/>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1236400" y="56137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 name="Google Shape;16;p2"/>
          <p:cNvSpPr/>
          <p:nvPr/>
        </p:nvSpPr>
        <p:spPr>
          <a:xfrm>
            <a:off x="73984" y="3877684"/>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 name="Google Shape;17;p2"/>
          <p:cNvSpPr/>
          <p:nvPr/>
        </p:nvSpPr>
        <p:spPr>
          <a:xfrm>
            <a:off x="5676233" y="65357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2"/>
          <p:cNvSpPr/>
          <p:nvPr/>
        </p:nvSpPr>
        <p:spPr>
          <a:xfrm>
            <a:off x="2079051" y="5214051"/>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 name="Google Shape;19;p2"/>
          <p:cNvSpPr/>
          <p:nvPr/>
        </p:nvSpPr>
        <p:spPr>
          <a:xfrm rot="-5400000">
            <a:off x="8147005" y="3370524"/>
            <a:ext cx="6418728" cy="228048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2"/>
          <p:cNvSpPr/>
          <p:nvPr/>
        </p:nvSpPr>
        <p:spPr>
          <a:xfrm>
            <a:off x="7659567" y="-225812"/>
            <a:ext cx="4837029" cy="2492397"/>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 name="Google Shape;21;p2"/>
          <p:cNvSpPr/>
          <p:nvPr/>
        </p:nvSpPr>
        <p:spPr>
          <a:xfrm rot="10484934" flipH="1">
            <a:off x="9723274" y="-464660"/>
            <a:ext cx="2782727" cy="1312219"/>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 name="Google Shape;22;p2"/>
          <p:cNvSpPr/>
          <p:nvPr/>
        </p:nvSpPr>
        <p:spPr>
          <a:xfrm rot="10800000">
            <a:off x="7513084" y="277228"/>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 name="Google Shape;23;p2"/>
          <p:cNvSpPr/>
          <p:nvPr/>
        </p:nvSpPr>
        <p:spPr>
          <a:xfrm rot="10800000">
            <a:off x="10334133" y="136641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 name="Google Shape;24;p2"/>
          <p:cNvSpPr/>
          <p:nvPr/>
        </p:nvSpPr>
        <p:spPr>
          <a:xfrm rot="10800000">
            <a:off x="11973984" y="2586361"/>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 name="Google Shape;25;p2"/>
          <p:cNvSpPr/>
          <p:nvPr/>
        </p:nvSpPr>
        <p:spPr>
          <a:xfrm rot="10800000">
            <a:off x="6300600" y="186661"/>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1320446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2549967" y="3015117"/>
            <a:ext cx="7092000" cy="109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28" name="Google Shape;28;p3"/>
          <p:cNvSpPr txBox="1">
            <a:spLocks noGrp="1"/>
          </p:cNvSpPr>
          <p:nvPr>
            <p:ph type="title" idx="2" hasCustomPrompt="1"/>
          </p:nvPr>
        </p:nvSpPr>
        <p:spPr>
          <a:xfrm>
            <a:off x="4140800" y="1552900"/>
            <a:ext cx="3910400" cy="13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666">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29" name="Google Shape;29;p3"/>
          <p:cNvSpPr txBox="1">
            <a:spLocks noGrp="1"/>
          </p:cNvSpPr>
          <p:nvPr>
            <p:ph type="subTitle" idx="1"/>
          </p:nvPr>
        </p:nvSpPr>
        <p:spPr>
          <a:xfrm>
            <a:off x="3753867" y="4165217"/>
            <a:ext cx="4684400" cy="58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133">
                <a:solidFill>
                  <a:schemeClr val="dk1"/>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0" name="Google Shape;30;p3"/>
          <p:cNvSpPr/>
          <p:nvPr/>
        </p:nvSpPr>
        <p:spPr>
          <a:xfrm rot="10800000">
            <a:off x="-346922" y="438039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 name="Google Shape;31;p3"/>
          <p:cNvSpPr/>
          <p:nvPr/>
        </p:nvSpPr>
        <p:spPr>
          <a:xfrm rot="10800000">
            <a:off x="211309" y="5906643"/>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 name="Google Shape;32;p3"/>
          <p:cNvSpPr/>
          <p:nvPr/>
        </p:nvSpPr>
        <p:spPr>
          <a:xfrm>
            <a:off x="4932967" y="62182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 name="Google Shape;33;p3"/>
          <p:cNvSpPr/>
          <p:nvPr/>
        </p:nvSpPr>
        <p:spPr>
          <a:xfrm>
            <a:off x="2414684" y="5843484"/>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 name="Google Shape;34;p3"/>
          <p:cNvSpPr/>
          <p:nvPr/>
        </p:nvSpPr>
        <p:spPr>
          <a:xfrm>
            <a:off x="-442899" y="493793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 name="Google Shape;35;p3"/>
          <p:cNvSpPr/>
          <p:nvPr/>
        </p:nvSpPr>
        <p:spPr>
          <a:xfrm>
            <a:off x="1642700" y="53560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3"/>
          <p:cNvSpPr/>
          <p:nvPr/>
        </p:nvSpPr>
        <p:spPr>
          <a:xfrm>
            <a:off x="145184" y="4010051"/>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3"/>
          <p:cNvSpPr/>
          <p:nvPr/>
        </p:nvSpPr>
        <p:spPr>
          <a:xfrm>
            <a:off x="7153568" y="22215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 name="Google Shape;38;p3"/>
          <p:cNvSpPr/>
          <p:nvPr/>
        </p:nvSpPr>
        <p:spPr>
          <a:xfrm>
            <a:off x="6499401" y="-444616"/>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3"/>
          <p:cNvSpPr/>
          <p:nvPr/>
        </p:nvSpPr>
        <p:spPr>
          <a:xfrm rot="10800000">
            <a:off x="7153567" y="5590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3"/>
          <p:cNvSpPr/>
          <p:nvPr/>
        </p:nvSpPr>
        <p:spPr>
          <a:xfrm rot="10800000">
            <a:off x="9585051" y="8474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3"/>
          <p:cNvSpPr/>
          <p:nvPr/>
        </p:nvSpPr>
        <p:spPr>
          <a:xfrm rot="10800000">
            <a:off x="8828366" y="-5810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 name="Google Shape;42;p3"/>
          <p:cNvSpPr/>
          <p:nvPr/>
        </p:nvSpPr>
        <p:spPr>
          <a:xfrm rot="10800000">
            <a:off x="10443833" y="14212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 name="Google Shape;43;p3"/>
          <p:cNvSpPr/>
          <p:nvPr/>
        </p:nvSpPr>
        <p:spPr>
          <a:xfrm rot="10800000">
            <a:off x="11854551" y="2680867"/>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524165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3"/>
        <p:cNvGrpSpPr/>
        <p:nvPr/>
      </p:nvGrpSpPr>
      <p:grpSpPr>
        <a:xfrm>
          <a:off x="0" y="0"/>
          <a:ext cx="0" cy="0"/>
          <a:chOff x="0" y="0"/>
          <a:chExt cx="0" cy="0"/>
        </a:xfrm>
      </p:grpSpPr>
      <p:sp>
        <p:nvSpPr>
          <p:cNvPr id="124" name="Google Shape;124;p9"/>
          <p:cNvSpPr txBox="1">
            <a:spLocks noGrp="1"/>
          </p:cNvSpPr>
          <p:nvPr>
            <p:ph type="title"/>
          </p:nvPr>
        </p:nvSpPr>
        <p:spPr>
          <a:xfrm>
            <a:off x="2855933" y="2563933"/>
            <a:ext cx="6480000" cy="1096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5" name="Google Shape;125;p9"/>
          <p:cNvSpPr txBox="1">
            <a:spLocks noGrp="1"/>
          </p:cNvSpPr>
          <p:nvPr>
            <p:ph type="subTitle" idx="1"/>
          </p:nvPr>
        </p:nvSpPr>
        <p:spPr>
          <a:xfrm>
            <a:off x="2856067" y="3676167"/>
            <a:ext cx="6480000" cy="65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133">
                <a:solidFill>
                  <a:schemeClr val="dk1"/>
                </a:solidFill>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126" name="Google Shape;126;p9"/>
          <p:cNvSpPr/>
          <p:nvPr/>
        </p:nvSpPr>
        <p:spPr>
          <a:xfrm rot="10800000" flipH="1">
            <a:off x="7153568" y="438039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7" name="Google Shape;127;p9"/>
          <p:cNvSpPr/>
          <p:nvPr/>
        </p:nvSpPr>
        <p:spPr>
          <a:xfrm rot="10800000" flipH="1">
            <a:off x="6499401" y="5906643"/>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8" name="Google Shape;128;p9"/>
          <p:cNvSpPr/>
          <p:nvPr/>
        </p:nvSpPr>
        <p:spPr>
          <a:xfrm flipH="1">
            <a:off x="7153567" y="62182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9" name="Google Shape;129;p9"/>
          <p:cNvSpPr/>
          <p:nvPr/>
        </p:nvSpPr>
        <p:spPr>
          <a:xfrm flipH="1">
            <a:off x="9585051" y="5843484"/>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0" name="Google Shape;130;p9"/>
          <p:cNvSpPr/>
          <p:nvPr/>
        </p:nvSpPr>
        <p:spPr>
          <a:xfrm flipH="1">
            <a:off x="8828366" y="493793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9"/>
          <p:cNvSpPr/>
          <p:nvPr/>
        </p:nvSpPr>
        <p:spPr>
          <a:xfrm flipH="1">
            <a:off x="10443833" y="53560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2" name="Google Shape;132;p9"/>
          <p:cNvSpPr/>
          <p:nvPr/>
        </p:nvSpPr>
        <p:spPr>
          <a:xfrm flipH="1">
            <a:off x="11854551" y="4010051"/>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 name="Google Shape;133;p9"/>
          <p:cNvSpPr/>
          <p:nvPr/>
        </p:nvSpPr>
        <p:spPr>
          <a:xfrm flipH="1">
            <a:off x="-346922" y="22215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 name="Google Shape;134;p9"/>
          <p:cNvSpPr/>
          <p:nvPr/>
        </p:nvSpPr>
        <p:spPr>
          <a:xfrm flipH="1">
            <a:off x="211309" y="-444616"/>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 name="Google Shape;135;p9"/>
          <p:cNvSpPr/>
          <p:nvPr/>
        </p:nvSpPr>
        <p:spPr>
          <a:xfrm rot="10800000" flipH="1">
            <a:off x="4932967" y="5590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 name="Google Shape;136;p9"/>
          <p:cNvSpPr/>
          <p:nvPr/>
        </p:nvSpPr>
        <p:spPr>
          <a:xfrm rot="10800000" flipH="1">
            <a:off x="2414684" y="8474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 name="Google Shape;137;p9"/>
          <p:cNvSpPr/>
          <p:nvPr/>
        </p:nvSpPr>
        <p:spPr>
          <a:xfrm rot="10800000" flipH="1">
            <a:off x="-442899" y="-5810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 name="Google Shape;138;p9"/>
          <p:cNvSpPr/>
          <p:nvPr/>
        </p:nvSpPr>
        <p:spPr>
          <a:xfrm rot="10800000" flipH="1">
            <a:off x="1642700" y="14212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9"/>
          <p:cNvSpPr/>
          <p:nvPr/>
        </p:nvSpPr>
        <p:spPr>
          <a:xfrm rot="10800000" flipH="1">
            <a:off x="145184" y="2680867"/>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5082026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4"/>
        <p:cNvGrpSpPr/>
        <p:nvPr/>
      </p:nvGrpSpPr>
      <p:grpSpPr>
        <a:xfrm>
          <a:off x="0" y="0"/>
          <a:ext cx="0" cy="0"/>
          <a:chOff x="0" y="0"/>
          <a:chExt cx="0" cy="0"/>
        </a:xfrm>
      </p:grpSpPr>
      <p:sp>
        <p:nvSpPr>
          <p:cNvPr id="45" name="Google Shape;45;p4"/>
          <p:cNvSpPr txBox="1">
            <a:spLocks noGrp="1"/>
          </p:cNvSpPr>
          <p:nvPr>
            <p:ph type="title"/>
          </p:nvPr>
        </p:nvSpPr>
        <p:spPr>
          <a:xfrm>
            <a:off x="720000" y="484367"/>
            <a:ext cx="10752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6" name="Google Shape;46;p4"/>
          <p:cNvSpPr txBox="1">
            <a:spLocks noGrp="1"/>
          </p:cNvSpPr>
          <p:nvPr>
            <p:ph type="body" idx="1"/>
          </p:nvPr>
        </p:nvSpPr>
        <p:spPr>
          <a:xfrm>
            <a:off x="720000" y="1371600"/>
            <a:ext cx="10752000" cy="4766400"/>
          </a:xfrm>
          <a:prstGeom prst="rect">
            <a:avLst/>
          </a:prstGeom>
        </p:spPr>
        <p:txBody>
          <a:bodyPr spcFirstLastPara="1" wrap="square" lIns="91425" tIns="91425" rIns="91425" bIns="91425" anchor="t" anchorCtr="0">
            <a:noAutofit/>
          </a:bodyPr>
          <a:lstStyle>
            <a:lvl1pPr marL="609585" lvl="0" indent="-457189">
              <a:lnSpc>
                <a:spcPct val="100000"/>
              </a:lnSpc>
              <a:spcBef>
                <a:spcPts val="0"/>
              </a:spcBef>
              <a:spcAft>
                <a:spcPts val="0"/>
              </a:spcAft>
              <a:buSzPts val="1800"/>
              <a:buChar char="●"/>
              <a:defRPr sz="1600"/>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grpSp>
        <p:nvGrpSpPr>
          <p:cNvPr id="47" name="Google Shape;47;p4"/>
          <p:cNvGrpSpPr/>
          <p:nvPr/>
        </p:nvGrpSpPr>
        <p:grpSpPr>
          <a:xfrm flipH="1">
            <a:off x="-172999" y="-155066"/>
            <a:ext cx="3578712" cy="2317551"/>
            <a:chOff x="6654501" y="-116300"/>
            <a:chExt cx="2684034" cy="1738163"/>
          </a:xfrm>
        </p:grpSpPr>
        <p:sp>
          <p:nvSpPr>
            <p:cNvPr id="48" name="Google Shape;48;p4"/>
            <p:cNvSpPr/>
            <p:nvPr/>
          </p:nvSpPr>
          <p:spPr>
            <a:xfrm>
              <a:off x="6654501" y="-116300"/>
              <a:ext cx="2684034" cy="1535681"/>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 name="Google Shape;49;p4"/>
            <p:cNvSpPr/>
            <p:nvPr/>
          </p:nvSpPr>
          <p:spPr>
            <a:xfrm rot="5400000" flipH="1">
              <a:off x="8050932" y="-354518"/>
              <a:ext cx="808131" cy="1493289"/>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 name="Google Shape;50;p4"/>
            <p:cNvSpPr/>
            <p:nvPr/>
          </p:nvSpPr>
          <p:spPr>
            <a:xfrm rot="10800000">
              <a:off x="7613850" y="-116300"/>
              <a:ext cx="1724676" cy="736904"/>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4"/>
            <p:cNvSpPr/>
            <p:nvPr/>
          </p:nvSpPr>
          <p:spPr>
            <a:xfrm>
              <a:off x="7365463" y="107038"/>
              <a:ext cx="163500" cy="163500"/>
            </a:xfrm>
            <a:prstGeom prst="ellipse">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 name="Google Shape;52;p4"/>
            <p:cNvSpPr/>
            <p:nvPr/>
          </p:nvSpPr>
          <p:spPr>
            <a:xfrm>
              <a:off x="8469625" y="775288"/>
              <a:ext cx="98400" cy="98700"/>
            </a:xfrm>
            <a:prstGeom prst="ellipse">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 name="Google Shape;53;p4"/>
            <p:cNvSpPr/>
            <p:nvPr/>
          </p:nvSpPr>
          <p:spPr>
            <a:xfrm>
              <a:off x="8942775" y="1523163"/>
              <a:ext cx="98400" cy="98700"/>
            </a:xfrm>
            <a:prstGeom prst="ellipse">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4" name="Google Shape;54;p4"/>
          <p:cNvGrpSpPr/>
          <p:nvPr/>
        </p:nvGrpSpPr>
        <p:grpSpPr>
          <a:xfrm>
            <a:off x="9075868" y="-155066"/>
            <a:ext cx="3578712" cy="2317551"/>
            <a:chOff x="6654501" y="-116300"/>
            <a:chExt cx="2684034" cy="1738163"/>
          </a:xfrm>
        </p:grpSpPr>
        <p:sp>
          <p:nvSpPr>
            <p:cNvPr id="55" name="Google Shape;55;p4"/>
            <p:cNvSpPr/>
            <p:nvPr/>
          </p:nvSpPr>
          <p:spPr>
            <a:xfrm>
              <a:off x="6654501" y="-116300"/>
              <a:ext cx="2684034" cy="1535681"/>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 name="Google Shape;56;p4"/>
            <p:cNvSpPr/>
            <p:nvPr/>
          </p:nvSpPr>
          <p:spPr>
            <a:xfrm rot="5400000" flipH="1">
              <a:off x="8050932" y="-354518"/>
              <a:ext cx="808131" cy="1493289"/>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 name="Google Shape;57;p4"/>
            <p:cNvSpPr/>
            <p:nvPr/>
          </p:nvSpPr>
          <p:spPr>
            <a:xfrm rot="10800000">
              <a:off x="7613850" y="-116300"/>
              <a:ext cx="1724676" cy="736904"/>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 name="Google Shape;58;p4"/>
            <p:cNvSpPr/>
            <p:nvPr/>
          </p:nvSpPr>
          <p:spPr>
            <a:xfrm>
              <a:off x="7365463" y="107038"/>
              <a:ext cx="163500" cy="163500"/>
            </a:xfrm>
            <a:prstGeom prst="ellipse">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 name="Google Shape;59;p4"/>
            <p:cNvSpPr/>
            <p:nvPr/>
          </p:nvSpPr>
          <p:spPr>
            <a:xfrm>
              <a:off x="8469625" y="775288"/>
              <a:ext cx="98400" cy="98700"/>
            </a:xfrm>
            <a:prstGeom prst="ellipse">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 name="Google Shape;60;p4"/>
            <p:cNvSpPr/>
            <p:nvPr/>
          </p:nvSpPr>
          <p:spPr>
            <a:xfrm>
              <a:off x="8942775" y="1523163"/>
              <a:ext cx="98400" cy="98700"/>
            </a:xfrm>
            <a:prstGeom prst="ellipse">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5910575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1"/>
        <p:cNvGrpSpPr/>
        <p:nvPr/>
      </p:nvGrpSpPr>
      <p:grpSpPr>
        <a:xfrm>
          <a:off x="0" y="0"/>
          <a:ext cx="0" cy="0"/>
          <a:chOff x="0" y="0"/>
          <a:chExt cx="0" cy="0"/>
        </a:xfrm>
      </p:grpSpPr>
      <p:sp>
        <p:nvSpPr>
          <p:cNvPr id="62" name="Google Shape;62;p5"/>
          <p:cNvSpPr txBox="1">
            <a:spLocks noGrp="1"/>
          </p:cNvSpPr>
          <p:nvPr>
            <p:ph type="subTitle" idx="1"/>
          </p:nvPr>
        </p:nvSpPr>
        <p:spPr>
          <a:xfrm>
            <a:off x="6759267" y="3454117"/>
            <a:ext cx="38464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63" name="Google Shape;63;p5"/>
          <p:cNvSpPr txBox="1">
            <a:spLocks noGrp="1"/>
          </p:cNvSpPr>
          <p:nvPr>
            <p:ph type="subTitle" idx="2"/>
          </p:nvPr>
        </p:nvSpPr>
        <p:spPr>
          <a:xfrm>
            <a:off x="6759200" y="3843467"/>
            <a:ext cx="3846400" cy="104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867">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2133"/>
              </a:spcBef>
              <a:spcAft>
                <a:spcPts val="0"/>
              </a:spcAft>
              <a:buClr>
                <a:schemeClr val="dk1"/>
              </a:buClr>
              <a:buSzPts val="1400"/>
              <a:buNone/>
              <a:defRPr>
                <a:solidFill>
                  <a:schemeClr val="dk1"/>
                </a:solidFill>
              </a:defRPr>
            </a:lvl3pPr>
            <a:lvl4pPr lvl="3" algn="ctr" rtl="0">
              <a:spcBef>
                <a:spcPts val="2133"/>
              </a:spcBef>
              <a:spcAft>
                <a:spcPts val="0"/>
              </a:spcAft>
              <a:buClr>
                <a:schemeClr val="dk1"/>
              </a:buClr>
              <a:buSzPts val="1400"/>
              <a:buNone/>
              <a:defRPr>
                <a:solidFill>
                  <a:schemeClr val="dk1"/>
                </a:solidFill>
              </a:defRPr>
            </a:lvl4pPr>
            <a:lvl5pPr lvl="4" algn="ctr" rtl="0">
              <a:spcBef>
                <a:spcPts val="2133"/>
              </a:spcBef>
              <a:spcAft>
                <a:spcPts val="0"/>
              </a:spcAft>
              <a:buClr>
                <a:schemeClr val="dk1"/>
              </a:buClr>
              <a:buSzPts val="1400"/>
              <a:buNone/>
              <a:defRPr>
                <a:solidFill>
                  <a:schemeClr val="dk1"/>
                </a:solidFill>
              </a:defRPr>
            </a:lvl5pPr>
            <a:lvl6pPr lvl="5" algn="ctr" rtl="0">
              <a:spcBef>
                <a:spcPts val="2133"/>
              </a:spcBef>
              <a:spcAft>
                <a:spcPts val="0"/>
              </a:spcAft>
              <a:buClr>
                <a:schemeClr val="dk1"/>
              </a:buClr>
              <a:buSzPts val="1400"/>
              <a:buNone/>
              <a:defRPr>
                <a:solidFill>
                  <a:schemeClr val="dk1"/>
                </a:solidFill>
              </a:defRPr>
            </a:lvl6pPr>
            <a:lvl7pPr lvl="6" algn="ctr" rtl="0">
              <a:spcBef>
                <a:spcPts val="2133"/>
              </a:spcBef>
              <a:spcAft>
                <a:spcPts val="0"/>
              </a:spcAft>
              <a:buClr>
                <a:schemeClr val="dk1"/>
              </a:buClr>
              <a:buSzPts val="1400"/>
              <a:buNone/>
              <a:defRPr>
                <a:solidFill>
                  <a:schemeClr val="dk1"/>
                </a:solidFill>
              </a:defRPr>
            </a:lvl7pPr>
            <a:lvl8pPr lvl="7" algn="ctr" rtl="0">
              <a:spcBef>
                <a:spcPts val="2133"/>
              </a:spcBef>
              <a:spcAft>
                <a:spcPts val="0"/>
              </a:spcAft>
              <a:buClr>
                <a:schemeClr val="dk1"/>
              </a:buClr>
              <a:buSzPts val="1400"/>
              <a:buNone/>
              <a:defRPr>
                <a:solidFill>
                  <a:schemeClr val="dk1"/>
                </a:solidFill>
              </a:defRPr>
            </a:lvl8pPr>
            <a:lvl9pPr lvl="8" algn="ctr" rtl="0">
              <a:spcBef>
                <a:spcPts val="2133"/>
              </a:spcBef>
              <a:spcAft>
                <a:spcPts val="2133"/>
              </a:spcAft>
              <a:buClr>
                <a:schemeClr val="dk1"/>
              </a:buClr>
              <a:buSzPts val="1400"/>
              <a:buNone/>
              <a:defRPr>
                <a:solidFill>
                  <a:schemeClr val="dk1"/>
                </a:solidFill>
              </a:defRPr>
            </a:lvl9pPr>
          </a:lstStyle>
          <a:p>
            <a:endParaRPr/>
          </a:p>
        </p:txBody>
      </p:sp>
      <p:sp>
        <p:nvSpPr>
          <p:cNvPr id="64" name="Google Shape;64;p5"/>
          <p:cNvSpPr txBox="1">
            <a:spLocks noGrp="1"/>
          </p:cNvSpPr>
          <p:nvPr>
            <p:ph type="subTitle" idx="3"/>
          </p:nvPr>
        </p:nvSpPr>
        <p:spPr>
          <a:xfrm>
            <a:off x="1586384" y="3454117"/>
            <a:ext cx="38464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65" name="Google Shape;65;p5"/>
          <p:cNvSpPr txBox="1">
            <a:spLocks noGrp="1"/>
          </p:cNvSpPr>
          <p:nvPr>
            <p:ph type="subTitle" idx="4"/>
          </p:nvPr>
        </p:nvSpPr>
        <p:spPr>
          <a:xfrm>
            <a:off x="1586400" y="3843467"/>
            <a:ext cx="3846400" cy="104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867">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2133"/>
              </a:spcBef>
              <a:spcAft>
                <a:spcPts val="0"/>
              </a:spcAft>
              <a:buClr>
                <a:schemeClr val="dk1"/>
              </a:buClr>
              <a:buSzPts val="1400"/>
              <a:buNone/>
              <a:defRPr>
                <a:solidFill>
                  <a:schemeClr val="dk1"/>
                </a:solidFill>
              </a:defRPr>
            </a:lvl3pPr>
            <a:lvl4pPr lvl="3" algn="ctr" rtl="0">
              <a:spcBef>
                <a:spcPts val="2133"/>
              </a:spcBef>
              <a:spcAft>
                <a:spcPts val="0"/>
              </a:spcAft>
              <a:buClr>
                <a:schemeClr val="dk1"/>
              </a:buClr>
              <a:buSzPts val="1400"/>
              <a:buNone/>
              <a:defRPr>
                <a:solidFill>
                  <a:schemeClr val="dk1"/>
                </a:solidFill>
              </a:defRPr>
            </a:lvl4pPr>
            <a:lvl5pPr lvl="4" algn="ctr" rtl="0">
              <a:spcBef>
                <a:spcPts val="2133"/>
              </a:spcBef>
              <a:spcAft>
                <a:spcPts val="0"/>
              </a:spcAft>
              <a:buClr>
                <a:schemeClr val="dk1"/>
              </a:buClr>
              <a:buSzPts val="1400"/>
              <a:buNone/>
              <a:defRPr>
                <a:solidFill>
                  <a:schemeClr val="dk1"/>
                </a:solidFill>
              </a:defRPr>
            </a:lvl5pPr>
            <a:lvl6pPr lvl="5" algn="ctr" rtl="0">
              <a:spcBef>
                <a:spcPts val="2133"/>
              </a:spcBef>
              <a:spcAft>
                <a:spcPts val="0"/>
              </a:spcAft>
              <a:buClr>
                <a:schemeClr val="dk1"/>
              </a:buClr>
              <a:buSzPts val="1400"/>
              <a:buNone/>
              <a:defRPr>
                <a:solidFill>
                  <a:schemeClr val="dk1"/>
                </a:solidFill>
              </a:defRPr>
            </a:lvl6pPr>
            <a:lvl7pPr lvl="6" algn="ctr" rtl="0">
              <a:spcBef>
                <a:spcPts val="2133"/>
              </a:spcBef>
              <a:spcAft>
                <a:spcPts val="0"/>
              </a:spcAft>
              <a:buClr>
                <a:schemeClr val="dk1"/>
              </a:buClr>
              <a:buSzPts val="1400"/>
              <a:buNone/>
              <a:defRPr>
                <a:solidFill>
                  <a:schemeClr val="dk1"/>
                </a:solidFill>
              </a:defRPr>
            </a:lvl7pPr>
            <a:lvl8pPr lvl="7" algn="ctr" rtl="0">
              <a:spcBef>
                <a:spcPts val="2133"/>
              </a:spcBef>
              <a:spcAft>
                <a:spcPts val="0"/>
              </a:spcAft>
              <a:buClr>
                <a:schemeClr val="dk1"/>
              </a:buClr>
              <a:buSzPts val="1400"/>
              <a:buNone/>
              <a:defRPr>
                <a:solidFill>
                  <a:schemeClr val="dk1"/>
                </a:solidFill>
              </a:defRPr>
            </a:lvl8pPr>
            <a:lvl9pPr lvl="8" algn="ctr" rtl="0">
              <a:spcBef>
                <a:spcPts val="2133"/>
              </a:spcBef>
              <a:spcAft>
                <a:spcPts val="2133"/>
              </a:spcAft>
              <a:buClr>
                <a:schemeClr val="dk1"/>
              </a:buClr>
              <a:buSzPts val="1400"/>
              <a:buNone/>
              <a:defRPr>
                <a:solidFill>
                  <a:schemeClr val="dk1"/>
                </a:solidFill>
              </a:defRPr>
            </a:lvl9pPr>
          </a:lstStyle>
          <a:p>
            <a:endParaRPr/>
          </a:p>
        </p:txBody>
      </p:sp>
      <p:sp>
        <p:nvSpPr>
          <p:cNvPr id="66" name="Google Shape;66;p5"/>
          <p:cNvSpPr/>
          <p:nvPr/>
        </p:nvSpPr>
        <p:spPr>
          <a:xfrm rot="10376871">
            <a:off x="-661228" y="-271407"/>
            <a:ext cx="5524917" cy="1882259"/>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 name="Google Shape;67;p5"/>
          <p:cNvSpPr/>
          <p:nvPr/>
        </p:nvSpPr>
        <p:spPr>
          <a:xfrm>
            <a:off x="5083535" y="465299"/>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5"/>
          <p:cNvSpPr/>
          <p:nvPr/>
        </p:nvSpPr>
        <p:spPr>
          <a:xfrm>
            <a:off x="790968" y="1118199"/>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5"/>
          <p:cNvSpPr/>
          <p:nvPr/>
        </p:nvSpPr>
        <p:spPr>
          <a:xfrm>
            <a:off x="5891701" y="84456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 name="Google Shape;70;p5"/>
          <p:cNvSpPr/>
          <p:nvPr/>
        </p:nvSpPr>
        <p:spPr>
          <a:xfrm>
            <a:off x="3975801" y="333699"/>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 name="Google Shape;71;p5"/>
          <p:cNvSpPr/>
          <p:nvPr/>
        </p:nvSpPr>
        <p:spPr>
          <a:xfrm flipH="1">
            <a:off x="-268036" y="-219469"/>
            <a:ext cx="4009803" cy="165883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5"/>
          <p:cNvSpPr/>
          <p:nvPr/>
        </p:nvSpPr>
        <p:spPr>
          <a:xfrm rot="10800000">
            <a:off x="-346148" y="-396104"/>
            <a:ext cx="3276581" cy="124067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5"/>
          <p:cNvSpPr/>
          <p:nvPr/>
        </p:nvSpPr>
        <p:spPr>
          <a:xfrm rot="-448972">
            <a:off x="7224298" y="5208301"/>
            <a:ext cx="5486652" cy="185941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5"/>
          <p:cNvSpPr/>
          <p:nvPr/>
        </p:nvSpPr>
        <p:spPr>
          <a:xfrm rot="10800000">
            <a:off x="6280948" y="6299264"/>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5"/>
          <p:cNvSpPr/>
          <p:nvPr/>
        </p:nvSpPr>
        <p:spPr>
          <a:xfrm rot="10800000">
            <a:off x="11188448" y="5557964"/>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 name="Google Shape;76;p5"/>
          <p:cNvSpPr/>
          <p:nvPr/>
        </p:nvSpPr>
        <p:spPr>
          <a:xfrm rot="10800000">
            <a:off x="7187681" y="555796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 name="Google Shape;77;p5"/>
          <p:cNvSpPr/>
          <p:nvPr/>
        </p:nvSpPr>
        <p:spPr>
          <a:xfrm rot="10800000">
            <a:off x="8003615" y="6342464"/>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 name="Google Shape;78;p5"/>
          <p:cNvSpPr/>
          <p:nvPr/>
        </p:nvSpPr>
        <p:spPr>
          <a:xfrm rot="10800000" flipH="1">
            <a:off x="8368849" y="5368402"/>
            <a:ext cx="4009803" cy="165883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 name="Google Shape;79;p5"/>
          <p:cNvSpPr/>
          <p:nvPr/>
        </p:nvSpPr>
        <p:spPr>
          <a:xfrm>
            <a:off x="9180183" y="5963197"/>
            <a:ext cx="3276581" cy="124067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572630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0"/>
        <p:cNvGrpSpPr/>
        <p:nvPr/>
      </p:nvGrpSpPr>
      <p:grpSpPr>
        <a:xfrm>
          <a:off x="0" y="0"/>
          <a:ext cx="0" cy="0"/>
          <a:chOff x="0" y="0"/>
          <a:chExt cx="0" cy="0"/>
        </a:xfrm>
      </p:grpSpPr>
      <p:sp>
        <p:nvSpPr>
          <p:cNvPr id="81" name="Google Shape;81;p6"/>
          <p:cNvSpPr txBox="1">
            <a:spLocks noGrp="1"/>
          </p:cNvSpPr>
          <p:nvPr>
            <p:ph type="title"/>
          </p:nvPr>
        </p:nvSpPr>
        <p:spPr>
          <a:xfrm>
            <a:off x="720000" y="484367"/>
            <a:ext cx="10752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82" name="Google Shape;82;p6"/>
          <p:cNvSpPr/>
          <p:nvPr/>
        </p:nvSpPr>
        <p:spPr>
          <a:xfrm>
            <a:off x="8109436" y="-157720"/>
            <a:ext cx="4272457" cy="220151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 name="Google Shape;83;p6"/>
          <p:cNvSpPr/>
          <p:nvPr/>
        </p:nvSpPr>
        <p:spPr>
          <a:xfrm rot="10800000">
            <a:off x="9287568" y="-96892"/>
            <a:ext cx="3227363" cy="137895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4" name="Google Shape;84;p6"/>
          <p:cNvSpPr/>
          <p:nvPr/>
        </p:nvSpPr>
        <p:spPr>
          <a:xfrm rot="10484947" flipH="1">
            <a:off x="10665847" y="-549076"/>
            <a:ext cx="2457908" cy="115904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 name="Google Shape;85;p6"/>
          <p:cNvSpPr/>
          <p:nvPr/>
        </p:nvSpPr>
        <p:spPr>
          <a:xfrm rot="10800000">
            <a:off x="9629517" y="6109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 name="Google Shape;86;p6"/>
          <p:cNvSpPr/>
          <p:nvPr/>
        </p:nvSpPr>
        <p:spPr>
          <a:xfrm rot="10800000">
            <a:off x="10902867" y="92954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 name="Google Shape;87;p6"/>
          <p:cNvSpPr/>
          <p:nvPr/>
        </p:nvSpPr>
        <p:spPr>
          <a:xfrm rot="10800000">
            <a:off x="11930567" y="2109245"/>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2869465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8"/>
        <p:cNvGrpSpPr/>
        <p:nvPr/>
      </p:nvGrpSpPr>
      <p:grpSpPr>
        <a:xfrm>
          <a:off x="0" y="0"/>
          <a:ext cx="0" cy="0"/>
          <a:chOff x="0" y="0"/>
          <a:chExt cx="0" cy="0"/>
        </a:xfrm>
      </p:grpSpPr>
      <p:sp>
        <p:nvSpPr>
          <p:cNvPr id="89" name="Google Shape;89;p7"/>
          <p:cNvSpPr txBox="1">
            <a:spLocks noGrp="1"/>
          </p:cNvSpPr>
          <p:nvPr>
            <p:ph type="title"/>
          </p:nvPr>
        </p:nvSpPr>
        <p:spPr>
          <a:xfrm>
            <a:off x="638600" y="2563933"/>
            <a:ext cx="6480000" cy="1096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8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90" name="Google Shape;90;p7"/>
          <p:cNvSpPr txBox="1">
            <a:spLocks noGrp="1"/>
          </p:cNvSpPr>
          <p:nvPr>
            <p:ph type="subTitle" idx="1"/>
          </p:nvPr>
        </p:nvSpPr>
        <p:spPr>
          <a:xfrm>
            <a:off x="638733" y="3676167"/>
            <a:ext cx="6480000" cy="65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133">
                <a:solidFill>
                  <a:schemeClr val="dk1"/>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91" name="Google Shape;91;p7"/>
          <p:cNvSpPr/>
          <p:nvPr/>
        </p:nvSpPr>
        <p:spPr>
          <a:xfrm rot="-10667561">
            <a:off x="407828" y="5861780"/>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 name="Google Shape;92;p7"/>
          <p:cNvSpPr/>
          <p:nvPr/>
        </p:nvSpPr>
        <p:spPr>
          <a:xfrm rot="10800000">
            <a:off x="536613" y="5738129"/>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 name="Google Shape;93;p7"/>
          <p:cNvSpPr/>
          <p:nvPr/>
        </p:nvSpPr>
        <p:spPr>
          <a:xfrm>
            <a:off x="-362816" y="5545483"/>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4" name="Google Shape;94;p7"/>
          <p:cNvSpPr/>
          <p:nvPr/>
        </p:nvSpPr>
        <p:spPr>
          <a:xfrm>
            <a:off x="6995568" y="6427699"/>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95;p7"/>
          <p:cNvSpPr/>
          <p:nvPr/>
        </p:nvSpPr>
        <p:spPr>
          <a:xfrm>
            <a:off x="536601" y="5269599"/>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6" name="Google Shape;96;p7"/>
          <p:cNvSpPr/>
          <p:nvPr/>
        </p:nvSpPr>
        <p:spPr>
          <a:xfrm>
            <a:off x="1537401" y="585416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7" name="Google Shape;97;p7"/>
          <p:cNvSpPr/>
          <p:nvPr/>
        </p:nvSpPr>
        <p:spPr>
          <a:xfrm>
            <a:off x="3813001" y="6316632"/>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8" name="Google Shape;98;p7"/>
          <p:cNvSpPr/>
          <p:nvPr/>
        </p:nvSpPr>
        <p:spPr>
          <a:xfrm rot="-132439" flipH="1">
            <a:off x="407828" y="-53222"/>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9" name="Google Shape;99;p7"/>
          <p:cNvSpPr/>
          <p:nvPr/>
        </p:nvSpPr>
        <p:spPr>
          <a:xfrm flipH="1">
            <a:off x="536613" y="-176902"/>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0" name="Google Shape;100;p7"/>
          <p:cNvSpPr/>
          <p:nvPr/>
        </p:nvSpPr>
        <p:spPr>
          <a:xfrm rot="10800000" flipH="1">
            <a:off x="-362816" y="-14504"/>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1" name="Google Shape;101;p7"/>
          <p:cNvSpPr/>
          <p:nvPr/>
        </p:nvSpPr>
        <p:spPr>
          <a:xfrm rot="10800000" flipH="1">
            <a:off x="536601" y="1448649"/>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2" name="Google Shape;102;p7"/>
          <p:cNvSpPr/>
          <p:nvPr/>
        </p:nvSpPr>
        <p:spPr>
          <a:xfrm rot="10800000" flipH="1">
            <a:off x="1537401" y="86408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 name="Google Shape;103;p7"/>
          <p:cNvSpPr/>
          <p:nvPr/>
        </p:nvSpPr>
        <p:spPr>
          <a:xfrm rot="10800000" flipH="1">
            <a:off x="3813001" y="401616"/>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4" name="Google Shape;104;p7"/>
          <p:cNvSpPr/>
          <p:nvPr/>
        </p:nvSpPr>
        <p:spPr>
          <a:xfrm rot="10800000" flipH="1">
            <a:off x="6995568" y="204149"/>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7689010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5"/>
        <p:cNvGrpSpPr/>
        <p:nvPr/>
      </p:nvGrpSpPr>
      <p:grpSpPr>
        <a:xfrm>
          <a:off x="0" y="0"/>
          <a:ext cx="0" cy="0"/>
          <a:chOff x="0" y="0"/>
          <a:chExt cx="0" cy="0"/>
        </a:xfrm>
      </p:grpSpPr>
      <p:sp>
        <p:nvSpPr>
          <p:cNvPr id="106" name="Google Shape;106;p8"/>
          <p:cNvSpPr txBox="1">
            <a:spLocks noGrp="1"/>
          </p:cNvSpPr>
          <p:nvPr>
            <p:ph type="title"/>
          </p:nvPr>
        </p:nvSpPr>
        <p:spPr>
          <a:xfrm>
            <a:off x="1850800" y="1434700"/>
            <a:ext cx="8490400" cy="37856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126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07" name="Google Shape;107;p8"/>
          <p:cNvSpPr/>
          <p:nvPr/>
        </p:nvSpPr>
        <p:spPr>
          <a:xfrm flipH="1">
            <a:off x="-568538" y="-112933"/>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8"/>
          <p:cNvSpPr/>
          <p:nvPr/>
        </p:nvSpPr>
        <p:spPr>
          <a:xfrm rot="10800000">
            <a:off x="-393045" y="-486934"/>
            <a:ext cx="4115539" cy="129613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 name="Google Shape;109;p8"/>
          <p:cNvSpPr/>
          <p:nvPr/>
        </p:nvSpPr>
        <p:spPr>
          <a:xfrm rot="-5400147">
            <a:off x="309953" y="-922167"/>
            <a:ext cx="1873119" cy="279179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8"/>
          <p:cNvSpPr/>
          <p:nvPr/>
        </p:nvSpPr>
        <p:spPr>
          <a:xfrm flipH="1">
            <a:off x="911355" y="8092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 name="Google Shape;111;p8"/>
          <p:cNvSpPr/>
          <p:nvPr/>
        </p:nvSpPr>
        <p:spPr>
          <a:xfrm flipH="1">
            <a:off x="3301421" y="8887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Google Shape;112;p8"/>
          <p:cNvSpPr/>
          <p:nvPr/>
        </p:nvSpPr>
        <p:spPr>
          <a:xfrm flipH="1">
            <a:off x="4231488" y="326300"/>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8"/>
          <p:cNvSpPr/>
          <p:nvPr/>
        </p:nvSpPr>
        <p:spPr>
          <a:xfrm flipH="1">
            <a:off x="8755255" y="364733"/>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 name="Google Shape;114;p8"/>
          <p:cNvSpPr/>
          <p:nvPr/>
        </p:nvSpPr>
        <p:spPr>
          <a:xfrm rot="10800000" flipH="1">
            <a:off x="3508128" y="5907153"/>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 name="Google Shape;115;p8"/>
          <p:cNvSpPr/>
          <p:nvPr/>
        </p:nvSpPr>
        <p:spPr>
          <a:xfrm>
            <a:off x="8403857" y="6158357"/>
            <a:ext cx="4115539" cy="129613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 name="Google Shape;116;p8"/>
          <p:cNvSpPr/>
          <p:nvPr/>
        </p:nvSpPr>
        <p:spPr>
          <a:xfrm rot="5399853">
            <a:off x="9943281" y="5097926"/>
            <a:ext cx="1873119" cy="279179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 name="Google Shape;117;p8"/>
          <p:cNvSpPr/>
          <p:nvPr/>
        </p:nvSpPr>
        <p:spPr>
          <a:xfrm rot="10800000" flipH="1">
            <a:off x="11083795" y="6026756"/>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 name="Google Shape;118;p8"/>
          <p:cNvSpPr/>
          <p:nvPr/>
        </p:nvSpPr>
        <p:spPr>
          <a:xfrm rot="10800000" flipH="1">
            <a:off x="8606928" y="586082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8"/>
          <p:cNvSpPr/>
          <p:nvPr/>
        </p:nvSpPr>
        <p:spPr>
          <a:xfrm rot="10800000" flipH="1">
            <a:off x="7763661" y="6509656"/>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 name="Google Shape;120;p8"/>
          <p:cNvSpPr/>
          <p:nvPr/>
        </p:nvSpPr>
        <p:spPr>
          <a:xfrm rot="10800000" flipH="1">
            <a:off x="11666561" y="564282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 name="Google Shape;121;p8"/>
          <p:cNvSpPr/>
          <p:nvPr/>
        </p:nvSpPr>
        <p:spPr>
          <a:xfrm rot="10800000" flipH="1">
            <a:off x="3153095" y="6384823"/>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 name="Google Shape;122;p8"/>
          <p:cNvSpPr/>
          <p:nvPr/>
        </p:nvSpPr>
        <p:spPr>
          <a:xfrm flipH="1">
            <a:off x="241788" y="11067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4706906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3"/>
        <p:cNvGrpSpPr/>
        <p:nvPr/>
      </p:nvGrpSpPr>
      <p:grpSpPr>
        <a:xfrm>
          <a:off x="0" y="0"/>
          <a:ext cx="0" cy="0"/>
          <a:chOff x="0" y="0"/>
          <a:chExt cx="0" cy="0"/>
        </a:xfrm>
      </p:grpSpPr>
      <p:sp>
        <p:nvSpPr>
          <p:cNvPr id="124" name="Google Shape;124;p9"/>
          <p:cNvSpPr txBox="1">
            <a:spLocks noGrp="1"/>
          </p:cNvSpPr>
          <p:nvPr>
            <p:ph type="title"/>
          </p:nvPr>
        </p:nvSpPr>
        <p:spPr>
          <a:xfrm>
            <a:off x="2855933" y="2563933"/>
            <a:ext cx="6480000" cy="1096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5" name="Google Shape;125;p9"/>
          <p:cNvSpPr txBox="1">
            <a:spLocks noGrp="1"/>
          </p:cNvSpPr>
          <p:nvPr>
            <p:ph type="subTitle" idx="1"/>
          </p:nvPr>
        </p:nvSpPr>
        <p:spPr>
          <a:xfrm>
            <a:off x="2856067" y="3676167"/>
            <a:ext cx="6480000" cy="65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133">
                <a:solidFill>
                  <a:schemeClr val="dk1"/>
                </a:solidFill>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126" name="Google Shape;126;p9"/>
          <p:cNvSpPr/>
          <p:nvPr/>
        </p:nvSpPr>
        <p:spPr>
          <a:xfrm rot="10800000" flipH="1">
            <a:off x="7153568" y="438039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7" name="Google Shape;127;p9"/>
          <p:cNvSpPr/>
          <p:nvPr/>
        </p:nvSpPr>
        <p:spPr>
          <a:xfrm rot="10800000" flipH="1">
            <a:off x="6499401" y="5906643"/>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8" name="Google Shape;128;p9"/>
          <p:cNvSpPr/>
          <p:nvPr/>
        </p:nvSpPr>
        <p:spPr>
          <a:xfrm flipH="1">
            <a:off x="7153567" y="62182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9" name="Google Shape;129;p9"/>
          <p:cNvSpPr/>
          <p:nvPr/>
        </p:nvSpPr>
        <p:spPr>
          <a:xfrm flipH="1">
            <a:off x="9585051" y="5843484"/>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0" name="Google Shape;130;p9"/>
          <p:cNvSpPr/>
          <p:nvPr/>
        </p:nvSpPr>
        <p:spPr>
          <a:xfrm flipH="1">
            <a:off x="8828366" y="493793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9"/>
          <p:cNvSpPr/>
          <p:nvPr/>
        </p:nvSpPr>
        <p:spPr>
          <a:xfrm flipH="1">
            <a:off x="10443833" y="53560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2" name="Google Shape;132;p9"/>
          <p:cNvSpPr/>
          <p:nvPr/>
        </p:nvSpPr>
        <p:spPr>
          <a:xfrm flipH="1">
            <a:off x="11854551" y="4010051"/>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 name="Google Shape;133;p9"/>
          <p:cNvSpPr/>
          <p:nvPr/>
        </p:nvSpPr>
        <p:spPr>
          <a:xfrm flipH="1">
            <a:off x="-346922" y="22215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 name="Google Shape;134;p9"/>
          <p:cNvSpPr/>
          <p:nvPr/>
        </p:nvSpPr>
        <p:spPr>
          <a:xfrm flipH="1">
            <a:off x="211309" y="-444616"/>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 name="Google Shape;135;p9"/>
          <p:cNvSpPr/>
          <p:nvPr/>
        </p:nvSpPr>
        <p:spPr>
          <a:xfrm rot="10800000" flipH="1">
            <a:off x="4932967" y="5590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 name="Google Shape;136;p9"/>
          <p:cNvSpPr/>
          <p:nvPr/>
        </p:nvSpPr>
        <p:spPr>
          <a:xfrm rot="10800000" flipH="1">
            <a:off x="2414684" y="8474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 name="Google Shape;137;p9"/>
          <p:cNvSpPr/>
          <p:nvPr/>
        </p:nvSpPr>
        <p:spPr>
          <a:xfrm rot="10800000" flipH="1">
            <a:off x="-442899" y="-5810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 name="Google Shape;138;p9"/>
          <p:cNvSpPr/>
          <p:nvPr/>
        </p:nvSpPr>
        <p:spPr>
          <a:xfrm rot="10800000" flipH="1">
            <a:off x="1642700" y="14212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9"/>
          <p:cNvSpPr/>
          <p:nvPr/>
        </p:nvSpPr>
        <p:spPr>
          <a:xfrm rot="10800000" flipH="1">
            <a:off x="145184" y="2680867"/>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8160531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0"/>
        <p:cNvGrpSpPr/>
        <p:nvPr/>
      </p:nvGrpSpPr>
      <p:grpSpPr>
        <a:xfrm>
          <a:off x="0" y="0"/>
          <a:ext cx="0" cy="0"/>
          <a:chOff x="0" y="0"/>
          <a:chExt cx="0" cy="0"/>
        </a:xfrm>
      </p:grpSpPr>
      <p:sp>
        <p:nvSpPr>
          <p:cNvPr id="141" name="Google Shape;141;p10"/>
          <p:cNvSpPr txBox="1">
            <a:spLocks noGrp="1"/>
          </p:cNvSpPr>
          <p:nvPr>
            <p:ph type="body" idx="1"/>
          </p:nvPr>
        </p:nvSpPr>
        <p:spPr>
          <a:xfrm>
            <a:off x="720000" y="720000"/>
            <a:ext cx="4787200" cy="12056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Clr>
                <a:schemeClr val="dk1"/>
              </a:buClr>
              <a:buSzPts val="1800"/>
              <a:buNone/>
              <a:defRPr sz="4000" b="1">
                <a:solidFill>
                  <a:schemeClr val="dk1"/>
                </a:solidFill>
                <a:latin typeface="Josefin Sans"/>
                <a:ea typeface="Josefin Sans"/>
                <a:cs typeface="Josefin Sans"/>
                <a:sym typeface="Josefin Sans"/>
              </a:defRPr>
            </a:lvl1pPr>
          </a:lstStyle>
          <a:p>
            <a:endParaRPr/>
          </a:p>
        </p:txBody>
      </p:sp>
      <p:sp>
        <p:nvSpPr>
          <p:cNvPr id="142" name="Google Shape;142;p10"/>
          <p:cNvSpPr/>
          <p:nvPr/>
        </p:nvSpPr>
        <p:spPr>
          <a:xfrm flipH="1">
            <a:off x="4568413" y="4075336"/>
            <a:ext cx="7982492" cy="2836256"/>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 name="Google Shape;143;p10"/>
          <p:cNvSpPr/>
          <p:nvPr/>
        </p:nvSpPr>
        <p:spPr>
          <a:xfrm rot="10800000" flipH="1">
            <a:off x="7650254" y="4508707"/>
            <a:ext cx="4900647" cy="252508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10"/>
          <p:cNvSpPr/>
          <p:nvPr/>
        </p:nvSpPr>
        <p:spPr>
          <a:xfrm rot="315040">
            <a:off x="9741086" y="5946317"/>
            <a:ext cx="2819261" cy="132944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 name="Google Shape;145;p10"/>
          <p:cNvSpPr/>
          <p:nvPr/>
        </p:nvSpPr>
        <p:spPr>
          <a:xfrm flipH="1">
            <a:off x="7599403" y="6379151"/>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 name="Google Shape;146;p10"/>
          <p:cNvSpPr/>
          <p:nvPr/>
        </p:nvSpPr>
        <p:spPr>
          <a:xfrm flipH="1">
            <a:off x="10725019" y="5257567"/>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 name="Google Shape;147;p10"/>
          <p:cNvSpPr/>
          <p:nvPr/>
        </p:nvSpPr>
        <p:spPr>
          <a:xfrm flipH="1">
            <a:off x="11301969" y="4569551"/>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10"/>
          <p:cNvSpPr/>
          <p:nvPr/>
        </p:nvSpPr>
        <p:spPr>
          <a:xfrm flipH="1">
            <a:off x="9923036" y="4742717"/>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8890440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49"/>
        <p:cNvGrpSpPr/>
        <p:nvPr/>
      </p:nvGrpSpPr>
      <p:grpSpPr>
        <a:xfrm>
          <a:off x="0" y="0"/>
          <a:ext cx="0" cy="0"/>
          <a:chOff x="0" y="0"/>
          <a:chExt cx="0" cy="0"/>
        </a:xfrm>
      </p:grpSpPr>
      <p:sp>
        <p:nvSpPr>
          <p:cNvPr id="150" name="Google Shape;150;p11"/>
          <p:cNvSpPr txBox="1">
            <a:spLocks noGrp="1"/>
          </p:cNvSpPr>
          <p:nvPr>
            <p:ph type="title" hasCustomPrompt="1"/>
          </p:nvPr>
        </p:nvSpPr>
        <p:spPr>
          <a:xfrm>
            <a:off x="1623133" y="2139200"/>
            <a:ext cx="8945600" cy="197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51" name="Google Shape;151;p11"/>
          <p:cNvSpPr txBox="1">
            <a:spLocks noGrp="1"/>
          </p:cNvSpPr>
          <p:nvPr>
            <p:ph type="body" idx="1"/>
          </p:nvPr>
        </p:nvSpPr>
        <p:spPr>
          <a:xfrm>
            <a:off x="2225100" y="4116800"/>
            <a:ext cx="7741600" cy="6020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152" name="Google Shape;152;p11"/>
          <p:cNvSpPr/>
          <p:nvPr/>
        </p:nvSpPr>
        <p:spPr>
          <a:xfrm rot="10800000" flipH="1">
            <a:off x="3369533" y="5823154"/>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11"/>
          <p:cNvSpPr/>
          <p:nvPr/>
        </p:nvSpPr>
        <p:spPr>
          <a:xfrm>
            <a:off x="8265261" y="6074358"/>
            <a:ext cx="4115539" cy="129613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 name="Google Shape;154;p11"/>
          <p:cNvSpPr/>
          <p:nvPr/>
        </p:nvSpPr>
        <p:spPr>
          <a:xfrm rot="-7520738" flipH="1">
            <a:off x="10416386" y="5013956"/>
            <a:ext cx="1873092" cy="279174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 name="Google Shape;155;p11"/>
          <p:cNvSpPr/>
          <p:nvPr/>
        </p:nvSpPr>
        <p:spPr>
          <a:xfrm flipH="1">
            <a:off x="6690788" y="63008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 name="Google Shape;156;p11"/>
          <p:cNvSpPr/>
          <p:nvPr/>
        </p:nvSpPr>
        <p:spPr>
          <a:xfrm flipH="1">
            <a:off x="10516455" y="60722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 name="Google Shape;157;p11"/>
          <p:cNvSpPr/>
          <p:nvPr/>
        </p:nvSpPr>
        <p:spPr>
          <a:xfrm flipH="1">
            <a:off x="11537288" y="4838367"/>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11"/>
          <p:cNvSpPr/>
          <p:nvPr/>
        </p:nvSpPr>
        <p:spPr>
          <a:xfrm flipH="1">
            <a:off x="9970021" y="5823167"/>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 name="Google Shape;159;p11"/>
          <p:cNvSpPr/>
          <p:nvPr/>
        </p:nvSpPr>
        <p:spPr>
          <a:xfrm flipH="1">
            <a:off x="-568538" y="-112933"/>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11"/>
          <p:cNvSpPr/>
          <p:nvPr/>
        </p:nvSpPr>
        <p:spPr>
          <a:xfrm rot="10800000">
            <a:off x="-393045" y="-486934"/>
            <a:ext cx="4115539" cy="129613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11"/>
          <p:cNvSpPr/>
          <p:nvPr/>
        </p:nvSpPr>
        <p:spPr>
          <a:xfrm rot="3279262" flipH="1">
            <a:off x="-301722" y="-922144"/>
            <a:ext cx="1873092" cy="279174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11"/>
          <p:cNvSpPr/>
          <p:nvPr/>
        </p:nvSpPr>
        <p:spPr>
          <a:xfrm flipH="1">
            <a:off x="1180888" y="8092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 name="Google Shape;163;p11"/>
          <p:cNvSpPr/>
          <p:nvPr/>
        </p:nvSpPr>
        <p:spPr>
          <a:xfrm flipH="1">
            <a:off x="3301421" y="8887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 name="Google Shape;164;p11"/>
          <p:cNvSpPr/>
          <p:nvPr/>
        </p:nvSpPr>
        <p:spPr>
          <a:xfrm flipH="1">
            <a:off x="110588" y="1913600"/>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6129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able of cotents">
  <p:cSld name="Table of cotents">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3636000" y="484367"/>
            <a:ext cx="492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168" name="Google Shape;168;p13"/>
          <p:cNvSpPr txBox="1">
            <a:spLocks noGrp="1"/>
          </p:cNvSpPr>
          <p:nvPr>
            <p:ph type="subTitle" idx="1"/>
          </p:nvPr>
        </p:nvSpPr>
        <p:spPr>
          <a:xfrm>
            <a:off x="5839533" y="2491967"/>
            <a:ext cx="5106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169" name="Google Shape;169;p13"/>
          <p:cNvSpPr txBox="1">
            <a:spLocks noGrp="1"/>
          </p:cNvSpPr>
          <p:nvPr>
            <p:ph type="subTitle" idx="2"/>
          </p:nvPr>
        </p:nvSpPr>
        <p:spPr>
          <a:xfrm>
            <a:off x="6735451" y="2917451"/>
            <a:ext cx="331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170" name="Google Shape;170;p13"/>
          <p:cNvSpPr txBox="1">
            <a:spLocks noGrp="1"/>
          </p:cNvSpPr>
          <p:nvPr>
            <p:ph type="subTitle" idx="3"/>
          </p:nvPr>
        </p:nvSpPr>
        <p:spPr>
          <a:xfrm>
            <a:off x="1245651" y="2491967"/>
            <a:ext cx="4920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171" name="Google Shape;171;p13"/>
          <p:cNvSpPr txBox="1">
            <a:spLocks noGrp="1"/>
          </p:cNvSpPr>
          <p:nvPr>
            <p:ph type="subTitle" idx="4"/>
          </p:nvPr>
        </p:nvSpPr>
        <p:spPr>
          <a:xfrm>
            <a:off x="2048251" y="2917451"/>
            <a:ext cx="331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172" name="Google Shape;172;p13"/>
          <p:cNvSpPr txBox="1">
            <a:spLocks noGrp="1"/>
          </p:cNvSpPr>
          <p:nvPr>
            <p:ph type="subTitle" idx="5"/>
          </p:nvPr>
        </p:nvSpPr>
        <p:spPr>
          <a:xfrm>
            <a:off x="5839467" y="5027800"/>
            <a:ext cx="5106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173" name="Google Shape;173;p13"/>
          <p:cNvSpPr txBox="1">
            <a:spLocks noGrp="1"/>
          </p:cNvSpPr>
          <p:nvPr>
            <p:ph type="subTitle" idx="6"/>
          </p:nvPr>
        </p:nvSpPr>
        <p:spPr>
          <a:xfrm>
            <a:off x="6735451" y="5453300"/>
            <a:ext cx="331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174" name="Google Shape;174;p13"/>
          <p:cNvSpPr txBox="1">
            <a:spLocks noGrp="1"/>
          </p:cNvSpPr>
          <p:nvPr>
            <p:ph type="subTitle" idx="7"/>
          </p:nvPr>
        </p:nvSpPr>
        <p:spPr>
          <a:xfrm>
            <a:off x="1245651" y="5027800"/>
            <a:ext cx="4920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175" name="Google Shape;175;p13"/>
          <p:cNvSpPr txBox="1">
            <a:spLocks noGrp="1"/>
          </p:cNvSpPr>
          <p:nvPr>
            <p:ph type="subTitle" idx="8"/>
          </p:nvPr>
        </p:nvSpPr>
        <p:spPr>
          <a:xfrm>
            <a:off x="2048251" y="5453300"/>
            <a:ext cx="331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176" name="Google Shape;176;p13"/>
          <p:cNvSpPr txBox="1">
            <a:spLocks noGrp="1"/>
          </p:cNvSpPr>
          <p:nvPr>
            <p:ph type="title" idx="9" hasCustomPrompt="1"/>
          </p:nvPr>
        </p:nvSpPr>
        <p:spPr>
          <a:xfrm>
            <a:off x="3012851" y="1561484"/>
            <a:ext cx="1385600" cy="8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6667">
                <a:solidFill>
                  <a:schemeClr val="accent2"/>
                </a:solidFill>
              </a:defRPr>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177" name="Google Shape;177;p13"/>
          <p:cNvSpPr txBox="1">
            <a:spLocks noGrp="1"/>
          </p:cNvSpPr>
          <p:nvPr>
            <p:ph type="title" idx="13" hasCustomPrompt="1"/>
          </p:nvPr>
        </p:nvSpPr>
        <p:spPr>
          <a:xfrm>
            <a:off x="7700084" y="1561484"/>
            <a:ext cx="1385600" cy="8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6667">
                <a:solidFill>
                  <a:schemeClr val="accent2"/>
                </a:solidFill>
              </a:defRPr>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178" name="Google Shape;178;p13"/>
          <p:cNvSpPr txBox="1">
            <a:spLocks noGrp="1"/>
          </p:cNvSpPr>
          <p:nvPr>
            <p:ph type="title" idx="14" hasCustomPrompt="1"/>
          </p:nvPr>
        </p:nvSpPr>
        <p:spPr>
          <a:xfrm>
            <a:off x="3012851" y="4094833"/>
            <a:ext cx="1385600" cy="8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6667">
                <a:solidFill>
                  <a:schemeClr val="accent2"/>
                </a:solidFill>
              </a:defRPr>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179" name="Google Shape;179;p13"/>
          <p:cNvSpPr txBox="1">
            <a:spLocks noGrp="1"/>
          </p:cNvSpPr>
          <p:nvPr>
            <p:ph type="title" idx="15" hasCustomPrompt="1"/>
          </p:nvPr>
        </p:nvSpPr>
        <p:spPr>
          <a:xfrm>
            <a:off x="7700084" y="4094833"/>
            <a:ext cx="1385600" cy="8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6667">
                <a:solidFill>
                  <a:schemeClr val="accent2"/>
                </a:solidFill>
              </a:defRPr>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180" name="Google Shape;180;p13"/>
          <p:cNvSpPr/>
          <p:nvPr/>
        </p:nvSpPr>
        <p:spPr>
          <a:xfrm rot="-5267561">
            <a:off x="-2889154" y="3283043"/>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 name="Google Shape;181;p13"/>
          <p:cNvSpPr/>
          <p:nvPr/>
        </p:nvSpPr>
        <p:spPr>
          <a:xfrm rot="-5400000">
            <a:off x="-1272442" y="1671437"/>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 name="Google Shape;182;p13"/>
          <p:cNvSpPr/>
          <p:nvPr/>
        </p:nvSpPr>
        <p:spPr>
          <a:xfrm rot="5400000">
            <a:off x="-897100" y="559064"/>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 name="Google Shape;183;p13"/>
          <p:cNvSpPr/>
          <p:nvPr/>
        </p:nvSpPr>
        <p:spPr>
          <a:xfrm rot="5400000">
            <a:off x="161817" y="4177284"/>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 name="Google Shape;184;p13"/>
          <p:cNvSpPr/>
          <p:nvPr/>
        </p:nvSpPr>
        <p:spPr>
          <a:xfrm rot="5400000">
            <a:off x="1325084" y="352951"/>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 name="Google Shape;185;p13"/>
          <p:cNvSpPr/>
          <p:nvPr/>
        </p:nvSpPr>
        <p:spPr>
          <a:xfrm rot="5400000">
            <a:off x="720184" y="17205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6" name="Google Shape;186;p13"/>
          <p:cNvSpPr/>
          <p:nvPr/>
        </p:nvSpPr>
        <p:spPr>
          <a:xfrm rot="5400000">
            <a:off x="588584" y="36006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 name="Google Shape;187;p13"/>
          <p:cNvSpPr/>
          <p:nvPr/>
        </p:nvSpPr>
        <p:spPr>
          <a:xfrm rot="5532439">
            <a:off x="8798415" y="2530048"/>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 name="Google Shape;188;p13"/>
          <p:cNvSpPr/>
          <p:nvPr/>
        </p:nvSpPr>
        <p:spPr>
          <a:xfrm rot="5400000">
            <a:off x="10415156" y="3894324"/>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 name="Google Shape;189;p13"/>
          <p:cNvSpPr/>
          <p:nvPr/>
        </p:nvSpPr>
        <p:spPr>
          <a:xfrm rot="-5400000">
            <a:off x="10435453" y="4976448"/>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 name="Google Shape;190;p13"/>
          <p:cNvSpPr/>
          <p:nvPr/>
        </p:nvSpPr>
        <p:spPr>
          <a:xfrm rot="-5400000">
            <a:off x="11954400" y="2459099"/>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1" name="Google Shape;191;p13"/>
          <p:cNvSpPr/>
          <p:nvPr/>
        </p:nvSpPr>
        <p:spPr>
          <a:xfrm rot="-5400000">
            <a:off x="11482833" y="500219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2" name="Google Shape;192;p13"/>
          <p:cNvSpPr/>
          <p:nvPr/>
        </p:nvSpPr>
        <p:spPr>
          <a:xfrm rot="-5400000">
            <a:off x="11614433" y="312209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3" name="Google Shape;193;p13"/>
          <p:cNvSpPr/>
          <p:nvPr/>
        </p:nvSpPr>
        <p:spPr>
          <a:xfrm rot="-5400000">
            <a:off x="10877933" y="6369832"/>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6223471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4"/>
        <p:cNvGrpSpPr/>
        <p:nvPr/>
      </p:nvGrpSpPr>
      <p:grpSpPr>
        <a:xfrm>
          <a:off x="0" y="0"/>
          <a:ext cx="0" cy="0"/>
          <a:chOff x="0" y="0"/>
          <a:chExt cx="0" cy="0"/>
        </a:xfrm>
      </p:grpSpPr>
      <p:sp>
        <p:nvSpPr>
          <p:cNvPr id="195" name="Google Shape;195;p14"/>
          <p:cNvSpPr txBox="1">
            <a:spLocks noGrp="1"/>
          </p:cNvSpPr>
          <p:nvPr>
            <p:ph type="title"/>
          </p:nvPr>
        </p:nvSpPr>
        <p:spPr>
          <a:xfrm>
            <a:off x="4497800" y="3917767"/>
            <a:ext cx="5392000" cy="66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100"/>
              <a:buNone/>
              <a:defRPr sz="4000"/>
            </a:lvl1pPr>
            <a:lvl2pPr lvl="1" rtl="0">
              <a:spcBef>
                <a:spcPts val="2133"/>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96" name="Google Shape;196;p14"/>
          <p:cNvSpPr txBox="1">
            <a:spLocks noGrp="1"/>
          </p:cNvSpPr>
          <p:nvPr>
            <p:ph type="subTitle" idx="1"/>
          </p:nvPr>
        </p:nvSpPr>
        <p:spPr>
          <a:xfrm>
            <a:off x="2302200" y="2276600"/>
            <a:ext cx="7587600" cy="1318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4"/>
              </a:buClr>
              <a:buSzPts val="1200"/>
              <a:buNone/>
              <a:defRPr sz="26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97" name="Google Shape;197;p14"/>
          <p:cNvSpPr/>
          <p:nvPr/>
        </p:nvSpPr>
        <p:spPr>
          <a:xfrm>
            <a:off x="3069101" y="-108066"/>
            <a:ext cx="7297068" cy="1656177"/>
          </a:xfrm>
          <a:custGeom>
            <a:avLst/>
            <a:gdLst/>
            <a:ahLst/>
            <a:cxnLst/>
            <a:rect l="l" t="t" r="r" b="b"/>
            <a:pathLst>
              <a:path w="113987" h="48554" extrusionOk="0">
                <a:moveTo>
                  <a:pt x="1" y="1"/>
                </a:moveTo>
                <a:cubicBezTo>
                  <a:pt x="1664" y="4622"/>
                  <a:pt x="7395" y="8627"/>
                  <a:pt x="14480" y="9243"/>
                </a:cubicBezTo>
                <a:cubicBezTo>
                  <a:pt x="15269" y="9310"/>
                  <a:pt x="16057" y="9341"/>
                  <a:pt x="16844" y="9341"/>
                </a:cubicBezTo>
                <a:cubicBezTo>
                  <a:pt x="26954" y="9341"/>
                  <a:pt x="36902" y="4191"/>
                  <a:pt x="46543" y="4191"/>
                </a:cubicBezTo>
                <a:cubicBezTo>
                  <a:pt x="48520" y="4191"/>
                  <a:pt x="50484" y="4408"/>
                  <a:pt x="52434" y="4930"/>
                </a:cubicBezTo>
                <a:cubicBezTo>
                  <a:pt x="59335" y="6717"/>
                  <a:pt x="63032" y="11831"/>
                  <a:pt x="63833" y="16760"/>
                </a:cubicBezTo>
                <a:cubicBezTo>
                  <a:pt x="64634" y="21750"/>
                  <a:pt x="63155" y="26680"/>
                  <a:pt x="62970" y="31609"/>
                </a:cubicBezTo>
                <a:cubicBezTo>
                  <a:pt x="62847" y="36538"/>
                  <a:pt x="64264" y="41898"/>
                  <a:pt x="69563" y="45349"/>
                </a:cubicBezTo>
                <a:cubicBezTo>
                  <a:pt x="73005" y="47564"/>
                  <a:pt x="77580" y="48553"/>
                  <a:pt x="82312" y="48553"/>
                </a:cubicBezTo>
                <a:cubicBezTo>
                  <a:pt x="88505" y="48553"/>
                  <a:pt x="94967" y="46857"/>
                  <a:pt x="99507" y="43993"/>
                </a:cubicBezTo>
                <a:cubicBezTo>
                  <a:pt x="107579" y="38941"/>
                  <a:pt x="110906" y="31362"/>
                  <a:pt x="112508" y="24030"/>
                </a:cubicBezTo>
                <a:cubicBezTo>
                  <a:pt x="113987" y="17253"/>
                  <a:pt x="112262" y="3821"/>
                  <a:pt x="10382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 name="Google Shape;198;p14"/>
          <p:cNvSpPr/>
          <p:nvPr/>
        </p:nvSpPr>
        <p:spPr>
          <a:xfrm rot="10800000">
            <a:off x="4140987" y="-429169"/>
            <a:ext cx="3225747" cy="1149169"/>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 name="Google Shape;199;p14"/>
          <p:cNvSpPr/>
          <p:nvPr/>
        </p:nvSpPr>
        <p:spPr>
          <a:xfrm rot="-5400000">
            <a:off x="6792151" y="-902353"/>
            <a:ext cx="1292256" cy="2387871"/>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 name="Google Shape;200;p14"/>
          <p:cNvSpPr/>
          <p:nvPr/>
        </p:nvSpPr>
        <p:spPr>
          <a:xfrm rot="5400000">
            <a:off x="8738584" y="611000"/>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 name="Google Shape;201;p14"/>
          <p:cNvSpPr/>
          <p:nvPr/>
        </p:nvSpPr>
        <p:spPr>
          <a:xfrm rot="5400000">
            <a:off x="6030384" y="865751"/>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 name="Google Shape;202;p14"/>
          <p:cNvSpPr/>
          <p:nvPr/>
        </p:nvSpPr>
        <p:spPr>
          <a:xfrm rot="5400000">
            <a:off x="10739717" y="125117"/>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 name="Google Shape;203;p14"/>
          <p:cNvSpPr/>
          <p:nvPr/>
        </p:nvSpPr>
        <p:spPr>
          <a:xfrm rot="5400000">
            <a:off x="3804484" y="402317"/>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 name="Google Shape;204;p14"/>
          <p:cNvSpPr/>
          <p:nvPr/>
        </p:nvSpPr>
        <p:spPr>
          <a:xfrm rot="5400000">
            <a:off x="3201717" y="719784"/>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 name="Google Shape;205;p14"/>
          <p:cNvSpPr/>
          <p:nvPr/>
        </p:nvSpPr>
        <p:spPr>
          <a:xfrm rot="10800000">
            <a:off x="2427964" y="5309824"/>
            <a:ext cx="7437272" cy="1656177"/>
          </a:xfrm>
          <a:custGeom>
            <a:avLst/>
            <a:gdLst/>
            <a:ahLst/>
            <a:cxnLst/>
            <a:rect l="l" t="t" r="r" b="b"/>
            <a:pathLst>
              <a:path w="113987" h="48554" extrusionOk="0">
                <a:moveTo>
                  <a:pt x="1" y="1"/>
                </a:moveTo>
                <a:cubicBezTo>
                  <a:pt x="1664" y="4622"/>
                  <a:pt x="7395" y="8627"/>
                  <a:pt x="14480" y="9243"/>
                </a:cubicBezTo>
                <a:cubicBezTo>
                  <a:pt x="15269" y="9310"/>
                  <a:pt x="16057" y="9341"/>
                  <a:pt x="16844" y="9341"/>
                </a:cubicBezTo>
                <a:cubicBezTo>
                  <a:pt x="26954" y="9341"/>
                  <a:pt x="36902" y="4191"/>
                  <a:pt x="46543" y="4191"/>
                </a:cubicBezTo>
                <a:cubicBezTo>
                  <a:pt x="48520" y="4191"/>
                  <a:pt x="50484" y="4408"/>
                  <a:pt x="52434" y="4930"/>
                </a:cubicBezTo>
                <a:cubicBezTo>
                  <a:pt x="59335" y="6717"/>
                  <a:pt x="63032" y="11831"/>
                  <a:pt x="63833" y="16760"/>
                </a:cubicBezTo>
                <a:cubicBezTo>
                  <a:pt x="64634" y="21750"/>
                  <a:pt x="63155" y="26680"/>
                  <a:pt x="62970" y="31609"/>
                </a:cubicBezTo>
                <a:cubicBezTo>
                  <a:pt x="62847" y="36538"/>
                  <a:pt x="64264" y="41898"/>
                  <a:pt x="69563" y="45349"/>
                </a:cubicBezTo>
                <a:cubicBezTo>
                  <a:pt x="73005" y="47564"/>
                  <a:pt x="77580" y="48553"/>
                  <a:pt x="82312" y="48553"/>
                </a:cubicBezTo>
                <a:cubicBezTo>
                  <a:pt x="88505" y="48553"/>
                  <a:pt x="94967" y="46857"/>
                  <a:pt x="99507" y="43993"/>
                </a:cubicBezTo>
                <a:cubicBezTo>
                  <a:pt x="107579" y="38941"/>
                  <a:pt x="110906" y="31362"/>
                  <a:pt x="112508" y="24030"/>
                </a:cubicBezTo>
                <a:cubicBezTo>
                  <a:pt x="113987" y="17253"/>
                  <a:pt x="112262" y="3821"/>
                  <a:pt x="10382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 name="Google Shape;206;p14"/>
          <p:cNvSpPr/>
          <p:nvPr/>
        </p:nvSpPr>
        <p:spPr>
          <a:xfrm>
            <a:off x="5567584" y="6137925"/>
            <a:ext cx="3225747" cy="1149169"/>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 name="Google Shape;207;p14"/>
          <p:cNvSpPr/>
          <p:nvPr/>
        </p:nvSpPr>
        <p:spPr>
          <a:xfrm rot="5400000">
            <a:off x="5064076" y="5254274"/>
            <a:ext cx="1292256" cy="2387871"/>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 name="Google Shape;208;p14"/>
          <p:cNvSpPr/>
          <p:nvPr/>
        </p:nvSpPr>
        <p:spPr>
          <a:xfrm rot="-5400000">
            <a:off x="3804500" y="5817375"/>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 name="Google Shape;209;p14"/>
          <p:cNvSpPr/>
          <p:nvPr/>
        </p:nvSpPr>
        <p:spPr>
          <a:xfrm rot="-5400000">
            <a:off x="6772733" y="586057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 name="Google Shape;210;p14"/>
          <p:cNvSpPr/>
          <p:nvPr/>
        </p:nvSpPr>
        <p:spPr>
          <a:xfrm rot="-5400000">
            <a:off x="2073333" y="6455408"/>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 name="Google Shape;211;p14"/>
          <p:cNvSpPr/>
          <p:nvPr/>
        </p:nvSpPr>
        <p:spPr>
          <a:xfrm rot="-5400000">
            <a:off x="8911833" y="6237608"/>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14"/>
          <p:cNvSpPr/>
          <p:nvPr/>
        </p:nvSpPr>
        <p:spPr>
          <a:xfrm rot="-5400000">
            <a:off x="9601400" y="6006541"/>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261152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0"/>
        <p:cNvGrpSpPr/>
        <p:nvPr/>
      </p:nvGrpSpPr>
      <p:grpSpPr>
        <a:xfrm>
          <a:off x="0" y="0"/>
          <a:ext cx="0" cy="0"/>
          <a:chOff x="0" y="0"/>
          <a:chExt cx="0" cy="0"/>
        </a:xfrm>
      </p:grpSpPr>
      <p:sp>
        <p:nvSpPr>
          <p:cNvPr id="141" name="Google Shape;141;p10"/>
          <p:cNvSpPr txBox="1">
            <a:spLocks noGrp="1"/>
          </p:cNvSpPr>
          <p:nvPr>
            <p:ph type="body" idx="1"/>
          </p:nvPr>
        </p:nvSpPr>
        <p:spPr>
          <a:xfrm>
            <a:off x="720000" y="720000"/>
            <a:ext cx="4787200" cy="12056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Clr>
                <a:schemeClr val="dk1"/>
              </a:buClr>
              <a:buSzPts val="1800"/>
              <a:buNone/>
              <a:defRPr sz="4000" b="1">
                <a:solidFill>
                  <a:schemeClr val="dk1"/>
                </a:solidFill>
                <a:latin typeface="Josefin Sans"/>
                <a:ea typeface="Josefin Sans"/>
                <a:cs typeface="Josefin Sans"/>
                <a:sym typeface="Josefin Sans"/>
              </a:defRPr>
            </a:lvl1pPr>
          </a:lstStyle>
          <a:p>
            <a:endParaRPr/>
          </a:p>
        </p:txBody>
      </p:sp>
      <p:sp>
        <p:nvSpPr>
          <p:cNvPr id="142" name="Google Shape;142;p10"/>
          <p:cNvSpPr/>
          <p:nvPr/>
        </p:nvSpPr>
        <p:spPr>
          <a:xfrm flipH="1">
            <a:off x="4568413" y="4075336"/>
            <a:ext cx="7982492" cy="2836256"/>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 name="Google Shape;143;p10"/>
          <p:cNvSpPr/>
          <p:nvPr/>
        </p:nvSpPr>
        <p:spPr>
          <a:xfrm rot="10800000" flipH="1">
            <a:off x="7650254" y="4508707"/>
            <a:ext cx="4900647" cy="252508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10"/>
          <p:cNvSpPr/>
          <p:nvPr/>
        </p:nvSpPr>
        <p:spPr>
          <a:xfrm rot="315040">
            <a:off x="9741086" y="5946317"/>
            <a:ext cx="2819261" cy="132944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 name="Google Shape;145;p10"/>
          <p:cNvSpPr/>
          <p:nvPr/>
        </p:nvSpPr>
        <p:spPr>
          <a:xfrm flipH="1">
            <a:off x="7599403" y="6379151"/>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 name="Google Shape;146;p10"/>
          <p:cNvSpPr/>
          <p:nvPr/>
        </p:nvSpPr>
        <p:spPr>
          <a:xfrm flipH="1">
            <a:off x="10725019" y="5257567"/>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 name="Google Shape;147;p10"/>
          <p:cNvSpPr/>
          <p:nvPr/>
        </p:nvSpPr>
        <p:spPr>
          <a:xfrm flipH="1">
            <a:off x="11301969" y="4569551"/>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10"/>
          <p:cNvSpPr/>
          <p:nvPr/>
        </p:nvSpPr>
        <p:spPr>
          <a:xfrm flipH="1">
            <a:off x="9923036" y="4742717"/>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7118804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13"/>
        <p:cNvGrpSpPr/>
        <p:nvPr/>
      </p:nvGrpSpPr>
      <p:grpSpPr>
        <a:xfrm>
          <a:off x="0" y="0"/>
          <a:ext cx="0" cy="0"/>
          <a:chOff x="0" y="0"/>
          <a:chExt cx="0" cy="0"/>
        </a:xfrm>
      </p:grpSpPr>
      <p:sp>
        <p:nvSpPr>
          <p:cNvPr id="214" name="Google Shape;214;p15"/>
          <p:cNvSpPr txBox="1">
            <a:spLocks noGrp="1"/>
          </p:cNvSpPr>
          <p:nvPr>
            <p:ph type="title"/>
          </p:nvPr>
        </p:nvSpPr>
        <p:spPr>
          <a:xfrm>
            <a:off x="720000" y="484367"/>
            <a:ext cx="10752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215" name="Google Shape;215;p15"/>
          <p:cNvSpPr txBox="1">
            <a:spLocks noGrp="1"/>
          </p:cNvSpPr>
          <p:nvPr>
            <p:ph type="title" idx="2" hasCustomPrompt="1"/>
          </p:nvPr>
        </p:nvSpPr>
        <p:spPr>
          <a:xfrm>
            <a:off x="1179731" y="1998851"/>
            <a:ext cx="4267200" cy="8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8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16" name="Google Shape;216;p15"/>
          <p:cNvSpPr txBox="1">
            <a:spLocks noGrp="1"/>
          </p:cNvSpPr>
          <p:nvPr>
            <p:ph type="subTitle" idx="1"/>
          </p:nvPr>
        </p:nvSpPr>
        <p:spPr>
          <a:xfrm>
            <a:off x="1465900" y="2841217"/>
            <a:ext cx="3694800" cy="70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867"/>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17" name="Google Shape;217;p15"/>
          <p:cNvSpPr txBox="1">
            <a:spLocks noGrp="1"/>
          </p:cNvSpPr>
          <p:nvPr>
            <p:ph type="title" idx="3" hasCustomPrompt="1"/>
          </p:nvPr>
        </p:nvSpPr>
        <p:spPr>
          <a:xfrm>
            <a:off x="6745064" y="1998851"/>
            <a:ext cx="4267200" cy="8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8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18" name="Google Shape;218;p15"/>
          <p:cNvSpPr txBox="1">
            <a:spLocks noGrp="1"/>
          </p:cNvSpPr>
          <p:nvPr>
            <p:ph type="subTitle" idx="4"/>
          </p:nvPr>
        </p:nvSpPr>
        <p:spPr>
          <a:xfrm>
            <a:off x="7031233" y="2841233"/>
            <a:ext cx="3694800" cy="70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867"/>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19" name="Google Shape;219;p15"/>
          <p:cNvSpPr txBox="1">
            <a:spLocks noGrp="1"/>
          </p:cNvSpPr>
          <p:nvPr>
            <p:ph type="title" idx="5" hasCustomPrompt="1"/>
          </p:nvPr>
        </p:nvSpPr>
        <p:spPr>
          <a:xfrm>
            <a:off x="3962397" y="4145967"/>
            <a:ext cx="4267200" cy="8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8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20" name="Google Shape;220;p15"/>
          <p:cNvSpPr txBox="1">
            <a:spLocks noGrp="1"/>
          </p:cNvSpPr>
          <p:nvPr>
            <p:ph type="subTitle" idx="6"/>
          </p:nvPr>
        </p:nvSpPr>
        <p:spPr>
          <a:xfrm>
            <a:off x="4248567" y="4987633"/>
            <a:ext cx="3694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867"/>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21" name="Google Shape;221;p15"/>
          <p:cNvSpPr/>
          <p:nvPr/>
        </p:nvSpPr>
        <p:spPr>
          <a:xfrm rot="10800000" flipH="1">
            <a:off x="8835768" y="5063337"/>
            <a:ext cx="3747565" cy="1597404"/>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2" name="Google Shape;222;p15"/>
          <p:cNvSpPr/>
          <p:nvPr/>
        </p:nvSpPr>
        <p:spPr>
          <a:xfrm rot="10800000" flipH="1">
            <a:off x="8382701" y="6120386"/>
            <a:ext cx="3814196" cy="100214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3" name="Google Shape;223;p15"/>
          <p:cNvSpPr/>
          <p:nvPr/>
        </p:nvSpPr>
        <p:spPr>
          <a:xfrm flipH="1">
            <a:off x="8319867" y="63230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4" name="Google Shape;224;p15"/>
          <p:cNvSpPr/>
          <p:nvPr/>
        </p:nvSpPr>
        <p:spPr>
          <a:xfrm flipH="1">
            <a:off x="10491451" y="5978784"/>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5" name="Google Shape;225;p15"/>
          <p:cNvSpPr/>
          <p:nvPr/>
        </p:nvSpPr>
        <p:spPr>
          <a:xfrm flipH="1">
            <a:off x="9995753" y="5449523"/>
            <a:ext cx="2654147" cy="1405347"/>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6" name="Google Shape;226;p15"/>
          <p:cNvSpPr/>
          <p:nvPr/>
        </p:nvSpPr>
        <p:spPr>
          <a:xfrm flipH="1">
            <a:off x="10840100" y="54495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7" name="Google Shape;227;p15"/>
          <p:cNvSpPr/>
          <p:nvPr/>
        </p:nvSpPr>
        <p:spPr>
          <a:xfrm flipH="1">
            <a:off x="11803117" y="4593051"/>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8" name="Google Shape;228;p15"/>
          <p:cNvSpPr/>
          <p:nvPr/>
        </p:nvSpPr>
        <p:spPr>
          <a:xfrm flipH="1">
            <a:off x="-332134" y="109445"/>
            <a:ext cx="3747565" cy="1597404"/>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15"/>
          <p:cNvSpPr/>
          <p:nvPr/>
        </p:nvSpPr>
        <p:spPr>
          <a:xfrm flipH="1">
            <a:off x="54305" y="-352349"/>
            <a:ext cx="3814196" cy="100214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0" name="Google Shape;230;p15"/>
          <p:cNvSpPr/>
          <p:nvPr/>
        </p:nvSpPr>
        <p:spPr>
          <a:xfrm rot="10800000" flipH="1">
            <a:off x="1541751" y="573400"/>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1" name="Google Shape;231;p15"/>
          <p:cNvSpPr/>
          <p:nvPr/>
        </p:nvSpPr>
        <p:spPr>
          <a:xfrm rot="10800000" flipH="1">
            <a:off x="-398700" y="-84686"/>
            <a:ext cx="2654147" cy="1405347"/>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2" name="Google Shape;232;p15"/>
          <p:cNvSpPr/>
          <p:nvPr/>
        </p:nvSpPr>
        <p:spPr>
          <a:xfrm rot="10800000" flipH="1">
            <a:off x="1279900" y="1189051"/>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3" name="Google Shape;233;p15"/>
          <p:cNvSpPr/>
          <p:nvPr/>
        </p:nvSpPr>
        <p:spPr>
          <a:xfrm flipH="1">
            <a:off x="3737300" y="309567"/>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15"/>
          <p:cNvSpPr/>
          <p:nvPr/>
        </p:nvSpPr>
        <p:spPr>
          <a:xfrm rot="10800000" flipH="1">
            <a:off x="230084" y="19591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6727409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2838833" y="484367"/>
            <a:ext cx="65144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237" name="Google Shape;237;p16"/>
          <p:cNvSpPr/>
          <p:nvPr/>
        </p:nvSpPr>
        <p:spPr>
          <a:xfrm flipH="1">
            <a:off x="-188690" y="-157720"/>
            <a:ext cx="4272457" cy="220151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8" name="Google Shape;238;p16"/>
          <p:cNvSpPr/>
          <p:nvPr/>
        </p:nvSpPr>
        <p:spPr>
          <a:xfrm rot="10800000" flipH="1">
            <a:off x="-321730" y="-96892"/>
            <a:ext cx="3227363" cy="137895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 name="Google Shape;239;p16"/>
          <p:cNvSpPr/>
          <p:nvPr/>
        </p:nvSpPr>
        <p:spPr>
          <a:xfrm rot="-10484947">
            <a:off x="-930553" y="-549076"/>
            <a:ext cx="2457908" cy="115904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 name="Google Shape;240;p16"/>
          <p:cNvSpPr/>
          <p:nvPr/>
        </p:nvSpPr>
        <p:spPr>
          <a:xfrm rot="10800000" flipH="1">
            <a:off x="2345684" y="6109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 name="Google Shape;241;p16"/>
          <p:cNvSpPr/>
          <p:nvPr/>
        </p:nvSpPr>
        <p:spPr>
          <a:xfrm rot="10800000" flipH="1">
            <a:off x="1159135" y="92954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 name="Google Shape;242;p16"/>
          <p:cNvSpPr/>
          <p:nvPr/>
        </p:nvSpPr>
        <p:spPr>
          <a:xfrm rot="10800000" flipH="1">
            <a:off x="121535" y="1683112"/>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7654888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43"/>
        <p:cNvGrpSpPr/>
        <p:nvPr/>
      </p:nvGrpSpPr>
      <p:grpSpPr>
        <a:xfrm>
          <a:off x="0" y="0"/>
          <a:ext cx="0" cy="0"/>
          <a:chOff x="0" y="0"/>
          <a:chExt cx="0" cy="0"/>
        </a:xfrm>
      </p:grpSpPr>
      <p:sp>
        <p:nvSpPr>
          <p:cNvPr id="244" name="Google Shape;244;p17"/>
          <p:cNvSpPr txBox="1">
            <a:spLocks noGrp="1"/>
          </p:cNvSpPr>
          <p:nvPr>
            <p:ph type="title"/>
          </p:nvPr>
        </p:nvSpPr>
        <p:spPr>
          <a:xfrm>
            <a:off x="3795300" y="484367"/>
            <a:ext cx="46012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245" name="Google Shape;245;p17"/>
          <p:cNvSpPr txBox="1">
            <a:spLocks noGrp="1"/>
          </p:cNvSpPr>
          <p:nvPr>
            <p:ph type="subTitle" idx="1"/>
          </p:nvPr>
        </p:nvSpPr>
        <p:spPr>
          <a:xfrm>
            <a:off x="1051133" y="2193933"/>
            <a:ext cx="3606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246" name="Google Shape;246;p17"/>
          <p:cNvSpPr txBox="1">
            <a:spLocks noGrp="1"/>
          </p:cNvSpPr>
          <p:nvPr>
            <p:ph type="subTitle" idx="2"/>
          </p:nvPr>
        </p:nvSpPr>
        <p:spPr>
          <a:xfrm>
            <a:off x="717567" y="3007200"/>
            <a:ext cx="5112000" cy="26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Char char="●"/>
              <a:defRPr sz="1600"/>
            </a:lvl1pPr>
            <a:lvl2pPr lvl="1" algn="ctr" rtl="0">
              <a:spcBef>
                <a:spcPts val="1333"/>
              </a:spcBef>
              <a:spcAft>
                <a:spcPts val="0"/>
              </a:spcAft>
              <a:buSzPts val="1400"/>
              <a:buChar char="○"/>
              <a:defRPr/>
            </a:lvl2pPr>
            <a:lvl3pPr lvl="2" algn="ctr" rtl="0">
              <a:spcBef>
                <a:spcPts val="2133"/>
              </a:spcBef>
              <a:spcAft>
                <a:spcPts val="0"/>
              </a:spcAft>
              <a:buSzPts val="1400"/>
              <a:buChar char="■"/>
              <a:defRPr/>
            </a:lvl3pPr>
            <a:lvl4pPr lvl="3" algn="ctr" rtl="0">
              <a:spcBef>
                <a:spcPts val="2133"/>
              </a:spcBef>
              <a:spcAft>
                <a:spcPts val="0"/>
              </a:spcAft>
              <a:buSzPts val="1400"/>
              <a:buChar char="●"/>
              <a:defRPr/>
            </a:lvl4pPr>
            <a:lvl5pPr lvl="4" algn="ctr" rtl="0">
              <a:spcBef>
                <a:spcPts val="2133"/>
              </a:spcBef>
              <a:spcAft>
                <a:spcPts val="0"/>
              </a:spcAft>
              <a:buSzPts val="1400"/>
              <a:buChar char="○"/>
              <a:defRPr/>
            </a:lvl5pPr>
            <a:lvl6pPr lvl="5" algn="ctr" rtl="0">
              <a:spcBef>
                <a:spcPts val="2133"/>
              </a:spcBef>
              <a:spcAft>
                <a:spcPts val="0"/>
              </a:spcAft>
              <a:buSzPts val="1400"/>
              <a:buChar char="■"/>
              <a:defRPr/>
            </a:lvl6pPr>
            <a:lvl7pPr lvl="6" algn="ctr" rtl="0">
              <a:spcBef>
                <a:spcPts val="2133"/>
              </a:spcBef>
              <a:spcAft>
                <a:spcPts val="0"/>
              </a:spcAft>
              <a:buSzPts val="1400"/>
              <a:buChar char="●"/>
              <a:defRPr/>
            </a:lvl7pPr>
            <a:lvl8pPr lvl="7" algn="ctr" rtl="0">
              <a:spcBef>
                <a:spcPts val="2133"/>
              </a:spcBef>
              <a:spcAft>
                <a:spcPts val="0"/>
              </a:spcAft>
              <a:buSzPts val="1400"/>
              <a:buChar char="○"/>
              <a:defRPr/>
            </a:lvl8pPr>
            <a:lvl9pPr lvl="8" algn="ctr" rtl="0">
              <a:spcBef>
                <a:spcPts val="2133"/>
              </a:spcBef>
              <a:spcAft>
                <a:spcPts val="2133"/>
              </a:spcAft>
              <a:buSzPts val="1400"/>
              <a:buChar char="■"/>
              <a:defRPr/>
            </a:lvl9pPr>
          </a:lstStyle>
          <a:p>
            <a:endParaRPr/>
          </a:p>
        </p:txBody>
      </p:sp>
      <p:sp>
        <p:nvSpPr>
          <p:cNvPr id="247" name="Google Shape;247;p17"/>
          <p:cNvSpPr txBox="1">
            <a:spLocks noGrp="1"/>
          </p:cNvSpPr>
          <p:nvPr>
            <p:ph type="subTitle" idx="3"/>
          </p:nvPr>
        </p:nvSpPr>
        <p:spPr>
          <a:xfrm>
            <a:off x="6878633" y="2193933"/>
            <a:ext cx="3606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248" name="Google Shape;248;p17"/>
          <p:cNvSpPr txBox="1">
            <a:spLocks noGrp="1"/>
          </p:cNvSpPr>
          <p:nvPr>
            <p:ph type="subTitle" idx="4"/>
          </p:nvPr>
        </p:nvSpPr>
        <p:spPr>
          <a:xfrm>
            <a:off x="6362433" y="3007200"/>
            <a:ext cx="5112000" cy="26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Char char="●"/>
              <a:defRPr sz="1600"/>
            </a:lvl1pPr>
            <a:lvl2pPr lvl="1" algn="ctr" rtl="0">
              <a:spcBef>
                <a:spcPts val="1333"/>
              </a:spcBef>
              <a:spcAft>
                <a:spcPts val="0"/>
              </a:spcAft>
              <a:buSzPts val="1400"/>
              <a:buChar char="○"/>
              <a:defRPr/>
            </a:lvl2pPr>
            <a:lvl3pPr lvl="2" algn="ctr" rtl="0">
              <a:spcBef>
                <a:spcPts val="2133"/>
              </a:spcBef>
              <a:spcAft>
                <a:spcPts val="0"/>
              </a:spcAft>
              <a:buSzPts val="1400"/>
              <a:buChar char="■"/>
              <a:defRPr/>
            </a:lvl3pPr>
            <a:lvl4pPr lvl="3" algn="ctr" rtl="0">
              <a:spcBef>
                <a:spcPts val="2133"/>
              </a:spcBef>
              <a:spcAft>
                <a:spcPts val="0"/>
              </a:spcAft>
              <a:buSzPts val="1400"/>
              <a:buChar char="●"/>
              <a:defRPr/>
            </a:lvl4pPr>
            <a:lvl5pPr lvl="4" algn="ctr" rtl="0">
              <a:spcBef>
                <a:spcPts val="2133"/>
              </a:spcBef>
              <a:spcAft>
                <a:spcPts val="0"/>
              </a:spcAft>
              <a:buSzPts val="1400"/>
              <a:buChar char="○"/>
              <a:defRPr/>
            </a:lvl5pPr>
            <a:lvl6pPr lvl="5" algn="ctr" rtl="0">
              <a:spcBef>
                <a:spcPts val="2133"/>
              </a:spcBef>
              <a:spcAft>
                <a:spcPts val="0"/>
              </a:spcAft>
              <a:buSzPts val="1400"/>
              <a:buChar char="■"/>
              <a:defRPr/>
            </a:lvl6pPr>
            <a:lvl7pPr lvl="6" algn="ctr" rtl="0">
              <a:spcBef>
                <a:spcPts val="2133"/>
              </a:spcBef>
              <a:spcAft>
                <a:spcPts val="0"/>
              </a:spcAft>
              <a:buSzPts val="1400"/>
              <a:buChar char="●"/>
              <a:defRPr/>
            </a:lvl7pPr>
            <a:lvl8pPr lvl="7" algn="ctr" rtl="0">
              <a:spcBef>
                <a:spcPts val="2133"/>
              </a:spcBef>
              <a:spcAft>
                <a:spcPts val="0"/>
              </a:spcAft>
              <a:buSzPts val="1400"/>
              <a:buChar char="○"/>
              <a:defRPr/>
            </a:lvl8pPr>
            <a:lvl9pPr lvl="8" algn="ctr" rtl="0">
              <a:spcBef>
                <a:spcPts val="2133"/>
              </a:spcBef>
              <a:spcAft>
                <a:spcPts val="2133"/>
              </a:spcAft>
              <a:buSzPts val="1400"/>
              <a:buChar char="■"/>
              <a:defRPr/>
            </a:lvl9pPr>
          </a:lstStyle>
          <a:p>
            <a:endParaRPr/>
          </a:p>
        </p:txBody>
      </p:sp>
      <p:sp>
        <p:nvSpPr>
          <p:cNvPr id="249" name="Google Shape;249;p17"/>
          <p:cNvSpPr/>
          <p:nvPr/>
        </p:nvSpPr>
        <p:spPr>
          <a:xfrm rot="-10350985" flipH="1">
            <a:off x="8600207" y="-166361"/>
            <a:ext cx="4593245" cy="1556636"/>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 name="Google Shape;250;p17"/>
          <p:cNvSpPr/>
          <p:nvPr/>
        </p:nvSpPr>
        <p:spPr>
          <a:xfrm flipH="1">
            <a:off x="11127768" y="1312832"/>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17"/>
          <p:cNvSpPr/>
          <p:nvPr/>
        </p:nvSpPr>
        <p:spPr>
          <a:xfrm flipH="1">
            <a:off x="11970368" y="1767265"/>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17"/>
          <p:cNvSpPr/>
          <p:nvPr/>
        </p:nvSpPr>
        <p:spPr>
          <a:xfrm flipH="1">
            <a:off x="8315535" y="25116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 name="Google Shape;253;p17"/>
          <p:cNvSpPr/>
          <p:nvPr/>
        </p:nvSpPr>
        <p:spPr>
          <a:xfrm flipH="1">
            <a:off x="9427168" y="719065"/>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4" name="Google Shape;254;p17"/>
          <p:cNvSpPr/>
          <p:nvPr/>
        </p:nvSpPr>
        <p:spPr>
          <a:xfrm>
            <a:off x="9558359" y="-132486"/>
            <a:ext cx="3356813" cy="138876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 name="Google Shape;255;p17"/>
          <p:cNvSpPr/>
          <p:nvPr/>
        </p:nvSpPr>
        <p:spPr>
          <a:xfrm rot="10800000" flipH="1">
            <a:off x="10237569" y="-280355"/>
            <a:ext cx="2742972" cy="1038632"/>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 name="Google Shape;256;p17"/>
          <p:cNvSpPr/>
          <p:nvPr/>
        </p:nvSpPr>
        <p:spPr>
          <a:xfrm rot="10350985">
            <a:off x="-749722" y="-231210"/>
            <a:ext cx="4593245" cy="1556636"/>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 name="Google Shape;257;p17"/>
          <p:cNvSpPr/>
          <p:nvPr/>
        </p:nvSpPr>
        <p:spPr>
          <a:xfrm>
            <a:off x="1097961" y="1247981"/>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 name="Google Shape;258;p17"/>
          <p:cNvSpPr/>
          <p:nvPr/>
        </p:nvSpPr>
        <p:spPr>
          <a:xfrm>
            <a:off x="342161" y="1702415"/>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 name="Google Shape;259;p17"/>
          <p:cNvSpPr/>
          <p:nvPr/>
        </p:nvSpPr>
        <p:spPr>
          <a:xfrm>
            <a:off x="3996995" y="18631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 name="Google Shape;260;p17"/>
          <p:cNvSpPr/>
          <p:nvPr/>
        </p:nvSpPr>
        <p:spPr>
          <a:xfrm>
            <a:off x="2885361" y="654215"/>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 name="Google Shape;261;p17"/>
          <p:cNvSpPr/>
          <p:nvPr/>
        </p:nvSpPr>
        <p:spPr>
          <a:xfrm flipH="1">
            <a:off x="-471443" y="-197335"/>
            <a:ext cx="3356813" cy="138876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 name="Google Shape;262;p17"/>
          <p:cNvSpPr/>
          <p:nvPr/>
        </p:nvSpPr>
        <p:spPr>
          <a:xfrm rot="10800000">
            <a:off x="-536810" y="-345205"/>
            <a:ext cx="2742972" cy="1038632"/>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7467337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title and description 1">
  <p:cSld name="Section title and description 1">
    <p:spTree>
      <p:nvGrpSpPr>
        <p:cNvPr id="1" name="Shape 263"/>
        <p:cNvGrpSpPr/>
        <p:nvPr/>
      </p:nvGrpSpPr>
      <p:grpSpPr>
        <a:xfrm>
          <a:off x="0" y="0"/>
          <a:ext cx="0" cy="0"/>
          <a:chOff x="0" y="0"/>
          <a:chExt cx="0" cy="0"/>
        </a:xfrm>
      </p:grpSpPr>
      <p:sp>
        <p:nvSpPr>
          <p:cNvPr id="264" name="Google Shape;264;p18"/>
          <p:cNvSpPr txBox="1">
            <a:spLocks noGrp="1"/>
          </p:cNvSpPr>
          <p:nvPr>
            <p:ph type="title"/>
          </p:nvPr>
        </p:nvSpPr>
        <p:spPr>
          <a:xfrm>
            <a:off x="2855933" y="2563933"/>
            <a:ext cx="6480000" cy="1096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5" name="Google Shape;265;p18"/>
          <p:cNvSpPr txBox="1">
            <a:spLocks noGrp="1"/>
          </p:cNvSpPr>
          <p:nvPr>
            <p:ph type="subTitle" idx="1"/>
          </p:nvPr>
        </p:nvSpPr>
        <p:spPr>
          <a:xfrm>
            <a:off x="2856067" y="3676167"/>
            <a:ext cx="6480000" cy="65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133">
                <a:solidFill>
                  <a:schemeClr val="dk1"/>
                </a:solidFill>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66" name="Google Shape;266;p18"/>
          <p:cNvSpPr/>
          <p:nvPr/>
        </p:nvSpPr>
        <p:spPr>
          <a:xfrm rot="-5400000">
            <a:off x="-1373147" y="108704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7" name="Google Shape;267;p18"/>
          <p:cNvSpPr/>
          <p:nvPr/>
        </p:nvSpPr>
        <p:spPr>
          <a:xfrm rot="-5400000">
            <a:off x="-2517625" y="2122984"/>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8" name="Google Shape;268;p18"/>
          <p:cNvSpPr/>
          <p:nvPr/>
        </p:nvSpPr>
        <p:spPr>
          <a:xfrm rot="5400000">
            <a:off x="516341" y="481437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9" name="Google Shape;269;p18"/>
          <p:cNvSpPr/>
          <p:nvPr/>
        </p:nvSpPr>
        <p:spPr>
          <a:xfrm rot="5400000">
            <a:off x="804492" y="2296292"/>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0" name="Google Shape;270;p18"/>
          <p:cNvSpPr/>
          <p:nvPr/>
        </p:nvSpPr>
        <p:spPr>
          <a:xfrm rot="5400000">
            <a:off x="-1002637" y="340299"/>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1" name="Google Shape;271;p18"/>
          <p:cNvSpPr/>
          <p:nvPr/>
        </p:nvSpPr>
        <p:spPr>
          <a:xfrm rot="5400000">
            <a:off x="1378541" y="1524108"/>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2" name="Google Shape;272;p18"/>
          <p:cNvSpPr/>
          <p:nvPr/>
        </p:nvSpPr>
        <p:spPr>
          <a:xfrm rot="5400000">
            <a:off x="2637925" y="26792"/>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3" name="Google Shape;273;p18"/>
          <p:cNvSpPr/>
          <p:nvPr/>
        </p:nvSpPr>
        <p:spPr>
          <a:xfrm rot="5400000">
            <a:off x="8154060" y="340818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4" name="Google Shape;274;p18"/>
          <p:cNvSpPr/>
          <p:nvPr/>
        </p:nvSpPr>
        <p:spPr>
          <a:xfrm rot="5400000">
            <a:off x="9202601" y="3231725"/>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5" name="Google Shape;275;p18"/>
          <p:cNvSpPr/>
          <p:nvPr/>
        </p:nvSpPr>
        <p:spPr>
          <a:xfrm rot="-5400000">
            <a:off x="11544459" y="185562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6" name="Google Shape;276;p18"/>
          <p:cNvSpPr/>
          <p:nvPr/>
        </p:nvSpPr>
        <p:spPr>
          <a:xfrm rot="-5400000">
            <a:off x="11169508" y="4287308"/>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7" name="Google Shape;277;p18"/>
          <p:cNvSpPr/>
          <p:nvPr/>
        </p:nvSpPr>
        <p:spPr>
          <a:xfrm rot="-5400000">
            <a:off x="9362370" y="4432213"/>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8" name="Google Shape;278;p18"/>
          <p:cNvSpPr/>
          <p:nvPr/>
        </p:nvSpPr>
        <p:spPr>
          <a:xfrm rot="-5400000">
            <a:off x="10682259" y="514589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9" name="Google Shape;279;p18"/>
          <p:cNvSpPr/>
          <p:nvPr/>
        </p:nvSpPr>
        <p:spPr>
          <a:xfrm rot="-5400000">
            <a:off x="9336075" y="6556808"/>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4084252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80"/>
        <p:cNvGrpSpPr/>
        <p:nvPr/>
      </p:nvGrpSpPr>
      <p:grpSpPr>
        <a:xfrm>
          <a:off x="0" y="0"/>
          <a:ext cx="0" cy="0"/>
          <a:chOff x="0" y="0"/>
          <a:chExt cx="0" cy="0"/>
        </a:xfrm>
      </p:grpSpPr>
      <p:sp>
        <p:nvSpPr>
          <p:cNvPr id="281" name="Google Shape;281;p19"/>
          <p:cNvSpPr txBox="1">
            <a:spLocks noGrp="1"/>
          </p:cNvSpPr>
          <p:nvPr>
            <p:ph type="title"/>
          </p:nvPr>
        </p:nvSpPr>
        <p:spPr>
          <a:xfrm>
            <a:off x="4194367" y="484367"/>
            <a:ext cx="38032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282" name="Google Shape;282;p19"/>
          <p:cNvSpPr txBox="1">
            <a:spLocks noGrp="1"/>
          </p:cNvSpPr>
          <p:nvPr>
            <p:ph type="subTitle" idx="1"/>
          </p:nvPr>
        </p:nvSpPr>
        <p:spPr>
          <a:xfrm>
            <a:off x="4438588" y="25393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283" name="Google Shape;283;p19"/>
          <p:cNvSpPr txBox="1">
            <a:spLocks noGrp="1"/>
          </p:cNvSpPr>
          <p:nvPr>
            <p:ph type="subTitle" idx="2"/>
          </p:nvPr>
        </p:nvSpPr>
        <p:spPr>
          <a:xfrm>
            <a:off x="4814588" y="2964800"/>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84" name="Google Shape;284;p19"/>
          <p:cNvSpPr txBox="1">
            <a:spLocks noGrp="1"/>
          </p:cNvSpPr>
          <p:nvPr>
            <p:ph type="subTitle" idx="3"/>
          </p:nvPr>
        </p:nvSpPr>
        <p:spPr>
          <a:xfrm>
            <a:off x="879551" y="25393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285" name="Google Shape;285;p19"/>
          <p:cNvSpPr txBox="1">
            <a:spLocks noGrp="1"/>
          </p:cNvSpPr>
          <p:nvPr>
            <p:ph type="subTitle" idx="4"/>
          </p:nvPr>
        </p:nvSpPr>
        <p:spPr>
          <a:xfrm>
            <a:off x="1255551" y="2964800"/>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86" name="Google Shape;286;p19"/>
          <p:cNvSpPr txBox="1">
            <a:spLocks noGrp="1"/>
          </p:cNvSpPr>
          <p:nvPr>
            <p:ph type="subTitle" idx="5"/>
          </p:nvPr>
        </p:nvSpPr>
        <p:spPr>
          <a:xfrm>
            <a:off x="4438588" y="50860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287" name="Google Shape;287;p19"/>
          <p:cNvSpPr txBox="1">
            <a:spLocks noGrp="1"/>
          </p:cNvSpPr>
          <p:nvPr>
            <p:ph type="subTitle" idx="6"/>
          </p:nvPr>
        </p:nvSpPr>
        <p:spPr>
          <a:xfrm>
            <a:off x="4814588" y="5511504"/>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88" name="Google Shape;288;p19"/>
          <p:cNvSpPr txBox="1">
            <a:spLocks noGrp="1"/>
          </p:cNvSpPr>
          <p:nvPr>
            <p:ph type="subTitle" idx="7"/>
          </p:nvPr>
        </p:nvSpPr>
        <p:spPr>
          <a:xfrm>
            <a:off x="879551" y="50860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289" name="Google Shape;289;p19"/>
          <p:cNvSpPr txBox="1">
            <a:spLocks noGrp="1"/>
          </p:cNvSpPr>
          <p:nvPr>
            <p:ph type="subTitle" idx="8"/>
          </p:nvPr>
        </p:nvSpPr>
        <p:spPr>
          <a:xfrm>
            <a:off x="1255551" y="5511504"/>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90" name="Google Shape;290;p19"/>
          <p:cNvSpPr txBox="1">
            <a:spLocks noGrp="1"/>
          </p:cNvSpPr>
          <p:nvPr>
            <p:ph type="subTitle" idx="9"/>
          </p:nvPr>
        </p:nvSpPr>
        <p:spPr>
          <a:xfrm>
            <a:off x="7997621" y="25393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291" name="Google Shape;291;p19"/>
          <p:cNvSpPr txBox="1">
            <a:spLocks noGrp="1"/>
          </p:cNvSpPr>
          <p:nvPr>
            <p:ph type="subTitle" idx="13"/>
          </p:nvPr>
        </p:nvSpPr>
        <p:spPr>
          <a:xfrm>
            <a:off x="8373621" y="2964800"/>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92" name="Google Shape;292;p19"/>
          <p:cNvSpPr txBox="1">
            <a:spLocks noGrp="1"/>
          </p:cNvSpPr>
          <p:nvPr>
            <p:ph type="subTitle" idx="14"/>
          </p:nvPr>
        </p:nvSpPr>
        <p:spPr>
          <a:xfrm>
            <a:off x="7997621" y="50860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293" name="Google Shape;293;p19"/>
          <p:cNvSpPr txBox="1">
            <a:spLocks noGrp="1"/>
          </p:cNvSpPr>
          <p:nvPr>
            <p:ph type="subTitle" idx="15"/>
          </p:nvPr>
        </p:nvSpPr>
        <p:spPr>
          <a:xfrm>
            <a:off x="8373621" y="5511504"/>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94" name="Google Shape;294;p19"/>
          <p:cNvSpPr/>
          <p:nvPr/>
        </p:nvSpPr>
        <p:spPr>
          <a:xfrm>
            <a:off x="7449733" y="-279399"/>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 name="Google Shape;295;p19"/>
          <p:cNvSpPr/>
          <p:nvPr/>
        </p:nvSpPr>
        <p:spPr>
          <a:xfrm rot="10800000" flipH="1">
            <a:off x="9208433" y="-700201"/>
            <a:ext cx="3172419" cy="129613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 name="Google Shape;296;p19"/>
          <p:cNvSpPr/>
          <p:nvPr/>
        </p:nvSpPr>
        <p:spPr>
          <a:xfrm rot="-3279262">
            <a:off x="10535453" y="-1297344"/>
            <a:ext cx="1873092" cy="279174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 name="Google Shape;297;p19"/>
          <p:cNvSpPr/>
          <p:nvPr/>
        </p:nvSpPr>
        <p:spPr>
          <a:xfrm rot="10800000">
            <a:off x="8542655" y="151457"/>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 name="Google Shape;298;p19"/>
          <p:cNvSpPr/>
          <p:nvPr/>
        </p:nvSpPr>
        <p:spPr>
          <a:xfrm rot="10800000">
            <a:off x="10872555" y="466491"/>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 name="Google Shape;299;p19"/>
          <p:cNvSpPr/>
          <p:nvPr/>
        </p:nvSpPr>
        <p:spPr>
          <a:xfrm rot="10800000">
            <a:off x="10241421" y="985424"/>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 name="Google Shape;300;p19"/>
          <p:cNvSpPr/>
          <p:nvPr/>
        </p:nvSpPr>
        <p:spPr>
          <a:xfrm flipH="1">
            <a:off x="-4445234" y="-280999"/>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 name="Google Shape;301;p19"/>
          <p:cNvSpPr/>
          <p:nvPr/>
        </p:nvSpPr>
        <p:spPr>
          <a:xfrm rot="10800000">
            <a:off x="-189594" y="-701801"/>
            <a:ext cx="3172419" cy="129613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 name="Google Shape;302;p19"/>
          <p:cNvSpPr/>
          <p:nvPr/>
        </p:nvSpPr>
        <p:spPr>
          <a:xfrm rot="3279262" flipH="1">
            <a:off x="-217286" y="-1298944"/>
            <a:ext cx="1873092" cy="279174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 name="Google Shape;303;p19"/>
          <p:cNvSpPr/>
          <p:nvPr/>
        </p:nvSpPr>
        <p:spPr>
          <a:xfrm rot="10800000" flipH="1">
            <a:off x="3430604" y="149857"/>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 name="Google Shape;304;p19"/>
          <p:cNvSpPr/>
          <p:nvPr/>
        </p:nvSpPr>
        <p:spPr>
          <a:xfrm rot="10800000" flipH="1">
            <a:off x="1187504" y="464891"/>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 name="Google Shape;305;p19"/>
          <p:cNvSpPr/>
          <p:nvPr/>
        </p:nvSpPr>
        <p:spPr>
          <a:xfrm rot="10800000" flipH="1">
            <a:off x="268404" y="1403657"/>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 name="Google Shape;306;p19"/>
          <p:cNvSpPr/>
          <p:nvPr/>
        </p:nvSpPr>
        <p:spPr>
          <a:xfrm rot="10800000" flipH="1">
            <a:off x="1818637" y="983824"/>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 name="Google Shape;307;p19"/>
          <p:cNvSpPr/>
          <p:nvPr/>
        </p:nvSpPr>
        <p:spPr>
          <a:xfrm rot="10800000">
            <a:off x="11791655" y="1405257"/>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5301228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308"/>
        <p:cNvGrpSpPr/>
        <p:nvPr/>
      </p:nvGrpSpPr>
      <p:grpSpPr>
        <a:xfrm>
          <a:off x="0" y="0"/>
          <a:ext cx="0" cy="0"/>
          <a:chOff x="0" y="0"/>
          <a:chExt cx="0" cy="0"/>
        </a:xfrm>
      </p:grpSpPr>
      <p:sp>
        <p:nvSpPr>
          <p:cNvPr id="309" name="Google Shape;309;p20"/>
          <p:cNvSpPr txBox="1">
            <a:spLocks noGrp="1"/>
          </p:cNvSpPr>
          <p:nvPr>
            <p:ph type="title"/>
          </p:nvPr>
        </p:nvSpPr>
        <p:spPr>
          <a:xfrm>
            <a:off x="2057800" y="484367"/>
            <a:ext cx="80764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0" name="Google Shape;310;p20"/>
          <p:cNvSpPr txBox="1">
            <a:spLocks noGrp="1"/>
          </p:cNvSpPr>
          <p:nvPr>
            <p:ph type="subTitle" idx="1"/>
          </p:nvPr>
        </p:nvSpPr>
        <p:spPr>
          <a:xfrm>
            <a:off x="6500843" y="25393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11" name="Google Shape;311;p20"/>
          <p:cNvSpPr txBox="1">
            <a:spLocks noGrp="1"/>
          </p:cNvSpPr>
          <p:nvPr>
            <p:ph type="subTitle" idx="2"/>
          </p:nvPr>
        </p:nvSpPr>
        <p:spPr>
          <a:xfrm>
            <a:off x="6876751" y="2964800"/>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12" name="Google Shape;312;p20"/>
          <p:cNvSpPr txBox="1">
            <a:spLocks noGrp="1"/>
          </p:cNvSpPr>
          <p:nvPr>
            <p:ph type="subTitle" idx="3"/>
          </p:nvPr>
        </p:nvSpPr>
        <p:spPr>
          <a:xfrm>
            <a:off x="2376351" y="25393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13" name="Google Shape;313;p20"/>
          <p:cNvSpPr txBox="1">
            <a:spLocks noGrp="1"/>
          </p:cNvSpPr>
          <p:nvPr>
            <p:ph type="subTitle" idx="4"/>
          </p:nvPr>
        </p:nvSpPr>
        <p:spPr>
          <a:xfrm>
            <a:off x="2752500" y="2964800"/>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14" name="Google Shape;314;p20"/>
          <p:cNvSpPr txBox="1">
            <a:spLocks noGrp="1"/>
          </p:cNvSpPr>
          <p:nvPr>
            <p:ph type="subTitle" idx="5"/>
          </p:nvPr>
        </p:nvSpPr>
        <p:spPr>
          <a:xfrm>
            <a:off x="6500800" y="50860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15" name="Google Shape;315;p20"/>
          <p:cNvSpPr txBox="1">
            <a:spLocks noGrp="1"/>
          </p:cNvSpPr>
          <p:nvPr>
            <p:ph type="subTitle" idx="6"/>
          </p:nvPr>
        </p:nvSpPr>
        <p:spPr>
          <a:xfrm>
            <a:off x="6876751" y="5511504"/>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16" name="Google Shape;316;p20"/>
          <p:cNvSpPr txBox="1">
            <a:spLocks noGrp="1"/>
          </p:cNvSpPr>
          <p:nvPr>
            <p:ph type="subTitle" idx="7"/>
          </p:nvPr>
        </p:nvSpPr>
        <p:spPr>
          <a:xfrm>
            <a:off x="2376351" y="50860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17" name="Google Shape;317;p20"/>
          <p:cNvSpPr txBox="1">
            <a:spLocks noGrp="1"/>
          </p:cNvSpPr>
          <p:nvPr>
            <p:ph type="subTitle" idx="8"/>
          </p:nvPr>
        </p:nvSpPr>
        <p:spPr>
          <a:xfrm>
            <a:off x="2752500" y="5511504"/>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18" name="Google Shape;318;p20"/>
          <p:cNvSpPr/>
          <p:nvPr/>
        </p:nvSpPr>
        <p:spPr>
          <a:xfrm rot="-5400000" flipH="1">
            <a:off x="-4129329" y="2922829"/>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 name="Google Shape;319;p20"/>
          <p:cNvSpPr/>
          <p:nvPr/>
        </p:nvSpPr>
        <p:spPr>
          <a:xfrm rot="5400000">
            <a:off x="-2561733" y="4131251"/>
            <a:ext cx="5695767" cy="1569933"/>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 name="Google Shape;320;p20"/>
          <p:cNvSpPr/>
          <p:nvPr/>
        </p:nvSpPr>
        <p:spPr>
          <a:xfrm rot="147" flipH="1">
            <a:off x="-535861" y="4240130"/>
            <a:ext cx="1873119" cy="279179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 name="Google Shape;321;p20"/>
          <p:cNvSpPr/>
          <p:nvPr/>
        </p:nvSpPr>
        <p:spPr>
          <a:xfrm rot="-5400000" flipH="1">
            <a:off x="1119281" y="5152752"/>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 name="Google Shape;322;p20"/>
          <p:cNvSpPr/>
          <p:nvPr/>
        </p:nvSpPr>
        <p:spPr>
          <a:xfrm rot="-5400000" flipH="1">
            <a:off x="502015" y="1446652"/>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3" name="Google Shape;323;p20"/>
          <p:cNvSpPr/>
          <p:nvPr/>
        </p:nvSpPr>
        <p:spPr>
          <a:xfrm rot="-5400000" flipH="1">
            <a:off x="1265315" y="230785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 name="Google Shape;324;p20"/>
          <p:cNvSpPr/>
          <p:nvPr/>
        </p:nvSpPr>
        <p:spPr>
          <a:xfrm rot="5400000" flipH="1">
            <a:off x="7107590" y="2922829"/>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 name="Google Shape;325;p20"/>
          <p:cNvSpPr/>
          <p:nvPr/>
        </p:nvSpPr>
        <p:spPr>
          <a:xfrm rot="-5400000">
            <a:off x="9030987" y="1317811"/>
            <a:ext cx="5695767" cy="1569933"/>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6" name="Google Shape;326;p20"/>
          <p:cNvSpPr/>
          <p:nvPr/>
        </p:nvSpPr>
        <p:spPr>
          <a:xfrm rot="-10799853" flipH="1">
            <a:off x="10827763" y="-12933"/>
            <a:ext cx="1873119" cy="279179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7" name="Google Shape;327;p20"/>
          <p:cNvSpPr/>
          <p:nvPr/>
        </p:nvSpPr>
        <p:spPr>
          <a:xfrm rot="5400000" flipH="1">
            <a:off x="10473439" y="68250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 name="Google Shape;328;p20"/>
          <p:cNvSpPr/>
          <p:nvPr/>
        </p:nvSpPr>
        <p:spPr>
          <a:xfrm rot="5400000" flipH="1">
            <a:off x="10827739" y="164824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 name="Google Shape;329;p20"/>
          <p:cNvSpPr/>
          <p:nvPr/>
        </p:nvSpPr>
        <p:spPr>
          <a:xfrm rot="5400000" flipH="1">
            <a:off x="11445005" y="535434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0" name="Google Shape;330;p20"/>
          <p:cNvSpPr/>
          <p:nvPr/>
        </p:nvSpPr>
        <p:spPr>
          <a:xfrm rot="5400000" flipH="1">
            <a:off x="10768505" y="457954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 name="Google Shape;331;p20"/>
          <p:cNvSpPr/>
          <p:nvPr/>
        </p:nvSpPr>
        <p:spPr>
          <a:xfrm rot="-5400000" flipH="1">
            <a:off x="1560381" y="620488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7066327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32"/>
        <p:cNvGrpSpPr/>
        <p:nvPr/>
      </p:nvGrpSpPr>
      <p:grpSpPr>
        <a:xfrm>
          <a:off x="0" y="0"/>
          <a:ext cx="0" cy="0"/>
          <a:chOff x="0" y="0"/>
          <a:chExt cx="0" cy="0"/>
        </a:xfrm>
      </p:grpSpPr>
      <p:sp>
        <p:nvSpPr>
          <p:cNvPr id="333" name="Google Shape;333;p21"/>
          <p:cNvSpPr txBox="1">
            <a:spLocks noGrp="1"/>
          </p:cNvSpPr>
          <p:nvPr>
            <p:ph type="title"/>
          </p:nvPr>
        </p:nvSpPr>
        <p:spPr>
          <a:xfrm flipH="1">
            <a:off x="1278669" y="2692967"/>
            <a:ext cx="5241600" cy="876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rtl="0">
              <a:spcBef>
                <a:spcPts val="0"/>
              </a:spcBef>
              <a:spcAft>
                <a:spcPts val="0"/>
              </a:spcAft>
              <a:buSzPts val="3000"/>
              <a:buNone/>
              <a:defRPr>
                <a:latin typeface="Open Sans SemiBold"/>
                <a:ea typeface="Open Sans SemiBold"/>
                <a:cs typeface="Open Sans SemiBold"/>
                <a:sym typeface="Open Sans SemiBold"/>
              </a:defRPr>
            </a:lvl2pPr>
            <a:lvl3pPr lvl="2" rtl="0">
              <a:spcBef>
                <a:spcPts val="0"/>
              </a:spcBef>
              <a:spcAft>
                <a:spcPts val="0"/>
              </a:spcAft>
              <a:buSzPts val="3000"/>
              <a:buNone/>
              <a:defRPr>
                <a:latin typeface="Open Sans SemiBold"/>
                <a:ea typeface="Open Sans SemiBold"/>
                <a:cs typeface="Open Sans SemiBold"/>
                <a:sym typeface="Open Sans SemiBold"/>
              </a:defRPr>
            </a:lvl3pPr>
            <a:lvl4pPr lvl="3" rtl="0">
              <a:spcBef>
                <a:spcPts val="0"/>
              </a:spcBef>
              <a:spcAft>
                <a:spcPts val="0"/>
              </a:spcAft>
              <a:buSzPts val="3000"/>
              <a:buNone/>
              <a:defRPr>
                <a:latin typeface="Open Sans SemiBold"/>
                <a:ea typeface="Open Sans SemiBold"/>
                <a:cs typeface="Open Sans SemiBold"/>
                <a:sym typeface="Open Sans SemiBold"/>
              </a:defRPr>
            </a:lvl4pPr>
            <a:lvl5pPr lvl="4" rtl="0">
              <a:spcBef>
                <a:spcPts val="0"/>
              </a:spcBef>
              <a:spcAft>
                <a:spcPts val="0"/>
              </a:spcAft>
              <a:buSzPts val="3000"/>
              <a:buNone/>
              <a:defRPr>
                <a:latin typeface="Open Sans SemiBold"/>
                <a:ea typeface="Open Sans SemiBold"/>
                <a:cs typeface="Open Sans SemiBold"/>
                <a:sym typeface="Open Sans SemiBold"/>
              </a:defRPr>
            </a:lvl5pPr>
            <a:lvl6pPr lvl="5" rtl="0">
              <a:spcBef>
                <a:spcPts val="0"/>
              </a:spcBef>
              <a:spcAft>
                <a:spcPts val="0"/>
              </a:spcAft>
              <a:buSzPts val="3000"/>
              <a:buNone/>
              <a:defRPr>
                <a:latin typeface="Open Sans SemiBold"/>
                <a:ea typeface="Open Sans SemiBold"/>
                <a:cs typeface="Open Sans SemiBold"/>
                <a:sym typeface="Open Sans SemiBold"/>
              </a:defRPr>
            </a:lvl6pPr>
            <a:lvl7pPr lvl="6" rtl="0">
              <a:spcBef>
                <a:spcPts val="0"/>
              </a:spcBef>
              <a:spcAft>
                <a:spcPts val="0"/>
              </a:spcAft>
              <a:buSzPts val="3000"/>
              <a:buNone/>
              <a:defRPr>
                <a:latin typeface="Open Sans SemiBold"/>
                <a:ea typeface="Open Sans SemiBold"/>
                <a:cs typeface="Open Sans SemiBold"/>
                <a:sym typeface="Open Sans SemiBold"/>
              </a:defRPr>
            </a:lvl7pPr>
            <a:lvl8pPr lvl="7" rtl="0">
              <a:spcBef>
                <a:spcPts val="0"/>
              </a:spcBef>
              <a:spcAft>
                <a:spcPts val="0"/>
              </a:spcAft>
              <a:buSzPts val="3000"/>
              <a:buNone/>
              <a:defRPr>
                <a:latin typeface="Open Sans SemiBold"/>
                <a:ea typeface="Open Sans SemiBold"/>
                <a:cs typeface="Open Sans SemiBold"/>
                <a:sym typeface="Open Sans SemiBold"/>
              </a:defRPr>
            </a:lvl8pPr>
            <a:lvl9pPr lvl="8" rtl="0">
              <a:spcBef>
                <a:spcPts val="0"/>
              </a:spcBef>
              <a:spcAft>
                <a:spcPts val="0"/>
              </a:spcAft>
              <a:buSzPts val="3000"/>
              <a:buNone/>
              <a:defRPr>
                <a:latin typeface="Open Sans SemiBold"/>
                <a:ea typeface="Open Sans SemiBold"/>
                <a:cs typeface="Open Sans SemiBold"/>
                <a:sym typeface="Open Sans SemiBold"/>
              </a:defRPr>
            </a:lvl9pPr>
          </a:lstStyle>
          <a:p>
            <a:endParaRPr/>
          </a:p>
        </p:txBody>
      </p:sp>
      <p:sp>
        <p:nvSpPr>
          <p:cNvPr id="334" name="Google Shape;334;p21"/>
          <p:cNvSpPr txBox="1">
            <a:spLocks noGrp="1"/>
          </p:cNvSpPr>
          <p:nvPr>
            <p:ph type="subTitle" idx="1"/>
          </p:nvPr>
        </p:nvSpPr>
        <p:spPr>
          <a:xfrm flipH="1">
            <a:off x="1278787" y="3421033"/>
            <a:ext cx="3998400" cy="74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Font typeface="Josefin Sans"/>
              <a:buNone/>
              <a:defRPr sz="2000"/>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35" name="Google Shape;335;p21"/>
          <p:cNvSpPr/>
          <p:nvPr/>
        </p:nvSpPr>
        <p:spPr>
          <a:xfrm rot="-132439" flipH="1">
            <a:off x="407828" y="-53222"/>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 name="Google Shape;336;p21"/>
          <p:cNvSpPr/>
          <p:nvPr/>
        </p:nvSpPr>
        <p:spPr>
          <a:xfrm flipH="1">
            <a:off x="536613" y="-176902"/>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 name="Google Shape;337;p21"/>
          <p:cNvSpPr/>
          <p:nvPr/>
        </p:nvSpPr>
        <p:spPr>
          <a:xfrm rot="10800000" flipH="1">
            <a:off x="-362816" y="-14504"/>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 name="Google Shape;338;p21"/>
          <p:cNvSpPr/>
          <p:nvPr/>
        </p:nvSpPr>
        <p:spPr>
          <a:xfrm rot="10800000" flipH="1">
            <a:off x="536601" y="1448649"/>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 name="Google Shape;339;p21"/>
          <p:cNvSpPr/>
          <p:nvPr/>
        </p:nvSpPr>
        <p:spPr>
          <a:xfrm rot="10800000" flipH="1">
            <a:off x="1537401" y="86408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 name="Google Shape;340;p21"/>
          <p:cNvSpPr/>
          <p:nvPr/>
        </p:nvSpPr>
        <p:spPr>
          <a:xfrm rot="10800000" flipH="1">
            <a:off x="3813001" y="401616"/>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 name="Google Shape;341;p21"/>
          <p:cNvSpPr/>
          <p:nvPr/>
        </p:nvSpPr>
        <p:spPr>
          <a:xfrm rot="-10667561">
            <a:off x="407828" y="5858447"/>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2" name="Google Shape;342;p21"/>
          <p:cNvSpPr/>
          <p:nvPr/>
        </p:nvSpPr>
        <p:spPr>
          <a:xfrm rot="10800000">
            <a:off x="536613" y="5734796"/>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3" name="Google Shape;343;p21"/>
          <p:cNvSpPr/>
          <p:nvPr/>
        </p:nvSpPr>
        <p:spPr>
          <a:xfrm>
            <a:off x="-362816" y="5542150"/>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4" name="Google Shape;344;p21"/>
          <p:cNvSpPr/>
          <p:nvPr/>
        </p:nvSpPr>
        <p:spPr>
          <a:xfrm>
            <a:off x="536601" y="5266265"/>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5" name="Google Shape;345;p21"/>
          <p:cNvSpPr/>
          <p:nvPr/>
        </p:nvSpPr>
        <p:spPr>
          <a:xfrm>
            <a:off x="1537401" y="585083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6" name="Google Shape;346;p21"/>
          <p:cNvSpPr/>
          <p:nvPr/>
        </p:nvSpPr>
        <p:spPr>
          <a:xfrm>
            <a:off x="3813001" y="6313299"/>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7" name="Google Shape;347;p21"/>
          <p:cNvSpPr/>
          <p:nvPr/>
        </p:nvSpPr>
        <p:spPr>
          <a:xfrm>
            <a:off x="6995568" y="6424365"/>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8" name="Google Shape;348;p21"/>
          <p:cNvSpPr/>
          <p:nvPr/>
        </p:nvSpPr>
        <p:spPr>
          <a:xfrm rot="10800000" flipH="1">
            <a:off x="6995568" y="204149"/>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7380689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349"/>
        <p:cNvGrpSpPr/>
        <p:nvPr/>
      </p:nvGrpSpPr>
      <p:grpSpPr>
        <a:xfrm>
          <a:off x="0" y="0"/>
          <a:ext cx="0" cy="0"/>
          <a:chOff x="0" y="0"/>
          <a:chExt cx="0" cy="0"/>
        </a:xfrm>
      </p:grpSpPr>
      <p:sp>
        <p:nvSpPr>
          <p:cNvPr id="350" name="Google Shape;350;p22"/>
          <p:cNvSpPr txBox="1">
            <a:spLocks noGrp="1"/>
          </p:cNvSpPr>
          <p:nvPr>
            <p:ph type="title"/>
          </p:nvPr>
        </p:nvSpPr>
        <p:spPr>
          <a:xfrm>
            <a:off x="3591800" y="484367"/>
            <a:ext cx="5008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51" name="Google Shape;351;p22"/>
          <p:cNvSpPr txBox="1">
            <a:spLocks noGrp="1"/>
          </p:cNvSpPr>
          <p:nvPr>
            <p:ph type="subTitle" idx="1"/>
          </p:nvPr>
        </p:nvSpPr>
        <p:spPr>
          <a:xfrm>
            <a:off x="6207803" y="1886533"/>
            <a:ext cx="40604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52" name="Google Shape;352;p22"/>
          <p:cNvSpPr txBox="1">
            <a:spLocks noGrp="1"/>
          </p:cNvSpPr>
          <p:nvPr>
            <p:ph type="subTitle" idx="2"/>
          </p:nvPr>
        </p:nvSpPr>
        <p:spPr>
          <a:xfrm>
            <a:off x="6611301" y="2312033"/>
            <a:ext cx="3253200" cy="13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53" name="Google Shape;353;p22"/>
          <p:cNvSpPr txBox="1">
            <a:spLocks noGrp="1"/>
          </p:cNvSpPr>
          <p:nvPr>
            <p:ph type="subTitle" idx="3"/>
          </p:nvPr>
        </p:nvSpPr>
        <p:spPr>
          <a:xfrm>
            <a:off x="1923784" y="1886533"/>
            <a:ext cx="40604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54" name="Google Shape;354;p22"/>
          <p:cNvSpPr txBox="1">
            <a:spLocks noGrp="1"/>
          </p:cNvSpPr>
          <p:nvPr>
            <p:ph type="subTitle" idx="4"/>
          </p:nvPr>
        </p:nvSpPr>
        <p:spPr>
          <a:xfrm>
            <a:off x="2327584" y="2312033"/>
            <a:ext cx="3253200" cy="13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55" name="Google Shape;355;p22"/>
          <p:cNvSpPr txBox="1">
            <a:spLocks noGrp="1"/>
          </p:cNvSpPr>
          <p:nvPr>
            <p:ph type="subTitle" idx="5"/>
          </p:nvPr>
        </p:nvSpPr>
        <p:spPr>
          <a:xfrm>
            <a:off x="6207749" y="4213533"/>
            <a:ext cx="40604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56" name="Google Shape;356;p22"/>
          <p:cNvSpPr txBox="1">
            <a:spLocks noGrp="1"/>
          </p:cNvSpPr>
          <p:nvPr>
            <p:ph type="subTitle" idx="6"/>
          </p:nvPr>
        </p:nvSpPr>
        <p:spPr>
          <a:xfrm>
            <a:off x="6611301" y="4639032"/>
            <a:ext cx="3253200" cy="13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57" name="Google Shape;357;p22"/>
          <p:cNvSpPr txBox="1">
            <a:spLocks noGrp="1"/>
          </p:cNvSpPr>
          <p:nvPr>
            <p:ph type="subTitle" idx="7"/>
          </p:nvPr>
        </p:nvSpPr>
        <p:spPr>
          <a:xfrm>
            <a:off x="1923784" y="4213533"/>
            <a:ext cx="40604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58" name="Google Shape;358;p22"/>
          <p:cNvSpPr txBox="1">
            <a:spLocks noGrp="1"/>
          </p:cNvSpPr>
          <p:nvPr>
            <p:ph type="subTitle" idx="8"/>
          </p:nvPr>
        </p:nvSpPr>
        <p:spPr>
          <a:xfrm>
            <a:off x="2327584" y="4639032"/>
            <a:ext cx="3253200" cy="13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59" name="Google Shape;359;p22"/>
          <p:cNvSpPr/>
          <p:nvPr/>
        </p:nvSpPr>
        <p:spPr>
          <a:xfrm rot="-5532439" flipH="1">
            <a:off x="-2726736" y="3096232"/>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0" name="Google Shape;360;p22"/>
          <p:cNvSpPr/>
          <p:nvPr/>
        </p:nvSpPr>
        <p:spPr>
          <a:xfrm rot="-5400000" flipH="1">
            <a:off x="-1110025" y="3768575"/>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1" name="Google Shape;361;p22"/>
          <p:cNvSpPr/>
          <p:nvPr/>
        </p:nvSpPr>
        <p:spPr>
          <a:xfrm rot="5400000" flipH="1">
            <a:off x="-734683" y="4850699"/>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2" name="Google Shape;362;p22"/>
          <p:cNvSpPr/>
          <p:nvPr/>
        </p:nvSpPr>
        <p:spPr>
          <a:xfrm rot="5400000" flipH="1">
            <a:off x="1467168" y="5877249"/>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3" name="Google Shape;363;p22"/>
          <p:cNvSpPr/>
          <p:nvPr/>
        </p:nvSpPr>
        <p:spPr>
          <a:xfrm rot="5400000" flipH="1">
            <a:off x="882601" y="487644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4" name="Google Shape;364;p22"/>
          <p:cNvSpPr/>
          <p:nvPr/>
        </p:nvSpPr>
        <p:spPr>
          <a:xfrm rot="5400000" flipH="1">
            <a:off x="420135" y="2600849"/>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5" name="Google Shape;365;p22"/>
          <p:cNvSpPr/>
          <p:nvPr/>
        </p:nvSpPr>
        <p:spPr>
          <a:xfrm rot="5400000" flipH="1">
            <a:off x="611001" y="330949"/>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6" name="Google Shape;366;p22"/>
          <p:cNvSpPr/>
          <p:nvPr/>
        </p:nvSpPr>
        <p:spPr>
          <a:xfrm rot="5267561" flipH="1">
            <a:off x="8493765" y="2549425"/>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7" name="Google Shape;367;p22"/>
          <p:cNvSpPr/>
          <p:nvPr/>
        </p:nvSpPr>
        <p:spPr>
          <a:xfrm rot="5400000" flipH="1">
            <a:off x="10110506" y="1629753"/>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8" name="Google Shape;368;p22"/>
          <p:cNvSpPr/>
          <p:nvPr/>
        </p:nvSpPr>
        <p:spPr>
          <a:xfrm rot="-5400000" flipH="1">
            <a:off x="10130804" y="517380"/>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9" name="Google Shape;369;p22"/>
          <p:cNvSpPr/>
          <p:nvPr/>
        </p:nvSpPr>
        <p:spPr>
          <a:xfrm rot="-5400000" flipH="1">
            <a:off x="10593617" y="678099"/>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0" name="Google Shape;370;p22"/>
          <p:cNvSpPr/>
          <p:nvPr/>
        </p:nvSpPr>
        <p:spPr>
          <a:xfrm rot="-5400000" flipH="1">
            <a:off x="11178184" y="167889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1" name="Google Shape;371;p22"/>
          <p:cNvSpPr/>
          <p:nvPr/>
        </p:nvSpPr>
        <p:spPr>
          <a:xfrm rot="-5400000" flipH="1">
            <a:off x="11640651" y="3954499"/>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2" name="Google Shape;372;p22"/>
          <p:cNvSpPr/>
          <p:nvPr/>
        </p:nvSpPr>
        <p:spPr>
          <a:xfrm rot="-5400000" flipH="1">
            <a:off x="11362984" y="6137999"/>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4069442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spTree>
      <p:nvGrpSpPr>
        <p:cNvPr id="1" name="Shape 373"/>
        <p:cNvGrpSpPr/>
        <p:nvPr/>
      </p:nvGrpSpPr>
      <p:grpSpPr>
        <a:xfrm>
          <a:off x="0" y="0"/>
          <a:ext cx="0" cy="0"/>
          <a:chOff x="0" y="0"/>
          <a:chExt cx="0" cy="0"/>
        </a:xfrm>
      </p:grpSpPr>
      <p:sp>
        <p:nvSpPr>
          <p:cNvPr id="374" name="Google Shape;374;p23"/>
          <p:cNvSpPr txBox="1">
            <a:spLocks noGrp="1"/>
          </p:cNvSpPr>
          <p:nvPr>
            <p:ph type="title"/>
          </p:nvPr>
        </p:nvSpPr>
        <p:spPr>
          <a:xfrm>
            <a:off x="720000" y="484367"/>
            <a:ext cx="10752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375" name="Google Shape;375;p23"/>
          <p:cNvSpPr txBox="1">
            <a:spLocks noGrp="1"/>
          </p:cNvSpPr>
          <p:nvPr>
            <p:ph type="subTitle" idx="1"/>
          </p:nvPr>
        </p:nvSpPr>
        <p:spPr>
          <a:xfrm>
            <a:off x="4438609" y="3124733"/>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76" name="Google Shape;376;p23"/>
          <p:cNvSpPr txBox="1">
            <a:spLocks noGrp="1"/>
          </p:cNvSpPr>
          <p:nvPr>
            <p:ph type="subTitle" idx="2"/>
          </p:nvPr>
        </p:nvSpPr>
        <p:spPr>
          <a:xfrm>
            <a:off x="4643609" y="3550233"/>
            <a:ext cx="290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77" name="Google Shape;377;p23"/>
          <p:cNvSpPr txBox="1">
            <a:spLocks noGrp="1"/>
          </p:cNvSpPr>
          <p:nvPr>
            <p:ph type="subTitle" idx="3"/>
          </p:nvPr>
        </p:nvSpPr>
        <p:spPr>
          <a:xfrm>
            <a:off x="1055751" y="3124733"/>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78" name="Google Shape;378;p23"/>
          <p:cNvSpPr txBox="1">
            <a:spLocks noGrp="1"/>
          </p:cNvSpPr>
          <p:nvPr>
            <p:ph type="subTitle" idx="4"/>
          </p:nvPr>
        </p:nvSpPr>
        <p:spPr>
          <a:xfrm>
            <a:off x="1260751" y="3550233"/>
            <a:ext cx="290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79" name="Google Shape;379;p23"/>
          <p:cNvSpPr txBox="1">
            <a:spLocks noGrp="1"/>
          </p:cNvSpPr>
          <p:nvPr>
            <p:ph type="subTitle" idx="5"/>
          </p:nvPr>
        </p:nvSpPr>
        <p:spPr>
          <a:xfrm>
            <a:off x="7821433" y="3124733"/>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80" name="Google Shape;380;p23"/>
          <p:cNvSpPr txBox="1">
            <a:spLocks noGrp="1"/>
          </p:cNvSpPr>
          <p:nvPr>
            <p:ph type="subTitle" idx="6"/>
          </p:nvPr>
        </p:nvSpPr>
        <p:spPr>
          <a:xfrm>
            <a:off x="8026433" y="3550233"/>
            <a:ext cx="290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81" name="Google Shape;381;p23"/>
          <p:cNvSpPr/>
          <p:nvPr/>
        </p:nvSpPr>
        <p:spPr>
          <a:xfrm rot="10800000">
            <a:off x="3375055" y="5647098"/>
            <a:ext cx="7238608" cy="1346469"/>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 name="Google Shape;382;p23"/>
          <p:cNvSpPr/>
          <p:nvPr/>
        </p:nvSpPr>
        <p:spPr>
          <a:xfrm rot="5400000">
            <a:off x="4145232" y="3805446"/>
            <a:ext cx="1923040" cy="4751756"/>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 name="Google Shape;383;p23"/>
          <p:cNvSpPr/>
          <p:nvPr/>
        </p:nvSpPr>
        <p:spPr>
          <a:xfrm>
            <a:off x="4910600" y="5894167"/>
            <a:ext cx="2842800" cy="1645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 name="Google Shape;384;p23"/>
          <p:cNvSpPr/>
          <p:nvPr/>
        </p:nvSpPr>
        <p:spPr>
          <a:xfrm rot="10800000" flipH="1">
            <a:off x="5291584" y="54290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5" name="Google Shape;385;p23"/>
          <p:cNvSpPr/>
          <p:nvPr/>
        </p:nvSpPr>
        <p:spPr>
          <a:xfrm rot="10800000" flipH="1">
            <a:off x="7895235" y="607221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6" name="Google Shape;386;p23"/>
          <p:cNvSpPr/>
          <p:nvPr/>
        </p:nvSpPr>
        <p:spPr>
          <a:xfrm rot="10800000" flipH="1">
            <a:off x="1689617" y="60289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7" name="Google Shape;387;p23"/>
          <p:cNvSpPr/>
          <p:nvPr/>
        </p:nvSpPr>
        <p:spPr>
          <a:xfrm rot="10800000" flipH="1">
            <a:off x="10800035" y="633721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8" name="Google Shape;388;p23"/>
          <p:cNvSpPr/>
          <p:nvPr/>
        </p:nvSpPr>
        <p:spPr>
          <a:xfrm rot="10800000" flipH="1">
            <a:off x="8674417" y="64687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 name="Google Shape;389;p23"/>
          <p:cNvSpPr/>
          <p:nvPr/>
        </p:nvSpPr>
        <p:spPr>
          <a:xfrm rot="10800000" flipH="1">
            <a:off x="2647568" y="547231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7938759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390"/>
        <p:cNvGrpSpPr/>
        <p:nvPr/>
      </p:nvGrpSpPr>
      <p:grpSpPr>
        <a:xfrm>
          <a:off x="0" y="0"/>
          <a:ext cx="0" cy="0"/>
          <a:chOff x="0" y="0"/>
          <a:chExt cx="0" cy="0"/>
        </a:xfrm>
      </p:grpSpPr>
      <p:sp>
        <p:nvSpPr>
          <p:cNvPr id="391" name="Google Shape;391;p24"/>
          <p:cNvSpPr txBox="1">
            <a:spLocks noGrp="1"/>
          </p:cNvSpPr>
          <p:nvPr>
            <p:ph type="title"/>
          </p:nvPr>
        </p:nvSpPr>
        <p:spPr>
          <a:xfrm>
            <a:off x="3429000" y="484367"/>
            <a:ext cx="5334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392" name="Google Shape;392;p24"/>
          <p:cNvSpPr txBox="1">
            <a:spLocks noGrp="1"/>
          </p:cNvSpPr>
          <p:nvPr>
            <p:ph type="subTitle" idx="1"/>
          </p:nvPr>
        </p:nvSpPr>
        <p:spPr>
          <a:xfrm>
            <a:off x="6788467" y="5059600"/>
            <a:ext cx="2940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93" name="Google Shape;393;p24"/>
          <p:cNvSpPr txBox="1">
            <a:spLocks noGrp="1"/>
          </p:cNvSpPr>
          <p:nvPr>
            <p:ph type="subTitle" idx="2"/>
          </p:nvPr>
        </p:nvSpPr>
        <p:spPr>
          <a:xfrm>
            <a:off x="6597600" y="5453000"/>
            <a:ext cx="3317600" cy="86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94" name="Google Shape;394;p24"/>
          <p:cNvSpPr txBox="1">
            <a:spLocks noGrp="1"/>
          </p:cNvSpPr>
          <p:nvPr>
            <p:ph type="subTitle" idx="3"/>
          </p:nvPr>
        </p:nvSpPr>
        <p:spPr>
          <a:xfrm>
            <a:off x="2534933" y="5059600"/>
            <a:ext cx="26772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95" name="Google Shape;395;p24"/>
          <p:cNvSpPr txBox="1">
            <a:spLocks noGrp="1"/>
          </p:cNvSpPr>
          <p:nvPr>
            <p:ph type="subTitle" idx="4"/>
          </p:nvPr>
        </p:nvSpPr>
        <p:spPr>
          <a:xfrm>
            <a:off x="2400667" y="5453000"/>
            <a:ext cx="2940800" cy="86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96" name="Google Shape;396;p24"/>
          <p:cNvSpPr/>
          <p:nvPr/>
        </p:nvSpPr>
        <p:spPr>
          <a:xfrm rot="-5400000">
            <a:off x="-916396" y="795506"/>
            <a:ext cx="3747565" cy="1597404"/>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 name="Google Shape;397;p24"/>
          <p:cNvSpPr/>
          <p:nvPr/>
        </p:nvSpPr>
        <p:spPr>
          <a:xfrm rot="-5400000">
            <a:off x="-1709133" y="1512887"/>
            <a:ext cx="3814196" cy="100214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8" name="Google Shape;398;p24"/>
          <p:cNvSpPr/>
          <p:nvPr/>
        </p:nvSpPr>
        <p:spPr>
          <a:xfrm rot="5400000">
            <a:off x="622641" y="1594308"/>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9" name="Google Shape;399;p24"/>
          <p:cNvSpPr/>
          <p:nvPr/>
        </p:nvSpPr>
        <p:spPr>
          <a:xfrm rot="5400000">
            <a:off x="-659844" y="278259"/>
            <a:ext cx="2654147" cy="1405347"/>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0" name="Google Shape;400;p24"/>
          <p:cNvSpPr/>
          <p:nvPr/>
        </p:nvSpPr>
        <p:spPr>
          <a:xfrm rot="5400000">
            <a:off x="1238492" y="133225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1" name="Google Shape;401;p24"/>
          <p:cNvSpPr/>
          <p:nvPr/>
        </p:nvSpPr>
        <p:spPr>
          <a:xfrm rot="-5400000">
            <a:off x="359008" y="378965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2" name="Google Shape;402;p24"/>
          <p:cNvSpPr/>
          <p:nvPr/>
        </p:nvSpPr>
        <p:spPr>
          <a:xfrm rot="5400000">
            <a:off x="9450063" y="4348942"/>
            <a:ext cx="3747565" cy="1597404"/>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3" name="Google Shape;403;p24"/>
          <p:cNvSpPr/>
          <p:nvPr/>
        </p:nvSpPr>
        <p:spPr>
          <a:xfrm rot="5400000">
            <a:off x="10176170" y="4226817"/>
            <a:ext cx="3814196" cy="100214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4" name="Google Shape;404;p24"/>
          <p:cNvSpPr/>
          <p:nvPr/>
        </p:nvSpPr>
        <p:spPr>
          <a:xfrm rot="-5400000">
            <a:off x="11440592" y="4929541"/>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5" name="Google Shape;405;p24"/>
          <p:cNvSpPr/>
          <p:nvPr/>
        </p:nvSpPr>
        <p:spPr>
          <a:xfrm rot="-5400000">
            <a:off x="10286931" y="5058245"/>
            <a:ext cx="2654147" cy="1405347"/>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6" name="Google Shape;406;p24"/>
          <p:cNvSpPr/>
          <p:nvPr/>
        </p:nvSpPr>
        <p:spPr>
          <a:xfrm rot="-5400000">
            <a:off x="10911541" y="527799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7" name="Google Shape;407;p24"/>
          <p:cNvSpPr/>
          <p:nvPr/>
        </p:nvSpPr>
        <p:spPr>
          <a:xfrm rot="5400000">
            <a:off x="11791025" y="282059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8" name="Google Shape;408;p24"/>
          <p:cNvSpPr/>
          <p:nvPr/>
        </p:nvSpPr>
        <p:spPr>
          <a:xfrm rot="-5400000">
            <a:off x="10054859" y="6241208"/>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9" name="Google Shape;409;p24"/>
          <p:cNvSpPr/>
          <p:nvPr/>
        </p:nvSpPr>
        <p:spPr>
          <a:xfrm rot="5400000">
            <a:off x="2008375" y="282641"/>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434796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49"/>
        <p:cNvGrpSpPr/>
        <p:nvPr/>
      </p:nvGrpSpPr>
      <p:grpSpPr>
        <a:xfrm>
          <a:off x="0" y="0"/>
          <a:ext cx="0" cy="0"/>
          <a:chOff x="0" y="0"/>
          <a:chExt cx="0" cy="0"/>
        </a:xfrm>
      </p:grpSpPr>
      <p:sp>
        <p:nvSpPr>
          <p:cNvPr id="150" name="Google Shape;150;p11"/>
          <p:cNvSpPr txBox="1">
            <a:spLocks noGrp="1"/>
          </p:cNvSpPr>
          <p:nvPr>
            <p:ph type="title" hasCustomPrompt="1"/>
          </p:nvPr>
        </p:nvSpPr>
        <p:spPr>
          <a:xfrm>
            <a:off x="1623133" y="2139200"/>
            <a:ext cx="8945600" cy="197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51" name="Google Shape;151;p11"/>
          <p:cNvSpPr txBox="1">
            <a:spLocks noGrp="1"/>
          </p:cNvSpPr>
          <p:nvPr>
            <p:ph type="body" idx="1"/>
          </p:nvPr>
        </p:nvSpPr>
        <p:spPr>
          <a:xfrm>
            <a:off x="2225100" y="4116800"/>
            <a:ext cx="7741600" cy="6020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152" name="Google Shape;152;p11"/>
          <p:cNvSpPr/>
          <p:nvPr/>
        </p:nvSpPr>
        <p:spPr>
          <a:xfrm rot="10800000" flipH="1">
            <a:off x="3369533" y="5823154"/>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11"/>
          <p:cNvSpPr/>
          <p:nvPr/>
        </p:nvSpPr>
        <p:spPr>
          <a:xfrm>
            <a:off x="8265261" y="6074358"/>
            <a:ext cx="4115539" cy="129613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 name="Google Shape;154;p11"/>
          <p:cNvSpPr/>
          <p:nvPr/>
        </p:nvSpPr>
        <p:spPr>
          <a:xfrm rot="-7520738" flipH="1">
            <a:off x="10416386" y="5013956"/>
            <a:ext cx="1873092" cy="279174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 name="Google Shape;155;p11"/>
          <p:cNvSpPr/>
          <p:nvPr/>
        </p:nvSpPr>
        <p:spPr>
          <a:xfrm flipH="1">
            <a:off x="6690788" y="63008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 name="Google Shape;156;p11"/>
          <p:cNvSpPr/>
          <p:nvPr/>
        </p:nvSpPr>
        <p:spPr>
          <a:xfrm flipH="1">
            <a:off x="10516455" y="60722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 name="Google Shape;157;p11"/>
          <p:cNvSpPr/>
          <p:nvPr/>
        </p:nvSpPr>
        <p:spPr>
          <a:xfrm flipH="1">
            <a:off x="11537288" y="4838367"/>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11"/>
          <p:cNvSpPr/>
          <p:nvPr/>
        </p:nvSpPr>
        <p:spPr>
          <a:xfrm flipH="1">
            <a:off x="9970021" y="5823167"/>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 name="Google Shape;159;p11"/>
          <p:cNvSpPr/>
          <p:nvPr/>
        </p:nvSpPr>
        <p:spPr>
          <a:xfrm flipH="1">
            <a:off x="-568538" y="-112933"/>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11"/>
          <p:cNvSpPr/>
          <p:nvPr/>
        </p:nvSpPr>
        <p:spPr>
          <a:xfrm rot="10800000">
            <a:off x="-393045" y="-486934"/>
            <a:ext cx="4115539" cy="129613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11"/>
          <p:cNvSpPr/>
          <p:nvPr/>
        </p:nvSpPr>
        <p:spPr>
          <a:xfrm rot="3279262" flipH="1">
            <a:off x="-301722" y="-922144"/>
            <a:ext cx="1873092" cy="279174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11"/>
          <p:cNvSpPr/>
          <p:nvPr/>
        </p:nvSpPr>
        <p:spPr>
          <a:xfrm flipH="1">
            <a:off x="1180888" y="8092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 name="Google Shape;163;p11"/>
          <p:cNvSpPr/>
          <p:nvPr/>
        </p:nvSpPr>
        <p:spPr>
          <a:xfrm flipH="1">
            <a:off x="3301421" y="8887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 name="Google Shape;164;p11"/>
          <p:cNvSpPr/>
          <p:nvPr/>
        </p:nvSpPr>
        <p:spPr>
          <a:xfrm flipH="1">
            <a:off x="110588" y="1913600"/>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0240097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10"/>
        <p:cNvGrpSpPr/>
        <p:nvPr/>
      </p:nvGrpSpPr>
      <p:grpSpPr>
        <a:xfrm>
          <a:off x="0" y="0"/>
          <a:ext cx="0" cy="0"/>
          <a:chOff x="0" y="0"/>
          <a:chExt cx="0" cy="0"/>
        </a:xfrm>
      </p:grpSpPr>
      <p:sp>
        <p:nvSpPr>
          <p:cNvPr id="411" name="Google Shape;411;p25"/>
          <p:cNvSpPr txBox="1">
            <a:spLocks noGrp="1"/>
          </p:cNvSpPr>
          <p:nvPr>
            <p:ph type="title"/>
          </p:nvPr>
        </p:nvSpPr>
        <p:spPr>
          <a:xfrm>
            <a:off x="3506600" y="1319033"/>
            <a:ext cx="5178800" cy="124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666"/>
            </a:lvl1pPr>
            <a:lvl2pPr lvl="1" algn="ctr" rtl="0">
              <a:spcBef>
                <a:spcPts val="0"/>
              </a:spcBef>
              <a:spcAft>
                <a:spcPts val="0"/>
              </a:spcAft>
              <a:buSzPts val="3000"/>
              <a:buNone/>
              <a:defRPr>
                <a:latin typeface="Open Sans"/>
                <a:ea typeface="Open Sans"/>
                <a:cs typeface="Open Sans"/>
                <a:sym typeface="Open Sans"/>
              </a:defRPr>
            </a:lvl2pPr>
            <a:lvl3pPr lvl="2" algn="ctr" rtl="0">
              <a:spcBef>
                <a:spcPts val="0"/>
              </a:spcBef>
              <a:spcAft>
                <a:spcPts val="0"/>
              </a:spcAft>
              <a:buSzPts val="3000"/>
              <a:buNone/>
              <a:defRPr>
                <a:latin typeface="Open Sans"/>
                <a:ea typeface="Open Sans"/>
                <a:cs typeface="Open Sans"/>
                <a:sym typeface="Open Sans"/>
              </a:defRPr>
            </a:lvl3pPr>
            <a:lvl4pPr lvl="3" algn="ctr" rtl="0">
              <a:spcBef>
                <a:spcPts val="0"/>
              </a:spcBef>
              <a:spcAft>
                <a:spcPts val="0"/>
              </a:spcAft>
              <a:buSzPts val="3000"/>
              <a:buNone/>
              <a:defRPr>
                <a:latin typeface="Open Sans"/>
                <a:ea typeface="Open Sans"/>
                <a:cs typeface="Open Sans"/>
                <a:sym typeface="Open Sans"/>
              </a:defRPr>
            </a:lvl4pPr>
            <a:lvl5pPr lvl="4" algn="ctr" rtl="0">
              <a:spcBef>
                <a:spcPts val="0"/>
              </a:spcBef>
              <a:spcAft>
                <a:spcPts val="0"/>
              </a:spcAft>
              <a:buSzPts val="3000"/>
              <a:buNone/>
              <a:defRPr>
                <a:latin typeface="Open Sans"/>
                <a:ea typeface="Open Sans"/>
                <a:cs typeface="Open Sans"/>
                <a:sym typeface="Open Sans"/>
              </a:defRPr>
            </a:lvl5pPr>
            <a:lvl6pPr lvl="5" algn="ctr" rtl="0">
              <a:spcBef>
                <a:spcPts val="0"/>
              </a:spcBef>
              <a:spcAft>
                <a:spcPts val="0"/>
              </a:spcAft>
              <a:buSzPts val="3000"/>
              <a:buNone/>
              <a:defRPr>
                <a:latin typeface="Open Sans"/>
                <a:ea typeface="Open Sans"/>
                <a:cs typeface="Open Sans"/>
                <a:sym typeface="Open Sans"/>
              </a:defRPr>
            </a:lvl6pPr>
            <a:lvl7pPr lvl="6" algn="ctr" rtl="0">
              <a:spcBef>
                <a:spcPts val="0"/>
              </a:spcBef>
              <a:spcAft>
                <a:spcPts val="0"/>
              </a:spcAft>
              <a:buSzPts val="3000"/>
              <a:buNone/>
              <a:defRPr>
                <a:latin typeface="Open Sans"/>
                <a:ea typeface="Open Sans"/>
                <a:cs typeface="Open Sans"/>
                <a:sym typeface="Open Sans"/>
              </a:defRPr>
            </a:lvl7pPr>
            <a:lvl8pPr lvl="7" algn="ctr" rtl="0">
              <a:spcBef>
                <a:spcPts val="0"/>
              </a:spcBef>
              <a:spcAft>
                <a:spcPts val="0"/>
              </a:spcAft>
              <a:buSzPts val="3000"/>
              <a:buNone/>
              <a:defRPr>
                <a:latin typeface="Open Sans"/>
                <a:ea typeface="Open Sans"/>
                <a:cs typeface="Open Sans"/>
                <a:sym typeface="Open Sans"/>
              </a:defRPr>
            </a:lvl8pPr>
            <a:lvl9pPr lvl="8" algn="ctr" rtl="0">
              <a:spcBef>
                <a:spcPts val="0"/>
              </a:spcBef>
              <a:spcAft>
                <a:spcPts val="0"/>
              </a:spcAft>
              <a:buSzPts val="3000"/>
              <a:buNone/>
              <a:defRPr>
                <a:latin typeface="Open Sans"/>
                <a:ea typeface="Open Sans"/>
                <a:cs typeface="Open Sans"/>
                <a:sym typeface="Open Sans"/>
              </a:defRPr>
            </a:lvl9pPr>
          </a:lstStyle>
          <a:p>
            <a:endParaRPr/>
          </a:p>
        </p:txBody>
      </p:sp>
      <p:sp>
        <p:nvSpPr>
          <p:cNvPr id="412" name="Google Shape;412;p25"/>
          <p:cNvSpPr txBox="1">
            <a:spLocks noGrp="1"/>
          </p:cNvSpPr>
          <p:nvPr>
            <p:ph type="subTitle" idx="1"/>
          </p:nvPr>
        </p:nvSpPr>
        <p:spPr>
          <a:xfrm>
            <a:off x="4058153" y="2359484"/>
            <a:ext cx="4089200" cy="14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867">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2133"/>
              </a:spcBef>
              <a:spcAft>
                <a:spcPts val="0"/>
              </a:spcAft>
              <a:buClr>
                <a:schemeClr val="dk1"/>
              </a:buClr>
              <a:buSzPts val="1400"/>
              <a:buNone/>
              <a:defRPr>
                <a:solidFill>
                  <a:schemeClr val="dk1"/>
                </a:solidFill>
              </a:defRPr>
            </a:lvl3pPr>
            <a:lvl4pPr lvl="3" algn="ctr" rtl="0">
              <a:spcBef>
                <a:spcPts val="2133"/>
              </a:spcBef>
              <a:spcAft>
                <a:spcPts val="0"/>
              </a:spcAft>
              <a:buClr>
                <a:schemeClr val="dk1"/>
              </a:buClr>
              <a:buSzPts val="1400"/>
              <a:buNone/>
              <a:defRPr>
                <a:solidFill>
                  <a:schemeClr val="dk1"/>
                </a:solidFill>
              </a:defRPr>
            </a:lvl4pPr>
            <a:lvl5pPr lvl="4" algn="ctr" rtl="0">
              <a:spcBef>
                <a:spcPts val="2133"/>
              </a:spcBef>
              <a:spcAft>
                <a:spcPts val="0"/>
              </a:spcAft>
              <a:buClr>
                <a:schemeClr val="dk1"/>
              </a:buClr>
              <a:buSzPts val="1400"/>
              <a:buNone/>
              <a:defRPr>
                <a:solidFill>
                  <a:schemeClr val="dk1"/>
                </a:solidFill>
              </a:defRPr>
            </a:lvl5pPr>
            <a:lvl6pPr lvl="5" algn="ctr" rtl="0">
              <a:spcBef>
                <a:spcPts val="2133"/>
              </a:spcBef>
              <a:spcAft>
                <a:spcPts val="0"/>
              </a:spcAft>
              <a:buClr>
                <a:schemeClr val="dk1"/>
              </a:buClr>
              <a:buSzPts val="1400"/>
              <a:buNone/>
              <a:defRPr>
                <a:solidFill>
                  <a:schemeClr val="dk1"/>
                </a:solidFill>
              </a:defRPr>
            </a:lvl6pPr>
            <a:lvl7pPr lvl="6" algn="ctr" rtl="0">
              <a:spcBef>
                <a:spcPts val="2133"/>
              </a:spcBef>
              <a:spcAft>
                <a:spcPts val="0"/>
              </a:spcAft>
              <a:buClr>
                <a:schemeClr val="dk1"/>
              </a:buClr>
              <a:buSzPts val="1400"/>
              <a:buNone/>
              <a:defRPr>
                <a:solidFill>
                  <a:schemeClr val="dk1"/>
                </a:solidFill>
              </a:defRPr>
            </a:lvl7pPr>
            <a:lvl8pPr lvl="7" algn="ctr" rtl="0">
              <a:spcBef>
                <a:spcPts val="2133"/>
              </a:spcBef>
              <a:spcAft>
                <a:spcPts val="0"/>
              </a:spcAft>
              <a:buClr>
                <a:schemeClr val="dk1"/>
              </a:buClr>
              <a:buSzPts val="1400"/>
              <a:buNone/>
              <a:defRPr>
                <a:solidFill>
                  <a:schemeClr val="dk1"/>
                </a:solidFill>
              </a:defRPr>
            </a:lvl8pPr>
            <a:lvl9pPr lvl="8" algn="ctr" rtl="0">
              <a:spcBef>
                <a:spcPts val="2133"/>
              </a:spcBef>
              <a:spcAft>
                <a:spcPts val="2133"/>
              </a:spcAft>
              <a:buClr>
                <a:schemeClr val="dk1"/>
              </a:buClr>
              <a:buSzPts val="1400"/>
              <a:buNone/>
              <a:defRPr>
                <a:solidFill>
                  <a:schemeClr val="dk1"/>
                </a:solidFill>
              </a:defRPr>
            </a:lvl9pPr>
          </a:lstStyle>
          <a:p>
            <a:endParaRPr/>
          </a:p>
        </p:txBody>
      </p:sp>
      <p:sp>
        <p:nvSpPr>
          <p:cNvPr id="413" name="Google Shape;413;p25"/>
          <p:cNvSpPr txBox="1">
            <a:spLocks noGrp="1"/>
          </p:cNvSpPr>
          <p:nvPr>
            <p:ph type="subTitle" idx="2"/>
          </p:nvPr>
        </p:nvSpPr>
        <p:spPr>
          <a:xfrm>
            <a:off x="3569187" y="5168667"/>
            <a:ext cx="5053600" cy="37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67">
                <a:solidFill>
                  <a:schemeClr val="dk1"/>
                </a:solidFill>
              </a:defRPr>
            </a:lvl1pPr>
            <a:lvl2pPr lvl="1" algn="ctr" rtl="0">
              <a:spcBef>
                <a:spcPts val="2133"/>
              </a:spcBef>
              <a:spcAft>
                <a:spcPts val="0"/>
              </a:spcAft>
              <a:buClr>
                <a:schemeClr val="dk1"/>
              </a:buClr>
              <a:buSzPts val="1400"/>
              <a:buNone/>
              <a:defRPr>
                <a:solidFill>
                  <a:schemeClr val="dk1"/>
                </a:solidFill>
              </a:defRPr>
            </a:lvl2pPr>
            <a:lvl3pPr lvl="2" algn="ctr" rtl="0">
              <a:spcBef>
                <a:spcPts val="2133"/>
              </a:spcBef>
              <a:spcAft>
                <a:spcPts val="0"/>
              </a:spcAft>
              <a:buClr>
                <a:schemeClr val="dk1"/>
              </a:buClr>
              <a:buSzPts val="1400"/>
              <a:buNone/>
              <a:defRPr>
                <a:solidFill>
                  <a:schemeClr val="dk1"/>
                </a:solidFill>
              </a:defRPr>
            </a:lvl3pPr>
            <a:lvl4pPr lvl="3" algn="ctr" rtl="0">
              <a:spcBef>
                <a:spcPts val="2133"/>
              </a:spcBef>
              <a:spcAft>
                <a:spcPts val="0"/>
              </a:spcAft>
              <a:buClr>
                <a:schemeClr val="dk1"/>
              </a:buClr>
              <a:buSzPts val="1400"/>
              <a:buNone/>
              <a:defRPr>
                <a:solidFill>
                  <a:schemeClr val="dk1"/>
                </a:solidFill>
              </a:defRPr>
            </a:lvl4pPr>
            <a:lvl5pPr lvl="4" algn="ctr" rtl="0">
              <a:spcBef>
                <a:spcPts val="2133"/>
              </a:spcBef>
              <a:spcAft>
                <a:spcPts val="0"/>
              </a:spcAft>
              <a:buClr>
                <a:schemeClr val="dk1"/>
              </a:buClr>
              <a:buSzPts val="1400"/>
              <a:buNone/>
              <a:defRPr>
                <a:solidFill>
                  <a:schemeClr val="dk1"/>
                </a:solidFill>
              </a:defRPr>
            </a:lvl5pPr>
            <a:lvl6pPr lvl="5" algn="ctr" rtl="0">
              <a:spcBef>
                <a:spcPts val="2133"/>
              </a:spcBef>
              <a:spcAft>
                <a:spcPts val="0"/>
              </a:spcAft>
              <a:buClr>
                <a:schemeClr val="dk1"/>
              </a:buClr>
              <a:buSzPts val="1400"/>
              <a:buNone/>
              <a:defRPr>
                <a:solidFill>
                  <a:schemeClr val="dk1"/>
                </a:solidFill>
              </a:defRPr>
            </a:lvl6pPr>
            <a:lvl7pPr lvl="6" algn="ctr" rtl="0">
              <a:spcBef>
                <a:spcPts val="2133"/>
              </a:spcBef>
              <a:spcAft>
                <a:spcPts val="0"/>
              </a:spcAft>
              <a:buClr>
                <a:schemeClr val="dk1"/>
              </a:buClr>
              <a:buSzPts val="1400"/>
              <a:buNone/>
              <a:defRPr>
                <a:solidFill>
                  <a:schemeClr val="dk1"/>
                </a:solidFill>
              </a:defRPr>
            </a:lvl7pPr>
            <a:lvl8pPr lvl="7" algn="ctr" rtl="0">
              <a:spcBef>
                <a:spcPts val="2133"/>
              </a:spcBef>
              <a:spcAft>
                <a:spcPts val="0"/>
              </a:spcAft>
              <a:buClr>
                <a:schemeClr val="dk1"/>
              </a:buClr>
              <a:buSzPts val="1400"/>
              <a:buNone/>
              <a:defRPr>
                <a:solidFill>
                  <a:schemeClr val="dk1"/>
                </a:solidFill>
              </a:defRPr>
            </a:lvl8pPr>
            <a:lvl9pPr lvl="8" algn="ctr" rtl="0">
              <a:spcBef>
                <a:spcPts val="2133"/>
              </a:spcBef>
              <a:spcAft>
                <a:spcPts val="2133"/>
              </a:spcAft>
              <a:buClr>
                <a:schemeClr val="dk1"/>
              </a:buClr>
              <a:buSzPts val="1400"/>
              <a:buNone/>
              <a:defRPr>
                <a:solidFill>
                  <a:schemeClr val="dk1"/>
                </a:solidFill>
              </a:defRPr>
            </a:lvl9pPr>
          </a:lstStyle>
          <a:p>
            <a:endParaRPr/>
          </a:p>
        </p:txBody>
      </p:sp>
      <p:sp>
        <p:nvSpPr>
          <p:cNvPr id="414" name="Google Shape;414;p25"/>
          <p:cNvSpPr txBox="1"/>
          <p:nvPr/>
        </p:nvSpPr>
        <p:spPr>
          <a:xfrm>
            <a:off x="3899187" y="4361051"/>
            <a:ext cx="4393600" cy="955600"/>
          </a:xfrm>
          <a:prstGeom prst="rect">
            <a:avLst/>
          </a:prstGeom>
          <a:noFill/>
          <a:ln>
            <a:noFill/>
          </a:ln>
        </p:spPr>
        <p:txBody>
          <a:bodyPr spcFirstLastPara="1" wrap="square" lIns="121900" tIns="121900" rIns="121900" bIns="121900" anchor="t" anchorCtr="0">
            <a:noAutofit/>
          </a:bodyPr>
          <a:lstStyle/>
          <a:p>
            <a:pPr algn="ctr">
              <a:buClr>
                <a:srgbClr val="000000"/>
              </a:buClr>
              <a:buFont typeface="Arial"/>
              <a:buNone/>
            </a:pPr>
            <a:r>
              <a:rPr lang="en" sz="1467" b="1" kern="0">
                <a:solidFill>
                  <a:srgbClr val="1A4568"/>
                </a:solidFill>
                <a:latin typeface="Open Sans"/>
                <a:ea typeface="Open Sans"/>
                <a:cs typeface="Open Sans"/>
                <a:sym typeface="Open Sans"/>
              </a:rPr>
              <a:t>CREDITS</a:t>
            </a:r>
            <a:r>
              <a:rPr lang="en" sz="1467" kern="0">
                <a:solidFill>
                  <a:srgbClr val="1A4568"/>
                </a:solidFill>
                <a:latin typeface="Open Sans"/>
                <a:ea typeface="Open Sans"/>
                <a:cs typeface="Open Sans"/>
                <a:sym typeface="Open Sans"/>
              </a:rPr>
              <a:t>: This presentation template was created by</a:t>
            </a:r>
            <a:r>
              <a:rPr lang="en" sz="1467" b="1" kern="0">
                <a:solidFill>
                  <a:srgbClr val="1A4568"/>
                </a:solidFill>
                <a:latin typeface="Open Sans"/>
                <a:ea typeface="Open Sans"/>
                <a:cs typeface="Open Sans"/>
                <a:sym typeface="Open Sans"/>
              </a:rPr>
              <a:t> </a:t>
            </a:r>
            <a:r>
              <a:rPr lang="en" sz="1467" b="1" kern="0">
                <a:solidFill>
                  <a:srgbClr val="1A4568"/>
                </a:solidFill>
                <a:uFill>
                  <a:noFill/>
                </a:uFill>
                <a:latin typeface="Open Sans"/>
                <a:ea typeface="Open Sans"/>
                <a:cs typeface="Open Sans"/>
                <a:sym typeface="Open Sans"/>
                <a:hlinkClick r:id="rId2">
                  <a:extLst>
                    <a:ext uri="{A12FA001-AC4F-418D-AE19-62706E023703}">
                      <ahyp:hlinkClr xmlns:ahyp="http://schemas.microsoft.com/office/drawing/2018/hyperlinkcolor" val="tx"/>
                    </a:ext>
                  </a:extLst>
                </a:hlinkClick>
              </a:rPr>
              <a:t>Slidesgo</a:t>
            </a:r>
            <a:r>
              <a:rPr lang="en" sz="1467" kern="0">
                <a:solidFill>
                  <a:srgbClr val="1A4568"/>
                </a:solidFill>
                <a:latin typeface="Open Sans"/>
                <a:ea typeface="Open Sans"/>
                <a:cs typeface="Open Sans"/>
                <a:sym typeface="Open Sans"/>
              </a:rPr>
              <a:t>, including icons by </a:t>
            </a:r>
            <a:r>
              <a:rPr lang="en" sz="1467" b="1" kern="0">
                <a:solidFill>
                  <a:srgbClr val="1A4568"/>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Flaticon</a:t>
            </a:r>
            <a:r>
              <a:rPr lang="en" sz="1467" kern="0">
                <a:solidFill>
                  <a:srgbClr val="1A4568"/>
                </a:solidFill>
                <a:latin typeface="Open Sans"/>
                <a:ea typeface="Open Sans"/>
                <a:cs typeface="Open Sans"/>
                <a:sym typeface="Open Sans"/>
              </a:rPr>
              <a:t>, infographics &amp; images by </a:t>
            </a:r>
            <a:r>
              <a:rPr lang="en" sz="1467" b="1" kern="0">
                <a:solidFill>
                  <a:srgbClr val="1A4568"/>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Freepik</a:t>
            </a:r>
            <a:endParaRPr sz="1467" b="1" kern="0">
              <a:solidFill>
                <a:srgbClr val="1A4568"/>
              </a:solidFill>
              <a:latin typeface="Open Sans"/>
              <a:ea typeface="Open Sans"/>
              <a:cs typeface="Open Sans"/>
              <a:sym typeface="Open Sans"/>
            </a:endParaRPr>
          </a:p>
        </p:txBody>
      </p:sp>
      <p:sp>
        <p:nvSpPr>
          <p:cNvPr id="415" name="Google Shape;415;p25"/>
          <p:cNvSpPr/>
          <p:nvPr/>
        </p:nvSpPr>
        <p:spPr>
          <a:xfrm rot="-5538951">
            <a:off x="-3432716" y="1373291"/>
            <a:ext cx="8510679" cy="1768005"/>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6" name="Google Shape;416;p25"/>
          <p:cNvSpPr/>
          <p:nvPr/>
        </p:nvSpPr>
        <p:spPr>
          <a:xfrm rot="5400000" flipH="1">
            <a:off x="-1421008" y="3655685"/>
            <a:ext cx="4797367" cy="2049775"/>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7" name="Google Shape;417;p25"/>
          <p:cNvSpPr/>
          <p:nvPr/>
        </p:nvSpPr>
        <p:spPr>
          <a:xfrm rot="5400000" flipH="1">
            <a:off x="-836683" y="5184206"/>
            <a:ext cx="2698400" cy="1428633"/>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8" name="Google Shape;418;p25"/>
          <p:cNvSpPr/>
          <p:nvPr/>
        </p:nvSpPr>
        <p:spPr>
          <a:xfrm>
            <a:off x="1029067" y="3676667"/>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9" name="Google Shape;419;p25"/>
          <p:cNvSpPr/>
          <p:nvPr/>
        </p:nvSpPr>
        <p:spPr>
          <a:xfrm>
            <a:off x="2071067" y="46034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0" name="Google Shape;420;p25"/>
          <p:cNvSpPr/>
          <p:nvPr/>
        </p:nvSpPr>
        <p:spPr>
          <a:xfrm>
            <a:off x="1072467" y="1401767"/>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1" name="Google Shape;421;p25"/>
          <p:cNvSpPr/>
          <p:nvPr/>
        </p:nvSpPr>
        <p:spPr>
          <a:xfrm>
            <a:off x="1559533" y="47350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2" name="Google Shape;422;p25"/>
          <p:cNvSpPr/>
          <p:nvPr/>
        </p:nvSpPr>
        <p:spPr>
          <a:xfrm>
            <a:off x="501984" y="955867"/>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423" name="Google Shape;423;p25"/>
          <p:cNvGrpSpPr/>
          <p:nvPr/>
        </p:nvGrpSpPr>
        <p:grpSpPr>
          <a:xfrm rot="10800000">
            <a:off x="10261125" y="-297584"/>
            <a:ext cx="2235171" cy="9278023"/>
            <a:chOff x="-174456" y="-1522725"/>
            <a:chExt cx="1676378" cy="6958517"/>
          </a:xfrm>
        </p:grpSpPr>
        <p:sp>
          <p:nvSpPr>
            <p:cNvPr id="424" name="Google Shape;424;p25"/>
            <p:cNvSpPr/>
            <p:nvPr/>
          </p:nvSpPr>
          <p:spPr>
            <a:xfrm rot="-5538951">
              <a:off x="-2574537" y="1029968"/>
              <a:ext cx="6383009" cy="1326004"/>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 name="Google Shape;425;p25"/>
            <p:cNvSpPr/>
            <p:nvPr/>
          </p:nvSpPr>
          <p:spPr>
            <a:xfrm rot="5400000" flipH="1">
              <a:off x="-1065756" y="2741763"/>
              <a:ext cx="3598025" cy="1537331"/>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 name="Google Shape;426;p25"/>
            <p:cNvSpPr/>
            <p:nvPr/>
          </p:nvSpPr>
          <p:spPr>
            <a:xfrm rot="5400000" flipH="1">
              <a:off x="-627512" y="3888154"/>
              <a:ext cx="2023800" cy="1071475"/>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427" name="Google Shape;427;p25"/>
          <p:cNvSpPr/>
          <p:nvPr/>
        </p:nvSpPr>
        <p:spPr>
          <a:xfrm rot="10800000" flipH="1">
            <a:off x="10642200" y="3813900"/>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 name="Google Shape;428;p25"/>
          <p:cNvSpPr/>
          <p:nvPr/>
        </p:nvSpPr>
        <p:spPr>
          <a:xfrm rot="10800000" flipH="1">
            <a:off x="11109400" y="2633533"/>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 name="Google Shape;429;p25"/>
          <p:cNvSpPr/>
          <p:nvPr/>
        </p:nvSpPr>
        <p:spPr>
          <a:xfrm rot="10800000" flipH="1">
            <a:off x="10576600" y="57162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 name="Google Shape;430;p25"/>
          <p:cNvSpPr/>
          <p:nvPr/>
        </p:nvSpPr>
        <p:spPr>
          <a:xfrm rot="10800000" flipH="1">
            <a:off x="10261133" y="23037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 name="Google Shape;431;p25"/>
          <p:cNvSpPr/>
          <p:nvPr/>
        </p:nvSpPr>
        <p:spPr>
          <a:xfrm rot="10800000" flipH="1">
            <a:off x="11065984" y="59893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0209429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432"/>
        <p:cNvGrpSpPr/>
        <p:nvPr/>
      </p:nvGrpSpPr>
      <p:grpSpPr>
        <a:xfrm>
          <a:off x="0" y="0"/>
          <a:ext cx="0" cy="0"/>
          <a:chOff x="0" y="0"/>
          <a:chExt cx="0" cy="0"/>
        </a:xfrm>
      </p:grpSpPr>
      <p:sp>
        <p:nvSpPr>
          <p:cNvPr id="433" name="Google Shape;433;p26"/>
          <p:cNvSpPr txBox="1">
            <a:spLocks noGrp="1"/>
          </p:cNvSpPr>
          <p:nvPr>
            <p:ph type="title"/>
          </p:nvPr>
        </p:nvSpPr>
        <p:spPr>
          <a:xfrm>
            <a:off x="720000" y="484367"/>
            <a:ext cx="1075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Open Sans"/>
                <a:ea typeface="Open Sans"/>
                <a:cs typeface="Open Sans"/>
                <a:sym typeface="Open Sans"/>
              </a:defRPr>
            </a:lvl2pPr>
            <a:lvl3pPr lvl="2" rtl="0">
              <a:spcBef>
                <a:spcPts val="0"/>
              </a:spcBef>
              <a:spcAft>
                <a:spcPts val="0"/>
              </a:spcAft>
              <a:buSzPts val="3000"/>
              <a:buNone/>
              <a:defRPr>
                <a:latin typeface="Open Sans"/>
                <a:ea typeface="Open Sans"/>
                <a:cs typeface="Open Sans"/>
                <a:sym typeface="Open Sans"/>
              </a:defRPr>
            </a:lvl3pPr>
            <a:lvl4pPr lvl="3" rtl="0">
              <a:spcBef>
                <a:spcPts val="0"/>
              </a:spcBef>
              <a:spcAft>
                <a:spcPts val="0"/>
              </a:spcAft>
              <a:buSzPts val="3000"/>
              <a:buNone/>
              <a:defRPr>
                <a:latin typeface="Open Sans"/>
                <a:ea typeface="Open Sans"/>
                <a:cs typeface="Open Sans"/>
                <a:sym typeface="Open Sans"/>
              </a:defRPr>
            </a:lvl4pPr>
            <a:lvl5pPr lvl="4" rtl="0">
              <a:spcBef>
                <a:spcPts val="0"/>
              </a:spcBef>
              <a:spcAft>
                <a:spcPts val="0"/>
              </a:spcAft>
              <a:buSzPts val="3000"/>
              <a:buNone/>
              <a:defRPr>
                <a:latin typeface="Open Sans"/>
                <a:ea typeface="Open Sans"/>
                <a:cs typeface="Open Sans"/>
                <a:sym typeface="Open Sans"/>
              </a:defRPr>
            </a:lvl5pPr>
            <a:lvl6pPr lvl="5" rtl="0">
              <a:spcBef>
                <a:spcPts val="0"/>
              </a:spcBef>
              <a:spcAft>
                <a:spcPts val="0"/>
              </a:spcAft>
              <a:buSzPts val="3000"/>
              <a:buNone/>
              <a:defRPr>
                <a:latin typeface="Open Sans"/>
                <a:ea typeface="Open Sans"/>
                <a:cs typeface="Open Sans"/>
                <a:sym typeface="Open Sans"/>
              </a:defRPr>
            </a:lvl6pPr>
            <a:lvl7pPr lvl="6" rtl="0">
              <a:spcBef>
                <a:spcPts val="0"/>
              </a:spcBef>
              <a:spcAft>
                <a:spcPts val="0"/>
              </a:spcAft>
              <a:buSzPts val="3000"/>
              <a:buNone/>
              <a:defRPr>
                <a:latin typeface="Open Sans"/>
                <a:ea typeface="Open Sans"/>
                <a:cs typeface="Open Sans"/>
                <a:sym typeface="Open Sans"/>
              </a:defRPr>
            </a:lvl7pPr>
            <a:lvl8pPr lvl="7" rtl="0">
              <a:spcBef>
                <a:spcPts val="0"/>
              </a:spcBef>
              <a:spcAft>
                <a:spcPts val="0"/>
              </a:spcAft>
              <a:buSzPts val="3000"/>
              <a:buNone/>
              <a:defRPr>
                <a:latin typeface="Open Sans"/>
                <a:ea typeface="Open Sans"/>
                <a:cs typeface="Open Sans"/>
                <a:sym typeface="Open Sans"/>
              </a:defRPr>
            </a:lvl8pPr>
            <a:lvl9pPr lvl="8" rtl="0">
              <a:spcBef>
                <a:spcPts val="0"/>
              </a:spcBef>
              <a:spcAft>
                <a:spcPts val="0"/>
              </a:spcAft>
              <a:buSzPts val="3000"/>
              <a:buNone/>
              <a:defRPr>
                <a:latin typeface="Open Sans"/>
                <a:ea typeface="Open Sans"/>
                <a:cs typeface="Open Sans"/>
                <a:sym typeface="Open Sans"/>
              </a:defRPr>
            </a:lvl9pPr>
          </a:lstStyle>
          <a:p>
            <a:endParaRPr/>
          </a:p>
        </p:txBody>
      </p:sp>
      <p:sp>
        <p:nvSpPr>
          <p:cNvPr id="434" name="Google Shape;434;p26"/>
          <p:cNvSpPr txBox="1">
            <a:spLocks noGrp="1"/>
          </p:cNvSpPr>
          <p:nvPr>
            <p:ph type="subTitle" idx="1"/>
          </p:nvPr>
        </p:nvSpPr>
        <p:spPr>
          <a:xfrm>
            <a:off x="2820767" y="2047267"/>
            <a:ext cx="2677200" cy="4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435" name="Google Shape;435;p26"/>
          <p:cNvSpPr txBox="1">
            <a:spLocks noGrp="1"/>
          </p:cNvSpPr>
          <p:nvPr>
            <p:ph type="subTitle" idx="2"/>
          </p:nvPr>
        </p:nvSpPr>
        <p:spPr>
          <a:xfrm>
            <a:off x="2688467" y="2860533"/>
            <a:ext cx="6815200" cy="239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600"/>
            </a:lvl1pPr>
            <a:lvl2pPr lvl="1" algn="ctr" rtl="0">
              <a:spcBef>
                <a:spcPts val="1333"/>
              </a:spcBef>
              <a:spcAft>
                <a:spcPts val="0"/>
              </a:spcAft>
              <a:buSzPts val="1400"/>
              <a:buChar char="○"/>
              <a:defRPr/>
            </a:lvl2pPr>
            <a:lvl3pPr lvl="2" algn="ctr" rtl="0">
              <a:spcBef>
                <a:spcPts val="2133"/>
              </a:spcBef>
              <a:spcAft>
                <a:spcPts val="0"/>
              </a:spcAft>
              <a:buSzPts val="1400"/>
              <a:buChar char="■"/>
              <a:defRPr/>
            </a:lvl3pPr>
            <a:lvl4pPr lvl="3" algn="ctr" rtl="0">
              <a:spcBef>
                <a:spcPts val="2133"/>
              </a:spcBef>
              <a:spcAft>
                <a:spcPts val="0"/>
              </a:spcAft>
              <a:buSzPts val="1400"/>
              <a:buChar char="●"/>
              <a:defRPr/>
            </a:lvl4pPr>
            <a:lvl5pPr lvl="4" algn="ctr" rtl="0">
              <a:spcBef>
                <a:spcPts val="2133"/>
              </a:spcBef>
              <a:spcAft>
                <a:spcPts val="0"/>
              </a:spcAft>
              <a:buSzPts val="1400"/>
              <a:buChar char="○"/>
              <a:defRPr/>
            </a:lvl5pPr>
            <a:lvl6pPr lvl="5" algn="ctr" rtl="0">
              <a:spcBef>
                <a:spcPts val="2133"/>
              </a:spcBef>
              <a:spcAft>
                <a:spcPts val="0"/>
              </a:spcAft>
              <a:buSzPts val="1400"/>
              <a:buChar char="■"/>
              <a:defRPr/>
            </a:lvl6pPr>
            <a:lvl7pPr lvl="6" algn="ctr" rtl="0">
              <a:spcBef>
                <a:spcPts val="2133"/>
              </a:spcBef>
              <a:spcAft>
                <a:spcPts val="0"/>
              </a:spcAft>
              <a:buSzPts val="1400"/>
              <a:buChar char="●"/>
              <a:defRPr/>
            </a:lvl7pPr>
            <a:lvl8pPr lvl="7" algn="ctr" rtl="0">
              <a:spcBef>
                <a:spcPts val="2133"/>
              </a:spcBef>
              <a:spcAft>
                <a:spcPts val="0"/>
              </a:spcAft>
              <a:buSzPts val="1400"/>
              <a:buChar char="○"/>
              <a:defRPr/>
            </a:lvl8pPr>
            <a:lvl9pPr lvl="8" algn="ctr" rtl="0">
              <a:spcBef>
                <a:spcPts val="2133"/>
              </a:spcBef>
              <a:spcAft>
                <a:spcPts val="2133"/>
              </a:spcAft>
              <a:buSzPts val="1400"/>
              <a:buChar char="■"/>
              <a:defRPr/>
            </a:lvl9pPr>
          </a:lstStyle>
          <a:p>
            <a:endParaRPr/>
          </a:p>
        </p:txBody>
      </p:sp>
      <p:sp>
        <p:nvSpPr>
          <p:cNvPr id="436" name="Google Shape;436;p26"/>
          <p:cNvSpPr/>
          <p:nvPr/>
        </p:nvSpPr>
        <p:spPr>
          <a:xfrm flipH="1">
            <a:off x="-238056" y="-157720"/>
            <a:ext cx="4272457" cy="220151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 name="Google Shape;437;p26"/>
          <p:cNvSpPr/>
          <p:nvPr/>
        </p:nvSpPr>
        <p:spPr>
          <a:xfrm rot="10800000" flipH="1">
            <a:off x="-371096" y="-96892"/>
            <a:ext cx="3227363" cy="137895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 name="Google Shape;438;p26"/>
          <p:cNvSpPr/>
          <p:nvPr/>
        </p:nvSpPr>
        <p:spPr>
          <a:xfrm rot="-10484947">
            <a:off x="-979919" y="-549076"/>
            <a:ext cx="2457908" cy="115904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 name="Google Shape;439;p26"/>
          <p:cNvSpPr/>
          <p:nvPr/>
        </p:nvSpPr>
        <p:spPr>
          <a:xfrm rot="10800000" flipH="1">
            <a:off x="2296317" y="6109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 name="Google Shape;440;p26"/>
          <p:cNvSpPr/>
          <p:nvPr/>
        </p:nvSpPr>
        <p:spPr>
          <a:xfrm rot="10800000" flipH="1">
            <a:off x="1109768" y="92954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 name="Google Shape;441;p26"/>
          <p:cNvSpPr/>
          <p:nvPr/>
        </p:nvSpPr>
        <p:spPr>
          <a:xfrm rot="10800000" flipH="1">
            <a:off x="82068" y="2109245"/>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216598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442"/>
        <p:cNvGrpSpPr/>
        <p:nvPr/>
      </p:nvGrpSpPr>
      <p:grpSpPr>
        <a:xfrm>
          <a:off x="0" y="0"/>
          <a:ext cx="0" cy="0"/>
          <a:chOff x="0" y="0"/>
          <a:chExt cx="0" cy="0"/>
        </a:xfrm>
      </p:grpSpPr>
      <p:sp>
        <p:nvSpPr>
          <p:cNvPr id="443" name="Google Shape;443;p27"/>
          <p:cNvSpPr txBox="1">
            <a:spLocks noGrp="1"/>
          </p:cNvSpPr>
          <p:nvPr>
            <p:ph type="title"/>
          </p:nvPr>
        </p:nvSpPr>
        <p:spPr>
          <a:xfrm>
            <a:off x="4141267" y="484367"/>
            <a:ext cx="39096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444" name="Google Shape;444;p27"/>
          <p:cNvSpPr txBox="1">
            <a:spLocks noGrp="1"/>
          </p:cNvSpPr>
          <p:nvPr>
            <p:ph type="subTitle" idx="1"/>
          </p:nvPr>
        </p:nvSpPr>
        <p:spPr>
          <a:xfrm>
            <a:off x="1013700" y="2047267"/>
            <a:ext cx="2677200" cy="4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445" name="Google Shape;445;p27"/>
          <p:cNvSpPr txBox="1">
            <a:spLocks noGrp="1"/>
          </p:cNvSpPr>
          <p:nvPr>
            <p:ph type="subTitle" idx="2"/>
          </p:nvPr>
        </p:nvSpPr>
        <p:spPr>
          <a:xfrm>
            <a:off x="720000" y="2860533"/>
            <a:ext cx="5112000" cy="2349200"/>
          </a:xfrm>
          <a:prstGeom prst="rect">
            <a:avLst/>
          </a:prstGeom>
        </p:spPr>
        <p:txBody>
          <a:bodyPr spcFirstLastPara="1" wrap="square" lIns="91425" tIns="91425" rIns="91425" bIns="91425" anchor="t" anchorCtr="0">
            <a:noAutofit/>
          </a:bodyPr>
          <a:lstStyle>
            <a:lvl1pPr marR="67732" lvl="0" rtl="0">
              <a:lnSpc>
                <a:spcPct val="100000"/>
              </a:lnSpc>
              <a:spcBef>
                <a:spcPts val="0"/>
              </a:spcBef>
              <a:spcAft>
                <a:spcPts val="0"/>
              </a:spcAft>
              <a:buSzPts val="1400"/>
              <a:buChar char="●"/>
              <a:defRPr sz="1600"/>
            </a:lvl1pPr>
            <a:lvl2pPr lvl="1" algn="ctr" rtl="0">
              <a:spcBef>
                <a:spcPts val="1333"/>
              </a:spcBef>
              <a:spcAft>
                <a:spcPts val="0"/>
              </a:spcAft>
              <a:buSzPts val="1400"/>
              <a:buChar char="○"/>
              <a:defRPr/>
            </a:lvl2pPr>
            <a:lvl3pPr lvl="2" algn="ctr" rtl="0">
              <a:spcBef>
                <a:spcPts val="2133"/>
              </a:spcBef>
              <a:spcAft>
                <a:spcPts val="0"/>
              </a:spcAft>
              <a:buSzPts val="1400"/>
              <a:buChar char="■"/>
              <a:defRPr/>
            </a:lvl3pPr>
            <a:lvl4pPr lvl="3" algn="ctr" rtl="0">
              <a:spcBef>
                <a:spcPts val="2133"/>
              </a:spcBef>
              <a:spcAft>
                <a:spcPts val="0"/>
              </a:spcAft>
              <a:buSzPts val="1400"/>
              <a:buChar char="●"/>
              <a:defRPr/>
            </a:lvl4pPr>
            <a:lvl5pPr lvl="4" algn="ctr" rtl="0">
              <a:spcBef>
                <a:spcPts val="2133"/>
              </a:spcBef>
              <a:spcAft>
                <a:spcPts val="0"/>
              </a:spcAft>
              <a:buSzPts val="1400"/>
              <a:buChar char="○"/>
              <a:defRPr/>
            </a:lvl5pPr>
            <a:lvl6pPr lvl="5" algn="ctr" rtl="0">
              <a:spcBef>
                <a:spcPts val="2133"/>
              </a:spcBef>
              <a:spcAft>
                <a:spcPts val="0"/>
              </a:spcAft>
              <a:buSzPts val="1400"/>
              <a:buChar char="■"/>
              <a:defRPr/>
            </a:lvl6pPr>
            <a:lvl7pPr lvl="6" algn="ctr" rtl="0">
              <a:spcBef>
                <a:spcPts val="2133"/>
              </a:spcBef>
              <a:spcAft>
                <a:spcPts val="0"/>
              </a:spcAft>
              <a:buSzPts val="1400"/>
              <a:buChar char="●"/>
              <a:defRPr/>
            </a:lvl7pPr>
            <a:lvl8pPr lvl="7" algn="ctr" rtl="0">
              <a:spcBef>
                <a:spcPts val="2133"/>
              </a:spcBef>
              <a:spcAft>
                <a:spcPts val="0"/>
              </a:spcAft>
              <a:buSzPts val="1400"/>
              <a:buChar char="○"/>
              <a:defRPr/>
            </a:lvl8pPr>
            <a:lvl9pPr lvl="8" algn="ctr" rtl="0">
              <a:spcBef>
                <a:spcPts val="2133"/>
              </a:spcBef>
              <a:spcAft>
                <a:spcPts val="2133"/>
              </a:spcAft>
              <a:buSzPts val="1400"/>
              <a:buChar char="■"/>
              <a:defRPr/>
            </a:lvl9pPr>
          </a:lstStyle>
          <a:p>
            <a:endParaRPr/>
          </a:p>
        </p:txBody>
      </p:sp>
      <p:sp>
        <p:nvSpPr>
          <p:cNvPr id="446" name="Google Shape;446;p27"/>
          <p:cNvSpPr txBox="1">
            <a:spLocks noGrp="1"/>
          </p:cNvSpPr>
          <p:nvPr>
            <p:ph type="subTitle" idx="3"/>
          </p:nvPr>
        </p:nvSpPr>
        <p:spPr>
          <a:xfrm>
            <a:off x="6085600" y="2047267"/>
            <a:ext cx="2677200" cy="4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447" name="Google Shape;447;p27"/>
          <p:cNvSpPr txBox="1">
            <a:spLocks noGrp="1"/>
          </p:cNvSpPr>
          <p:nvPr>
            <p:ph type="subTitle" idx="4"/>
          </p:nvPr>
        </p:nvSpPr>
        <p:spPr>
          <a:xfrm>
            <a:off x="5920800" y="2860533"/>
            <a:ext cx="5112000" cy="2349200"/>
          </a:xfrm>
          <a:prstGeom prst="rect">
            <a:avLst/>
          </a:prstGeom>
        </p:spPr>
        <p:txBody>
          <a:bodyPr spcFirstLastPara="1" wrap="square" lIns="91425" tIns="91425" rIns="91425" bIns="91425" anchor="t" anchorCtr="0">
            <a:noAutofit/>
          </a:bodyPr>
          <a:lstStyle>
            <a:lvl1pPr marR="67732" lvl="0" rtl="0">
              <a:lnSpc>
                <a:spcPct val="100000"/>
              </a:lnSpc>
              <a:spcBef>
                <a:spcPts val="0"/>
              </a:spcBef>
              <a:spcAft>
                <a:spcPts val="0"/>
              </a:spcAft>
              <a:buSzPts val="1400"/>
              <a:buChar char="●"/>
              <a:defRPr sz="1600"/>
            </a:lvl1pPr>
            <a:lvl2pPr lvl="1" algn="ctr" rtl="0">
              <a:spcBef>
                <a:spcPts val="1333"/>
              </a:spcBef>
              <a:spcAft>
                <a:spcPts val="0"/>
              </a:spcAft>
              <a:buSzPts val="1400"/>
              <a:buChar char="○"/>
              <a:defRPr/>
            </a:lvl2pPr>
            <a:lvl3pPr lvl="2" algn="ctr" rtl="0">
              <a:spcBef>
                <a:spcPts val="2133"/>
              </a:spcBef>
              <a:spcAft>
                <a:spcPts val="0"/>
              </a:spcAft>
              <a:buSzPts val="1400"/>
              <a:buChar char="■"/>
              <a:defRPr/>
            </a:lvl3pPr>
            <a:lvl4pPr lvl="3" algn="ctr" rtl="0">
              <a:spcBef>
                <a:spcPts val="2133"/>
              </a:spcBef>
              <a:spcAft>
                <a:spcPts val="0"/>
              </a:spcAft>
              <a:buSzPts val="1400"/>
              <a:buChar char="●"/>
              <a:defRPr/>
            </a:lvl4pPr>
            <a:lvl5pPr lvl="4" algn="ctr" rtl="0">
              <a:spcBef>
                <a:spcPts val="2133"/>
              </a:spcBef>
              <a:spcAft>
                <a:spcPts val="0"/>
              </a:spcAft>
              <a:buSzPts val="1400"/>
              <a:buChar char="○"/>
              <a:defRPr/>
            </a:lvl5pPr>
            <a:lvl6pPr lvl="5" algn="ctr" rtl="0">
              <a:spcBef>
                <a:spcPts val="2133"/>
              </a:spcBef>
              <a:spcAft>
                <a:spcPts val="0"/>
              </a:spcAft>
              <a:buSzPts val="1400"/>
              <a:buChar char="■"/>
              <a:defRPr/>
            </a:lvl6pPr>
            <a:lvl7pPr lvl="6" algn="ctr" rtl="0">
              <a:spcBef>
                <a:spcPts val="2133"/>
              </a:spcBef>
              <a:spcAft>
                <a:spcPts val="0"/>
              </a:spcAft>
              <a:buSzPts val="1400"/>
              <a:buChar char="●"/>
              <a:defRPr/>
            </a:lvl7pPr>
            <a:lvl8pPr lvl="7" algn="ctr" rtl="0">
              <a:spcBef>
                <a:spcPts val="2133"/>
              </a:spcBef>
              <a:spcAft>
                <a:spcPts val="0"/>
              </a:spcAft>
              <a:buSzPts val="1400"/>
              <a:buChar char="○"/>
              <a:defRPr/>
            </a:lvl8pPr>
            <a:lvl9pPr lvl="8" algn="ctr" rtl="0">
              <a:spcBef>
                <a:spcPts val="2133"/>
              </a:spcBef>
              <a:spcAft>
                <a:spcPts val="2133"/>
              </a:spcAft>
              <a:buSzPts val="1400"/>
              <a:buChar char="■"/>
              <a:defRPr/>
            </a:lvl9pPr>
          </a:lstStyle>
          <a:p>
            <a:endParaRPr/>
          </a:p>
        </p:txBody>
      </p:sp>
      <p:sp>
        <p:nvSpPr>
          <p:cNvPr id="448" name="Google Shape;448;p27"/>
          <p:cNvSpPr/>
          <p:nvPr/>
        </p:nvSpPr>
        <p:spPr>
          <a:xfrm>
            <a:off x="8109436" y="-157720"/>
            <a:ext cx="4272457" cy="220151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 name="Google Shape;449;p27"/>
          <p:cNvSpPr/>
          <p:nvPr/>
        </p:nvSpPr>
        <p:spPr>
          <a:xfrm rot="10800000">
            <a:off x="9287568" y="-96892"/>
            <a:ext cx="3227363" cy="137895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 name="Google Shape;450;p27"/>
          <p:cNvSpPr/>
          <p:nvPr/>
        </p:nvSpPr>
        <p:spPr>
          <a:xfrm rot="10484947" flipH="1">
            <a:off x="10665847" y="-549076"/>
            <a:ext cx="2457908" cy="115904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1" name="Google Shape;451;p27"/>
          <p:cNvSpPr/>
          <p:nvPr/>
        </p:nvSpPr>
        <p:spPr>
          <a:xfrm rot="10800000">
            <a:off x="9629517" y="6109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2" name="Google Shape;452;p27"/>
          <p:cNvSpPr/>
          <p:nvPr/>
        </p:nvSpPr>
        <p:spPr>
          <a:xfrm rot="10800000">
            <a:off x="10902867" y="92954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3" name="Google Shape;453;p27"/>
          <p:cNvSpPr/>
          <p:nvPr/>
        </p:nvSpPr>
        <p:spPr>
          <a:xfrm rot="10800000">
            <a:off x="11930567" y="2109245"/>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1202527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04800" y="1979400"/>
            <a:ext cx="10382800" cy="2782000"/>
          </a:xfrm>
          <a:prstGeom prst="rect">
            <a:avLst/>
          </a:prstGeom>
        </p:spPr>
        <p:txBody>
          <a:bodyPr spcFirstLastPara="1" wrap="square" lIns="91425" tIns="91425" rIns="91425" bIns="91425" anchor="ctr" anchorCtr="0">
            <a:noAutofit/>
          </a:bodyPr>
          <a:lstStyle>
            <a:lvl1pPr lvl="0" algn="ctr">
              <a:lnSpc>
                <a:spcPct val="125000"/>
              </a:lnSpc>
              <a:spcBef>
                <a:spcPts val="0"/>
              </a:spcBef>
              <a:spcAft>
                <a:spcPts val="0"/>
              </a:spcAft>
              <a:buSzPts val="5200"/>
              <a:buNone/>
              <a:defRPr sz="7333">
                <a:solidFill>
                  <a:schemeClr val="dk1"/>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3396767" y="4622300"/>
            <a:ext cx="5398400" cy="510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8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1" name="Google Shape;11;p2"/>
          <p:cNvSpPr/>
          <p:nvPr/>
        </p:nvSpPr>
        <p:spPr>
          <a:xfrm rot="5400000">
            <a:off x="-2489367" y="1350901"/>
            <a:ext cx="6418728" cy="228048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 name="Google Shape;12;p2"/>
          <p:cNvSpPr/>
          <p:nvPr/>
        </p:nvSpPr>
        <p:spPr>
          <a:xfrm rot="10800000">
            <a:off x="-305680" y="4529073"/>
            <a:ext cx="4900647" cy="252508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 name="Google Shape;13;p2"/>
          <p:cNvSpPr/>
          <p:nvPr/>
        </p:nvSpPr>
        <p:spPr>
          <a:xfrm rot="-315040" flipH="1">
            <a:off x="-315127" y="5966683"/>
            <a:ext cx="2819261" cy="132944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 name="Google Shape;14;p2"/>
          <p:cNvSpPr/>
          <p:nvPr/>
        </p:nvSpPr>
        <p:spPr>
          <a:xfrm>
            <a:off x="4376951" y="6358817"/>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1236400" y="56137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 name="Google Shape;16;p2"/>
          <p:cNvSpPr/>
          <p:nvPr/>
        </p:nvSpPr>
        <p:spPr>
          <a:xfrm>
            <a:off x="73984" y="3877684"/>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 name="Google Shape;17;p2"/>
          <p:cNvSpPr/>
          <p:nvPr/>
        </p:nvSpPr>
        <p:spPr>
          <a:xfrm>
            <a:off x="5676233" y="65357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2"/>
          <p:cNvSpPr/>
          <p:nvPr/>
        </p:nvSpPr>
        <p:spPr>
          <a:xfrm>
            <a:off x="2079051" y="5214051"/>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 name="Google Shape;19;p2"/>
          <p:cNvSpPr/>
          <p:nvPr/>
        </p:nvSpPr>
        <p:spPr>
          <a:xfrm rot="-5400000">
            <a:off x="8147005" y="3370524"/>
            <a:ext cx="6418728" cy="228048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2"/>
          <p:cNvSpPr/>
          <p:nvPr/>
        </p:nvSpPr>
        <p:spPr>
          <a:xfrm>
            <a:off x="7659567" y="-225812"/>
            <a:ext cx="4837029" cy="2492397"/>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 name="Google Shape;21;p2"/>
          <p:cNvSpPr/>
          <p:nvPr/>
        </p:nvSpPr>
        <p:spPr>
          <a:xfrm rot="10484934" flipH="1">
            <a:off x="9723274" y="-464660"/>
            <a:ext cx="2782727" cy="1312219"/>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 name="Google Shape;22;p2"/>
          <p:cNvSpPr/>
          <p:nvPr/>
        </p:nvSpPr>
        <p:spPr>
          <a:xfrm rot="10800000">
            <a:off x="7513084" y="277228"/>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 name="Google Shape;23;p2"/>
          <p:cNvSpPr/>
          <p:nvPr/>
        </p:nvSpPr>
        <p:spPr>
          <a:xfrm rot="10800000">
            <a:off x="10334133" y="136641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 name="Google Shape;24;p2"/>
          <p:cNvSpPr/>
          <p:nvPr/>
        </p:nvSpPr>
        <p:spPr>
          <a:xfrm rot="10800000">
            <a:off x="11973984" y="2586361"/>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 name="Google Shape;25;p2"/>
          <p:cNvSpPr/>
          <p:nvPr/>
        </p:nvSpPr>
        <p:spPr>
          <a:xfrm rot="10800000">
            <a:off x="6300600" y="186661"/>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1848232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2549967" y="3015117"/>
            <a:ext cx="7092000" cy="109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28" name="Google Shape;28;p3"/>
          <p:cNvSpPr txBox="1">
            <a:spLocks noGrp="1"/>
          </p:cNvSpPr>
          <p:nvPr>
            <p:ph type="title" idx="2" hasCustomPrompt="1"/>
          </p:nvPr>
        </p:nvSpPr>
        <p:spPr>
          <a:xfrm>
            <a:off x="4140800" y="1552900"/>
            <a:ext cx="3910400" cy="13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666">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29" name="Google Shape;29;p3"/>
          <p:cNvSpPr txBox="1">
            <a:spLocks noGrp="1"/>
          </p:cNvSpPr>
          <p:nvPr>
            <p:ph type="subTitle" idx="1"/>
          </p:nvPr>
        </p:nvSpPr>
        <p:spPr>
          <a:xfrm>
            <a:off x="3753867" y="4165217"/>
            <a:ext cx="4684400" cy="58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133">
                <a:solidFill>
                  <a:schemeClr val="dk1"/>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0" name="Google Shape;30;p3"/>
          <p:cNvSpPr/>
          <p:nvPr/>
        </p:nvSpPr>
        <p:spPr>
          <a:xfrm rot="10800000">
            <a:off x="-346922" y="438039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 name="Google Shape;31;p3"/>
          <p:cNvSpPr/>
          <p:nvPr/>
        </p:nvSpPr>
        <p:spPr>
          <a:xfrm rot="10800000">
            <a:off x="211309" y="5906643"/>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 name="Google Shape;32;p3"/>
          <p:cNvSpPr/>
          <p:nvPr/>
        </p:nvSpPr>
        <p:spPr>
          <a:xfrm>
            <a:off x="4932967" y="62182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 name="Google Shape;33;p3"/>
          <p:cNvSpPr/>
          <p:nvPr/>
        </p:nvSpPr>
        <p:spPr>
          <a:xfrm>
            <a:off x="2414684" y="5843484"/>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 name="Google Shape;34;p3"/>
          <p:cNvSpPr/>
          <p:nvPr/>
        </p:nvSpPr>
        <p:spPr>
          <a:xfrm>
            <a:off x="-442899" y="493793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 name="Google Shape;35;p3"/>
          <p:cNvSpPr/>
          <p:nvPr/>
        </p:nvSpPr>
        <p:spPr>
          <a:xfrm>
            <a:off x="1642700" y="53560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3"/>
          <p:cNvSpPr/>
          <p:nvPr/>
        </p:nvSpPr>
        <p:spPr>
          <a:xfrm>
            <a:off x="145184" y="4010051"/>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3"/>
          <p:cNvSpPr/>
          <p:nvPr/>
        </p:nvSpPr>
        <p:spPr>
          <a:xfrm>
            <a:off x="7153568" y="22215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 name="Google Shape;38;p3"/>
          <p:cNvSpPr/>
          <p:nvPr/>
        </p:nvSpPr>
        <p:spPr>
          <a:xfrm>
            <a:off x="6499401" y="-444616"/>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3"/>
          <p:cNvSpPr/>
          <p:nvPr/>
        </p:nvSpPr>
        <p:spPr>
          <a:xfrm rot="10800000">
            <a:off x="7153567" y="5590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3"/>
          <p:cNvSpPr/>
          <p:nvPr/>
        </p:nvSpPr>
        <p:spPr>
          <a:xfrm rot="10800000">
            <a:off x="9585051" y="8474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3"/>
          <p:cNvSpPr/>
          <p:nvPr/>
        </p:nvSpPr>
        <p:spPr>
          <a:xfrm rot="10800000">
            <a:off x="8828366" y="-5810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 name="Google Shape;42;p3"/>
          <p:cNvSpPr/>
          <p:nvPr/>
        </p:nvSpPr>
        <p:spPr>
          <a:xfrm rot="10800000">
            <a:off x="10443833" y="14212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 name="Google Shape;43;p3"/>
          <p:cNvSpPr/>
          <p:nvPr/>
        </p:nvSpPr>
        <p:spPr>
          <a:xfrm rot="10800000">
            <a:off x="11854551" y="2680867"/>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1622837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4"/>
        <p:cNvGrpSpPr/>
        <p:nvPr/>
      </p:nvGrpSpPr>
      <p:grpSpPr>
        <a:xfrm>
          <a:off x="0" y="0"/>
          <a:ext cx="0" cy="0"/>
          <a:chOff x="0" y="0"/>
          <a:chExt cx="0" cy="0"/>
        </a:xfrm>
      </p:grpSpPr>
      <p:sp>
        <p:nvSpPr>
          <p:cNvPr id="45" name="Google Shape;45;p4"/>
          <p:cNvSpPr txBox="1">
            <a:spLocks noGrp="1"/>
          </p:cNvSpPr>
          <p:nvPr>
            <p:ph type="title"/>
          </p:nvPr>
        </p:nvSpPr>
        <p:spPr>
          <a:xfrm>
            <a:off x="720000" y="484367"/>
            <a:ext cx="10752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6" name="Google Shape;46;p4"/>
          <p:cNvSpPr txBox="1">
            <a:spLocks noGrp="1"/>
          </p:cNvSpPr>
          <p:nvPr>
            <p:ph type="body" idx="1"/>
          </p:nvPr>
        </p:nvSpPr>
        <p:spPr>
          <a:xfrm>
            <a:off x="720000" y="1371600"/>
            <a:ext cx="10752000" cy="4766400"/>
          </a:xfrm>
          <a:prstGeom prst="rect">
            <a:avLst/>
          </a:prstGeom>
        </p:spPr>
        <p:txBody>
          <a:bodyPr spcFirstLastPara="1" wrap="square" lIns="91425" tIns="91425" rIns="91425" bIns="91425" anchor="t" anchorCtr="0">
            <a:noAutofit/>
          </a:bodyPr>
          <a:lstStyle>
            <a:lvl1pPr marL="609585" lvl="0" indent="-457189">
              <a:lnSpc>
                <a:spcPct val="100000"/>
              </a:lnSpc>
              <a:spcBef>
                <a:spcPts val="0"/>
              </a:spcBef>
              <a:spcAft>
                <a:spcPts val="0"/>
              </a:spcAft>
              <a:buSzPts val="1800"/>
              <a:buChar char="●"/>
              <a:defRPr sz="1600"/>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grpSp>
        <p:nvGrpSpPr>
          <p:cNvPr id="47" name="Google Shape;47;p4"/>
          <p:cNvGrpSpPr/>
          <p:nvPr/>
        </p:nvGrpSpPr>
        <p:grpSpPr>
          <a:xfrm flipH="1">
            <a:off x="-172999" y="-155066"/>
            <a:ext cx="3578712" cy="2317551"/>
            <a:chOff x="6654501" y="-116300"/>
            <a:chExt cx="2684034" cy="1738163"/>
          </a:xfrm>
        </p:grpSpPr>
        <p:sp>
          <p:nvSpPr>
            <p:cNvPr id="48" name="Google Shape;48;p4"/>
            <p:cNvSpPr/>
            <p:nvPr/>
          </p:nvSpPr>
          <p:spPr>
            <a:xfrm>
              <a:off x="6654501" y="-116300"/>
              <a:ext cx="2684034" cy="1535681"/>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 name="Google Shape;49;p4"/>
            <p:cNvSpPr/>
            <p:nvPr/>
          </p:nvSpPr>
          <p:spPr>
            <a:xfrm rot="5400000" flipH="1">
              <a:off x="8050932" y="-354518"/>
              <a:ext cx="808131" cy="1493289"/>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 name="Google Shape;50;p4"/>
            <p:cNvSpPr/>
            <p:nvPr/>
          </p:nvSpPr>
          <p:spPr>
            <a:xfrm rot="10800000">
              <a:off x="7613850" y="-116300"/>
              <a:ext cx="1724676" cy="736904"/>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4"/>
            <p:cNvSpPr/>
            <p:nvPr/>
          </p:nvSpPr>
          <p:spPr>
            <a:xfrm>
              <a:off x="7365463" y="107038"/>
              <a:ext cx="163500" cy="163500"/>
            </a:xfrm>
            <a:prstGeom prst="ellipse">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 name="Google Shape;52;p4"/>
            <p:cNvSpPr/>
            <p:nvPr/>
          </p:nvSpPr>
          <p:spPr>
            <a:xfrm>
              <a:off x="8469625" y="775288"/>
              <a:ext cx="98400" cy="98700"/>
            </a:xfrm>
            <a:prstGeom prst="ellipse">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 name="Google Shape;53;p4"/>
            <p:cNvSpPr/>
            <p:nvPr/>
          </p:nvSpPr>
          <p:spPr>
            <a:xfrm>
              <a:off x="8942775" y="1523163"/>
              <a:ext cx="98400" cy="98700"/>
            </a:xfrm>
            <a:prstGeom prst="ellipse">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4" name="Google Shape;54;p4"/>
          <p:cNvGrpSpPr/>
          <p:nvPr/>
        </p:nvGrpSpPr>
        <p:grpSpPr>
          <a:xfrm>
            <a:off x="9075868" y="-155066"/>
            <a:ext cx="3578712" cy="2317551"/>
            <a:chOff x="6654501" y="-116300"/>
            <a:chExt cx="2684034" cy="1738163"/>
          </a:xfrm>
        </p:grpSpPr>
        <p:sp>
          <p:nvSpPr>
            <p:cNvPr id="55" name="Google Shape;55;p4"/>
            <p:cNvSpPr/>
            <p:nvPr/>
          </p:nvSpPr>
          <p:spPr>
            <a:xfrm>
              <a:off x="6654501" y="-116300"/>
              <a:ext cx="2684034" cy="1535681"/>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 name="Google Shape;56;p4"/>
            <p:cNvSpPr/>
            <p:nvPr/>
          </p:nvSpPr>
          <p:spPr>
            <a:xfrm rot="5400000" flipH="1">
              <a:off x="8050932" y="-354518"/>
              <a:ext cx="808131" cy="1493289"/>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 name="Google Shape;57;p4"/>
            <p:cNvSpPr/>
            <p:nvPr/>
          </p:nvSpPr>
          <p:spPr>
            <a:xfrm rot="10800000">
              <a:off x="7613850" y="-116300"/>
              <a:ext cx="1724676" cy="736904"/>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 name="Google Shape;58;p4"/>
            <p:cNvSpPr/>
            <p:nvPr/>
          </p:nvSpPr>
          <p:spPr>
            <a:xfrm>
              <a:off x="7365463" y="107038"/>
              <a:ext cx="163500" cy="163500"/>
            </a:xfrm>
            <a:prstGeom prst="ellipse">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 name="Google Shape;59;p4"/>
            <p:cNvSpPr/>
            <p:nvPr/>
          </p:nvSpPr>
          <p:spPr>
            <a:xfrm>
              <a:off x="8469625" y="775288"/>
              <a:ext cx="98400" cy="98700"/>
            </a:xfrm>
            <a:prstGeom prst="ellipse">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 name="Google Shape;60;p4"/>
            <p:cNvSpPr/>
            <p:nvPr/>
          </p:nvSpPr>
          <p:spPr>
            <a:xfrm>
              <a:off x="8942775" y="1523163"/>
              <a:ext cx="98400" cy="98700"/>
            </a:xfrm>
            <a:prstGeom prst="ellipse">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1275866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0"/>
        <p:cNvGrpSpPr/>
        <p:nvPr/>
      </p:nvGrpSpPr>
      <p:grpSpPr>
        <a:xfrm>
          <a:off x="0" y="0"/>
          <a:ext cx="0" cy="0"/>
          <a:chOff x="0" y="0"/>
          <a:chExt cx="0" cy="0"/>
        </a:xfrm>
      </p:grpSpPr>
      <p:sp>
        <p:nvSpPr>
          <p:cNvPr id="81" name="Google Shape;81;p6"/>
          <p:cNvSpPr txBox="1">
            <a:spLocks noGrp="1"/>
          </p:cNvSpPr>
          <p:nvPr>
            <p:ph type="title"/>
          </p:nvPr>
        </p:nvSpPr>
        <p:spPr>
          <a:xfrm>
            <a:off x="720000" y="484367"/>
            <a:ext cx="10752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82" name="Google Shape;82;p6"/>
          <p:cNvSpPr/>
          <p:nvPr/>
        </p:nvSpPr>
        <p:spPr>
          <a:xfrm>
            <a:off x="8109436" y="-157720"/>
            <a:ext cx="4272457" cy="220151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 name="Google Shape;83;p6"/>
          <p:cNvSpPr/>
          <p:nvPr/>
        </p:nvSpPr>
        <p:spPr>
          <a:xfrm rot="10800000">
            <a:off x="9287568" y="-96892"/>
            <a:ext cx="3227363" cy="137895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4" name="Google Shape;84;p6"/>
          <p:cNvSpPr/>
          <p:nvPr/>
        </p:nvSpPr>
        <p:spPr>
          <a:xfrm rot="10484947" flipH="1">
            <a:off x="10665847" y="-549076"/>
            <a:ext cx="2457908" cy="115904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 name="Google Shape;85;p6"/>
          <p:cNvSpPr/>
          <p:nvPr/>
        </p:nvSpPr>
        <p:spPr>
          <a:xfrm rot="10800000">
            <a:off x="9629517" y="6109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 name="Google Shape;86;p6"/>
          <p:cNvSpPr/>
          <p:nvPr/>
        </p:nvSpPr>
        <p:spPr>
          <a:xfrm rot="10800000">
            <a:off x="10902867" y="92954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 name="Google Shape;87;p6"/>
          <p:cNvSpPr/>
          <p:nvPr/>
        </p:nvSpPr>
        <p:spPr>
          <a:xfrm rot="10800000">
            <a:off x="11930567" y="2109245"/>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2638048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8"/>
        <p:cNvGrpSpPr/>
        <p:nvPr/>
      </p:nvGrpSpPr>
      <p:grpSpPr>
        <a:xfrm>
          <a:off x="0" y="0"/>
          <a:ext cx="0" cy="0"/>
          <a:chOff x="0" y="0"/>
          <a:chExt cx="0" cy="0"/>
        </a:xfrm>
      </p:grpSpPr>
      <p:sp>
        <p:nvSpPr>
          <p:cNvPr id="89" name="Google Shape;89;p7"/>
          <p:cNvSpPr txBox="1">
            <a:spLocks noGrp="1"/>
          </p:cNvSpPr>
          <p:nvPr>
            <p:ph type="title"/>
          </p:nvPr>
        </p:nvSpPr>
        <p:spPr>
          <a:xfrm>
            <a:off x="638600" y="2563933"/>
            <a:ext cx="6480000" cy="1096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8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90" name="Google Shape;90;p7"/>
          <p:cNvSpPr txBox="1">
            <a:spLocks noGrp="1"/>
          </p:cNvSpPr>
          <p:nvPr>
            <p:ph type="subTitle" idx="1"/>
          </p:nvPr>
        </p:nvSpPr>
        <p:spPr>
          <a:xfrm>
            <a:off x="638733" y="3676167"/>
            <a:ext cx="6480000" cy="65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133">
                <a:solidFill>
                  <a:schemeClr val="dk1"/>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91" name="Google Shape;91;p7"/>
          <p:cNvSpPr/>
          <p:nvPr/>
        </p:nvSpPr>
        <p:spPr>
          <a:xfrm rot="-10667561">
            <a:off x="407828" y="5861780"/>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 name="Google Shape;92;p7"/>
          <p:cNvSpPr/>
          <p:nvPr/>
        </p:nvSpPr>
        <p:spPr>
          <a:xfrm rot="10800000">
            <a:off x="536613" y="5738129"/>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 name="Google Shape;93;p7"/>
          <p:cNvSpPr/>
          <p:nvPr/>
        </p:nvSpPr>
        <p:spPr>
          <a:xfrm>
            <a:off x="-362816" y="5545483"/>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4" name="Google Shape;94;p7"/>
          <p:cNvSpPr/>
          <p:nvPr/>
        </p:nvSpPr>
        <p:spPr>
          <a:xfrm>
            <a:off x="6995568" y="6427699"/>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95;p7"/>
          <p:cNvSpPr/>
          <p:nvPr/>
        </p:nvSpPr>
        <p:spPr>
          <a:xfrm>
            <a:off x="536601" y="5269599"/>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6" name="Google Shape;96;p7"/>
          <p:cNvSpPr/>
          <p:nvPr/>
        </p:nvSpPr>
        <p:spPr>
          <a:xfrm>
            <a:off x="1537401" y="585416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7" name="Google Shape;97;p7"/>
          <p:cNvSpPr/>
          <p:nvPr/>
        </p:nvSpPr>
        <p:spPr>
          <a:xfrm>
            <a:off x="3813001" y="6316632"/>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8" name="Google Shape;98;p7"/>
          <p:cNvSpPr/>
          <p:nvPr/>
        </p:nvSpPr>
        <p:spPr>
          <a:xfrm rot="-132439" flipH="1">
            <a:off x="407828" y="-53222"/>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9" name="Google Shape;99;p7"/>
          <p:cNvSpPr/>
          <p:nvPr/>
        </p:nvSpPr>
        <p:spPr>
          <a:xfrm flipH="1">
            <a:off x="536613" y="-176902"/>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0" name="Google Shape;100;p7"/>
          <p:cNvSpPr/>
          <p:nvPr/>
        </p:nvSpPr>
        <p:spPr>
          <a:xfrm rot="10800000" flipH="1">
            <a:off x="-362816" y="-14504"/>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1" name="Google Shape;101;p7"/>
          <p:cNvSpPr/>
          <p:nvPr/>
        </p:nvSpPr>
        <p:spPr>
          <a:xfrm rot="10800000" flipH="1">
            <a:off x="536601" y="1448649"/>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2" name="Google Shape;102;p7"/>
          <p:cNvSpPr/>
          <p:nvPr/>
        </p:nvSpPr>
        <p:spPr>
          <a:xfrm rot="10800000" flipH="1">
            <a:off x="1537401" y="86408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 name="Google Shape;103;p7"/>
          <p:cNvSpPr/>
          <p:nvPr/>
        </p:nvSpPr>
        <p:spPr>
          <a:xfrm rot="10800000" flipH="1">
            <a:off x="3813001" y="401616"/>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4" name="Google Shape;104;p7"/>
          <p:cNvSpPr/>
          <p:nvPr/>
        </p:nvSpPr>
        <p:spPr>
          <a:xfrm rot="10800000" flipH="1">
            <a:off x="6995568" y="204149"/>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6988979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5"/>
        <p:cNvGrpSpPr/>
        <p:nvPr/>
      </p:nvGrpSpPr>
      <p:grpSpPr>
        <a:xfrm>
          <a:off x="0" y="0"/>
          <a:ext cx="0" cy="0"/>
          <a:chOff x="0" y="0"/>
          <a:chExt cx="0" cy="0"/>
        </a:xfrm>
      </p:grpSpPr>
      <p:sp>
        <p:nvSpPr>
          <p:cNvPr id="106" name="Google Shape;106;p8"/>
          <p:cNvSpPr txBox="1">
            <a:spLocks noGrp="1"/>
          </p:cNvSpPr>
          <p:nvPr>
            <p:ph type="title"/>
          </p:nvPr>
        </p:nvSpPr>
        <p:spPr>
          <a:xfrm>
            <a:off x="1850800" y="1434700"/>
            <a:ext cx="8490400" cy="37856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126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07" name="Google Shape;107;p8"/>
          <p:cNvSpPr/>
          <p:nvPr/>
        </p:nvSpPr>
        <p:spPr>
          <a:xfrm flipH="1">
            <a:off x="-568538" y="-112933"/>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8"/>
          <p:cNvSpPr/>
          <p:nvPr/>
        </p:nvSpPr>
        <p:spPr>
          <a:xfrm rot="10800000">
            <a:off x="-393045" y="-486934"/>
            <a:ext cx="4115539" cy="129613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 name="Google Shape;109;p8"/>
          <p:cNvSpPr/>
          <p:nvPr/>
        </p:nvSpPr>
        <p:spPr>
          <a:xfrm rot="-5400147">
            <a:off x="309953" y="-922167"/>
            <a:ext cx="1873119" cy="279179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8"/>
          <p:cNvSpPr/>
          <p:nvPr/>
        </p:nvSpPr>
        <p:spPr>
          <a:xfrm flipH="1">
            <a:off x="911355" y="8092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 name="Google Shape;111;p8"/>
          <p:cNvSpPr/>
          <p:nvPr/>
        </p:nvSpPr>
        <p:spPr>
          <a:xfrm flipH="1">
            <a:off x="3301421" y="8887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Google Shape;112;p8"/>
          <p:cNvSpPr/>
          <p:nvPr/>
        </p:nvSpPr>
        <p:spPr>
          <a:xfrm flipH="1">
            <a:off x="4231488" y="326300"/>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8"/>
          <p:cNvSpPr/>
          <p:nvPr/>
        </p:nvSpPr>
        <p:spPr>
          <a:xfrm flipH="1">
            <a:off x="8755255" y="364733"/>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 name="Google Shape;114;p8"/>
          <p:cNvSpPr/>
          <p:nvPr/>
        </p:nvSpPr>
        <p:spPr>
          <a:xfrm rot="10800000" flipH="1">
            <a:off x="3508128" y="5907153"/>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 name="Google Shape;115;p8"/>
          <p:cNvSpPr/>
          <p:nvPr/>
        </p:nvSpPr>
        <p:spPr>
          <a:xfrm>
            <a:off x="8403857" y="6158357"/>
            <a:ext cx="4115539" cy="129613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 name="Google Shape;116;p8"/>
          <p:cNvSpPr/>
          <p:nvPr/>
        </p:nvSpPr>
        <p:spPr>
          <a:xfrm rot="5399853">
            <a:off x="9943281" y="5097926"/>
            <a:ext cx="1873119" cy="279179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 name="Google Shape;117;p8"/>
          <p:cNvSpPr/>
          <p:nvPr/>
        </p:nvSpPr>
        <p:spPr>
          <a:xfrm rot="10800000" flipH="1">
            <a:off x="11083795" y="6026756"/>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 name="Google Shape;118;p8"/>
          <p:cNvSpPr/>
          <p:nvPr/>
        </p:nvSpPr>
        <p:spPr>
          <a:xfrm rot="10800000" flipH="1">
            <a:off x="8606928" y="586082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8"/>
          <p:cNvSpPr/>
          <p:nvPr/>
        </p:nvSpPr>
        <p:spPr>
          <a:xfrm rot="10800000" flipH="1">
            <a:off x="7763661" y="6509656"/>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 name="Google Shape;120;p8"/>
          <p:cNvSpPr/>
          <p:nvPr/>
        </p:nvSpPr>
        <p:spPr>
          <a:xfrm rot="10800000" flipH="1">
            <a:off x="11666561" y="564282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 name="Google Shape;121;p8"/>
          <p:cNvSpPr/>
          <p:nvPr/>
        </p:nvSpPr>
        <p:spPr>
          <a:xfrm rot="10800000" flipH="1">
            <a:off x="3153095" y="6384823"/>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 name="Google Shape;122;p8"/>
          <p:cNvSpPr/>
          <p:nvPr/>
        </p:nvSpPr>
        <p:spPr>
          <a:xfrm flipH="1">
            <a:off x="241788" y="11067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6820373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3"/>
        <p:cNvGrpSpPr/>
        <p:nvPr/>
      </p:nvGrpSpPr>
      <p:grpSpPr>
        <a:xfrm>
          <a:off x="0" y="0"/>
          <a:ext cx="0" cy="0"/>
          <a:chOff x="0" y="0"/>
          <a:chExt cx="0" cy="0"/>
        </a:xfrm>
      </p:grpSpPr>
      <p:sp>
        <p:nvSpPr>
          <p:cNvPr id="124" name="Google Shape;124;p9"/>
          <p:cNvSpPr txBox="1">
            <a:spLocks noGrp="1"/>
          </p:cNvSpPr>
          <p:nvPr>
            <p:ph type="title"/>
          </p:nvPr>
        </p:nvSpPr>
        <p:spPr>
          <a:xfrm>
            <a:off x="2855933" y="2563933"/>
            <a:ext cx="6480000" cy="1096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5" name="Google Shape;125;p9"/>
          <p:cNvSpPr txBox="1">
            <a:spLocks noGrp="1"/>
          </p:cNvSpPr>
          <p:nvPr>
            <p:ph type="subTitle" idx="1"/>
          </p:nvPr>
        </p:nvSpPr>
        <p:spPr>
          <a:xfrm>
            <a:off x="2856067" y="3676167"/>
            <a:ext cx="6480000" cy="65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133">
                <a:solidFill>
                  <a:schemeClr val="dk1"/>
                </a:solidFill>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126" name="Google Shape;126;p9"/>
          <p:cNvSpPr/>
          <p:nvPr/>
        </p:nvSpPr>
        <p:spPr>
          <a:xfrm rot="10800000" flipH="1">
            <a:off x="7153568" y="438039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7" name="Google Shape;127;p9"/>
          <p:cNvSpPr/>
          <p:nvPr/>
        </p:nvSpPr>
        <p:spPr>
          <a:xfrm rot="10800000" flipH="1">
            <a:off x="6499401" y="5906643"/>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8" name="Google Shape;128;p9"/>
          <p:cNvSpPr/>
          <p:nvPr/>
        </p:nvSpPr>
        <p:spPr>
          <a:xfrm flipH="1">
            <a:off x="7153567" y="62182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9" name="Google Shape;129;p9"/>
          <p:cNvSpPr/>
          <p:nvPr/>
        </p:nvSpPr>
        <p:spPr>
          <a:xfrm flipH="1">
            <a:off x="9585051" y="5843484"/>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0" name="Google Shape;130;p9"/>
          <p:cNvSpPr/>
          <p:nvPr/>
        </p:nvSpPr>
        <p:spPr>
          <a:xfrm flipH="1">
            <a:off x="8828366" y="493793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9"/>
          <p:cNvSpPr/>
          <p:nvPr/>
        </p:nvSpPr>
        <p:spPr>
          <a:xfrm flipH="1">
            <a:off x="10443833" y="53560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2" name="Google Shape;132;p9"/>
          <p:cNvSpPr/>
          <p:nvPr/>
        </p:nvSpPr>
        <p:spPr>
          <a:xfrm flipH="1">
            <a:off x="11854551" y="4010051"/>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 name="Google Shape;133;p9"/>
          <p:cNvSpPr/>
          <p:nvPr/>
        </p:nvSpPr>
        <p:spPr>
          <a:xfrm flipH="1">
            <a:off x="-346922" y="22215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 name="Google Shape;134;p9"/>
          <p:cNvSpPr/>
          <p:nvPr/>
        </p:nvSpPr>
        <p:spPr>
          <a:xfrm flipH="1">
            <a:off x="211309" y="-444616"/>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 name="Google Shape;135;p9"/>
          <p:cNvSpPr/>
          <p:nvPr/>
        </p:nvSpPr>
        <p:spPr>
          <a:xfrm rot="10800000" flipH="1">
            <a:off x="4932967" y="5590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 name="Google Shape;136;p9"/>
          <p:cNvSpPr/>
          <p:nvPr/>
        </p:nvSpPr>
        <p:spPr>
          <a:xfrm rot="10800000" flipH="1">
            <a:off x="2414684" y="8474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 name="Google Shape;137;p9"/>
          <p:cNvSpPr/>
          <p:nvPr/>
        </p:nvSpPr>
        <p:spPr>
          <a:xfrm rot="10800000" flipH="1">
            <a:off x="-442899" y="-5810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 name="Google Shape;138;p9"/>
          <p:cNvSpPr/>
          <p:nvPr/>
        </p:nvSpPr>
        <p:spPr>
          <a:xfrm rot="10800000" flipH="1">
            <a:off x="1642700" y="14212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9"/>
          <p:cNvSpPr/>
          <p:nvPr/>
        </p:nvSpPr>
        <p:spPr>
          <a:xfrm rot="10800000" flipH="1">
            <a:off x="145184" y="2680867"/>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69711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5"/>
        <p:cNvGrpSpPr/>
        <p:nvPr/>
      </p:nvGrpSpPr>
      <p:grpSpPr>
        <a:xfrm>
          <a:off x="0" y="0"/>
          <a:ext cx="0" cy="0"/>
          <a:chOff x="0" y="0"/>
          <a:chExt cx="0" cy="0"/>
        </a:xfrm>
      </p:grpSpPr>
    </p:spTree>
    <p:extLst>
      <p:ext uri="{BB962C8B-B14F-4D97-AF65-F5344CB8AC3E}">
        <p14:creationId xmlns:p14="http://schemas.microsoft.com/office/powerpoint/2010/main" val="22924658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0"/>
        <p:cNvGrpSpPr/>
        <p:nvPr/>
      </p:nvGrpSpPr>
      <p:grpSpPr>
        <a:xfrm>
          <a:off x="0" y="0"/>
          <a:ext cx="0" cy="0"/>
          <a:chOff x="0" y="0"/>
          <a:chExt cx="0" cy="0"/>
        </a:xfrm>
      </p:grpSpPr>
      <p:sp>
        <p:nvSpPr>
          <p:cNvPr id="141" name="Google Shape;141;p10"/>
          <p:cNvSpPr txBox="1">
            <a:spLocks noGrp="1"/>
          </p:cNvSpPr>
          <p:nvPr>
            <p:ph type="body" idx="1"/>
          </p:nvPr>
        </p:nvSpPr>
        <p:spPr>
          <a:xfrm>
            <a:off x="720000" y="720000"/>
            <a:ext cx="4787200" cy="12056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Clr>
                <a:schemeClr val="dk1"/>
              </a:buClr>
              <a:buSzPts val="1800"/>
              <a:buNone/>
              <a:defRPr sz="4000" b="1">
                <a:solidFill>
                  <a:schemeClr val="dk1"/>
                </a:solidFill>
                <a:latin typeface="Josefin Sans"/>
                <a:ea typeface="Josefin Sans"/>
                <a:cs typeface="Josefin Sans"/>
                <a:sym typeface="Josefin Sans"/>
              </a:defRPr>
            </a:lvl1pPr>
          </a:lstStyle>
          <a:p>
            <a:endParaRPr/>
          </a:p>
        </p:txBody>
      </p:sp>
      <p:sp>
        <p:nvSpPr>
          <p:cNvPr id="142" name="Google Shape;142;p10"/>
          <p:cNvSpPr/>
          <p:nvPr/>
        </p:nvSpPr>
        <p:spPr>
          <a:xfrm flipH="1">
            <a:off x="4568413" y="4075336"/>
            <a:ext cx="7982492" cy="2836256"/>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 name="Google Shape;143;p10"/>
          <p:cNvSpPr/>
          <p:nvPr/>
        </p:nvSpPr>
        <p:spPr>
          <a:xfrm rot="10800000" flipH="1">
            <a:off x="7650254" y="4508707"/>
            <a:ext cx="4900647" cy="252508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10"/>
          <p:cNvSpPr/>
          <p:nvPr/>
        </p:nvSpPr>
        <p:spPr>
          <a:xfrm rot="315040">
            <a:off x="9741086" y="5946317"/>
            <a:ext cx="2819261" cy="132944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 name="Google Shape;145;p10"/>
          <p:cNvSpPr/>
          <p:nvPr/>
        </p:nvSpPr>
        <p:spPr>
          <a:xfrm flipH="1">
            <a:off x="7599403" y="6379151"/>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 name="Google Shape;146;p10"/>
          <p:cNvSpPr/>
          <p:nvPr/>
        </p:nvSpPr>
        <p:spPr>
          <a:xfrm flipH="1">
            <a:off x="10725019" y="5257567"/>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 name="Google Shape;147;p10"/>
          <p:cNvSpPr/>
          <p:nvPr/>
        </p:nvSpPr>
        <p:spPr>
          <a:xfrm flipH="1">
            <a:off x="11301969" y="4569551"/>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10"/>
          <p:cNvSpPr/>
          <p:nvPr/>
        </p:nvSpPr>
        <p:spPr>
          <a:xfrm flipH="1">
            <a:off x="9923036" y="4742717"/>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7580165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49"/>
        <p:cNvGrpSpPr/>
        <p:nvPr/>
      </p:nvGrpSpPr>
      <p:grpSpPr>
        <a:xfrm>
          <a:off x="0" y="0"/>
          <a:ext cx="0" cy="0"/>
          <a:chOff x="0" y="0"/>
          <a:chExt cx="0" cy="0"/>
        </a:xfrm>
      </p:grpSpPr>
      <p:sp>
        <p:nvSpPr>
          <p:cNvPr id="150" name="Google Shape;150;p11"/>
          <p:cNvSpPr txBox="1">
            <a:spLocks noGrp="1"/>
          </p:cNvSpPr>
          <p:nvPr>
            <p:ph type="title" hasCustomPrompt="1"/>
          </p:nvPr>
        </p:nvSpPr>
        <p:spPr>
          <a:xfrm>
            <a:off x="1623133" y="2139200"/>
            <a:ext cx="8945600" cy="197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51" name="Google Shape;151;p11"/>
          <p:cNvSpPr txBox="1">
            <a:spLocks noGrp="1"/>
          </p:cNvSpPr>
          <p:nvPr>
            <p:ph type="body" idx="1"/>
          </p:nvPr>
        </p:nvSpPr>
        <p:spPr>
          <a:xfrm>
            <a:off x="2225100" y="4116800"/>
            <a:ext cx="7741600" cy="6020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152" name="Google Shape;152;p11"/>
          <p:cNvSpPr/>
          <p:nvPr/>
        </p:nvSpPr>
        <p:spPr>
          <a:xfrm rot="10800000" flipH="1">
            <a:off x="3369533" y="5823154"/>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11"/>
          <p:cNvSpPr/>
          <p:nvPr/>
        </p:nvSpPr>
        <p:spPr>
          <a:xfrm>
            <a:off x="8265261" y="6074358"/>
            <a:ext cx="4115539" cy="129613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 name="Google Shape;154;p11"/>
          <p:cNvSpPr/>
          <p:nvPr/>
        </p:nvSpPr>
        <p:spPr>
          <a:xfrm rot="-7520738" flipH="1">
            <a:off x="10416386" y="5013956"/>
            <a:ext cx="1873092" cy="279174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 name="Google Shape;155;p11"/>
          <p:cNvSpPr/>
          <p:nvPr/>
        </p:nvSpPr>
        <p:spPr>
          <a:xfrm flipH="1">
            <a:off x="6690788" y="63008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 name="Google Shape;156;p11"/>
          <p:cNvSpPr/>
          <p:nvPr/>
        </p:nvSpPr>
        <p:spPr>
          <a:xfrm flipH="1">
            <a:off x="10516455" y="60722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 name="Google Shape;157;p11"/>
          <p:cNvSpPr/>
          <p:nvPr/>
        </p:nvSpPr>
        <p:spPr>
          <a:xfrm flipH="1">
            <a:off x="11537288" y="4838367"/>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11"/>
          <p:cNvSpPr/>
          <p:nvPr/>
        </p:nvSpPr>
        <p:spPr>
          <a:xfrm flipH="1">
            <a:off x="9970021" y="5823167"/>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 name="Google Shape;159;p11"/>
          <p:cNvSpPr/>
          <p:nvPr/>
        </p:nvSpPr>
        <p:spPr>
          <a:xfrm flipH="1">
            <a:off x="-568538" y="-112933"/>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11"/>
          <p:cNvSpPr/>
          <p:nvPr/>
        </p:nvSpPr>
        <p:spPr>
          <a:xfrm rot="10800000">
            <a:off x="-393045" y="-486934"/>
            <a:ext cx="4115539" cy="129613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11"/>
          <p:cNvSpPr/>
          <p:nvPr/>
        </p:nvSpPr>
        <p:spPr>
          <a:xfrm rot="3279262" flipH="1">
            <a:off x="-301722" y="-922144"/>
            <a:ext cx="1873092" cy="279174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11"/>
          <p:cNvSpPr/>
          <p:nvPr/>
        </p:nvSpPr>
        <p:spPr>
          <a:xfrm flipH="1">
            <a:off x="1180888" y="8092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 name="Google Shape;163;p11"/>
          <p:cNvSpPr/>
          <p:nvPr/>
        </p:nvSpPr>
        <p:spPr>
          <a:xfrm flipH="1">
            <a:off x="3301421" y="8887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 name="Google Shape;164;p11"/>
          <p:cNvSpPr/>
          <p:nvPr/>
        </p:nvSpPr>
        <p:spPr>
          <a:xfrm flipH="1">
            <a:off x="110588" y="1913600"/>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3745639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able of cotents">
  <p:cSld name="Table of cotents">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3636000" y="484367"/>
            <a:ext cx="492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168" name="Google Shape;168;p13"/>
          <p:cNvSpPr txBox="1">
            <a:spLocks noGrp="1"/>
          </p:cNvSpPr>
          <p:nvPr>
            <p:ph type="subTitle" idx="1"/>
          </p:nvPr>
        </p:nvSpPr>
        <p:spPr>
          <a:xfrm>
            <a:off x="5839533" y="2491967"/>
            <a:ext cx="5106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169" name="Google Shape;169;p13"/>
          <p:cNvSpPr txBox="1">
            <a:spLocks noGrp="1"/>
          </p:cNvSpPr>
          <p:nvPr>
            <p:ph type="subTitle" idx="2"/>
          </p:nvPr>
        </p:nvSpPr>
        <p:spPr>
          <a:xfrm>
            <a:off x="6735451" y="2917451"/>
            <a:ext cx="331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170" name="Google Shape;170;p13"/>
          <p:cNvSpPr txBox="1">
            <a:spLocks noGrp="1"/>
          </p:cNvSpPr>
          <p:nvPr>
            <p:ph type="subTitle" idx="3"/>
          </p:nvPr>
        </p:nvSpPr>
        <p:spPr>
          <a:xfrm>
            <a:off x="1245651" y="2491967"/>
            <a:ext cx="4920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171" name="Google Shape;171;p13"/>
          <p:cNvSpPr txBox="1">
            <a:spLocks noGrp="1"/>
          </p:cNvSpPr>
          <p:nvPr>
            <p:ph type="subTitle" idx="4"/>
          </p:nvPr>
        </p:nvSpPr>
        <p:spPr>
          <a:xfrm>
            <a:off x="2048251" y="2917451"/>
            <a:ext cx="331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172" name="Google Shape;172;p13"/>
          <p:cNvSpPr txBox="1">
            <a:spLocks noGrp="1"/>
          </p:cNvSpPr>
          <p:nvPr>
            <p:ph type="subTitle" idx="5"/>
          </p:nvPr>
        </p:nvSpPr>
        <p:spPr>
          <a:xfrm>
            <a:off x="5839467" y="5027800"/>
            <a:ext cx="5106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173" name="Google Shape;173;p13"/>
          <p:cNvSpPr txBox="1">
            <a:spLocks noGrp="1"/>
          </p:cNvSpPr>
          <p:nvPr>
            <p:ph type="subTitle" idx="6"/>
          </p:nvPr>
        </p:nvSpPr>
        <p:spPr>
          <a:xfrm>
            <a:off x="6735451" y="5453300"/>
            <a:ext cx="331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174" name="Google Shape;174;p13"/>
          <p:cNvSpPr txBox="1">
            <a:spLocks noGrp="1"/>
          </p:cNvSpPr>
          <p:nvPr>
            <p:ph type="subTitle" idx="7"/>
          </p:nvPr>
        </p:nvSpPr>
        <p:spPr>
          <a:xfrm>
            <a:off x="1245651" y="5027800"/>
            <a:ext cx="4920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175" name="Google Shape;175;p13"/>
          <p:cNvSpPr txBox="1">
            <a:spLocks noGrp="1"/>
          </p:cNvSpPr>
          <p:nvPr>
            <p:ph type="subTitle" idx="8"/>
          </p:nvPr>
        </p:nvSpPr>
        <p:spPr>
          <a:xfrm>
            <a:off x="2048251" y="5453300"/>
            <a:ext cx="331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176" name="Google Shape;176;p13"/>
          <p:cNvSpPr txBox="1">
            <a:spLocks noGrp="1"/>
          </p:cNvSpPr>
          <p:nvPr>
            <p:ph type="title" idx="9" hasCustomPrompt="1"/>
          </p:nvPr>
        </p:nvSpPr>
        <p:spPr>
          <a:xfrm>
            <a:off x="3012851" y="1561484"/>
            <a:ext cx="1385600" cy="8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6667">
                <a:solidFill>
                  <a:schemeClr val="accent2"/>
                </a:solidFill>
              </a:defRPr>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177" name="Google Shape;177;p13"/>
          <p:cNvSpPr txBox="1">
            <a:spLocks noGrp="1"/>
          </p:cNvSpPr>
          <p:nvPr>
            <p:ph type="title" idx="13" hasCustomPrompt="1"/>
          </p:nvPr>
        </p:nvSpPr>
        <p:spPr>
          <a:xfrm>
            <a:off x="7700084" y="1561484"/>
            <a:ext cx="1385600" cy="8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6667">
                <a:solidFill>
                  <a:schemeClr val="accent2"/>
                </a:solidFill>
              </a:defRPr>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178" name="Google Shape;178;p13"/>
          <p:cNvSpPr txBox="1">
            <a:spLocks noGrp="1"/>
          </p:cNvSpPr>
          <p:nvPr>
            <p:ph type="title" idx="14" hasCustomPrompt="1"/>
          </p:nvPr>
        </p:nvSpPr>
        <p:spPr>
          <a:xfrm>
            <a:off x="3012851" y="4094833"/>
            <a:ext cx="1385600" cy="8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6667">
                <a:solidFill>
                  <a:schemeClr val="accent2"/>
                </a:solidFill>
              </a:defRPr>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179" name="Google Shape;179;p13"/>
          <p:cNvSpPr txBox="1">
            <a:spLocks noGrp="1"/>
          </p:cNvSpPr>
          <p:nvPr>
            <p:ph type="title" idx="15" hasCustomPrompt="1"/>
          </p:nvPr>
        </p:nvSpPr>
        <p:spPr>
          <a:xfrm>
            <a:off x="7700084" y="4094833"/>
            <a:ext cx="1385600" cy="8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6667">
                <a:solidFill>
                  <a:schemeClr val="accent2"/>
                </a:solidFill>
              </a:defRPr>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180" name="Google Shape;180;p13"/>
          <p:cNvSpPr/>
          <p:nvPr/>
        </p:nvSpPr>
        <p:spPr>
          <a:xfrm rot="-5267561">
            <a:off x="-2889154" y="3283043"/>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 name="Google Shape;181;p13"/>
          <p:cNvSpPr/>
          <p:nvPr/>
        </p:nvSpPr>
        <p:spPr>
          <a:xfrm rot="-5400000">
            <a:off x="-1272442" y="1671437"/>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 name="Google Shape;182;p13"/>
          <p:cNvSpPr/>
          <p:nvPr/>
        </p:nvSpPr>
        <p:spPr>
          <a:xfrm rot="5400000">
            <a:off x="-897100" y="559064"/>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 name="Google Shape;183;p13"/>
          <p:cNvSpPr/>
          <p:nvPr/>
        </p:nvSpPr>
        <p:spPr>
          <a:xfrm rot="5400000">
            <a:off x="161817" y="4177284"/>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 name="Google Shape;184;p13"/>
          <p:cNvSpPr/>
          <p:nvPr/>
        </p:nvSpPr>
        <p:spPr>
          <a:xfrm rot="5400000">
            <a:off x="1325084" y="352951"/>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 name="Google Shape;185;p13"/>
          <p:cNvSpPr/>
          <p:nvPr/>
        </p:nvSpPr>
        <p:spPr>
          <a:xfrm rot="5400000">
            <a:off x="720184" y="17205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6" name="Google Shape;186;p13"/>
          <p:cNvSpPr/>
          <p:nvPr/>
        </p:nvSpPr>
        <p:spPr>
          <a:xfrm rot="5400000">
            <a:off x="588584" y="36006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 name="Google Shape;187;p13"/>
          <p:cNvSpPr/>
          <p:nvPr/>
        </p:nvSpPr>
        <p:spPr>
          <a:xfrm rot="5532439">
            <a:off x="8798415" y="2530048"/>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 name="Google Shape;188;p13"/>
          <p:cNvSpPr/>
          <p:nvPr/>
        </p:nvSpPr>
        <p:spPr>
          <a:xfrm rot="5400000">
            <a:off x="10415156" y="3894324"/>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 name="Google Shape;189;p13"/>
          <p:cNvSpPr/>
          <p:nvPr/>
        </p:nvSpPr>
        <p:spPr>
          <a:xfrm rot="-5400000">
            <a:off x="10435453" y="4976448"/>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 name="Google Shape;190;p13"/>
          <p:cNvSpPr/>
          <p:nvPr/>
        </p:nvSpPr>
        <p:spPr>
          <a:xfrm rot="-5400000">
            <a:off x="11954400" y="2459099"/>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1" name="Google Shape;191;p13"/>
          <p:cNvSpPr/>
          <p:nvPr/>
        </p:nvSpPr>
        <p:spPr>
          <a:xfrm rot="-5400000">
            <a:off x="11482833" y="500219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2" name="Google Shape;192;p13"/>
          <p:cNvSpPr/>
          <p:nvPr/>
        </p:nvSpPr>
        <p:spPr>
          <a:xfrm rot="-5400000">
            <a:off x="11614433" y="312209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3" name="Google Shape;193;p13"/>
          <p:cNvSpPr/>
          <p:nvPr/>
        </p:nvSpPr>
        <p:spPr>
          <a:xfrm rot="-5400000">
            <a:off x="10877933" y="6369832"/>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0423747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4"/>
        <p:cNvGrpSpPr/>
        <p:nvPr/>
      </p:nvGrpSpPr>
      <p:grpSpPr>
        <a:xfrm>
          <a:off x="0" y="0"/>
          <a:ext cx="0" cy="0"/>
          <a:chOff x="0" y="0"/>
          <a:chExt cx="0" cy="0"/>
        </a:xfrm>
      </p:grpSpPr>
      <p:sp>
        <p:nvSpPr>
          <p:cNvPr id="195" name="Google Shape;195;p14"/>
          <p:cNvSpPr txBox="1">
            <a:spLocks noGrp="1"/>
          </p:cNvSpPr>
          <p:nvPr>
            <p:ph type="title"/>
          </p:nvPr>
        </p:nvSpPr>
        <p:spPr>
          <a:xfrm>
            <a:off x="4497800" y="3917767"/>
            <a:ext cx="5392000" cy="66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100"/>
              <a:buNone/>
              <a:defRPr sz="4000"/>
            </a:lvl1pPr>
            <a:lvl2pPr lvl="1" rtl="0">
              <a:spcBef>
                <a:spcPts val="2133"/>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96" name="Google Shape;196;p14"/>
          <p:cNvSpPr txBox="1">
            <a:spLocks noGrp="1"/>
          </p:cNvSpPr>
          <p:nvPr>
            <p:ph type="subTitle" idx="1"/>
          </p:nvPr>
        </p:nvSpPr>
        <p:spPr>
          <a:xfrm>
            <a:off x="2302200" y="2276600"/>
            <a:ext cx="7587600" cy="1318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4"/>
              </a:buClr>
              <a:buSzPts val="1200"/>
              <a:buNone/>
              <a:defRPr sz="26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97" name="Google Shape;197;p14"/>
          <p:cNvSpPr/>
          <p:nvPr/>
        </p:nvSpPr>
        <p:spPr>
          <a:xfrm>
            <a:off x="3069101" y="-108066"/>
            <a:ext cx="7297068" cy="1656177"/>
          </a:xfrm>
          <a:custGeom>
            <a:avLst/>
            <a:gdLst/>
            <a:ahLst/>
            <a:cxnLst/>
            <a:rect l="l" t="t" r="r" b="b"/>
            <a:pathLst>
              <a:path w="113987" h="48554" extrusionOk="0">
                <a:moveTo>
                  <a:pt x="1" y="1"/>
                </a:moveTo>
                <a:cubicBezTo>
                  <a:pt x="1664" y="4622"/>
                  <a:pt x="7395" y="8627"/>
                  <a:pt x="14480" y="9243"/>
                </a:cubicBezTo>
                <a:cubicBezTo>
                  <a:pt x="15269" y="9310"/>
                  <a:pt x="16057" y="9341"/>
                  <a:pt x="16844" y="9341"/>
                </a:cubicBezTo>
                <a:cubicBezTo>
                  <a:pt x="26954" y="9341"/>
                  <a:pt x="36902" y="4191"/>
                  <a:pt x="46543" y="4191"/>
                </a:cubicBezTo>
                <a:cubicBezTo>
                  <a:pt x="48520" y="4191"/>
                  <a:pt x="50484" y="4408"/>
                  <a:pt x="52434" y="4930"/>
                </a:cubicBezTo>
                <a:cubicBezTo>
                  <a:pt x="59335" y="6717"/>
                  <a:pt x="63032" y="11831"/>
                  <a:pt x="63833" y="16760"/>
                </a:cubicBezTo>
                <a:cubicBezTo>
                  <a:pt x="64634" y="21750"/>
                  <a:pt x="63155" y="26680"/>
                  <a:pt x="62970" y="31609"/>
                </a:cubicBezTo>
                <a:cubicBezTo>
                  <a:pt x="62847" y="36538"/>
                  <a:pt x="64264" y="41898"/>
                  <a:pt x="69563" y="45349"/>
                </a:cubicBezTo>
                <a:cubicBezTo>
                  <a:pt x="73005" y="47564"/>
                  <a:pt x="77580" y="48553"/>
                  <a:pt x="82312" y="48553"/>
                </a:cubicBezTo>
                <a:cubicBezTo>
                  <a:pt x="88505" y="48553"/>
                  <a:pt x="94967" y="46857"/>
                  <a:pt x="99507" y="43993"/>
                </a:cubicBezTo>
                <a:cubicBezTo>
                  <a:pt x="107579" y="38941"/>
                  <a:pt x="110906" y="31362"/>
                  <a:pt x="112508" y="24030"/>
                </a:cubicBezTo>
                <a:cubicBezTo>
                  <a:pt x="113987" y="17253"/>
                  <a:pt x="112262" y="3821"/>
                  <a:pt x="10382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 name="Google Shape;198;p14"/>
          <p:cNvSpPr/>
          <p:nvPr/>
        </p:nvSpPr>
        <p:spPr>
          <a:xfrm rot="10800000">
            <a:off x="4140987" y="-429169"/>
            <a:ext cx="3225747" cy="1149169"/>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 name="Google Shape;199;p14"/>
          <p:cNvSpPr/>
          <p:nvPr/>
        </p:nvSpPr>
        <p:spPr>
          <a:xfrm rot="-5400000">
            <a:off x="6792151" y="-902353"/>
            <a:ext cx="1292256" cy="2387871"/>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 name="Google Shape;200;p14"/>
          <p:cNvSpPr/>
          <p:nvPr/>
        </p:nvSpPr>
        <p:spPr>
          <a:xfrm rot="5400000">
            <a:off x="8738584" y="611000"/>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 name="Google Shape;201;p14"/>
          <p:cNvSpPr/>
          <p:nvPr/>
        </p:nvSpPr>
        <p:spPr>
          <a:xfrm rot="5400000">
            <a:off x="6030384" y="865751"/>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 name="Google Shape;202;p14"/>
          <p:cNvSpPr/>
          <p:nvPr/>
        </p:nvSpPr>
        <p:spPr>
          <a:xfrm rot="5400000">
            <a:off x="10739717" y="125117"/>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 name="Google Shape;203;p14"/>
          <p:cNvSpPr/>
          <p:nvPr/>
        </p:nvSpPr>
        <p:spPr>
          <a:xfrm rot="5400000">
            <a:off x="3804484" y="402317"/>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 name="Google Shape;204;p14"/>
          <p:cNvSpPr/>
          <p:nvPr/>
        </p:nvSpPr>
        <p:spPr>
          <a:xfrm rot="5400000">
            <a:off x="3201717" y="719784"/>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 name="Google Shape;205;p14"/>
          <p:cNvSpPr/>
          <p:nvPr/>
        </p:nvSpPr>
        <p:spPr>
          <a:xfrm rot="10800000">
            <a:off x="2427964" y="5309824"/>
            <a:ext cx="7437272" cy="1656177"/>
          </a:xfrm>
          <a:custGeom>
            <a:avLst/>
            <a:gdLst/>
            <a:ahLst/>
            <a:cxnLst/>
            <a:rect l="l" t="t" r="r" b="b"/>
            <a:pathLst>
              <a:path w="113987" h="48554" extrusionOk="0">
                <a:moveTo>
                  <a:pt x="1" y="1"/>
                </a:moveTo>
                <a:cubicBezTo>
                  <a:pt x="1664" y="4622"/>
                  <a:pt x="7395" y="8627"/>
                  <a:pt x="14480" y="9243"/>
                </a:cubicBezTo>
                <a:cubicBezTo>
                  <a:pt x="15269" y="9310"/>
                  <a:pt x="16057" y="9341"/>
                  <a:pt x="16844" y="9341"/>
                </a:cubicBezTo>
                <a:cubicBezTo>
                  <a:pt x="26954" y="9341"/>
                  <a:pt x="36902" y="4191"/>
                  <a:pt x="46543" y="4191"/>
                </a:cubicBezTo>
                <a:cubicBezTo>
                  <a:pt x="48520" y="4191"/>
                  <a:pt x="50484" y="4408"/>
                  <a:pt x="52434" y="4930"/>
                </a:cubicBezTo>
                <a:cubicBezTo>
                  <a:pt x="59335" y="6717"/>
                  <a:pt x="63032" y="11831"/>
                  <a:pt x="63833" y="16760"/>
                </a:cubicBezTo>
                <a:cubicBezTo>
                  <a:pt x="64634" y="21750"/>
                  <a:pt x="63155" y="26680"/>
                  <a:pt x="62970" y="31609"/>
                </a:cubicBezTo>
                <a:cubicBezTo>
                  <a:pt x="62847" y="36538"/>
                  <a:pt x="64264" y="41898"/>
                  <a:pt x="69563" y="45349"/>
                </a:cubicBezTo>
                <a:cubicBezTo>
                  <a:pt x="73005" y="47564"/>
                  <a:pt x="77580" y="48553"/>
                  <a:pt x="82312" y="48553"/>
                </a:cubicBezTo>
                <a:cubicBezTo>
                  <a:pt x="88505" y="48553"/>
                  <a:pt x="94967" y="46857"/>
                  <a:pt x="99507" y="43993"/>
                </a:cubicBezTo>
                <a:cubicBezTo>
                  <a:pt x="107579" y="38941"/>
                  <a:pt x="110906" y="31362"/>
                  <a:pt x="112508" y="24030"/>
                </a:cubicBezTo>
                <a:cubicBezTo>
                  <a:pt x="113987" y="17253"/>
                  <a:pt x="112262" y="3821"/>
                  <a:pt x="10382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 name="Google Shape;206;p14"/>
          <p:cNvSpPr/>
          <p:nvPr/>
        </p:nvSpPr>
        <p:spPr>
          <a:xfrm>
            <a:off x="5567584" y="6137925"/>
            <a:ext cx="3225747" cy="1149169"/>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 name="Google Shape;207;p14"/>
          <p:cNvSpPr/>
          <p:nvPr/>
        </p:nvSpPr>
        <p:spPr>
          <a:xfrm rot="5400000">
            <a:off x="5064076" y="5254274"/>
            <a:ext cx="1292256" cy="2387871"/>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 name="Google Shape;208;p14"/>
          <p:cNvSpPr/>
          <p:nvPr/>
        </p:nvSpPr>
        <p:spPr>
          <a:xfrm rot="-5400000">
            <a:off x="3804500" y="5817375"/>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 name="Google Shape;209;p14"/>
          <p:cNvSpPr/>
          <p:nvPr/>
        </p:nvSpPr>
        <p:spPr>
          <a:xfrm rot="-5400000">
            <a:off x="6772733" y="586057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 name="Google Shape;210;p14"/>
          <p:cNvSpPr/>
          <p:nvPr/>
        </p:nvSpPr>
        <p:spPr>
          <a:xfrm rot="-5400000">
            <a:off x="2073333" y="6455408"/>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 name="Google Shape;211;p14"/>
          <p:cNvSpPr/>
          <p:nvPr/>
        </p:nvSpPr>
        <p:spPr>
          <a:xfrm rot="-5400000">
            <a:off x="8911833" y="6237608"/>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14"/>
          <p:cNvSpPr/>
          <p:nvPr/>
        </p:nvSpPr>
        <p:spPr>
          <a:xfrm rot="-5400000">
            <a:off x="9601400" y="6006541"/>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9831100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13"/>
        <p:cNvGrpSpPr/>
        <p:nvPr/>
      </p:nvGrpSpPr>
      <p:grpSpPr>
        <a:xfrm>
          <a:off x="0" y="0"/>
          <a:ext cx="0" cy="0"/>
          <a:chOff x="0" y="0"/>
          <a:chExt cx="0" cy="0"/>
        </a:xfrm>
      </p:grpSpPr>
      <p:sp>
        <p:nvSpPr>
          <p:cNvPr id="214" name="Google Shape;214;p15"/>
          <p:cNvSpPr txBox="1">
            <a:spLocks noGrp="1"/>
          </p:cNvSpPr>
          <p:nvPr>
            <p:ph type="title"/>
          </p:nvPr>
        </p:nvSpPr>
        <p:spPr>
          <a:xfrm>
            <a:off x="720000" y="484367"/>
            <a:ext cx="10752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215" name="Google Shape;215;p15"/>
          <p:cNvSpPr txBox="1">
            <a:spLocks noGrp="1"/>
          </p:cNvSpPr>
          <p:nvPr>
            <p:ph type="title" idx="2" hasCustomPrompt="1"/>
          </p:nvPr>
        </p:nvSpPr>
        <p:spPr>
          <a:xfrm>
            <a:off x="1179731" y="1998851"/>
            <a:ext cx="4267200" cy="8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8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16" name="Google Shape;216;p15"/>
          <p:cNvSpPr txBox="1">
            <a:spLocks noGrp="1"/>
          </p:cNvSpPr>
          <p:nvPr>
            <p:ph type="subTitle" idx="1"/>
          </p:nvPr>
        </p:nvSpPr>
        <p:spPr>
          <a:xfrm>
            <a:off x="1465900" y="2841217"/>
            <a:ext cx="3694800" cy="70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867"/>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17" name="Google Shape;217;p15"/>
          <p:cNvSpPr txBox="1">
            <a:spLocks noGrp="1"/>
          </p:cNvSpPr>
          <p:nvPr>
            <p:ph type="title" idx="3" hasCustomPrompt="1"/>
          </p:nvPr>
        </p:nvSpPr>
        <p:spPr>
          <a:xfrm>
            <a:off x="6745064" y="1998851"/>
            <a:ext cx="4267200" cy="8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8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18" name="Google Shape;218;p15"/>
          <p:cNvSpPr txBox="1">
            <a:spLocks noGrp="1"/>
          </p:cNvSpPr>
          <p:nvPr>
            <p:ph type="subTitle" idx="4"/>
          </p:nvPr>
        </p:nvSpPr>
        <p:spPr>
          <a:xfrm>
            <a:off x="7031233" y="2841233"/>
            <a:ext cx="3694800" cy="70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867"/>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19" name="Google Shape;219;p15"/>
          <p:cNvSpPr txBox="1">
            <a:spLocks noGrp="1"/>
          </p:cNvSpPr>
          <p:nvPr>
            <p:ph type="title" idx="5" hasCustomPrompt="1"/>
          </p:nvPr>
        </p:nvSpPr>
        <p:spPr>
          <a:xfrm>
            <a:off x="3962397" y="4145967"/>
            <a:ext cx="4267200" cy="8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8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20" name="Google Shape;220;p15"/>
          <p:cNvSpPr txBox="1">
            <a:spLocks noGrp="1"/>
          </p:cNvSpPr>
          <p:nvPr>
            <p:ph type="subTitle" idx="6"/>
          </p:nvPr>
        </p:nvSpPr>
        <p:spPr>
          <a:xfrm>
            <a:off x="4248567" y="4987633"/>
            <a:ext cx="3694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867"/>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21" name="Google Shape;221;p15"/>
          <p:cNvSpPr/>
          <p:nvPr/>
        </p:nvSpPr>
        <p:spPr>
          <a:xfrm rot="10800000" flipH="1">
            <a:off x="8835768" y="5063337"/>
            <a:ext cx="3747565" cy="1597404"/>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2" name="Google Shape;222;p15"/>
          <p:cNvSpPr/>
          <p:nvPr/>
        </p:nvSpPr>
        <p:spPr>
          <a:xfrm rot="10800000" flipH="1">
            <a:off x="8382701" y="6120386"/>
            <a:ext cx="3814196" cy="100214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3" name="Google Shape;223;p15"/>
          <p:cNvSpPr/>
          <p:nvPr/>
        </p:nvSpPr>
        <p:spPr>
          <a:xfrm flipH="1">
            <a:off x="8319867" y="63230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4" name="Google Shape;224;p15"/>
          <p:cNvSpPr/>
          <p:nvPr/>
        </p:nvSpPr>
        <p:spPr>
          <a:xfrm flipH="1">
            <a:off x="10491451" y="5978784"/>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5" name="Google Shape;225;p15"/>
          <p:cNvSpPr/>
          <p:nvPr/>
        </p:nvSpPr>
        <p:spPr>
          <a:xfrm flipH="1">
            <a:off x="9995753" y="5449523"/>
            <a:ext cx="2654147" cy="1405347"/>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6" name="Google Shape;226;p15"/>
          <p:cNvSpPr/>
          <p:nvPr/>
        </p:nvSpPr>
        <p:spPr>
          <a:xfrm flipH="1">
            <a:off x="10840100" y="54495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7" name="Google Shape;227;p15"/>
          <p:cNvSpPr/>
          <p:nvPr/>
        </p:nvSpPr>
        <p:spPr>
          <a:xfrm flipH="1">
            <a:off x="11803117" y="4593051"/>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8" name="Google Shape;228;p15"/>
          <p:cNvSpPr/>
          <p:nvPr/>
        </p:nvSpPr>
        <p:spPr>
          <a:xfrm flipH="1">
            <a:off x="-332134" y="109445"/>
            <a:ext cx="3747565" cy="1597404"/>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15"/>
          <p:cNvSpPr/>
          <p:nvPr/>
        </p:nvSpPr>
        <p:spPr>
          <a:xfrm flipH="1">
            <a:off x="54305" y="-352349"/>
            <a:ext cx="3814196" cy="100214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0" name="Google Shape;230;p15"/>
          <p:cNvSpPr/>
          <p:nvPr/>
        </p:nvSpPr>
        <p:spPr>
          <a:xfrm rot="10800000" flipH="1">
            <a:off x="1541751" y="573400"/>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1" name="Google Shape;231;p15"/>
          <p:cNvSpPr/>
          <p:nvPr/>
        </p:nvSpPr>
        <p:spPr>
          <a:xfrm rot="10800000" flipH="1">
            <a:off x="-398700" y="-84686"/>
            <a:ext cx="2654147" cy="1405347"/>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2" name="Google Shape;232;p15"/>
          <p:cNvSpPr/>
          <p:nvPr/>
        </p:nvSpPr>
        <p:spPr>
          <a:xfrm rot="10800000" flipH="1">
            <a:off x="1279900" y="1189051"/>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3" name="Google Shape;233;p15"/>
          <p:cNvSpPr/>
          <p:nvPr/>
        </p:nvSpPr>
        <p:spPr>
          <a:xfrm flipH="1">
            <a:off x="3737300" y="309567"/>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15"/>
          <p:cNvSpPr/>
          <p:nvPr/>
        </p:nvSpPr>
        <p:spPr>
          <a:xfrm rot="10800000" flipH="1">
            <a:off x="230084" y="19591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8313927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2838833" y="484367"/>
            <a:ext cx="65144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237" name="Google Shape;237;p16"/>
          <p:cNvSpPr/>
          <p:nvPr/>
        </p:nvSpPr>
        <p:spPr>
          <a:xfrm flipH="1">
            <a:off x="-188690" y="-157720"/>
            <a:ext cx="4272457" cy="220151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8" name="Google Shape;238;p16"/>
          <p:cNvSpPr/>
          <p:nvPr/>
        </p:nvSpPr>
        <p:spPr>
          <a:xfrm rot="10800000" flipH="1">
            <a:off x="-321730" y="-96892"/>
            <a:ext cx="3227363" cy="137895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 name="Google Shape;239;p16"/>
          <p:cNvSpPr/>
          <p:nvPr/>
        </p:nvSpPr>
        <p:spPr>
          <a:xfrm rot="-10484947">
            <a:off x="-930553" y="-549076"/>
            <a:ext cx="2457908" cy="115904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 name="Google Shape;240;p16"/>
          <p:cNvSpPr/>
          <p:nvPr/>
        </p:nvSpPr>
        <p:spPr>
          <a:xfrm rot="10800000" flipH="1">
            <a:off x="2345684" y="6109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 name="Google Shape;241;p16"/>
          <p:cNvSpPr/>
          <p:nvPr/>
        </p:nvSpPr>
        <p:spPr>
          <a:xfrm rot="10800000" flipH="1">
            <a:off x="1159135" y="92954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 name="Google Shape;242;p16"/>
          <p:cNvSpPr/>
          <p:nvPr/>
        </p:nvSpPr>
        <p:spPr>
          <a:xfrm rot="10800000" flipH="1">
            <a:off x="121535" y="1683112"/>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3016779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43"/>
        <p:cNvGrpSpPr/>
        <p:nvPr/>
      </p:nvGrpSpPr>
      <p:grpSpPr>
        <a:xfrm>
          <a:off x="0" y="0"/>
          <a:ext cx="0" cy="0"/>
          <a:chOff x="0" y="0"/>
          <a:chExt cx="0" cy="0"/>
        </a:xfrm>
      </p:grpSpPr>
      <p:sp>
        <p:nvSpPr>
          <p:cNvPr id="244" name="Google Shape;244;p17"/>
          <p:cNvSpPr txBox="1">
            <a:spLocks noGrp="1"/>
          </p:cNvSpPr>
          <p:nvPr>
            <p:ph type="title"/>
          </p:nvPr>
        </p:nvSpPr>
        <p:spPr>
          <a:xfrm>
            <a:off x="3795300" y="484367"/>
            <a:ext cx="46012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245" name="Google Shape;245;p17"/>
          <p:cNvSpPr txBox="1">
            <a:spLocks noGrp="1"/>
          </p:cNvSpPr>
          <p:nvPr>
            <p:ph type="subTitle" idx="1"/>
          </p:nvPr>
        </p:nvSpPr>
        <p:spPr>
          <a:xfrm>
            <a:off x="1051133" y="2193933"/>
            <a:ext cx="3606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246" name="Google Shape;246;p17"/>
          <p:cNvSpPr txBox="1">
            <a:spLocks noGrp="1"/>
          </p:cNvSpPr>
          <p:nvPr>
            <p:ph type="subTitle" idx="2"/>
          </p:nvPr>
        </p:nvSpPr>
        <p:spPr>
          <a:xfrm>
            <a:off x="717567" y="3007200"/>
            <a:ext cx="5112000" cy="26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Char char="●"/>
              <a:defRPr sz="1600"/>
            </a:lvl1pPr>
            <a:lvl2pPr lvl="1" algn="ctr" rtl="0">
              <a:spcBef>
                <a:spcPts val="1333"/>
              </a:spcBef>
              <a:spcAft>
                <a:spcPts val="0"/>
              </a:spcAft>
              <a:buSzPts val="1400"/>
              <a:buChar char="○"/>
              <a:defRPr/>
            </a:lvl2pPr>
            <a:lvl3pPr lvl="2" algn="ctr" rtl="0">
              <a:spcBef>
                <a:spcPts val="2133"/>
              </a:spcBef>
              <a:spcAft>
                <a:spcPts val="0"/>
              </a:spcAft>
              <a:buSzPts val="1400"/>
              <a:buChar char="■"/>
              <a:defRPr/>
            </a:lvl3pPr>
            <a:lvl4pPr lvl="3" algn="ctr" rtl="0">
              <a:spcBef>
                <a:spcPts val="2133"/>
              </a:spcBef>
              <a:spcAft>
                <a:spcPts val="0"/>
              </a:spcAft>
              <a:buSzPts val="1400"/>
              <a:buChar char="●"/>
              <a:defRPr/>
            </a:lvl4pPr>
            <a:lvl5pPr lvl="4" algn="ctr" rtl="0">
              <a:spcBef>
                <a:spcPts val="2133"/>
              </a:spcBef>
              <a:spcAft>
                <a:spcPts val="0"/>
              </a:spcAft>
              <a:buSzPts val="1400"/>
              <a:buChar char="○"/>
              <a:defRPr/>
            </a:lvl5pPr>
            <a:lvl6pPr lvl="5" algn="ctr" rtl="0">
              <a:spcBef>
                <a:spcPts val="2133"/>
              </a:spcBef>
              <a:spcAft>
                <a:spcPts val="0"/>
              </a:spcAft>
              <a:buSzPts val="1400"/>
              <a:buChar char="■"/>
              <a:defRPr/>
            </a:lvl6pPr>
            <a:lvl7pPr lvl="6" algn="ctr" rtl="0">
              <a:spcBef>
                <a:spcPts val="2133"/>
              </a:spcBef>
              <a:spcAft>
                <a:spcPts val="0"/>
              </a:spcAft>
              <a:buSzPts val="1400"/>
              <a:buChar char="●"/>
              <a:defRPr/>
            </a:lvl7pPr>
            <a:lvl8pPr lvl="7" algn="ctr" rtl="0">
              <a:spcBef>
                <a:spcPts val="2133"/>
              </a:spcBef>
              <a:spcAft>
                <a:spcPts val="0"/>
              </a:spcAft>
              <a:buSzPts val="1400"/>
              <a:buChar char="○"/>
              <a:defRPr/>
            </a:lvl8pPr>
            <a:lvl9pPr lvl="8" algn="ctr" rtl="0">
              <a:spcBef>
                <a:spcPts val="2133"/>
              </a:spcBef>
              <a:spcAft>
                <a:spcPts val="2133"/>
              </a:spcAft>
              <a:buSzPts val="1400"/>
              <a:buChar char="■"/>
              <a:defRPr/>
            </a:lvl9pPr>
          </a:lstStyle>
          <a:p>
            <a:endParaRPr/>
          </a:p>
        </p:txBody>
      </p:sp>
      <p:sp>
        <p:nvSpPr>
          <p:cNvPr id="247" name="Google Shape;247;p17"/>
          <p:cNvSpPr txBox="1">
            <a:spLocks noGrp="1"/>
          </p:cNvSpPr>
          <p:nvPr>
            <p:ph type="subTitle" idx="3"/>
          </p:nvPr>
        </p:nvSpPr>
        <p:spPr>
          <a:xfrm>
            <a:off x="6878633" y="2193933"/>
            <a:ext cx="3606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248" name="Google Shape;248;p17"/>
          <p:cNvSpPr txBox="1">
            <a:spLocks noGrp="1"/>
          </p:cNvSpPr>
          <p:nvPr>
            <p:ph type="subTitle" idx="4"/>
          </p:nvPr>
        </p:nvSpPr>
        <p:spPr>
          <a:xfrm>
            <a:off x="6362433" y="3007200"/>
            <a:ext cx="5112000" cy="26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Char char="●"/>
              <a:defRPr sz="1600"/>
            </a:lvl1pPr>
            <a:lvl2pPr lvl="1" algn="ctr" rtl="0">
              <a:spcBef>
                <a:spcPts val="1333"/>
              </a:spcBef>
              <a:spcAft>
                <a:spcPts val="0"/>
              </a:spcAft>
              <a:buSzPts val="1400"/>
              <a:buChar char="○"/>
              <a:defRPr/>
            </a:lvl2pPr>
            <a:lvl3pPr lvl="2" algn="ctr" rtl="0">
              <a:spcBef>
                <a:spcPts val="2133"/>
              </a:spcBef>
              <a:spcAft>
                <a:spcPts val="0"/>
              </a:spcAft>
              <a:buSzPts val="1400"/>
              <a:buChar char="■"/>
              <a:defRPr/>
            </a:lvl3pPr>
            <a:lvl4pPr lvl="3" algn="ctr" rtl="0">
              <a:spcBef>
                <a:spcPts val="2133"/>
              </a:spcBef>
              <a:spcAft>
                <a:spcPts val="0"/>
              </a:spcAft>
              <a:buSzPts val="1400"/>
              <a:buChar char="●"/>
              <a:defRPr/>
            </a:lvl4pPr>
            <a:lvl5pPr lvl="4" algn="ctr" rtl="0">
              <a:spcBef>
                <a:spcPts val="2133"/>
              </a:spcBef>
              <a:spcAft>
                <a:spcPts val="0"/>
              </a:spcAft>
              <a:buSzPts val="1400"/>
              <a:buChar char="○"/>
              <a:defRPr/>
            </a:lvl5pPr>
            <a:lvl6pPr lvl="5" algn="ctr" rtl="0">
              <a:spcBef>
                <a:spcPts val="2133"/>
              </a:spcBef>
              <a:spcAft>
                <a:spcPts val="0"/>
              </a:spcAft>
              <a:buSzPts val="1400"/>
              <a:buChar char="■"/>
              <a:defRPr/>
            </a:lvl6pPr>
            <a:lvl7pPr lvl="6" algn="ctr" rtl="0">
              <a:spcBef>
                <a:spcPts val="2133"/>
              </a:spcBef>
              <a:spcAft>
                <a:spcPts val="0"/>
              </a:spcAft>
              <a:buSzPts val="1400"/>
              <a:buChar char="●"/>
              <a:defRPr/>
            </a:lvl7pPr>
            <a:lvl8pPr lvl="7" algn="ctr" rtl="0">
              <a:spcBef>
                <a:spcPts val="2133"/>
              </a:spcBef>
              <a:spcAft>
                <a:spcPts val="0"/>
              </a:spcAft>
              <a:buSzPts val="1400"/>
              <a:buChar char="○"/>
              <a:defRPr/>
            </a:lvl8pPr>
            <a:lvl9pPr lvl="8" algn="ctr" rtl="0">
              <a:spcBef>
                <a:spcPts val="2133"/>
              </a:spcBef>
              <a:spcAft>
                <a:spcPts val="2133"/>
              </a:spcAft>
              <a:buSzPts val="1400"/>
              <a:buChar char="■"/>
              <a:defRPr/>
            </a:lvl9pPr>
          </a:lstStyle>
          <a:p>
            <a:endParaRPr/>
          </a:p>
        </p:txBody>
      </p:sp>
      <p:sp>
        <p:nvSpPr>
          <p:cNvPr id="249" name="Google Shape;249;p17"/>
          <p:cNvSpPr/>
          <p:nvPr/>
        </p:nvSpPr>
        <p:spPr>
          <a:xfrm rot="-10350985" flipH="1">
            <a:off x="8600207" y="-166361"/>
            <a:ext cx="4593245" cy="1556636"/>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 name="Google Shape;250;p17"/>
          <p:cNvSpPr/>
          <p:nvPr/>
        </p:nvSpPr>
        <p:spPr>
          <a:xfrm flipH="1">
            <a:off x="11127768" y="1312832"/>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17"/>
          <p:cNvSpPr/>
          <p:nvPr/>
        </p:nvSpPr>
        <p:spPr>
          <a:xfrm flipH="1">
            <a:off x="11970368" y="1767265"/>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17"/>
          <p:cNvSpPr/>
          <p:nvPr/>
        </p:nvSpPr>
        <p:spPr>
          <a:xfrm flipH="1">
            <a:off x="8315535" y="25116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 name="Google Shape;253;p17"/>
          <p:cNvSpPr/>
          <p:nvPr/>
        </p:nvSpPr>
        <p:spPr>
          <a:xfrm flipH="1">
            <a:off x="9427168" y="719065"/>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4" name="Google Shape;254;p17"/>
          <p:cNvSpPr/>
          <p:nvPr/>
        </p:nvSpPr>
        <p:spPr>
          <a:xfrm>
            <a:off x="9558359" y="-132486"/>
            <a:ext cx="3356813" cy="138876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 name="Google Shape;255;p17"/>
          <p:cNvSpPr/>
          <p:nvPr/>
        </p:nvSpPr>
        <p:spPr>
          <a:xfrm rot="10800000" flipH="1">
            <a:off x="10237569" y="-280355"/>
            <a:ext cx="2742972" cy="1038632"/>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 name="Google Shape;256;p17"/>
          <p:cNvSpPr/>
          <p:nvPr/>
        </p:nvSpPr>
        <p:spPr>
          <a:xfrm rot="10350985">
            <a:off x="-749722" y="-231210"/>
            <a:ext cx="4593245" cy="1556636"/>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 name="Google Shape;257;p17"/>
          <p:cNvSpPr/>
          <p:nvPr/>
        </p:nvSpPr>
        <p:spPr>
          <a:xfrm>
            <a:off x="1097961" y="1247981"/>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 name="Google Shape;258;p17"/>
          <p:cNvSpPr/>
          <p:nvPr/>
        </p:nvSpPr>
        <p:spPr>
          <a:xfrm>
            <a:off x="342161" y="1702415"/>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 name="Google Shape;259;p17"/>
          <p:cNvSpPr/>
          <p:nvPr/>
        </p:nvSpPr>
        <p:spPr>
          <a:xfrm>
            <a:off x="3996995" y="18631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 name="Google Shape;260;p17"/>
          <p:cNvSpPr/>
          <p:nvPr/>
        </p:nvSpPr>
        <p:spPr>
          <a:xfrm>
            <a:off x="2885361" y="654215"/>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 name="Google Shape;261;p17"/>
          <p:cNvSpPr/>
          <p:nvPr/>
        </p:nvSpPr>
        <p:spPr>
          <a:xfrm flipH="1">
            <a:off x="-471443" y="-197335"/>
            <a:ext cx="3356813" cy="138876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 name="Google Shape;262;p17"/>
          <p:cNvSpPr/>
          <p:nvPr/>
        </p:nvSpPr>
        <p:spPr>
          <a:xfrm rot="10800000">
            <a:off x="-536810" y="-345205"/>
            <a:ext cx="2742972" cy="1038632"/>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6724057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ection title and description 1">
  <p:cSld name="Section title and description 1">
    <p:spTree>
      <p:nvGrpSpPr>
        <p:cNvPr id="1" name="Shape 263"/>
        <p:cNvGrpSpPr/>
        <p:nvPr/>
      </p:nvGrpSpPr>
      <p:grpSpPr>
        <a:xfrm>
          <a:off x="0" y="0"/>
          <a:ext cx="0" cy="0"/>
          <a:chOff x="0" y="0"/>
          <a:chExt cx="0" cy="0"/>
        </a:xfrm>
      </p:grpSpPr>
      <p:sp>
        <p:nvSpPr>
          <p:cNvPr id="264" name="Google Shape;264;p18"/>
          <p:cNvSpPr txBox="1">
            <a:spLocks noGrp="1"/>
          </p:cNvSpPr>
          <p:nvPr>
            <p:ph type="title"/>
          </p:nvPr>
        </p:nvSpPr>
        <p:spPr>
          <a:xfrm>
            <a:off x="2855933" y="2563933"/>
            <a:ext cx="6480000" cy="1096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5" name="Google Shape;265;p18"/>
          <p:cNvSpPr txBox="1">
            <a:spLocks noGrp="1"/>
          </p:cNvSpPr>
          <p:nvPr>
            <p:ph type="subTitle" idx="1"/>
          </p:nvPr>
        </p:nvSpPr>
        <p:spPr>
          <a:xfrm>
            <a:off x="2856067" y="3676167"/>
            <a:ext cx="6480000" cy="65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133">
                <a:solidFill>
                  <a:schemeClr val="dk1"/>
                </a:solidFill>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66" name="Google Shape;266;p18"/>
          <p:cNvSpPr/>
          <p:nvPr/>
        </p:nvSpPr>
        <p:spPr>
          <a:xfrm rot="-5400000">
            <a:off x="-1373147" y="108704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7" name="Google Shape;267;p18"/>
          <p:cNvSpPr/>
          <p:nvPr/>
        </p:nvSpPr>
        <p:spPr>
          <a:xfrm rot="-5400000">
            <a:off x="-2517625" y="2122984"/>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8" name="Google Shape;268;p18"/>
          <p:cNvSpPr/>
          <p:nvPr/>
        </p:nvSpPr>
        <p:spPr>
          <a:xfrm rot="5400000">
            <a:off x="516341" y="481437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9" name="Google Shape;269;p18"/>
          <p:cNvSpPr/>
          <p:nvPr/>
        </p:nvSpPr>
        <p:spPr>
          <a:xfrm rot="5400000">
            <a:off x="804492" y="2296292"/>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0" name="Google Shape;270;p18"/>
          <p:cNvSpPr/>
          <p:nvPr/>
        </p:nvSpPr>
        <p:spPr>
          <a:xfrm rot="5400000">
            <a:off x="-1002637" y="340299"/>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1" name="Google Shape;271;p18"/>
          <p:cNvSpPr/>
          <p:nvPr/>
        </p:nvSpPr>
        <p:spPr>
          <a:xfrm rot="5400000">
            <a:off x="1378541" y="1524108"/>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2" name="Google Shape;272;p18"/>
          <p:cNvSpPr/>
          <p:nvPr/>
        </p:nvSpPr>
        <p:spPr>
          <a:xfrm rot="5400000">
            <a:off x="2637925" y="26792"/>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3" name="Google Shape;273;p18"/>
          <p:cNvSpPr/>
          <p:nvPr/>
        </p:nvSpPr>
        <p:spPr>
          <a:xfrm rot="5400000">
            <a:off x="8154060" y="340818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4" name="Google Shape;274;p18"/>
          <p:cNvSpPr/>
          <p:nvPr/>
        </p:nvSpPr>
        <p:spPr>
          <a:xfrm rot="5400000">
            <a:off x="9202601" y="3231725"/>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5" name="Google Shape;275;p18"/>
          <p:cNvSpPr/>
          <p:nvPr/>
        </p:nvSpPr>
        <p:spPr>
          <a:xfrm rot="-5400000">
            <a:off x="11544459" y="185562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6" name="Google Shape;276;p18"/>
          <p:cNvSpPr/>
          <p:nvPr/>
        </p:nvSpPr>
        <p:spPr>
          <a:xfrm rot="-5400000">
            <a:off x="11169508" y="4287308"/>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7" name="Google Shape;277;p18"/>
          <p:cNvSpPr/>
          <p:nvPr/>
        </p:nvSpPr>
        <p:spPr>
          <a:xfrm rot="-5400000">
            <a:off x="9362370" y="4432213"/>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8" name="Google Shape;278;p18"/>
          <p:cNvSpPr/>
          <p:nvPr/>
        </p:nvSpPr>
        <p:spPr>
          <a:xfrm rot="-5400000">
            <a:off x="10682259" y="514589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9" name="Google Shape;279;p18"/>
          <p:cNvSpPr/>
          <p:nvPr/>
        </p:nvSpPr>
        <p:spPr>
          <a:xfrm rot="-5400000">
            <a:off x="9336075" y="6556808"/>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4636758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80"/>
        <p:cNvGrpSpPr/>
        <p:nvPr/>
      </p:nvGrpSpPr>
      <p:grpSpPr>
        <a:xfrm>
          <a:off x="0" y="0"/>
          <a:ext cx="0" cy="0"/>
          <a:chOff x="0" y="0"/>
          <a:chExt cx="0" cy="0"/>
        </a:xfrm>
      </p:grpSpPr>
      <p:sp>
        <p:nvSpPr>
          <p:cNvPr id="281" name="Google Shape;281;p19"/>
          <p:cNvSpPr txBox="1">
            <a:spLocks noGrp="1"/>
          </p:cNvSpPr>
          <p:nvPr>
            <p:ph type="title"/>
          </p:nvPr>
        </p:nvSpPr>
        <p:spPr>
          <a:xfrm>
            <a:off x="4194367" y="484367"/>
            <a:ext cx="38032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282" name="Google Shape;282;p19"/>
          <p:cNvSpPr txBox="1">
            <a:spLocks noGrp="1"/>
          </p:cNvSpPr>
          <p:nvPr>
            <p:ph type="subTitle" idx="1"/>
          </p:nvPr>
        </p:nvSpPr>
        <p:spPr>
          <a:xfrm>
            <a:off x="4438588" y="25393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283" name="Google Shape;283;p19"/>
          <p:cNvSpPr txBox="1">
            <a:spLocks noGrp="1"/>
          </p:cNvSpPr>
          <p:nvPr>
            <p:ph type="subTitle" idx="2"/>
          </p:nvPr>
        </p:nvSpPr>
        <p:spPr>
          <a:xfrm>
            <a:off x="4814588" y="2964800"/>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84" name="Google Shape;284;p19"/>
          <p:cNvSpPr txBox="1">
            <a:spLocks noGrp="1"/>
          </p:cNvSpPr>
          <p:nvPr>
            <p:ph type="subTitle" idx="3"/>
          </p:nvPr>
        </p:nvSpPr>
        <p:spPr>
          <a:xfrm>
            <a:off x="879551" y="25393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285" name="Google Shape;285;p19"/>
          <p:cNvSpPr txBox="1">
            <a:spLocks noGrp="1"/>
          </p:cNvSpPr>
          <p:nvPr>
            <p:ph type="subTitle" idx="4"/>
          </p:nvPr>
        </p:nvSpPr>
        <p:spPr>
          <a:xfrm>
            <a:off x="1255551" y="2964800"/>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86" name="Google Shape;286;p19"/>
          <p:cNvSpPr txBox="1">
            <a:spLocks noGrp="1"/>
          </p:cNvSpPr>
          <p:nvPr>
            <p:ph type="subTitle" idx="5"/>
          </p:nvPr>
        </p:nvSpPr>
        <p:spPr>
          <a:xfrm>
            <a:off x="4438588" y="50860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287" name="Google Shape;287;p19"/>
          <p:cNvSpPr txBox="1">
            <a:spLocks noGrp="1"/>
          </p:cNvSpPr>
          <p:nvPr>
            <p:ph type="subTitle" idx="6"/>
          </p:nvPr>
        </p:nvSpPr>
        <p:spPr>
          <a:xfrm>
            <a:off x="4814588" y="5511504"/>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88" name="Google Shape;288;p19"/>
          <p:cNvSpPr txBox="1">
            <a:spLocks noGrp="1"/>
          </p:cNvSpPr>
          <p:nvPr>
            <p:ph type="subTitle" idx="7"/>
          </p:nvPr>
        </p:nvSpPr>
        <p:spPr>
          <a:xfrm>
            <a:off x="879551" y="50860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289" name="Google Shape;289;p19"/>
          <p:cNvSpPr txBox="1">
            <a:spLocks noGrp="1"/>
          </p:cNvSpPr>
          <p:nvPr>
            <p:ph type="subTitle" idx="8"/>
          </p:nvPr>
        </p:nvSpPr>
        <p:spPr>
          <a:xfrm>
            <a:off x="1255551" y="5511504"/>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90" name="Google Shape;290;p19"/>
          <p:cNvSpPr txBox="1">
            <a:spLocks noGrp="1"/>
          </p:cNvSpPr>
          <p:nvPr>
            <p:ph type="subTitle" idx="9"/>
          </p:nvPr>
        </p:nvSpPr>
        <p:spPr>
          <a:xfrm>
            <a:off x="7997621" y="25393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291" name="Google Shape;291;p19"/>
          <p:cNvSpPr txBox="1">
            <a:spLocks noGrp="1"/>
          </p:cNvSpPr>
          <p:nvPr>
            <p:ph type="subTitle" idx="13"/>
          </p:nvPr>
        </p:nvSpPr>
        <p:spPr>
          <a:xfrm>
            <a:off x="8373621" y="2964800"/>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92" name="Google Shape;292;p19"/>
          <p:cNvSpPr txBox="1">
            <a:spLocks noGrp="1"/>
          </p:cNvSpPr>
          <p:nvPr>
            <p:ph type="subTitle" idx="14"/>
          </p:nvPr>
        </p:nvSpPr>
        <p:spPr>
          <a:xfrm>
            <a:off x="7997621" y="50860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293" name="Google Shape;293;p19"/>
          <p:cNvSpPr txBox="1">
            <a:spLocks noGrp="1"/>
          </p:cNvSpPr>
          <p:nvPr>
            <p:ph type="subTitle" idx="15"/>
          </p:nvPr>
        </p:nvSpPr>
        <p:spPr>
          <a:xfrm>
            <a:off x="8373621" y="5511504"/>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94" name="Google Shape;294;p19"/>
          <p:cNvSpPr/>
          <p:nvPr/>
        </p:nvSpPr>
        <p:spPr>
          <a:xfrm>
            <a:off x="7449733" y="-279399"/>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 name="Google Shape;295;p19"/>
          <p:cNvSpPr/>
          <p:nvPr/>
        </p:nvSpPr>
        <p:spPr>
          <a:xfrm rot="10800000" flipH="1">
            <a:off x="9208433" y="-700201"/>
            <a:ext cx="3172419" cy="129613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 name="Google Shape;296;p19"/>
          <p:cNvSpPr/>
          <p:nvPr/>
        </p:nvSpPr>
        <p:spPr>
          <a:xfrm rot="-3279262">
            <a:off x="10535453" y="-1297344"/>
            <a:ext cx="1873092" cy="279174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 name="Google Shape;297;p19"/>
          <p:cNvSpPr/>
          <p:nvPr/>
        </p:nvSpPr>
        <p:spPr>
          <a:xfrm rot="10800000">
            <a:off x="8542655" y="151457"/>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 name="Google Shape;298;p19"/>
          <p:cNvSpPr/>
          <p:nvPr/>
        </p:nvSpPr>
        <p:spPr>
          <a:xfrm rot="10800000">
            <a:off x="10872555" y="466491"/>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 name="Google Shape;299;p19"/>
          <p:cNvSpPr/>
          <p:nvPr/>
        </p:nvSpPr>
        <p:spPr>
          <a:xfrm rot="10800000">
            <a:off x="10241421" y="985424"/>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 name="Google Shape;300;p19"/>
          <p:cNvSpPr/>
          <p:nvPr/>
        </p:nvSpPr>
        <p:spPr>
          <a:xfrm flipH="1">
            <a:off x="-4445234" y="-280999"/>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 name="Google Shape;301;p19"/>
          <p:cNvSpPr/>
          <p:nvPr/>
        </p:nvSpPr>
        <p:spPr>
          <a:xfrm rot="10800000">
            <a:off x="-189594" y="-701801"/>
            <a:ext cx="3172419" cy="129613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 name="Google Shape;302;p19"/>
          <p:cNvSpPr/>
          <p:nvPr/>
        </p:nvSpPr>
        <p:spPr>
          <a:xfrm rot="3279262" flipH="1">
            <a:off x="-217286" y="-1298944"/>
            <a:ext cx="1873092" cy="279174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 name="Google Shape;303;p19"/>
          <p:cNvSpPr/>
          <p:nvPr/>
        </p:nvSpPr>
        <p:spPr>
          <a:xfrm rot="10800000" flipH="1">
            <a:off x="3430604" y="149857"/>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 name="Google Shape;304;p19"/>
          <p:cNvSpPr/>
          <p:nvPr/>
        </p:nvSpPr>
        <p:spPr>
          <a:xfrm rot="10800000" flipH="1">
            <a:off x="1187504" y="464891"/>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 name="Google Shape;305;p19"/>
          <p:cNvSpPr/>
          <p:nvPr/>
        </p:nvSpPr>
        <p:spPr>
          <a:xfrm rot="10800000" flipH="1">
            <a:off x="268404" y="1403657"/>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 name="Google Shape;306;p19"/>
          <p:cNvSpPr/>
          <p:nvPr/>
        </p:nvSpPr>
        <p:spPr>
          <a:xfrm rot="10800000" flipH="1">
            <a:off x="1818637" y="983824"/>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 name="Google Shape;307;p19"/>
          <p:cNvSpPr/>
          <p:nvPr/>
        </p:nvSpPr>
        <p:spPr>
          <a:xfrm rot="10800000">
            <a:off x="11791655" y="1405257"/>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3749664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308"/>
        <p:cNvGrpSpPr/>
        <p:nvPr/>
      </p:nvGrpSpPr>
      <p:grpSpPr>
        <a:xfrm>
          <a:off x="0" y="0"/>
          <a:ext cx="0" cy="0"/>
          <a:chOff x="0" y="0"/>
          <a:chExt cx="0" cy="0"/>
        </a:xfrm>
      </p:grpSpPr>
      <p:sp>
        <p:nvSpPr>
          <p:cNvPr id="309" name="Google Shape;309;p20"/>
          <p:cNvSpPr txBox="1">
            <a:spLocks noGrp="1"/>
          </p:cNvSpPr>
          <p:nvPr>
            <p:ph type="title"/>
          </p:nvPr>
        </p:nvSpPr>
        <p:spPr>
          <a:xfrm>
            <a:off x="2057800" y="484367"/>
            <a:ext cx="80764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0" name="Google Shape;310;p20"/>
          <p:cNvSpPr txBox="1">
            <a:spLocks noGrp="1"/>
          </p:cNvSpPr>
          <p:nvPr>
            <p:ph type="subTitle" idx="1"/>
          </p:nvPr>
        </p:nvSpPr>
        <p:spPr>
          <a:xfrm>
            <a:off x="6500843" y="25393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11" name="Google Shape;311;p20"/>
          <p:cNvSpPr txBox="1">
            <a:spLocks noGrp="1"/>
          </p:cNvSpPr>
          <p:nvPr>
            <p:ph type="subTitle" idx="2"/>
          </p:nvPr>
        </p:nvSpPr>
        <p:spPr>
          <a:xfrm>
            <a:off x="6876751" y="2964800"/>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12" name="Google Shape;312;p20"/>
          <p:cNvSpPr txBox="1">
            <a:spLocks noGrp="1"/>
          </p:cNvSpPr>
          <p:nvPr>
            <p:ph type="subTitle" idx="3"/>
          </p:nvPr>
        </p:nvSpPr>
        <p:spPr>
          <a:xfrm>
            <a:off x="2376351" y="25393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13" name="Google Shape;313;p20"/>
          <p:cNvSpPr txBox="1">
            <a:spLocks noGrp="1"/>
          </p:cNvSpPr>
          <p:nvPr>
            <p:ph type="subTitle" idx="4"/>
          </p:nvPr>
        </p:nvSpPr>
        <p:spPr>
          <a:xfrm>
            <a:off x="2752500" y="2964800"/>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14" name="Google Shape;314;p20"/>
          <p:cNvSpPr txBox="1">
            <a:spLocks noGrp="1"/>
          </p:cNvSpPr>
          <p:nvPr>
            <p:ph type="subTitle" idx="5"/>
          </p:nvPr>
        </p:nvSpPr>
        <p:spPr>
          <a:xfrm>
            <a:off x="6500800" y="50860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15" name="Google Shape;315;p20"/>
          <p:cNvSpPr txBox="1">
            <a:spLocks noGrp="1"/>
          </p:cNvSpPr>
          <p:nvPr>
            <p:ph type="subTitle" idx="6"/>
          </p:nvPr>
        </p:nvSpPr>
        <p:spPr>
          <a:xfrm>
            <a:off x="6876751" y="5511504"/>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16" name="Google Shape;316;p20"/>
          <p:cNvSpPr txBox="1">
            <a:spLocks noGrp="1"/>
          </p:cNvSpPr>
          <p:nvPr>
            <p:ph type="subTitle" idx="7"/>
          </p:nvPr>
        </p:nvSpPr>
        <p:spPr>
          <a:xfrm>
            <a:off x="2376351" y="50860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17" name="Google Shape;317;p20"/>
          <p:cNvSpPr txBox="1">
            <a:spLocks noGrp="1"/>
          </p:cNvSpPr>
          <p:nvPr>
            <p:ph type="subTitle" idx="8"/>
          </p:nvPr>
        </p:nvSpPr>
        <p:spPr>
          <a:xfrm>
            <a:off x="2752500" y="5511504"/>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18" name="Google Shape;318;p20"/>
          <p:cNvSpPr/>
          <p:nvPr/>
        </p:nvSpPr>
        <p:spPr>
          <a:xfrm rot="-5400000" flipH="1">
            <a:off x="-4129329" y="2922829"/>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 name="Google Shape;319;p20"/>
          <p:cNvSpPr/>
          <p:nvPr/>
        </p:nvSpPr>
        <p:spPr>
          <a:xfrm rot="5400000">
            <a:off x="-2561733" y="4131251"/>
            <a:ext cx="5695767" cy="1569933"/>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 name="Google Shape;320;p20"/>
          <p:cNvSpPr/>
          <p:nvPr/>
        </p:nvSpPr>
        <p:spPr>
          <a:xfrm rot="147" flipH="1">
            <a:off x="-535861" y="4240130"/>
            <a:ext cx="1873119" cy="279179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 name="Google Shape;321;p20"/>
          <p:cNvSpPr/>
          <p:nvPr/>
        </p:nvSpPr>
        <p:spPr>
          <a:xfrm rot="-5400000" flipH="1">
            <a:off x="1119281" y="5152752"/>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 name="Google Shape;322;p20"/>
          <p:cNvSpPr/>
          <p:nvPr/>
        </p:nvSpPr>
        <p:spPr>
          <a:xfrm rot="-5400000" flipH="1">
            <a:off x="502015" y="1446652"/>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3" name="Google Shape;323;p20"/>
          <p:cNvSpPr/>
          <p:nvPr/>
        </p:nvSpPr>
        <p:spPr>
          <a:xfrm rot="-5400000" flipH="1">
            <a:off x="1265315" y="230785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 name="Google Shape;324;p20"/>
          <p:cNvSpPr/>
          <p:nvPr/>
        </p:nvSpPr>
        <p:spPr>
          <a:xfrm rot="5400000" flipH="1">
            <a:off x="7107590" y="2922829"/>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 name="Google Shape;325;p20"/>
          <p:cNvSpPr/>
          <p:nvPr/>
        </p:nvSpPr>
        <p:spPr>
          <a:xfrm rot="-5400000">
            <a:off x="9030987" y="1317811"/>
            <a:ext cx="5695767" cy="1569933"/>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6" name="Google Shape;326;p20"/>
          <p:cNvSpPr/>
          <p:nvPr/>
        </p:nvSpPr>
        <p:spPr>
          <a:xfrm rot="-10799853" flipH="1">
            <a:off x="10827763" y="-12933"/>
            <a:ext cx="1873119" cy="279179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7" name="Google Shape;327;p20"/>
          <p:cNvSpPr/>
          <p:nvPr/>
        </p:nvSpPr>
        <p:spPr>
          <a:xfrm rot="5400000" flipH="1">
            <a:off x="10473439" y="68250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 name="Google Shape;328;p20"/>
          <p:cNvSpPr/>
          <p:nvPr/>
        </p:nvSpPr>
        <p:spPr>
          <a:xfrm rot="5400000" flipH="1">
            <a:off x="10827739" y="164824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 name="Google Shape;329;p20"/>
          <p:cNvSpPr/>
          <p:nvPr/>
        </p:nvSpPr>
        <p:spPr>
          <a:xfrm rot="5400000" flipH="1">
            <a:off x="11445005" y="535434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0" name="Google Shape;330;p20"/>
          <p:cNvSpPr/>
          <p:nvPr/>
        </p:nvSpPr>
        <p:spPr>
          <a:xfrm rot="5400000" flipH="1">
            <a:off x="10768505" y="457954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 name="Google Shape;331;p20"/>
          <p:cNvSpPr/>
          <p:nvPr/>
        </p:nvSpPr>
        <p:spPr>
          <a:xfrm rot="-5400000" flipH="1">
            <a:off x="1560381" y="620488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80233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tents">
  <p:cSld name="Table of cotents">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3636000" y="484367"/>
            <a:ext cx="492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168" name="Google Shape;168;p13"/>
          <p:cNvSpPr txBox="1">
            <a:spLocks noGrp="1"/>
          </p:cNvSpPr>
          <p:nvPr>
            <p:ph type="subTitle" idx="1"/>
          </p:nvPr>
        </p:nvSpPr>
        <p:spPr>
          <a:xfrm>
            <a:off x="5839533" y="2491967"/>
            <a:ext cx="5106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169" name="Google Shape;169;p13"/>
          <p:cNvSpPr txBox="1">
            <a:spLocks noGrp="1"/>
          </p:cNvSpPr>
          <p:nvPr>
            <p:ph type="subTitle" idx="2"/>
          </p:nvPr>
        </p:nvSpPr>
        <p:spPr>
          <a:xfrm>
            <a:off x="6735451" y="2917451"/>
            <a:ext cx="331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170" name="Google Shape;170;p13"/>
          <p:cNvSpPr txBox="1">
            <a:spLocks noGrp="1"/>
          </p:cNvSpPr>
          <p:nvPr>
            <p:ph type="subTitle" idx="3"/>
          </p:nvPr>
        </p:nvSpPr>
        <p:spPr>
          <a:xfrm>
            <a:off x="1245651" y="2491967"/>
            <a:ext cx="4920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171" name="Google Shape;171;p13"/>
          <p:cNvSpPr txBox="1">
            <a:spLocks noGrp="1"/>
          </p:cNvSpPr>
          <p:nvPr>
            <p:ph type="subTitle" idx="4"/>
          </p:nvPr>
        </p:nvSpPr>
        <p:spPr>
          <a:xfrm>
            <a:off x="2048251" y="2917451"/>
            <a:ext cx="331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172" name="Google Shape;172;p13"/>
          <p:cNvSpPr txBox="1">
            <a:spLocks noGrp="1"/>
          </p:cNvSpPr>
          <p:nvPr>
            <p:ph type="subTitle" idx="5"/>
          </p:nvPr>
        </p:nvSpPr>
        <p:spPr>
          <a:xfrm>
            <a:off x="5839467" y="5027800"/>
            <a:ext cx="5106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173" name="Google Shape;173;p13"/>
          <p:cNvSpPr txBox="1">
            <a:spLocks noGrp="1"/>
          </p:cNvSpPr>
          <p:nvPr>
            <p:ph type="subTitle" idx="6"/>
          </p:nvPr>
        </p:nvSpPr>
        <p:spPr>
          <a:xfrm>
            <a:off x="6735451" y="5453300"/>
            <a:ext cx="331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174" name="Google Shape;174;p13"/>
          <p:cNvSpPr txBox="1">
            <a:spLocks noGrp="1"/>
          </p:cNvSpPr>
          <p:nvPr>
            <p:ph type="subTitle" idx="7"/>
          </p:nvPr>
        </p:nvSpPr>
        <p:spPr>
          <a:xfrm>
            <a:off x="1245651" y="5027800"/>
            <a:ext cx="4920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175" name="Google Shape;175;p13"/>
          <p:cNvSpPr txBox="1">
            <a:spLocks noGrp="1"/>
          </p:cNvSpPr>
          <p:nvPr>
            <p:ph type="subTitle" idx="8"/>
          </p:nvPr>
        </p:nvSpPr>
        <p:spPr>
          <a:xfrm>
            <a:off x="2048251" y="5453300"/>
            <a:ext cx="331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176" name="Google Shape;176;p13"/>
          <p:cNvSpPr txBox="1">
            <a:spLocks noGrp="1"/>
          </p:cNvSpPr>
          <p:nvPr>
            <p:ph type="title" idx="9" hasCustomPrompt="1"/>
          </p:nvPr>
        </p:nvSpPr>
        <p:spPr>
          <a:xfrm>
            <a:off x="3012851" y="1561484"/>
            <a:ext cx="1385600" cy="8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6667">
                <a:solidFill>
                  <a:schemeClr val="accent2"/>
                </a:solidFill>
              </a:defRPr>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177" name="Google Shape;177;p13"/>
          <p:cNvSpPr txBox="1">
            <a:spLocks noGrp="1"/>
          </p:cNvSpPr>
          <p:nvPr>
            <p:ph type="title" idx="13" hasCustomPrompt="1"/>
          </p:nvPr>
        </p:nvSpPr>
        <p:spPr>
          <a:xfrm>
            <a:off x="7700084" y="1561484"/>
            <a:ext cx="1385600" cy="8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6667">
                <a:solidFill>
                  <a:schemeClr val="accent2"/>
                </a:solidFill>
              </a:defRPr>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178" name="Google Shape;178;p13"/>
          <p:cNvSpPr txBox="1">
            <a:spLocks noGrp="1"/>
          </p:cNvSpPr>
          <p:nvPr>
            <p:ph type="title" idx="14" hasCustomPrompt="1"/>
          </p:nvPr>
        </p:nvSpPr>
        <p:spPr>
          <a:xfrm>
            <a:off x="3012851" y="4094833"/>
            <a:ext cx="1385600" cy="8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6667">
                <a:solidFill>
                  <a:schemeClr val="accent2"/>
                </a:solidFill>
              </a:defRPr>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179" name="Google Shape;179;p13"/>
          <p:cNvSpPr txBox="1">
            <a:spLocks noGrp="1"/>
          </p:cNvSpPr>
          <p:nvPr>
            <p:ph type="title" idx="15" hasCustomPrompt="1"/>
          </p:nvPr>
        </p:nvSpPr>
        <p:spPr>
          <a:xfrm>
            <a:off x="7700084" y="4094833"/>
            <a:ext cx="1385600" cy="8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6667">
                <a:solidFill>
                  <a:schemeClr val="accent2"/>
                </a:solidFill>
              </a:defRPr>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180" name="Google Shape;180;p13"/>
          <p:cNvSpPr/>
          <p:nvPr/>
        </p:nvSpPr>
        <p:spPr>
          <a:xfrm rot="-5267561">
            <a:off x="-2889154" y="3283043"/>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 name="Google Shape;181;p13"/>
          <p:cNvSpPr/>
          <p:nvPr/>
        </p:nvSpPr>
        <p:spPr>
          <a:xfrm rot="-5400000">
            <a:off x="-1272442" y="1671437"/>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 name="Google Shape;182;p13"/>
          <p:cNvSpPr/>
          <p:nvPr/>
        </p:nvSpPr>
        <p:spPr>
          <a:xfrm rot="5400000">
            <a:off x="-897100" y="559064"/>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 name="Google Shape;183;p13"/>
          <p:cNvSpPr/>
          <p:nvPr/>
        </p:nvSpPr>
        <p:spPr>
          <a:xfrm rot="5400000">
            <a:off x="161817" y="4177284"/>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 name="Google Shape;184;p13"/>
          <p:cNvSpPr/>
          <p:nvPr/>
        </p:nvSpPr>
        <p:spPr>
          <a:xfrm rot="5400000">
            <a:off x="1325084" y="352951"/>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 name="Google Shape;185;p13"/>
          <p:cNvSpPr/>
          <p:nvPr/>
        </p:nvSpPr>
        <p:spPr>
          <a:xfrm rot="5400000">
            <a:off x="720184" y="17205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6" name="Google Shape;186;p13"/>
          <p:cNvSpPr/>
          <p:nvPr/>
        </p:nvSpPr>
        <p:spPr>
          <a:xfrm rot="5400000">
            <a:off x="588584" y="36006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 name="Google Shape;187;p13"/>
          <p:cNvSpPr/>
          <p:nvPr/>
        </p:nvSpPr>
        <p:spPr>
          <a:xfrm rot="5532439">
            <a:off x="8798415" y="2530048"/>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 name="Google Shape;188;p13"/>
          <p:cNvSpPr/>
          <p:nvPr/>
        </p:nvSpPr>
        <p:spPr>
          <a:xfrm rot="5400000">
            <a:off x="10415156" y="3894324"/>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 name="Google Shape;189;p13"/>
          <p:cNvSpPr/>
          <p:nvPr/>
        </p:nvSpPr>
        <p:spPr>
          <a:xfrm rot="-5400000">
            <a:off x="10435453" y="4976448"/>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 name="Google Shape;190;p13"/>
          <p:cNvSpPr/>
          <p:nvPr/>
        </p:nvSpPr>
        <p:spPr>
          <a:xfrm rot="-5400000">
            <a:off x="11954400" y="2459099"/>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1" name="Google Shape;191;p13"/>
          <p:cNvSpPr/>
          <p:nvPr/>
        </p:nvSpPr>
        <p:spPr>
          <a:xfrm rot="-5400000">
            <a:off x="11482833" y="500219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2" name="Google Shape;192;p13"/>
          <p:cNvSpPr/>
          <p:nvPr/>
        </p:nvSpPr>
        <p:spPr>
          <a:xfrm rot="-5400000">
            <a:off x="11614433" y="312209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3" name="Google Shape;193;p13"/>
          <p:cNvSpPr/>
          <p:nvPr/>
        </p:nvSpPr>
        <p:spPr>
          <a:xfrm rot="-5400000">
            <a:off x="10877933" y="6369832"/>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76436080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32"/>
        <p:cNvGrpSpPr/>
        <p:nvPr/>
      </p:nvGrpSpPr>
      <p:grpSpPr>
        <a:xfrm>
          <a:off x="0" y="0"/>
          <a:ext cx="0" cy="0"/>
          <a:chOff x="0" y="0"/>
          <a:chExt cx="0" cy="0"/>
        </a:xfrm>
      </p:grpSpPr>
      <p:sp>
        <p:nvSpPr>
          <p:cNvPr id="333" name="Google Shape;333;p21"/>
          <p:cNvSpPr txBox="1">
            <a:spLocks noGrp="1"/>
          </p:cNvSpPr>
          <p:nvPr>
            <p:ph type="title"/>
          </p:nvPr>
        </p:nvSpPr>
        <p:spPr>
          <a:xfrm flipH="1">
            <a:off x="1278669" y="2692967"/>
            <a:ext cx="5241600" cy="876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rtl="0">
              <a:spcBef>
                <a:spcPts val="0"/>
              </a:spcBef>
              <a:spcAft>
                <a:spcPts val="0"/>
              </a:spcAft>
              <a:buSzPts val="3000"/>
              <a:buNone/>
              <a:defRPr>
                <a:latin typeface="Open Sans SemiBold"/>
                <a:ea typeface="Open Sans SemiBold"/>
                <a:cs typeface="Open Sans SemiBold"/>
                <a:sym typeface="Open Sans SemiBold"/>
              </a:defRPr>
            </a:lvl2pPr>
            <a:lvl3pPr lvl="2" rtl="0">
              <a:spcBef>
                <a:spcPts val="0"/>
              </a:spcBef>
              <a:spcAft>
                <a:spcPts val="0"/>
              </a:spcAft>
              <a:buSzPts val="3000"/>
              <a:buNone/>
              <a:defRPr>
                <a:latin typeface="Open Sans SemiBold"/>
                <a:ea typeface="Open Sans SemiBold"/>
                <a:cs typeface="Open Sans SemiBold"/>
                <a:sym typeface="Open Sans SemiBold"/>
              </a:defRPr>
            </a:lvl3pPr>
            <a:lvl4pPr lvl="3" rtl="0">
              <a:spcBef>
                <a:spcPts val="0"/>
              </a:spcBef>
              <a:spcAft>
                <a:spcPts val="0"/>
              </a:spcAft>
              <a:buSzPts val="3000"/>
              <a:buNone/>
              <a:defRPr>
                <a:latin typeface="Open Sans SemiBold"/>
                <a:ea typeface="Open Sans SemiBold"/>
                <a:cs typeface="Open Sans SemiBold"/>
                <a:sym typeface="Open Sans SemiBold"/>
              </a:defRPr>
            </a:lvl4pPr>
            <a:lvl5pPr lvl="4" rtl="0">
              <a:spcBef>
                <a:spcPts val="0"/>
              </a:spcBef>
              <a:spcAft>
                <a:spcPts val="0"/>
              </a:spcAft>
              <a:buSzPts val="3000"/>
              <a:buNone/>
              <a:defRPr>
                <a:latin typeface="Open Sans SemiBold"/>
                <a:ea typeface="Open Sans SemiBold"/>
                <a:cs typeface="Open Sans SemiBold"/>
                <a:sym typeface="Open Sans SemiBold"/>
              </a:defRPr>
            </a:lvl5pPr>
            <a:lvl6pPr lvl="5" rtl="0">
              <a:spcBef>
                <a:spcPts val="0"/>
              </a:spcBef>
              <a:spcAft>
                <a:spcPts val="0"/>
              </a:spcAft>
              <a:buSzPts val="3000"/>
              <a:buNone/>
              <a:defRPr>
                <a:latin typeface="Open Sans SemiBold"/>
                <a:ea typeface="Open Sans SemiBold"/>
                <a:cs typeface="Open Sans SemiBold"/>
                <a:sym typeface="Open Sans SemiBold"/>
              </a:defRPr>
            </a:lvl6pPr>
            <a:lvl7pPr lvl="6" rtl="0">
              <a:spcBef>
                <a:spcPts val="0"/>
              </a:spcBef>
              <a:spcAft>
                <a:spcPts val="0"/>
              </a:spcAft>
              <a:buSzPts val="3000"/>
              <a:buNone/>
              <a:defRPr>
                <a:latin typeface="Open Sans SemiBold"/>
                <a:ea typeface="Open Sans SemiBold"/>
                <a:cs typeface="Open Sans SemiBold"/>
                <a:sym typeface="Open Sans SemiBold"/>
              </a:defRPr>
            </a:lvl7pPr>
            <a:lvl8pPr lvl="7" rtl="0">
              <a:spcBef>
                <a:spcPts val="0"/>
              </a:spcBef>
              <a:spcAft>
                <a:spcPts val="0"/>
              </a:spcAft>
              <a:buSzPts val="3000"/>
              <a:buNone/>
              <a:defRPr>
                <a:latin typeface="Open Sans SemiBold"/>
                <a:ea typeface="Open Sans SemiBold"/>
                <a:cs typeface="Open Sans SemiBold"/>
                <a:sym typeface="Open Sans SemiBold"/>
              </a:defRPr>
            </a:lvl8pPr>
            <a:lvl9pPr lvl="8" rtl="0">
              <a:spcBef>
                <a:spcPts val="0"/>
              </a:spcBef>
              <a:spcAft>
                <a:spcPts val="0"/>
              </a:spcAft>
              <a:buSzPts val="3000"/>
              <a:buNone/>
              <a:defRPr>
                <a:latin typeface="Open Sans SemiBold"/>
                <a:ea typeface="Open Sans SemiBold"/>
                <a:cs typeface="Open Sans SemiBold"/>
                <a:sym typeface="Open Sans SemiBold"/>
              </a:defRPr>
            </a:lvl9pPr>
          </a:lstStyle>
          <a:p>
            <a:endParaRPr/>
          </a:p>
        </p:txBody>
      </p:sp>
      <p:sp>
        <p:nvSpPr>
          <p:cNvPr id="334" name="Google Shape;334;p21"/>
          <p:cNvSpPr txBox="1">
            <a:spLocks noGrp="1"/>
          </p:cNvSpPr>
          <p:nvPr>
            <p:ph type="subTitle" idx="1"/>
          </p:nvPr>
        </p:nvSpPr>
        <p:spPr>
          <a:xfrm flipH="1">
            <a:off x="1278787" y="3421033"/>
            <a:ext cx="3998400" cy="74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Font typeface="Josefin Sans"/>
              <a:buNone/>
              <a:defRPr sz="2000"/>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35" name="Google Shape;335;p21"/>
          <p:cNvSpPr/>
          <p:nvPr/>
        </p:nvSpPr>
        <p:spPr>
          <a:xfrm rot="-132439" flipH="1">
            <a:off x="407828" y="-53222"/>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 name="Google Shape;336;p21"/>
          <p:cNvSpPr/>
          <p:nvPr/>
        </p:nvSpPr>
        <p:spPr>
          <a:xfrm flipH="1">
            <a:off x="536613" y="-176902"/>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 name="Google Shape;337;p21"/>
          <p:cNvSpPr/>
          <p:nvPr/>
        </p:nvSpPr>
        <p:spPr>
          <a:xfrm rot="10800000" flipH="1">
            <a:off x="-362816" y="-14504"/>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 name="Google Shape;338;p21"/>
          <p:cNvSpPr/>
          <p:nvPr/>
        </p:nvSpPr>
        <p:spPr>
          <a:xfrm rot="10800000" flipH="1">
            <a:off x="536601" y="1448649"/>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 name="Google Shape;339;p21"/>
          <p:cNvSpPr/>
          <p:nvPr/>
        </p:nvSpPr>
        <p:spPr>
          <a:xfrm rot="10800000" flipH="1">
            <a:off x="1537401" y="86408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 name="Google Shape;340;p21"/>
          <p:cNvSpPr/>
          <p:nvPr/>
        </p:nvSpPr>
        <p:spPr>
          <a:xfrm rot="10800000" flipH="1">
            <a:off x="3813001" y="401616"/>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 name="Google Shape;341;p21"/>
          <p:cNvSpPr/>
          <p:nvPr/>
        </p:nvSpPr>
        <p:spPr>
          <a:xfrm rot="-10667561">
            <a:off x="407828" y="5858447"/>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2" name="Google Shape;342;p21"/>
          <p:cNvSpPr/>
          <p:nvPr/>
        </p:nvSpPr>
        <p:spPr>
          <a:xfrm rot="10800000">
            <a:off x="536613" y="5734796"/>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3" name="Google Shape;343;p21"/>
          <p:cNvSpPr/>
          <p:nvPr/>
        </p:nvSpPr>
        <p:spPr>
          <a:xfrm>
            <a:off x="-362816" y="5542150"/>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4" name="Google Shape;344;p21"/>
          <p:cNvSpPr/>
          <p:nvPr/>
        </p:nvSpPr>
        <p:spPr>
          <a:xfrm>
            <a:off x="536601" y="5266265"/>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5" name="Google Shape;345;p21"/>
          <p:cNvSpPr/>
          <p:nvPr/>
        </p:nvSpPr>
        <p:spPr>
          <a:xfrm>
            <a:off x="1537401" y="585083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6" name="Google Shape;346;p21"/>
          <p:cNvSpPr/>
          <p:nvPr/>
        </p:nvSpPr>
        <p:spPr>
          <a:xfrm>
            <a:off x="3813001" y="6313299"/>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7" name="Google Shape;347;p21"/>
          <p:cNvSpPr/>
          <p:nvPr/>
        </p:nvSpPr>
        <p:spPr>
          <a:xfrm>
            <a:off x="6995568" y="6424365"/>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8" name="Google Shape;348;p21"/>
          <p:cNvSpPr/>
          <p:nvPr/>
        </p:nvSpPr>
        <p:spPr>
          <a:xfrm rot="10800000" flipH="1">
            <a:off x="6995568" y="204149"/>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8102272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349"/>
        <p:cNvGrpSpPr/>
        <p:nvPr/>
      </p:nvGrpSpPr>
      <p:grpSpPr>
        <a:xfrm>
          <a:off x="0" y="0"/>
          <a:ext cx="0" cy="0"/>
          <a:chOff x="0" y="0"/>
          <a:chExt cx="0" cy="0"/>
        </a:xfrm>
      </p:grpSpPr>
      <p:sp>
        <p:nvSpPr>
          <p:cNvPr id="350" name="Google Shape;350;p22"/>
          <p:cNvSpPr txBox="1">
            <a:spLocks noGrp="1"/>
          </p:cNvSpPr>
          <p:nvPr>
            <p:ph type="title"/>
          </p:nvPr>
        </p:nvSpPr>
        <p:spPr>
          <a:xfrm>
            <a:off x="3591800" y="484367"/>
            <a:ext cx="5008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51" name="Google Shape;351;p22"/>
          <p:cNvSpPr txBox="1">
            <a:spLocks noGrp="1"/>
          </p:cNvSpPr>
          <p:nvPr>
            <p:ph type="subTitle" idx="1"/>
          </p:nvPr>
        </p:nvSpPr>
        <p:spPr>
          <a:xfrm>
            <a:off x="6207803" y="1886533"/>
            <a:ext cx="40604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52" name="Google Shape;352;p22"/>
          <p:cNvSpPr txBox="1">
            <a:spLocks noGrp="1"/>
          </p:cNvSpPr>
          <p:nvPr>
            <p:ph type="subTitle" idx="2"/>
          </p:nvPr>
        </p:nvSpPr>
        <p:spPr>
          <a:xfrm>
            <a:off x="6611301" y="2312033"/>
            <a:ext cx="3253200" cy="13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53" name="Google Shape;353;p22"/>
          <p:cNvSpPr txBox="1">
            <a:spLocks noGrp="1"/>
          </p:cNvSpPr>
          <p:nvPr>
            <p:ph type="subTitle" idx="3"/>
          </p:nvPr>
        </p:nvSpPr>
        <p:spPr>
          <a:xfrm>
            <a:off x="1923784" y="1886533"/>
            <a:ext cx="40604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54" name="Google Shape;354;p22"/>
          <p:cNvSpPr txBox="1">
            <a:spLocks noGrp="1"/>
          </p:cNvSpPr>
          <p:nvPr>
            <p:ph type="subTitle" idx="4"/>
          </p:nvPr>
        </p:nvSpPr>
        <p:spPr>
          <a:xfrm>
            <a:off x="2327584" y="2312033"/>
            <a:ext cx="3253200" cy="13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55" name="Google Shape;355;p22"/>
          <p:cNvSpPr txBox="1">
            <a:spLocks noGrp="1"/>
          </p:cNvSpPr>
          <p:nvPr>
            <p:ph type="subTitle" idx="5"/>
          </p:nvPr>
        </p:nvSpPr>
        <p:spPr>
          <a:xfrm>
            <a:off x="6207749" y="4213533"/>
            <a:ext cx="40604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56" name="Google Shape;356;p22"/>
          <p:cNvSpPr txBox="1">
            <a:spLocks noGrp="1"/>
          </p:cNvSpPr>
          <p:nvPr>
            <p:ph type="subTitle" idx="6"/>
          </p:nvPr>
        </p:nvSpPr>
        <p:spPr>
          <a:xfrm>
            <a:off x="6611301" y="4639032"/>
            <a:ext cx="3253200" cy="13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57" name="Google Shape;357;p22"/>
          <p:cNvSpPr txBox="1">
            <a:spLocks noGrp="1"/>
          </p:cNvSpPr>
          <p:nvPr>
            <p:ph type="subTitle" idx="7"/>
          </p:nvPr>
        </p:nvSpPr>
        <p:spPr>
          <a:xfrm>
            <a:off x="1923784" y="4213533"/>
            <a:ext cx="40604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58" name="Google Shape;358;p22"/>
          <p:cNvSpPr txBox="1">
            <a:spLocks noGrp="1"/>
          </p:cNvSpPr>
          <p:nvPr>
            <p:ph type="subTitle" idx="8"/>
          </p:nvPr>
        </p:nvSpPr>
        <p:spPr>
          <a:xfrm>
            <a:off x="2327584" y="4639032"/>
            <a:ext cx="3253200" cy="13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59" name="Google Shape;359;p22"/>
          <p:cNvSpPr/>
          <p:nvPr/>
        </p:nvSpPr>
        <p:spPr>
          <a:xfrm rot="-5532439" flipH="1">
            <a:off x="-2726736" y="3096232"/>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0" name="Google Shape;360;p22"/>
          <p:cNvSpPr/>
          <p:nvPr/>
        </p:nvSpPr>
        <p:spPr>
          <a:xfrm rot="-5400000" flipH="1">
            <a:off x="-1110025" y="3768575"/>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1" name="Google Shape;361;p22"/>
          <p:cNvSpPr/>
          <p:nvPr/>
        </p:nvSpPr>
        <p:spPr>
          <a:xfrm rot="5400000" flipH="1">
            <a:off x="-734683" y="4850699"/>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2" name="Google Shape;362;p22"/>
          <p:cNvSpPr/>
          <p:nvPr/>
        </p:nvSpPr>
        <p:spPr>
          <a:xfrm rot="5400000" flipH="1">
            <a:off x="1467168" y="5877249"/>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3" name="Google Shape;363;p22"/>
          <p:cNvSpPr/>
          <p:nvPr/>
        </p:nvSpPr>
        <p:spPr>
          <a:xfrm rot="5400000" flipH="1">
            <a:off x="882601" y="487644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4" name="Google Shape;364;p22"/>
          <p:cNvSpPr/>
          <p:nvPr/>
        </p:nvSpPr>
        <p:spPr>
          <a:xfrm rot="5400000" flipH="1">
            <a:off x="420135" y="2600849"/>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5" name="Google Shape;365;p22"/>
          <p:cNvSpPr/>
          <p:nvPr/>
        </p:nvSpPr>
        <p:spPr>
          <a:xfrm rot="5400000" flipH="1">
            <a:off x="611001" y="330949"/>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6" name="Google Shape;366;p22"/>
          <p:cNvSpPr/>
          <p:nvPr/>
        </p:nvSpPr>
        <p:spPr>
          <a:xfrm rot="5267561" flipH="1">
            <a:off x="8493765" y="2549425"/>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7" name="Google Shape;367;p22"/>
          <p:cNvSpPr/>
          <p:nvPr/>
        </p:nvSpPr>
        <p:spPr>
          <a:xfrm rot="5400000" flipH="1">
            <a:off x="10110506" y="1629753"/>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8" name="Google Shape;368;p22"/>
          <p:cNvSpPr/>
          <p:nvPr/>
        </p:nvSpPr>
        <p:spPr>
          <a:xfrm rot="-5400000" flipH="1">
            <a:off x="10130804" y="517380"/>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9" name="Google Shape;369;p22"/>
          <p:cNvSpPr/>
          <p:nvPr/>
        </p:nvSpPr>
        <p:spPr>
          <a:xfrm rot="-5400000" flipH="1">
            <a:off x="10593617" y="678099"/>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0" name="Google Shape;370;p22"/>
          <p:cNvSpPr/>
          <p:nvPr/>
        </p:nvSpPr>
        <p:spPr>
          <a:xfrm rot="-5400000" flipH="1">
            <a:off x="11178184" y="167889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1" name="Google Shape;371;p22"/>
          <p:cNvSpPr/>
          <p:nvPr/>
        </p:nvSpPr>
        <p:spPr>
          <a:xfrm rot="-5400000" flipH="1">
            <a:off x="11640651" y="3954499"/>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2" name="Google Shape;372;p22"/>
          <p:cNvSpPr/>
          <p:nvPr/>
        </p:nvSpPr>
        <p:spPr>
          <a:xfrm rot="-5400000" flipH="1">
            <a:off x="11362984" y="6137999"/>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5343745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spTree>
      <p:nvGrpSpPr>
        <p:cNvPr id="1" name="Shape 373"/>
        <p:cNvGrpSpPr/>
        <p:nvPr/>
      </p:nvGrpSpPr>
      <p:grpSpPr>
        <a:xfrm>
          <a:off x="0" y="0"/>
          <a:ext cx="0" cy="0"/>
          <a:chOff x="0" y="0"/>
          <a:chExt cx="0" cy="0"/>
        </a:xfrm>
      </p:grpSpPr>
      <p:sp>
        <p:nvSpPr>
          <p:cNvPr id="374" name="Google Shape;374;p23"/>
          <p:cNvSpPr txBox="1">
            <a:spLocks noGrp="1"/>
          </p:cNvSpPr>
          <p:nvPr>
            <p:ph type="title"/>
          </p:nvPr>
        </p:nvSpPr>
        <p:spPr>
          <a:xfrm>
            <a:off x="720000" y="484367"/>
            <a:ext cx="10752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375" name="Google Shape;375;p23"/>
          <p:cNvSpPr txBox="1">
            <a:spLocks noGrp="1"/>
          </p:cNvSpPr>
          <p:nvPr>
            <p:ph type="subTitle" idx="1"/>
          </p:nvPr>
        </p:nvSpPr>
        <p:spPr>
          <a:xfrm>
            <a:off x="4438609" y="3124733"/>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76" name="Google Shape;376;p23"/>
          <p:cNvSpPr txBox="1">
            <a:spLocks noGrp="1"/>
          </p:cNvSpPr>
          <p:nvPr>
            <p:ph type="subTitle" idx="2"/>
          </p:nvPr>
        </p:nvSpPr>
        <p:spPr>
          <a:xfrm>
            <a:off x="4643609" y="3550233"/>
            <a:ext cx="290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77" name="Google Shape;377;p23"/>
          <p:cNvSpPr txBox="1">
            <a:spLocks noGrp="1"/>
          </p:cNvSpPr>
          <p:nvPr>
            <p:ph type="subTitle" idx="3"/>
          </p:nvPr>
        </p:nvSpPr>
        <p:spPr>
          <a:xfrm>
            <a:off x="1055751" y="3124733"/>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78" name="Google Shape;378;p23"/>
          <p:cNvSpPr txBox="1">
            <a:spLocks noGrp="1"/>
          </p:cNvSpPr>
          <p:nvPr>
            <p:ph type="subTitle" idx="4"/>
          </p:nvPr>
        </p:nvSpPr>
        <p:spPr>
          <a:xfrm>
            <a:off x="1260751" y="3550233"/>
            <a:ext cx="290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79" name="Google Shape;379;p23"/>
          <p:cNvSpPr txBox="1">
            <a:spLocks noGrp="1"/>
          </p:cNvSpPr>
          <p:nvPr>
            <p:ph type="subTitle" idx="5"/>
          </p:nvPr>
        </p:nvSpPr>
        <p:spPr>
          <a:xfrm>
            <a:off x="7821433" y="3124733"/>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80" name="Google Shape;380;p23"/>
          <p:cNvSpPr txBox="1">
            <a:spLocks noGrp="1"/>
          </p:cNvSpPr>
          <p:nvPr>
            <p:ph type="subTitle" idx="6"/>
          </p:nvPr>
        </p:nvSpPr>
        <p:spPr>
          <a:xfrm>
            <a:off x="8026433" y="3550233"/>
            <a:ext cx="290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81" name="Google Shape;381;p23"/>
          <p:cNvSpPr/>
          <p:nvPr/>
        </p:nvSpPr>
        <p:spPr>
          <a:xfrm rot="10800000">
            <a:off x="3375055" y="5647098"/>
            <a:ext cx="7238608" cy="1346469"/>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 name="Google Shape;382;p23"/>
          <p:cNvSpPr/>
          <p:nvPr/>
        </p:nvSpPr>
        <p:spPr>
          <a:xfrm rot="5400000">
            <a:off x="4145232" y="3805446"/>
            <a:ext cx="1923040" cy="4751756"/>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 name="Google Shape;383;p23"/>
          <p:cNvSpPr/>
          <p:nvPr/>
        </p:nvSpPr>
        <p:spPr>
          <a:xfrm>
            <a:off x="4910600" y="5894167"/>
            <a:ext cx="2842800" cy="1645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 name="Google Shape;384;p23"/>
          <p:cNvSpPr/>
          <p:nvPr/>
        </p:nvSpPr>
        <p:spPr>
          <a:xfrm rot="10800000" flipH="1">
            <a:off x="5291584" y="54290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5" name="Google Shape;385;p23"/>
          <p:cNvSpPr/>
          <p:nvPr/>
        </p:nvSpPr>
        <p:spPr>
          <a:xfrm rot="10800000" flipH="1">
            <a:off x="7895235" y="607221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6" name="Google Shape;386;p23"/>
          <p:cNvSpPr/>
          <p:nvPr/>
        </p:nvSpPr>
        <p:spPr>
          <a:xfrm rot="10800000" flipH="1">
            <a:off x="1689617" y="60289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7" name="Google Shape;387;p23"/>
          <p:cNvSpPr/>
          <p:nvPr/>
        </p:nvSpPr>
        <p:spPr>
          <a:xfrm rot="10800000" flipH="1">
            <a:off x="10800035" y="633721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8" name="Google Shape;388;p23"/>
          <p:cNvSpPr/>
          <p:nvPr/>
        </p:nvSpPr>
        <p:spPr>
          <a:xfrm rot="10800000" flipH="1">
            <a:off x="8674417" y="64687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 name="Google Shape;389;p23"/>
          <p:cNvSpPr/>
          <p:nvPr/>
        </p:nvSpPr>
        <p:spPr>
          <a:xfrm rot="10800000" flipH="1">
            <a:off x="2647568" y="547231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6843856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390"/>
        <p:cNvGrpSpPr/>
        <p:nvPr/>
      </p:nvGrpSpPr>
      <p:grpSpPr>
        <a:xfrm>
          <a:off x="0" y="0"/>
          <a:ext cx="0" cy="0"/>
          <a:chOff x="0" y="0"/>
          <a:chExt cx="0" cy="0"/>
        </a:xfrm>
      </p:grpSpPr>
      <p:sp>
        <p:nvSpPr>
          <p:cNvPr id="391" name="Google Shape;391;p24"/>
          <p:cNvSpPr txBox="1">
            <a:spLocks noGrp="1"/>
          </p:cNvSpPr>
          <p:nvPr>
            <p:ph type="title"/>
          </p:nvPr>
        </p:nvSpPr>
        <p:spPr>
          <a:xfrm>
            <a:off x="3429000" y="484367"/>
            <a:ext cx="5334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392" name="Google Shape;392;p24"/>
          <p:cNvSpPr txBox="1">
            <a:spLocks noGrp="1"/>
          </p:cNvSpPr>
          <p:nvPr>
            <p:ph type="subTitle" idx="1"/>
          </p:nvPr>
        </p:nvSpPr>
        <p:spPr>
          <a:xfrm>
            <a:off x="6788467" y="5059600"/>
            <a:ext cx="2940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93" name="Google Shape;393;p24"/>
          <p:cNvSpPr txBox="1">
            <a:spLocks noGrp="1"/>
          </p:cNvSpPr>
          <p:nvPr>
            <p:ph type="subTitle" idx="2"/>
          </p:nvPr>
        </p:nvSpPr>
        <p:spPr>
          <a:xfrm>
            <a:off x="6597600" y="5453000"/>
            <a:ext cx="3317600" cy="86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94" name="Google Shape;394;p24"/>
          <p:cNvSpPr txBox="1">
            <a:spLocks noGrp="1"/>
          </p:cNvSpPr>
          <p:nvPr>
            <p:ph type="subTitle" idx="3"/>
          </p:nvPr>
        </p:nvSpPr>
        <p:spPr>
          <a:xfrm>
            <a:off x="2534933" y="5059600"/>
            <a:ext cx="26772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395" name="Google Shape;395;p24"/>
          <p:cNvSpPr txBox="1">
            <a:spLocks noGrp="1"/>
          </p:cNvSpPr>
          <p:nvPr>
            <p:ph type="subTitle" idx="4"/>
          </p:nvPr>
        </p:nvSpPr>
        <p:spPr>
          <a:xfrm>
            <a:off x="2400667" y="5453000"/>
            <a:ext cx="2940800" cy="86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396" name="Google Shape;396;p24"/>
          <p:cNvSpPr/>
          <p:nvPr/>
        </p:nvSpPr>
        <p:spPr>
          <a:xfrm rot="-5400000">
            <a:off x="-916396" y="795506"/>
            <a:ext cx="3747565" cy="1597404"/>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 name="Google Shape;397;p24"/>
          <p:cNvSpPr/>
          <p:nvPr/>
        </p:nvSpPr>
        <p:spPr>
          <a:xfrm rot="-5400000">
            <a:off x="-1709133" y="1512887"/>
            <a:ext cx="3814196" cy="100214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8" name="Google Shape;398;p24"/>
          <p:cNvSpPr/>
          <p:nvPr/>
        </p:nvSpPr>
        <p:spPr>
          <a:xfrm rot="5400000">
            <a:off x="622641" y="1594308"/>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9" name="Google Shape;399;p24"/>
          <p:cNvSpPr/>
          <p:nvPr/>
        </p:nvSpPr>
        <p:spPr>
          <a:xfrm rot="5400000">
            <a:off x="-659844" y="278259"/>
            <a:ext cx="2654147" cy="1405347"/>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0" name="Google Shape;400;p24"/>
          <p:cNvSpPr/>
          <p:nvPr/>
        </p:nvSpPr>
        <p:spPr>
          <a:xfrm rot="5400000">
            <a:off x="1238492" y="133225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1" name="Google Shape;401;p24"/>
          <p:cNvSpPr/>
          <p:nvPr/>
        </p:nvSpPr>
        <p:spPr>
          <a:xfrm rot="-5400000">
            <a:off x="359008" y="378965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2" name="Google Shape;402;p24"/>
          <p:cNvSpPr/>
          <p:nvPr/>
        </p:nvSpPr>
        <p:spPr>
          <a:xfrm rot="5400000">
            <a:off x="9450063" y="4348942"/>
            <a:ext cx="3747565" cy="1597404"/>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3" name="Google Shape;403;p24"/>
          <p:cNvSpPr/>
          <p:nvPr/>
        </p:nvSpPr>
        <p:spPr>
          <a:xfrm rot="5400000">
            <a:off x="10176170" y="4226817"/>
            <a:ext cx="3814196" cy="100214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4" name="Google Shape;404;p24"/>
          <p:cNvSpPr/>
          <p:nvPr/>
        </p:nvSpPr>
        <p:spPr>
          <a:xfrm rot="-5400000">
            <a:off x="11440592" y="4929541"/>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5" name="Google Shape;405;p24"/>
          <p:cNvSpPr/>
          <p:nvPr/>
        </p:nvSpPr>
        <p:spPr>
          <a:xfrm rot="-5400000">
            <a:off x="10286931" y="5058245"/>
            <a:ext cx="2654147" cy="1405347"/>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6" name="Google Shape;406;p24"/>
          <p:cNvSpPr/>
          <p:nvPr/>
        </p:nvSpPr>
        <p:spPr>
          <a:xfrm rot="-5400000">
            <a:off x="10911541" y="527799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7" name="Google Shape;407;p24"/>
          <p:cNvSpPr/>
          <p:nvPr/>
        </p:nvSpPr>
        <p:spPr>
          <a:xfrm rot="5400000">
            <a:off x="11791025" y="282059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8" name="Google Shape;408;p24"/>
          <p:cNvSpPr/>
          <p:nvPr/>
        </p:nvSpPr>
        <p:spPr>
          <a:xfrm rot="-5400000">
            <a:off x="10054859" y="6241208"/>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9" name="Google Shape;409;p24"/>
          <p:cNvSpPr/>
          <p:nvPr/>
        </p:nvSpPr>
        <p:spPr>
          <a:xfrm rot="5400000">
            <a:off x="2008375" y="282641"/>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9993159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10"/>
        <p:cNvGrpSpPr/>
        <p:nvPr/>
      </p:nvGrpSpPr>
      <p:grpSpPr>
        <a:xfrm>
          <a:off x="0" y="0"/>
          <a:ext cx="0" cy="0"/>
          <a:chOff x="0" y="0"/>
          <a:chExt cx="0" cy="0"/>
        </a:xfrm>
      </p:grpSpPr>
      <p:sp>
        <p:nvSpPr>
          <p:cNvPr id="411" name="Google Shape;411;p25"/>
          <p:cNvSpPr txBox="1">
            <a:spLocks noGrp="1"/>
          </p:cNvSpPr>
          <p:nvPr>
            <p:ph type="title"/>
          </p:nvPr>
        </p:nvSpPr>
        <p:spPr>
          <a:xfrm>
            <a:off x="3506600" y="1319033"/>
            <a:ext cx="5178800" cy="124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666"/>
            </a:lvl1pPr>
            <a:lvl2pPr lvl="1" algn="ctr" rtl="0">
              <a:spcBef>
                <a:spcPts val="0"/>
              </a:spcBef>
              <a:spcAft>
                <a:spcPts val="0"/>
              </a:spcAft>
              <a:buSzPts val="3000"/>
              <a:buNone/>
              <a:defRPr>
                <a:latin typeface="Open Sans"/>
                <a:ea typeface="Open Sans"/>
                <a:cs typeface="Open Sans"/>
                <a:sym typeface="Open Sans"/>
              </a:defRPr>
            </a:lvl2pPr>
            <a:lvl3pPr lvl="2" algn="ctr" rtl="0">
              <a:spcBef>
                <a:spcPts val="0"/>
              </a:spcBef>
              <a:spcAft>
                <a:spcPts val="0"/>
              </a:spcAft>
              <a:buSzPts val="3000"/>
              <a:buNone/>
              <a:defRPr>
                <a:latin typeface="Open Sans"/>
                <a:ea typeface="Open Sans"/>
                <a:cs typeface="Open Sans"/>
                <a:sym typeface="Open Sans"/>
              </a:defRPr>
            </a:lvl3pPr>
            <a:lvl4pPr lvl="3" algn="ctr" rtl="0">
              <a:spcBef>
                <a:spcPts val="0"/>
              </a:spcBef>
              <a:spcAft>
                <a:spcPts val="0"/>
              </a:spcAft>
              <a:buSzPts val="3000"/>
              <a:buNone/>
              <a:defRPr>
                <a:latin typeface="Open Sans"/>
                <a:ea typeface="Open Sans"/>
                <a:cs typeface="Open Sans"/>
                <a:sym typeface="Open Sans"/>
              </a:defRPr>
            </a:lvl4pPr>
            <a:lvl5pPr lvl="4" algn="ctr" rtl="0">
              <a:spcBef>
                <a:spcPts val="0"/>
              </a:spcBef>
              <a:spcAft>
                <a:spcPts val="0"/>
              </a:spcAft>
              <a:buSzPts val="3000"/>
              <a:buNone/>
              <a:defRPr>
                <a:latin typeface="Open Sans"/>
                <a:ea typeface="Open Sans"/>
                <a:cs typeface="Open Sans"/>
                <a:sym typeface="Open Sans"/>
              </a:defRPr>
            </a:lvl5pPr>
            <a:lvl6pPr lvl="5" algn="ctr" rtl="0">
              <a:spcBef>
                <a:spcPts val="0"/>
              </a:spcBef>
              <a:spcAft>
                <a:spcPts val="0"/>
              </a:spcAft>
              <a:buSzPts val="3000"/>
              <a:buNone/>
              <a:defRPr>
                <a:latin typeface="Open Sans"/>
                <a:ea typeface="Open Sans"/>
                <a:cs typeface="Open Sans"/>
                <a:sym typeface="Open Sans"/>
              </a:defRPr>
            </a:lvl6pPr>
            <a:lvl7pPr lvl="6" algn="ctr" rtl="0">
              <a:spcBef>
                <a:spcPts val="0"/>
              </a:spcBef>
              <a:spcAft>
                <a:spcPts val="0"/>
              </a:spcAft>
              <a:buSzPts val="3000"/>
              <a:buNone/>
              <a:defRPr>
                <a:latin typeface="Open Sans"/>
                <a:ea typeface="Open Sans"/>
                <a:cs typeface="Open Sans"/>
                <a:sym typeface="Open Sans"/>
              </a:defRPr>
            </a:lvl7pPr>
            <a:lvl8pPr lvl="7" algn="ctr" rtl="0">
              <a:spcBef>
                <a:spcPts val="0"/>
              </a:spcBef>
              <a:spcAft>
                <a:spcPts val="0"/>
              </a:spcAft>
              <a:buSzPts val="3000"/>
              <a:buNone/>
              <a:defRPr>
                <a:latin typeface="Open Sans"/>
                <a:ea typeface="Open Sans"/>
                <a:cs typeface="Open Sans"/>
                <a:sym typeface="Open Sans"/>
              </a:defRPr>
            </a:lvl8pPr>
            <a:lvl9pPr lvl="8" algn="ctr" rtl="0">
              <a:spcBef>
                <a:spcPts val="0"/>
              </a:spcBef>
              <a:spcAft>
                <a:spcPts val="0"/>
              </a:spcAft>
              <a:buSzPts val="3000"/>
              <a:buNone/>
              <a:defRPr>
                <a:latin typeface="Open Sans"/>
                <a:ea typeface="Open Sans"/>
                <a:cs typeface="Open Sans"/>
                <a:sym typeface="Open Sans"/>
              </a:defRPr>
            </a:lvl9pPr>
          </a:lstStyle>
          <a:p>
            <a:endParaRPr/>
          </a:p>
        </p:txBody>
      </p:sp>
      <p:sp>
        <p:nvSpPr>
          <p:cNvPr id="412" name="Google Shape;412;p25"/>
          <p:cNvSpPr txBox="1">
            <a:spLocks noGrp="1"/>
          </p:cNvSpPr>
          <p:nvPr>
            <p:ph type="subTitle" idx="1"/>
          </p:nvPr>
        </p:nvSpPr>
        <p:spPr>
          <a:xfrm>
            <a:off x="4058153" y="2359484"/>
            <a:ext cx="4089200" cy="14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867">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2133"/>
              </a:spcBef>
              <a:spcAft>
                <a:spcPts val="0"/>
              </a:spcAft>
              <a:buClr>
                <a:schemeClr val="dk1"/>
              </a:buClr>
              <a:buSzPts val="1400"/>
              <a:buNone/>
              <a:defRPr>
                <a:solidFill>
                  <a:schemeClr val="dk1"/>
                </a:solidFill>
              </a:defRPr>
            </a:lvl3pPr>
            <a:lvl4pPr lvl="3" algn="ctr" rtl="0">
              <a:spcBef>
                <a:spcPts val="2133"/>
              </a:spcBef>
              <a:spcAft>
                <a:spcPts val="0"/>
              </a:spcAft>
              <a:buClr>
                <a:schemeClr val="dk1"/>
              </a:buClr>
              <a:buSzPts val="1400"/>
              <a:buNone/>
              <a:defRPr>
                <a:solidFill>
                  <a:schemeClr val="dk1"/>
                </a:solidFill>
              </a:defRPr>
            </a:lvl4pPr>
            <a:lvl5pPr lvl="4" algn="ctr" rtl="0">
              <a:spcBef>
                <a:spcPts val="2133"/>
              </a:spcBef>
              <a:spcAft>
                <a:spcPts val="0"/>
              </a:spcAft>
              <a:buClr>
                <a:schemeClr val="dk1"/>
              </a:buClr>
              <a:buSzPts val="1400"/>
              <a:buNone/>
              <a:defRPr>
                <a:solidFill>
                  <a:schemeClr val="dk1"/>
                </a:solidFill>
              </a:defRPr>
            </a:lvl5pPr>
            <a:lvl6pPr lvl="5" algn="ctr" rtl="0">
              <a:spcBef>
                <a:spcPts val="2133"/>
              </a:spcBef>
              <a:spcAft>
                <a:spcPts val="0"/>
              </a:spcAft>
              <a:buClr>
                <a:schemeClr val="dk1"/>
              </a:buClr>
              <a:buSzPts val="1400"/>
              <a:buNone/>
              <a:defRPr>
                <a:solidFill>
                  <a:schemeClr val="dk1"/>
                </a:solidFill>
              </a:defRPr>
            </a:lvl6pPr>
            <a:lvl7pPr lvl="6" algn="ctr" rtl="0">
              <a:spcBef>
                <a:spcPts val="2133"/>
              </a:spcBef>
              <a:spcAft>
                <a:spcPts val="0"/>
              </a:spcAft>
              <a:buClr>
                <a:schemeClr val="dk1"/>
              </a:buClr>
              <a:buSzPts val="1400"/>
              <a:buNone/>
              <a:defRPr>
                <a:solidFill>
                  <a:schemeClr val="dk1"/>
                </a:solidFill>
              </a:defRPr>
            </a:lvl7pPr>
            <a:lvl8pPr lvl="7" algn="ctr" rtl="0">
              <a:spcBef>
                <a:spcPts val="2133"/>
              </a:spcBef>
              <a:spcAft>
                <a:spcPts val="0"/>
              </a:spcAft>
              <a:buClr>
                <a:schemeClr val="dk1"/>
              </a:buClr>
              <a:buSzPts val="1400"/>
              <a:buNone/>
              <a:defRPr>
                <a:solidFill>
                  <a:schemeClr val="dk1"/>
                </a:solidFill>
              </a:defRPr>
            </a:lvl8pPr>
            <a:lvl9pPr lvl="8" algn="ctr" rtl="0">
              <a:spcBef>
                <a:spcPts val="2133"/>
              </a:spcBef>
              <a:spcAft>
                <a:spcPts val="2133"/>
              </a:spcAft>
              <a:buClr>
                <a:schemeClr val="dk1"/>
              </a:buClr>
              <a:buSzPts val="1400"/>
              <a:buNone/>
              <a:defRPr>
                <a:solidFill>
                  <a:schemeClr val="dk1"/>
                </a:solidFill>
              </a:defRPr>
            </a:lvl9pPr>
          </a:lstStyle>
          <a:p>
            <a:endParaRPr/>
          </a:p>
        </p:txBody>
      </p:sp>
      <p:sp>
        <p:nvSpPr>
          <p:cNvPr id="413" name="Google Shape;413;p25"/>
          <p:cNvSpPr txBox="1">
            <a:spLocks noGrp="1"/>
          </p:cNvSpPr>
          <p:nvPr>
            <p:ph type="subTitle" idx="2"/>
          </p:nvPr>
        </p:nvSpPr>
        <p:spPr>
          <a:xfrm>
            <a:off x="3569187" y="5168667"/>
            <a:ext cx="5053600" cy="37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67">
                <a:solidFill>
                  <a:schemeClr val="dk1"/>
                </a:solidFill>
              </a:defRPr>
            </a:lvl1pPr>
            <a:lvl2pPr lvl="1" algn="ctr" rtl="0">
              <a:spcBef>
                <a:spcPts val="2133"/>
              </a:spcBef>
              <a:spcAft>
                <a:spcPts val="0"/>
              </a:spcAft>
              <a:buClr>
                <a:schemeClr val="dk1"/>
              </a:buClr>
              <a:buSzPts val="1400"/>
              <a:buNone/>
              <a:defRPr>
                <a:solidFill>
                  <a:schemeClr val="dk1"/>
                </a:solidFill>
              </a:defRPr>
            </a:lvl2pPr>
            <a:lvl3pPr lvl="2" algn="ctr" rtl="0">
              <a:spcBef>
                <a:spcPts val="2133"/>
              </a:spcBef>
              <a:spcAft>
                <a:spcPts val="0"/>
              </a:spcAft>
              <a:buClr>
                <a:schemeClr val="dk1"/>
              </a:buClr>
              <a:buSzPts val="1400"/>
              <a:buNone/>
              <a:defRPr>
                <a:solidFill>
                  <a:schemeClr val="dk1"/>
                </a:solidFill>
              </a:defRPr>
            </a:lvl3pPr>
            <a:lvl4pPr lvl="3" algn="ctr" rtl="0">
              <a:spcBef>
                <a:spcPts val="2133"/>
              </a:spcBef>
              <a:spcAft>
                <a:spcPts val="0"/>
              </a:spcAft>
              <a:buClr>
                <a:schemeClr val="dk1"/>
              </a:buClr>
              <a:buSzPts val="1400"/>
              <a:buNone/>
              <a:defRPr>
                <a:solidFill>
                  <a:schemeClr val="dk1"/>
                </a:solidFill>
              </a:defRPr>
            </a:lvl4pPr>
            <a:lvl5pPr lvl="4" algn="ctr" rtl="0">
              <a:spcBef>
                <a:spcPts val="2133"/>
              </a:spcBef>
              <a:spcAft>
                <a:spcPts val="0"/>
              </a:spcAft>
              <a:buClr>
                <a:schemeClr val="dk1"/>
              </a:buClr>
              <a:buSzPts val="1400"/>
              <a:buNone/>
              <a:defRPr>
                <a:solidFill>
                  <a:schemeClr val="dk1"/>
                </a:solidFill>
              </a:defRPr>
            </a:lvl5pPr>
            <a:lvl6pPr lvl="5" algn="ctr" rtl="0">
              <a:spcBef>
                <a:spcPts val="2133"/>
              </a:spcBef>
              <a:spcAft>
                <a:spcPts val="0"/>
              </a:spcAft>
              <a:buClr>
                <a:schemeClr val="dk1"/>
              </a:buClr>
              <a:buSzPts val="1400"/>
              <a:buNone/>
              <a:defRPr>
                <a:solidFill>
                  <a:schemeClr val="dk1"/>
                </a:solidFill>
              </a:defRPr>
            </a:lvl6pPr>
            <a:lvl7pPr lvl="6" algn="ctr" rtl="0">
              <a:spcBef>
                <a:spcPts val="2133"/>
              </a:spcBef>
              <a:spcAft>
                <a:spcPts val="0"/>
              </a:spcAft>
              <a:buClr>
                <a:schemeClr val="dk1"/>
              </a:buClr>
              <a:buSzPts val="1400"/>
              <a:buNone/>
              <a:defRPr>
                <a:solidFill>
                  <a:schemeClr val="dk1"/>
                </a:solidFill>
              </a:defRPr>
            </a:lvl7pPr>
            <a:lvl8pPr lvl="7" algn="ctr" rtl="0">
              <a:spcBef>
                <a:spcPts val="2133"/>
              </a:spcBef>
              <a:spcAft>
                <a:spcPts val="0"/>
              </a:spcAft>
              <a:buClr>
                <a:schemeClr val="dk1"/>
              </a:buClr>
              <a:buSzPts val="1400"/>
              <a:buNone/>
              <a:defRPr>
                <a:solidFill>
                  <a:schemeClr val="dk1"/>
                </a:solidFill>
              </a:defRPr>
            </a:lvl8pPr>
            <a:lvl9pPr lvl="8" algn="ctr" rtl="0">
              <a:spcBef>
                <a:spcPts val="2133"/>
              </a:spcBef>
              <a:spcAft>
                <a:spcPts val="2133"/>
              </a:spcAft>
              <a:buClr>
                <a:schemeClr val="dk1"/>
              </a:buClr>
              <a:buSzPts val="1400"/>
              <a:buNone/>
              <a:defRPr>
                <a:solidFill>
                  <a:schemeClr val="dk1"/>
                </a:solidFill>
              </a:defRPr>
            </a:lvl9pPr>
          </a:lstStyle>
          <a:p>
            <a:endParaRPr/>
          </a:p>
        </p:txBody>
      </p:sp>
      <p:sp>
        <p:nvSpPr>
          <p:cNvPr id="414" name="Google Shape;414;p25"/>
          <p:cNvSpPr txBox="1"/>
          <p:nvPr/>
        </p:nvSpPr>
        <p:spPr>
          <a:xfrm>
            <a:off x="3899187" y="4361051"/>
            <a:ext cx="4393600" cy="955600"/>
          </a:xfrm>
          <a:prstGeom prst="rect">
            <a:avLst/>
          </a:prstGeom>
          <a:noFill/>
          <a:ln>
            <a:noFill/>
          </a:ln>
        </p:spPr>
        <p:txBody>
          <a:bodyPr spcFirstLastPara="1" wrap="square" lIns="121900" tIns="121900" rIns="121900" bIns="121900" anchor="t" anchorCtr="0">
            <a:noAutofit/>
          </a:bodyPr>
          <a:lstStyle/>
          <a:p>
            <a:pPr algn="ctr">
              <a:buClr>
                <a:srgbClr val="000000"/>
              </a:buClr>
              <a:buFont typeface="Arial"/>
              <a:buNone/>
            </a:pPr>
            <a:r>
              <a:rPr lang="en" sz="1467" b="1" kern="0">
                <a:solidFill>
                  <a:srgbClr val="1A4568"/>
                </a:solidFill>
                <a:latin typeface="Open Sans"/>
                <a:ea typeface="Open Sans"/>
                <a:cs typeface="Open Sans"/>
                <a:sym typeface="Open Sans"/>
              </a:rPr>
              <a:t>CREDITS</a:t>
            </a:r>
            <a:r>
              <a:rPr lang="en" sz="1467" kern="0">
                <a:solidFill>
                  <a:srgbClr val="1A4568"/>
                </a:solidFill>
                <a:latin typeface="Open Sans"/>
                <a:ea typeface="Open Sans"/>
                <a:cs typeface="Open Sans"/>
                <a:sym typeface="Open Sans"/>
              </a:rPr>
              <a:t>: This presentation template was created by</a:t>
            </a:r>
            <a:r>
              <a:rPr lang="en" sz="1467" b="1" kern="0">
                <a:solidFill>
                  <a:srgbClr val="1A4568"/>
                </a:solidFill>
                <a:latin typeface="Open Sans"/>
                <a:ea typeface="Open Sans"/>
                <a:cs typeface="Open Sans"/>
                <a:sym typeface="Open Sans"/>
              </a:rPr>
              <a:t> </a:t>
            </a:r>
            <a:r>
              <a:rPr lang="en" sz="1467" b="1" kern="0">
                <a:solidFill>
                  <a:srgbClr val="1A4568"/>
                </a:solidFill>
                <a:uFill>
                  <a:noFill/>
                </a:uFill>
                <a:latin typeface="Open Sans"/>
                <a:ea typeface="Open Sans"/>
                <a:cs typeface="Open Sans"/>
                <a:sym typeface="Open Sans"/>
                <a:hlinkClick r:id="rId2">
                  <a:extLst>
                    <a:ext uri="{A12FA001-AC4F-418D-AE19-62706E023703}">
                      <ahyp:hlinkClr xmlns:ahyp="http://schemas.microsoft.com/office/drawing/2018/hyperlinkcolor" val="tx"/>
                    </a:ext>
                  </a:extLst>
                </a:hlinkClick>
              </a:rPr>
              <a:t>Slidesgo</a:t>
            </a:r>
            <a:r>
              <a:rPr lang="en" sz="1467" kern="0">
                <a:solidFill>
                  <a:srgbClr val="1A4568"/>
                </a:solidFill>
                <a:latin typeface="Open Sans"/>
                <a:ea typeface="Open Sans"/>
                <a:cs typeface="Open Sans"/>
                <a:sym typeface="Open Sans"/>
              </a:rPr>
              <a:t>, including icons by </a:t>
            </a:r>
            <a:r>
              <a:rPr lang="en" sz="1467" b="1" kern="0">
                <a:solidFill>
                  <a:srgbClr val="1A4568"/>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Flaticon</a:t>
            </a:r>
            <a:r>
              <a:rPr lang="en" sz="1467" kern="0">
                <a:solidFill>
                  <a:srgbClr val="1A4568"/>
                </a:solidFill>
                <a:latin typeface="Open Sans"/>
                <a:ea typeface="Open Sans"/>
                <a:cs typeface="Open Sans"/>
                <a:sym typeface="Open Sans"/>
              </a:rPr>
              <a:t>, infographics &amp; images by </a:t>
            </a:r>
            <a:r>
              <a:rPr lang="en" sz="1467" b="1" kern="0">
                <a:solidFill>
                  <a:srgbClr val="1A4568"/>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Freepik</a:t>
            </a:r>
            <a:endParaRPr sz="1467" b="1" kern="0">
              <a:solidFill>
                <a:srgbClr val="1A4568"/>
              </a:solidFill>
              <a:latin typeface="Open Sans"/>
              <a:ea typeface="Open Sans"/>
              <a:cs typeface="Open Sans"/>
              <a:sym typeface="Open Sans"/>
            </a:endParaRPr>
          </a:p>
        </p:txBody>
      </p:sp>
      <p:sp>
        <p:nvSpPr>
          <p:cNvPr id="415" name="Google Shape;415;p25"/>
          <p:cNvSpPr/>
          <p:nvPr/>
        </p:nvSpPr>
        <p:spPr>
          <a:xfrm rot="-5538951">
            <a:off x="-3432716" y="1373291"/>
            <a:ext cx="8510679" cy="1768005"/>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6" name="Google Shape;416;p25"/>
          <p:cNvSpPr/>
          <p:nvPr/>
        </p:nvSpPr>
        <p:spPr>
          <a:xfrm rot="5400000" flipH="1">
            <a:off x="-1421008" y="3655685"/>
            <a:ext cx="4797367" cy="2049775"/>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7" name="Google Shape;417;p25"/>
          <p:cNvSpPr/>
          <p:nvPr/>
        </p:nvSpPr>
        <p:spPr>
          <a:xfrm rot="5400000" flipH="1">
            <a:off x="-836683" y="5184206"/>
            <a:ext cx="2698400" cy="1428633"/>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8" name="Google Shape;418;p25"/>
          <p:cNvSpPr/>
          <p:nvPr/>
        </p:nvSpPr>
        <p:spPr>
          <a:xfrm>
            <a:off x="1029067" y="3676667"/>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9" name="Google Shape;419;p25"/>
          <p:cNvSpPr/>
          <p:nvPr/>
        </p:nvSpPr>
        <p:spPr>
          <a:xfrm>
            <a:off x="2071067" y="46034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0" name="Google Shape;420;p25"/>
          <p:cNvSpPr/>
          <p:nvPr/>
        </p:nvSpPr>
        <p:spPr>
          <a:xfrm>
            <a:off x="1072467" y="1401767"/>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1" name="Google Shape;421;p25"/>
          <p:cNvSpPr/>
          <p:nvPr/>
        </p:nvSpPr>
        <p:spPr>
          <a:xfrm>
            <a:off x="1559533" y="47350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2" name="Google Shape;422;p25"/>
          <p:cNvSpPr/>
          <p:nvPr/>
        </p:nvSpPr>
        <p:spPr>
          <a:xfrm>
            <a:off x="501984" y="955867"/>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423" name="Google Shape;423;p25"/>
          <p:cNvGrpSpPr/>
          <p:nvPr/>
        </p:nvGrpSpPr>
        <p:grpSpPr>
          <a:xfrm rot="10800000">
            <a:off x="10261125" y="-297584"/>
            <a:ext cx="2235171" cy="9278023"/>
            <a:chOff x="-174456" y="-1522725"/>
            <a:chExt cx="1676378" cy="6958517"/>
          </a:xfrm>
        </p:grpSpPr>
        <p:sp>
          <p:nvSpPr>
            <p:cNvPr id="424" name="Google Shape;424;p25"/>
            <p:cNvSpPr/>
            <p:nvPr/>
          </p:nvSpPr>
          <p:spPr>
            <a:xfrm rot="-5538951">
              <a:off x="-2574537" y="1029968"/>
              <a:ext cx="6383009" cy="1326004"/>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 name="Google Shape;425;p25"/>
            <p:cNvSpPr/>
            <p:nvPr/>
          </p:nvSpPr>
          <p:spPr>
            <a:xfrm rot="5400000" flipH="1">
              <a:off x="-1065756" y="2741763"/>
              <a:ext cx="3598025" cy="1537331"/>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 name="Google Shape;426;p25"/>
            <p:cNvSpPr/>
            <p:nvPr/>
          </p:nvSpPr>
          <p:spPr>
            <a:xfrm rot="5400000" flipH="1">
              <a:off x="-627512" y="3888154"/>
              <a:ext cx="2023800" cy="1071475"/>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427" name="Google Shape;427;p25"/>
          <p:cNvSpPr/>
          <p:nvPr/>
        </p:nvSpPr>
        <p:spPr>
          <a:xfrm rot="10800000" flipH="1">
            <a:off x="10642200" y="3813900"/>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 name="Google Shape;428;p25"/>
          <p:cNvSpPr/>
          <p:nvPr/>
        </p:nvSpPr>
        <p:spPr>
          <a:xfrm rot="10800000" flipH="1">
            <a:off x="11109400" y="2633533"/>
            <a:ext cx="131200" cy="1316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 name="Google Shape;429;p25"/>
          <p:cNvSpPr/>
          <p:nvPr/>
        </p:nvSpPr>
        <p:spPr>
          <a:xfrm rot="10800000" flipH="1">
            <a:off x="10576600" y="57162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 name="Google Shape;430;p25"/>
          <p:cNvSpPr/>
          <p:nvPr/>
        </p:nvSpPr>
        <p:spPr>
          <a:xfrm rot="10800000" flipH="1">
            <a:off x="10261133" y="23037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 name="Google Shape;431;p25"/>
          <p:cNvSpPr/>
          <p:nvPr/>
        </p:nvSpPr>
        <p:spPr>
          <a:xfrm rot="10800000" flipH="1">
            <a:off x="11065984" y="59893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5057099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432"/>
        <p:cNvGrpSpPr/>
        <p:nvPr/>
      </p:nvGrpSpPr>
      <p:grpSpPr>
        <a:xfrm>
          <a:off x="0" y="0"/>
          <a:ext cx="0" cy="0"/>
          <a:chOff x="0" y="0"/>
          <a:chExt cx="0" cy="0"/>
        </a:xfrm>
      </p:grpSpPr>
      <p:sp>
        <p:nvSpPr>
          <p:cNvPr id="433" name="Google Shape;433;p26"/>
          <p:cNvSpPr txBox="1">
            <a:spLocks noGrp="1"/>
          </p:cNvSpPr>
          <p:nvPr>
            <p:ph type="title"/>
          </p:nvPr>
        </p:nvSpPr>
        <p:spPr>
          <a:xfrm>
            <a:off x="720000" y="484367"/>
            <a:ext cx="1075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Open Sans"/>
                <a:ea typeface="Open Sans"/>
                <a:cs typeface="Open Sans"/>
                <a:sym typeface="Open Sans"/>
              </a:defRPr>
            </a:lvl2pPr>
            <a:lvl3pPr lvl="2" rtl="0">
              <a:spcBef>
                <a:spcPts val="0"/>
              </a:spcBef>
              <a:spcAft>
                <a:spcPts val="0"/>
              </a:spcAft>
              <a:buSzPts val="3000"/>
              <a:buNone/>
              <a:defRPr>
                <a:latin typeface="Open Sans"/>
                <a:ea typeface="Open Sans"/>
                <a:cs typeface="Open Sans"/>
                <a:sym typeface="Open Sans"/>
              </a:defRPr>
            </a:lvl3pPr>
            <a:lvl4pPr lvl="3" rtl="0">
              <a:spcBef>
                <a:spcPts val="0"/>
              </a:spcBef>
              <a:spcAft>
                <a:spcPts val="0"/>
              </a:spcAft>
              <a:buSzPts val="3000"/>
              <a:buNone/>
              <a:defRPr>
                <a:latin typeface="Open Sans"/>
                <a:ea typeface="Open Sans"/>
                <a:cs typeface="Open Sans"/>
                <a:sym typeface="Open Sans"/>
              </a:defRPr>
            </a:lvl4pPr>
            <a:lvl5pPr lvl="4" rtl="0">
              <a:spcBef>
                <a:spcPts val="0"/>
              </a:spcBef>
              <a:spcAft>
                <a:spcPts val="0"/>
              </a:spcAft>
              <a:buSzPts val="3000"/>
              <a:buNone/>
              <a:defRPr>
                <a:latin typeface="Open Sans"/>
                <a:ea typeface="Open Sans"/>
                <a:cs typeface="Open Sans"/>
                <a:sym typeface="Open Sans"/>
              </a:defRPr>
            </a:lvl5pPr>
            <a:lvl6pPr lvl="5" rtl="0">
              <a:spcBef>
                <a:spcPts val="0"/>
              </a:spcBef>
              <a:spcAft>
                <a:spcPts val="0"/>
              </a:spcAft>
              <a:buSzPts val="3000"/>
              <a:buNone/>
              <a:defRPr>
                <a:latin typeface="Open Sans"/>
                <a:ea typeface="Open Sans"/>
                <a:cs typeface="Open Sans"/>
                <a:sym typeface="Open Sans"/>
              </a:defRPr>
            </a:lvl6pPr>
            <a:lvl7pPr lvl="6" rtl="0">
              <a:spcBef>
                <a:spcPts val="0"/>
              </a:spcBef>
              <a:spcAft>
                <a:spcPts val="0"/>
              </a:spcAft>
              <a:buSzPts val="3000"/>
              <a:buNone/>
              <a:defRPr>
                <a:latin typeface="Open Sans"/>
                <a:ea typeface="Open Sans"/>
                <a:cs typeface="Open Sans"/>
                <a:sym typeface="Open Sans"/>
              </a:defRPr>
            </a:lvl7pPr>
            <a:lvl8pPr lvl="7" rtl="0">
              <a:spcBef>
                <a:spcPts val="0"/>
              </a:spcBef>
              <a:spcAft>
                <a:spcPts val="0"/>
              </a:spcAft>
              <a:buSzPts val="3000"/>
              <a:buNone/>
              <a:defRPr>
                <a:latin typeface="Open Sans"/>
                <a:ea typeface="Open Sans"/>
                <a:cs typeface="Open Sans"/>
                <a:sym typeface="Open Sans"/>
              </a:defRPr>
            </a:lvl8pPr>
            <a:lvl9pPr lvl="8" rtl="0">
              <a:spcBef>
                <a:spcPts val="0"/>
              </a:spcBef>
              <a:spcAft>
                <a:spcPts val="0"/>
              </a:spcAft>
              <a:buSzPts val="3000"/>
              <a:buNone/>
              <a:defRPr>
                <a:latin typeface="Open Sans"/>
                <a:ea typeface="Open Sans"/>
                <a:cs typeface="Open Sans"/>
                <a:sym typeface="Open Sans"/>
              </a:defRPr>
            </a:lvl9pPr>
          </a:lstStyle>
          <a:p>
            <a:endParaRPr/>
          </a:p>
        </p:txBody>
      </p:sp>
      <p:sp>
        <p:nvSpPr>
          <p:cNvPr id="434" name="Google Shape;434;p26"/>
          <p:cNvSpPr txBox="1">
            <a:spLocks noGrp="1"/>
          </p:cNvSpPr>
          <p:nvPr>
            <p:ph type="subTitle" idx="1"/>
          </p:nvPr>
        </p:nvSpPr>
        <p:spPr>
          <a:xfrm>
            <a:off x="2820767" y="2047267"/>
            <a:ext cx="2677200" cy="4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435" name="Google Shape;435;p26"/>
          <p:cNvSpPr txBox="1">
            <a:spLocks noGrp="1"/>
          </p:cNvSpPr>
          <p:nvPr>
            <p:ph type="subTitle" idx="2"/>
          </p:nvPr>
        </p:nvSpPr>
        <p:spPr>
          <a:xfrm>
            <a:off x="2688467" y="2860533"/>
            <a:ext cx="6815200" cy="239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600"/>
            </a:lvl1pPr>
            <a:lvl2pPr lvl="1" algn="ctr" rtl="0">
              <a:spcBef>
                <a:spcPts val="1333"/>
              </a:spcBef>
              <a:spcAft>
                <a:spcPts val="0"/>
              </a:spcAft>
              <a:buSzPts val="1400"/>
              <a:buChar char="○"/>
              <a:defRPr/>
            </a:lvl2pPr>
            <a:lvl3pPr lvl="2" algn="ctr" rtl="0">
              <a:spcBef>
                <a:spcPts val="2133"/>
              </a:spcBef>
              <a:spcAft>
                <a:spcPts val="0"/>
              </a:spcAft>
              <a:buSzPts val="1400"/>
              <a:buChar char="■"/>
              <a:defRPr/>
            </a:lvl3pPr>
            <a:lvl4pPr lvl="3" algn="ctr" rtl="0">
              <a:spcBef>
                <a:spcPts val="2133"/>
              </a:spcBef>
              <a:spcAft>
                <a:spcPts val="0"/>
              </a:spcAft>
              <a:buSzPts val="1400"/>
              <a:buChar char="●"/>
              <a:defRPr/>
            </a:lvl4pPr>
            <a:lvl5pPr lvl="4" algn="ctr" rtl="0">
              <a:spcBef>
                <a:spcPts val="2133"/>
              </a:spcBef>
              <a:spcAft>
                <a:spcPts val="0"/>
              </a:spcAft>
              <a:buSzPts val="1400"/>
              <a:buChar char="○"/>
              <a:defRPr/>
            </a:lvl5pPr>
            <a:lvl6pPr lvl="5" algn="ctr" rtl="0">
              <a:spcBef>
                <a:spcPts val="2133"/>
              </a:spcBef>
              <a:spcAft>
                <a:spcPts val="0"/>
              </a:spcAft>
              <a:buSzPts val="1400"/>
              <a:buChar char="■"/>
              <a:defRPr/>
            </a:lvl6pPr>
            <a:lvl7pPr lvl="6" algn="ctr" rtl="0">
              <a:spcBef>
                <a:spcPts val="2133"/>
              </a:spcBef>
              <a:spcAft>
                <a:spcPts val="0"/>
              </a:spcAft>
              <a:buSzPts val="1400"/>
              <a:buChar char="●"/>
              <a:defRPr/>
            </a:lvl7pPr>
            <a:lvl8pPr lvl="7" algn="ctr" rtl="0">
              <a:spcBef>
                <a:spcPts val="2133"/>
              </a:spcBef>
              <a:spcAft>
                <a:spcPts val="0"/>
              </a:spcAft>
              <a:buSzPts val="1400"/>
              <a:buChar char="○"/>
              <a:defRPr/>
            </a:lvl8pPr>
            <a:lvl9pPr lvl="8" algn="ctr" rtl="0">
              <a:spcBef>
                <a:spcPts val="2133"/>
              </a:spcBef>
              <a:spcAft>
                <a:spcPts val="2133"/>
              </a:spcAft>
              <a:buSzPts val="1400"/>
              <a:buChar char="■"/>
              <a:defRPr/>
            </a:lvl9pPr>
          </a:lstStyle>
          <a:p>
            <a:endParaRPr/>
          </a:p>
        </p:txBody>
      </p:sp>
      <p:sp>
        <p:nvSpPr>
          <p:cNvPr id="436" name="Google Shape;436;p26"/>
          <p:cNvSpPr/>
          <p:nvPr/>
        </p:nvSpPr>
        <p:spPr>
          <a:xfrm flipH="1">
            <a:off x="-238056" y="-157720"/>
            <a:ext cx="4272457" cy="220151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 name="Google Shape;437;p26"/>
          <p:cNvSpPr/>
          <p:nvPr/>
        </p:nvSpPr>
        <p:spPr>
          <a:xfrm rot="10800000" flipH="1">
            <a:off x="-371096" y="-96892"/>
            <a:ext cx="3227363" cy="137895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 name="Google Shape;438;p26"/>
          <p:cNvSpPr/>
          <p:nvPr/>
        </p:nvSpPr>
        <p:spPr>
          <a:xfrm rot="-10484947">
            <a:off x="-979919" y="-549076"/>
            <a:ext cx="2457908" cy="115904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 name="Google Shape;439;p26"/>
          <p:cNvSpPr/>
          <p:nvPr/>
        </p:nvSpPr>
        <p:spPr>
          <a:xfrm rot="10800000" flipH="1">
            <a:off x="2296317" y="6109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 name="Google Shape;440;p26"/>
          <p:cNvSpPr/>
          <p:nvPr/>
        </p:nvSpPr>
        <p:spPr>
          <a:xfrm rot="10800000" flipH="1">
            <a:off x="1109768" y="92954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 name="Google Shape;441;p26"/>
          <p:cNvSpPr/>
          <p:nvPr/>
        </p:nvSpPr>
        <p:spPr>
          <a:xfrm rot="10800000" flipH="1">
            <a:off x="82068" y="2109245"/>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66415724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442"/>
        <p:cNvGrpSpPr/>
        <p:nvPr/>
      </p:nvGrpSpPr>
      <p:grpSpPr>
        <a:xfrm>
          <a:off x="0" y="0"/>
          <a:ext cx="0" cy="0"/>
          <a:chOff x="0" y="0"/>
          <a:chExt cx="0" cy="0"/>
        </a:xfrm>
      </p:grpSpPr>
      <p:sp>
        <p:nvSpPr>
          <p:cNvPr id="443" name="Google Shape;443;p27"/>
          <p:cNvSpPr txBox="1">
            <a:spLocks noGrp="1"/>
          </p:cNvSpPr>
          <p:nvPr>
            <p:ph type="title"/>
          </p:nvPr>
        </p:nvSpPr>
        <p:spPr>
          <a:xfrm>
            <a:off x="4141267" y="484367"/>
            <a:ext cx="39096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444" name="Google Shape;444;p27"/>
          <p:cNvSpPr txBox="1">
            <a:spLocks noGrp="1"/>
          </p:cNvSpPr>
          <p:nvPr>
            <p:ph type="subTitle" idx="1"/>
          </p:nvPr>
        </p:nvSpPr>
        <p:spPr>
          <a:xfrm>
            <a:off x="1013700" y="2047267"/>
            <a:ext cx="2677200" cy="4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445" name="Google Shape;445;p27"/>
          <p:cNvSpPr txBox="1">
            <a:spLocks noGrp="1"/>
          </p:cNvSpPr>
          <p:nvPr>
            <p:ph type="subTitle" idx="2"/>
          </p:nvPr>
        </p:nvSpPr>
        <p:spPr>
          <a:xfrm>
            <a:off x="720000" y="2860533"/>
            <a:ext cx="5112000" cy="2349200"/>
          </a:xfrm>
          <a:prstGeom prst="rect">
            <a:avLst/>
          </a:prstGeom>
        </p:spPr>
        <p:txBody>
          <a:bodyPr spcFirstLastPara="1" wrap="square" lIns="91425" tIns="91425" rIns="91425" bIns="91425" anchor="t" anchorCtr="0">
            <a:noAutofit/>
          </a:bodyPr>
          <a:lstStyle>
            <a:lvl1pPr marR="67732" lvl="0" rtl="0">
              <a:lnSpc>
                <a:spcPct val="100000"/>
              </a:lnSpc>
              <a:spcBef>
                <a:spcPts val="0"/>
              </a:spcBef>
              <a:spcAft>
                <a:spcPts val="0"/>
              </a:spcAft>
              <a:buSzPts val="1400"/>
              <a:buChar char="●"/>
              <a:defRPr sz="1600"/>
            </a:lvl1pPr>
            <a:lvl2pPr lvl="1" algn="ctr" rtl="0">
              <a:spcBef>
                <a:spcPts val="1333"/>
              </a:spcBef>
              <a:spcAft>
                <a:spcPts val="0"/>
              </a:spcAft>
              <a:buSzPts val="1400"/>
              <a:buChar char="○"/>
              <a:defRPr/>
            </a:lvl2pPr>
            <a:lvl3pPr lvl="2" algn="ctr" rtl="0">
              <a:spcBef>
                <a:spcPts val="2133"/>
              </a:spcBef>
              <a:spcAft>
                <a:spcPts val="0"/>
              </a:spcAft>
              <a:buSzPts val="1400"/>
              <a:buChar char="■"/>
              <a:defRPr/>
            </a:lvl3pPr>
            <a:lvl4pPr lvl="3" algn="ctr" rtl="0">
              <a:spcBef>
                <a:spcPts val="2133"/>
              </a:spcBef>
              <a:spcAft>
                <a:spcPts val="0"/>
              </a:spcAft>
              <a:buSzPts val="1400"/>
              <a:buChar char="●"/>
              <a:defRPr/>
            </a:lvl4pPr>
            <a:lvl5pPr lvl="4" algn="ctr" rtl="0">
              <a:spcBef>
                <a:spcPts val="2133"/>
              </a:spcBef>
              <a:spcAft>
                <a:spcPts val="0"/>
              </a:spcAft>
              <a:buSzPts val="1400"/>
              <a:buChar char="○"/>
              <a:defRPr/>
            </a:lvl5pPr>
            <a:lvl6pPr lvl="5" algn="ctr" rtl="0">
              <a:spcBef>
                <a:spcPts val="2133"/>
              </a:spcBef>
              <a:spcAft>
                <a:spcPts val="0"/>
              </a:spcAft>
              <a:buSzPts val="1400"/>
              <a:buChar char="■"/>
              <a:defRPr/>
            </a:lvl6pPr>
            <a:lvl7pPr lvl="6" algn="ctr" rtl="0">
              <a:spcBef>
                <a:spcPts val="2133"/>
              </a:spcBef>
              <a:spcAft>
                <a:spcPts val="0"/>
              </a:spcAft>
              <a:buSzPts val="1400"/>
              <a:buChar char="●"/>
              <a:defRPr/>
            </a:lvl7pPr>
            <a:lvl8pPr lvl="7" algn="ctr" rtl="0">
              <a:spcBef>
                <a:spcPts val="2133"/>
              </a:spcBef>
              <a:spcAft>
                <a:spcPts val="0"/>
              </a:spcAft>
              <a:buSzPts val="1400"/>
              <a:buChar char="○"/>
              <a:defRPr/>
            </a:lvl8pPr>
            <a:lvl9pPr lvl="8" algn="ctr" rtl="0">
              <a:spcBef>
                <a:spcPts val="2133"/>
              </a:spcBef>
              <a:spcAft>
                <a:spcPts val="2133"/>
              </a:spcAft>
              <a:buSzPts val="1400"/>
              <a:buChar char="■"/>
              <a:defRPr/>
            </a:lvl9pPr>
          </a:lstStyle>
          <a:p>
            <a:endParaRPr/>
          </a:p>
        </p:txBody>
      </p:sp>
      <p:sp>
        <p:nvSpPr>
          <p:cNvPr id="446" name="Google Shape;446;p27"/>
          <p:cNvSpPr txBox="1">
            <a:spLocks noGrp="1"/>
          </p:cNvSpPr>
          <p:nvPr>
            <p:ph type="subTitle" idx="3"/>
          </p:nvPr>
        </p:nvSpPr>
        <p:spPr>
          <a:xfrm>
            <a:off x="6085600" y="2047267"/>
            <a:ext cx="2677200" cy="4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447" name="Google Shape;447;p27"/>
          <p:cNvSpPr txBox="1">
            <a:spLocks noGrp="1"/>
          </p:cNvSpPr>
          <p:nvPr>
            <p:ph type="subTitle" idx="4"/>
          </p:nvPr>
        </p:nvSpPr>
        <p:spPr>
          <a:xfrm>
            <a:off x="5920800" y="2860533"/>
            <a:ext cx="5112000" cy="2349200"/>
          </a:xfrm>
          <a:prstGeom prst="rect">
            <a:avLst/>
          </a:prstGeom>
        </p:spPr>
        <p:txBody>
          <a:bodyPr spcFirstLastPara="1" wrap="square" lIns="91425" tIns="91425" rIns="91425" bIns="91425" anchor="t" anchorCtr="0">
            <a:noAutofit/>
          </a:bodyPr>
          <a:lstStyle>
            <a:lvl1pPr marR="67732" lvl="0" rtl="0">
              <a:lnSpc>
                <a:spcPct val="100000"/>
              </a:lnSpc>
              <a:spcBef>
                <a:spcPts val="0"/>
              </a:spcBef>
              <a:spcAft>
                <a:spcPts val="0"/>
              </a:spcAft>
              <a:buSzPts val="1400"/>
              <a:buChar char="●"/>
              <a:defRPr sz="1600"/>
            </a:lvl1pPr>
            <a:lvl2pPr lvl="1" algn="ctr" rtl="0">
              <a:spcBef>
                <a:spcPts val="1333"/>
              </a:spcBef>
              <a:spcAft>
                <a:spcPts val="0"/>
              </a:spcAft>
              <a:buSzPts val="1400"/>
              <a:buChar char="○"/>
              <a:defRPr/>
            </a:lvl2pPr>
            <a:lvl3pPr lvl="2" algn="ctr" rtl="0">
              <a:spcBef>
                <a:spcPts val="2133"/>
              </a:spcBef>
              <a:spcAft>
                <a:spcPts val="0"/>
              </a:spcAft>
              <a:buSzPts val="1400"/>
              <a:buChar char="■"/>
              <a:defRPr/>
            </a:lvl3pPr>
            <a:lvl4pPr lvl="3" algn="ctr" rtl="0">
              <a:spcBef>
                <a:spcPts val="2133"/>
              </a:spcBef>
              <a:spcAft>
                <a:spcPts val="0"/>
              </a:spcAft>
              <a:buSzPts val="1400"/>
              <a:buChar char="●"/>
              <a:defRPr/>
            </a:lvl4pPr>
            <a:lvl5pPr lvl="4" algn="ctr" rtl="0">
              <a:spcBef>
                <a:spcPts val="2133"/>
              </a:spcBef>
              <a:spcAft>
                <a:spcPts val="0"/>
              </a:spcAft>
              <a:buSzPts val="1400"/>
              <a:buChar char="○"/>
              <a:defRPr/>
            </a:lvl5pPr>
            <a:lvl6pPr lvl="5" algn="ctr" rtl="0">
              <a:spcBef>
                <a:spcPts val="2133"/>
              </a:spcBef>
              <a:spcAft>
                <a:spcPts val="0"/>
              </a:spcAft>
              <a:buSzPts val="1400"/>
              <a:buChar char="■"/>
              <a:defRPr/>
            </a:lvl6pPr>
            <a:lvl7pPr lvl="6" algn="ctr" rtl="0">
              <a:spcBef>
                <a:spcPts val="2133"/>
              </a:spcBef>
              <a:spcAft>
                <a:spcPts val="0"/>
              </a:spcAft>
              <a:buSzPts val="1400"/>
              <a:buChar char="●"/>
              <a:defRPr/>
            </a:lvl7pPr>
            <a:lvl8pPr lvl="7" algn="ctr" rtl="0">
              <a:spcBef>
                <a:spcPts val="2133"/>
              </a:spcBef>
              <a:spcAft>
                <a:spcPts val="0"/>
              </a:spcAft>
              <a:buSzPts val="1400"/>
              <a:buChar char="○"/>
              <a:defRPr/>
            </a:lvl8pPr>
            <a:lvl9pPr lvl="8" algn="ctr" rtl="0">
              <a:spcBef>
                <a:spcPts val="2133"/>
              </a:spcBef>
              <a:spcAft>
                <a:spcPts val="2133"/>
              </a:spcAft>
              <a:buSzPts val="1400"/>
              <a:buChar char="■"/>
              <a:defRPr/>
            </a:lvl9pPr>
          </a:lstStyle>
          <a:p>
            <a:endParaRPr/>
          </a:p>
        </p:txBody>
      </p:sp>
      <p:sp>
        <p:nvSpPr>
          <p:cNvPr id="448" name="Google Shape;448;p27"/>
          <p:cNvSpPr/>
          <p:nvPr/>
        </p:nvSpPr>
        <p:spPr>
          <a:xfrm>
            <a:off x="8109436" y="-157720"/>
            <a:ext cx="4272457" cy="220151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 name="Google Shape;449;p27"/>
          <p:cNvSpPr/>
          <p:nvPr/>
        </p:nvSpPr>
        <p:spPr>
          <a:xfrm rot="10800000">
            <a:off x="9287568" y="-96892"/>
            <a:ext cx="3227363" cy="137895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 name="Google Shape;450;p27"/>
          <p:cNvSpPr/>
          <p:nvPr/>
        </p:nvSpPr>
        <p:spPr>
          <a:xfrm rot="10484947" flipH="1">
            <a:off x="10665847" y="-549076"/>
            <a:ext cx="2457908" cy="115904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1" name="Google Shape;451;p27"/>
          <p:cNvSpPr/>
          <p:nvPr/>
        </p:nvSpPr>
        <p:spPr>
          <a:xfrm rot="10800000">
            <a:off x="9629517" y="6109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2" name="Google Shape;452;p27"/>
          <p:cNvSpPr/>
          <p:nvPr/>
        </p:nvSpPr>
        <p:spPr>
          <a:xfrm rot="10800000">
            <a:off x="10902867" y="92954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3" name="Google Shape;453;p27"/>
          <p:cNvSpPr/>
          <p:nvPr/>
        </p:nvSpPr>
        <p:spPr>
          <a:xfrm rot="10800000">
            <a:off x="11930567" y="2109245"/>
            <a:ext cx="131200" cy="1316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253522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21" Type="http://schemas.openxmlformats.org/officeDocument/2006/relationships/slideLayout" Target="../slideLayouts/slideLayout21.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slideLayout" Target="../slideLayouts/slideLayout20.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24" Type="http://schemas.openxmlformats.org/officeDocument/2006/relationships/theme" Target="../theme/theme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23" Type="http://schemas.openxmlformats.org/officeDocument/2006/relationships/slideLayout" Target="../slideLayouts/slideLayout23.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slideLayout" Target="../slideLayouts/slideLayout22.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 /><Relationship Id="rId13" Type="http://schemas.openxmlformats.org/officeDocument/2006/relationships/slideLayout" Target="../slideLayouts/slideLayout36.xml" /><Relationship Id="rId18" Type="http://schemas.openxmlformats.org/officeDocument/2006/relationships/slideLayout" Target="../slideLayouts/slideLayout41.xml" /><Relationship Id="rId3" Type="http://schemas.openxmlformats.org/officeDocument/2006/relationships/slideLayout" Target="../slideLayouts/slideLayout26.xml" /><Relationship Id="rId21" Type="http://schemas.openxmlformats.org/officeDocument/2006/relationships/slideLayout" Target="../slideLayouts/slideLayout44.xml" /><Relationship Id="rId7" Type="http://schemas.openxmlformats.org/officeDocument/2006/relationships/slideLayout" Target="../slideLayouts/slideLayout30.xml" /><Relationship Id="rId12" Type="http://schemas.openxmlformats.org/officeDocument/2006/relationships/slideLayout" Target="../slideLayouts/slideLayout35.xml" /><Relationship Id="rId17" Type="http://schemas.openxmlformats.org/officeDocument/2006/relationships/slideLayout" Target="../slideLayouts/slideLayout40.xml" /><Relationship Id="rId25" Type="http://schemas.openxmlformats.org/officeDocument/2006/relationships/theme" Target="../theme/theme2.xml" /><Relationship Id="rId2" Type="http://schemas.openxmlformats.org/officeDocument/2006/relationships/slideLayout" Target="../slideLayouts/slideLayout25.xml" /><Relationship Id="rId16" Type="http://schemas.openxmlformats.org/officeDocument/2006/relationships/slideLayout" Target="../slideLayouts/slideLayout39.xml" /><Relationship Id="rId20" Type="http://schemas.openxmlformats.org/officeDocument/2006/relationships/slideLayout" Target="../slideLayouts/slideLayout43.xml" /><Relationship Id="rId1" Type="http://schemas.openxmlformats.org/officeDocument/2006/relationships/slideLayout" Target="../slideLayouts/slideLayout24.xml" /><Relationship Id="rId6" Type="http://schemas.openxmlformats.org/officeDocument/2006/relationships/slideLayout" Target="../slideLayouts/slideLayout29.xml" /><Relationship Id="rId11" Type="http://schemas.openxmlformats.org/officeDocument/2006/relationships/slideLayout" Target="../slideLayouts/slideLayout34.xml" /><Relationship Id="rId24" Type="http://schemas.openxmlformats.org/officeDocument/2006/relationships/slideLayout" Target="../slideLayouts/slideLayout47.xml" /><Relationship Id="rId5" Type="http://schemas.openxmlformats.org/officeDocument/2006/relationships/slideLayout" Target="../slideLayouts/slideLayout28.xml" /><Relationship Id="rId15" Type="http://schemas.openxmlformats.org/officeDocument/2006/relationships/slideLayout" Target="../slideLayouts/slideLayout38.xml" /><Relationship Id="rId23" Type="http://schemas.openxmlformats.org/officeDocument/2006/relationships/slideLayout" Target="../slideLayouts/slideLayout46.xml" /><Relationship Id="rId10" Type="http://schemas.openxmlformats.org/officeDocument/2006/relationships/slideLayout" Target="../slideLayouts/slideLayout33.xml" /><Relationship Id="rId19" Type="http://schemas.openxmlformats.org/officeDocument/2006/relationships/slideLayout" Target="../slideLayouts/slideLayout42.xml" /><Relationship Id="rId4" Type="http://schemas.openxmlformats.org/officeDocument/2006/relationships/slideLayout" Target="../slideLayouts/slideLayout27.xml" /><Relationship Id="rId9" Type="http://schemas.openxmlformats.org/officeDocument/2006/relationships/slideLayout" Target="../slideLayouts/slideLayout32.xml" /><Relationship Id="rId14" Type="http://schemas.openxmlformats.org/officeDocument/2006/relationships/slideLayout" Target="../slideLayouts/slideLayout37.xml" /><Relationship Id="rId22" Type="http://schemas.openxmlformats.org/officeDocument/2006/relationships/slideLayout" Target="../slideLayouts/slideLayout45.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 /><Relationship Id="rId13" Type="http://schemas.openxmlformats.org/officeDocument/2006/relationships/slideLayout" Target="../slideLayouts/slideLayout60.xml" /><Relationship Id="rId18" Type="http://schemas.openxmlformats.org/officeDocument/2006/relationships/slideLayout" Target="../slideLayouts/slideLayout65.xml" /><Relationship Id="rId26" Type="http://schemas.openxmlformats.org/officeDocument/2006/relationships/theme" Target="../theme/theme3.xml" /><Relationship Id="rId3" Type="http://schemas.openxmlformats.org/officeDocument/2006/relationships/slideLayout" Target="../slideLayouts/slideLayout50.xml" /><Relationship Id="rId21" Type="http://schemas.openxmlformats.org/officeDocument/2006/relationships/slideLayout" Target="../slideLayouts/slideLayout68.xml" /><Relationship Id="rId7" Type="http://schemas.openxmlformats.org/officeDocument/2006/relationships/slideLayout" Target="../slideLayouts/slideLayout54.xml" /><Relationship Id="rId12" Type="http://schemas.openxmlformats.org/officeDocument/2006/relationships/slideLayout" Target="../slideLayouts/slideLayout59.xml" /><Relationship Id="rId17" Type="http://schemas.openxmlformats.org/officeDocument/2006/relationships/slideLayout" Target="../slideLayouts/slideLayout64.xml" /><Relationship Id="rId25" Type="http://schemas.openxmlformats.org/officeDocument/2006/relationships/slideLayout" Target="../slideLayouts/slideLayout72.xml" /><Relationship Id="rId2" Type="http://schemas.openxmlformats.org/officeDocument/2006/relationships/slideLayout" Target="../slideLayouts/slideLayout49.xml" /><Relationship Id="rId16" Type="http://schemas.openxmlformats.org/officeDocument/2006/relationships/slideLayout" Target="../slideLayouts/slideLayout63.xml" /><Relationship Id="rId20" Type="http://schemas.openxmlformats.org/officeDocument/2006/relationships/slideLayout" Target="../slideLayouts/slideLayout67.xml" /><Relationship Id="rId1" Type="http://schemas.openxmlformats.org/officeDocument/2006/relationships/slideLayout" Target="../slideLayouts/slideLayout48.xml" /><Relationship Id="rId6" Type="http://schemas.openxmlformats.org/officeDocument/2006/relationships/slideLayout" Target="../slideLayouts/slideLayout53.xml" /><Relationship Id="rId11" Type="http://schemas.openxmlformats.org/officeDocument/2006/relationships/slideLayout" Target="../slideLayouts/slideLayout58.xml" /><Relationship Id="rId24" Type="http://schemas.openxmlformats.org/officeDocument/2006/relationships/slideLayout" Target="../slideLayouts/slideLayout71.xml" /><Relationship Id="rId5" Type="http://schemas.openxmlformats.org/officeDocument/2006/relationships/slideLayout" Target="../slideLayouts/slideLayout52.xml" /><Relationship Id="rId15" Type="http://schemas.openxmlformats.org/officeDocument/2006/relationships/slideLayout" Target="../slideLayouts/slideLayout62.xml" /><Relationship Id="rId23" Type="http://schemas.openxmlformats.org/officeDocument/2006/relationships/slideLayout" Target="../slideLayouts/slideLayout70.xml" /><Relationship Id="rId10" Type="http://schemas.openxmlformats.org/officeDocument/2006/relationships/slideLayout" Target="../slideLayouts/slideLayout57.xml" /><Relationship Id="rId19" Type="http://schemas.openxmlformats.org/officeDocument/2006/relationships/slideLayout" Target="../slideLayouts/slideLayout66.xml" /><Relationship Id="rId4" Type="http://schemas.openxmlformats.org/officeDocument/2006/relationships/slideLayout" Target="../slideLayouts/slideLayout51.xml" /><Relationship Id="rId9" Type="http://schemas.openxmlformats.org/officeDocument/2006/relationships/slideLayout" Target="../slideLayouts/slideLayout56.xml" /><Relationship Id="rId14" Type="http://schemas.openxmlformats.org/officeDocument/2006/relationships/slideLayout" Target="../slideLayouts/slideLayout61.xml" /><Relationship Id="rId22" Type="http://schemas.openxmlformats.org/officeDocument/2006/relationships/slideLayout" Target="../slideLayouts/slideLayout69.xml"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0.xml" /><Relationship Id="rId13" Type="http://schemas.openxmlformats.org/officeDocument/2006/relationships/slideLayout" Target="../slideLayouts/slideLayout85.xml" /><Relationship Id="rId18" Type="http://schemas.openxmlformats.org/officeDocument/2006/relationships/slideLayout" Target="../slideLayouts/slideLayout90.xml" /><Relationship Id="rId3" Type="http://schemas.openxmlformats.org/officeDocument/2006/relationships/slideLayout" Target="../slideLayouts/slideLayout75.xml" /><Relationship Id="rId21" Type="http://schemas.openxmlformats.org/officeDocument/2006/relationships/slideLayout" Target="../slideLayouts/slideLayout93.xml" /><Relationship Id="rId7" Type="http://schemas.openxmlformats.org/officeDocument/2006/relationships/slideLayout" Target="../slideLayouts/slideLayout79.xml" /><Relationship Id="rId12" Type="http://schemas.openxmlformats.org/officeDocument/2006/relationships/slideLayout" Target="../slideLayouts/slideLayout84.xml" /><Relationship Id="rId17" Type="http://schemas.openxmlformats.org/officeDocument/2006/relationships/slideLayout" Target="../slideLayouts/slideLayout89.xml" /><Relationship Id="rId25" Type="http://schemas.openxmlformats.org/officeDocument/2006/relationships/theme" Target="../theme/theme4.xml" /><Relationship Id="rId2" Type="http://schemas.openxmlformats.org/officeDocument/2006/relationships/slideLayout" Target="../slideLayouts/slideLayout74.xml" /><Relationship Id="rId16" Type="http://schemas.openxmlformats.org/officeDocument/2006/relationships/slideLayout" Target="../slideLayouts/slideLayout88.xml" /><Relationship Id="rId20" Type="http://schemas.openxmlformats.org/officeDocument/2006/relationships/slideLayout" Target="../slideLayouts/slideLayout92.xml" /><Relationship Id="rId1" Type="http://schemas.openxmlformats.org/officeDocument/2006/relationships/slideLayout" Target="../slideLayouts/slideLayout73.xml" /><Relationship Id="rId6" Type="http://schemas.openxmlformats.org/officeDocument/2006/relationships/slideLayout" Target="../slideLayouts/slideLayout78.xml" /><Relationship Id="rId11" Type="http://schemas.openxmlformats.org/officeDocument/2006/relationships/slideLayout" Target="../slideLayouts/slideLayout83.xml" /><Relationship Id="rId24" Type="http://schemas.openxmlformats.org/officeDocument/2006/relationships/slideLayout" Target="../slideLayouts/slideLayout96.xml" /><Relationship Id="rId5" Type="http://schemas.openxmlformats.org/officeDocument/2006/relationships/slideLayout" Target="../slideLayouts/slideLayout77.xml" /><Relationship Id="rId15" Type="http://schemas.openxmlformats.org/officeDocument/2006/relationships/slideLayout" Target="../slideLayouts/slideLayout87.xml" /><Relationship Id="rId23" Type="http://schemas.openxmlformats.org/officeDocument/2006/relationships/slideLayout" Target="../slideLayouts/slideLayout95.xml" /><Relationship Id="rId10" Type="http://schemas.openxmlformats.org/officeDocument/2006/relationships/slideLayout" Target="../slideLayouts/slideLayout82.xml" /><Relationship Id="rId19" Type="http://schemas.openxmlformats.org/officeDocument/2006/relationships/slideLayout" Target="../slideLayouts/slideLayout91.xml" /><Relationship Id="rId4" Type="http://schemas.openxmlformats.org/officeDocument/2006/relationships/slideLayout" Target="../slideLayouts/slideLayout76.xml" /><Relationship Id="rId9" Type="http://schemas.openxmlformats.org/officeDocument/2006/relationships/slideLayout" Target="../slideLayouts/slideLayout81.xml" /><Relationship Id="rId14" Type="http://schemas.openxmlformats.org/officeDocument/2006/relationships/slideLayout" Target="../slideLayouts/slideLayout86.xml" /><Relationship Id="rId22" Type="http://schemas.openxmlformats.org/officeDocument/2006/relationships/slideLayout" Target="../slideLayouts/slideLayout9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84367"/>
            <a:ext cx="10752000" cy="763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1pPr>
            <a:lvl2pPr lvl="1">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2pPr>
            <a:lvl3pPr lvl="2">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3pPr>
            <a:lvl4pPr lvl="3">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4pPr>
            <a:lvl5pPr lvl="4">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5pPr>
            <a:lvl6pPr lvl="5">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6pPr>
            <a:lvl7pPr lvl="6">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7pPr>
            <a:lvl8pPr lvl="7">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8pPr>
            <a:lvl9pPr lvl="8">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720000" y="1536633"/>
            <a:ext cx="107520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3036916806"/>
      </p:ext>
    </p:extLst>
  </p:cSld>
  <p:clrMap bg1="lt1" tx1="dk1" bg2="lt2" tx2="dk2" accent1="accent1" accent2="accent2" accent3="accent3" accent4="accent4" accent5="accent5" accent6="accent6" hlink="hlink" folHlink="folHlink"/>
  <p:sldLayoutIdLst>
    <p:sldLayoutId id="2147483805"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 id="2147483826" r:id="rId19"/>
    <p:sldLayoutId id="2147483827" r:id="rId20"/>
    <p:sldLayoutId id="2147483828" r:id="rId21"/>
    <p:sldLayoutId id="2147483829" r:id="rId22"/>
    <p:sldLayoutId id="2147483830"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84367"/>
            <a:ext cx="10752000" cy="763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1pPr>
            <a:lvl2pPr lvl="1">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2pPr>
            <a:lvl3pPr lvl="2">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3pPr>
            <a:lvl4pPr lvl="3">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4pPr>
            <a:lvl5pPr lvl="4">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5pPr>
            <a:lvl6pPr lvl="5">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6pPr>
            <a:lvl7pPr lvl="6">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7pPr>
            <a:lvl8pPr lvl="7">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8pPr>
            <a:lvl9pPr lvl="8">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720000" y="1536633"/>
            <a:ext cx="107520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3049614724"/>
      </p:ext>
    </p:extLst>
  </p:cSld>
  <p:clrMap bg1="lt1" tx1="dk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4" r:id="rId11"/>
    <p:sldLayoutId id="2147483845" r:id="rId12"/>
    <p:sldLayoutId id="2147483846" r:id="rId13"/>
    <p:sldLayoutId id="2147483847" r:id="rId14"/>
    <p:sldLayoutId id="2147483848" r:id="rId15"/>
    <p:sldLayoutId id="2147483849" r:id="rId16"/>
    <p:sldLayoutId id="2147483850" r:id="rId17"/>
    <p:sldLayoutId id="2147483851" r:id="rId18"/>
    <p:sldLayoutId id="2147483852" r:id="rId19"/>
    <p:sldLayoutId id="2147483853" r:id="rId20"/>
    <p:sldLayoutId id="2147483854" r:id="rId21"/>
    <p:sldLayoutId id="2147483855" r:id="rId22"/>
    <p:sldLayoutId id="2147483856" r:id="rId23"/>
    <p:sldLayoutId id="2147483857"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84367"/>
            <a:ext cx="10752000" cy="763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1pPr>
            <a:lvl2pPr lvl="1">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2pPr>
            <a:lvl3pPr lvl="2">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3pPr>
            <a:lvl4pPr lvl="3">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4pPr>
            <a:lvl5pPr lvl="4">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5pPr>
            <a:lvl6pPr lvl="5">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6pPr>
            <a:lvl7pPr lvl="6">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7pPr>
            <a:lvl8pPr lvl="7">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8pPr>
            <a:lvl9pPr lvl="8">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720000" y="1536633"/>
            <a:ext cx="107520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584658880"/>
      </p:ext>
    </p:extLst>
  </p:cSld>
  <p:clrMap bg1="lt1" tx1="dk1" bg2="dk2"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7" r:id="rId11"/>
    <p:sldLayoutId id="2147483898" r:id="rId12"/>
    <p:sldLayoutId id="2147483899" r:id="rId13"/>
    <p:sldLayoutId id="2147483900" r:id="rId14"/>
    <p:sldLayoutId id="2147483901" r:id="rId15"/>
    <p:sldLayoutId id="2147483902" r:id="rId16"/>
    <p:sldLayoutId id="2147483903" r:id="rId17"/>
    <p:sldLayoutId id="2147483904" r:id="rId18"/>
    <p:sldLayoutId id="2147483905" r:id="rId19"/>
    <p:sldLayoutId id="2147483906" r:id="rId20"/>
    <p:sldLayoutId id="2147483907" r:id="rId21"/>
    <p:sldLayoutId id="2147483908" r:id="rId22"/>
    <p:sldLayoutId id="2147483909" r:id="rId23"/>
    <p:sldLayoutId id="2147483910" r:id="rId24"/>
    <p:sldLayoutId id="2147483911"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84367"/>
            <a:ext cx="10752000" cy="763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1pPr>
            <a:lvl2pPr lvl="1">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2pPr>
            <a:lvl3pPr lvl="2">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3pPr>
            <a:lvl4pPr lvl="3">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4pPr>
            <a:lvl5pPr lvl="4">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5pPr>
            <a:lvl6pPr lvl="5">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6pPr>
            <a:lvl7pPr lvl="6">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7pPr>
            <a:lvl8pPr lvl="7">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8pPr>
            <a:lvl9pPr lvl="8">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720000" y="1536633"/>
            <a:ext cx="107520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2585976770"/>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4" r:id="rId4"/>
    <p:sldLayoutId id="2147483945" r:id="rId5"/>
    <p:sldLayoutId id="2147483946" r:id="rId6"/>
    <p:sldLayoutId id="2147483947" r:id="rId7"/>
    <p:sldLayoutId id="2147483948" r:id="rId8"/>
    <p:sldLayoutId id="2147483949" r:id="rId9"/>
    <p:sldLayoutId id="2147483951" r:id="rId10"/>
    <p:sldLayoutId id="2147483952" r:id="rId11"/>
    <p:sldLayoutId id="2147483953" r:id="rId12"/>
    <p:sldLayoutId id="2147483954" r:id="rId13"/>
    <p:sldLayoutId id="2147483955" r:id="rId14"/>
    <p:sldLayoutId id="2147483956" r:id="rId15"/>
    <p:sldLayoutId id="2147483957" r:id="rId16"/>
    <p:sldLayoutId id="2147483958" r:id="rId17"/>
    <p:sldLayoutId id="2147483959" r:id="rId18"/>
    <p:sldLayoutId id="2147483960" r:id="rId19"/>
    <p:sldLayoutId id="2147483961" r:id="rId20"/>
    <p:sldLayoutId id="2147483962" r:id="rId21"/>
    <p:sldLayoutId id="2147483963" r:id="rId22"/>
    <p:sldLayoutId id="2147483964" r:id="rId23"/>
    <p:sldLayoutId id="2147483965"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1.xml" /><Relationship Id="rId1" Type="http://schemas.openxmlformats.org/officeDocument/2006/relationships/slideLayout" Target="../slideLayouts/slideLayout1.xml" /><Relationship Id="rId5" Type="http://schemas.openxmlformats.org/officeDocument/2006/relationships/image" Target="../media/image3.png" /><Relationship Id="rId4" Type="http://schemas.openxmlformats.org/officeDocument/2006/relationships/image" Target="../media/image2.png" /></Relationships>
</file>

<file path=ppt/slides/_rels/slide10.xml.rels><?xml version="1.0" encoding="UTF-8" standalone="yes"?>
<Relationships xmlns="http://schemas.openxmlformats.org/package/2006/relationships"><Relationship Id="rId3" Type="http://schemas.openxmlformats.org/officeDocument/2006/relationships/slide" Target="slide2.xml" /><Relationship Id="rId2" Type="http://schemas.openxmlformats.org/officeDocument/2006/relationships/image" Target="../media/image29.png" /><Relationship Id="rId1" Type="http://schemas.openxmlformats.org/officeDocument/2006/relationships/slideLayout" Target="../slideLayouts/slideLayout75.xml" /><Relationship Id="rId4" Type="http://schemas.openxmlformats.org/officeDocument/2006/relationships/image" Target="../media/image30.png" /></Relationships>
</file>

<file path=ppt/slides/_rels/slide11.xml.rels><?xml version="1.0" encoding="UTF-8" standalone="yes"?>
<Relationships xmlns="http://schemas.openxmlformats.org/package/2006/relationships"><Relationship Id="rId8" Type="http://schemas.openxmlformats.org/officeDocument/2006/relationships/slide" Target="slide2.xml" /><Relationship Id="rId3" Type="http://schemas.openxmlformats.org/officeDocument/2006/relationships/image" Target="../media/image32.png" /><Relationship Id="rId7" Type="http://schemas.openxmlformats.org/officeDocument/2006/relationships/image" Target="../media/image25.png" /><Relationship Id="rId2" Type="http://schemas.openxmlformats.org/officeDocument/2006/relationships/image" Target="../media/image31.png" /><Relationship Id="rId1" Type="http://schemas.openxmlformats.org/officeDocument/2006/relationships/slideLayout" Target="../slideLayouts/slideLayout75.xml" /><Relationship Id="rId6" Type="http://schemas.openxmlformats.org/officeDocument/2006/relationships/image" Target="../media/image35.png" /><Relationship Id="rId5" Type="http://schemas.openxmlformats.org/officeDocument/2006/relationships/image" Target="../media/image34.png" /><Relationship Id="rId4" Type="http://schemas.openxmlformats.org/officeDocument/2006/relationships/image" Target="../media/image33.png" /></Relationships>
</file>

<file path=ppt/slides/_rels/slide12.xml.rels><?xml version="1.0" encoding="UTF-8" standalone="yes"?>
<Relationships xmlns="http://schemas.openxmlformats.org/package/2006/relationships"><Relationship Id="rId3" Type="http://schemas.openxmlformats.org/officeDocument/2006/relationships/slide" Target="slide2.xml" /><Relationship Id="rId2" Type="http://schemas.openxmlformats.org/officeDocument/2006/relationships/image" Target="../media/image36.jpeg" /><Relationship Id="rId1" Type="http://schemas.openxmlformats.org/officeDocument/2006/relationships/slideLayout" Target="../slideLayouts/slideLayout75.xml" /><Relationship Id="rId4" Type="http://schemas.openxmlformats.org/officeDocument/2006/relationships/image" Target="../media/image37.jpeg" /></Relationships>
</file>

<file path=ppt/slides/_rels/slide13.xml.rels><?xml version="1.0" encoding="UTF-8" standalone="yes"?>
<Relationships xmlns="http://schemas.openxmlformats.org/package/2006/relationships"><Relationship Id="rId8" Type="http://schemas.openxmlformats.org/officeDocument/2006/relationships/slide" Target="slide2.xml" /><Relationship Id="rId3" Type="http://schemas.openxmlformats.org/officeDocument/2006/relationships/image" Target="../media/image39.png" /><Relationship Id="rId7" Type="http://schemas.openxmlformats.org/officeDocument/2006/relationships/image" Target="../media/image42.png" /><Relationship Id="rId2" Type="http://schemas.openxmlformats.org/officeDocument/2006/relationships/image" Target="../media/image38.png" /><Relationship Id="rId1" Type="http://schemas.openxmlformats.org/officeDocument/2006/relationships/slideLayout" Target="../slideLayouts/slideLayout75.xml" /><Relationship Id="rId6" Type="http://schemas.openxmlformats.org/officeDocument/2006/relationships/image" Target="../media/image35.png" /><Relationship Id="rId5" Type="http://schemas.openxmlformats.org/officeDocument/2006/relationships/image" Target="../media/image41.png" /><Relationship Id="rId4" Type="http://schemas.openxmlformats.org/officeDocument/2006/relationships/image" Target="../media/image40.png" /></Relationships>
</file>

<file path=ppt/slides/_rels/slide14.xml.rels><?xml version="1.0" encoding="UTF-8" standalone="yes"?>
<Relationships xmlns="http://schemas.openxmlformats.org/package/2006/relationships"><Relationship Id="rId3" Type="http://schemas.openxmlformats.org/officeDocument/2006/relationships/image" Target="../media/image43.jpeg" /><Relationship Id="rId2" Type="http://schemas.openxmlformats.org/officeDocument/2006/relationships/slide" Target="slide2.xml" /><Relationship Id="rId1" Type="http://schemas.openxmlformats.org/officeDocument/2006/relationships/slideLayout" Target="../slideLayouts/slideLayout75.xml" /><Relationship Id="rId4" Type="http://schemas.openxmlformats.org/officeDocument/2006/relationships/image" Target="../media/image44.png" /></Relationships>
</file>

<file path=ppt/slides/_rels/slide15.xml.rels><?xml version="1.0" encoding="UTF-8" standalone="yes"?>
<Relationships xmlns="http://schemas.openxmlformats.org/package/2006/relationships"><Relationship Id="rId2" Type="http://schemas.openxmlformats.org/officeDocument/2006/relationships/slide" Target="slide2.xml" /><Relationship Id="rId1" Type="http://schemas.openxmlformats.org/officeDocument/2006/relationships/slideLayout" Target="../slideLayouts/slideLayout75.xml" /></Relationships>
</file>

<file path=ppt/slides/_rels/slide2.xml.rels><?xml version="1.0" encoding="UTF-8" standalone="yes"?>
<Relationships xmlns="http://schemas.openxmlformats.org/package/2006/relationships"><Relationship Id="rId8" Type="http://schemas.openxmlformats.org/officeDocument/2006/relationships/slide" Target="slide9.xml" /><Relationship Id="rId13" Type="http://schemas.openxmlformats.org/officeDocument/2006/relationships/slide" Target="slide14.xml" /><Relationship Id="rId3" Type="http://schemas.openxmlformats.org/officeDocument/2006/relationships/slide" Target="slide4.xml" /><Relationship Id="rId7" Type="http://schemas.openxmlformats.org/officeDocument/2006/relationships/slide" Target="slide8.xml" /><Relationship Id="rId12" Type="http://schemas.openxmlformats.org/officeDocument/2006/relationships/slide" Target="slide12.xml" /><Relationship Id="rId2" Type="http://schemas.openxmlformats.org/officeDocument/2006/relationships/slide" Target="slide3.xml" /><Relationship Id="rId1" Type="http://schemas.openxmlformats.org/officeDocument/2006/relationships/slideLayout" Target="../slideLayouts/slideLayout28.xml" /><Relationship Id="rId6" Type="http://schemas.openxmlformats.org/officeDocument/2006/relationships/slide" Target="slide7.xml" /><Relationship Id="rId11" Type="http://schemas.openxmlformats.org/officeDocument/2006/relationships/slide" Target="slide13.xml" /><Relationship Id="rId5" Type="http://schemas.openxmlformats.org/officeDocument/2006/relationships/slide" Target="slide6.xml" /><Relationship Id="rId10" Type="http://schemas.openxmlformats.org/officeDocument/2006/relationships/slide" Target="slide11.xml" /><Relationship Id="rId4" Type="http://schemas.openxmlformats.org/officeDocument/2006/relationships/slide" Target="slide5.xml" /><Relationship Id="rId9" Type="http://schemas.openxmlformats.org/officeDocument/2006/relationships/slide" Target="slide10.xml" /><Relationship Id="rId14" Type="http://schemas.openxmlformats.org/officeDocument/2006/relationships/slide" Target="slide15.xml" /></Relationships>
</file>

<file path=ppt/slides/_rels/slide3.xml.rels><?xml version="1.0" encoding="UTF-8" standalone="yes"?>
<Relationships xmlns="http://schemas.openxmlformats.org/package/2006/relationships"><Relationship Id="rId8" Type="http://schemas.openxmlformats.org/officeDocument/2006/relationships/slide" Target="slide2.xml" /><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image" Target="../media/image4.png" /><Relationship Id="rId1" Type="http://schemas.openxmlformats.org/officeDocument/2006/relationships/slideLayout" Target="../slideLayouts/slideLayout26.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4.xml.rels><?xml version="1.0" encoding="UTF-8" standalone="yes"?>
<Relationships xmlns="http://schemas.openxmlformats.org/package/2006/relationships"><Relationship Id="rId3" Type="http://schemas.openxmlformats.org/officeDocument/2006/relationships/slide" Target="slide2.xml" /><Relationship Id="rId2" Type="http://schemas.openxmlformats.org/officeDocument/2006/relationships/notesSlide" Target="../notesSlides/notesSlide2.xml" /><Relationship Id="rId1" Type="http://schemas.openxmlformats.org/officeDocument/2006/relationships/slideLayout" Target="../slideLayouts/slideLayout50.xml" /></Relationships>
</file>

<file path=ppt/slides/_rels/slide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3.xml" /><Relationship Id="rId1" Type="http://schemas.openxmlformats.org/officeDocument/2006/relationships/slideLayout" Target="../slideLayouts/slideLayout75.xml" /><Relationship Id="rId6" Type="http://schemas.openxmlformats.org/officeDocument/2006/relationships/slide" Target="slide2.xml" /><Relationship Id="rId5" Type="http://schemas.openxmlformats.org/officeDocument/2006/relationships/image" Target="../media/image6.png" /><Relationship Id="rId4" Type="http://schemas.openxmlformats.org/officeDocument/2006/relationships/image" Target="../media/image5.jpeg" /></Relationships>
</file>

<file path=ppt/slides/_rels/slide6.xml.rels><?xml version="1.0" encoding="UTF-8" standalone="yes"?>
<Relationships xmlns="http://schemas.openxmlformats.org/package/2006/relationships"><Relationship Id="rId8" Type="http://schemas.openxmlformats.org/officeDocument/2006/relationships/slide" Target="slide2.xml" /><Relationship Id="rId3" Type="http://schemas.openxmlformats.org/officeDocument/2006/relationships/image" Target="../media/image8.png" /><Relationship Id="rId7" Type="http://schemas.openxmlformats.org/officeDocument/2006/relationships/image" Target="../media/image12.png" /><Relationship Id="rId2" Type="http://schemas.openxmlformats.org/officeDocument/2006/relationships/image" Target="../media/image7.png" /><Relationship Id="rId1" Type="http://schemas.openxmlformats.org/officeDocument/2006/relationships/slideLayout" Target="../slideLayouts/slideLayout75.xml" /><Relationship Id="rId6" Type="http://schemas.openxmlformats.org/officeDocument/2006/relationships/image" Target="../media/image11.jpeg" /><Relationship Id="rId5" Type="http://schemas.openxmlformats.org/officeDocument/2006/relationships/image" Target="../media/image10.png" /><Relationship Id="rId4" Type="http://schemas.openxmlformats.org/officeDocument/2006/relationships/image" Target="../media/image9.jpeg" /></Relationships>
</file>

<file path=ppt/slides/_rels/slide7.xml.rels><?xml version="1.0" encoding="UTF-8" standalone="yes"?>
<Relationships xmlns="http://schemas.openxmlformats.org/package/2006/relationships"><Relationship Id="rId8" Type="http://schemas.openxmlformats.org/officeDocument/2006/relationships/image" Target="../media/image22.png" /><Relationship Id="rId7" Type="http://schemas.openxmlformats.org/officeDocument/2006/relationships/image" Target="../media/image21.png" /><Relationship Id="rId2" Type="http://schemas.openxmlformats.org/officeDocument/2006/relationships/notesSlide" Target="../notesSlides/notesSlide4.xml" /><Relationship Id="rId1" Type="http://schemas.openxmlformats.org/officeDocument/2006/relationships/slideLayout" Target="../slideLayouts/slideLayout50.xml" /><Relationship Id="rId6" Type="http://schemas.openxmlformats.org/officeDocument/2006/relationships/image" Target="../media/image14.png" /><Relationship Id="rId5" Type="http://schemas.openxmlformats.org/officeDocument/2006/relationships/image" Target="../media/image13.png" /><Relationship Id="rId10" Type="http://schemas.openxmlformats.org/officeDocument/2006/relationships/slide" Target="slide2.xml" /><Relationship Id="rId4" Type="http://schemas.openxmlformats.org/officeDocument/2006/relationships/image" Target="../media/image18.png" /><Relationship Id="rId9" Type="http://schemas.openxmlformats.org/officeDocument/2006/relationships/image" Target="../media/image17.png" /></Relationships>
</file>

<file path=ppt/slides/_rels/slide8.xml.rels><?xml version="1.0" encoding="UTF-8" standalone="yes"?>
<Relationships xmlns="http://schemas.openxmlformats.org/package/2006/relationships"><Relationship Id="rId3" Type="http://schemas.openxmlformats.org/officeDocument/2006/relationships/image" Target="../media/image16.png" /><Relationship Id="rId7" Type="http://schemas.openxmlformats.org/officeDocument/2006/relationships/slide" Target="slide2.xml" /><Relationship Id="rId2" Type="http://schemas.openxmlformats.org/officeDocument/2006/relationships/image" Target="../media/image15.png" /><Relationship Id="rId1" Type="http://schemas.openxmlformats.org/officeDocument/2006/relationships/slideLayout" Target="../slideLayouts/slideLayout50.xml" /><Relationship Id="rId6" Type="http://schemas.openxmlformats.org/officeDocument/2006/relationships/image" Target="../media/image20.png" /><Relationship Id="rId5" Type="http://schemas.openxmlformats.org/officeDocument/2006/relationships/image" Target="../media/image24.png" /><Relationship Id="rId4" Type="http://schemas.openxmlformats.org/officeDocument/2006/relationships/image" Target="../media/image19.png" /></Relationships>
</file>

<file path=ppt/slides/_rels/slide9.xml.rels><?xml version="1.0" encoding="UTF-8" standalone="yes"?>
<Relationships xmlns="http://schemas.openxmlformats.org/package/2006/relationships"><Relationship Id="rId3" Type="http://schemas.openxmlformats.org/officeDocument/2006/relationships/image" Target="../media/image25.png" /><Relationship Id="rId7" Type="http://schemas.openxmlformats.org/officeDocument/2006/relationships/slide" Target="slide2.xml" /><Relationship Id="rId2" Type="http://schemas.openxmlformats.org/officeDocument/2006/relationships/image" Target="../media/image23.png" /><Relationship Id="rId1" Type="http://schemas.openxmlformats.org/officeDocument/2006/relationships/slideLayout" Target="../slideLayouts/slideLayout8.xml" /><Relationship Id="rId6" Type="http://schemas.openxmlformats.org/officeDocument/2006/relationships/image" Target="../media/image28.jpg" /><Relationship Id="rId5" Type="http://schemas.openxmlformats.org/officeDocument/2006/relationships/image" Target="../media/image27.jpg" /><Relationship Id="rId4" Type="http://schemas.openxmlformats.org/officeDocument/2006/relationships/image" Target="../media/image26.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6" name="文字方塊 5"/>
          <p:cNvSpPr txBox="1"/>
          <p:nvPr/>
        </p:nvSpPr>
        <p:spPr>
          <a:xfrm>
            <a:off x="826440" y="1326294"/>
            <a:ext cx="10539121" cy="4524315"/>
          </a:xfrm>
          <a:prstGeom prst="rect">
            <a:avLst/>
          </a:prstGeom>
          <a:noFill/>
        </p:spPr>
        <p:txBody>
          <a:bodyPr wrap="square" rtlCol="0">
            <a:spAutoFit/>
          </a:bodyPr>
          <a:lstStyle/>
          <a:p>
            <a:pPr algn="ctr"/>
            <a:r>
              <a:rPr lang="en-US" altLang="zh-TW" sz="3600" b="1" dirty="0">
                <a:solidFill>
                  <a:srgbClr val="222222"/>
                </a:solidFill>
                <a:latin typeface="Times New Roman" panose="02020603050405020304" pitchFamily="18" charset="0"/>
                <a:cs typeface="Times New Roman" panose="02020603050405020304" pitchFamily="18" charset="0"/>
              </a:rPr>
              <a:t>Utilizing Distributed Temperature Sensors in a Single Well with a Heating Line Source to Simultaneously Estimate the Direction and Velocity of Groundwater Flow</a:t>
            </a:r>
            <a:endParaRPr lang="zh-TW" altLang="en-US" sz="3600" b="1" dirty="0">
              <a:latin typeface="Times New Roman" panose="02020603050405020304" pitchFamily="18" charset="0"/>
              <a:cs typeface="Times New Roman" panose="02020603050405020304" pitchFamily="18" charset="0"/>
            </a:endParaRPr>
          </a:p>
          <a:p>
            <a:pPr algn="ctr"/>
            <a:endParaRPr lang="en-US" altLang="zh-TW" sz="3600" b="1" dirty="0">
              <a:solidFill>
                <a:schemeClr val="accent3">
                  <a:lumMod val="10000"/>
                </a:schemeClr>
              </a:solidFill>
              <a:latin typeface="Times New Roman" panose="02020603050405020304" pitchFamily="18" charset="0"/>
              <a:cs typeface="Times New Roman" panose="02020603050405020304" pitchFamily="18" charset="0"/>
            </a:endParaRPr>
          </a:p>
          <a:p>
            <a:pPr algn="ctr">
              <a:lnSpc>
                <a:spcPct val="150000"/>
              </a:lnSpc>
            </a:pPr>
            <a:r>
              <a:rPr lang="en-US" altLang="zh-TW" sz="2400" dirty="0">
                <a:solidFill>
                  <a:srgbClr val="EFEFEF">
                    <a:lumMod val="10000"/>
                  </a:srgbClr>
                </a:solidFill>
                <a:latin typeface="Times New Roman" panose="02020603050405020304" pitchFamily="18" charset="0"/>
                <a:cs typeface="Times New Roman" panose="02020603050405020304" pitchFamily="18" charset="0"/>
              </a:rPr>
              <a:t>Cheng-Han Liu</a:t>
            </a:r>
            <a:r>
              <a:rPr lang="zh-TW" altLang="en-US" sz="2400" dirty="0">
                <a:solidFill>
                  <a:srgbClr val="EFEFEF">
                    <a:lumMod val="10000"/>
                  </a:srgbClr>
                </a:solidFill>
                <a:latin typeface="Times New Roman" panose="02020603050405020304" pitchFamily="18" charset="0"/>
                <a:cs typeface="Times New Roman" panose="02020603050405020304" pitchFamily="18" charset="0"/>
              </a:rPr>
              <a:t> </a:t>
            </a:r>
            <a:r>
              <a:rPr lang="en-US" altLang="zh-TW" sz="2400" dirty="0">
                <a:solidFill>
                  <a:srgbClr val="EFEFEF">
                    <a:lumMod val="10000"/>
                  </a:srgbClr>
                </a:solidFill>
                <a:latin typeface="Times New Roman" panose="02020603050405020304" pitchFamily="18" charset="0"/>
                <a:cs typeface="Times New Roman" panose="02020603050405020304" pitchFamily="18" charset="0"/>
              </a:rPr>
              <a:t>&amp;</a:t>
            </a:r>
            <a:r>
              <a:rPr lang="zh-TW" altLang="en-US" sz="2400" dirty="0">
                <a:solidFill>
                  <a:srgbClr val="EFEFEF">
                    <a:lumMod val="10000"/>
                  </a:srgbClr>
                </a:solidFill>
                <a:latin typeface="Times New Roman" panose="02020603050405020304" pitchFamily="18" charset="0"/>
                <a:cs typeface="Times New Roman" panose="02020603050405020304" pitchFamily="18" charset="0"/>
              </a:rPr>
              <a:t> </a:t>
            </a:r>
            <a:r>
              <a:rPr lang="en-US" altLang="zh-TW" sz="2400" dirty="0">
                <a:solidFill>
                  <a:srgbClr val="EFEFEF">
                    <a:lumMod val="10000"/>
                  </a:srgbClr>
                </a:solidFill>
                <a:latin typeface="Times New Roman" panose="02020603050405020304" pitchFamily="18" charset="0"/>
                <a:cs typeface="Times New Roman" panose="02020603050405020304" pitchFamily="18" charset="0"/>
              </a:rPr>
              <a:t>Yung-Chia Chiu</a:t>
            </a:r>
          </a:p>
          <a:p>
            <a:pPr lvl="0" algn="ctr">
              <a:lnSpc>
                <a:spcPct val="150000"/>
              </a:lnSpc>
              <a:defRPr/>
            </a:pPr>
            <a:r>
              <a:rPr lang="en-US" altLang="zh-TW" sz="2400" dirty="0">
                <a:solidFill>
                  <a:srgbClr val="EFEFEF">
                    <a:lumMod val="10000"/>
                  </a:srgbClr>
                </a:solidFill>
                <a:latin typeface="Times New Roman" panose="02020603050405020304" pitchFamily="18" charset="0"/>
                <a:cs typeface="Times New Roman" panose="02020603050405020304" pitchFamily="18" charset="0"/>
              </a:rPr>
              <a:t>National Taiwan Ocean University, Institute of Earth Sciences, Keelung, Taiwan</a:t>
            </a:r>
            <a:endParaRPr lang="zh-TW" altLang="en-US" sz="2400" dirty="0">
              <a:solidFill>
                <a:srgbClr val="1A4568"/>
              </a:solidFill>
              <a:latin typeface="Times New Roman" panose="02020603050405020304" pitchFamily="18" charset="0"/>
              <a:cs typeface="Times New Roman" panose="02020603050405020304" pitchFamily="18" charset="0"/>
            </a:endParaRPr>
          </a:p>
          <a:p>
            <a:endParaRPr lang="zh-TW" altLang="en-US" sz="3600" dirty="0">
              <a:latin typeface="Times New Roman" panose="02020603050405020304" pitchFamily="18" charset="0"/>
              <a:cs typeface="Times New Roman" panose="02020603050405020304" pitchFamily="18" charset="0"/>
            </a:endParaRPr>
          </a:p>
        </p:txBody>
      </p:sp>
      <p:pic>
        <p:nvPicPr>
          <p:cNvPr id="3" name="圖片 2">
            <a:extLst>
              <a:ext uri="{FF2B5EF4-FFF2-40B4-BE49-F238E27FC236}">
                <a16:creationId xmlns:a16="http://schemas.microsoft.com/office/drawing/2014/main" id="{8EC6B7D8-F7C7-4890-AB90-C2E98BFC11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6649" y="5777096"/>
            <a:ext cx="1080904" cy="1080904"/>
          </a:xfrm>
          <a:prstGeom prst="rect">
            <a:avLst/>
          </a:prstGeom>
        </p:spPr>
      </p:pic>
      <p:pic>
        <p:nvPicPr>
          <p:cNvPr id="4" name="圖片 3">
            <a:extLst>
              <a:ext uri="{FF2B5EF4-FFF2-40B4-BE49-F238E27FC236}">
                <a16:creationId xmlns:a16="http://schemas.microsoft.com/office/drawing/2014/main" id="{997359F1-CA02-48D1-B6DB-04CFAA583C9A}"/>
              </a:ext>
            </a:extLst>
          </p:cNvPr>
          <p:cNvPicPr>
            <a:picLocks noChangeAspect="1"/>
          </p:cNvPicPr>
          <p:nvPr/>
        </p:nvPicPr>
        <p:blipFill rotWithShape="1">
          <a:blip r:embed="rId4">
            <a:extLst>
              <a:ext uri="{28A0092B-C50C-407E-A947-70E740481C1C}">
                <a14:useLocalDpi xmlns:a14="http://schemas.microsoft.com/office/drawing/2010/main" val="0"/>
              </a:ext>
            </a:extLst>
          </a:blip>
          <a:srcRect l="14581" t="20462" r="16906" b="18820"/>
          <a:stretch/>
        </p:blipFill>
        <p:spPr>
          <a:xfrm>
            <a:off x="11101662" y="5832853"/>
            <a:ext cx="1121079" cy="993531"/>
          </a:xfrm>
          <a:prstGeom prst="rect">
            <a:avLst/>
          </a:prstGeom>
        </p:spPr>
      </p:pic>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22" y="5209578"/>
            <a:ext cx="1172000" cy="1640048"/>
          </a:xfrm>
          <a:prstGeom prst="rect">
            <a:avLst/>
          </a:prstGeom>
        </p:spPr>
      </p:pic>
    </p:spTree>
    <p:extLst>
      <p:ext uri="{BB962C8B-B14F-4D97-AF65-F5344CB8AC3E}">
        <p14:creationId xmlns:p14="http://schemas.microsoft.com/office/powerpoint/2010/main" val="3716732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a:extLst>
              <a:ext uri="{FF2B5EF4-FFF2-40B4-BE49-F238E27FC236}">
                <a16:creationId xmlns:a16="http://schemas.microsoft.com/office/drawing/2014/main" id="{7338B783-4E51-4522-AB7A-A8FB045E7C21}"/>
              </a:ext>
            </a:extLst>
          </p:cNvPr>
          <p:cNvGraphicFramePr>
            <a:graphicFrameLocks noGrp="1"/>
          </p:cNvGraphicFramePr>
          <p:nvPr>
            <p:extLst>
              <p:ext uri="{D42A27DB-BD31-4B8C-83A1-F6EECF244321}">
                <p14:modId xmlns:p14="http://schemas.microsoft.com/office/powerpoint/2010/main" val="1118800250"/>
              </p:ext>
            </p:extLst>
          </p:nvPr>
        </p:nvGraphicFramePr>
        <p:xfrm>
          <a:off x="6220607" y="858166"/>
          <a:ext cx="5601389" cy="806649"/>
        </p:xfrm>
        <a:graphic>
          <a:graphicData uri="http://schemas.openxmlformats.org/drawingml/2006/table">
            <a:tbl>
              <a:tblPr/>
              <a:tblGrid>
                <a:gridCol w="886851">
                  <a:extLst>
                    <a:ext uri="{9D8B030D-6E8A-4147-A177-3AD203B41FA5}">
                      <a16:colId xmlns:a16="http://schemas.microsoft.com/office/drawing/2014/main" val="3685889364"/>
                    </a:ext>
                  </a:extLst>
                </a:gridCol>
                <a:gridCol w="1547446">
                  <a:extLst>
                    <a:ext uri="{9D8B030D-6E8A-4147-A177-3AD203B41FA5}">
                      <a16:colId xmlns:a16="http://schemas.microsoft.com/office/drawing/2014/main" val="2783563361"/>
                    </a:ext>
                  </a:extLst>
                </a:gridCol>
                <a:gridCol w="1441938">
                  <a:extLst>
                    <a:ext uri="{9D8B030D-6E8A-4147-A177-3AD203B41FA5}">
                      <a16:colId xmlns:a16="http://schemas.microsoft.com/office/drawing/2014/main" val="1117226990"/>
                    </a:ext>
                  </a:extLst>
                </a:gridCol>
                <a:gridCol w="1725154">
                  <a:extLst>
                    <a:ext uri="{9D8B030D-6E8A-4147-A177-3AD203B41FA5}">
                      <a16:colId xmlns:a16="http://schemas.microsoft.com/office/drawing/2014/main" val="25093470"/>
                    </a:ext>
                  </a:extLst>
                </a:gridCol>
              </a:tblGrid>
              <a:tr h="216190">
                <a:tc>
                  <a:txBody>
                    <a:bodyPr/>
                    <a:lstStyle/>
                    <a:p>
                      <a:pPr algn="ctr">
                        <a:spcBef>
                          <a:spcPts val="600"/>
                        </a:spcBef>
                        <a:spcAft>
                          <a:spcPts val="0"/>
                        </a:spcAft>
                      </a:pPr>
                      <a:r>
                        <a:rPr lang="en-US" altLang="zh-TW" sz="1600" kern="100" dirty="0">
                          <a:solidFill>
                            <a:schemeClr val="accent5">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Name</a:t>
                      </a:r>
                      <a:endParaRPr lang="zh-TW" sz="1600" kern="100" dirty="0">
                        <a:solidFill>
                          <a:schemeClr val="accent5">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105653" marR="105653"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spcBef>
                          <a:spcPts val="600"/>
                        </a:spcBef>
                        <a:spcAft>
                          <a:spcPts val="0"/>
                        </a:spcAft>
                      </a:pP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Well depth</a:t>
                      </a:r>
                      <a:r>
                        <a:rPr lang="en-US" sz="1600" kern="100" dirty="0">
                          <a:solidFill>
                            <a:schemeClr val="accent5">
                              <a:lumMod val="10000"/>
                            </a:schemeClr>
                          </a:solidFill>
                          <a:effectLst/>
                          <a:latin typeface="Times New Roman" panose="02020603050405020304" pitchFamily="18" charset="0"/>
                          <a:cs typeface="Times New Roman" panose="02020603050405020304" pitchFamily="18" charset="0"/>
                        </a:rPr>
                        <a:t>(m)</a:t>
                      </a:r>
                      <a:endParaRPr lang="zh-TW" sz="1600" kern="100" dirty="0">
                        <a:solidFill>
                          <a:schemeClr val="accent5">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105653" marR="105653"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spcBef>
                          <a:spcPts val="600"/>
                        </a:spcBef>
                        <a:spcAft>
                          <a:spcPts val="0"/>
                        </a:spcAft>
                      </a:pPr>
                      <a:r>
                        <a:rPr lang="en-US" altLang="zh-TW" sz="1600" kern="100" dirty="0">
                          <a:solidFill>
                            <a:schemeClr val="accent5">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Casing diameter</a:t>
                      </a:r>
                      <a:r>
                        <a:rPr lang="en-US" sz="1600" kern="100" dirty="0">
                          <a:solidFill>
                            <a:schemeClr val="accent5">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(inch)</a:t>
                      </a:r>
                      <a:endParaRPr lang="zh-TW" sz="1600" kern="100" dirty="0">
                        <a:solidFill>
                          <a:schemeClr val="accent5">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105653" marR="105653"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spcBef>
                          <a:spcPts val="600"/>
                        </a:spcBef>
                        <a:spcAft>
                          <a:spcPts val="0"/>
                        </a:spcAft>
                      </a:pPr>
                      <a:r>
                        <a:rPr lang="en-US" altLang="zh-TW" sz="1600" kern="100" dirty="0">
                          <a:solidFill>
                            <a:schemeClr val="accent5">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Screened interval</a:t>
                      </a:r>
                      <a:r>
                        <a:rPr lang="en-US" sz="1600" kern="100" dirty="0">
                          <a:solidFill>
                            <a:schemeClr val="accent5">
                              <a:lumMod val="10000"/>
                            </a:schemeClr>
                          </a:solidFill>
                          <a:effectLst/>
                          <a:latin typeface="Times New Roman" panose="02020603050405020304" pitchFamily="18" charset="0"/>
                          <a:cs typeface="Times New Roman" panose="02020603050405020304" pitchFamily="18" charset="0"/>
                        </a:rPr>
                        <a:t>(m)</a:t>
                      </a:r>
                      <a:endParaRPr lang="zh-TW" sz="1600" kern="100" dirty="0">
                        <a:solidFill>
                          <a:schemeClr val="accent5">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105653" marR="105653"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67716319"/>
                  </a:ext>
                </a:extLst>
              </a:tr>
              <a:tr h="31896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altLang="zh-TW" sz="1600" b="1" i="0" u="none" strike="noStrike" dirty="0">
                          <a:solidFill>
                            <a:schemeClr val="accent5">
                              <a:lumMod val="10000"/>
                            </a:schemeClr>
                          </a:solidFill>
                          <a:effectLst/>
                          <a:latin typeface="Times New Roman" panose="02020603050405020304" pitchFamily="18" charset="0"/>
                          <a:ea typeface="+mn-ea"/>
                        </a:rPr>
                        <a:t>T00226-1</a:t>
                      </a:r>
                    </a:p>
                  </a:txBody>
                  <a:tcPr marL="5268" marR="5268" marT="5268"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US" altLang="zh-TW" sz="1600" b="0" i="0" u="none" strike="noStrike" dirty="0">
                          <a:solidFill>
                            <a:schemeClr val="accent5">
                              <a:lumMod val="10000"/>
                            </a:schemeClr>
                          </a:solidFill>
                          <a:effectLst/>
                          <a:latin typeface="Times New Roman" panose="02020603050405020304" pitchFamily="18" charset="0"/>
                          <a:ea typeface="新細明體" panose="02020500000000000000" pitchFamily="18" charset="-120"/>
                        </a:rPr>
                        <a:t>44</a:t>
                      </a:r>
                    </a:p>
                  </a:txBody>
                  <a:tcPr marL="5268" marR="5268" marT="5268"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600" b="0" i="0" u="none" strike="noStrike" dirty="0">
                          <a:solidFill>
                            <a:schemeClr val="accent5">
                              <a:lumMod val="10000"/>
                            </a:schemeClr>
                          </a:solidFill>
                          <a:effectLst/>
                          <a:latin typeface="Times New Roman" panose="02020603050405020304" pitchFamily="18" charset="0"/>
                          <a:ea typeface="+mn-ea"/>
                        </a:rPr>
                        <a:t>2”</a:t>
                      </a:r>
                    </a:p>
                  </a:txBody>
                  <a:tcPr marL="5268" marR="5268" marT="5268"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US" altLang="zh-TW" sz="1600" b="0" i="0" u="none" strike="noStrike" dirty="0">
                          <a:solidFill>
                            <a:schemeClr val="accent5">
                              <a:lumMod val="10000"/>
                            </a:schemeClr>
                          </a:solidFill>
                          <a:effectLst/>
                          <a:latin typeface="Times New Roman" panose="02020603050405020304" pitchFamily="18" charset="0"/>
                          <a:ea typeface="新細明體" panose="02020500000000000000" pitchFamily="18" charset="-120"/>
                        </a:rPr>
                        <a:t>38.0-44.0</a:t>
                      </a:r>
                    </a:p>
                  </a:txBody>
                  <a:tcPr marL="5268" marR="5268" marT="5268"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5383148"/>
                  </a:ext>
                </a:extLst>
              </a:tr>
            </a:tbl>
          </a:graphicData>
        </a:graphic>
      </p:graphicFrame>
      <p:grpSp>
        <p:nvGrpSpPr>
          <p:cNvPr id="22" name="群組 21"/>
          <p:cNvGrpSpPr/>
          <p:nvPr/>
        </p:nvGrpSpPr>
        <p:grpSpPr>
          <a:xfrm>
            <a:off x="39181" y="1675551"/>
            <a:ext cx="5771603" cy="4113004"/>
            <a:chOff x="0" y="1346236"/>
            <a:chExt cx="6342036" cy="4519510"/>
          </a:xfrm>
        </p:grpSpPr>
        <p:grpSp>
          <p:nvGrpSpPr>
            <p:cNvPr id="12" name="群組 11"/>
            <p:cNvGrpSpPr/>
            <p:nvPr/>
          </p:nvGrpSpPr>
          <p:grpSpPr>
            <a:xfrm>
              <a:off x="0" y="1346236"/>
              <a:ext cx="6342036" cy="3785057"/>
              <a:chOff x="172527" y="1887774"/>
              <a:chExt cx="5589917" cy="3533086"/>
            </a:xfrm>
          </p:grpSpPr>
          <p:grpSp>
            <p:nvGrpSpPr>
              <p:cNvPr id="3" name="群組 2"/>
              <p:cNvGrpSpPr/>
              <p:nvPr/>
            </p:nvGrpSpPr>
            <p:grpSpPr>
              <a:xfrm>
                <a:off x="172527" y="1887774"/>
                <a:ext cx="5589917" cy="3533086"/>
                <a:chOff x="154772" y="1949918"/>
                <a:chExt cx="5589917" cy="3533086"/>
              </a:xfrm>
            </p:grpSpPr>
            <p:pic>
              <p:nvPicPr>
                <p:cNvPr id="4" name="圖片 3"/>
                <p:cNvPicPr/>
                <p:nvPr/>
              </p:nvPicPr>
              <p:blipFill rotWithShape="1">
                <a:blip r:embed="rId2">
                  <a:extLst>
                    <a:ext uri="{28A0092B-C50C-407E-A947-70E740481C1C}">
                      <a14:useLocalDpi xmlns:a14="http://schemas.microsoft.com/office/drawing/2010/main" val="0"/>
                    </a:ext>
                  </a:extLst>
                </a:blip>
                <a:srcRect b="15020"/>
                <a:stretch/>
              </p:blipFill>
              <p:spPr bwMode="auto">
                <a:xfrm>
                  <a:off x="154772" y="1949918"/>
                  <a:ext cx="5589917" cy="3533086"/>
                </a:xfrm>
                <a:prstGeom prst="rect">
                  <a:avLst/>
                </a:prstGeom>
                <a:noFill/>
              </p:spPr>
            </p:pic>
            <p:sp>
              <p:nvSpPr>
                <p:cNvPr id="2" name="文字方塊 1"/>
                <p:cNvSpPr txBox="1"/>
                <p:nvPr/>
              </p:nvSpPr>
              <p:spPr>
                <a:xfrm>
                  <a:off x="5113538" y="1949918"/>
                  <a:ext cx="532660" cy="344746"/>
                </a:xfrm>
                <a:prstGeom prst="rect">
                  <a:avLst/>
                </a:prstGeom>
                <a:solidFill>
                  <a:schemeClr val="bg1"/>
                </a:solidFill>
              </p:spPr>
              <p:txBody>
                <a:bodyPr wrap="square" rtlCol="0">
                  <a:spAutoFit/>
                </a:bodyPr>
                <a:lstStyle/>
                <a:p>
                  <a:r>
                    <a:rPr lang="en-US" altLang="zh-TW" b="1" dirty="0">
                      <a:solidFill>
                        <a:schemeClr val="accent5">
                          <a:lumMod val="10000"/>
                        </a:schemeClr>
                      </a:solidFill>
                      <a:latin typeface="Times New Roman" panose="02020603050405020304" pitchFamily="18" charset="0"/>
                      <a:cs typeface="Times New Roman" panose="02020603050405020304" pitchFamily="18" charset="0"/>
                    </a:rPr>
                    <a:t>NE</a:t>
                  </a:r>
                  <a:endParaRPr lang="zh-TW" altLang="en-US" b="1" dirty="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8" name="文字方塊 7"/>
                <p:cNvSpPr txBox="1"/>
                <p:nvPr/>
              </p:nvSpPr>
              <p:spPr>
                <a:xfrm>
                  <a:off x="294442" y="1949918"/>
                  <a:ext cx="532660" cy="344746"/>
                </a:xfrm>
                <a:prstGeom prst="rect">
                  <a:avLst/>
                </a:prstGeom>
                <a:solidFill>
                  <a:schemeClr val="bg1"/>
                </a:solidFill>
              </p:spPr>
              <p:txBody>
                <a:bodyPr wrap="square" rtlCol="0">
                  <a:spAutoFit/>
                </a:bodyPr>
                <a:lstStyle/>
                <a:p>
                  <a:r>
                    <a:rPr lang="en-US" altLang="zh-TW" b="1" dirty="0">
                      <a:solidFill>
                        <a:schemeClr val="accent5">
                          <a:lumMod val="10000"/>
                        </a:schemeClr>
                      </a:solidFill>
                      <a:latin typeface="Times New Roman" panose="02020603050405020304" pitchFamily="18" charset="0"/>
                      <a:cs typeface="Times New Roman" panose="02020603050405020304" pitchFamily="18" charset="0"/>
                    </a:rPr>
                    <a:t>SW</a:t>
                  </a:r>
                  <a:endParaRPr lang="zh-TW" altLang="en-US" b="1" dirty="0">
                    <a:solidFill>
                      <a:schemeClr val="accent5">
                        <a:lumMod val="10000"/>
                      </a:schemeClr>
                    </a:solidFill>
                    <a:latin typeface="Times New Roman" panose="02020603050405020304" pitchFamily="18" charset="0"/>
                    <a:cs typeface="Times New Roman" panose="02020603050405020304" pitchFamily="18" charset="0"/>
                  </a:endParaRPr>
                </a:p>
              </p:txBody>
            </p:sp>
          </p:grpSp>
          <p:sp>
            <p:nvSpPr>
              <p:cNvPr id="9" name="矩形 8"/>
              <p:cNvSpPr/>
              <p:nvPr/>
            </p:nvSpPr>
            <p:spPr>
              <a:xfrm>
                <a:off x="2564373" y="2175665"/>
                <a:ext cx="1155371" cy="287288"/>
              </a:xfrm>
              <a:prstGeom prst="rect">
                <a:avLst/>
              </a:prstGeom>
              <a:solidFill>
                <a:schemeClr val="bg1"/>
              </a:solidFill>
            </p:spPr>
            <p:txBody>
              <a:bodyPr wrap="square">
                <a:spAutoFit/>
              </a:bodyPr>
              <a:lstStyle/>
              <a:p>
                <a:r>
                  <a:rPr lang="en-US" altLang="zh-TW" sz="1400" b="1" dirty="0">
                    <a:solidFill>
                      <a:schemeClr val="accent5">
                        <a:lumMod val="10000"/>
                      </a:schemeClr>
                    </a:solidFill>
                    <a:latin typeface="Times New Roman" panose="02020603050405020304" pitchFamily="18" charset="0"/>
                    <a:cs typeface="Times New Roman" panose="02020603050405020304" pitchFamily="18" charset="0"/>
                  </a:rPr>
                  <a:t>First Aquifer </a:t>
                </a:r>
                <a:endParaRPr lang="zh-TW" altLang="en-US" sz="1400" b="1" dirty="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10" name="矩形 9"/>
              <p:cNvSpPr/>
              <p:nvPr/>
            </p:nvSpPr>
            <p:spPr>
              <a:xfrm>
                <a:off x="2400985" y="2769357"/>
                <a:ext cx="1407535" cy="315682"/>
              </a:xfrm>
              <a:prstGeom prst="rect">
                <a:avLst/>
              </a:prstGeom>
              <a:solidFill>
                <a:schemeClr val="bg1"/>
              </a:solidFill>
            </p:spPr>
            <p:txBody>
              <a:bodyPr wrap="square">
                <a:spAutoFit/>
              </a:bodyPr>
              <a:lstStyle/>
              <a:p>
                <a:r>
                  <a:rPr lang="en-US" altLang="zh-TW" sz="1400" b="1" dirty="0">
                    <a:solidFill>
                      <a:schemeClr val="accent5">
                        <a:lumMod val="10000"/>
                      </a:schemeClr>
                    </a:solidFill>
                    <a:latin typeface="Times New Roman" panose="02020603050405020304" pitchFamily="18" charset="0"/>
                    <a:cs typeface="Times New Roman" panose="02020603050405020304" pitchFamily="18" charset="0"/>
                  </a:rPr>
                  <a:t>Confining Layer</a:t>
                </a:r>
                <a:endParaRPr lang="zh-TW" altLang="en-US" sz="1400" b="1" dirty="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11" name="矩形 10"/>
              <p:cNvSpPr/>
              <p:nvPr/>
            </p:nvSpPr>
            <p:spPr>
              <a:xfrm>
                <a:off x="2417890" y="3667647"/>
                <a:ext cx="1390629" cy="287288"/>
              </a:xfrm>
              <a:prstGeom prst="rect">
                <a:avLst/>
              </a:prstGeom>
              <a:solidFill>
                <a:schemeClr val="bg1"/>
              </a:solidFill>
            </p:spPr>
            <p:txBody>
              <a:bodyPr wrap="square">
                <a:spAutoFit/>
              </a:bodyPr>
              <a:lstStyle/>
              <a:p>
                <a:r>
                  <a:rPr lang="en-US" altLang="zh-TW" sz="1400" b="1" dirty="0">
                    <a:solidFill>
                      <a:schemeClr val="accent5">
                        <a:lumMod val="10000"/>
                      </a:schemeClr>
                    </a:solidFill>
                    <a:latin typeface="Times New Roman" panose="02020603050405020304" pitchFamily="18" charset="0"/>
                    <a:cs typeface="Times New Roman" panose="02020603050405020304" pitchFamily="18" charset="0"/>
                  </a:rPr>
                  <a:t>Second Aquifer  </a:t>
                </a:r>
                <a:endParaRPr lang="zh-TW" altLang="en-US" sz="1400" b="1" dirty="0">
                  <a:solidFill>
                    <a:schemeClr val="accent5">
                      <a:lumMod val="10000"/>
                    </a:schemeClr>
                  </a:solidFill>
                  <a:latin typeface="Times New Roman" panose="02020603050405020304" pitchFamily="18" charset="0"/>
                  <a:cs typeface="Times New Roman" panose="02020603050405020304" pitchFamily="18" charset="0"/>
                </a:endParaRPr>
              </a:p>
            </p:txBody>
          </p:sp>
        </p:grpSp>
        <p:pic>
          <p:nvPicPr>
            <p:cNvPr id="15" name="圖片 14"/>
            <p:cNvPicPr/>
            <p:nvPr/>
          </p:nvPicPr>
          <p:blipFill rotWithShape="1">
            <a:blip r:embed="rId2">
              <a:extLst>
                <a:ext uri="{28A0092B-C50C-407E-A947-70E740481C1C}">
                  <a14:useLocalDpi xmlns:a14="http://schemas.microsoft.com/office/drawing/2010/main" val="0"/>
                </a:ext>
              </a:extLst>
            </a:blip>
            <a:srcRect l="2486" t="88175" r="91634" b="4052"/>
            <a:stretch/>
          </p:blipFill>
          <p:spPr bwMode="auto">
            <a:xfrm>
              <a:off x="279140" y="5096138"/>
              <a:ext cx="372863" cy="346229"/>
            </a:xfrm>
            <a:prstGeom prst="rect">
              <a:avLst/>
            </a:prstGeom>
            <a:noFill/>
          </p:spPr>
        </p:pic>
        <p:pic>
          <p:nvPicPr>
            <p:cNvPr id="16" name="圖片 15"/>
            <p:cNvPicPr/>
            <p:nvPr/>
          </p:nvPicPr>
          <p:blipFill rotWithShape="1">
            <a:blip r:embed="rId2">
              <a:extLst>
                <a:ext uri="{28A0092B-C50C-407E-A947-70E740481C1C}">
                  <a14:useLocalDpi xmlns:a14="http://schemas.microsoft.com/office/drawing/2010/main" val="0"/>
                </a:ext>
              </a:extLst>
            </a:blip>
            <a:srcRect l="27144" t="88722" r="67536" b="3704"/>
            <a:stretch/>
          </p:blipFill>
          <p:spPr bwMode="auto">
            <a:xfrm>
              <a:off x="2059620" y="5154329"/>
              <a:ext cx="337352" cy="337353"/>
            </a:xfrm>
            <a:prstGeom prst="rect">
              <a:avLst/>
            </a:prstGeom>
            <a:noFill/>
          </p:spPr>
        </p:pic>
        <p:pic>
          <p:nvPicPr>
            <p:cNvPr id="17" name="圖片 16"/>
            <p:cNvPicPr/>
            <p:nvPr/>
          </p:nvPicPr>
          <p:blipFill rotWithShape="1">
            <a:blip r:embed="rId2">
              <a:extLst>
                <a:ext uri="{28A0092B-C50C-407E-A947-70E740481C1C}">
                  <a14:useLocalDpi xmlns:a14="http://schemas.microsoft.com/office/drawing/2010/main" val="0"/>
                </a:ext>
              </a:extLst>
            </a:blip>
            <a:srcRect l="50480" t="88476" r="44621" b="3551"/>
            <a:stretch/>
          </p:blipFill>
          <p:spPr bwMode="auto">
            <a:xfrm>
              <a:off x="279140" y="5510639"/>
              <a:ext cx="310719" cy="355107"/>
            </a:xfrm>
            <a:prstGeom prst="rect">
              <a:avLst/>
            </a:prstGeom>
            <a:noFill/>
          </p:spPr>
        </p:pic>
        <p:pic>
          <p:nvPicPr>
            <p:cNvPr id="18" name="圖片 17"/>
            <p:cNvPicPr/>
            <p:nvPr/>
          </p:nvPicPr>
          <p:blipFill rotWithShape="1">
            <a:blip r:embed="rId2">
              <a:extLst>
                <a:ext uri="{28A0092B-C50C-407E-A947-70E740481C1C}">
                  <a14:useLocalDpi xmlns:a14="http://schemas.microsoft.com/office/drawing/2010/main" val="0"/>
                </a:ext>
              </a:extLst>
            </a:blip>
            <a:srcRect l="74178" t="88893" r="20643" b="4131"/>
            <a:stretch/>
          </p:blipFill>
          <p:spPr bwMode="auto">
            <a:xfrm>
              <a:off x="2041866" y="5546750"/>
              <a:ext cx="328474" cy="310719"/>
            </a:xfrm>
            <a:prstGeom prst="rect">
              <a:avLst/>
            </a:prstGeom>
            <a:noFill/>
          </p:spPr>
        </p:pic>
        <p:sp>
          <p:nvSpPr>
            <p:cNvPr id="14" name="矩形 13"/>
            <p:cNvSpPr/>
            <p:nvPr/>
          </p:nvSpPr>
          <p:spPr>
            <a:xfrm>
              <a:off x="589858" y="5135590"/>
              <a:ext cx="1550541" cy="372015"/>
            </a:xfrm>
            <a:prstGeom prst="rect">
              <a:avLst/>
            </a:prstGeom>
            <a:solidFill>
              <a:schemeClr val="bg1"/>
            </a:solidFill>
          </p:spPr>
          <p:txBody>
            <a:bodyPr wrap="square">
              <a:spAutoFit/>
            </a:bodyPr>
            <a:lstStyle/>
            <a:p>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Gravelly sand</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19" name="矩形 18"/>
            <p:cNvSpPr/>
            <p:nvPr/>
          </p:nvSpPr>
          <p:spPr>
            <a:xfrm>
              <a:off x="2299315" y="5172085"/>
              <a:ext cx="1641796" cy="338554"/>
            </a:xfrm>
            <a:prstGeom prst="rect">
              <a:avLst/>
            </a:prstGeom>
          </p:spPr>
          <p:txBody>
            <a:bodyPr wrap="none">
              <a:spAutoFit/>
            </a:bodyPr>
            <a:lstStyle/>
            <a:p>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Sand + Silty Clay</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21" name="矩形 20"/>
            <p:cNvSpPr/>
            <p:nvPr/>
          </p:nvSpPr>
          <p:spPr>
            <a:xfrm>
              <a:off x="2396972" y="5518915"/>
              <a:ext cx="2207656" cy="338554"/>
            </a:xfrm>
            <a:prstGeom prst="rect">
              <a:avLst/>
            </a:prstGeom>
          </p:spPr>
          <p:txBody>
            <a:bodyPr wrap="none">
              <a:spAutoFit/>
            </a:bodyPr>
            <a:lstStyle/>
            <a:p>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Sandy Silt</a:t>
              </a:r>
              <a:r>
                <a:rPr lang="zh-TW" altLang="en-US" sz="1600" dirty="0">
                  <a:solidFill>
                    <a:schemeClr val="accent5">
                      <a:lumMod val="10000"/>
                    </a:schemeClr>
                  </a:solidFill>
                  <a:latin typeface="Times New Roman" panose="02020603050405020304" pitchFamily="18" charset="0"/>
                  <a:cs typeface="Times New Roman" panose="02020603050405020304" pitchFamily="18" charset="0"/>
                </a:rPr>
                <a:t> </a:t>
              </a: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or clay lenses</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20" name="矩形 19"/>
            <p:cNvSpPr/>
            <p:nvPr/>
          </p:nvSpPr>
          <p:spPr>
            <a:xfrm>
              <a:off x="652003" y="5509998"/>
              <a:ext cx="1035861" cy="338554"/>
            </a:xfrm>
            <a:prstGeom prst="rect">
              <a:avLst/>
            </a:prstGeom>
          </p:spPr>
          <p:txBody>
            <a:bodyPr wrap="none">
              <a:spAutoFit/>
            </a:bodyPr>
            <a:lstStyle/>
            <a:p>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Silty Sand</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p:txBody>
        </p:sp>
      </p:grpSp>
      <p:sp>
        <p:nvSpPr>
          <p:cNvPr id="23" name="文字方塊 22"/>
          <p:cNvSpPr txBox="1"/>
          <p:nvPr/>
        </p:nvSpPr>
        <p:spPr>
          <a:xfrm>
            <a:off x="3464905" y="51964"/>
            <a:ext cx="5262190" cy="584775"/>
          </a:xfrm>
          <a:prstGeom prst="rect">
            <a:avLst/>
          </a:prstGeom>
          <a:noFill/>
        </p:spPr>
        <p:txBody>
          <a:bodyPr wrap="square" rtlCol="0">
            <a:spAutoFit/>
          </a:bodyPr>
          <a:lstStyle/>
          <a:p>
            <a:r>
              <a:rPr lang="en-US" altLang="zh-TW" sz="3200" b="1" dirty="0">
                <a:solidFill>
                  <a:schemeClr val="accent5">
                    <a:lumMod val="10000"/>
                  </a:schemeClr>
                </a:solidFill>
                <a:latin typeface="Times New Roman" panose="02020603050405020304" pitchFamily="18" charset="0"/>
                <a:cs typeface="Times New Roman" panose="02020603050405020304" pitchFamily="18" charset="0"/>
              </a:rPr>
              <a:t>Experimental Site</a:t>
            </a:r>
            <a:r>
              <a:rPr lang="zh-TW" altLang="en-US" sz="3200" b="1" dirty="0">
                <a:solidFill>
                  <a:schemeClr val="accent5">
                    <a:lumMod val="10000"/>
                  </a:schemeClr>
                </a:solidFill>
                <a:latin typeface="Times New Roman" panose="02020603050405020304" pitchFamily="18" charset="0"/>
                <a:cs typeface="Times New Roman" panose="02020603050405020304" pitchFamily="18" charset="0"/>
              </a:rPr>
              <a:t> </a:t>
            </a:r>
            <a:r>
              <a:rPr lang="en-US" altLang="zh-TW" sz="3200" b="1" dirty="0">
                <a:solidFill>
                  <a:schemeClr val="accent5">
                    <a:lumMod val="10000"/>
                  </a:schemeClr>
                </a:solidFill>
                <a:latin typeface="Times New Roman" panose="02020603050405020304" pitchFamily="18" charset="0"/>
                <a:cs typeface="Times New Roman" panose="02020603050405020304" pitchFamily="18" charset="0"/>
              </a:rPr>
              <a:t>Overview</a:t>
            </a:r>
            <a:r>
              <a:rPr lang="zh-TW" altLang="en-US" sz="3200" b="1" dirty="0">
                <a:solidFill>
                  <a:schemeClr val="accent5">
                    <a:lumMod val="10000"/>
                  </a:schemeClr>
                </a:solidFill>
                <a:latin typeface="Times New Roman" panose="02020603050405020304" pitchFamily="18" charset="0"/>
                <a:cs typeface="Times New Roman" panose="02020603050405020304" pitchFamily="18" charset="0"/>
              </a:rPr>
              <a:t> </a:t>
            </a:r>
          </a:p>
        </p:txBody>
      </p:sp>
      <p:graphicFrame>
        <p:nvGraphicFramePr>
          <p:cNvPr id="24" name="表格 23">
            <a:extLst>
              <a:ext uri="{FF2B5EF4-FFF2-40B4-BE49-F238E27FC236}">
                <a16:creationId xmlns:a16="http://schemas.microsoft.com/office/drawing/2014/main" id="{7338B783-4E51-4522-AB7A-A8FB045E7C21}"/>
              </a:ext>
            </a:extLst>
          </p:cNvPr>
          <p:cNvGraphicFramePr>
            <a:graphicFrameLocks noGrp="1"/>
          </p:cNvGraphicFramePr>
          <p:nvPr>
            <p:extLst>
              <p:ext uri="{D42A27DB-BD31-4B8C-83A1-F6EECF244321}">
                <p14:modId xmlns:p14="http://schemas.microsoft.com/office/powerpoint/2010/main" val="3184510372"/>
              </p:ext>
            </p:extLst>
          </p:nvPr>
        </p:nvGraphicFramePr>
        <p:xfrm>
          <a:off x="119007" y="877695"/>
          <a:ext cx="5908415" cy="806649"/>
        </p:xfrm>
        <a:graphic>
          <a:graphicData uri="http://schemas.openxmlformats.org/drawingml/2006/table">
            <a:tbl>
              <a:tblPr/>
              <a:tblGrid>
                <a:gridCol w="838575">
                  <a:extLst>
                    <a:ext uri="{9D8B030D-6E8A-4147-A177-3AD203B41FA5}">
                      <a16:colId xmlns:a16="http://schemas.microsoft.com/office/drawing/2014/main" val="3685889364"/>
                    </a:ext>
                  </a:extLst>
                </a:gridCol>
                <a:gridCol w="1533557">
                  <a:extLst>
                    <a:ext uri="{9D8B030D-6E8A-4147-A177-3AD203B41FA5}">
                      <a16:colId xmlns:a16="http://schemas.microsoft.com/office/drawing/2014/main" val="2783563361"/>
                    </a:ext>
                  </a:extLst>
                </a:gridCol>
                <a:gridCol w="1881469">
                  <a:extLst>
                    <a:ext uri="{9D8B030D-6E8A-4147-A177-3AD203B41FA5}">
                      <a16:colId xmlns:a16="http://schemas.microsoft.com/office/drawing/2014/main" val="1117226990"/>
                    </a:ext>
                  </a:extLst>
                </a:gridCol>
                <a:gridCol w="1654814">
                  <a:extLst>
                    <a:ext uri="{9D8B030D-6E8A-4147-A177-3AD203B41FA5}">
                      <a16:colId xmlns:a16="http://schemas.microsoft.com/office/drawing/2014/main" val="25093470"/>
                    </a:ext>
                  </a:extLst>
                </a:gridCol>
              </a:tblGrid>
              <a:tr h="363066">
                <a:tc>
                  <a:txBody>
                    <a:bodyPr/>
                    <a:lstStyle/>
                    <a:p>
                      <a:pPr algn="ctr">
                        <a:spcBef>
                          <a:spcPts val="600"/>
                        </a:spcBef>
                        <a:spcAft>
                          <a:spcPts val="0"/>
                        </a:spcAft>
                      </a:pPr>
                      <a:r>
                        <a:rPr lang="en-US" altLang="zh-TW" sz="1600" kern="100" dirty="0">
                          <a:solidFill>
                            <a:schemeClr val="accent5">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Name</a:t>
                      </a:r>
                      <a:endParaRPr lang="zh-TW" sz="1600" kern="100" dirty="0">
                        <a:solidFill>
                          <a:schemeClr val="accent5">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105653" marR="10565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Bef>
                          <a:spcPts val="600"/>
                        </a:spcBef>
                        <a:spcAft>
                          <a:spcPts val="0"/>
                        </a:spcAft>
                      </a:pP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Well depth</a:t>
                      </a:r>
                      <a:r>
                        <a:rPr lang="en-US" sz="1600" kern="100" dirty="0">
                          <a:solidFill>
                            <a:schemeClr val="accent5">
                              <a:lumMod val="10000"/>
                            </a:schemeClr>
                          </a:solidFill>
                          <a:effectLst/>
                          <a:latin typeface="Times New Roman" panose="02020603050405020304" pitchFamily="18" charset="0"/>
                          <a:cs typeface="Times New Roman" panose="02020603050405020304" pitchFamily="18" charset="0"/>
                        </a:rPr>
                        <a:t>(m)</a:t>
                      </a:r>
                      <a:endParaRPr lang="zh-TW" sz="1600" kern="100" dirty="0">
                        <a:solidFill>
                          <a:schemeClr val="accent5">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105653" marR="10565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Bef>
                          <a:spcPts val="600"/>
                        </a:spcBef>
                        <a:spcAft>
                          <a:spcPts val="0"/>
                        </a:spcAft>
                      </a:pPr>
                      <a:r>
                        <a:rPr lang="en-US" altLang="zh-TW" sz="1600" kern="100" dirty="0">
                          <a:solidFill>
                            <a:schemeClr val="accent5">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Casing diameter</a:t>
                      </a:r>
                      <a:r>
                        <a:rPr lang="en-US" sz="1600" kern="100" dirty="0">
                          <a:solidFill>
                            <a:schemeClr val="accent5">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(inch)</a:t>
                      </a:r>
                      <a:endParaRPr lang="zh-TW" sz="1600" kern="100" dirty="0">
                        <a:solidFill>
                          <a:schemeClr val="accent5">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105653" marR="10565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Bef>
                          <a:spcPts val="600"/>
                        </a:spcBef>
                        <a:spcAft>
                          <a:spcPts val="0"/>
                        </a:spcAft>
                      </a:pPr>
                      <a:r>
                        <a:rPr lang="en-US" altLang="zh-TW" sz="1600" kern="100" dirty="0">
                          <a:solidFill>
                            <a:schemeClr val="accent5">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Screened interval</a:t>
                      </a:r>
                      <a:r>
                        <a:rPr lang="en-US" sz="1600" kern="100" dirty="0">
                          <a:solidFill>
                            <a:schemeClr val="accent5">
                              <a:lumMod val="10000"/>
                            </a:schemeClr>
                          </a:solidFill>
                          <a:effectLst/>
                          <a:latin typeface="Times New Roman" panose="02020603050405020304" pitchFamily="18" charset="0"/>
                          <a:cs typeface="Times New Roman" panose="02020603050405020304" pitchFamily="18" charset="0"/>
                        </a:rPr>
                        <a:t>(m)</a:t>
                      </a:r>
                      <a:endParaRPr lang="zh-TW" sz="1600" kern="100" dirty="0">
                        <a:solidFill>
                          <a:schemeClr val="accent5">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105653" marR="10565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67716319"/>
                  </a:ext>
                </a:extLst>
              </a:tr>
              <a:tr h="318969">
                <a:tc>
                  <a:txBody>
                    <a:bodyPr/>
                    <a:lstStyle/>
                    <a:p>
                      <a:pPr algn="ctr" rtl="0" fontAlgn="ctr"/>
                      <a:r>
                        <a:rPr lang="en-GB" sz="1600" b="1" i="0" u="none" strike="noStrike" dirty="0">
                          <a:solidFill>
                            <a:schemeClr val="accent5">
                              <a:lumMod val="10000"/>
                            </a:schemeClr>
                          </a:solidFill>
                          <a:effectLst/>
                          <a:latin typeface="Times New Roman" panose="02020603050405020304" pitchFamily="18" charset="0"/>
                          <a:ea typeface="新細明體" panose="02020500000000000000" pitchFamily="18" charset="-120"/>
                          <a:cs typeface="Times New Roman" panose="02020603050405020304" pitchFamily="18" charset="0"/>
                        </a:rPr>
                        <a:t>K00264</a:t>
                      </a:r>
                    </a:p>
                  </a:txBody>
                  <a:tcPr marL="5268" marR="5268" marT="526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US" altLang="zh-TW" sz="1600" b="0" i="0" u="none" strike="noStrike" dirty="0">
                          <a:solidFill>
                            <a:schemeClr val="accent5">
                              <a:lumMod val="10000"/>
                            </a:schemeClr>
                          </a:solidFill>
                          <a:effectLst/>
                          <a:latin typeface="Times New Roman" panose="02020603050405020304" pitchFamily="18" charset="0"/>
                          <a:ea typeface="新細明體" panose="02020500000000000000" pitchFamily="18" charset="-120"/>
                          <a:cs typeface="Times New Roman" panose="02020603050405020304" pitchFamily="18" charset="0"/>
                        </a:rPr>
                        <a:t>12.1</a:t>
                      </a:r>
                    </a:p>
                  </a:txBody>
                  <a:tcPr marL="5268" marR="5268" marT="526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600" b="0" i="0" u="none" strike="noStrike" dirty="0">
                          <a:solidFill>
                            <a:schemeClr val="accent5">
                              <a:lumMod val="10000"/>
                            </a:schemeClr>
                          </a:solidFill>
                          <a:effectLst/>
                          <a:latin typeface="Times New Roman" panose="02020603050405020304" pitchFamily="18" charset="0"/>
                          <a:ea typeface="+mn-ea"/>
                          <a:cs typeface="Times New Roman" panose="02020603050405020304" pitchFamily="18" charset="0"/>
                        </a:rPr>
                        <a:t>2”</a:t>
                      </a:r>
                    </a:p>
                  </a:txBody>
                  <a:tcPr marL="5268" marR="5268" marT="526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US" altLang="zh-TW" sz="1600" b="0" i="0" u="none" strike="noStrike" dirty="0">
                          <a:solidFill>
                            <a:schemeClr val="accent5">
                              <a:lumMod val="10000"/>
                            </a:schemeClr>
                          </a:solidFill>
                          <a:effectLst/>
                          <a:latin typeface="Times New Roman" panose="02020603050405020304" pitchFamily="18" charset="0"/>
                          <a:ea typeface="新細明體" panose="02020500000000000000" pitchFamily="18" charset="-120"/>
                          <a:cs typeface="Times New Roman" panose="02020603050405020304" pitchFamily="18" charset="0"/>
                        </a:rPr>
                        <a:t>3-12</a:t>
                      </a:r>
                    </a:p>
                  </a:txBody>
                  <a:tcPr marL="5268" marR="5268" marT="526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26411222"/>
                  </a:ext>
                </a:extLst>
              </a:tr>
            </a:tbl>
          </a:graphicData>
        </a:graphic>
      </p:graphicFrame>
      <p:sp>
        <p:nvSpPr>
          <p:cNvPr id="26" name="動作按鈕: 下一項 25">
            <a:hlinkClick r:id="" action="ppaction://hlinkshowjump?jump=nextslide" highlightClick="1"/>
          </p:cNvPr>
          <p:cNvSpPr/>
          <p:nvPr/>
        </p:nvSpPr>
        <p:spPr>
          <a:xfrm>
            <a:off x="11443317" y="6333180"/>
            <a:ext cx="435006" cy="434597"/>
          </a:xfrm>
          <a:prstGeom prst="actionButtonForwardNext">
            <a:avLst/>
          </a:prstGeom>
          <a:solidFill>
            <a:schemeClr val="accent5"/>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動作按鈕: 上一項 26">
            <a:hlinkClick r:id="" action="ppaction://hlinkshowjump?jump=previousslide" highlightClick="1"/>
          </p:cNvPr>
          <p:cNvSpPr/>
          <p:nvPr/>
        </p:nvSpPr>
        <p:spPr>
          <a:xfrm>
            <a:off x="241954" y="6333179"/>
            <a:ext cx="435600" cy="434597"/>
          </a:xfrm>
          <a:prstGeom prst="actionButtonBackPrevious">
            <a:avLst/>
          </a:prstGeom>
          <a:solidFill>
            <a:schemeClr val="accent5"/>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動作按鈕: 移至首頁 9">
            <a:hlinkClick r:id="rId3" action="ppaction://hlinksldjump" highlightClick="1"/>
            <a:extLst>
              <a:ext uri="{FF2B5EF4-FFF2-40B4-BE49-F238E27FC236}">
                <a16:creationId xmlns:a16="http://schemas.microsoft.com/office/drawing/2014/main" id="{EBDE60C1-C385-4EFD-9412-3783BB9E888A}"/>
              </a:ext>
            </a:extLst>
          </p:cNvPr>
          <p:cNvSpPr/>
          <p:nvPr/>
        </p:nvSpPr>
        <p:spPr>
          <a:xfrm>
            <a:off x="8900110" y="221758"/>
            <a:ext cx="536353" cy="588680"/>
          </a:xfrm>
          <a:prstGeom prst="actionButtonHome">
            <a:avLst/>
          </a:prstGeom>
          <a:solidFill>
            <a:schemeClr val="accent5"/>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3" name="群組 42">
            <a:extLst>
              <a:ext uri="{FF2B5EF4-FFF2-40B4-BE49-F238E27FC236}">
                <a16:creationId xmlns:a16="http://schemas.microsoft.com/office/drawing/2014/main" id="{19B41AC0-723E-4464-922A-345BDF9FD163}"/>
              </a:ext>
            </a:extLst>
          </p:cNvPr>
          <p:cNvGrpSpPr/>
          <p:nvPr/>
        </p:nvGrpSpPr>
        <p:grpSpPr>
          <a:xfrm>
            <a:off x="6083977" y="1684344"/>
            <a:ext cx="6098446" cy="4591602"/>
            <a:chOff x="6099985" y="1618240"/>
            <a:chExt cx="6098446" cy="4591602"/>
          </a:xfrm>
        </p:grpSpPr>
        <p:grpSp>
          <p:nvGrpSpPr>
            <p:cNvPr id="13" name="群組 12">
              <a:extLst>
                <a:ext uri="{FF2B5EF4-FFF2-40B4-BE49-F238E27FC236}">
                  <a16:creationId xmlns:a16="http://schemas.microsoft.com/office/drawing/2014/main" id="{17A5E4F4-A76D-4730-9BF0-11E639B634FA}"/>
                </a:ext>
              </a:extLst>
            </p:cNvPr>
            <p:cNvGrpSpPr/>
            <p:nvPr/>
          </p:nvGrpSpPr>
          <p:grpSpPr>
            <a:xfrm>
              <a:off x="6099985" y="1618240"/>
              <a:ext cx="6098446" cy="3351746"/>
              <a:chOff x="6291057" y="1911132"/>
              <a:chExt cx="5900943" cy="3243197"/>
            </a:xfrm>
          </p:grpSpPr>
          <p:pic>
            <p:nvPicPr>
              <p:cNvPr id="25" name="圖片 24"/>
              <p:cNvPicPr>
                <a:picLocks noChangeAspect="1"/>
              </p:cNvPicPr>
              <p:nvPr/>
            </p:nvPicPr>
            <p:blipFill rotWithShape="1">
              <a:blip r:embed="rId4">
                <a:extLst>
                  <a:ext uri="{28A0092B-C50C-407E-A947-70E740481C1C}">
                    <a14:useLocalDpi xmlns:a14="http://schemas.microsoft.com/office/drawing/2010/main" val="0"/>
                  </a:ext>
                </a:extLst>
              </a:blip>
              <a:srcRect b="21392"/>
              <a:stretch/>
            </p:blipFill>
            <p:spPr>
              <a:xfrm>
                <a:off x="6319679" y="2249713"/>
                <a:ext cx="5872321" cy="2904616"/>
              </a:xfrm>
              <a:prstGeom prst="rect">
                <a:avLst/>
              </a:prstGeom>
            </p:spPr>
          </p:pic>
          <p:sp>
            <p:nvSpPr>
              <p:cNvPr id="28" name="文字方塊 27">
                <a:extLst>
                  <a:ext uri="{FF2B5EF4-FFF2-40B4-BE49-F238E27FC236}">
                    <a16:creationId xmlns:a16="http://schemas.microsoft.com/office/drawing/2014/main" id="{799229A7-928E-4199-B5FA-53A842024428}"/>
                  </a:ext>
                </a:extLst>
              </p:cNvPr>
              <p:cNvSpPr txBox="1"/>
              <p:nvPr/>
            </p:nvSpPr>
            <p:spPr>
              <a:xfrm>
                <a:off x="11619149" y="1911132"/>
                <a:ext cx="278820" cy="369332"/>
              </a:xfrm>
              <a:prstGeom prst="rect">
                <a:avLst/>
              </a:prstGeom>
              <a:solidFill>
                <a:schemeClr val="bg1"/>
              </a:solidFill>
            </p:spPr>
            <p:txBody>
              <a:bodyPr wrap="square" rtlCol="0">
                <a:spAutoFit/>
              </a:bodyPr>
              <a:lstStyle/>
              <a:p>
                <a:r>
                  <a:rPr lang="en-US" altLang="zh-TW" b="1" dirty="0">
                    <a:solidFill>
                      <a:schemeClr val="accent5">
                        <a:lumMod val="10000"/>
                      </a:schemeClr>
                    </a:solidFill>
                    <a:latin typeface="Times New Roman" panose="02020603050405020304" pitchFamily="18" charset="0"/>
                    <a:cs typeface="Times New Roman" panose="02020603050405020304" pitchFamily="18" charset="0"/>
                  </a:rPr>
                  <a:t>E</a:t>
                </a:r>
                <a:endParaRPr lang="zh-TW" altLang="en-US" b="1" dirty="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30" name="文字方塊 29">
                <a:extLst>
                  <a:ext uri="{FF2B5EF4-FFF2-40B4-BE49-F238E27FC236}">
                    <a16:creationId xmlns:a16="http://schemas.microsoft.com/office/drawing/2014/main" id="{01344223-2750-4285-9088-8D8146D46D45}"/>
                  </a:ext>
                </a:extLst>
              </p:cNvPr>
              <p:cNvSpPr txBox="1"/>
              <p:nvPr/>
            </p:nvSpPr>
            <p:spPr>
              <a:xfrm>
                <a:off x="6291057" y="1911132"/>
                <a:ext cx="278820" cy="369332"/>
              </a:xfrm>
              <a:prstGeom prst="rect">
                <a:avLst/>
              </a:prstGeom>
              <a:solidFill>
                <a:schemeClr val="bg1"/>
              </a:solidFill>
            </p:spPr>
            <p:txBody>
              <a:bodyPr wrap="square" rtlCol="0">
                <a:spAutoFit/>
              </a:bodyPr>
              <a:lstStyle/>
              <a:p>
                <a:r>
                  <a:rPr lang="en-US" altLang="zh-TW" b="1" dirty="0">
                    <a:solidFill>
                      <a:schemeClr val="accent5">
                        <a:lumMod val="10000"/>
                      </a:schemeClr>
                    </a:solidFill>
                    <a:latin typeface="Times New Roman" panose="02020603050405020304" pitchFamily="18" charset="0"/>
                    <a:cs typeface="Times New Roman" panose="02020603050405020304" pitchFamily="18" charset="0"/>
                  </a:rPr>
                  <a:t>W</a:t>
                </a:r>
                <a:endParaRPr lang="zh-TW" altLang="en-US" b="1" dirty="0">
                  <a:solidFill>
                    <a:schemeClr val="accent5">
                      <a:lumMod val="10000"/>
                    </a:schemeClr>
                  </a:solidFill>
                  <a:latin typeface="Times New Roman" panose="02020603050405020304" pitchFamily="18" charset="0"/>
                  <a:cs typeface="Times New Roman" panose="02020603050405020304" pitchFamily="18" charset="0"/>
                </a:endParaRPr>
              </a:p>
            </p:txBody>
          </p:sp>
        </p:grpSp>
        <p:grpSp>
          <p:nvGrpSpPr>
            <p:cNvPr id="42" name="群組 41">
              <a:extLst>
                <a:ext uri="{FF2B5EF4-FFF2-40B4-BE49-F238E27FC236}">
                  <a16:creationId xmlns:a16="http://schemas.microsoft.com/office/drawing/2014/main" id="{ABC6E899-2AE5-4E96-9341-838EF27E0D6D}"/>
                </a:ext>
              </a:extLst>
            </p:cNvPr>
            <p:cNvGrpSpPr/>
            <p:nvPr/>
          </p:nvGrpSpPr>
          <p:grpSpPr>
            <a:xfrm>
              <a:off x="6244061" y="5064124"/>
              <a:ext cx="5407124" cy="1145718"/>
              <a:chOff x="6208893" y="5379032"/>
              <a:chExt cx="5407124" cy="1145718"/>
            </a:xfrm>
          </p:grpSpPr>
          <p:grpSp>
            <p:nvGrpSpPr>
              <p:cNvPr id="7" name="群組 6">
                <a:extLst>
                  <a:ext uri="{FF2B5EF4-FFF2-40B4-BE49-F238E27FC236}">
                    <a16:creationId xmlns:a16="http://schemas.microsoft.com/office/drawing/2014/main" id="{77C55FC2-33E4-4C44-B9D5-C5841C2E526C}"/>
                  </a:ext>
                </a:extLst>
              </p:cNvPr>
              <p:cNvGrpSpPr/>
              <p:nvPr/>
            </p:nvGrpSpPr>
            <p:grpSpPr>
              <a:xfrm>
                <a:off x="6208893" y="5379032"/>
                <a:ext cx="2437928" cy="595694"/>
                <a:chOff x="6659068" y="5705792"/>
                <a:chExt cx="2437928" cy="595694"/>
              </a:xfrm>
            </p:grpSpPr>
            <p:pic>
              <p:nvPicPr>
                <p:cNvPr id="31" name="圖片 30">
                  <a:extLst>
                    <a:ext uri="{FF2B5EF4-FFF2-40B4-BE49-F238E27FC236}">
                      <a16:creationId xmlns:a16="http://schemas.microsoft.com/office/drawing/2014/main" id="{B0E8EDF8-C70D-428A-ADDB-C0E4BE19C14C}"/>
                    </a:ext>
                  </a:extLst>
                </p:cNvPr>
                <p:cNvPicPr>
                  <a:picLocks noChangeAspect="1"/>
                </p:cNvPicPr>
                <p:nvPr/>
              </p:nvPicPr>
              <p:blipFill rotWithShape="1">
                <a:blip r:embed="rId4">
                  <a:extLst>
                    <a:ext uri="{28A0092B-C50C-407E-A947-70E740481C1C}">
                      <a14:useLocalDpi xmlns:a14="http://schemas.microsoft.com/office/drawing/2010/main" val="0"/>
                    </a:ext>
                  </a:extLst>
                </a:blip>
                <a:srcRect l="16395" t="79042" r="78673" b="9455"/>
                <a:stretch/>
              </p:blipFill>
              <p:spPr>
                <a:xfrm>
                  <a:off x="6659068" y="5743835"/>
                  <a:ext cx="325315" cy="477442"/>
                </a:xfrm>
                <a:prstGeom prst="rect">
                  <a:avLst/>
                </a:prstGeom>
              </p:spPr>
            </p:pic>
            <p:sp>
              <p:nvSpPr>
                <p:cNvPr id="32" name="文字方塊 31">
                  <a:extLst>
                    <a:ext uri="{FF2B5EF4-FFF2-40B4-BE49-F238E27FC236}">
                      <a16:creationId xmlns:a16="http://schemas.microsoft.com/office/drawing/2014/main" id="{AA8CD8BA-DD70-43D5-BECC-DC6B8602882B}"/>
                    </a:ext>
                  </a:extLst>
                </p:cNvPr>
                <p:cNvSpPr txBox="1"/>
                <p:nvPr/>
              </p:nvSpPr>
              <p:spPr>
                <a:xfrm>
                  <a:off x="6902210" y="5705792"/>
                  <a:ext cx="2194786" cy="338554"/>
                </a:xfrm>
                <a:prstGeom prst="rect">
                  <a:avLst/>
                </a:prstGeom>
                <a:noFill/>
              </p:spPr>
              <p:txBody>
                <a:bodyPr wrap="square">
                  <a:spAutoFit/>
                </a:bodyPr>
                <a:lstStyle/>
                <a:p>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Gravel with coarse sand</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33" name="文字方塊 32">
                  <a:extLst>
                    <a:ext uri="{FF2B5EF4-FFF2-40B4-BE49-F238E27FC236}">
                      <a16:creationId xmlns:a16="http://schemas.microsoft.com/office/drawing/2014/main" id="{F9C58636-05A9-4F73-9AC4-E0C8E8110C4A}"/>
                    </a:ext>
                  </a:extLst>
                </p:cNvPr>
                <p:cNvSpPr txBox="1"/>
                <p:nvPr/>
              </p:nvSpPr>
              <p:spPr>
                <a:xfrm>
                  <a:off x="6902210" y="5962932"/>
                  <a:ext cx="2194786" cy="338554"/>
                </a:xfrm>
                <a:prstGeom prst="rect">
                  <a:avLst/>
                </a:prstGeom>
                <a:noFill/>
              </p:spPr>
              <p:txBody>
                <a:bodyPr wrap="square">
                  <a:spAutoFit/>
                </a:bodyPr>
                <a:lstStyle/>
                <a:p>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Silt with Clay</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p:txBody>
            </p:sp>
          </p:grpSp>
          <p:pic>
            <p:nvPicPr>
              <p:cNvPr id="34" name="圖片 33">
                <a:extLst>
                  <a:ext uri="{FF2B5EF4-FFF2-40B4-BE49-F238E27FC236}">
                    <a16:creationId xmlns:a16="http://schemas.microsoft.com/office/drawing/2014/main" id="{DCA4C038-3FB1-4BBC-B4E0-946A9FD8844A}"/>
                  </a:ext>
                </a:extLst>
              </p:cNvPr>
              <p:cNvPicPr>
                <a:picLocks noChangeAspect="1"/>
              </p:cNvPicPr>
              <p:nvPr/>
            </p:nvPicPr>
            <p:blipFill rotWithShape="1">
              <a:blip r:embed="rId4">
                <a:extLst>
                  <a:ext uri="{28A0092B-C50C-407E-A947-70E740481C1C}">
                    <a14:useLocalDpi xmlns:a14="http://schemas.microsoft.com/office/drawing/2010/main" val="0"/>
                  </a:ext>
                </a:extLst>
              </a:blip>
              <a:srcRect l="34256" t="79042" r="60145" b="9455"/>
              <a:stretch/>
            </p:blipFill>
            <p:spPr>
              <a:xfrm>
                <a:off x="8530832" y="5444498"/>
                <a:ext cx="369278" cy="477442"/>
              </a:xfrm>
              <a:prstGeom prst="rect">
                <a:avLst/>
              </a:prstGeom>
            </p:spPr>
          </p:pic>
          <p:sp>
            <p:nvSpPr>
              <p:cNvPr id="35" name="文字方塊 34">
                <a:extLst>
                  <a:ext uri="{FF2B5EF4-FFF2-40B4-BE49-F238E27FC236}">
                    <a16:creationId xmlns:a16="http://schemas.microsoft.com/office/drawing/2014/main" id="{0720A7E4-203F-4F2C-B036-D4F65091FB43}"/>
                  </a:ext>
                </a:extLst>
              </p:cNvPr>
              <p:cNvSpPr txBox="1"/>
              <p:nvPr/>
            </p:nvSpPr>
            <p:spPr>
              <a:xfrm>
                <a:off x="8765163" y="5414547"/>
                <a:ext cx="2850854" cy="338554"/>
              </a:xfrm>
              <a:prstGeom prst="rect">
                <a:avLst/>
              </a:prstGeom>
              <a:noFill/>
            </p:spPr>
            <p:txBody>
              <a:bodyPr wrap="square">
                <a:spAutoFit/>
              </a:bodyPr>
              <a:lstStyle/>
              <a:p>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Medium coarse sand with gravel</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36" name="文字方塊 35">
                <a:extLst>
                  <a:ext uri="{FF2B5EF4-FFF2-40B4-BE49-F238E27FC236}">
                    <a16:creationId xmlns:a16="http://schemas.microsoft.com/office/drawing/2014/main" id="{EB95C3F7-4055-4BA3-95E8-7A9EDA7A632A}"/>
                  </a:ext>
                </a:extLst>
              </p:cNvPr>
              <p:cNvSpPr txBox="1"/>
              <p:nvPr/>
            </p:nvSpPr>
            <p:spPr>
              <a:xfrm>
                <a:off x="8784121" y="5648109"/>
                <a:ext cx="1510487" cy="338554"/>
              </a:xfrm>
              <a:prstGeom prst="rect">
                <a:avLst/>
              </a:prstGeom>
              <a:noFill/>
            </p:spPr>
            <p:txBody>
              <a:bodyPr wrap="square">
                <a:spAutoFit/>
              </a:bodyPr>
              <a:lstStyle/>
              <a:p>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Gray fine sand</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p:txBody>
          </p:sp>
          <p:pic>
            <p:nvPicPr>
              <p:cNvPr id="37" name="圖片 36">
                <a:extLst>
                  <a:ext uri="{FF2B5EF4-FFF2-40B4-BE49-F238E27FC236}">
                    <a16:creationId xmlns:a16="http://schemas.microsoft.com/office/drawing/2014/main" id="{D555459B-2995-461A-A0E3-3599CD6A843E}"/>
                  </a:ext>
                </a:extLst>
              </p:cNvPr>
              <p:cNvPicPr>
                <a:picLocks noChangeAspect="1"/>
              </p:cNvPicPr>
              <p:nvPr/>
            </p:nvPicPr>
            <p:blipFill rotWithShape="1">
              <a:blip r:embed="rId4">
                <a:extLst>
                  <a:ext uri="{28A0092B-C50C-407E-A947-70E740481C1C}">
                    <a14:useLocalDpi xmlns:a14="http://schemas.microsoft.com/office/drawing/2010/main" val="0"/>
                  </a:ext>
                </a:extLst>
              </a:blip>
              <a:srcRect l="52118" t="79042" r="42817" b="9455"/>
              <a:stretch/>
            </p:blipFill>
            <p:spPr>
              <a:xfrm>
                <a:off x="6208893" y="5986663"/>
                <a:ext cx="334108" cy="477442"/>
              </a:xfrm>
              <a:prstGeom prst="rect">
                <a:avLst/>
              </a:prstGeom>
            </p:spPr>
          </p:pic>
          <p:sp>
            <p:nvSpPr>
              <p:cNvPr id="38" name="文字方塊 37">
                <a:extLst>
                  <a:ext uri="{FF2B5EF4-FFF2-40B4-BE49-F238E27FC236}">
                    <a16:creationId xmlns:a16="http://schemas.microsoft.com/office/drawing/2014/main" id="{5792D501-0328-4220-9DBC-8CD33ED3193D}"/>
                  </a:ext>
                </a:extLst>
              </p:cNvPr>
              <p:cNvSpPr txBox="1"/>
              <p:nvPr/>
            </p:nvSpPr>
            <p:spPr>
              <a:xfrm>
                <a:off x="6452035" y="5951891"/>
                <a:ext cx="2194786" cy="338554"/>
              </a:xfrm>
              <a:prstGeom prst="rect">
                <a:avLst/>
              </a:prstGeom>
              <a:noFill/>
            </p:spPr>
            <p:txBody>
              <a:bodyPr wrap="square">
                <a:spAutoFit/>
              </a:bodyPr>
              <a:lstStyle/>
              <a:p>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Gray sandy clay</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39" name="文字方塊 38">
                <a:extLst>
                  <a:ext uri="{FF2B5EF4-FFF2-40B4-BE49-F238E27FC236}">
                    <a16:creationId xmlns:a16="http://schemas.microsoft.com/office/drawing/2014/main" id="{6F2FD638-FE53-44EC-9AD9-4B2BA1BEBF2D}"/>
                  </a:ext>
                </a:extLst>
              </p:cNvPr>
              <p:cNvSpPr txBox="1"/>
              <p:nvPr/>
            </p:nvSpPr>
            <p:spPr>
              <a:xfrm>
                <a:off x="6388137" y="6186196"/>
                <a:ext cx="2078798" cy="338554"/>
              </a:xfrm>
              <a:prstGeom prst="rect">
                <a:avLst/>
              </a:prstGeom>
              <a:noFill/>
            </p:spPr>
            <p:txBody>
              <a:bodyPr wrap="square">
                <a:spAutoFit/>
              </a:bodyPr>
              <a:lstStyle/>
              <a:p>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 Coarse sand with soil</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p:txBody>
          </p:sp>
          <p:pic>
            <p:nvPicPr>
              <p:cNvPr id="40" name="圖片 39">
                <a:extLst>
                  <a:ext uri="{FF2B5EF4-FFF2-40B4-BE49-F238E27FC236}">
                    <a16:creationId xmlns:a16="http://schemas.microsoft.com/office/drawing/2014/main" id="{4E60AF37-3C1A-4891-ABE7-2621AE85D4D3}"/>
                  </a:ext>
                </a:extLst>
              </p:cNvPr>
              <p:cNvPicPr>
                <a:picLocks noChangeAspect="1"/>
              </p:cNvPicPr>
              <p:nvPr/>
            </p:nvPicPr>
            <p:blipFill rotWithShape="1">
              <a:blip r:embed="rId4">
                <a:extLst>
                  <a:ext uri="{28A0092B-C50C-407E-A947-70E740481C1C}">
                    <a14:useLocalDpi xmlns:a14="http://schemas.microsoft.com/office/drawing/2010/main" val="0"/>
                  </a:ext>
                </a:extLst>
              </a:blip>
              <a:srcRect l="70645" t="79042" r="25756" b="14603"/>
              <a:stretch/>
            </p:blipFill>
            <p:spPr>
              <a:xfrm>
                <a:off x="8596775" y="6031296"/>
                <a:ext cx="237392" cy="263769"/>
              </a:xfrm>
              <a:prstGeom prst="rect">
                <a:avLst/>
              </a:prstGeom>
            </p:spPr>
          </p:pic>
          <p:sp>
            <p:nvSpPr>
              <p:cNvPr id="41" name="文字方塊 40">
                <a:extLst>
                  <a:ext uri="{FF2B5EF4-FFF2-40B4-BE49-F238E27FC236}">
                    <a16:creationId xmlns:a16="http://schemas.microsoft.com/office/drawing/2014/main" id="{5C523065-6121-435B-A125-4B9AF079E3A2}"/>
                  </a:ext>
                </a:extLst>
              </p:cNvPr>
              <p:cNvSpPr txBox="1"/>
              <p:nvPr/>
            </p:nvSpPr>
            <p:spPr>
              <a:xfrm>
                <a:off x="8799019" y="6015433"/>
                <a:ext cx="1011941" cy="338554"/>
              </a:xfrm>
              <a:prstGeom prst="rect">
                <a:avLst/>
              </a:prstGeom>
              <a:noFill/>
            </p:spPr>
            <p:txBody>
              <a:bodyPr wrap="square">
                <a:spAutoFit/>
              </a:bodyPr>
              <a:lstStyle/>
              <a:p>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Gray clay</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p:txBody>
          </p:sp>
        </p:grpSp>
      </p:grpSp>
      <p:sp>
        <p:nvSpPr>
          <p:cNvPr id="44" name="矩形 43">
            <a:extLst>
              <a:ext uri="{FF2B5EF4-FFF2-40B4-BE49-F238E27FC236}">
                <a16:creationId xmlns:a16="http://schemas.microsoft.com/office/drawing/2014/main" id="{0A3E140A-B339-46E1-821A-7EEF09B23496}"/>
              </a:ext>
            </a:extLst>
          </p:cNvPr>
          <p:cNvSpPr/>
          <p:nvPr/>
        </p:nvSpPr>
        <p:spPr>
          <a:xfrm>
            <a:off x="7327465" y="3091974"/>
            <a:ext cx="1192923" cy="280094"/>
          </a:xfrm>
          <a:prstGeom prst="rect">
            <a:avLst/>
          </a:prstGeom>
          <a:noFill/>
        </p:spPr>
        <p:txBody>
          <a:bodyPr wrap="square">
            <a:spAutoFit/>
          </a:bodyPr>
          <a:lstStyle/>
          <a:p>
            <a:r>
              <a:rPr lang="en-US" altLang="zh-TW" sz="1400" b="1" dirty="0">
                <a:solidFill>
                  <a:schemeClr val="accent5">
                    <a:lumMod val="10000"/>
                  </a:schemeClr>
                </a:solidFill>
                <a:latin typeface="Times New Roman" panose="02020603050405020304" pitchFamily="18" charset="0"/>
                <a:cs typeface="Times New Roman" panose="02020603050405020304" pitchFamily="18" charset="0"/>
              </a:rPr>
              <a:t>First Aquifer </a:t>
            </a:r>
            <a:endParaRPr lang="zh-TW" altLang="en-US" sz="1400" b="1" dirty="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45" name="矩形 44">
            <a:extLst>
              <a:ext uri="{FF2B5EF4-FFF2-40B4-BE49-F238E27FC236}">
                <a16:creationId xmlns:a16="http://schemas.microsoft.com/office/drawing/2014/main" id="{7B77ECE6-35DD-4BEA-A310-D7F271D62D9F}"/>
              </a:ext>
            </a:extLst>
          </p:cNvPr>
          <p:cNvSpPr/>
          <p:nvPr/>
        </p:nvSpPr>
        <p:spPr>
          <a:xfrm>
            <a:off x="7327465" y="3912420"/>
            <a:ext cx="1435828" cy="280094"/>
          </a:xfrm>
          <a:prstGeom prst="rect">
            <a:avLst/>
          </a:prstGeom>
          <a:noFill/>
        </p:spPr>
        <p:txBody>
          <a:bodyPr wrap="square">
            <a:spAutoFit/>
          </a:bodyPr>
          <a:lstStyle/>
          <a:p>
            <a:r>
              <a:rPr lang="en-US" altLang="zh-TW" sz="1400" b="1" dirty="0">
                <a:solidFill>
                  <a:schemeClr val="accent5">
                    <a:lumMod val="10000"/>
                  </a:schemeClr>
                </a:solidFill>
                <a:latin typeface="Times New Roman" panose="02020603050405020304" pitchFamily="18" charset="0"/>
                <a:cs typeface="Times New Roman" panose="02020603050405020304" pitchFamily="18" charset="0"/>
              </a:rPr>
              <a:t>Second Aquifer  </a:t>
            </a:r>
            <a:endParaRPr lang="zh-TW" altLang="en-US" sz="1400" b="1" dirty="0">
              <a:solidFill>
                <a:schemeClr val="accent5">
                  <a:lumMod val="10000"/>
                </a:schemeClr>
              </a:solidFill>
              <a:latin typeface="Times New Roman" panose="02020603050405020304" pitchFamily="18" charset="0"/>
              <a:cs typeface="Times New Roman" panose="02020603050405020304" pitchFamily="18" charset="0"/>
            </a:endParaRPr>
          </a:p>
        </p:txBody>
      </p:sp>
      <p:cxnSp>
        <p:nvCxnSpPr>
          <p:cNvPr id="47" name="直線接點 46">
            <a:extLst>
              <a:ext uri="{FF2B5EF4-FFF2-40B4-BE49-F238E27FC236}">
                <a16:creationId xmlns:a16="http://schemas.microsoft.com/office/drawing/2014/main" id="{11F2A6ED-B602-4860-BC3D-F651E8AB1BA3}"/>
              </a:ext>
            </a:extLst>
          </p:cNvPr>
          <p:cNvCxnSpPr>
            <a:cxnSpLocks/>
          </p:cNvCxnSpPr>
          <p:nvPr/>
        </p:nvCxnSpPr>
        <p:spPr>
          <a:xfrm>
            <a:off x="6523763" y="3630028"/>
            <a:ext cx="4343529" cy="0"/>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cxnSp>
        <p:nvCxnSpPr>
          <p:cNvPr id="48" name="直線接點 47">
            <a:extLst>
              <a:ext uri="{FF2B5EF4-FFF2-40B4-BE49-F238E27FC236}">
                <a16:creationId xmlns:a16="http://schemas.microsoft.com/office/drawing/2014/main" id="{9833B26B-3FAE-4916-BC71-E611517CAC43}"/>
              </a:ext>
            </a:extLst>
          </p:cNvPr>
          <p:cNvCxnSpPr/>
          <p:nvPr/>
        </p:nvCxnSpPr>
        <p:spPr>
          <a:xfrm>
            <a:off x="6580687" y="4534044"/>
            <a:ext cx="3751607" cy="0"/>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49" name="矩形 48">
            <a:extLst>
              <a:ext uri="{FF2B5EF4-FFF2-40B4-BE49-F238E27FC236}">
                <a16:creationId xmlns:a16="http://schemas.microsoft.com/office/drawing/2014/main" id="{B1EEA5A9-9764-4985-B573-A17FF27C8382}"/>
              </a:ext>
            </a:extLst>
          </p:cNvPr>
          <p:cNvSpPr/>
          <p:nvPr/>
        </p:nvSpPr>
        <p:spPr>
          <a:xfrm>
            <a:off x="7041317" y="3376688"/>
            <a:ext cx="1858793" cy="307777"/>
          </a:xfrm>
          <a:prstGeom prst="rect">
            <a:avLst/>
          </a:prstGeom>
          <a:noFill/>
        </p:spPr>
        <p:txBody>
          <a:bodyPr wrap="square">
            <a:spAutoFit/>
          </a:bodyPr>
          <a:lstStyle/>
          <a:p>
            <a:r>
              <a:rPr lang="en-US" altLang="zh-TW" sz="1400" b="1" dirty="0">
                <a:solidFill>
                  <a:schemeClr val="accent5">
                    <a:lumMod val="10000"/>
                  </a:schemeClr>
                </a:solidFill>
                <a:latin typeface="Times New Roman" panose="02020603050405020304" pitchFamily="18" charset="0"/>
                <a:cs typeface="Times New Roman" panose="02020603050405020304" pitchFamily="18" charset="0"/>
              </a:rPr>
              <a:t>First Confining Layer</a:t>
            </a:r>
            <a:endParaRPr lang="zh-TW" altLang="en-US" sz="1400" b="1" dirty="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50" name="矩形 49">
            <a:extLst>
              <a:ext uri="{FF2B5EF4-FFF2-40B4-BE49-F238E27FC236}">
                <a16:creationId xmlns:a16="http://schemas.microsoft.com/office/drawing/2014/main" id="{09CA105E-136C-45F3-A5D2-98E9CF718682}"/>
              </a:ext>
            </a:extLst>
          </p:cNvPr>
          <p:cNvSpPr/>
          <p:nvPr/>
        </p:nvSpPr>
        <p:spPr>
          <a:xfrm>
            <a:off x="7012018" y="4530907"/>
            <a:ext cx="2282527" cy="307777"/>
          </a:xfrm>
          <a:prstGeom prst="rect">
            <a:avLst/>
          </a:prstGeom>
          <a:noFill/>
        </p:spPr>
        <p:txBody>
          <a:bodyPr wrap="square">
            <a:spAutoFit/>
          </a:bodyPr>
          <a:lstStyle/>
          <a:p>
            <a:r>
              <a:rPr lang="en-US" altLang="zh-TW" sz="1400" b="1" dirty="0">
                <a:solidFill>
                  <a:schemeClr val="accent5">
                    <a:lumMod val="10000"/>
                  </a:schemeClr>
                </a:solidFill>
                <a:latin typeface="Times New Roman" panose="02020603050405020304" pitchFamily="18" charset="0"/>
                <a:cs typeface="Times New Roman" panose="02020603050405020304" pitchFamily="18" charset="0"/>
              </a:rPr>
              <a:t>Second Confining Layer</a:t>
            </a:r>
            <a:endParaRPr lang="zh-TW" altLang="en-US" sz="1400" b="1" dirty="0">
              <a:solidFill>
                <a:schemeClr val="accent5">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8638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6F4AE0C3-549E-43C9-8012-8A2755D2E66F}"/>
              </a:ext>
            </a:extLst>
          </p:cNvPr>
          <p:cNvSpPr txBox="1"/>
          <p:nvPr/>
        </p:nvSpPr>
        <p:spPr>
          <a:xfrm>
            <a:off x="4134332" y="223200"/>
            <a:ext cx="3923337" cy="584775"/>
          </a:xfrm>
          <a:prstGeom prst="rect">
            <a:avLst/>
          </a:prstGeom>
          <a:noFill/>
        </p:spPr>
        <p:txBody>
          <a:bodyPr wrap="square" rtlCol="0">
            <a:spAutoFit/>
          </a:bodyPr>
          <a:lstStyle/>
          <a:p>
            <a:r>
              <a:rPr lang="en-US" altLang="zh-TW" sz="3200" b="1" dirty="0">
                <a:solidFill>
                  <a:schemeClr val="accent5">
                    <a:lumMod val="10000"/>
                  </a:schemeClr>
                </a:solidFill>
                <a:latin typeface="Times New Roman" panose="02020603050405020304" pitchFamily="18" charset="0"/>
                <a:cs typeface="Times New Roman" panose="02020603050405020304" pitchFamily="18" charset="0"/>
              </a:rPr>
              <a:t>TV-DTS</a:t>
            </a:r>
            <a:r>
              <a:rPr lang="zh-TW" altLang="en-US" sz="3200" b="1" dirty="0">
                <a:solidFill>
                  <a:schemeClr val="accent5">
                    <a:lumMod val="10000"/>
                  </a:schemeClr>
                </a:solidFill>
                <a:latin typeface="Times New Roman" panose="02020603050405020304" pitchFamily="18" charset="0"/>
                <a:cs typeface="Times New Roman" panose="02020603050405020304" pitchFamily="18" charset="0"/>
              </a:rPr>
              <a:t> </a:t>
            </a:r>
            <a:r>
              <a:rPr lang="en-US" altLang="zh-TW" sz="3200" b="1" dirty="0">
                <a:solidFill>
                  <a:schemeClr val="accent5">
                    <a:lumMod val="10000"/>
                  </a:schemeClr>
                </a:solidFill>
                <a:latin typeface="Times New Roman" panose="02020603050405020304" pitchFamily="18" charset="0"/>
                <a:cs typeface="Times New Roman" panose="02020603050405020304" pitchFamily="18" charset="0"/>
              </a:rPr>
              <a:t>Test Results </a:t>
            </a:r>
            <a:endParaRPr lang="zh-TW" altLang="en-US" sz="3200" b="1" dirty="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6073BCDE-16AC-470D-AF07-CA431204DE53}"/>
              </a:ext>
            </a:extLst>
          </p:cNvPr>
          <p:cNvSpPr/>
          <p:nvPr/>
        </p:nvSpPr>
        <p:spPr>
          <a:xfrm>
            <a:off x="5551966" y="648023"/>
            <a:ext cx="1135247" cy="400110"/>
          </a:xfrm>
          <a:prstGeom prst="rect">
            <a:avLst/>
          </a:prstGeom>
        </p:spPr>
        <p:txBody>
          <a:bodyPr wrap="none">
            <a:spAutoFit/>
          </a:bodyPr>
          <a:lstStyle/>
          <a:p>
            <a:pPr marL="342900" lvl="0" indent="-342900">
              <a:buFont typeface="Wingdings" panose="05000000000000000000" pitchFamily="2" charset="2"/>
              <a:buChar char="l"/>
            </a:pPr>
            <a:r>
              <a:rPr lang="en-US" altLang="zh-TW" sz="2000" b="1" dirty="0">
                <a:solidFill>
                  <a:schemeClr val="accent3">
                    <a:lumMod val="10000"/>
                  </a:schemeClr>
                </a:solidFill>
                <a:latin typeface="Times New Roman" panose="02020603050405020304" pitchFamily="18" charset="0"/>
                <a:cs typeface="Times New Roman" panose="02020603050405020304" pitchFamily="18" charset="0"/>
              </a:rPr>
              <a:t>Site 1</a:t>
            </a:r>
            <a:endParaRPr lang="zh-TW" altLang="zh-TW" sz="2000" dirty="0">
              <a:solidFill>
                <a:schemeClr val="accent3">
                  <a:lumMod val="10000"/>
                </a:schemeClr>
              </a:solidFill>
              <a:latin typeface="Times New Roman" panose="02020603050405020304" pitchFamily="18" charset="0"/>
              <a:cs typeface="Times New Roman" panose="02020603050405020304" pitchFamily="18" charset="0"/>
            </a:endParaRPr>
          </a:p>
        </p:txBody>
      </p:sp>
      <p:pic>
        <p:nvPicPr>
          <p:cNvPr id="2" name="圖片 1">
            <a:extLst>
              <a:ext uri="{FF2B5EF4-FFF2-40B4-BE49-F238E27FC236}">
                <a16:creationId xmlns:a16="http://schemas.microsoft.com/office/drawing/2014/main" id="{366B410D-42D7-4852-B6F6-FF608C017F84}"/>
              </a:ext>
            </a:extLst>
          </p:cNvPr>
          <p:cNvPicPr>
            <a:picLocks noChangeAspect="1"/>
          </p:cNvPicPr>
          <p:nvPr/>
        </p:nvPicPr>
        <p:blipFill>
          <a:blip r:embed="rId2"/>
          <a:stretch>
            <a:fillRect/>
          </a:stretch>
        </p:blipFill>
        <p:spPr>
          <a:xfrm>
            <a:off x="0" y="1718209"/>
            <a:ext cx="5139564" cy="2994739"/>
          </a:xfrm>
          <a:prstGeom prst="rect">
            <a:avLst/>
          </a:prstGeom>
        </p:spPr>
      </p:pic>
      <mc:AlternateContent xmlns:mc="http://schemas.openxmlformats.org/markup-compatibility/2006" xmlns:a14="http://schemas.microsoft.com/office/drawing/2010/main">
        <mc:Choice Requires="a14">
          <p:graphicFrame>
            <p:nvGraphicFramePr>
              <p:cNvPr id="8" name="表格 16">
                <a:extLst>
                  <a:ext uri="{FF2B5EF4-FFF2-40B4-BE49-F238E27FC236}">
                    <a16:creationId xmlns:a16="http://schemas.microsoft.com/office/drawing/2014/main" id="{D09C5B51-818A-4836-B9BA-F7E1195B7EA1}"/>
                  </a:ext>
                </a:extLst>
              </p:cNvPr>
              <p:cNvGraphicFramePr>
                <a:graphicFrameLocks noGrp="1"/>
              </p:cNvGraphicFramePr>
              <p:nvPr>
                <p:extLst>
                  <p:ext uri="{D42A27DB-BD31-4B8C-83A1-F6EECF244321}">
                    <p14:modId xmlns:p14="http://schemas.microsoft.com/office/powerpoint/2010/main" val="2399064913"/>
                  </p:ext>
                </p:extLst>
              </p:nvPr>
            </p:nvGraphicFramePr>
            <p:xfrm>
              <a:off x="62282" y="4689621"/>
              <a:ext cx="5489683" cy="1486410"/>
            </p:xfrm>
            <a:graphic>
              <a:graphicData uri="http://schemas.openxmlformats.org/drawingml/2006/table">
                <a:tbl>
                  <a:tblPr firstRow="1" bandRow="1">
                    <a:tableStyleId>{5C22544A-7EE6-4342-B048-85BDC9FD1C3A}</a:tableStyleId>
                  </a:tblPr>
                  <a:tblGrid>
                    <a:gridCol w="1095026">
                      <a:extLst>
                        <a:ext uri="{9D8B030D-6E8A-4147-A177-3AD203B41FA5}">
                          <a16:colId xmlns:a16="http://schemas.microsoft.com/office/drawing/2014/main" val="967346847"/>
                        </a:ext>
                      </a:extLst>
                    </a:gridCol>
                    <a:gridCol w="2445909">
                      <a:extLst>
                        <a:ext uri="{9D8B030D-6E8A-4147-A177-3AD203B41FA5}">
                          <a16:colId xmlns:a16="http://schemas.microsoft.com/office/drawing/2014/main" val="3065608830"/>
                        </a:ext>
                      </a:extLst>
                    </a:gridCol>
                    <a:gridCol w="1948748">
                      <a:extLst>
                        <a:ext uri="{9D8B030D-6E8A-4147-A177-3AD203B41FA5}">
                          <a16:colId xmlns:a16="http://schemas.microsoft.com/office/drawing/2014/main" val="3164176575"/>
                        </a:ext>
                      </a:extLst>
                    </a:gridCol>
                  </a:tblGrid>
                  <a:tr h="254707">
                    <a:tc>
                      <a:txBody>
                        <a:bodyPr/>
                        <a:lstStyle/>
                        <a:p>
                          <a:pPr algn="ctr" fontAlgn="ctr"/>
                          <a:endParaRPr 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881" marR="5881" marT="5881" marB="0"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Cumulative</a:t>
                          </a:r>
                          <a:r>
                            <a:rPr lang="en-US" altLang="zh-TW" sz="1600" b="0" i="0" u="none" strike="noStrike" baseline="0" dirty="0">
                              <a:solidFill>
                                <a:srgbClr val="000000"/>
                              </a:solidFill>
                              <a:effectLst/>
                              <a:latin typeface="Times New Roman" panose="02020603050405020304" pitchFamily="18" charset="0"/>
                              <a:ea typeface="+mn-ea"/>
                              <a:cs typeface="Times New Roman" panose="02020603050405020304" pitchFamily="18" charset="0"/>
                            </a:rPr>
                            <a:t> Temperature(</a:t>
                          </a:r>
                          <a14:m>
                            <m:oMath xmlns:m="http://schemas.openxmlformats.org/officeDocument/2006/math">
                              <m:r>
                                <a:rPr lang="en-US" altLang="zh-TW" sz="1600" b="0" i="1" u="none" strike="noStrike" baseline="0" smtClean="0">
                                  <a:solidFill>
                                    <a:srgbClr val="000000"/>
                                  </a:solidFill>
                                  <a:effectLst/>
                                  <a:latin typeface="Cambria Math" panose="02040503050406030204" pitchFamily="18" charset="0"/>
                                  <a:ea typeface="Cambria Math" panose="02040503050406030204" pitchFamily="18" charset="0"/>
                                </a:rPr>
                                <m:t>℃</m:t>
                              </m:r>
                            </m:oMath>
                          </a14:m>
                          <a:r>
                            <a:rPr lang="en-US" altLang="zh-TW" sz="1600" b="0" i="0" u="none" strike="noStrike" baseline="0" dirty="0">
                              <a:solidFill>
                                <a:srgbClr val="000000"/>
                              </a:solidFill>
                              <a:effectLst/>
                              <a:latin typeface="Times New Roman" panose="02020603050405020304" pitchFamily="18" charset="0"/>
                              <a:ea typeface="+mn-ea"/>
                              <a:cs typeface="Times New Roman" panose="02020603050405020304" pitchFamily="18" charset="0"/>
                            </a:rPr>
                            <a:t>)</a:t>
                          </a:r>
                          <a:endPar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sz="1600" b="0" i="0" u="none" strike="noStrike" baseline="0" dirty="0">
                              <a:solidFill>
                                <a:srgbClr val="000000"/>
                              </a:solidFill>
                              <a:effectLst/>
                              <a:latin typeface="Times New Roman" panose="02020603050405020304" pitchFamily="18" charset="0"/>
                              <a:ea typeface="+mn-ea"/>
                              <a:cs typeface="Times New Roman" panose="02020603050405020304" pitchFamily="18" charset="0"/>
                            </a:rPr>
                            <a:t>Max </a:t>
                          </a:r>
                          <a:r>
                            <a:rPr lang="el-GR" altLang="zh-TW" sz="1600" b="0" i="0" u="none" strike="noStrike" baseline="0" dirty="0">
                              <a:solidFill>
                                <a:srgbClr val="000000"/>
                              </a:solidFill>
                              <a:effectLst/>
                              <a:latin typeface="Times New Roman" panose="02020603050405020304" pitchFamily="18" charset="0"/>
                              <a:ea typeface="+mn-ea"/>
                              <a:cs typeface="Times New Roman" panose="02020603050405020304" pitchFamily="18" charset="0"/>
                            </a:rPr>
                            <a:t>Δ</a:t>
                          </a:r>
                          <a:r>
                            <a:rPr lang="en-US" altLang="zh-TW" sz="1600" b="0" i="0" u="none" strike="noStrike" baseline="0" dirty="0">
                              <a:solidFill>
                                <a:srgbClr val="000000"/>
                              </a:solidFill>
                              <a:effectLst/>
                              <a:latin typeface="Times New Roman" panose="02020603050405020304" pitchFamily="18" charset="0"/>
                              <a:ea typeface="+mn-ea"/>
                              <a:cs typeface="Times New Roman" panose="02020603050405020304" pitchFamily="18" charset="0"/>
                            </a:rPr>
                            <a:t>T</a:t>
                          </a:r>
                          <a:r>
                            <a:rPr lang="en-US" alt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14:m>
                            <m:oMath xmlns:m="http://schemas.openxmlformats.org/officeDocument/2006/math">
                              <m:r>
                                <a:rPr lang="en-US" altLang="zh-TW" sz="1600" i="1" kern="10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m:t>
                              </m:r>
                            </m:oMath>
                          </a14:m>
                          <a:r>
                            <a:rPr lang="en-US" alt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600" kern="100" dirty="0">
                            <a:effectLst/>
                            <a:latin typeface="Calibri" panose="020F0502020204030204" pitchFamily="34" charset="0"/>
                            <a:ea typeface="+mn-ea"/>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44143758"/>
                      </a:ext>
                    </a:extLst>
                  </a:tr>
                  <a:tr h="281722">
                    <a:tc>
                      <a:txBody>
                        <a:bodyPr/>
                        <a:lstStyle/>
                        <a:p>
                          <a:pPr algn="ctr" fontAlgn="ctr"/>
                          <a:r>
                            <a:rPr 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N</a:t>
                          </a:r>
                          <a:r>
                            <a:rPr lang="zh-TW" alt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r>
                            <a:rPr 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8</a:t>
                          </a:r>
                          <a:r>
                            <a:rPr lang="en-US" altLang="zh-TW"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-9</a:t>
                          </a:r>
                          <a:r>
                            <a:rPr 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m</a:t>
                          </a:r>
                        </a:p>
                      </a:txBody>
                      <a:tcPr marL="5881" marR="5881" marT="5881" marB="0"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86.25</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4.42</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6312553"/>
                      </a:ext>
                    </a:extLst>
                  </a:tr>
                  <a:tr h="281722">
                    <a:tc>
                      <a:txBody>
                        <a:bodyPr/>
                        <a:lstStyle/>
                        <a:p>
                          <a:pPr algn="ctr" fontAlgn="ct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E</a:t>
                          </a:r>
                          <a:r>
                            <a:rPr lang="zh-TW" altLang="en-US" sz="1600" b="0" i="0" u="none" strike="noStrike" dirty="0">
                              <a:solidFill>
                                <a:srgbClr val="000000"/>
                              </a:solidFill>
                              <a:effectLst/>
                              <a:latin typeface="Times New Roman" panose="02020603050405020304" pitchFamily="18" charset="0"/>
                              <a:ea typeface="+mn-ea"/>
                              <a:cs typeface="Times New Roman" panose="02020603050405020304" pitchFamily="18" charset="0"/>
                            </a:rPr>
                            <a:t> </a:t>
                          </a: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8-9m</a:t>
                          </a:r>
                        </a:p>
                      </a:txBody>
                      <a:tcPr marL="5881" marR="5881" marT="5881" marB="0"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b="1" dirty="0">
                              <a:solidFill>
                                <a:schemeClr val="accent5">
                                  <a:lumMod val="10000"/>
                                </a:schemeClr>
                              </a:solidFill>
                              <a:latin typeface="Times New Roman" panose="02020603050405020304" pitchFamily="18" charset="0"/>
                              <a:cs typeface="Times New Roman" panose="02020603050405020304" pitchFamily="18" charset="0"/>
                            </a:rPr>
                            <a:t>89.93</a:t>
                          </a:r>
                          <a:endParaRPr lang="zh-TW" altLang="en-US" sz="1600" b="1"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b="1" dirty="0">
                              <a:solidFill>
                                <a:schemeClr val="accent5">
                                  <a:lumMod val="10000"/>
                                </a:schemeClr>
                              </a:solidFill>
                              <a:latin typeface="Times New Roman" panose="02020603050405020304" pitchFamily="18" charset="0"/>
                              <a:cs typeface="Times New Roman" panose="02020603050405020304" pitchFamily="18" charset="0"/>
                            </a:rPr>
                            <a:t>4.61</a:t>
                          </a:r>
                          <a:endParaRPr lang="zh-TW" altLang="en-US" sz="1600" b="1"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20596849"/>
                      </a:ext>
                    </a:extLst>
                  </a:tr>
                  <a:tr h="281722">
                    <a:tc>
                      <a:txBody>
                        <a:bodyPr/>
                        <a:lstStyle/>
                        <a:p>
                          <a:pPr algn="ctr" fontAlgn="ct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S</a:t>
                          </a:r>
                          <a:r>
                            <a:rPr lang="zh-TW" altLang="en-US" sz="1600" b="0" i="0" u="none" strike="noStrike" dirty="0">
                              <a:solidFill>
                                <a:srgbClr val="000000"/>
                              </a:solidFill>
                              <a:effectLst/>
                              <a:latin typeface="Times New Roman" panose="02020603050405020304" pitchFamily="18" charset="0"/>
                              <a:ea typeface="+mn-ea"/>
                              <a:cs typeface="Times New Roman" panose="02020603050405020304" pitchFamily="18" charset="0"/>
                            </a:rPr>
                            <a:t> </a:t>
                          </a: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8-9m</a:t>
                          </a:r>
                        </a:p>
                      </a:txBody>
                      <a:tcPr marL="5881" marR="5881" marT="5881" marB="0"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88.93</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4.56</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23893226"/>
                      </a:ext>
                    </a:extLst>
                  </a:tr>
                  <a:tr h="281722">
                    <a:tc>
                      <a:txBody>
                        <a:bodyPr/>
                        <a:lstStyle/>
                        <a:p>
                          <a:pPr algn="ctr" fontAlgn="ct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W</a:t>
                          </a:r>
                          <a:r>
                            <a:rPr lang="zh-TW" altLang="en-US" sz="1600" b="0" i="0" u="none" strike="noStrike" dirty="0">
                              <a:solidFill>
                                <a:srgbClr val="000000"/>
                              </a:solidFill>
                              <a:effectLst/>
                              <a:latin typeface="Times New Roman" panose="02020603050405020304" pitchFamily="18" charset="0"/>
                              <a:ea typeface="+mn-ea"/>
                              <a:cs typeface="Times New Roman" panose="02020603050405020304" pitchFamily="18" charset="0"/>
                            </a:rPr>
                            <a:t> </a:t>
                          </a: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8-9m</a:t>
                          </a:r>
                        </a:p>
                      </a:txBody>
                      <a:tcPr marL="5881" marR="5881" marT="5881" marB="0"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85.29</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4.37</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0300263"/>
                      </a:ext>
                    </a:extLst>
                  </a:tr>
                </a:tbl>
              </a:graphicData>
            </a:graphic>
          </p:graphicFrame>
        </mc:Choice>
        <mc:Fallback xmlns="">
          <p:graphicFrame>
            <p:nvGraphicFramePr>
              <p:cNvPr id="8" name="表格 16">
                <a:extLst>
                  <a:ext uri="{FF2B5EF4-FFF2-40B4-BE49-F238E27FC236}">
                    <a16:creationId xmlns:a16="http://schemas.microsoft.com/office/drawing/2014/main" id="{D09C5B51-818A-4836-B9BA-F7E1195B7EA1}"/>
                  </a:ext>
                </a:extLst>
              </p:cNvPr>
              <p:cNvGraphicFramePr>
                <a:graphicFrameLocks noGrp="1"/>
              </p:cNvGraphicFramePr>
              <p:nvPr>
                <p:extLst>
                  <p:ext uri="{D42A27DB-BD31-4B8C-83A1-F6EECF244321}">
                    <p14:modId xmlns:p14="http://schemas.microsoft.com/office/powerpoint/2010/main" val="2399064913"/>
                  </p:ext>
                </p:extLst>
              </p:nvPr>
            </p:nvGraphicFramePr>
            <p:xfrm>
              <a:off x="62282" y="4689621"/>
              <a:ext cx="5489683" cy="1486410"/>
            </p:xfrm>
            <a:graphic>
              <a:graphicData uri="http://schemas.openxmlformats.org/drawingml/2006/table">
                <a:tbl>
                  <a:tblPr firstRow="1" bandRow="1">
                    <a:tableStyleId>{5C22544A-7EE6-4342-B048-85BDC9FD1C3A}</a:tableStyleId>
                  </a:tblPr>
                  <a:tblGrid>
                    <a:gridCol w="1095026">
                      <a:extLst>
                        <a:ext uri="{9D8B030D-6E8A-4147-A177-3AD203B41FA5}">
                          <a16:colId xmlns:a16="http://schemas.microsoft.com/office/drawing/2014/main" val="967346847"/>
                        </a:ext>
                      </a:extLst>
                    </a:gridCol>
                    <a:gridCol w="2445909">
                      <a:extLst>
                        <a:ext uri="{9D8B030D-6E8A-4147-A177-3AD203B41FA5}">
                          <a16:colId xmlns:a16="http://schemas.microsoft.com/office/drawing/2014/main" val="3065608830"/>
                        </a:ext>
                      </a:extLst>
                    </a:gridCol>
                    <a:gridCol w="1948748">
                      <a:extLst>
                        <a:ext uri="{9D8B030D-6E8A-4147-A177-3AD203B41FA5}">
                          <a16:colId xmlns:a16="http://schemas.microsoft.com/office/drawing/2014/main" val="3164176575"/>
                        </a:ext>
                      </a:extLst>
                    </a:gridCol>
                  </a:tblGrid>
                  <a:tr h="297282">
                    <a:tc>
                      <a:txBody>
                        <a:bodyPr/>
                        <a:lstStyle/>
                        <a:p>
                          <a:pPr algn="ctr" fontAlgn="ctr"/>
                          <a:endParaRPr 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881" marR="5881" marT="5881" marB="0"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endParaRPr lang="zh-TW"/>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blipFill>
                          <a:blip r:embed="rId3"/>
                          <a:stretch>
                            <a:fillRect l="-45137" t="-14286" r="-80299" b="-432653"/>
                          </a:stretch>
                        </a:blipFill>
                      </a:tcPr>
                    </a:tc>
                    <a:tc>
                      <a:txBody>
                        <a:bodyPr/>
                        <a:lstStyle/>
                        <a:p>
                          <a:endParaRPr lang="zh-TW"/>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blipFill>
                          <a:blip r:embed="rId3"/>
                          <a:stretch>
                            <a:fillRect l="-181875" t="-14286" r="-625" b="-432653"/>
                          </a:stretch>
                        </a:blipFill>
                      </a:tcPr>
                    </a:tc>
                    <a:extLst>
                      <a:ext uri="{0D108BD9-81ED-4DB2-BD59-A6C34878D82A}">
                        <a16:rowId xmlns:a16="http://schemas.microsoft.com/office/drawing/2014/main" val="3644143758"/>
                      </a:ext>
                    </a:extLst>
                  </a:tr>
                  <a:tr h="297282">
                    <a:tc>
                      <a:txBody>
                        <a:bodyPr/>
                        <a:lstStyle/>
                        <a:p>
                          <a:pPr algn="ctr" fontAlgn="ctr"/>
                          <a:r>
                            <a:rPr 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N</a:t>
                          </a:r>
                          <a:r>
                            <a:rPr lang="zh-TW" alt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r>
                            <a:rPr 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8</a:t>
                          </a:r>
                          <a:r>
                            <a:rPr lang="en-US" altLang="zh-TW"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-9</a:t>
                          </a:r>
                          <a:r>
                            <a:rPr 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m</a:t>
                          </a:r>
                        </a:p>
                      </a:txBody>
                      <a:tcPr marL="5881" marR="5881" marT="5881" marB="0"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86.25</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4.42</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6312553"/>
                      </a:ext>
                    </a:extLst>
                  </a:tr>
                  <a:tr h="297282">
                    <a:tc>
                      <a:txBody>
                        <a:bodyPr/>
                        <a:lstStyle/>
                        <a:p>
                          <a:pPr algn="ctr" fontAlgn="ct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E</a:t>
                          </a:r>
                          <a:r>
                            <a:rPr lang="zh-TW" altLang="en-US" sz="1600" b="0" i="0" u="none" strike="noStrike" dirty="0">
                              <a:solidFill>
                                <a:srgbClr val="000000"/>
                              </a:solidFill>
                              <a:effectLst/>
                              <a:latin typeface="Times New Roman" panose="02020603050405020304" pitchFamily="18" charset="0"/>
                              <a:ea typeface="+mn-ea"/>
                              <a:cs typeface="Times New Roman" panose="02020603050405020304" pitchFamily="18" charset="0"/>
                            </a:rPr>
                            <a:t> </a:t>
                          </a: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8-9m</a:t>
                          </a:r>
                        </a:p>
                      </a:txBody>
                      <a:tcPr marL="5881" marR="5881" marT="5881" marB="0"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b="1" dirty="0">
                              <a:solidFill>
                                <a:schemeClr val="accent5">
                                  <a:lumMod val="10000"/>
                                </a:schemeClr>
                              </a:solidFill>
                              <a:latin typeface="Times New Roman" panose="02020603050405020304" pitchFamily="18" charset="0"/>
                              <a:cs typeface="Times New Roman" panose="02020603050405020304" pitchFamily="18" charset="0"/>
                            </a:rPr>
                            <a:t>89.93</a:t>
                          </a:r>
                          <a:endParaRPr lang="zh-TW" altLang="en-US" sz="1600" b="1"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b="1" dirty="0">
                              <a:solidFill>
                                <a:schemeClr val="accent5">
                                  <a:lumMod val="10000"/>
                                </a:schemeClr>
                              </a:solidFill>
                              <a:latin typeface="Times New Roman" panose="02020603050405020304" pitchFamily="18" charset="0"/>
                              <a:cs typeface="Times New Roman" panose="02020603050405020304" pitchFamily="18" charset="0"/>
                            </a:rPr>
                            <a:t>4.61</a:t>
                          </a:r>
                          <a:endParaRPr lang="zh-TW" altLang="en-US" sz="1600" b="1"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20596849"/>
                      </a:ext>
                    </a:extLst>
                  </a:tr>
                  <a:tr h="297282">
                    <a:tc>
                      <a:txBody>
                        <a:bodyPr/>
                        <a:lstStyle/>
                        <a:p>
                          <a:pPr algn="ctr" fontAlgn="ct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S</a:t>
                          </a:r>
                          <a:r>
                            <a:rPr lang="zh-TW" altLang="en-US" sz="1600" b="0" i="0" u="none" strike="noStrike" dirty="0">
                              <a:solidFill>
                                <a:srgbClr val="000000"/>
                              </a:solidFill>
                              <a:effectLst/>
                              <a:latin typeface="Times New Roman" panose="02020603050405020304" pitchFamily="18" charset="0"/>
                              <a:ea typeface="+mn-ea"/>
                              <a:cs typeface="Times New Roman" panose="02020603050405020304" pitchFamily="18" charset="0"/>
                            </a:rPr>
                            <a:t> </a:t>
                          </a: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8-9m</a:t>
                          </a:r>
                        </a:p>
                      </a:txBody>
                      <a:tcPr marL="5881" marR="5881" marT="5881" marB="0"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88.93</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4.56</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23893226"/>
                      </a:ext>
                    </a:extLst>
                  </a:tr>
                  <a:tr h="297282">
                    <a:tc>
                      <a:txBody>
                        <a:bodyPr/>
                        <a:lstStyle/>
                        <a:p>
                          <a:pPr algn="ctr" fontAlgn="ct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W</a:t>
                          </a:r>
                          <a:r>
                            <a:rPr lang="zh-TW" altLang="en-US" sz="1600" b="0" i="0" u="none" strike="noStrike" dirty="0">
                              <a:solidFill>
                                <a:srgbClr val="000000"/>
                              </a:solidFill>
                              <a:effectLst/>
                              <a:latin typeface="Times New Roman" panose="02020603050405020304" pitchFamily="18" charset="0"/>
                              <a:ea typeface="+mn-ea"/>
                              <a:cs typeface="Times New Roman" panose="02020603050405020304" pitchFamily="18" charset="0"/>
                            </a:rPr>
                            <a:t> </a:t>
                          </a: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8-9m</a:t>
                          </a:r>
                        </a:p>
                      </a:txBody>
                      <a:tcPr marL="5881" marR="5881" marT="5881" marB="0"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85.29</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4.37</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030026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表格 16">
                <a:extLst>
                  <a:ext uri="{FF2B5EF4-FFF2-40B4-BE49-F238E27FC236}">
                    <a16:creationId xmlns:a16="http://schemas.microsoft.com/office/drawing/2014/main" id="{201BBC87-A3E1-4526-9DCC-B41CF8A5CE85}"/>
                  </a:ext>
                </a:extLst>
              </p:cNvPr>
              <p:cNvGraphicFramePr>
                <a:graphicFrameLocks noGrp="1"/>
              </p:cNvGraphicFramePr>
              <p:nvPr>
                <p:extLst>
                  <p:ext uri="{D42A27DB-BD31-4B8C-83A1-F6EECF244321}">
                    <p14:modId xmlns:p14="http://schemas.microsoft.com/office/powerpoint/2010/main" val="2579573998"/>
                  </p:ext>
                </p:extLst>
              </p:nvPr>
            </p:nvGraphicFramePr>
            <p:xfrm>
              <a:off x="6594387" y="4689621"/>
              <a:ext cx="5597613" cy="1486410"/>
            </p:xfrm>
            <a:graphic>
              <a:graphicData uri="http://schemas.openxmlformats.org/drawingml/2006/table">
                <a:tbl>
                  <a:tblPr firstRow="1" bandRow="1">
                    <a:tableStyleId>{5C22544A-7EE6-4342-B048-85BDC9FD1C3A}</a:tableStyleId>
                  </a:tblPr>
                  <a:tblGrid>
                    <a:gridCol w="1116555">
                      <a:extLst>
                        <a:ext uri="{9D8B030D-6E8A-4147-A177-3AD203B41FA5}">
                          <a16:colId xmlns:a16="http://schemas.microsoft.com/office/drawing/2014/main" val="967346847"/>
                        </a:ext>
                      </a:extLst>
                    </a:gridCol>
                    <a:gridCol w="2493997">
                      <a:extLst>
                        <a:ext uri="{9D8B030D-6E8A-4147-A177-3AD203B41FA5}">
                          <a16:colId xmlns:a16="http://schemas.microsoft.com/office/drawing/2014/main" val="3065608830"/>
                        </a:ext>
                      </a:extLst>
                    </a:gridCol>
                    <a:gridCol w="1987061">
                      <a:extLst>
                        <a:ext uri="{9D8B030D-6E8A-4147-A177-3AD203B41FA5}">
                          <a16:colId xmlns:a16="http://schemas.microsoft.com/office/drawing/2014/main" val="3164176575"/>
                        </a:ext>
                      </a:extLst>
                    </a:gridCol>
                  </a:tblGrid>
                  <a:tr h="254707">
                    <a:tc>
                      <a:txBody>
                        <a:bodyPr/>
                        <a:lstStyle/>
                        <a:p>
                          <a:pPr algn="ctr" fontAlgn="ctr"/>
                          <a:endParaRPr 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881" marR="5881" marT="5881" marB="0"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Cumulative</a:t>
                          </a:r>
                          <a:r>
                            <a:rPr lang="en-US" altLang="zh-TW" sz="1600" b="0" i="0" u="none" strike="noStrike" baseline="0" dirty="0">
                              <a:solidFill>
                                <a:srgbClr val="000000"/>
                              </a:solidFill>
                              <a:effectLst/>
                              <a:latin typeface="Times New Roman" panose="02020603050405020304" pitchFamily="18" charset="0"/>
                              <a:ea typeface="+mn-ea"/>
                              <a:cs typeface="Times New Roman" panose="02020603050405020304" pitchFamily="18" charset="0"/>
                            </a:rPr>
                            <a:t> Temperature(</a:t>
                          </a:r>
                          <a14:m>
                            <m:oMath xmlns:m="http://schemas.openxmlformats.org/officeDocument/2006/math">
                              <m:r>
                                <a:rPr lang="en-US" altLang="zh-TW" sz="1600" b="0" i="1" u="none" strike="noStrike" baseline="0" smtClean="0">
                                  <a:solidFill>
                                    <a:srgbClr val="000000"/>
                                  </a:solidFill>
                                  <a:effectLst/>
                                  <a:latin typeface="Cambria Math" panose="02040503050406030204" pitchFamily="18" charset="0"/>
                                  <a:ea typeface="Cambria Math" panose="02040503050406030204" pitchFamily="18" charset="0"/>
                                </a:rPr>
                                <m:t>℃</m:t>
                              </m:r>
                            </m:oMath>
                          </a14:m>
                          <a:r>
                            <a:rPr lang="en-US" altLang="zh-TW" sz="1600" b="0" i="0" u="none" strike="noStrike" baseline="0" dirty="0">
                              <a:solidFill>
                                <a:srgbClr val="000000"/>
                              </a:solidFill>
                              <a:effectLst/>
                              <a:latin typeface="Times New Roman" panose="02020603050405020304" pitchFamily="18" charset="0"/>
                              <a:ea typeface="+mn-ea"/>
                              <a:cs typeface="Times New Roman" panose="02020603050405020304" pitchFamily="18" charset="0"/>
                            </a:rPr>
                            <a:t>)</a:t>
                          </a:r>
                          <a:endPar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sz="1600" b="0" i="0" u="none" strike="noStrike" baseline="0" dirty="0">
                              <a:solidFill>
                                <a:srgbClr val="000000"/>
                              </a:solidFill>
                              <a:effectLst/>
                              <a:latin typeface="Times New Roman" panose="02020603050405020304" pitchFamily="18" charset="0"/>
                              <a:ea typeface="+mn-ea"/>
                              <a:cs typeface="Times New Roman" panose="02020603050405020304" pitchFamily="18" charset="0"/>
                            </a:rPr>
                            <a:t>Max </a:t>
                          </a:r>
                          <a:r>
                            <a:rPr lang="el-GR" altLang="zh-TW" sz="1600" b="0" i="0" u="none" strike="noStrike" baseline="0" dirty="0">
                              <a:solidFill>
                                <a:srgbClr val="000000"/>
                              </a:solidFill>
                              <a:effectLst/>
                              <a:latin typeface="Times New Roman" panose="02020603050405020304" pitchFamily="18" charset="0"/>
                              <a:ea typeface="+mn-ea"/>
                              <a:cs typeface="Times New Roman" panose="02020603050405020304" pitchFamily="18" charset="0"/>
                            </a:rPr>
                            <a:t>Δ</a:t>
                          </a:r>
                          <a:r>
                            <a:rPr lang="en-US" altLang="zh-TW" sz="1600" b="0" i="0" u="none" strike="noStrike" baseline="0" dirty="0">
                              <a:solidFill>
                                <a:srgbClr val="000000"/>
                              </a:solidFill>
                              <a:effectLst/>
                              <a:latin typeface="Times New Roman" panose="02020603050405020304" pitchFamily="18" charset="0"/>
                              <a:ea typeface="+mn-ea"/>
                              <a:cs typeface="Times New Roman" panose="02020603050405020304" pitchFamily="18" charset="0"/>
                            </a:rPr>
                            <a:t>T</a:t>
                          </a:r>
                          <a:r>
                            <a:rPr lang="en-US" alt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14:m>
                            <m:oMath xmlns:m="http://schemas.openxmlformats.org/officeDocument/2006/math">
                              <m:r>
                                <a:rPr lang="en-US" altLang="zh-TW" sz="1600" i="1" kern="10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m:t>
                              </m:r>
                            </m:oMath>
                          </a14:m>
                          <a:r>
                            <a:rPr lang="en-US" alt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600" kern="100" dirty="0">
                            <a:effectLst/>
                            <a:latin typeface="Calibri" panose="020F0502020204030204" pitchFamily="34" charset="0"/>
                            <a:ea typeface="+mn-ea"/>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44143758"/>
                      </a:ext>
                    </a:extLst>
                  </a:tr>
                  <a:tr h="281722">
                    <a:tc>
                      <a:txBody>
                        <a:bodyPr/>
                        <a:lstStyle/>
                        <a:p>
                          <a:pPr algn="ctr" fontAlgn="ctr"/>
                          <a:r>
                            <a:rPr 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N</a:t>
                          </a:r>
                          <a:r>
                            <a:rPr lang="zh-TW" alt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9-10</a:t>
                          </a:r>
                          <a:r>
                            <a:rPr 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m</a:t>
                          </a:r>
                        </a:p>
                      </a:txBody>
                      <a:tcPr marL="5881" marR="5881" marT="5881" marB="0"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72.96</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3.67</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6312553"/>
                      </a:ext>
                    </a:extLst>
                  </a:tr>
                  <a:tr h="281722">
                    <a:tc>
                      <a:txBody>
                        <a:bodyPr/>
                        <a:lstStyle/>
                        <a:p>
                          <a:pPr algn="ctr" fontAlgn="ct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E</a:t>
                          </a:r>
                          <a:r>
                            <a:rPr lang="zh-TW" altLang="en-US" sz="1600" b="0" i="0" u="none" strike="noStrike" dirty="0">
                              <a:solidFill>
                                <a:srgbClr val="000000"/>
                              </a:solidFill>
                              <a:effectLst/>
                              <a:latin typeface="Times New Roman" panose="02020603050405020304" pitchFamily="18" charset="0"/>
                              <a:ea typeface="+mn-ea"/>
                              <a:cs typeface="Times New Roman" panose="02020603050405020304" pitchFamily="18" charset="0"/>
                            </a:rPr>
                            <a:t> </a:t>
                          </a: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9-10m</a:t>
                          </a:r>
                        </a:p>
                      </a:txBody>
                      <a:tcPr marL="5881" marR="5881" marT="5881" marB="0"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b="1" dirty="0">
                              <a:solidFill>
                                <a:schemeClr val="accent5">
                                  <a:lumMod val="10000"/>
                                </a:schemeClr>
                              </a:solidFill>
                              <a:latin typeface="Times New Roman" panose="02020603050405020304" pitchFamily="18" charset="0"/>
                              <a:cs typeface="Times New Roman" panose="02020603050405020304" pitchFamily="18" charset="0"/>
                            </a:rPr>
                            <a:t>75.93</a:t>
                          </a:r>
                          <a:endParaRPr lang="zh-TW" altLang="en-US" sz="1600" b="1"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b="1" dirty="0">
                              <a:solidFill>
                                <a:schemeClr val="accent5">
                                  <a:lumMod val="10000"/>
                                </a:schemeClr>
                              </a:solidFill>
                              <a:latin typeface="Times New Roman" panose="02020603050405020304" pitchFamily="18" charset="0"/>
                              <a:cs typeface="Times New Roman" panose="02020603050405020304" pitchFamily="18" charset="0"/>
                            </a:rPr>
                            <a:t>3.82</a:t>
                          </a:r>
                          <a:endParaRPr lang="zh-TW" altLang="en-US" sz="1600" b="1"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20596849"/>
                      </a:ext>
                    </a:extLst>
                  </a:tr>
                  <a:tr h="281722">
                    <a:tc>
                      <a:txBody>
                        <a:bodyPr/>
                        <a:lstStyle/>
                        <a:p>
                          <a:pPr algn="ctr" fontAlgn="ct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S</a:t>
                          </a:r>
                          <a:r>
                            <a:rPr lang="zh-TW" altLang="en-US" sz="1600" b="0" i="0" u="none" strike="noStrike" dirty="0">
                              <a:solidFill>
                                <a:srgbClr val="000000"/>
                              </a:solidFill>
                              <a:effectLst/>
                              <a:latin typeface="Times New Roman" panose="02020603050405020304" pitchFamily="18" charset="0"/>
                              <a:ea typeface="+mn-ea"/>
                              <a:cs typeface="Times New Roman" panose="02020603050405020304" pitchFamily="18" charset="0"/>
                            </a:rPr>
                            <a:t> </a:t>
                          </a: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9-10m</a:t>
                          </a:r>
                        </a:p>
                      </a:txBody>
                      <a:tcPr marL="5881" marR="5881" marT="5881" marB="0"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73.84</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3.72</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23893226"/>
                      </a:ext>
                    </a:extLst>
                  </a:tr>
                  <a:tr h="281722">
                    <a:tc>
                      <a:txBody>
                        <a:bodyPr/>
                        <a:lstStyle/>
                        <a:p>
                          <a:pPr algn="ctr" fontAlgn="ct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W</a:t>
                          </a:r>
                          <a:r>
                            <a:rPr lang="zh-TW" altLang="en-US" sz="1600" b="0" i="0" u="none" strike="noStrike" dirty="0">
                              <a:solidFill>
                                <a:srgbClr val="000000"/>
                              </a:solidFill>
                              <a:effectLst/>
                              <a:latin typeface="Times New Roman" panose="02020603050405020304" pitchFamily="18" charset="0"/>
                              <a:ea typeface="+mn-ea"/>
                              <a:cs typeface="Times New Roman" panose="02020603050405020304" pitchFamily="18" charset="0"/>
                            </a:rPr>
                            <a:t> </a:t>
                          </a: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9-10m</a:t>
                          </a:r>
                        </a:p>
                      </a:txBody>
                      <a:tcPr marL="5881" marR="5881" marT="5881" marB="0"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70.96</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3.57</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0300263"/>
                      </a:ext>
                    </a:extLst>
                  </a:tr>
                </a:tbl>
              </a:graphicData>
            </a:graphic>
          </p:graphicFrame>
        </mc:Choice>
        <mc:Fallback xmlns="">
          <p:graphicFrame>
            <p:nvGraphicFramePr>
              <p:cNvPr id="9" name="表格 16">
                <a:extLst>
                  <a:ext uri="{FF2B5EF4-FFF2-40B4-BE49-F238E27FC236}">
                    <a16:creationId xmlns:a16="http://schemas.microsoft.com/office/drawing/2014/main" id="{201BBC87-A3E1-4526-9DCC-B41CF8A5CE85}"/>
                  </a:ext>
                </a:extLst>
              </p:cNvPr>
              <p:cNvGraphicFramePr>
                <a:graphicFrameLocks noGrp="1"/>
              </p:cNvGraphicFramePr>
              <p:nvPr>
                <p:extLst>
                  <p:ext uri="{D42A27DB-BD31-4B8C-83A1-F6EECF244321}">
                    <p14:modId xmlns:p14="http://schemas.microsoft.com/office/powerpoint/2010/main" val="2579573998"/>
                  </p:ext>
                </p:extLst>
              </p:nvPr>
            </p:nvGraphicFramePr>
            <p:xfrm>
              <a:off x="6594387" y="4689621"/>
              <a:ext cx="5597613" cy="1486410"/>
            </p:xfrm>
            <a:graphic>
              <a:graphicData uri="http://schemas.openxmlformats.org/drawingml/2006/table">
                <a:tbl>
                  <a:tblPr firstRow="1" bandRow="1">
                    <a:tableStyleId>{5C22544A-7EE6-4342-B048-85BDC9FD1C3A}</a:tableStyleId>
                  </a:tblPr>
                  <a:tblGrid>
                    <a:gridCol w="1116555">
                      <a:extLst>
                        <a:ext uri="{9D8B030D-6E8A-4147-A177-3AD203B41FA5}">
                          <a16:colId xmlns:a16="http://schemas.microsoft.com/office/drawing/2014/main" val="967346847"/>
                        </a:ext>
                      </a:extLst>
                    </a:gridCol>
                    <a:gridCol w="2493997">
                      <a:extLst>
                        <a:ext uri="{9D8B030D-6E8A-4147-A177-3AD203B41FA5}">
                          <a16:colId xmlns:a16="http://schemas.microsoft.com/office/drawing/2014/main" val="3065608830"/>
                        </a:ext>
                      </a:extLst>
                    </a:gridCol>
                    <a:gridCol w="1987061">
                      <a:extLst>
                        <a:ext uri="{9D8B030D-6E8A-4147-A177-3AD203B41FA5}">
                          <a16:colId xmlns:a16="http://schemas.microsoft.com/office/drawing/2014/main" val="3164176575"/>
                        </a:ext>
                      </a:extLst>
                    </a:gridCol>
                  </a:tblGrid>
                  <a:tr h="297282">
                    <a:tc>
                      <a:txBody>
                        <a:bodyPr/>
                        <a:lstStyle/>
                        <a:p>
                          <a:pPr algn="ctr" fontAlgn="ctr"/>
                          <a:endParaRPr 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881" marR="5881" marT="5881" marB="0"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endParaRPr lang="zh-TW"/>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blipFill>
                          <a:blip r:embed="rId4"/>
                          <a:stretch>
                            <a:fillRect l="-44878" t="-14286" r="-80244" b="-432653"/>
                          </a:stretch>
                        </a:blipFill>
                      </a:tcPr>
                    </a:tc>
                    <a:tc>
                      <a:txBody>
                        <a:bodyPr/>
                        <a:lstStyle/>
                        <a:p>
                          <a:endParaRPr lang="zh-TW"/>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blipFill>
                          <a:blip r:embed="rId4"/>
                          <a:stretch>
                            <a:fillRect l="-182209" t="-14286" r="-920" b="-432653"/>
                          </a:stretch>
                        </a:blipFill>
                      </a:tcPr>
                    </a:tc>
                    <a:extLst>
                      <a:ext uri="{0D108BD9-81ED-4DB2-BD59-A6C34878D82A}">
                        <a16:rowId xmlns:a16="http://schemas.microsoft.com/office/drawing/2014/main" val="3644143758"/>
                      </a:ext>
                    </a:extLst>
                  </a:tr>
                  <a:tr h="297282">
                    <a:tc>
                      <a:txBody>
                        <a:bodyPr/>
                        <a:lstStyle/>
                        <a:p>
                          <a:pPr algn="ctr" fontAlgn="ctr"/>
                          <a:r>
                            <a:rPr 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N</a:t>
                          </a:r>
                          <a:r>
                            <a:rPr lang="zh-TW" alt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9-10</a:t>
                          </a:r>
                          <a:r>
                            <a:rPr 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m</a:t>
                          </a:r>
                        </a:p>
                      </a:txBody>
                      <a:tcPr marL="5881" marR="5881" marT="5881" marB="0"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72.96</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3.67</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6312553"/>
                      </a:ext>
                    </a:extLst>
                  </a:tr>
                  <a:tr h="297282">
                    <a:tc>
                      <a:txBody>
                        <a:bodyPr/>
                        <a:lstStyle/>
                        <a:p>
                          <a:pPr algn="ctr" fontAlgn="ct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E</a:t>
                          </a:r>
                          <a:r>
                            <a:rPr lang="zh-TW" altLang="en-US" sz="1600" b="0" i="0" u="none" strike="noStrike" dirty="0">
                              <a:solidFill>
                                <a:srgbClr val="000000"/>
                              </a:solidFill>
                              <a:effectLst/>
                              <a:latin typeface="Times New Roman" panose="02020603050405020304" pitchFamily="18" charset="0"/>
                              <a:ea typeface="+mn-ea"/>
                              <a:cs typeface="Times New Roman" panose="02020603050405020304" pitchFamily="18" charset="0"/>
                            </a:rPr>
                            <a:t> </a:t>
                          </a: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9-10m</a:t>
                          </a:r>
                        </a:p>
                      </a:txBody>
                      <a:tcPr marL="5881" marR="5881" marT="5881" marB="0"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b="1" dirty="0">
                              <a:solidFill>
                                <a:schemeClr val="accent5">
                                  <a:lumMod val="10000"/>
                                </a:schemeClr>
                              </a:solidFill>
                              <a:latin typeface="Times New Roman" panose="02020603050405020304" pitchFamily="18" charset="0"/>
                              <a:cs typeface="Times New Roman" panose="02020603050405020304" pitchFamily="18" charset="0"/>
                            </a:rPr>
                            <a:t>75.93</a:t>
                          </a:r>
                          <a:endParaRPr lang="zh-TW" altLang="en-US" sz="1600" b="1"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b="1" dirty="0">
                              <a:solidFill>
                                <a:schemeClr val="accent5">
                                  <a:lumMod val="10000"/>
                                </a:schemeClr>
                              </a:solidFill>
                              <a:latin typeface="Times New Roman" panose="02020603050405020304" pitchFamily="18" charset="0"/>
                              <a:cs typeface="Times New Roman" panose="02020603050405020304" pitchFamily="18" charset="0"/>
                            </a:rPr>
                            <a:t>3.82</a:t>
                          </a:r>
                          <a:endParaRPr lang="zh-TW" altLang="en-US" sz="1600" b="1"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20596849"/>
                      </a:ext>
                    </a:extLst>
                  </a:tr>
                  <a:tr h="297282">
                    <a:tc>
                      <a:txBody>
                        <a:bodyPr/>
                        <a:lstStyle/>
                        <a:p>
                          <a:pPr algn="ctr" fontAlgn="ct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S</a:t>
                          </a:r>
                          <a:r>
                            <a:rPr lang="zh-TW" altLang="en-US" sz="1600" b="0" i="0" u="none" strike="noStrike" dirty="0">
                              <a:solidFill>
                                <a:srgbClr val="000000"/>
                              </a:solidFill>
                              <a:effectLst/>
                              <a:latin typeface="Times New Roman" panose="02020603050405020304" pitchFamily="18" charset="0"/>
                              <a:ea typeface="+mn-ea"/>
                              <a:cs typeface="Times New Roman" panose="02020603050405020304" pitchFamily="18" charset="0"/>
                            </a:rPr>
                            <a:t> </a:t>
                          </a: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9-10m</a:t>
                          </a:r>
                        </a:p>
                      </a:txBody>
                      <a:tcPr marL="5881" marR="5881" marT="5881" marB="0"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73.84</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3.72</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23893226"/>
                      </a:ext>
                    </a:extLst>
                  </a:tr>
                  <a:tr h="297282">
                    <a:tc>
                      <a:txBody>
                        <a:bodyPr/>
                        <a:lstStyle/>
                        <a:p>
                          <a:pPr algn="ctr" fontAlgn="ct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W</a:t>
                          </a:r>
                          <a:r>
                            <a:rPr lang="zh-TW" altLang="en-US" sz="1600" b="0" i="0" u="none" strike="noStrike" dirty="0">
                              <a:solidFill>
                                <a:srgbClr val="000000"/>
                              </a:solidFill>
                              <a:effectLst/>
                              <a:latin typeface="Times New Roman" panose="02020603050405020304" pitchFamily="18" charset="0"/>
                              <a:ea typeface="+mn-ea"/>
                              <a:cs typeface="Times New Roman" panose="02020603050405020304" pitchFamily="18" charset="0"/>
                            </a:rPr>
                            <a:t> </a:t>
                          </a: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9-10m</a:t>
                          </a:r>
                        </a:p>
                      </a:txBody>
                      <a:tcPr marL="5881" marR="5881" marT="5881" marB="0"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70.96</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3.57</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0300263"/>
                      </a:ext>
                    </a:extLst>
                  </a:tr>
                </a:tbl>
              </a:graphicData>
            </a:graphic>
          </p:graphicFrame>
        </mc:Fallback>
      </mc:AlternateContent>
      <p:pic>
        <p:nvPicPr>
          <p:cNvPr id="10" name="圖片 9">
            <a:extLst>
              <a:ext uri="{FF2B5EF4-FFF2-40B4-BE49-F238E27FC236}">
                <a16:creationId xmlns:a16="http://schemas.microsoft.com/office/drawing/2014/main" id="{43DAD9E1-168A-4AE1-82B3-67F8A47DF4DB}"/>
              </a:ext>
            </a:extLst>
          </p:cNvPr>
          <p:cNvPicPr>
            <a:picLocks/>
          </p:cNvPicPr>
          <p:nvPr/>
        </p:nvPicPr>
        <p:blipFill rotWithShape="1">
          <a:blip r:embed="rId5"/>
          <a:srcRect r="2130"/>
          <a:stretch/>
        </p:blipFill>
        <p:spPr>
          <a:xfrm>
            <a:off x="7095590" y="1679476"/>
            <a:ext cx="5031309" cy="2995200"/>
          </a:xfrm>
          <a:prstGeom prst="rect">
            <a:avLst/>
          </a:prstGeom>
        </p:spPr>
      </p:pic>
      <p:sp>
        <p:nvSpPr>
          <p:cNvPr id="11" name="文字方塊 10">
            <a:extLst>
              <a:ext uri="{FF2B5EF4-FFF2-40B4-BE49-F238E27FC236}">
                <a16:creationId xmlns:a16="http://schemas.microsoft.com/office/drawing/2014/main" id="{AE89CCB4-9C55-405F-8A5B-70F970A0F413}"/>
              </a:ext>
            </a:extLst>
          </p:cNvPr>
          <p:cNvSpPr txBox="1"/>
          <p:nvPr/>
        </p:nvSpPr>
        <p:spPr>
          <a:xfrm>
            <a:off x="3811374" y="6367666"/>
            <a:ext cx="4569251" cy="400110"/>
          </a:xfrm>
          <a:prstGeom prst="rect">
            <a:avLst/>
          </a:prstGeom>
          <a:noFill/>
        </p:spPr>
        <p:txBody>
          <a:bodyPr wrap="square" rtlCol="0">
            <a:spAutoFit/>
          </a:bodyPr>
          <a:lstStyle/>
          <a:p>
            <a:r>
              <a:rPr lang="en-US" altLang="zh-TW" sz="2000" b="1" dirty="0">
                <a:solidFill>
                  <a:schemeClr val="accent5">
                    <a:lumMod val="10000"/>
                  </a:schemeClr>
                </a:solidFill>
                <a:latin typeface="Times New Roman" panose="02020603050405020304" pitchFamily="18" charset="0"/>
                <a:cs typeface="Times New Roman" panose="02020603050405020304" pitchFamily="18" charset="0"/>
              </a:rPr>
              <a:t>Velocity: 0.2-0.3 m/d, RMSE:1.9-2.3℃</a:t>
            </a:r>
            <a:endParaRPr lang="zh-TW" altLang="en-US" sz="2000" b="1" dirty="0">
              <a:solidFill>
                <a:schemeClr val="accent5">
                  <a:lumMod val="10000"/>
                </a:schemeClr>
              </a:solidFill>
              <a:latin typeface="Calibri Light" panose="020F0302020204030204" pitchFamily="34" charset="0"/>
              <a:cs typeface="Calibri Light" panose="020F0302020204030204" pitchFamily="34" charset="0"/>
            </a:endParaRPr>
          </a:p>
        </p:txBody>
      </p:sp>
      <p:grpSp>
        <p:nvGrpSpPr>
          <p:cNvPr id="7" name="群組 6"/>
          <p:cNvGrpSpPr/>
          <p:nvPr/>
        </p:nvGrpSpPr>
        <p:grpSpPr>
          <a:xfrm>
            <a:off x="5204464" y="2980036"/>
            <a:ext cx="1708411" cy="1691369"/>
            <a:chOff x="5139564" y="1858168"/>
            <a:chExt cx="1708411" cy="1691369"/>
          </a:xfrm>
        </p:grpSpPr>
        <p:pic>
          <p:nvPicPr>
            <p:cNvPr id="6" name="圖片 5">
              <a:extLst>
                <a:ext uri="{FF2B5EF4-FFF2-40B4-BE49-F238E27FC236}">
                  <a16:creationId xmlns:a16="http://schemas.microsoft.com/office/drawing/2014/main" id="{C7CD6EF7-755A-4FF2-AFC0-1B0CF24C9C11}"/>
                </a:ext>
              </a:extLst>
            </p:cNvPr>
            <p:cNvPicPr>
              <a:picLocks noChangeAspect="1"/>
            </p:cNvPicPr>
            <p:nvPr/>
          </p:nvPicPr>
          <p:blipFill>
            <a:blip r:embed="rId6"/>
            <a:stretch>
              <a:fillRect/>
            </a:stretch>
          </p:blipFill>
          <p:spPr>
            <a:xfrm>
              <a:off x="5139564" y="1858168"/>
              <a:ext cx="1708411" cy="1691369"/>
            </a:xfrm>
            <a:prstGeom prst="rect">
              <a:avLst/>
            </a:prstGeom>
          </p:spPr>
        </p:pic>
        <p:sp>
          <p:nvSpPr>
            <p:cNvPr id="12" name="箭號: 向下 1">
              <a:extLst>
                <a:ext uri="{FF2B5EF4-FFF2-40B4-BE49-F238E27FC236}">
                  <a16:creationId xmlns:a16="http://schemas.microsoft.com/office/drawing/2014/main" id="{64CD0068-878E-4065-A03E-60447B93D52D}"/>
                </a:ext>
              </a:extLst>
            </p:cNvPr>
            <p:cNvSpPr/>
            <p:nvPr/>
          </p:nvSpPr>
          <p:spPr>
            <a:xfrm rot="19888501">
              <a:off x="5903155" y="2476630"/>
              <a:ext cx="181229" cy="438094"/>
            </a:xfrm>
            <a:prstGeom prst="downArrow">
              <a:avLst/>
            </a:prstGeom>
            <a:solidFill>
              <a:schemeClr val="accent5">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 name="群組 3"/>
          <p:cNvGrpSpPr/>
          <p:nvPr/>
        </p:nvGrpSpPr>
        <p:grpSpPr>
          <a:xfrm>
            <a:off x="5041263" y="1469944"/>
            <a:ext cx="2202916" cy="1457269"/>
            <a:chOff x="6374270" y="1438466"/>
            <a:chExt cx="4845958" cy="3205690"/>
          </a:xfrm>
        </p:grpSpPr>
        <p:grpSp>
          <p:nvGrpSpPr>
            <p:cNvPr id="13" name="群組 12">
              <a:extLst>
                <a:ext uri="{FF2B5EF4-FFF2-40B4-BE49-F238E27FC236}">
                  <a16:creationId xmlns:a16="http://schemas.microsoft.com/office/drawing/2014/main" id="{306FA702-76EB-430A-BAD1-F86C6DF7C6E1}"/>
                </a:ext>
              </a:extLst>
            </p:cNvPr>
            <p:cNvGrpSpPr/>
            <p:nvPr/>
          </p:nvGrpSpPr>
          <p:grpSpPr>
            <a:xfrm>
              <a:off x="6374270" y="1438466"/>
              <a:ext cx="4845958" cy="3205690"/>
              <a:chOff x="2513974" y="1219068"/>
              <a:chExt cx="6234372" cy="4124154"/>
            </a:xfrm>
          </p:grpSpPr>
          <p:pic>
            <p:nvPicPr>
              <p:cNvPr id="14" name="圖片 13">
                <a:extLst>
                  <a:ext uri="{FF2B5EF4-FFF2-40B4-BE49-F238E27FC236}">
                    <a16:creationId xmlns:a16="http://schemas.microsoft.com/office/drawing/2014/main" id="{D9931E0E-174B-4FAF-99E0-5CE9BF70C420}"/>
                  </a:ext>
                </a:extLst>
              </p:cNvPr>
              <p:cNvPicPr>
                <a:picLocks noChangeAspect="1"/>
              </p:cNvPicPr>
              <p:nvPr/>
            </p:nvPicPr>
            <p:blipFill>
              <a:blip r:embed="rId7"/>
              <a:stretch>
                <a:fillRect/>
              </a:stretch>
            </p:blipFill>
            <p:spPr>
              <a:xfrm>
                <a:off x="2513974" y="1219068"/>
                <a:ext cx="6234372" cy="4124154"/>
              </a:xfrm>
              <a:prstGeom prst="rect">
                <a:avLst/>
              </a:prstGeom>
            </p:spPr>
          </p:pic>
          <p:sp>
            <p:nvSpPr>
              <p:cNvPr id="15" name="文字方塊 14">
                <a:extLst>
                  <a:ext uri="{FF2B5EF4-FFF2-40B4-BE49-F238E27FC236}">
                    <a16:creationId xmlns:a16="http://schemas.microsoft.com/office/drawing/2014/main" id="{481268BC-B3B7-4248-838C-5D5B0020C49F}"/>
                  </a:ext>
                </a:extLst>
              </p:cNvPr>
              <p:cNvSpPr txBox="1"/>
              <p:nvPr/>
            </p:nvSpPr>
            <p:spPr>
              <a:xfrm rot="20395636">
                <a:off x="3297114" y="1749670"/>
                <a:ext cx="905609" cy="404446"/>
              </a:xfrm>
              <a:prstGeom prst="rect">
                <a:avLst/>
              </a:prstGeom>
              <a:solidFill>
                <a:schemeClr val="bg1"/>
              </a:solidFill>
            </p:spPr>
            <p:txBody>
              <a:bodyPr wrap="square" rtlCol="0">
                <a:spAutoFit/>
              </a:bodyPr>
              <a:lstStyle/>
              <a:p>
                <a:endParaRPr lang="zh-TW" altLang="en-US" dirty="0"/>
              </a:p>
            </p:txBody>
          </p:sp>
          <p:sp>
            <p:nvSpPr>
              <p:cNvPr id="16" name="文字方塊 15">
                <a:extLst>
                  <a:ext uri="{FF2B5EF4-FFF2-40B4-BE49-F238E27FC236}">
                    <a16:creationId xmlns:a16="http://schemas.microsoft.com/office/drawing/2014/main" id="{BD89E626-E21D-464E-A16E-92785A3C56EF}"/>
                  </a:ext>
                </a:extLst>
              </p:cNvPr>
              <p:cNvSpPr txBox="1"/>
              <p:nvPr/>
            </p:nvSpPr>
            <p:spPr>
              <a:xfrm rot="20098974">
                <a:off x="5461398" y="2250551"/>
                <a:ext cx="1479766" cy="369332"/>
              </a:xfrm>
              <a:prstGeom prst="rect">
                <a:avLst/>
              </a:prstGeom>
              <a:solidFill>
                <a:schemeClr val="bg1"/>
              </a:solidFill>
            </p:spPr>
            <p:txBody>
              <a:bodyPr wrap="square" rtlCol="0">
                <a:spAutoFit/>
              </a:bodyPr>
              <a:lstStyle/>
              <a:p>
                <a:endParaRPr lang="zh-TW" altLang="en-US" dirty="0"/>
              </a:p>
            </p:txBody>
          </p:sp>
          <p:sp>
            <p:nvSpPr>
              <p:cNvPr id="17" name="文字方塊 16">
                <a:extLst>
                  <a:ext uri="{FF2B5EF4-FFF2-40B4-BE49-F238E27FC236}">
                    <a16:creationId xmlns:a16="http://schemas.microsoft.com/office/drawing/2014/main" id="{BADA08DC-82E1-4085-9EBE-48C60497D4D6}"/>
                  </a:ext>
                </a:extLst>
              </p:cNvPr>
              <p:cNvSpPr txBox="1"/>
              <p:nvPr/>
            </p:nvSpPr>
            <p:spPr>
              <a:xfrm rot="20395636">
                <a:off x="8058317" y="2239089"/>
                <a:ext cx="585546" cy="322460"/>
              </a:xfrm>
              <a:prstGeom prst="rect">
                <a:avLst/>
              </a:prstGeom>
              <a:solidFill>
                <a:schemeClr val="bg1"/>
              </a:solidFill>
            </p:spPr>
            <p:txBody>
              <a:bodyPr wrap="square" rtlCol="0">
                <a:spAutoFit/>
              </a:bodyPr>
              <a:lstStyle/>
              <a:p>
                <a:endParaRPr lang="zh-TW" altLang="en-US" dirty="0"/>
              </a:p>
            </p:txBody>
          </p:sp>
        </p:grpSp>
        <p:sp>
          <p:nvSpPr>
            <p:cNvPr id="18" name="箭號: 向下 1">
              <a:extLst>
                <a:ext uri="{FF2B5EF4-FFF2-40B4-BE49-F238E27FC236}">
                  <a16:creationId xmlns:a16="http://schemas.microsoft.com/office/drawing/2014/main" id="{64CD0068-878E-4065-A03E-60447B93D52D}"/>
                </a:ext>
              </a:extLst>
            </p:cNvPr>
            <p:cNvSpPr/>
            <p:nvPr/>
          </p:nvSpPr>
          <p:spPr>
            <a:xfrm rot="19888501">
              <a:off x="8394998" y="1552367"/>
              <a:ext cx="313846" cy="75867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0" name="文字方塊 19"/>
          <p:cNvSpPr txBox="1"/>
          <p:nvPr/>
        </p:nvSpPr>
        <p:spPr>
          <a:xfrm>
            <a:off x="4287702" y="1162714"/>
            <a:ext cx="3616597" cy="400110"/>
          </a:xfrm>
          <a:prstGeom prst="rect">
            <a:avLst/>
          </a:prstGeom>
          <a:noFill/>
        </p:spPr>
        <p:txBody>
          <a:bodyPr wrap="square" rtlCol="0">
            <a:spAutoFit/>
          </a:bodyPr>
          <a:lstStyle/>
          <a:p>
            <a:r>
              <a:rPr lang="en-US" altLang="zh-TW" sz="2000" dirty="0">
                <a:solidFill>
                  <a:schemeClr val="accent5">
                    <a:lumMod val="10000"/>
                  </a:schemeClr>
                </a:solidFill>
                <a:latin typeface="Times New Roman" panose="02020603050405020304" pitchFamily="18" charset="0"/>
                <a:cs typeface="Times New Roman" panose="02020603050405020304" pitchFamily="18" charset="0"/>
              </a:rPr>
              <a:t>Previous research </a:t>
            </a:r>
            <a:r>
              <a:rPr lang="zh-TW" altLang="en-US" sz="2000" dirty="0">
                <a:solidFill>
                  <a:schemeClr val="accent5">
                    <a:lumMod val="10000"/>
                  </a:schemeClr>
                </a:solidFill>
                <a:latin typeface="Times New Roman" panose="02020603050405020304" pitchFamily="18" charset="0"/>
                <a:cs typeface="Times New Roman" panose="02020603050405020304" pitchFamily="18" charset="0"/>
              </a:rPr>
              <a:t> </a:t>
            </a:r>
            <a:r>
              <a:rPr lang="en-US" altLang="zh-TW" sz="2000" dirty="0">
                <a:solidFill>
                  <a:schemeClr val="accent5">
                    <a:lumMod val="10000"/>
                  </a:schemeClr>
                </a:solidFill>
                <a:latin typeface="Times New Roman" panose="02020603050405020304" pitchFamily="18" charset="0"/>
                <a:cs typeface="Times New Roman" panose="02020603050405020304" pitchFamily="18" charset="0"/>
              </a:rPr>
              <a:t>flow direction</a:t>
            </a:r>
            <a:endParaRPr lang="zh-TW" altLang="en-US" sz="2000" dirty="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21" name="動作按鈕: 上一項 20">
            <a:hlinkClick r:id="" action="ppaction://hlinkshowjump?jump=previousslide" highlightClick="1"/>
          </p:cNvPr>
          <p:cNvSpPr/>
          <p:nvPr/>
        </p:nvSpPr>
        <p:spPr>
          <a:xfrm>
            <a:off x="241954" y="6333179"/>
            <a:ext cx="435600" cy="434597"/>
          </a:xfrm>
          <a:prstGeom prst="actionButtonBackPrevious">
            <a:avLst/>
          </a:prstGeom>
          <a:solidFill>
            <a:schemeClr val="accent5"/>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動作按鈕: 下一項 21">
            <a:hlinkClick r:id="" action="ppaction://hlinkshowjump?jump=nextslide" highlightClick="1"/>
          </p:cNvPr>
          <p:cNvSpPr/>
          <p:nvPr/>
        </p:nvSpPr>
        <p:spPr>
          <a:xfrm>
            <a:off x="11443317" y="6333180"/>
            <a:ext cx="435006" cy="434597"/>
          </a:xfrm>
          <a:prstGeom prst="actionButtonForwardNext">
            <a:avLst/>
          </a:prstGeom>
          <a:solidFill>
            <a:schemeClr val="accent5"/>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動作按鈕: 移至首頁 9">
            <a:hlinkClick r:id="rId8" action="ppaction://hlinksldjump" highlightClick="1"/>
            <a:extLst>
              <a:ext uri="{FF2B5EF4-FFF2-40B4-BE49-F238E27FC236}">
                <a16:creationId xmlns:a16="http://schemas.microsoft.com/office/drawing/2014/main" id="{EBDE60C1-C385-4EFD-9412-3783BB9E888A}"/>
              </a:ext>
            </a:extLst>
          </p:cNvPr>
          <p:cNvSpPr/>
          <p:nvPr/>
        </p:nvSpPr>
        <p:spPr>
          <a:xfrm>
            <a:off x="8900110" y="221758"/>
            <a:ext cx="536353" cy="588680"/>
          </a:xfrm>
          <a:prstGeom prst="actionButtonHome">
            <a:avLst/>
          </a:prstGeom>
          <a:solidFill>
            <a:schemeClr val="accent5"/>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29958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p:nvPr/>
        </p:nvPicPr>
        <p:blipFill rotWithShape="1">
          <a:blip r:embed="rId2" cstate="print">
            <a:extLst>
              <a:ext uri="{28A0092B-C50C-407E-A947-70E740481C1C}">
                <a14:useLocalDpi xmlns:a14="http://schemas.microsoft.com/office/drawing/2010/main" val="0"/>
              </a:ext>
            </a:extLst>
          </a:blip>
          <a:srcRect l="8188" t="5652" r="6380" b="4602"/>
          <a:stretch/>
        </p:blipFill>
        <p:spPr bwMode="auto">
          <a:xfrm>
            <a:off x="0" y="1971993"/>
            <a:ext cx="6871629" cy="4215743"/>
          </a:xfrm>
          <a:prstGeom prst="rect">
            <a:avLst/>
          </a:prstGeom>
          <a:ln>
            <a:noFill/>
          </a:ln>
          <a:extLst>
            <a:ext uri="{53640926-AAD7-44D8-BBD7-CCE9431645EC}">
              <a14:shadowObscured xmlns:a14="http://schemas.microsoft.com/office/drawing/2010/main"/>
            </a:ext>
          </a:extLst>
        </p:spPr>
      </p:pic>
      <p:sp>
        <p:nvSpPr>
          <p:cNvPr id="6" name="文字方塊 5">
            <a:extLst>
              <a:ext uri="{FF2B5EF4-FFF2-40B4-BE49-F238E27FC236}">
                <a16:creationId xmlns:a16="http://schemas.microsoft.com/office/drawing/2014/main" id="{6F4AE0C3-549E-43C9-8012-8A2755D2E66F}"/>
              </a:ext>
            </a:extLst>
          </p:cNvPr>
          <p:cNvSpPr txBox="1"/>
          <p:nvPr/>
        </p:nvSpPr>
        <p:spPr>
          <a:xfrm>
            <a:off x="3591064" y="223200"/>
            <a:ext cx="5009873" cy="954107"/>
          </a:xfrm>
          <a:prstGeom prst="rect">
            <a:avLst/>
          </a:prstGeom>
          <a:noFill/>
        </p:spPr>
        <p:txBody>
          <a:bodyPr wrap="square" rtlCol="0">
            <a:spAutoFit/>
          </a:bodyPr>
          <a:lstStyle/>
          <a:p>
            <a:r>
              <a:rPr lang="en-US" altLang="zh-TW" sz="3200" b="1" dirty="0">
                <a:solidFill>
                  <a:schemeClr val="accent3">
                    <a:lumMod val="10000"/>
                  </a:schemeClr>
                </a:solidFill>
                <a:latin typeface="Times New Roman" panose="02020603050405020304" pitchFamily="18" charset="0"/>
                <a:cs typeface="Times New Roman" panose="02020603050405020304" pitchFamily="18" charset="0"/>
              </a:rPr>
              <a:t>Single Well Heating Results</a:t>
            </a:r>
          </a:p>
          <a:p>
            <a:pPr marL="457200" indent="-457200" algn="ctr">
              <a:buFont typeface="Wingdings" panose="05000000000000000000" pitchFamily="2" charset="2"/>
              <a:buChar char="l"/>
            </a:pPr>
            <a:r>
              <a:rPr lang="en-US" altLang="zh-TW" sz="2400" b="1" dirty="0">
                <a:solidFill>
                  <a:schemeClr val="accent3">
                    <a:lumMod val="10000"/>
                  </a:schemeClr>
                </a:solidFill>
                <a:latin typeface="Times New Roman" panose="02020603050405020304" pitchFamily="18" charset="0"/>
                <a:cs typeface="Times New Roman" panose="02020603050405020304" pitchFamily="18" charset="0"/>
              </a:rPr>
              <a:t>Site 1</a:t>
            </a:r>
          </a:p>
        </p:txBody>
      </p:sp>
      <p:sp>
        <p:nvSpPr>
          <p:cNvPr id="8" name="動作按鈕: 下一項 7">
            <a:hlinkClick r:id="" action="ppaction://hlinkshowjump?jump=nextslide" highlightClick="1"/>
          </p:cNvPr>
          <p:cNvSpPr/>
          <p:nvPr/>
        </p:nvSpPr>
        <p:spPr>
          <a:xfrm>
            <a:off x="11443317" y="6333180"/>
            <a:ext cx="435006" cy="434597"/>
          </a:xfrm>
          <a:prstGeom prst="actionButtonForwardNext">
            <a:avLst/>
          </a:prstGeom>
          <a:solidFill>
            <a:schemeClr val="accent5"/>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動作按鈕: 上一項 8">
            <a:hlinkClick r:id="" action="ppaction://hlinkshowjump?jump=previousslide" highlightClick="1"/>
          </p:cNvPr>
          <p:cNvSpPr/>
          <p:nvPr/>
        </p:nvSpPr>
        <p:spPr>
          <a:xfrm>
            <a:off x="241954" y="6333179"/>
            <a:ext cx="435600" cy="434597"/>
          </a:xfrm>
          <a:prstGeom prst="actionButtonBackPrevious">
            <a:avLst/>
          </a:prstGeom>
          <a:solidFill>
            <a:schemeClr val="accent5"/>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動作按鈕: 移至首頁 9">
            <a:hlinkClick r:id="rId3" action="ppaction://hlinksldjump" highlightClick="1"/>
            <a:extLst>
              <a:ext uri="{FF2B5EF4-FFF2-40B4-BE49-F238E27FC236}">
                <a16:creationId xmlns:a16="http://schemas.microsoft.com/office/drawing/2014/main" id="{EBDE60C1-C385-4EFD-9412-3783BB9E888A}"/>
              </a:ext>
            </a:extLst>
          </p:cNvPr>
          <p:cNvSpPr/>
          <p:nvPr/>
        </p:nvSpPr>
        <p:spPr>
          <a:xfrm>
            <a:off x="8900110" y="221758"/>
            <a:ext cx="536353" cy="588680"/>
          </a:xfrm>
          <a:prstGeom prst="actionButtonHome">
            <a:avLst/>
          </a:prstGeom>
          <a:solidFill>
            <a:schemeClr val="accent5"/>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方塊 1"/>
          <p:cNvSpPr txBox="1"/>
          <p:nvPr/>
        </p:nvSpPr>
        <p:spPr>
          <a:xfrm>
            <a:off x="4465468" y="1220707"/>
            <a:ext cx="3261063" cy="707886"/>
          </a:xfrm>
          <a:prstGeom prst="rect">
            <a:avLst/>
          </a:prstGeom>
          <a:noFill/>
        </p:spPr>
        <p:txBody>
          <a:bodyPr wrap="square" rtlCol="0">
            <a:spAutoFit/>
          </a:bodyPr>
          <a:lstStyle/>
          <a:p>
            <a:pPr marL="342900" indent="-342900">
              <a:buFont typeface="Arial" panose="020B0604020202020204" pitchFamily="34" charset="0"/>
              <a:buChar char="•"/>
            </a:pPr>
            <a:r>
              <a:rPr lang="en-US" altLang="zh-TW" sz="2000" dirty="0">
                <a:solidFill>
                  <a:schemeClr val="accent5">
                    <a:lumMod val="10000"/>
                  </a:schemeClr>
                </a:solidFill>
                <a:latin typeface="Times New Roman" panose="02020603050405020304" pitchFamily="18" charset="0"/>
                <a:cs typeface="Times New Roman" panose="02020603050405020304" pitchFamily="18" charset="0"/>
              </a:rPr>
              <a:t>Heating Power:</a:t>
            </a:r>
            <a:r>
              <a:rPr lang="zh-TW" altLang="en-US" sz="2000" dirty="0">
                <a:solidFill>
                  <a:schemeClr val="accent5">
                    <a:lumMod val="10000"/>
                  </a:schemeClr>
                </a:solidFill>
                <a:latin typeface="Times New Roman" panose="02020603050405020304" pitchFamily="18" charset="0"/>
                <a:cs typeface="Times New Roman" panose="02020603050405020304" pitchFamily="18" charset="0"/>
              </a:rPr>
              <a:t> </a:t>
            </a:r>
            <a:r>
              <a:rPr lang="en-US" altLang="zh-TW" sz="2000" dirty="0">
                <a:solidFill>
                  <a:schemeClr val="accent5">
                    <a:lumMod val="10000"/>
                  </a:schemeClr>
                </a:solidFill>
                <a:latin typeface="Times New Roman" panose="02020603050405020304" pitchFamily="18" charset="0"/>
                <a:cs typeface="Times New Roman" panose="02020603050405020304" pitchFamily="18" charset="0"/>
              </a:rPr>
              <a:t>20 W/m</a:t>
            </a:r>
          </a:p>
          <a:p>
            <a:pPr marL="342900" indent="-342900">
              <a:buFont typeface="Arial" panose="020B0604020202020204" pitchFamily="34" charset="0"/>
              <a:buChar char="•"/>
            </a:pPr>
            <a:r>
              <a:rPr lang="en-US" altLang="zh-TW" sz="2000" dirty="0">
                <a:solidFill>
                  <a:schemeClr val="accent5">
                    <a:lumMod val="10000"/>
                  </a:schemeClr>
                </a:solidFill>
                <a:latin typeface="Times New Roman" panose="02020603050405020304" pitchFamily="18" charset="0"/>
                <a:cs typeface="Times New Roman" panose="02020603050405020304" pitchFamily="18" charset="0"/>
              </a:rPr>
              <a:t>Heating Duration: 20 </a:t>
            </a:r>
            <a:r>
              <a:rPr lang="en-US" altLang="zh-TW" sz="2000" dirty="0" err="1">
                <a:solidFill>
                  <a:schemeClr val="accent5">
                    <a:lumMod val="10000"/>
                  </a:schemeClr>
                </a:solidFill>
                <a:latin typeface="Times New Roman" panose="02020603050405020304" pitchFamily="18" charset="0"/>
                <a:cs typeface="Times New Roman" panose="02020603050405020304" pitchFamily="18" charset="0"/>
              </a:rPr>
              <a:t>hrs</a:t>
            </a:r>
            <a:endParaRPr lang="zh-TW" altLang="en-US" sz="2000" dirty="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12" name="文字方塊 11"/>
          <p:cNvSpPr txBox="1"/>
          <p:nvPr/>
        </p:nvSpPr>
        <p:spPr>
          <a:xfrm>
            <a:off x="6884063" y="2238570"/>
            <a:ext cx="2290440" cy="400110"/>
          </a:xfrm>
          <a:prstGeom prst="rect">
            <a:avLst/>
          </a:prstGeom>
          <a:noFill/>
        </p:spPr>
        <p:txBody>
          <a:bodyPr wrap="square" rtlCol="0">
            <a:spAutoFit/>
          </a:bodyPr>
          <a:lstStyle/>
          <a:p>
            <a:r>
              <a:rPr lang="en-US" altLang="zh-TW" sz="2000" dirty="0">
                <a:solidFill>
                  <a:schemeClr val="accent5">
                    <a:lumMod val="10000"/>
                  </a:schemeClr>
                </a:solidFill>
                <a:latin typeface="Times New Roman" panose="02020603050405020304" pitchFamily="18" charset="0"/>
                <a:cs typeface="Times New Roman" panose="02020603050405020304" pitchFamily="18" charset="0"/>
              </a:rPr>
              <a:t>Higher Velocity</a:t>
            </a:r>
            <a:endParaRPr lang="zh-TW" altLang="en-US" sz="2000" dirty="0">
              <a:solidFill>
                <a:schemeClr val="accent5">
                  <a:lumMod val="10000"/>
                </a:schemeClr>
              </a:solidFill>
              <a:latin typeface="Times New Roman" panose="02020603050405020304" pitchFamily="18" charset="0"/>
              <a:cs typeface="Times New Roman" panose="02020603050405020304" pitchFamily="18" charset="0"/>
            </a:endParaRPr>
          </a:p>
        </p:txBody>
      </p:sp>
      <p:cxnSp>
        <p:nvCxnSpPr>
          <p:cNvPr id="16" name="直線單箭頭接點 15"/>
          <p:cNvCxnSpPr>
            <a:endCxn id="12" idx="1"/>
          </p:cNvCxnSpPr>
          <p:nvPr/>
        </p:nvCxnSpPr>
        <p:spPr>
          <a:xfrm>
            <a:off x="5875878" y="2438625"/>
            <a:ext cx="1008185" cy="0"/>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a:off x="5875877" y="2795211"/>
            <a:ext cx="1008185" cy="0"/>
          </a:xfrm>
          <a:prstGeom prst="straightConnector1">
            <a:avLst/>
          </a:prstGeom>
          <a:ln w="38100">
            <a:solidFill>
              <a:schemeClr val="accent5">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6877846" y="2621357"/>
            <a:ext cx="2290440" cy="400110"/>
          </a:xfrm>
          <a:prstGeom prst="rect">
            <a:avLst/>
          </a:prstGeom>
          <a:noFill/>
        </p:spPr>
        <p:txBody>
          <a:bodyPr wrap="square" rtlCol="0">
            <a:spAutoFit/>
          </a:bodyPr>
          <a:lstStyle/>
          <a:p>
            <a:r>
              <a:rPr lang="en-US" altLang="zh-TW" sz="2000" dirty="0">
                <a:solidFill>
                  <a:schemeClr val="accent5">
                    <a:lumMod val="10000"/>
                  </a:schemeClr>
                </a:solidFill>
                <a:latin typeface="Times New Roman" panose="02020603050405020304" pitchFamily="18" charset="0"/>
                <a:cs typeface="Times New Roman" panose="02020603050405020304" pitchFamily="18" charset="0"/>
              </a:rPr>
              <a:t>Lower Velocity</a:t>
            </a:r>
            <a:endParaRPr lang="zh-TW" altLang="en-US" sz="2000" dirty="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19" name="文字方塊 18"/>
          <p:cNvSpPr txBox="1"/>
          <p:nvPr/>
        </p:nvSpPr>
        <p:spPr>
          <a:xfrm>
            <a:off x="5970595" y="6081509"/>
            <a:ext cx="4104942" cy="461665"/>
          </a:xfrm>
          <a:prstGeom prst="rect">
            <a:avLst/>
          </a:prstGeom>
          <a:noFill/>
        </p:spPr>
        <p:txBody>
          <a:bodyPr wrap="square" rtlCol="0">
            <a:spAutoFit/>
          </a:bodyPr>
          <a:lstStyle/>
          <a:p>
            <a:pPr marL="342900" indent="-342900">
              <a:buFont typeface="Wingdings" panose="05000000000000000000" pitchFamily="2" charset="2"/>
              <a:buChar char="Ø"/>
            </a:pPr>
            <a:r>
              <a:rPr lang="en-US" altLang="zh-TW" sz="2400" b="1" dirty="0">
                <a:solidFill>
                  <a:schemeClr val="accent5">
                    <a:lumMod val="10000"/>
                  </a:schemeClr>
                </a:solidFill>
                <a:latin typeface="Times New Roman" panose="02020603050405020304" pitchFamily="18" charset="0"/>
                <a:cs typeface="Times New Roman" panose="02020603050405020304" pitchFamily="18" charset="0"/>
              </a:rPr>
              <a:t>Velocity: 0.05-0.37 m/d</a:t>
            </a:r>
            <a:endParaRPr lang="zh-TW" altLang="en-US" sz="2400" dirty="0">
              <a:solidFill>
                <a:schemeClr val="accent5">
                  <a:lumMod val="10000"/>
                </a:schemeClr>
              </a:solidFill>
              <a:latin typeface="Times New Roman" panose="02020603050405020304" pitchFamily="18" charset="0"/>
              <a:cs typeface="Times New Roman" panose="02020603050405020304" pitchFamily="18" charset="0"/>
            </a:endParaRPr>
          </a:p>
        </p:txBody>
      </p:sp>
      <p:pic>
        <p:nvPicPr>
          <p:cNvPr id="7" name="圖片 6"/>
          <p:cNvPicPr>
            <a:picLocks noChangeAspect="1"/>
          </p:cNvPicPr>
          <p:nvPr/>
        </p:nvPicPr>
        <p:blipFill rotWithShape="1">
          <a:blip r:embed="rId4" cstate="print">
            <a:extLst>
              <a:ext uri="{28A0092B-C50C-407E-A947-70E740481C1C}">
                <a14:useLocalDpi xmlns:a14="http://schemas.microsoft.com/office/drawing/2010/main" val="0"/>
              </a:ext>
            </a:extLst>
          </a:blip>
          <a:srcRect r="5548" b="10289"/>
          <a:stretch/>
        </p:blipFill>
        <p:spPr>
          <a:xfrm>
            <a:off x="8692801" y="1349406"/>
            <a:ext cx="2750516" cy="4563122"/>
          </a:xfrm>
          <a:prstGeom prst="rect">
            <a:avLst/>
          </a:prstGeom>
        </p:spPr>
      </p:pic>
    </p:spTree>
    <p:extLst>
      <p:ext uri="{BB962C8B-B14F-4D97-AF65-F5344CB8AC3E}">
        <p14:creationId xmlns:p14="http://schemas.microsoft.com/office/powerpoint/2010/main" val="780663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DD71D591-6DEC-49CF-BC83-91C2539914C4}"/>
              </a:ext>
            </a:extLst>
          </p:cNvPr>
          <p:cNvSpPr/>
          <p:nvPr/>
        </p:nvSpPr>
        <p:spPr>
          <a:xfrm>
            <a:off x="5528377" y="648023"/>
            <a:ext cx="1135247" cy="400110"/>
          </a:xfrm>
          <a:prstGeom prst="rect">
            <a:avLst/>
          </a:prstGeom>
        </p:spPr>
        <p:txBody>
          <a:bodyPr wrap="none">
            <a:spAutoFit/>
          </a:bodyPr>
          <a:lstStyle/>
          <a:p>
            <a:pPr marL="342900" lvl="0" indent="-342900">
              <a:buFont typeface="Wingdings" panose="05000000000000000000" pitchFamily="2" charset="2"/>
              <a:buChar char="l"/>
            </a:pPr>
            <a:r>
              <a:rPr lang="en-US" altLang="zh-TW" sz="2000" b="1" dirty="0">
                <a:solidFill>
                  <a:schemeClr val="accent3">
                    <a:lumMod val="10000"/>
                  </a:schemeClr>
                </a:solidFill>
                <a:latin typeface="Times New Roman" panose="02020603050405020304" pitchFamily="18" charset="0"/>
                <a:cs typeface="Times New Roman" panose="02020603050405020304" pitchFamily="18" charset="0"/>
              </a:rPr>
              <a:t>Site 2</a:t>
            </a:r>
            <a:endParaRPr lang="zh-TW" altLang="zh-TW" sz="2000" dirty="0">
              <a:solidFill>
                <a:schemeClr val="accent3">
                  <a:lumMod val="10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9" name="表格 16">
                <a:extLst>
                  <a:ext uri="{FF2B5EF4-FFF2-40B4-BE49-F238E27FC236}">
                    <a16:creationId xmlns:a16="http://schemas.microsoft.com/office/drawing/2014/main" id="{EED0B93B-83D5-477E-9E33-A8E80FA18C8C}"/>
                  </a:ext>
                </a:extLst>
              </p:cNvPr>
              <p:cNvGraphicFramePr>
                <a:graphicFrameLocks noGrp="1"/>
              </p:cNvGraphicFramePr>
              <p:nvPr>
                <p:extLst>
                  <p:ext uri="{D42A27DB-BD31-4B8C-83A1-F6EECF244321}">
                    <p14:modId xmlns:p14="http://schemas.microsoft.com/office/powerpoint/2010/main" val="736549066"/>
                  </p:ext>
                </p:extLst>
              </p:nvPr>
            </p:nvGraphicFramePr>
            <p:xfrm>
              <a:off x="106671" y="4551764"/>
              <a:ext cx="5597613" cy="1486410"/>
            </p:xfrm>
            <a:graphic>
              <a:graphicData uri="http://schemas.openxmlformats.org/drawingml/2006/table">
                <a:tbl>
                  <a:tblPr firstRow="1" bandRow="1">
                    <a:tableStyleId>{5C22544A-7EE6-4342-B048-85BDC9FD1C3A}</a:tableStyleId>
                  </a:tblPr>
                  <a:tblGrid>
                    <a:gridCol w="1116555">
                      <a:extLst>
                        <a:ext uri="{9D8B030D-6E8A-4147-A177-3AD203B41FA5}">
                          <a16:colId xmlns:a16="http://schemas.microsoft.com/office/drawing/2014/main" val="967346847"/>
                        </a:ext>
                      </a:extLst>
                    </a:gridCol>
                    <a:gridCol w="2493997">
                      <a:extLst>
                        <a:ext uri="{9D8B030D-6E8A-4147-A177-3AD203B41FA5}">
                          <a16:colId xmlns:a16="http://schemas.microsoft.com/office/drawing/2014/main" val="3065608830"/>
                        </a:ext>
                      </a:extLst>
                    </a:gridCol>
                    <a:gridCol w="1987061">
                      <a:extLst>
                        <a:ext uri="{9D8B030D-6E8A-4147-A177-3AD203B41FA5}">
                          <a16:colId xmlns:a16="http://schemas.microsoft.com/office/drawing/2014/main" val="3164176575"/>
                        </a:ext>
                      </a:extLst>
                    </a:gridCol>
                  </a:tblGrid>
                  <a:tr h="254707">
                    <a:tc>
                      <a:txBody>
                        <a:bodyPr/>
                        <a:lstStyle/>
                        <a:p>
                          <a:pPr algn="ctr" fontAlgn="ctr"/>
                          <a:endParaRPr 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881" marR="5881" marT="5881" marB="0"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Cumulative</a:t>
                          </a:r>
                          <a:r>
                            <a:rPr lang="en-US" altLang="zh-TW" sz="1600" b="0" i="0" u="none" strike="noStrike" baseline="0" dirty="0">
                              <a:solidFill>
                                <a:srgbClr val="000000"/>
                              </a:solidFill>
                              <a:effectLst/>
                              <a:latin typeface="Times New Roman" panose="02020603050405020304" pitchFamily="18" charset="0"/>
                              <a:ea typeface="+mn-ea"/>
                              <a:cs typeface="Times New Roman" panose="02020603050405020304" pitchFamily="18" charset="0"/>
                            </a:rPr>
                            <a:t> Temperature(</a:t>
                          </a:r>
                          <a14:m>
                            <m:oMath xmlns:m="http://schemas.openxmlformats.org/officeDocument/2006/math">
                              <m:r>
                                <a:rPr lang="en-US" altLang="zh-TW" sz="1600" b="0" i="1" u="none" strike="noStrike" baseline="0" smtClean="0">
                                  <a:solidFill>
                                    <a:srgbClr val="000000"/>
                                  </a:solidFill>
                                  <a:effectLst/>
                                  <a:latin typeface="Cambria Math" panose="02040503050406030204" pitchFamily="18" charset="0"/>
                                  <a:ea typeface="Cambria Math" panose="02040503050406030204" pitchFamily="18" charset="0"/>
                                </a:rPr>
                                <m:t>℃</m:t>
                              </m:r>
                            </m:oMath>
                          </a14:m>
                          <a:r>
                            <a:rPr lang="en-US" altLang="zh-TW" sz="1600" b="0" i="0" u="none" strike="noStrike" baseline="0" dirty="0">
                              <a:solidFill>
                                <a:srgbClr val="000000"/>
                              </a:solidFill>
                              <a:effectLst/>
                              <a:latin typeface="Times New Roman" panose="02020603050405020304" pitchFamily="18" charset="0"/>
                              <a:ea typeface="+mn-ea"/>
                              <a:cs typeface="Times New Roman" panose="02020603050405020304" pitchFamily="18" charset="0"/>
                            </a:rPr>
                            <a:t>)</a:t>
                          </a:r>
                          <a:endPar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sz="1600" b="0" i="0" u="none" strike="noStrike" baseline="0" dirty="0">
                              <a:solidFill>
                                <a:srgbClr val="000000"/>
                              </a:solidFill>
                              <a:effectLst/>
                              <a:latin typeface="Times New Roman" panose="02020603050405020304" pitchFamily="18" charset="0"/>
                              <a:ea typeface="+mn-ea"/>
                              <a:cs typeface="Times New Roman" panose="02020603050405020304" pitchFamily="18" charset="0"/>
                            </a:rPr>
                            <a:t>Max </a:t>
                          </a:r>
                          <a:r>
                            <a:rPr lang="el-GR" altLang="zh-TW" sz="1600" b="0" i="0" u="none" strike="noStrike" baseline="0" dirty="0">
                              <a:solidFill>
                                <a:srgbClr val="000000"/>
                              </a:solidFill>
                              <a:effectLst/>
                              <a:latin typeface="Times New Roman" panose="02020603050405020304" pitchFamily="18" charset="0"/>
                              <a:ea typeface="+mn-ea"/>
                              <a:cs typeface="Times New Roman" panose="02020603050405020304" pitchFamily="18" charset="0"/>
                            </a:rPr>
                            <a:t>Δ</a:t>
                          </a:r>
                          <a:r>
                            <a:rPr lang="en-US" altLang="zh-TW" sz="1600" b="0" i="0" u="none" strike="noStrike" baseline="0" dirty="0">
                              <a:solidFill>
                                <a:srgbClr val="000000"/>
                              </a:solidFill>
                              <a:effectLst/>
                              <a:latin typeface="Times New Roman" panose="02020603050405020304" pitchFamily="18" charset="0"/>
                              <a:ea typeface="+mn-ea"/>
                              <a:cs typeface="Times New Roman" panose="02020603050405020304" pitchFamily="18" charset="0"/>
                            </a:rPr>
                            <a:t>T</a:t>
                          </a:r>
                          <a:r>
                            <a:rPr lang="en-US" alt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14:m>
                            <m:oMath xmlns:m="http://schemas.openxmlformats.org/officeDocument/2006/math">
                              <m:r>
                                <a:rPr lang="en-US" altLang="zh-TW" sz="1600" i="1" kern="10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m:t>
                              </m:r>
                            </m:oMath>
                          </a14:m>
                          <a:r>
                            <a:rPr lang="en-US" alt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600" kern="100" dirty="0">
                            <a:effectLst/>
                            <a:latin typeface="Calibri" panose="020F0502020204030204" pitchFamily="34" charset="0"/>
                            <a:ea typeface="+mn-ea"/>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44143758"/>
                      </a:ext>
                    </a:extLst>
                  </a:tr>
                  <a:tr h="281722">
                    <a:tc>
                      <a:txBody>
                        <a:bodyPr/>
                        <a:lstStyle/>
                        <a:p>
                          <a:pPr algn="ctr" fontAlgn="ctr"/>
                          <a:r>
                            <a:rPr 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N</a:t>
                          </a:r>
                          <a:r>
                            <a:rPr lang="zh-TW" alt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a:t>
                          </a:r>
                          <a:r>
                            <a:rPr 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8</a:t>
                          </a:r>
                          <a:r>
                            <a:rPr lang="en-US" altLang="zh-TW"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-39</a:t>
                          </a:r>
                          <a:r>
                            <a:rPr 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m</a:t>
                          </a:r>
                        </a:p>
                      </a:txBody>
                      <a:tcPr marL="5881" marR="5881" marT="5881" marB="0"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13.9</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2.22</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6312553"/>
                      </a:ext>
                    </a:extLst>
                  </a:tr>
                  <a:tr h="281722">
                    <a:tc>
                      <a:txBody>
                        <a:bodyPr/>
                        <a:lstStyle/>
                        <a:p>
                          <a:pPr algn="ctr" fontAlgn="ct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E</a:t>
                          </a:r>
                          <a:r>
                            <a:rPr lang="zh-TW" altLang="en-US" sz="1600" b="0" i="0" u="none" strike="noStrike" dirty="0">
                              <a:solidFill>
                                <a:srgbClr val="000000"/>
                              </a:solidFill>
                              <a:effectLst/>
                              <a:latin typeface="Times New Roman" panose="02020603050405020304" pitchFamily="18" charset="0"/>
                              <a:ea typeface="+mn-ea"/>
                              <a:cs typeface="Times New Roman" panose="02020603050405020304" pitchFamily="18" charset="0"/>
                            </a:rPr>
                            <a:t> </a:t>
                          </a: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38-93m</a:t>
                          </a:r>
                        </a:p>
                      </a:txBody>
                      <a:tcPr marL="5881" marR="5881" marT="5881" marB="0"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13.64</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2.18</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20596849"/>
                      </a:ext>
                    </a:extLst>
                  </a:tr>
                  <a:tr h="281722">
                    <a:tc>
                      <a:txBody>
                        <a:bodyPr/>
                        <a:lstStyle/>
                        <a:p>
                          <a:pPr algn="ctr" fontAlgn="ct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S</a:t>
                          </a:r>
                          <a:r>
                            <a:rPr lang="zh-TW" altLang="en-US" sz="1600" b="0" i="0" u="none" strike="noStrike" dirty="0">
                              <a:solidFill>
                                <a:srgbClr val="000000"/>
                              </a:solidFill>
                              <a:effectLst/>
                              <a:latin typeface="Times New Roman" panose="02020603050405020304" pitchFamily="18" charset="0"/>
                              <a:ea typeface="+mn-ea"/>
                              <a:cs typeface="Times New Roman" panose="02020603050405020304" pitchFamily="18" charset="0"/>
                            </a:rPr>
                            <a:t> </a:t>
                          </a: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38-39m</a:t>
                          </a:r>
                        </a:p>
                      </a:txBody>
                      <a:tcPr marL="5881" marR="5881" marT="5881" marB="0"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14.65</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2.34</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23893226"/>
                      </a:ext>
                    </a:extLst>
                  </a:tr>
                  <a:tr h="281722">
                    <a:tc>
                      <a:txBody>
                        <a:bodyPr/>
                        <a:lstStyle/>
                        <a:p>
                          <a:pPr algn="ctr" fontAlgn="ct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W</a:t>
                          </a:r>
                          <a:r>
                            <a:rPr lang="zh-TW" altLang="en-US" sz="1600" b="0" i="0" u="none" strike="noStrike" dirty="0">
                              <a:solidFill>
                                <a:srgbClr val="000000"/>
                              </a:solidFill>
                              <a:effectLst/>
                              <a:latin typeface="Times New Roman" panose="02020603050405020304" pitchFamily="18" charset="0"/>
                              <a:ea typeface="+mn-ea"/>
                              <a:cs typeface="Times New Roman" panose="02020603050405020304" pitchFamily="18" charset="0"/>
                            </a:rPr>
                            <a:t> </a:t>
                          </a: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38-39m</a:t>
                          </a:r>
                        </a:p>
                      </a:txBody>
                      <a:tcPr marL="5881" marR="5881" marT="5881" marB="0"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14.93</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2.39</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0300263"/>
                      </a:ext>
                    </a:extLst>
                  </a:tr>
                </a:tbl>
              </a:graphicData>
            </a:graphic>
          </p:graphicFrame>
        </mc:Choice>
        <mc:Fallback xmlns="">
          <p:graphicFrame>
            <p:nvGraphicFramePr>
              <p:cNvPr id="9" name="表格 16">
                <a:extLst>
                  <a:ext uri="{FF2B5EF4-FFF2-40B4-BE49-F238E27FC236}">
                    <a16:creationId xmlns:a16="http://schemas.microsoft.com/office/drawing/2014/main" id="{EED0B93B-83D5-477E-9E33-A8E80FA18C8C}"/>
                  </a:ext>
                </a:extLst>
              </p:cNvPr>
              <p:cNvGraphicFramePr>
                <a:graphicFrameLocks noGrp="1"/>
              </p:cNvGraphicFramePr>
              <p:nvPr>
                <p:extLst>
                  <p:ext uri="{D42A27DB-BD31-4B8C-83A1-F6EECF244321}">
                    <p14:modId xmlns:p14="http://schemas.microsoft.com/office/powerpoint/2010/main" val="736549066"/>
                  </p:ext>
                </p:extLst>
              </p:nvPr>
            </p:nvGraphicFramePr>
            <p:xfrm>
              <a:off x="106671" y="4551764"/>
              <a:ext cx="5597613" cy="1486410"/>
            </p:xfrm>
            <a:graphic>
              <a:graphicData uri="http://schemas.openxmlformats.org/drawingml/2006/table">
                <a:tbl>
                  <a:tblPr firstRow="1" bandRow="1">
                    <a:tableStyleId>{5C22544A-7EE6-4342-B048-85BDC9FD1C3A}</a:tableStyleId>
                  </a:tblPr>
                  <a:tblGrid>
                    <a:gridCol w="1116555">
                      <a:extLst>
                        <a:ext uri="{9D8B030D-6E8A-4147-A177-3AD203B41FA5}">
                          <a16:colId xmlns:a16="http://schemas.microsoft.com/office/drawing/2014/main" val="967346847"/>
                        </a:ext>
                      </a:extLst>
                    </a:gridCol>
                    <a:gridCol w="2493997">
                      <a:extLst>
                        <a:ext uri="{9D8B030D-6E8A-4147-A177-3AD203B41FA5}">
                          <a16:colId xmlns:a16="http://schemas.microsoft.com/office/drawing/2014/main" val="3065608830"/>
                        </a:ext>
                      </a:extLst>
                    </a:gridCol>
                    <a:gridCol w="1987061">
                      <a:extLst>
                        <a:ext uri="{9D8B030D-6E8A-4147-A177-3AD203B41FA5}">
                          <a16:colId xmlns:a16="http://schemas.microsoft.com/office/drawing/2014/main" val="3164176575"/>
                        </a:ext>
                      </a:extLst>
                    </a:gridCol>
                  </a:tblGrid>
                  <a:tr h="297282">
                    <a:tc>
                      <a:txBody>
                        <a:bodyPr/>
                        <a:lstStyle/>
                        <a:p>
                          <a:pPr algn="ctr" fontAlgn="ctr"/>
                          <a:endParaRPr 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881" marR="5881" marT="5881" marB="0"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endParaRPr lang="zh-TW"/>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blipFill>
                          <a:blip r:embed="rId2"/>
                          <a:stretch>
                            <a:fillRect l="-44878" t="-12245" r="-80000" b="-432653"/>
                          </a:stretch>
                        </a:blipFill>
                      </a:tcPr>
                    </a:tc>
                    <a:tc>
                      <a:txBody>
                        <a:bodyPr/>
                        <a:lstStyle/>
                        <a:p>
                          <a:endParaRPr lang="zh-TW"/>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blipFill>
                          <a:blip r:embed="rId2"/>
                          <a:stretch>
                            <a:fillRect l="-182209" t="-12245" r="-613" b="-432653"/>
                          </a:stretch>
                        </a:blipFill>
                      </a:tcPr>
                    </a:tc>
                    <a:extLst>
                      <a:ext uri="{0D108BD9-81ED-4DB2-BD59-A6C34878D82A}">
                        <a16:rowId xmlns:a16="http://schemas.microsoft.com/office/drawing/2014/main" val="3644143758"/>
                      </a:ext>
                    </a:extLst>
                  </a:tr>
                  <a:tr h="297282">
                    <a:tc>
                      <a:txBody>
                        <a:bodyPr/>
                        <a:lstStyle/>
                        <a:p>
                          <a:pPr algn="ctr" fontAlgn="ctr"/>
                          <a:r>
                            <a:rPr 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N</a:t>
                          </a:r>
                          <a:r>
                            <a:rPr lang="zh-TW" alt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a:t>
                          </a:r>
                          <a:r>
                            <a:rPr 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8</a:t>
                          </a:r>
                          <a:r>
                            <a:rPr lang="en-US" altLang="zh-TW"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-39</a:t>
                          </a:r>
                          <a:r>
                            <a:rPr 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m</a:t>
                          </a:r>
                        </a:p>
                      </a:txBody>
                      <a:tcPr marL="5881" marR="5881" marT="5881" marB="0"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13.9</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2.22</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6312553"/>
                      </a:ext>
                    </a:extLst>
                  </a:tr>
                  <a:tr h="297282">
                    <a:tc>
                      <a:txBody>
                        <a:bodyPr/>
                        <a:lstStyle/>
                        <a:p>
                          <a:pPr algn="ctr" fontAlgn="ct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E</a:t>
                          </a:r>
                          <a:r>
                            <a:rPr lang="zh-TW" altLang="en-US" sz="1600" b="0" i="0" u="none" strike="noStrike" dirty="0">
                              <a:solidFill>
                                <a:srgbClr val="000000"/>
                              </a:solidFill>
                              <a:effectLst/>
                              <a:latin typeface="Times New Roman" panose="02020603050405020304" pitchFamily="18" charset="0"/>
                              <a:ea typeface="+mn-ea"/>
                              <a:cs typeface="Times New Roman" panose="02020603050405020304" pitchFamily="18" charset="0"/>
                            </a:rPr>
                            <a:t> </a:t>
                          </a: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38-93m</a:t>
                          </a:r>
                        </a:p>
                      </a:txBody>
                      <a:tcPr marL="5881" marR="5881" marT="5881" marB="0"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13.64</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2.18</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20596849"/>
                      </a:ext>
                    </a:extLst>
                  </a:tr>
                  <a:tr h="297282">
                    <a:tc>
                      <a:txBody>
                        <a:bodyPr/>
                        <a:lstStyle/>
                        <a:p>
                          <a:pPr algn="ctr" fontAlgn="ct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S</a:t>
                          </a:r>
                          <a:r>
                            <a:rPr lang="zh-TW" altLang="en-US" sz="1600" b="0" i="0" u="none" strike="noStrike" dirty="0">
                              <a:solidFill>
                                <a:srgbClr val="000000"/>
                              </a:solidFill>
                              <a:effectLst/>
                              <a:latin typeface="Times New Roman" panose="02020603050405020304" pitchFamily="18" charset="0"/>
                              <a:ea typeface="+mn-ea"/>
                              <a:cs typeface="Times New Roman" panose="02020603050405020304" pitchFamily="18" charset="0"/>
                            </a:rPr>
                            <a:t> </a:t>
                          </a: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38-39m</a:t>
                          </a:r>
                        </a:p>
                      </a:txBody>
                      <a:tcPr marL="5881" marR="5881" marT="5881" marB="0"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14.65</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2.34</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23893226"/>
                      </a:ext>
                    </a:extLst>
                  </a:tr>
                  <a:tr h="297282">
                    <a:tc>
                      <a:txBody>
                        <a:bodyPr/>
                        <a:lstStyle/>
                        <a:p>
                          <a:pPr algn="ctr" fontAlgn="ct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W</a:t>
                          </a:r>
                          <a:r>
                            <a:rPr lang="zh-TW" altLang="en-US" sz="1600" b="0" i="0" u="none" strike="noStrike" dirty="0">
                              <a:solidFill>
                                <a:srgbClr val="000000"/>
                              </a:solidFill>
                              <a:effectLst/>
                              <a:latin typeface="Times New Roman" panose="02020603050405020304" pitchFamily="18" charset="0"/>
                              <a:ea typeface="+mn-ea"/>
                              <a:cs typeface="Times New Roman" panose="02020603050405020304" pitchFamily="18" charset="0"/>
                            </a:rPr>
                            <a:t> </a:t>
                          </a: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38-39m</a:t>
                          </a:r>
                        </a:p>
                      </a:txBody>
                      <a:tcPr marL="5881" marR="5881" marT="5881" marB="0"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14.93</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2.39</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030026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1" name="表格 16">
                <a:extLst>
                  <a:ext uri="{FF2B5EF4-FFF2-40B4-BE49-F238E27FC236}">
                    <a16:creationId xmlns:a16="http://schemas.microsoft.com/office/drawing/2014/main" id="{E9B44B98-E512-41E6-9CC1-84284EAC3357}"/>
                  </a:ext>
                </a:extLst>
              </p:cNvPr>
              <p:cNvGraphicFramePr>
                <a:graphicFrameLocks noGrp="1"/>
              </p:cNvGraphicFramePr>
              <p:nvPr>
                <p:extLst>
                  <p:ext uri="{D42A27DB-BD31-4B8C-83A1-F6EECF244321}">
                    <p14:modId xmlns:p14="http://schemas.microsoft.com/office/powerpoint/2010/main" val="2920599923"/>
                  </p:ext>
                </p:extLst>
              </p:nvPr>
            </p:nvGraphicFramePr>
            <p:xfrm>
              <a:off x="6486350" y="4551764"/>
              <a:ext cx="5597613" cy="1486410"/>
            </p:xfrm>
            <a:graphic>
              <a:graphicData uri="http://schemas.openxmlformats.org/drawingml/2006/table">
                <a:tbl>
                  <a:tblPr firstRow="1" bandRow="1">
                    <a:tableStyleId>{5C22544A-7EE6-4342-B048-85BDC9FD1C3A}</a:tableStyleId>
                  </a:tblPr>
                  <a:tblGrid>
                    <a:gridCol w="1116555">
                      <a:extLst>
                        <a:ext uri="{9D8B030D-6E8A-4147-A177-3AD203B41FA5}">
                          <a16:colId xmlns:a16="http://schemas.microsoft.com/office/drawing/2014/main" val="967346847"/>
                        </a:ext>
                      </a:extLst>
                    </a:gridCol>
                    <a:gridCol w="2493997">
                      <a:extLst>
                        <a:ext uri="{9D8B030D-6E8A-4147-A177-3AD203B41FA5}">
                          <a16:colId xmlns:a16="http://schemas.microsoft.com/office/drawing/2014/main" val="3065608830"/>
                        </a:ext>
                      </a:extLst>
                    </a:gridCol>
                    <a:gridCol w="1987061">
                      <a:extLst>
                        <a:ext uri="{9D8B030D-6E8A-4147-A177-3AD203B41FA5}">
                          <a16:colId xmlns:a16="http://schemas.microsoft.com/office/drawing/2014/main" val="3164176575"/>
                        </a:ext>
                      </a:extLst>
                    </a:gridCol>
                  </a:tblGrid>
                  <a:tr h="254707">
                    <a:tc>
                      <a:txBody>
                        <a:bodyPr/>
                        <a:lstStyle/>
                        <a:p>
                          <a:pPr algn="ctr" fontAlgn="ctr"/>
                          <a:endParaRPr 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881" marR="5881" marT="5881" marB="0"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Cumulative</a:t>
                          </a:r>
                          <a:r>
                            <a:rPr lang="en-US" altLang="zh-TW" sz="1600" b="0" i="0" u="none" strike="noStrike" baseline="0" dirty="0">
                              <a:solidFill>
                                <a:srgbClr val="000000"/>
                              </a:solidFill>
                              <a:effectLst/>
                              <a:latin typeface="Times New Roman" panose="02020603050405020304" pitchFamily="18" charset="0"/>
                              <a:ea typeface="+mn-ea"/>
                              <a:cs typeface="Times New Roman" panose="02020603050405020304" pitchFamily="18" charset="0"/>
                            </a:rPr>
                            <a:t> Temperature(</a:t>
                          </a:r>
                          <a14:m>
                            <m:oMath xmlns:m="http://schemas.openxmlformats.org/officeDocument/2006/math">
                              <m:r>
                                <a:rPr lang="en-US" altLang="zh-TW" sz="1600" b="0" i="1" u="none" strike="noStrike" baseline="0" smtClean="0">
                                  <a:solidFill>
                                    <a:srgbClr val="000000"/>
                                  </a:solidFill>
                                  <a:effectLst/>
                                  <a:latin typeface="Cambria Math" panose="02040503050406030204" pitchFamily="18" charset="0"/>
                                  <a:ea typeface="Cambria Math" panose="02040503050406030204" pitchFamily="18" charset="0"/>
                                </a:rPr>
                                <m:t>℃</m:t>
                              </m:r>
                            </m:oMath>
                          </a14:m>
                          <a:r>
                            <a:rPr lang="en-US" altLang="zh-TW" sz="1600" b="0" i="0" u="none" strike="noStrike" baseline="0" dirty="0">
                              <a:solidFill>
                                <a:srgbClr val="000000"/>
                              </a:solidFill>
                              <a:effectLst/>
                              <a:latin typeface="Times New Roman" panose="02020603050405020304" pitchFamily="18" charset="0"/>
                              <a:ea typeface="+mn-ea"/>
                              <a:cs typeface="Times New Roman" panose="02020603050405020304" pitchFamily="18" charset="0"/>
                            </a:rPr>
                            <a:t>)</a:t>
                          </a:r>
                          <a:endPar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sz="1600" b="0" i="0" u="none" strike="noStrike" baseline="0" dirty="0">
                              <a:solidFill>
                                <a:srgbClr val="000000"/>
                              </a:solidFill>
                              <a:effectLst/>
                              <a:latin typeface="Times New Roman" panose="02020603050405020304" pitchFamily="18" charset="0"/>
                              <a:ea typeface="+mn-ea"/>
                              <a:cs typeface="Times New Roman" panose="02020603050405020304" pitchFamily="18" charset="0"/>
                            </a:rPr>
                            <a:t>Max </a:t>
                          </a:r>
                          <a:r>
                            <a:rPr lang="el-GR" altLang="zh-TW" sz="1600" b="0" i="0" u="none" strike="noStrike" baseline="0" dirty="0">
                              <a:solidFill>
                                <a:srgbClr val="000000"/>
                              </a:solidFill>
                              <a:effectLst/>
                              <a:latin typeface="Times New Roman" panose="02020603050405020304" pitchFamily="18" charset="0"/>
                              <a:ea typeface="+mn-ea"/>
                              <a:cs typeface="Times New Roman" panose="02020603050405020304" pitchFamily="18" charset="0"/>
                            </a:rPr>
                            <a:t>Δ</a:t>
                          </a:r>
                          <a:r>
                            <a:rPr lang="en-US" altLang="zh-TW" sz="1600" b="0" i="0" u="none" strike="noStrike" baseline="0" dirty="0">
                              <a:solidFill>
                                <a:srgbClr val="000000"/>
                              </a:solidFill>
                              <a:effectLst/>
                              <a:latin typeface="Times New Roman" panose="02020603050405020304" pitchFamily="18" charset="0"/>
                              <a:ea typeface="+mn-ea"/>
                              <a:cs typeface="Times New Roman" panose="02020603050405020304" pitchFamily="18" charset="0"/>
                            </a:rPr>
                            <a:t>T</a:t>
                          </a:r>
                          <a:r>
                            <a:rPr lang="en-US" alt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14:m>
                            <m:oMath xmlns:m="http://schemas.openxmlformats.org/officeDocument/2006/math">
                              <m:r>
                                <a:rPr lang="en-US" altLang="zh-TW" sz="1600" i="1" kern="10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m:t>
                              </m:r>
                            </m:oMath>
                          </a14:m>
                          <a:r>
                            <a:rPr lang="en-US" alt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600" kern="100" dirty="0">
                            <a:effectLst/>
                            <a:latin typeface="Calibri" panose="020F0502020204030204" pitchFamily="34" charset="0"/>
                            <a:ea typeface="+mn-ea"/>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44143758"/>
                      </a:ext>
                    </a:extLst>
                  </a:tr>
                  <a:tr h="281722">
                    <a:tc>
                      <a:txBody>
                        <a:bodyPr/>
                        <a:lstStyle/>
                        <a:p>
                          <a:pPr algn="ctr" fontAlgn="ctr"/>
                          <a:r>
                            <a:rPr 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N</a:t>
                          </a:r>
                          <a:r>
                            <a:rPr lang="zh-TW" alt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39-40</a:t>
                          </a:r>
                          <a:r>
                            <a:rPr 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m</a:t>
                          </a:r>
                        </a:p>
                      </a:txBody>
                      <a:tcPr marL="5881" marR="5881" marT="5881" marB="0"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15.59</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2.54</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6312553"/>
                      </a:ext>
                    </a:extLst>
                  </a:tr>
                  <a:tr h="281722">
                    <a:tc>
                      <a:txBody>
                        <a:bodyPr/>
                        <a:lstStyle/>
                        <a:p>
                          <a:pPr algn="ctr" fontAlgn="ct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E</a:t>
                          </a:r>
                          <a:r>
                            <a:rPr lang="zh-TW" altLang="en-US" sz="1600" b="0" i="0" u="none" strike="noStrike" dirty="0">
                              <a:solidFill>
                                <a:srgbClr val="000000"/>
                              </a:solidFill>
                              <a:effectLst/>
                              <a:latin typeface="Times New Roman" panose="02020603050405020304" pitchFamily="18" charset="0"/>
                              <a:ea typeface="+mn-ea"/>
                              <a:cs typeface="Times New Roman" panose="02020603050405020304" pitchFamily="18" charset="0"/>
                            </a:rPr>
                            <a:t> </a:t>
                          </a: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39-40m</a:t>
                          </a:r>
                        </a:p>
                      </a:txBody>
                      <a:tcPr marL="5881" marR="5881" marT="5881" marB="0"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14.55</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2.37</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20596849"/>
                      </a:ext>
                    </a:extLst>
                  </a:tr>
                  <a:tr h="281722">
                    <a:tc>
                      <a:txBody>
                        <a:bodyPr/>
                        <a:lstStyle/>
                        <a:p>
                          <a:pPr algn="ctr" fontAlgn="ct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S</a:t>
                          </a:r>
                          <a:r>
                            <a:rPr lang="zh-TW" altLang="en-US" sz="1600" b="0" i="0" u="none" strike="noStrike" dirty="0">
                              <a:solidFill>
                                <a:srgbClr val="000000"/>
                              </a:solidFill>
                              <a:effectLst/>
                              <a:latin typeface="Times New Roman" panose="02020603050405020304" pitchFamily="18" charset="0"/>
                              <a:ea typeface="+mn-ea"/>
                              <a:cs typeface="Times New Roman" panose="02020603050405020304" pitchFamily="18" charset="0"/>
                            </a:rPr>
                            <a:t> </a:t>
                          </a: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39-40m</a:t>
                          </a:r>
                        </a:p>
                      </a:txBody>
                      <a:tcPr marL="5881" marR="5881" marT="5881" marB="0"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15.27</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2.49</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23893226"/>
                      </a:ext>
                    </a:extLst>
                  </a:tr>
                  <a:tr h="281722">
                    <a:tc>
                      <a:txBody>
                        <a:bodyPr/>
                        <a:lstStyle/>
                        <a:p>
                          <a:pPr algn="ctr" fontAlgn="ct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W</a:t>
                          </a:r>
                          <a:r>
                            <a:rPr lang="zh-TW" altLang="en-US" sz="1600" b="0" i="0" u="none" strike="noStrike" dirty="0">
                              <a:solidFill>
                                <a:srgbClr val="000000"/>
                              </a:solidFill>
                              <a:effectLst/>
                              <a:latin typeface="Times New Roman" panose="02020603050405020304" pitchFamily="18" charset="0"/>
                              <a:ea typeface="+mn-ea"/>
                              <a:cs typeface="Times New Roman" panose="02020603050405020304" pitchFamily="18" charset="0"/>
                            </a:rPr>
                            <a:t> </a:t>
                          </a: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39-40m</a:t>
                          </a:r>
                        </a:p>
                      </a:txBody>
                      <a:tcPr marL="5881" marR="5881" marT="5881" marB="0"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16.36</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2.66</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0300263"/>
                      </a:ext>
                    </a:extLst>
                  </a:tr>
                </a:tbl>
              </a:graphicData>
            </a:graphic>
          </p:graphicFrame>
        </mc:Choice>
        <mc:Fallback xmlns="">
          <p:graphicFrame>
            <p:nvGraphicFramePr>
              <p:cNvPr id="11" name="表格 16">
                <a:extLst>
                  <a:ext uri="{FF2B5EF4-FFF2-40B4-BE49-F238E27FC236}">
                    <a16:creationId xmlns:a16="http://schemas.microsoft.com/office/drawing/2014/main" id="{E9B44B98-E512-41E6-9CC1-84284EAC3357}"/>
                  </a:ext>
                </a:extLst>
              </p:cNvPr>
              <p:cNvGraphicFramePr>
                <a:graphicFrameLocks noGrp="1"/>
              </p:cNvGraphicFramePr>
              <p:nvPr>
                <p:extLst>
                  <p:ext uri="{D42A27DB-BD31-4B8C-83A1-F6EECF244321}">
                    <p14:modId xmlns:p14="http://schemas.microsoft.com/office/powerpoint/2010/main" val="2920599923"/>
                  </p:ext>
                </p:extLst>
              </p:nvPr>
            </p:nvGraphicFramePr>
            <p:xfrm>
              <a:off x="6486350" y="4551764"/>
              <a:ext cx="5597613" cy="1486410"/>
            </p:xfrm>
            <a:graphic>
              <a:graphicData uri="http://schemas.openxmlformats.org/drawingml/2006/table">
                <a:tbl>
                  <a:tblPr firstRow="1" bandRow="1">
                    <a:tableStyleId>{5C22544A-7EE6-4342-B048-85BDC9FD1C3A}</a:tableStyleId>
                  </a:tblPr>
                  <a:tblGrid>
                    <a:gridCol w="1116555">
                      <a:extLst>
                        <a:ext uri="{9D8B030D-6E8A-4147-A177-3AD203B41FA5}">
                          <a16:colId xmlns:a16="http://schemas.microsoft.com/office/drawing/2014/main" val="967346847"/>
                        </a:ext>
                      </a:extLst>
                    </a:gridCol>
                    <a:gridCol w="2493997">
                      <a:extLst>
                        <a:ext uri="{9D8B030D-6E8A-4147-A177-3AD203B41FA5}">
                          <a16:colId xmlns:a16="http://schemas.microsoft.com/office/drawing/2014/main" val="3065608830"/>
                        </a:ext>
                      </a:extLst>
                    </a:gridCol>
                    <a:gridCol w="1987061">
                      <a:extLst>
                        <a:ext uri="{9D8B030D-6E8A-4147-A177-3AD203B41FA5}">
                          <a16:colId xmlns:a16="http://schemas.microsoft.com/office/drawing/2014/main" val="3164176575"/>
                        </a:ext>
                      </a:extLst>
                    </a:gridCol>
                  </a:tblGrid>
                  <a:tr h="297282">
                    <a:tc>
                      <a:txBody>
                        <a:bodyPr/>
                        <a:lstStyle/>
                        <a:p>
                          <a:pPr algn="ctr" fontAlgn="ctr"/>
                          <a:endParaRPr 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881" marR="5881" marT="5881" marB="0"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endParaRPr lang="zh-TW"/>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blipFill>
                          <a:blip r:embed="rId3"/>
                          <a:stretch>
                            <a:fillRect l="-45122" t="-12245" r="-80000" b="-432653"/>
                          </a:stretch>
                        </a:blipFill>
                      </a:tcPr>
                    </a:tc>
                    <a:tc>
                      <a:txBody>
                        <a:bodyPr/>
                        <a:lstStyle/>
                        <a:p>
                          <a:endParaRPr lang="zh-TW"/>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blipFill>
                          <a:blip r:embed="rId3"/>
                          <a:stretch>
                            <a:fillRect l="-182515" t="-12245" r="-613" b="-432653"/>
                          </a:stretch>
                        </a:blipFill>
                      </a:tcPr>
                    </a:tc>
                    <a:extLst>
                      <a:ext uri="{0D108BD9-81ED-4DB2-BD59-A6C34878D82A}">
                        <a16:rowId xmlns:a16="http://schemas.microsoft.com/office/drawing/2014/main" val="3644143758"/>
                      </a:ext>
                    </a:extLst>
                  </a:tr>
                  <a:tr h="297282">
                    <a:tc>
                      <a:txBody>
                        <a:bodyPr/>
                        <a:lstStyle/>
                        <a:p>
                          <a:pPr algn="ctr" fontAlgn="ctr"/>
                          <a:r>
                            <a:rPr 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N</a:t>
                          </a:r>
                          <a:r>
                            <a:rPr lang="zh-TW" alt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39-40</a:t>
                          </a:r>
                          <a:r>
                            <a:rPr 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m</a:t>
                          </a:r>
                        </a:p>
                      </a:txBody>
                      <a:tcPr marL="5881" marR="5881" marT="5881" marB="0"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15.59</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2.54</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6312553"/>
                      </a:ext>
                    </a:extLst>
                  </a:tr>
                  <a:tr h="297282">
                    <a:tc>
                      <a:txBody>
                        <a:bodyPr/>
                        <a:lstStyle/>
                        <a:p>
                          <a:pPr algn="ctr" fontAlgn="ct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E</a:t>
                          </a:r>
                          <a:r>
                            <a:rPr lang="zh-TW" altLang="en-US" sz="1600" b="0" i="0" u="none" strike="noStrike" dirty="0">
                              <a:solidFill>
                                <a:srgbClr val="000000"/>
                              </a:solidFill>
                              <a:effectLst/>
                              <a:latin typeface="Times New Roman" panose="02020603050405020304" pitchFamily="18" charset="0"/>
                              <a:ea typeface="+mn-ea"/>
                              <a:cs typeface="Times New Roman" panose="02020603050405020304" pitchFamily="18" charset="0"/>
                            </a:rPr>
                            <a:t> </a:t>
                          </a: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39-40m</a:t>
                          </a:r>
                        </a:p>
                      </a:txBody>
                      <a:tcPr marL="5881" marR="5881" marT="5881" marB="0"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14.55</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2.37</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20596849"/>
                      </a:ext>
                    </a:extLst>
                  </a:tr>
                  <a:tr h="297282">
                    <a:tc>
                      <a:txBody>
                        <a:bodyPr/>
                        <a:lstStyle/>
                        <a:p>
                          <a:pPr algn="ctr" fontAlgn="ct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S</a:t>
                          </a:r>
                          <a:r>
                            <a:rPr lang="zh-TW" altLang="en-US" sz="1600" b="0" i="0" u="none" strike="noStrike" dirty="0">
                              <a:solidFill>
                                <a:srgbClr val="000000"/>
                              </a:solidFill>
                              <a:effectLst/>
                              <a:latin typeface="Times New Roman" panose="02020603050405020304" pitchFamily="18" charset="0"/>
                              <a:ea typeface="+mn-ea"/>
                              <a:cs typeface="Times New Roman" panose="02020603050405020304" pitchFamily="18" charset="0"/>
                            </a:rPr>
                            <a:t> </a:t>
                          </a: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39-40m</a:t>
                          </a:r>
                        </a:p>
                      </a:txBody>
                      <a:tcPr marL="5881" marR="5881" marT="5881" marB="0"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15.27</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2.49</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23893226"/>
                      </a:ext>
                    </a:extLst>
                  </a:tr>
                  <a:tr h="297282">
                    <a:tc>
                      <a:txBody>
                        <a:bodyPr/>
                        <a:lstStyle/>
                        <a:p>
                          <a:pPr algn="ctr" fontAlgn="ct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W</a:t>
                          </a:r>
                          <a:r>
                            <a:rPr lang="zh-TW" altLang="en-US" sz="1600" b="0" i="0" u="none" strike="noStrike" dirty="0">
                              <a:solidFill>
                                <a:srgbClr val="000000"/>
                              </a:solidFill>
                              <a:effectLst/>
                              <a:latin typeface="Times New Roman" panose="02020603050405020304" pitchFamily="18" charset="0"/>
                              <a:ea typeface="+mn-ea"/>
                              <a:cs typeface="Times New Roman" panose="02020603050405020304" pitchFamily="18" charset="0"/>
                            </a:rPr>
                            <a:t> </a:t>
                          </a:r>
                          <a:r>
                            <a:rPr lang="en-US" altLang="zh-TW" sz="1600" b="0" i="0" u="none" strike="noStrike" dirty="0">
                              <a:solidFill>
                                <a:srgbClr val="000000"/>
                              </a:solidFill>
                              <a:effectLst/>
                              <a:latin typeface="Times New Roman" panose="02020603050405020304" pitchFamily="18" charset="0"/>
                              <a:ea typeface="+mn-ea"/>
                              <a:cs typeface="Times New Roman" panose="02020603050405020304" pitchFamily="18" charset="0"/>
                            </a:rPr>
                            <a:t>39-40m</a:t>
                          </a:r>
                        </a:p>
                      </a:txBody>
                      <a:tcPr marL="5881" marR="5881" marT="5881" marB="0"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16.36</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tc>
                      <a:txBody>
                        <a:bodyPr/>
                        <a:lstStyle/>
                        <a:p>
                          <a:pPr algn="ct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2.66</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a:txBody>
                      <a:tcPr marL="53441" marR="53441" marT="26721" marB="26721" anchor="ctr">
                        <a:lnL w="12700" cap="flat" cmpd="sng" algn="ctr">
                          <a:solidFill>
                            <a:schemeClr val="accent5">
                              <a:lumMod val="10000"/>
                            </a:schemeClr>
                          </a:solidFill>
                          <a:prstDash val="solid"/>
                          <a:round/>
                          <a:headEnd type="none" w="med" len="med"/>
                          <a:tailEnd type="none" w="med" len="med"/>
                        </a:lnL>
                        <a:lnR w="12700" cap="flat" cmpd="sng" algn="ctr">
                          <a:solidFill>
                            <a:schemeClr val="accent5">
                              <a:lumMod val="10000"/>
                            </a:schemeClr>
                          </a:solidFill>
                          <a:prstDash val="solid"/>
                          <a:round/>
                          <a:headEnd type="none" w="med" len="med"/>
                          <a:tailEnd type="none" w="med" len="med"/>
                        </a:lnR>
                        <a:lnT w="12700" cap="flat" cmpd="sng" algn="ctr">
                          <a:solidFill>
                            <a:schemeClr val="accent5">
                              <a:lumMod val="10000"/>
                            </a:schemeClr>
                          </a:solidFill>
                          <a:prstDash val="solid"/>
                          <a:round/>
                          <a:headEnd type="none" w="med" len="med"/>
                          <a:tailEnd type="none" w="med" len="med"/>
                        </a:lnT>
                        <a:lnB w="12700" cap="flat" cmpd="sng" algn="ctr">
                          <a:solidFill>
                            <a:schemeClr val="accent5">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0300263"/>
                      </a:ext>
                    </a:extLst>
                  </a:tr>
                </a:tbl>
              </a:graphicData>
            </a:graphic>
          </p:graphicFrame>
        </mc:Fallback>
      </mc:AlternateContent>
      <p:sp>
        <p:nvSpPr>
          <p:cNvPr id="12" name="文字方塊 11">
            <a:extLst>
              <a:ext uri="{FF2B5EF4-FFF2-40B4-BE49-F238E27FC236}">
                <a16:creationId xmlns:a16="http://schemas.microsoft.com/office/drawing/2014/main" id="{E3C8413C-18DE-4E4E-AAB6-800DE9795B4B}"/>
              </a:ext>
            </a:extLst>
          </p:cNvPr>
          <p:cNvSpPr txBox="1"/>
          <p:nvPr/>
        </p:nvSpPr>
        <p:spPr>
          <a:xfrm>
            <a:off x="3765524" y="6278161"/>
            <a:ext cx="4660952" cy="400110"/>
          </a:xfrm>
          <a:prstGeom prst="rect">
            <a:avLst/>
          </a:prstGeom>
          <a:noFill/>
        </p:spPr>
        <p:txBody>
          <a:bodyPr wrap="square" rtlCol="0">
            <a:spAutoFit/>
          </a:bodyPr>
          <a:lstStyle/>
          <a:p>
            <a:r>
              <a:rPr lang="en-US" altLang="zh-TW" sz="2000" b="1" dirty="0">
                <a:solidFill>
                  <a:schemeClr val="accent5">
                    <a:lumMod val="10000"/>
                  </a:schemeClr>
                </a:solidFill>
                <a:latin typeface="Times New Roman" panose="02020603050405020304" pitchFamily="18" charset="0"/>
                <a:cs typeface="Times New Roman" panose="02020603050405020304" pitchFamily="18" charset="0"/>
              </a:rPr>
              <a:t>Velocity:0.08-0.43 m/d, RMSE:0.1-0.3℃</a:t>
            </a:r>
            <a:endParaRPr lang="zh-TW" altLang="en-US" sz="2000" b="1" dirty="0">
              <a:solidFill>
                <a:schemeClr val="accent5">
                  <a:lumMod val="10000"/>
                </a:schemeClr>
              </a:solidFill>
              <a:latin typeface="Times New Roman" panose="02020603050405020304" pitchFamily="18" charset="0"/>
              <a:cs typeface="Times New Roman" panose="02020603050405020304" pitchFamily="18" charset="0"/>
            </a:endParaRPr>
          </a:p>
        </p:txBody>
      </p:sp>
      <p:pic>
        <p:nvPicPr>
          <p:cNvPr id="2" name="圖片 1"/>
          <p:cNvPicPr>
            <a:picLocks noChangeAspect="1"/>
          </p:cNvPicPr>
          <p:nvPr/>
        </p:nvPicPr>
        <p:blipFill rotWithShape="1">
          <a:blip r:embed="rId4"/>
          <a:srcRect r="1992"/>
          <a:stretch/>
        </p:blipFill>
        <p:spPr>
          <a:xfrm>
            <a:off x="1" y="1455874"/>
            <a:ext cx="4963085" cy="2948387"/>
          </a:xfrm>
          <a:prstGeom prst="rect">
            <a:avLst/>
          </a:prstGeom>
        </p:spPr>
      </p:pic>
      <p:pic>
        <p:nvPicPr>
          <p:cNvPr id="3" name="圖片 2"/>
          <p:cNvPicPr>
            <a:picLocks noChangeAspect="1"/>
          </p:cNvPicPr>
          <p:nvPr/>
        </p:nvPicPr>
        <p:blipFill rotWithShape="1">
          <a:blip r:embed="rId5"/>
          <a:srcRect r="2382"/>
          <a:stretch/>
        </p:blipFill>
        <p:spPr>
          <a:xfrm>
            <a:off x="7248635" y="1455873"/>
            <a:ext cx="4943365" cy="2948387"/>
          </a:xfrm>
          <a:prstGeom prst="rect">
            <a:avLst/>
          </a:prstGeom>
        </p:spPr>
      </p:pic>
      <p:grpSp>
        <p:nvGrpSpPr>
          <p:cNvPr id="6" name="群組 5"/>
          <p:cNvGrpSpPr/>
          <p:nvPr/>
        </p:nvGrpSpPr>
        <p:grpSpPr>
          <a:xfrm>
            <a:off x="5337038" y="2817560"/>
            <a:ext cx="1708411" cy="1691369"/>
            <a:chOff x="5253092" y="1843231"/>
            <a:chExt cx="1708411" cy="1691369"/>
          </a:xfrm>
        </p:grpSpPr>
        <p:pic>
          <p:nvPicPr>
            <p:cNvPr id="10" name="圖片 9">
              <a:extLst>
                <a:ext uri="{FF2B5EF4-FFF2-40B4-BE49-F238E27FC236}">
                  <a16:creationId xmlns:a16="http://schemas.microsoft.com/office/drawing/2014/main" id="{C7CD6EF7-755A-4FF2-AFC0-1B0CF24C9C11}"/>
                </a:ext>
              </a:extLst>
            </p:cNvPr>
            <p:cNvPicPr>
              <a:picLocks noChangeAspect="1"/>
            </p:cNvPicPr>
            <p:nvPr/>
          </p:nvPicPr>
          <p:blipFill>
            <a:blip r:embed="rId6"/>
            <a:stretch>
              <a:fillRect/>
            </a:stretch>
          </p:blipFill>
          <p:spPr>
            <a:xfrm>
              <a:off x="5253092" y="1843231"/>
              <a:ext cx="1708411" cy="1691369"/>
            </a:xfrm>
            <a:prstGeom prst="rect">
              <a:avLst/>
            </a:prstGeom>
          </p:spPr>
        </p:pic>
        <p:sp>
          <p:nvSpPr>
            <p:cNvPr id="13" name="向下箭號 12"/>
            <p:cNvSpPr/>
            <p:nvPr/>
          </p:nvSpPr>
          <p:spPr>
            <a:xfrm rot="4784772">
              <a:off x="6091542" y="2489992"/>
              <a:ext cx="140303" cy="379563"/>
            </a:xfrm>
            <a:prstGeom prst="downArrow">
              <a:avLst/>
            </a:prstGeom>
            <a:solidFill>
              <a:schemeClr val="accent5">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 name="群組 4"/>
          <p:cNvGrpSpPr/>
          <p:nvPr/>
        </p:nvGrpSpPr>
        <p:grpSpPr>
          <a:xfrm>
            <a:off x="4967680" y="1514569"/>
            <a:ext cx="2400785" cy="1122472"/>
            <a:chOff x="5338157" y="2114078"/>
            <a:chExt cx="3903497" cy="1825056"/>
          </a:xfrm>
        </p:grpSpPr>
        <p:pic>
          <p:nvPicPr>
            <p:cNvPr id="14" name="圖片 13">
              <a:extLst>
                <a:ext uri="{FF2B5EF4-FFF2-40B4-BE49-F238E27FC236}">
                  <a16:creationId xmlns:a16="http://schemas.microsoft.com/office/drawing/2014/main" id="{88CE3347-7502-48EB-8C42-EB9C366DC32B}"/>
                </a:ext>
              </a:extLst>
            </p:cNvPr>
            <p:cNvPicPr/>
            <p:nvPr/>
          </p:nvPicPr>
          <p:blipFill rotWithShape="1">
            <a:blip r:embed="rId7" cstate="print">
              <a:extLst>
                <a:ext uri="{28A0092B-C50C-407E-A947-70E740481C1C}">
                  <a14:useLocalDpi xmlns:a14="http://schemas.microsoft.com/office/drawing/2010/main" val="0"/>
                </a:ext>
              </a:extLst>
            </a:blip>
            <a:srcRect l="1323" r="5197" b="36118"/>
            <a:stretch/>
          </p:blipFill>
          <p:spPr bwMode="auto">
            <a:xfrm>
              <a:off x="5338157" y="2114078"/>
              <a:ext cx="3903497" cy="1825056"/>
            </a:xfrm>
            <a:prstGeom prst="rect">
              <a:avLst/>
            </a:prstGeom>
            <a:noFill/>
            <a:ln>
              <a:solidFill>
                <a:sysClr val="windowText" lastClr="000000"/>
              </a:solidFill>
            </a:ln>
            <a:extLst>
              <a:ext uri="{53640926-AAD7-44D8-BBD7-CCE9431645EC}">
                <a14:shadowObscured xmlns:a14="http://schemas.microsoft.com/office/drawing/2010/main"/>
              </a:ext>
            </a:extLst>
          </p:spPr>
        </p:pic>
        <p:sp>
          <p:nvSpPr>
            <p:cNvPr id="4" name="向下箭號 3"/>
            <p:cNvSpPr/>
            <p:nvPr/>
          </p:nvSpPr>
          <p:spPr>
            <a:xfrm rot="5400000">
              <a:off x="8502526" y="2653466"/>
              <a:ext cx="351200" cy="99506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5" name="動作按鈕: 上一項 14">
            <a:hlinkClick r:id="" action="ppaction://hlinkshowjump?jump=previousslide" highlightClick="1"/>
          </p:cNvPr>
          <p:cNvSpPr/>
          <p:nvPr/>
        </p:nvSpPr>
        <p:spPr>
          <a:xfrm>
            <a:off x="241954" y="6333179"/>
            <a:ext cx="435600" cy="434597"/>
          </a:xfrm>
          <a:prstGeom prst="actionButtonBackPrevious">
            <a:avLst/>
          </a:prstGeom>
          <a:solidFill>
            <a:schemeClr val="accent5"/>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動作按鈕: 下一項 15">
            <a:hlinkClick r:id="" action="ppaction://hlinkshowjump?jump=nextslide" highlightClick="1"/>
          </p:cNvPr>
          <p:cNvSpPr/>
          <p:nvPr/>
        </p:nvSpPr>
        <p:spPr>
          <a:xfrm>
            <a:off x="11443317" y="6333180"/>
            <a:ext cx="435006" cy="434597"/>
          </a:xfrm>
          <a:prstGeom prst="actionButtonForwardNext">
            <a:avLst/>
          </a:prstGeom>
          <a:solidFill>
            <a:schemeClr val="accent5"/>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文字方塊 16"/>
          <p:cNvSpPr txBox="1"/>
          <p:nvPr/>
        </p:nvSpPr>
        <p:spPr>
          <a:xfrm>
            <a:off x="4287702" y="1162714"/>
            <a:ext cx="3616597" cy="400110"/>
          </a:xfrm>
          <a:prstGeom prst="rect">
            <a:avLst/>
          </a:prstGeom>
          <a:noFill/>
        </p:spPr>
        <p:txBody>
          <a:bodyPr wrap="square" rtlCol="0">
            <a:spAutoFit/>
          </a:bodyPr>
          <a:lstStyle/>
          <a:p>
            <a:r>
              <a:rPr lang="en-US" altLang="zh-TW" sz="2000" dirty="0">
                <a:solidFill>
                  <a:schemeClr val="accent5">
                    <a:lumMod val="10000"/>
                  </a:schemeClr>
                </a:solidFill>
                <a:latin typeface="Times New Roman" panose="02020603050405020304" pitchFamily="18" charset="0"/>
                <a:cs typeface="Times New Roman" panose="02020603050405020304" pitchFamily="18" charset="0"/>
              </a:rPr>
              <a:t>Previous research </a:t>
            </a:r>
            <a:r>
              <a:rPr lang="zh-TW" altLang="en-US" sz="2000" dirty="0">
                <a:solidFill>
                  <a:schemeClr val="accent5">
                    <a:lumMod val="10000"/>
                  </a:schemeClr>
                </a:solidFill>
                <a:latin typeface="Times New Roman" panose="02020603050405020304" pitchFamily="18" charset="0"/>
                <a:cs typeface="Times New Roman" panose="02020603050405020304" pitchFamily="18" charset="0"/>
              </a:rPr>
              <a:t> </a:t>
            </a:r>
            <a:r>
              <a:rPr lang="en-US" altLang="zh-TW" sz="2000" dirty="0">
                <a:solidFill>
                  <a:schemeClr val="accent5">
                    <a:lumMod val="10000"/>
                  </a:schemeClr>
                </a:solidFill>
                <a:latin typeface="Times New Roman" panose="02020603050405020304" pitchFamily="18" charset="0"/>
                <a:cs typeface="Times New Roman" panose="02020603050405020304" pitchFamily="18" charset="0"/>
              </a:rPr>
              <a:t>flow direction</a:t>
            </a:r>
            <a:endParaRPr lang="zh-TW" altLang="en-US" sz="2000" dirty="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18" name="動作按鈕: 移至首頁 9">
            <a:hlinkClick r:id="rId8" action="ppaction://hlinksldjump" highlightClick="1"/>
            <a:extLst>
              <a:ext uri="{FF2B5EF4-FFF2-40B4-BE49-F238E27FC236}">
                <a16:creationId xmlns:a16="http://schemas.microsoft.com/office/drawing/2014/main" id="{EBDE60C1-C385-4EFD-9412-3783BB9E888A}"/>
              </a:ext>
            </a:extLst>
          </p:cNvPr>
          <p:cNvSpPr/>
          <p:nvPr/>
        </p:nvSpPr>
        <p:spPr>
          <a:xfrm>
            <a:off x="8900110" y="221758"/>
            <a:ext cx="536353" cy="588680"/>
          </a:xfrm>
          <a:prstGeom prst="actionButtonHome">
            <a:avLst/>
          </a:prstGeom>
          <a:solidFill>
            <a:schemeClr val="accent5"/>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a:extLst>
              <a:ext uri="{FF2B5EF4-FFF2-40B4-BE49-F238E27FC236}">
                <a16:creationId xmlns:a16="http://schemas.microsoft.com/office/drawing/2014/main" id="{F02E8EEC-B690-495C-93D2-010E39644FB2}"/>
              </a:ext>
            </a:extLst>
          </p:cNvPr>
          <p:cNvSpPr txBox="1"/>
          <p:nvPr/>
        </p:nvSpPr>
        <p:spPr>
          <a:xfrm>
            <a:off x="4134332" y="223200"/>
            <a:ext cx="3923337" cy="584775"/>
          </a:xfrm>
          <a:prstGeom prst="rect">
            <a:avLst/>
          </a:prstGeom>
          <a:noFill/>
        </p:spPr>
        <p:txBody>
          <a:bodyPr wrap="square" rtlCol="0">
            <a:spAutoFit/>
          </a:bodyPr>
          <a:lstStyle/>
          <a:p>
            <a:r>
              <a:rPr lang="en-US" altLang="zh-TW" sz="3200" b="1" dirty="0">
                <a:solidFill>
                  <a:schemeClr val="accent5">
                    <a:lumMod val="10000"/>
                  </a:schemeClr>
                </a:solidFill>
                <a:latin typeface="Times New Roman" panose="02020603050405020304" pitchFamily="18" charset="0"/>
                <a:cs typeface="Times New Roman" panose="02020603050405020304" pitchFamily="18" charset="0"/>
              </a:rPr>
              <a:t>TV-DTS</a:t>
            </a:r>
            <a:r>
              <a:rPr lang="zh-TW" altLang="en-US" sz="3200" b="1" dirty="0">
                <a:solidFill>
                  <a:schemeClr val="accent5">
                    <a:lumMod val="10000"/>
                  </a:schemeClr>
                </a:solidFill>
                <a:latin typeface="Times New Roman" panose="02020603050405020304" pitchFamily="18" charset="0"/>
                <a:cs typeface="Times New Roman" panose="02020603050405020304" pitchFamily="18" charset="0"/>
              </a:rPr>
              <a:t> </a:t>
            </a:r>
            <a:r>
              <a:rPr lang="en-US" altLang="zh-TW" sz="3200" b="1" dirty="0">
                <a:solidFill>
                  <a:schemeClr val="accent5">
                    <a:lumMod val="10000"/>
                  </a:schemeClr>
                </a:solidFill>
                <a:latin typeface="Times New Roman" panose="02020603050405020304" pitchFamily="18" charset="0"/>
                <a:cs typeface="Times New Roman" panose="02020603050405020304" pitchFamily="18" charset="0"/>
              </a:rPr>
              <a:t>Test Results </a:t>
            </a:r>
            <a:endParaRPr lang="zh-TW" altLang="en-US" sz="3200" b="1" dirty="0">
              <a:solidFill>
                <a:schemeClr val="accent5">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4114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動作按鈕: 下一項 7">
            <a:hlinkClick r:id="" action="ppaction://hlinkshowjump?jump=nextslide" highlightClick="1"/>
          </p:cNvPr>
          <p:cNvSpPr/>
          <p:nvPr/>
        </p:nvSpPr>
        <p:spPr>
          <a:xfrm>
            <a:off x="11443317" y="6333180"/>
            <a:ext cx="435006" cy="434597"/>
          </a:xfrm>
          <a:prstGeom prst="actionButtonForwardNext">
            <a:avLst/>
          </a:prstGeom>
          <a:solidFill>
            <a:schemeClr val="accent5"/>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動作按鈕: 上一項 8">
            <a:hlinkClick r:id="" action="ppaction://hlinkshowjump?jump=previousslide" highlightClick="1"/>
          </p:cNvPr>
          <p:cNvSpPr/>
          <p:nvPr/>
        </p:nvSpPr>
        <p:spPr>
          <a:xfrm>
            <a:off x="241954" y="6333179"/>
            <a:ext cx="435600" cy="434597"/>
          </a:xfrm>
          <a:prstGeom prst="actionButtonBackPrevious">
            <a:avLst/>
          </a:prstGeom>
          <a:solidFill>
            <a:schemeClr val="accent5"/>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動作按鈕: 移至首頁 9">
            <a:hlinkClick r:id="rId2" action="ppaction://hlinksldjump" highlightClick="1"/>
            <a:extLst>
              <a:ext uri="{FF2B5EF4-FFF2-40B4-BE49-F238E27FC236}">
                <a16:creationId xmlns:a16="http://schemas.microsoft.com/office/drawing/2014/main" id="{EBDE60C1-C385-4EFD-9412-3783BB9E888A}"/>
              </a:ext>
            </a:extLst>
          </p:cNvPr>
          <p:cNvSpPr/>
          <p:nvPr/>
        </p:nvSpPr>
        <p:spPr>
          <a:xfrm>
            <a:off x="8900110" y="221758"/>
            <a:ext cx="536353" cy="588680"/>
          </a:xfrm>
          <a:prstGeom prst="actionButtonHome">
            <a:avLst/>
          </a:prstGeom>
          <a:solidFill>
            <a:schemeClr val="accent5"/>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圖片 2"/>
          <p:cNvPicPr>
            <a:picLocks noChangeAspect="1"/>
          </p:cNvPicPr>
          <p:nvPr/>
        </p:nvPicPr>
        <p:blipFill rotWithShape="1">
          <a:blip r:embed="rId3" cstate="print">
            <a:extLst>
              <a:ext uri="{28A0092B-C50C-407E-A947-70E740481C1C}">
                <a14:useLocalDpi xmlns:a14="http://schemas.microsoft.com/office/drawing/2010/main" val="0"/>
              </a:ext>
            </a:extLst>
          </a:blip>
          <a:srcRect r="6708" b="9173"/>
          <a:stretch/>
        </p:blipFill>
        <p:spPr>
          <a:xfrm>
            <a:off x="8874964" y="1597981"/>
            <a:ext cx="2903630" cy="4003828"/>
          </a:xfrm>
          <a:prstGeom prst="rect">
            <a:avLst/>
          </a:prstGeom>
        </p:spPr>
      </p:pic>
      <p:grpSp>
        <p:nvGrpSpPr>
          <p:cNvPr id="19" name="群組 18"/>
          <p:cNvGrpSpPr/>
          <p:nvPr/>
        </p:nvGrpSpPr>
        <p:grpSpPr>
          <a:xfrm>
            <a:off x="106532" y="2021959"/>
            <a:ext cx="9212062" cy="3952713"/>
            <a:chOff x="62144" y="1715750"/>
            <a:chExt cx="9212062" cy="3797283"/>
          </a:xfrm>
        </p:grpSpPr>
        <p:pic>
          <p:nvPicPr>
            <p:cNvPr id="4" name="圖片 3"/>
            <p:cNvPicPr>
              <a:picLocks noChangeAspect="1"/>
            </p:cNvPicPr>
            <p:nvPr/>
          </p:nvPicPr>
          <p:blipFill rotWithShape="1">
            <a:blip r:embed="rId4"/>
            <a:srcRect l="8885" t="6404" r="7313" b="3900"/>
            <a:stretch/>
          </p:blipFill>
          <p:spPr>
            <a:xfrm>
              <a:off x="62144" y="1715750"/>
              <a:ext cx="7006398" cy="3797283"/>
            </a:xfrm>
            <a:prstGeom prst="rect">
              <a:avLst/>
            </a:prstGeom>
          </p:spPr>
        </p:pic>
        <p:cxnSp>
          <p:nvCxnSpPr>
            <p:cNvPr id="12" name="直線單箭頭接點 11"/>
            <p:cNvCxnSpPr/>
            <p:nvPr/>
          </p:nvCxnSpPr>
          <p:spPr>
            <a:xfrm>
              <a:off x="5975581" y="2525280"/>
              <a:ext cx="1008185" cy="0"/>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6983766" y="2325225"/>
              <a:ext cx="2290440" cy="400110"/>
            </a:xfrm>
            <a:prstGeom prst="rect">
              <a:avLst/>
            </a:prstGeom>
            <a:noFill/>
          </p:spPr>
          <p:txBody>
            <a:bodyPr wrap="square" rtlCol="0">
              <a:spAutoFit/>
            </a:bodyPr>
            <a:lstStyle/>
            <a:p>
              <a:r>
                <a:rPr lang="en-US" altLang="zh-TW" sz="2000" dirty="0">
                  <a:solidFill>
                    <a:schemeClr val="accent5">
                      <a:lumMod val="10000"/>
                    </a:schemeClr>
                  </a:solidFill>
                  <a:latin typeface="Times New Roman" panose="02020603050405020304" pitchFamily="18" charset="0"/>
                  <a:cs typeface="Times New Roman" panose="02020603050405020304" pitchFamily="18" charset="0"/>
                </a:rPr>
                <a:t>Higher Velocity</a:t>
              </a:r>
              <a:endParaRPr lang="zh-TW" altLang="en-US" sz="2000" dirty="0">
                <a:solidFill>
                  <a:schemeClr val="accent5">
                    <a:lumMod val="10000"/>
                  </a:schemeClr>
                </a:solidFill>
                <a:latin typeface="Times New Roman" panose="02020603050405020304" pitchFamily="18" charset="0"/>
                <a:cs typeface="Times New Roman" panose="02020603050405020304" pitchFamily="18" charset="0"/>
              </a:endParaRPr>
            </a:p>
          </p:txBody>
        </p:sp>
        <p:cxnSp>
          <p:nvCxnSpPr>
            <p:cNvPr id="13" name="直線單箭頭接點 12"/>
            <p:cNvCxnSpPr/>
            <p:nvPr/>
          </p:nvCxnSpPr>
          <p:spPr>
            <a:xfrm>
              <a:off x="6315333" y="3892982"/>
              <a:ext cx="1008185" cy="0"/>
            </a:xfrm>
            <a:prstGeom prst="straightConnector1">
              <a:avLst/>
            </a:prstGeom>
            <a:ln w="38100">
              <a:solidFill>
                <a:schemeClr val="accent5">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7235300" y="3666357"/>
              <a:ext cx="1932583" cy="400110"/>
            </a:xfrm>
            <a:prstGeom prst="rect">
              <a:avLst/>
            </a:prstGeom>
            <a:noFill/>
          </p:spPr>
          <p:txBody>
            <a:bodyPr wrap="square" rtlCol="0">
              <a:spAutoFit/>
            </a:bodyPr>
            <a:lstStyle/>
            <a:p>
              <a:r>
                <a:rPr lang="en-US" altLang="zh-TW" sz="2000" dirty="0">
                  <a:solidFill>
                    <a:schemeClr val="accent5">
                      <a:lumMod val="10000"/>
                    </a:schemeClr>
                  </a:solidFill>
                  <a:latin typeface="Times New Roman" panose="02020603050405020304" pitchFamily="18" charset="0"/>
                  <a:cs typeface="Times New Roman" panose="02020603050405020304" pitchFamily="18" charset="0"/>
                </a:rPr>
                <a:t>Lower Velocity</a:t>
              </a:r>
              <a:endParaRPr lang="zh-TW" altLang="en-US" sz="2000" dirty="0">
                <a:solidFill>
                  <a:schemeClr val="accent5">
                    <a:lumMod val="10000"/>
                  </a:schemeClr>
                </a:solidFill>
                <a:latin typeface="Times New Roman" panose="02020603050405020304" pitchFamily="18" charset="0"/>
                <a:cs typeface="Times New Roman" panose="02020603050405020304" pitchFamily="18" charset="0"/>
              </a:endParaRPr>
            </a:p>
          </p:txBody>
        </p:sp>
      </p:grpSp>
      <p:sp>
        <p:nvSpPr>
          <p:cNvPr id="15" name="文字方塊 14"/>
          <p:cNvSpPr txBox="1"/>
          <p:nvPr/>
        </p:nvSpPr>
        <p:spPr>
          <a:xfrm>
            <a:off x="5970595" y="6081509"/>
            <a:ext cx="3555145" cy="461665"/>
          </a:xfrm>
          <a:prstGeom prst="rect">
            <a:avLst/>
          </a:prstGeom>
          <a:noFill/>
        </p:spPr>
        <p:txBody>
          <a:bodyPr wrap="square" rtlCol="0">
            <a:spAutoFit/>
          </a:bodyPr>
          <a:lstStyle/>
          <a:p>
            <a:pPr marL="342900" indent="-342900">
              <a:buFont typeface="Wingdings" panose="05000000000000000000" pitchFamily="2" charset="2"/>
              <a:buChar char="Ø"/>
            </a:pPr>
            <a:r>
              <a:rPr lang="en-US" altLang="zh-TW" sz="2400" b="1" dirty="0">
                <a:solidFill>
                  <a:schemeClr val="accent5">
                    <a:lumMod val="10000"/>
                  </a:schemeClr>
                </a:solidFill>
                <a:latin typeface="Times New Roman" panose="02020603050405020304" pitchFamily="18" charset="0"/>
                <a:cs typeface="Times New Roman" panose="02020603050405020304" pitchFamily="18" charset="0"/>
              </a:rPr>
              <a:t>Velocity: 0.06-0.37 m/d</a:t>
            </a:r>
            <a:endParaRPr lang="zh-TW" altLang="en-US" sz="2400" dirty="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17" name="文字方塊 16">
            <a:extLst>
              <a:ext uri="{FF2B5EF4-FFF2-40B4-BE49-F238E27FC236}">
                <a16:creationId xmlns:a16="http://schemas.microsoft.com/office/drawing/2014/main" id="{6F4AE0C3-549E-43C9-8012-8A2755D2E66F}"/>
              </a:ext>
            </a:extLst>
          </p:cNvPr>
          <p:cNvSpPr txBox="1"/>
          <p:nvPr/>
        </p:nvSpPr>
        <p:spPr>
          <a:xfrm>
            <a:off x="3591064" y="223200"/>
            <a:ext cx="5009873" cy="954107"/>
          </a:xfrm>
          <a:prstGeom prst="rect">
            <a:avLst/>
          </a:prstGeom>
          <a:noFill/>
        </p:spPr>
        <p:txBody>
          <a:bodyPr wrap="square" rtlCol="0">
            <a:spAutoFit/>
          </a:bodyPr>
          <a:lstStyle/>
          <a:p>
            <a:r>
              <a:rPr lang="en-US" altLang="zh-TW" sz="3200" b="1" dirty="0">
                <a:solidFill>
                  <a:schemeClr val="accent3">
                    <a:lumMod val="10000"/>
                  </a:schemeClr>
                </a:solidFill>
                <a:latin typeface="Times New Roman" panose="02020603050405020304" pitchFamily="18" charset="0"/>
                <a:cs typeface="Times New Roman" panose="02020603050405020304" pitchFamily="18" charset="0"/>
              </a:rPr>
              <a:t>Single Well Heating Results</a:t>
            </a:r>
          </a:p>
          <a:p>
            <a:pPr marL="457200" indent="-457200" algn="ctr">
              <a:buFont typeface="Wingdings" panose="05000000000000000000" pitchFamily="2" charset="2"/>
              <a:buChar char="l"/>
            </a:pPr>
            <a:r>
              <a:rPr lang="en-US" altLang="zh-TW" sz="2400" b="1" dirty="0">
                <a:solidFill>
                  <a:schemeClr val="accent3">
                    <a:lumMod val="10000"/>
                  </a:schemeClr>
                </a:solidFill>
                <a:latin typeface="Times New Roman" panose="02020603050405020304" pitchFamily="18" charset="0"/>
                <a:cs typeface="Times New Roman" panose="02020603050405020304" pitchFamily="18" charset="0"/>
              </a:rPr>
              <a:t>Site 2</a:t>
            </a:r>
          </a:p>
        </p:txBody>
      </p:sp>
      <p:sp>
        <p:nvSpPr>
          <p:cNvPr id="18" name="文字方塊 17"/>
          <p:cNvSpPr txBox="1"/>
          <p:nvPr/>
        </p:nvSpPr>
        <p:spPr>
          <a:xfrm>
            <a:off x="4465468" y="1220707"/>
            <a:ext cx="3261063" cy="707886"/>
          </a:xfrm>
          <a:prstGeom prst="rect">
            <a:avLst/>
          </a:prstGeom>
          <a:noFill/>
        </p:spPr>
        <p:txBody>
          <a:bodyPr wrap="square" rtlCol="0">
            <a:spAutoFit/>
          </a:bodyPr>
          <a:lstStyle/>
          <a:p>
            <a:pPr marL="342900" indent="-342900">
              <a:buFont typeface="Arial" panose="020B0604020202020204" pitchFamily="34" charset="0"/>
              <a:buChar char="•"/>
            </a:pPr>
            <a:r>
              <a:rPr lang="en-US" altLang="zh-TW" sz="2000" dirty="0">
                <a:solidFill>
                  <a:schemeClr val="accent5">
                    <a:lumMod val="10000"/>
                  </a:schemeClr>
                </a:solidFill>
                <a:latin typeface="Times New Roman" panose="02020603050405020304" pitchFamily="18" charset="0"/>
                <a:cs typeface="Times New Roman" panose="02020603050405020304" pitchFamily="18" charset="0"/>
              </a:rPr>
              <a:t>Heating Power:</a:t>
            </a:r>
            <a:r>
              <a:rPr lang="zh-TW" altLang="en-US" sz="2000" dirty="0">
                <a:solidFill>
                  <a:schemeClr val="accent5">
                    <a:lumMod val="10000"/>
                  </a:schemeClr>
                </a:solidFill>
                <a:latin typeface="Times New Roman" panose="02020603050405020304" pitchFamily="18" charset="0"/>
                <a:cs typeface="Times New Roman" panose="02020603050405020304" pitchFamily="18" charset="0"/>
              </a:rPr>
              <a:t> </a:t>
            </a:r>
            <a:r>
              <a:rPr lang="en-US" altLang="zh-TW" sz="2000" dirty="0">
                <a:solidFill>
                  <a:schemeClr val="accent5">
                    <a:lumMod val="10000"/>
                  </a:schemeClr>
                </a:solidFill>
                <a:latin typeface="Times New Roman" panose="02020603050405020304" pitchFamily="18" charset="0"/>
                <a:cs typeface="Times New Roman" panose="02020603050405020304" pitchFamily="18" charset="0"/>
              </a:rPr>
              <a:t>11 W/m</a:t>
            </a:r>
          </a:p>
          <a:p>
            <a:pPr marL="342900" indent="-342900">
              <a:buFont typeface="Arial" panose="020B0604020202020204" pitchFamily="34" charset="0"/>
              <a:buChar char="•"/>
            </a:pPr>
            <a:r>
              <a:rPr lang="en-US" altLang="zh-TW" sz="2000" dirty="0">
                <a:solidFill>
                  <a:schemeClr val="accent5">
                    <a:lumMod val="10000"/>
                  </a:schemeClr>
                </a:solidFill>
                <a:latin typeface="Times New Roman" panose="02020603050405020304" pitchFamily="18" charset="0"/>
                <a:cs typeface="Times New Roman" panose="02020603050405020304" pitchFamily="18" charset="0"/>
              </a:rPr>
              <a:t>Heating Duration: 24 </a:t>
            </a:r>
            <a:r>
              <a:rPr lang="en-US" altLang="zh-TW" sz="2000" dirty="0" err="1">
                <a:solidFill>
                  <a:schemeClr val="accent5">
                    <a:lumMod val="10000"/>
                  </a:schemeClr>
                </a:solidFill>
                <a:latin typeface="Times New Roman" panose="02020603050405020304" pitchFamily="18" charset="0"/>
                <a:cs typeface="Times New Roman" panose="02020603050405020304" pitchFamily="18" charset="0"/>
              </a:rPr>
              <a:t>hrs</a:t>
            </a:r>
            <a:endParaRPr lang="zh-TW" altLang="en-US" sz="2000" dirty="0">
              <a:solidFill>
                <a:schemeClr val="accent5">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9025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5005257" y="225663"/>
            <a:ext cx="2181485" cy="584775"/>
          </a:xfrm>
          <a:prstGeom prst="rect">
            <a:avLst/>
          </a:prstGeom>
          <a:noFill/>
        </p:spPr>
        <p:txBody>
          <a:bodyPr wrap="square" rtlCol="0">
            <a:spAutoFit/>
          </a:bodyPr>
          <a:lstStyle/>
          <a:p>
            <a:r>
              <a:rPr lang="en-US" altLang="zh-TW" sz="3200" b="1" dirty="0">
                <a:solidFill>
                  <a:schemeClr val="accent5">
                    <a:lumMod val="10000"/>
                  </a:schemeClr>
                </a:solidFill>
                <a:latin typeface="Times New Roman" panose="02020603050405020304" pitchFamily="18" charset="0"/>
                <a:cs typeface="Times New Roman" panose="02020603050405020304" pitchFamily="18" charset="0"/>
              </a:rPr>
              <a:t>Conclusion</a:t>
            </a:r>
            <a:endParaRPr lang="zh-TW" altLang="en-US" sz="3200" b="1" dirty="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8" name="動作按鈕: 移至首頁 9">
            <a:hlinkClick r:id="rId2" action="ppaction://hlinksldjump" highlightClick="1"/>
            <a:extLst>
              <a:ext uri="{FF2B5EF4-FFF2-40B4-BE49-F238E27FC236}">
                <a16:creationId xmlns:a16="http://schemas.microsoft.com/office/drawing/2014/main" id="{EBDE60C1-C385-4EFD-9412-3783BB9E888A}"/>
              </a:ext>
            </a:extLst>
          </p:cNvPr>
          <p:cNvSpPr/>
          <p:nvPr/>
        </p:nvSpPr>
        <p:spPr>
          <a:xfrm>
            <a:off x="8900110" y="221758"/>
            <a:ext cx="536353" cy="588680"/>
          </a:xfrm>
          <a:prstGeom prst="actionButtonHome">
            <a:avLst/>
          </a:prstGeom>
          <a:solidFill>
            <a:schemeClr val="accent5"/>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方塊 1">
            <a:extLst>
              <a:ext uri="{FF2B5EF4-FFF2-40B4-BE49-F238E27FC236}">
                <a16:creationId xmlns:a16="http://schemas.microsoft.com/office/drawing/2014/main" id="{E6CC2704-B383-4806-A1E4-F2883E355A78}"/>
              </a:ext>
            </a:extLst>
          </p:cNvPr>
          <p:cNvSpPr txBox="1"/>
          <p:nvPr/>
        </p:nvSpPr>
        <p:spPr>
          <a:xfrm>
            <a:off x="87923" y="2022231"/>
            <a:ext cx="342900" cy="369332"/>
          </a:xfrm>
          <a:prstGeom prst="rect">
            <a:avLst/>
          </a:prstGeom>
          <a:solidFill>
            <a:schemeClr val="bg1"/>
          </a:solidFill>
        </p:spPr>
        <p:txBody>
          <a:bodyPr wrap="square" rtlCol="0">
            <a:spAutoFit/>
          </a:bodyPr>
          <a:lstStyle/>
          <a:p>
            <a:endParaRPr lang="zh-TW" altLang="en-US" dirty="0"/>
          </a:p>
        </p:txBody>
      </p:sp>
      <p:sp>
        <p:nvSpPr>
          <p:cNvPr id="5" name="矩形 4"/>
          <p:cNvSpPr/>
          <p:nvPr/>
        </p:nvSpPr>
        <p:spPr>
          <a:xfrm>
            <a:off x="284116" y="1260970"/>
            <a:ext cx="11623768" cy="4751557"/>
          </a:xfrm>
          <a:prstGeom prst="rect">
            <a:avLst/>
          </a:prstGeom>
        </p:spPr>
        <p:txBody>
          <a:bodyPr wrap="square">
            <a:spAutoFit/>
          </a:bodyPr>
          <a:lstStyle/>
          <a:p>
            <a:pPr marL="285750" indent="-285750" algn="just">
              <a:buFont typeface="Wingdings" panose="05000000000000000000" pitchFamily="2" charset="2"/>
              <a:buChar char="l"/>
            </a:pPr>
            <a:r>
              <a:rPr lang="en-US" altLang="zh-TW" dirty="0">
                <a:solidFill>
                  <a:srgbClr val="000000"/>
                </a:solidFill>
                <a:latin typeface="Times New Roman" panose="02020603050405020304" pitchFamily="18" charset="0"/>
                <a:cs typeface="Times New Roman" panose="02020603050405020304" pitchFamily="18" charset="0"/>
              </a:rPr>
              <a:t>This study presents a new approach  to estimate the groundwater flow direction and velocity from a single well heat pulse response test. </a:t>
            </a:r>
            <a:r>
              <a:rPr lang="en-US" altLang="zh-TW" dirty="0">
                <a:solidFill>
                  <a:schemeClr val="accent5">
                    <a:lumMod val="10000"/>
                  </a:schemeClr>
                </a:solidFill>
                <a:latin typeface="Times New Roman" panose="02020603050405020304" pitchFamily="18" charset="0"/>
                <a:cs typeface="Times New Roman" panose="02020603050405020304" pitchFamily="18" charset="0"/>
              </a:rPr>
              <a:t>The method utilizes a heating cable and a single fiber-optic cable with DTS technology, replacing traditional temperature sensors with fiber optics to provide more stable and high-precision temperature measurements in both time and space.</a:t>
            </a:r>
          </a:p>
          <a:p>
            <a:pPr algn="just"/>
            <a:endParaRPr lang="en-US" altLang="zh-TW" dirty="0">
              <a:solidFill>
                <a:schemeClr val="accent5">
                  <a:lumMod val="10000"/>
                </a:schemeClr>
              </a:solidFill>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l"/>
            </a:pPr>
            <a:r>
              <a:rPr lang="en-US" altLang="zh-TW" dirty="0">
                <a:solidFill>
                  <a:schemeClr val="accent5">
                    <a:lumMod val="10000"/>
                  </a:schemeClr>
                </a:solidFill>
                <a:latin typeface="Times New Roman" panose="02020603050405020304" pitchFamily="18" charset="0"/>
                <a:cs typeface="Times New Roman" panose="02020603050405020304" pitchFamily="18" charset="0"/>
              </a:rPr>
              <a:t>After laboratory testing, the TV-DTS was applied to two different field test sites, combined with a thermal tracer that does not disturb groundwater and soil. By fitting the field test results with the analytical solution of heat transfer, the groundwater flow direction and velocity at specific depths in the well can be accurately estimated.</a:t>
            </a:r>
          </a:p>
          <a:p>
            <a:pPr algn="just">
              <a:lnSpc>
                <a:spcPct val="150000"/>
              </a:lnSpc>
            </a:pPr>
            <a:endParaRPr lang="en-US" altLang="zh-TW" dirty="0">
              <a:solidFill>
                <a:schemeClr val="accent5">
                  <a:lumMod val="10000"/>
                </a:schemeClr>
              </a:solidFill>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l"/>
            </a:pPr>
            <a:r>
              <a:rPr lang="en-US" altLang="zh-TW" dirty="0">
                <a:solidFill>
                  <a:schemeClr val="accent3">
                    <a:lumMod val="10000"/>
                  </a:schemeClr>
                </a:solidFill>
                <a:latin typeface="Times New Roman" panose="02020603050405020304" pitchFamily="18" charset="0"/>
                <a:cs typeface="Times New Roman" panose="02020603050405020304" pitchFamily="18" charset="0"/>
              </a:rPr>
              <a:t>Compared to traditional multi-well methods, this approach reduces cost, time, and uncertainty in data interpretation. Based on the results, TV-DTS shows highly potential for identifying groundwater flow direction and velocity based on thermal signals. It can also can provide the current detail status of groundwater velocity field and be used as a reference tool for selecting remediation strategies for contaminated sites.</a:t>
            </a:r>
          </a:p>
        </p:txBody>
      </p:sp>
    </p:spTree>
    <p:extLst>
      <p:ext uri="{BB962C8B-B14F-4D97-AF65-F5344CB8AC3E}">
        <p14:creationId xmlns:p14="http://schemas.microsoft.com/office/powerpoint/2010/main" val="2761465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5232285" y="221758"/>
            <a:ext cx="1727430" cy="584775"/>
          </a:xfrm>
          <a:prstGeom prst="rect">
            <a:avLst/>
          </a:prstGeom>
          <a:noFill/>
        </p:spPr>
        <p:txBody>
          <a:bodyPr wrap="square" rtlCol="0">
            <a:spAutoFit/>
          </a:bodyPr>
          <a:lstStyle/>
          <a:p>
            <a:r>
              <a:rPr lang="en-US" altLang="zh-TW" sz="3200" b="1" dirty="0">
                <a:solidFill>
                  <a:schemeClr val="accent5">
                    <a:lumMod val="10000"/>
                  </a:schemeClr>
                </a:solidFill>
                <a:latin typeface="Times New Roman" panose="02020603050405020304" pitchFamily="18" charset="0"/>
                <a:cs typeface="Times New Roman" panose="02020603050405020304" pitchFamily="18" charset="0"/>
              </a:rPr>
              <a:t>Content</a:t>
            </a:r>
          </a:p>
        </p:txBody>
      </p:sp>
      <p:sp>
        <p:nvSpPr>
          <p:cNvPr id="4" name="矩形 3"/>
          <p:cNvSpPr/>
          <p:nvPr/>
        </p:nvSpPr>
        <p:spPr>
          <a:xfrm>
            <a:off x="488272" y="617836"/>
            <a:ext cx="11105965" cy="6001643"/>
          </a:xfrm>
          <a:prstGeom prst="rect">
            <a:avLst/>
          </a:prstGeom>
        </p:spPr>
        <p:txBody>
          <a:bodyPr wrap="square">
            <a:spAutoFit/>
          </a:bodyPr>
          <a:lstStyle/>
          <a:p>
            <a:pPr marL="285750" indent="-285750">
              <a:buFont typeface="Wingdings" panose="05000000000000000000" pitchFamily="2" charset="2"/>
              <a:buChar char="u"/>
            </a:pPr>
            <a:r>
              <a:rPr lang="en-US" altLang="zh-TW" sz="2400" b="1" dirty="0">
                <a:solidFill>
                  <a:schemeClr val="accent5">
                    <a:lumMod val="10000"/>
                  </a:schemeClr>
                </a:solidFill>
                <a:latin typeface="Times New Roman" panose="02020603050405020304" pitchFamily="18" charset="0"/>
                <a:cs typeface="Times New Roman" panose="02020603050405020304" pitchFamily="18" charset="0"/>
                <a:hlinkClick r:id="rId2" action="ppaction://hlinksldjump">
                  <a:extLst>
                    <a:ext uri="{A12FA001-AC4F-418D-AE19-62706E023703}">
                      <ahyp:hlinkClr xmlns:ahyp="http://schemas.microsoft.com/office/drawing/2018/hyperlinkcolor" val="tx"/>
                    </a:ext>
                  </a:extLst>
                </a:hlinkClick>
              </a:rPr>
              <a:t>Motivation &amp; Purpose</a:t>
            </a:r>
            <a:endParaRPr lang="en-US" altLang="zh-TW" sz="2400" b="1" dirty="0">
              <a:solidFill>
                <a:schemeClr val="accent5">
                  <a:lumMod val="10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u"/>
            </a:pPr>
            <a:r>
              <a:rPr lang="en-US" altLang="zh-TW" sz="2400" b="1" dirty="0">
                <a:solidFill>
                  <a:schemeClr val="accent5">
                    <a:lumMod val="10000"/>
                  </a:schemeClr>
                </a:solidFill>
                <a:latin typeface="Times New Roman" panose="02020603050405020304" pitchFamily="18" charset="0"/>
                <a:cs typeface="Times New Roman" panose="02020603050405020304" pitchFamily="18" charset="0"/>
                <a:hlinkClick r:id="rId3" action="ppaction://hlinksldjump">
                  <a:extLst>
                    <a:ext uri="{A12FA001-AC4F-418D-AE19-62706E023703}">
                      <ahyp:hlinkClr xmlns:ahyp="http://schemas.microsoft.com/office/drawing/2018/hyperlinkcolor" val="tx"/>
                    </a:ext>
                  </a:extLst>
                </a:hlinkClick>
              </a:rPr>
              <a:t>Research Framework</a:t>
            </a:r>
            <a:endParaRPr lang="en-US" altLang="zh-TW" sz="2400" b="1" dirty="0">
              <a:solidFill>
                <a:schemeClr val="accent5">
                  <a:lumMod val="10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u"/>
            </a:pPr>
            <a:r>
              <a:rPr lang="en-US" altLang="zh-TW" sz="2400" b="1" dirty="0">
                <a:solidFill>
                  <a:schemeClr val="accent5">
                    <a:lumMod val="10000"/>
                  </a:schemeClr>
                </a:solidFill>
                <a:latin typeface="Times New Roman" panose="02020603050405020304" pitchFamily="18" charset="0"/>
                <a:cs typeface="Times New Roman" panose="02020603050405020304" pitchFamily="18" charset="0"/>
              </a:rPr>
              <a:t>Method</a:t>
            </a:r>
          </a:p>
          <a:p>
            <a:pPr marL="914400" lvl="1" indent="-457200">
              <a:buFont typeface="Arial" panose="020B0604020202020204" pitchFamily="34" charset="0"/>
              <a:buChar char="•"/>
            </a:pPr>
            <a:r>
              <a:rPr lang="en-US" altLang="zh-TW" sz="2400" b="1" dirty="0">
                <a:solidFill>
                  <a:schemeClr val="accent5">
                    <a:lumMod val="10000"/>
                  </a:schemeClr>
                </a:solidFill>
                <a:latin typeface="Times New Roman" panose="02020603050405020304" pitchFamily="18" charset="0"/>
                <a:cs typeface="Times New Roman" panose="02020603050405020304" pitchFamily="18" charset="0"/>
                <a:hlinkClick r:id="rId4" action="ppaction://hlinksldjump">
                  <a:extLst>
                    <a:ext uri="{A12FA001-AC4F-418D-AE19-62706E023703}">
                      <ahyp:hlinkClr xmlns:ahyp="http://schemas.microsoft.com/office/drawing/2018/hyperlinkcolor" val="tx"/>
                    </a:ext>
                  </a:extLst>
                </a:hlinkClick>
              </a:rPr>
              <a:t>Distributed temperature sensor(DTS)</a:t>
            </a:r>
            <a:endParaRPr lang="en-US" altLang="zh-TW" sz="2400" b="1" dirty="0">
              <a:solidFill>
                <a:schemeClr val="accent5">
                  <a:lumMod val="10000"/>
                </a:schemeClr>
              </a:solidFill>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altLang="zh-TW" sz="2400" b="1" dirty="0">
                <a:solidFill>
                  <a:schemeClr val="accent5">
                    <a:lumMod val="10000"/>
                  </a:schemeClr>
                </a:solidFill>
                <a:latin typeface="Times New Roman" panose="02020603050405020304" pitchFamily="18" charset="0"/>
                <a:cs typeface="Times New Roman" panose="02020603050405020304" pitchFamily="18" charset="0"/>
                <a:hlinkClick r:id="rId5" action="ppaction://hlinksldjump">
                  <a:extLst>
                    <a:ext uri="{A12FA001-AC4F-418D-AE19-62706E023703}">
                      <ahyp:hlinkClr xmlns:ahyp="http://schemas.microsoft.com/office/drawing/2018/hyperlinkcolor" val="tx"/>
                    </a:ext>
                  </a:extLst>
                </a:hlinkClick>
              </a:rPr>
              <a:t>Thermal Vector-DTS (TV-DTS)</a:t>
            </a:r>
            <a:endParaRPr lang="zh-TW" altLang="zh-TW" sz="2400" b="1" dirty="0">
              <a:solidFill>
                <a:schemeClr val="accent5">
                  <a:lumMod val="10000"/>
                </a:schemeClr>
              </a:solidFill>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altLang="zh-TW" sz="2400" b="1" dirty="0">
                <a:solidFill>
                  <a:schemeClr val="accent5">
                    <a:lumMod val="10000"/>
                  </a:schemeClr>
                </a:solidFill>
                <a:latin typeface="Times New Roman" panose="02020603050405020304" pitchFamily="18" charset="0"/>
                <a:cs typeface="Times New Roman" panose="02020603050405020304" pitchFamily="18" charset="0"/>
                <a:hlinkClick r:id="rId6" action="ppaction://hlinksldjump">
                  <a:extLst>
                    <a:ext uri="{A12FA001-AC4F-418D-AE19-62706E023703}">
                      <ahyp:hlinkClr xmlns:ahyp="http://schemas.microsoft.com/office/drawing/2018/hyperlinkcolor" val="tx"/>
                    </a:ext>
                  </a:extLst>
                </a:hlinkClick>
              </a:rPr>
              <a:t>Analytical Solution of a Linear Heat Source</a:t>
            </a:r>
            <a:endParaRPr lang="en-US" altLang="zh-TW" sz="2400" b="1" dirty="0">
              <a:solidFill>
                <a:schemeClr val="accent5">
                  <a:lumMod val="10000"/>
                </a:schemeClr>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u"/>
            </a:pPr>
            <a:r>
              <a:rPr lang="en-US" altLang="zh-TW" sz="2400" b="1" dirty="0">
                <a:solidFill>
                  <a:schemeClr val="accent5">
                    <a:lumMod val="10000"/>
                  </a:schemeClr>
                </a:solidFill>
                <a:latin typeface="Times New Roman" panose="02020603050405020304" pitchFamily="18" charset="0"/>
                <a:cs typeface="Times New Roman" panose="02020603050405020304" pitchFamily="18" charset="0"/>
                <a:hlinkClick r:id="rId7" action="ppaction://hlinksldjump">
                  <a:extLst>
                    <a:ext uri="{A12FA001-AC4F-418D-AE19-62706E023703}">
                      <ahyp:hlinkClr xmlns:ahyp="http://schemas.microsoft.com/office/drawing/2018/hyperlinkcolor" val="tx"/>
                    </a:ext>
                  </a:extLst>
                </a:hlinkClick>
              </a:rPr>
              <a:t>TV-DTS laboratory Test</a:t>
            </a:r>
            <a:endParaRPr lang="zh-TW" altLang="en-US" sz="2400" b="1" dirty="0">
              <a:solidFill>
                <a:schemeClr val="accent5">
                  <a:lumMod val="10000"/>
                </a:schemeClr>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u"/>
            </a:pPr>
            <a:r>
              <a:rPr lang="en-US" altLang="zh-TW" sz="2400" b="1" dirty="0">
                <a:solidFill>
                  <a:schemeClr val="accent5">
                    <a:lumMod val="10000"/>
                  </a:schemeClr>
                </a:solidFill>
                <a:latin typeface="Times New Roman" panose="02020603050405020304" pitchFamily="18" charset="0"/>
                <a:cs typeface="Times New Roman" panose="02020603050405020304" pitchFamily="18" charset="0"/>
                <a:hlinkClick r:id="rId8" action="ppaction://hlinksldjump">
                  <a:extLst>
                    <a:ext uri="{A12FA001-AC4F-418D-AE19-62706E023703}">
                      <ahyp:hlinkClr xmlns:ahyp="http://schemas.microsoft.com/office/drawing/2018/hyperlinkcolor" val="tx"/>
                    </a:ext>
                  </a:extLst>
                </a:hlinkClick>
              </a:rPr>
              <a:t>Experimental Site</a:t>
            </a:r>
            <a:endParaRPr lang="zh-TW" altLang="en-US" sz="2400" b="1" dirty="0">
              <a:solidFill>
                <a:schemeClr val="accent5">
                  <a:lumMod val="10000"/>
                </a:schemeClr>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u"/>
            </a:pPr>
            <a:r>
              <a:rPr lang="en-US" altLang="zh-TW" sz="2400" b="1" dirty="0">
                <a:solidFill>
                  <a:schemeClr val="accent5">
                    <a:lumMod val="10000"/>
                  </a:schemeClr>
                </a:solidFill>
                <a:latin typeface="Times New Roman" panose="02020603050405020304" pitchFamily="18" charset="0"/>
                <a:cs typeface="Times New Roman" panose="02020603050405020304" pitchFamily="18" charset="0"/>
                <a:hlinkClick r:id="rId9" action="ppaction://hlinksldjump">
                  <a:extLst>
                    <a:ext uri="{A12FA001-AC4F-418D-AE19-62706E023703}">
                      <ahyp:hlinkClr xmlns:ahyp="http://schemas.microsoft.com/office/drawing/2018/hyperlinkcolor" val="tx"/>
                    </a:ext>
                  </a:extLst>
                </a:hlinkClick>
              </a:rPr>
              <a:t>Experimental Site</a:t>
            </a:r>
            <a:r>
              <a:rPr lang="zh-TW" altLang="en-US" sz="2400" b="1" dirty="0">
                <a:solidFill>
                  <a:schemeClr val="accent5">
                    <a:lumMod val="10000"/>
                  </a:schemeClr>
                </a:solidFill>
                <a:latin typeface="Times New Roman" panose="02020603050405020304" pitchFamily="18" charset="0"/>
                <a:cs typeface="Times New Roman" panose="02020603050405020304" pitchFamily="18" charset="0"/>
                <a:hlinkClick r:id="rId9" action="ppaction://hlinksldjump">
                  <a:extLst>
                    <a:ext uri="{A12FA001-AC4F-418D-AE19-62706E023703}">
                      <ahyp:hlinkClr xmlns:ahyp="http://schemas.microsoft.com/office/drawing/2018/hyperlinkcolor" val="tx"/>
                    </a:ext>
                  </a:extLst>
                </a:hlinkClick>
              </a:rPr>
              <a:t> </a:t>
            </a:r>
            <a:r>
              <a:rPr lang="en-US" altLang="zh-TW" sz="2400" b="1" dirty="0">
                <a:solidFill>
                  <a:schemeClr val="accent5">
                    <a:lumMod val="10000"/>
                  </a:schemeClr>
                </a:solidFill>
                <a:latin typeface="Times New Roman" panose="02020603050405020304" pitchFamily="18" charset="0"/>
                <a:cs typeface="Times New Roman" panose="02020603050405020304" pitchFamily="18" charset="0"/>
                <a:hlinkClick r:id="rId9" action="ppaction://hlinksldjump">
                  <a:extLst>
                    <a:ext uri="{A12FA001-AC4F-418D-AE19-62706E023703}">
                      <ahyp:hlinkClr xmlns:ahyp="http://schemas.microsoft.com/office/drawing/2018/hyperlinkcolor" val="tx"/>
                    </a:ext>
                  </a:extLst>
                </a:hlinkClick>
              </a:rPr>
              <a:t>Background</a:t>
            </a:r>
            <a:endParaRPr lang="zh-TW" altLang="en-US" sz="2400" b="1" dirty="0">
              <a:solidFill>
                <a:schemeClr val="accent5">
                  <a:lumMod val="10000"/>
                </a:schemeClr>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u"/>
            </a:pPr>
            <a:r>
              <a:rPr lang="en-US" altLang="zh-TW" sz="2400" b="1" dirty="0">
                <a:solidFill>
                  <a:schemeClr val="accent5">
                    <a:lumMod val="10000"/>
                  </a:schemeClr>
                </a:solidFill>
                <a:latin typeface="Times New Roman" panose="02020603050405020304" pitchFamily="18" charset="0"/>
                <a:cs typeface="Times New Roman" panose="02020603050405020304" pitchFamily="18" charset="0"/>
              </a:rPr>
              <a:t>TV-DTS Results </a:t>
            </a:r>
            <a:endParaRPr lang="zh-TW" altLang="en-US" sz="2400" b="1" dirty="0">
              <a:solidFill>
                <a:schemeClr val="accent5">
                  <a:lumMod val="10000"/>
                </a:schemeClr>
              </a:solidFill>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altLang="zh-TW" sz="2400" dirty="0">
                <a:solidFill>
                  <a:schemeClr val="accent5">
                    <a:lumMod val="10000"/>
                  </a:schemeClr>
                </a:solidFill>
                <a:latin typeface="Times New Roman" panose="02020603050405020304" pitchFamily="18" charset="0"/>
                <a:cs typeface="Times New Roman" panose="02020603050405020304" pitchFamily="18" charset="0"/>
                <a:hlinkClick r:id="rId10" action="ppaction://hlinksldjump">
                  <a:extLst>
                    <a:ext uri="{A12FA001-AC4F-418D-AE19-62706E023703}">
                      <ahyp:hlinkClr xmlns:ahyp="http://schemas.microsoft.com/office/drawing/2018/hyperlinkcolor" val="tx"/>
                    </a:ext>
                  </a:extLst>
                </a:hlinkClick>
              </a:rPr>
              <a:t>Site 1</a:t>
            </a:r>
            <a:endParaRPr lang="en-US" altLang="zh-TW" sz="2400" dirty="0">
              <a:solidFill>
                <a:schemeClr val="accent5">
                  <a:lumMod val="10000"/>
                </a:schemeClr>
              </a:solidFill>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altLang="zh-TW" sz="2400" dirty="0">
                <a:solidFill>
                  <a:schemeClr val="accent5">
                    <a:lumMod val="10000"/>
                  </a:schemeClr>
                </a:solidFill>
                <a:latin typeface="Times New Roman" panose="02020603050405020304" pitchFamily="18" charset="0"/>
                <a:cs typeface="Times New Roman" panose="02020603050405020304" pitchFamily="18" charset="0"/>
                <a:hlinkClick r:id="rId11" action="ppaction://hlinksldjump">
                  <a:extLst>
                    <a:ext uri="{A12FA001-AC4F-418D-AE19-62706E023703}">
                      <ahyp:hlinkClr xmlns:ahyp="http://schemas.microsoft.com/office/drawing/2018/hyperlinkcolor" val="tx"/>
                    </a:ext>
                  </a:extLst>
                </a:hlinkClick>
              </a:rPr>
              <a:t>Site 2</a:t>
            </a:r>
            <a:endParaRPr lang="en-US" altLang="zh-TW" sz="2400" dirty="0">
              <a:solidFill>
                <a:schemeClr val="accent5">
                  <a:lumMod val="10000"/>
                </a:schemeClr>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u"/>
            </a:pPr>
            <a:r>
              <a:rPr lang="en-US" altLang="zh-TW" sz="2400" b="1" dirty="0">
                <a:solidFill>
                  <a:schemeClr val="accent5">
                    <a:lumMod val="10000"/>
                  </a:schemeClr>
                </a:solidFill>
                <a:latin typeface="Times New Roman" panose="02020603050405020304" pitchFamily="18" charset="0"/>
                <a:cs typeface="Times New Roman" panose="02020603050405020304" pitchFamily="18" charset="0"/>
              </a:rPr>
              <a:t>Single Well Heating Results </a:t>
            </a:r>
          </a:p>
          <a:p>
            <a:pPr marL="914400" lvl="1" indent="-457200">
              <a:buFont typeface="Arial" panose="020B0604020202020204" pitchFamily="34" charset="0"/>
              <a:buChar char="•"/>
            </a:pPr>
            <a:r>
              <a:rPr lang="en-US" altLang="zh-TW" sz="2400" dirty="0">
                <a:solidFill>
                  <a:schemeClr val="accent5">
                    <a:lumMod val="10000"/>
                  </a:schemeClr>
                </a:solidFill>
                <a:latin typeface="Times New Roman" panose="02020603050405020304" pitchFamily="18" charset="0"/>
                <a:cs typeface="Times New Roman" panose="02020603050405020304" pitchFamily="18" charset="0"/>
                <a:hlinkClick r:id="rId12" action="ppaction://hlinksldjump">
                  <a:extLst>
                    <a:ext uri="{A12FA001-AC4F-418D-AE19-62706E023703}">
                      <ahyp:hlinkClr xmlns:ahyp="http://schemas.microsoft.com/office/drawing/2018/hyperlinkcolor" val="tx"/>
                    </a:ext>
                  </a:extLst>
                </a:hlinkClick>
              </a:rPr>
              <a:t>Site 1</a:t>
            </a:r>
            <a:endParaRPr lang="en-US" altLang="zh-TW" sz="2400" dirty="0">
              <a:solidFill>
                <a:schemeClr val="accent5">
                  <a:lumMod val="10000"/>
                </a:schemeClr>
              </a:solidFill>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altLang="zh-TW" sz="2400" dirty="0">
                <a:solidFill>
                  <a:schemeClr val="accent5">
                    <a:lumMod val="10000"/>
                  </a:schemeClr>
                </a:solidFill>
                <a:latin typeface="Times New Roman" panose="02020603050405020304" pitchFamily="18" charset="0"/>
                <a:cs typeface="Times New Roman" panose="02020603050405020304" pitchFamily="18" charset="0"/>
                <a:hlinkClick r:id="rId13" action="ppaction://hlinksldjump">
                  <a:extLst>
                    <a:ext uri="{A12FA001-AC4F-418D-AE19-62706E023703}">
                      <ahyp:hlinkClr xmlns:ahyp="http://schemas.microsoft.com/office/drawing/2018/hyperlinkcolor" val="tx"/>
                    </a:ext>
                  </a:extLst>
                </a:hlinkClick>
              </a:rPr>
              <a:t>Site 2</a:t>
            </a:r>
            <a:endParaRPr lang="en-US" altLang="zh-TW" sz="2400" dirty="0">
              <a:solidFill>
                <a:schemeClr val="accent5">
                  <a:lumMod val="10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u"/>
            </a:pPr>
            <a:r>
              <a:rPr lang="en-US" altLang="zh-TW" sz="2400" b="1" dirty="0">
                <a:solidFill>
                  <a:schemeClr val="accent5">
                    <a:lumMod val="10000"/>
                  </a:schemeClr>
                </a:solidFill>
                <a:latin typeface="Times New Roman" panose="02020603050405020304" pitchFamily="18" charset="0"/>
                <a:cs typeface="Times New Roman" panose="02020603050405020304" pitchFamily="18" charset="0"/>
                <a:hlinkClick r:id="rId14" action="ppaction://hlinksldjump">
                  <a:extLst>
                    <a:ext uri="{A12FA001-AC4F-418D-AE19-62706E023703}">
                      <ahyp:hlinkClr xmlns:ahyp="http://schemas.microsoft.com/office/drawing/2018/hyperlinkcolor" val="tx"/>
                    </a:ext>
                  </a:extLst>
                </a:hlinkClick>
              </a:rPr>
              <a:t>Conclusion</a:t>
            </a:r>
            <a:endParaRPr lang="en-US" altLang="zh-TW" sz="2400" b="1" dirty="0">
              <a:solidFill>
                <a:schemeClr val="accent5">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5525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2399422" y="285826"/>
            <a:ext cx="1878581" cy="523220"/>
          </a:xfrm>
          <a:prstGeom prst="rect">
            <a:avLst/>
          </a:prstGeom>
          <a:noFill/>
        </p:spPr>
        <p:txBody>
          <a:bodyPr wrap="square" rtlCol="0">
            <a:spAutoFit/>
          </a:bodyPr>
          <a:lstStyle/>
          <a:p>
            <a:pPr algn="ctr"/>
            <a:r>
              <a:rPr lang="en-US" altLang="zh-TW" sz="2800" b="1" dirty="0">
                <a:solidFill>
                  <a:schemeClr val="accent3">
                    <a:lumMod val="10000"/>
                  </a:schemeClr>
                </a:solidFill>
                <a:latin typeface="Times New Roman" panose="02020603050405020304" pitchFamily="18" charset="0"/>
                <a:cs typeface="Times New Roman" panose="02020603050405020304" pitchFamily="18" charset="0"/>
              </a:rPr>
              <a:t>Motivation</a:t>
            </a:r>
          </a:p>
        </p:txBody>
      </p:sp>
      <p:sp>
        <p:nvSpPr>
          <p:cNvPr id="22" name="橢圓 21"/>
          <p:cNvSpPr/>
          <p:nvPr/>
        </p:nvSpPr>
        <p:spPr>
          <a:xfrm>
            <a:off x="4205324" y="3766165"/>
            <a:ext cx="1103869" cy="1011346"/>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7" name="群組 26"/>
          <p:cNvGrpSpPr/>
          <p:nvPr/>
        </p:nvGrpSpPr>
        <p:grpSpPr>
          <a:xfrm>
            <a:off x="107061" y="1238144"/>
            <a:ext cx="5126590" cy="4538368"/>
            <a:chOff x="270963" y="1000532"/>
            <a:chExt cx="5126590" cy="4538368"/>
          </a:xfrm>
        </p:grpSpPr>
        <p:sp>
          <p:nvSpPr>
            <p:cNvPr id="7" name="文字方塊 6"/>
            <p:cNvSpPr txBox="1"/>
            <p:nvPr/>
          </p:nvSpPr>
          <p:spPr>
            <a:xfrm>
              <a:off x="482307" y="1087416"/>
              <a:ext cx="4463287" cy="461665"/>
            </a:xfrm>
            <a:prstGeom prst="rect">
              <a:avLst/>
            </a:prstGeom>
            <a:noFill/>
          </p:spPr>
          <p:txBody>
            <a:bodyPr wrap="square" rtlCol="0">
              <a:spAutoFit/>
            </a:bodyPr>
            <a:lstStyle/>
            <a:p>
              <a:pPr marL="285750" indent="-285750">
                <a:buFont typeface="Wingdings" panose="05000000000000000000" pitchFamily="2" charset="2"/>
                <a:buChar char="l"/>
              </a:pPr>
              <a:r>
                <a:rPr lang="en-US" altLang="zh-TW" sz="2400" dirty="0">
                  <a:solidFill>
                    <a:schemeClr val="accent3">
                      <a:lumMod val="10000"/>
                    </a:schemeClr>
                  </a:solidFill>
                  <a:latin typeface="Times New Roman" panose="02020603050405020304" pitchFamily="18" charset="0"/>
                  <a:cs typeface="Times New Roman" panose="02020603050405020304" pitchFamily="18" charset="0"/>
                </a:rPr>
                <a:t>Hydrogeological Investigation</a:t>
              </a:r>
              <a:endParaRPr lang="zh-TW" altLang="en-US" sz="2400" dirty="0">
                <a:solidFill>
                  <a:schemeClr val="accent3">
                    <a:lumMod val="10000"/>
                  </a:schemeClr>
                </a:solidFill>
                <a:latin typeface="Times New Roman" panose="02020603050405020304" pitchFamily="18" charset="0"/>
                <a:cs typeface="Times New Roman" panose="02020603050405020304" pitchFamily="18" charset="0"/>
              </a:endParaRPr>
            </a:p>
          </p:txBody>
        </p:sp>
        <p:grpSp>
          <p:nvGrpSpPr>
            <p:cNvPr id="16" name="群組 15"/>
            <p:cNvGrpSpPr/>
            <p:nvPr/>
          </p:nvGrpSpPr>
          <p:grpSpPr>
            <a:xfrm>
              <a:off x="2940278" y="1000532"/>
              <a:ext cx="2457275" cy="1010177"/>
              <a:chOff x="3492368" y="849483"/>
              <a:chExt cx="2457275" cy="1010177"/>
            </a:xfrm>
          </p:grpSpPr>
          <p:pic>
            <p:nvPicPr>
              <p:cNvPr id="9" name="Picture 6" descr="Search free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7641" y="849483"/>
                <a:ext cx="712002" cy="712002"/>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3492368" y="1459550"/>
                <a:ext cx="1207382" cy="400110"/>
              </a:xfrm>
              <a:prstGeom prst="rect">
                <a:avLst/>
              </a:prstGeom>
            </p:spPr>
            <p:txBody>
              <a:bodyPr wrap="none">
                <a:spAutoFit/>
              </a:bodyPr>
              <a:lstStyle/>
              <a:p>
                <a:pPr algn="ctr"/>
                <a:r>
                  <a:rPr lang="en-US" altLang="zh-TW" sz="2000" dirty="0">
                    <a:solidFill>
                      <a:schemeClr val="accent5">
                        <a:lumMod val="10000"/>
                      </a:schemeClr>
                    </a:solidFill>
                    <a:latin typeface="Times New Roman" panose="02020603050405020304" pitchFamily="18" charset="0"/>
                    <a:cs typeface="Times New Roman" panose="02020603050405020304" pitchFamily="18" charset="0"/>
                  </a:rPr>
                  <a:t>Pollutants</a:t>
                </a:r>
                <a:endParaRPr lang="zh-TW" altLang="en-US" sz="2400" dirty="0">
                  <a:solidFill>
                    <a:schemeClr val="accent5">
                      <a:lumMod val="10000"/>
                    </a:schemeClr>
                  </a:solidFill>
                  <a:latin typeface="Times New Roman" panose="02020603050405020304" pitchFamily="18" charset="0"/>
                  <a:cs typeface="Times New Roman" panose="02020603050405020304" pitchFamily="18" charset="0"/>
                </a:endParaRPr>
              </a:p>
            </p:txBody>
          </p:sp>
        </p:grpSp>
        <p:sp>
          <p:nvSpPr>
            <p:cNvPr id="17" name="文字方塊 16"/>
            <p:cNvSpPr txBox="1"/>
            <p:nvPr/>
          </p:nvSpPr>
          <p:spPr>
            <a:xfrm>
              <a:off x="560717" y="3743600"/>
              <a:ext cx="3352081" cy="461665"/>
            </a:xfrm>
            <a:prstGeom prst="rect">
              <a:avLst/>
            </a:prstGeom>
            <a:noFill/>
          </p:spPr>
          <p:txBody>
            <a:bodyPr wrap="square" rtlCol="0">
              <a:spAutoFit/>
            </a:bodyPr>
            <a:lstStyle/>
            <a:p>
              <a:pPr marL="285750" indent="-285750">
                <a:buFont typeface="Wingdings" panose="05000000000000000000" pitchFamily="2" charset="2"/>
                <a:buChar char="l"/>
              </a:pPr>
              <a:r>
                <a:rPr lang="en-US" altLang="zh-TW" sz="2400" dirty="0">
                  <a:solidFill>
                    <a:schemeClr val="accent5">
                      <a:lumMod val="10000"/>
                    </a:schemeClr>
                  </a:solidFill>
                  <a:latin typeface="Times New Roman" panose="02020603050405020304" pitchFamily="18" charset="0"/>
                </a:rPr>
                <a:t>Traditional Methods</a:t>
              </a:r>
              <a:endParaRPr lang="zh-TW" altLang="en-US" sz="2400" dirty="0">
                <a:solidFill>
                  <a:schemeClr val="accent5">
                    <a:lumMod val="10000"/>
                  </a:schemeClr>
                </a:solidFill>
                <a:latin typeface="Times New Roman" panose="02020603050405020304" pitchFamily="18" charset="0"/>
                <a:cs typeface="Times New Roman" panose="02020603050405020304" pitchFamily="18" charset="0"/>
              </a:endParaRPr>
            </a:p>
          </p:txBody>
        </p:sp>
        <p:grpSp>
          <p:nvGrpSpPr>
            <p:cNvPr id="20" name="群組 19"/>
            <p:cNvGrpSpPr/>
            <p:nvPr/>
          </p:nvGrpSpPr>
          <p:grpSpPr>
            <a:xfrm>
              <a:off x="270963" y="4215461"/>
              <a:ext cx="3705006" cy="1323439"/>
              <a:chOff x="486979" y="4277945"/>
              <a:chExt cx="3705006" cy="1323439"/>
            </a:xfrm>
          </p:grpSpPr>
          <p:sp>
            <p:nvSpPr>
              <p:cNvPr id="18" name="矩形 17"/>
              <p:cNvSpPr/>
              <p:nvPr/>
            </p:nvSpPr>
            <p:spPr>
              <a:xfrm>
                <a:off x="486979" y="4277945"/>
                <a:ext cx="3355230" cy="1323439"/>
              </a:xfrm>
              <a:prstGeom prst="rect">
                <a:avLst/>
              </a:prstGeom>
            </p:spPr>
            <p:txBody>
              <a:bodyPr wrap="square">
                <a:spAutoFit/>
              </a:bodyPr>
              <a:lstStyle/>
              <a:p>
                <a:pPr marL="285750" indent="-285750">
                  <a:lnSpc>
                    <a:spcPct val="200000"/>
                  </a:lnSpc>
                  <a:buFont typeface="Wingdings" panose="05000000000000000000" pitchFamily="2" charset="2"/>
                  <a:buChar char="Ø"/>
                </a:pPr>
                <a:r>
                  <a:rPr lang="en-US" altLang="zh-TW" sz="2000" b="1" dirty="0">
                    <a:solidFill>
                      <a:schemeClr val="accent5">
                        <a:lumMod val="10000"/>
                      </a:schemeClr>
                    </a:solidFill>
                    <a:latin typeface="Times New Roman" panose="02020603050405020304" pitchFamily="18" charset="0"/>
                    <a:cs typeface="Times New Roman" panose="02020603050405020304" pitchFamily="18" charset="0"/>
                  </a:rPr>
                  <a:t>Pumping Test</a:t>
                </a:r>
                <a:r>
                  <a:rPr lang="zh-TW" altLang="en-US" sz="2000" b="1" dirty="0">
                    <a:solidFill>
                      <a:schemeClr val="accent5">
                        <a:lumMod val="10000"/>
                      </a:schemeClr>
                    </a:solidFill>
                    <a:latin typeface="Times New Roman" panose="02020603050405020304" pitchFamily="18" charset="0"/>
                    <a:cs typeface="Times New Roman" panose="02020603050405020304" pitchFamily="18" charset="0"/>
                  </a:rPr>
                  <a:t>   </a:t>
                </a:r>
                <a:endParaRPr lang="en-US" altLang="zh-TW" sz="2000" b="1" dirty="0">
                  <a:solidFill>
                    <a:schemeClr val="accent5">
                      <a:lumMod val="10000"/>
                    </a:schemeClr>
                  </a:solidFill>
                  <a:latin typeface="Times New Roman" panose="02020603050405020304" pitchFamily="18" charset="0"/>
                  <a:cs typeface="Times New Roman" panose="02020603050405020304" pitchFamily="18" charset="0"/>
                </a:endParaRPr>
              </a:p>
              <a:p>
                <a:pPr marL="285750" indent="-285750">
                  <a:lnSpc>
                    <a:spcPct val="200000"/>
                  </a:lnSpc>
                  <a:buFont typeface="Wingdings" panose="05000000000000000000" pitchFamily="2" charset="2"/>
                  <a:buChar char="Ø"/>
                </a:pPr>
                <a:r>
                  <a:rPr lang="en-US" altLang="zh-TW" sz="2000" b="1" dirty="0">
                    <a:solidFill>
                      <a:schemeClr val="accent5">
                        <a:lumMod val="10000"/>
                      </a:schemeClr>
                    </a:solidFill>
                    <a:latin typeface="Times New Roman" panose="02020603050405020304" pitchFamily="18" charset="0"/>
                    <a:cs typeface="Times New Roman" panose="02020603050405020304" pitchFamily="18" charset="0"/>
                  </a:rPr>
                  <a:t>Cross-borehole tracer test</a:t>
                </a:r>
                <a:r>
                  <a:rPr lang="zh-TW" altLang="en-US" sz="2000" b="1" dirty="0">
                    <a:solidFill>
                      <a:schemeClr val="accent5">
                        <a:lumMod val="10000"/>
                      </a:schemeClr>
                    </a:solidFill>
                    <a:latin typeface="Times New Roman" panose="02020603050405020304" pitchFamily="18" charset="0"/>
                    <a:cs typeface="Times New Roman" panose="02020603050405020304" pitchFamily="18" charset="0"/>
                  </a:rPr>
                  <a:t>     </a:t>
                </a:r>
                <a:endParaRPr lang="en-US" altLang="zh-TW" sz="2000" b="1" dirty="0">
                  <a:solidFill>
                    <a:schemeClr val="accent3">
                      <a:lumMod val="10000"/>
                    </a:schemeClr>
                  </a:solidFill>
                  <a:latin typeface="Times New Roman" panose="02020603050405020304" pitchFamily="18" charset="0"/>
                </a:endParaRPr>
              </a:p>
            </p:txBody>
          </p:sp>
          <p:cxnSp>
            <p:nvCxnSpPr>
              <p:cNvPr id="19" name="直線單箭頭接點 18">
                <a:extLst>
                  <a:ext uri="{FF2B5EF4-FFF2-40B4-BE49-F238E27FC236}">
                    <a16:creationId xmlns:a16="http://schemas.microsoft.com/office/drawing/2014/main" id="{98C72B36-70C2-4EC9-901D-176245DB63AB}"/>
                  </a:ext>
                </a:extLst>
              </p:cNvPr>
              <p:cNvCxnSpPr/>
              <p:nvPr/>
            </p:nvCxnSpPr>
            <p:spPr>
              <a:xfrm>
                <a:off x="3759985" y="4983468"/>
                <a:ext cx="432000" cy="0"/>
              </a:xfrm>
              <a:prstGeom prst="straightConnector1">
                <a:avLst/>
              </a:prstGeom>
              <a:ln w="57150">
                <a:solidFill>
                  <a:schemeClr val="accent5">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8" name="文字方塊 27"/>
          <p:cNvSpPr txBox="1"/>
          <p:nvPr/>
        </p:nvSpPr>
        <p:spPr>
          <a:xfrm>
            <a:off x="102388" y="1889185"/>
            <a:ext cx="294427" cy="369332"/>
          </a:xfrm>
          <a:prstGeom prst="rect">
            <a:avLst/>
          </a:prstGeom>
          <a:solidFill>
            <a:schemeClr val="bg1"/>
          </a:solidFill>
        </p:spPr>
        <p:txBody>
          <a:bodyPr wrap="square" rtlCol="0">
            <a:spAutoFit/>
          </a:bodyPr>
          <a:lstStyle/>
          <a:p>
            <a:endParaRPr lang="zh-TW" altLang="en-US" dirty="0"/>
          </a:p>
        </p:txBody>
      </p:sp>
      <p:sp>
        <p:nvSpPr>
          <p:cNvPr id="29" name="文字方塊 28"/>
          <p:cNvSpPr txBox="1"/>
          <p:nvPr/>
        </p:nvSpPr>
        <p:spPr>
          <a:xfrm>
            <a:off x="7947596" y="285826"/>
            <a:ext cx="1878581" cy="523220"/>
          </a:xfrm>
          <a:prstGeom prst="rect">
            <a:avLst/>
          </a:prstGeom>
          <a:noFill/>
        </p:spPr>
        <p:txBody>
          <a:bodyPr wrap="square" rtlCol="0">
            <a:spAutoFit/>
          </a:bodyPr>
          <a:lstStyle/>
          <a:p>
            <a:pPr algn="ctr"/>
            <a:r>
              <a:rPr lang="en-US" altLang="zh-TW" sz="2800" b="1" dirty="0">
                <a:solidFill>
                  <a:schemeClr val="accent3">
                    <a:lumMod val="10000"/>
                  </a:schemeClr>
                </a:solidFill>
                <a:latin typeface="Times New Roman" panose="02020603050405020304" pitchFamily="18" charset="0"/>
                <a:cs typeface="Times New Roman" panose="02020603050405020304" pitchFamily="18" charset="0"/>
              </a:rPr>
              <a:t>Purpose</a:t>
            </a:r>
            <a:endParaRPr lang="zh-TW" altLang="en-US" sz="2800" b="1" dirty="0">
              <a:solidFill>
                <a:schemeClr val="accent3">
                  <a:lumMod val="10000"/>
                </a:schemeClr>
              </a:solidFill>
              <a:latin typeface="Times New Roman" panose="02020603050405020304" pitchFamily="18" charset="0"/>
              <a:cs typeface="Times New Roman" panose="02020603050405020304" pitchFamily="18" charset="0"/>
            </a:endParaRPr>
          </a:p>
        </p:txBody>
      </p:sp>
      <p:cxnSp>
        <p:nvCxnSpPr>
          <p:cNvPr id="30" name="直線接點 29"/>
          <p:cNvCxnSpPr/>
          <p:nvPr/>
        </p:nvCxnSpPr>
        <p:spPr>
          <a:xfrm>
            <a:off x="6957747" y="878752"/>
            <a:ext cx="0" cy="3571223"/>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4" name="資料庫圖表 33"/>
          <p:cNvGraphicFramePr/>
          <p:nvPr>
            <p:extLst>
              <p:ext uri="{D42A27DB-BD31-4B8C-83A1-F6EECF244321}">
                <p14:modId xmlns:p14="http://schemas.microsoft.com/office/powerpoint/2010/main" val="696358791"/>
              </p:ext>
            </p:extLst>
          </p:nvPr>
        </p:nvGraphicFramePr>
        <p:xfrm>
          <a:off x="7102103" y="1026520"/>
          <a:ext cx="4975469" cy="5049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矩形: 圓角 2">
            <a:extLst>
              <a:ext uri="{FF2B5EF4-FFF2-40B4-BE49-F238E27FC236}">
                <a16:creationId xmlns:a16="http://schemas.microsoft.com/office/drawing/2014/main" id="{29AC00DC-A092-4119-82C5-4FF758F19FC7}"/>
              </a:ext>
            </a:extLst>
          </p:cNvPr>
          <p:cNvSpPr/>
          <p:nvPr/>
        </p:nvSpPr>
        <p:spPr>
          <a:xfrm>
            <a:off x="184640" y="2296693"/>
            <a:ext cx="1695382" cy="998598"/>
          </a:xfrm>
          <a:prstGeom prst="roundRect">
            <a:avLst/>
          </a:prstGeom>
          <a:no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solidFill>
                  <a:schemeClr val="accent3">
                    <a:lumMod val="10000"/>
                  </a:schemeClr>
                </a:solidFill>
                <a:latin typeface="Times New Roman" panose="02020603050405020304" pitchFamily="18" charset="0"/>
                <a:cs typeface="Times New Roman" panose="02020603050405020304" pitchFamily="18" charset="0"/>
              </a:rPr>
              <a:t>Groundwater Direction and Velocity</a:t>
            </a:r>
            <a:endParaRPr lang="zh-TW" altLang="en-US" sz="2000" dirty="0"/>
          </a:p>
        </p:txBody>
      </p:sp>
      <p:cxnSp>
        <p:nvCxnSpPr>
          <p:cNvPr id="33" name="直線單箭頭接點 32">
            <a:extLst>
              <a:ext uri="{FF2B5EF4-FFF2-40B4-BE49-F238E27FC236}">
                <a16:creationId xmlns:a16="http://schemas.microsoft.com/office/drawing/2014/main" id="{1FE56730-1545-4FE7-94C8-B001A4AF50A2}"/>
              </a:ext>
            </a:extLst>
          </p:cNvPr>
          <p:cNvCxnSpPr>
            <a:cxnSpLocks/>
            <a:stCxn id="3" idx="3"/>
            <a:endCxn id="10" idx="1"/>
          </p:cNvCxnSpPr>
          <p:nvPr/>
        </p:nvCxnSpPr>
        <p:spPr>
          <a:xfrm flipV="1">
            <a:off x="1880022" y="2048266"/>
            <a:ext cx="896354" cy="747726"/>
          </a:xfrm>
          <a:prstGeom prst="straightConnector1">
            <a:avLst/>
          </a:prstGeom>
          <a:ln w="19050">
            <a:solidFill>
              <a:schemeClr val="accent5">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35">
            <a:extLst>
              <a:ext uri="{FF2B5EF4-FFF2-40B4-BE49-F238E27FC236}">
                <a16:creationId xmlns:a16="http://schemas.microsoft.com/office/drawing/2014/main" id="{B8794874-BFB4-4D27-89C1-580CBC66D994}"/>
              </a:ext>
            </a:extLst>
          </p:cNvPr>
          <p:cNvCxnSpPr>
            <a:cxnSpLocks/>
            <a:stCxn id="3" idx="3"/>
          </p:cNvCxnSpPr>
          <p:nvPr/>
        </p:nvCxnSpPr>
        <p:spPr>
          <a:xfrm flipV="1">
            <a:off x="1880022" y="2758126"/>
            <a:ext cx="1078789" cy="37866"/>
          </a:xfrm>
          <a:prstGeom prst="straightConnector1">
            <a:avLst/>
          </a:prstGeom>
          <a:ln w="19050">
            <a:solidFill>
              <a:schemeClr val="accent5">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矩形 36">
            <a:extLst>
              <a:ext uri="{FF2B5EF4-FFF2-40B4-BE49-F238E27FC236}">
                <a16:creationId xmlns:a16="http://schemas.microsoft.com/office/drawing/2014/main" id="{8D296128-138C-42B2-ACB7-5041B60008D8}"/>
              </a:ext>
            </a:extLst>
          </p:cNvPr>
          <p:cNvSpPr/>
          <p:nvPr/>
        </p:nvSpPr>
        <p:spPr>
          <a:xfrm>
            <a:off x="2924345" y="2546835"/>
            <a:ext cx="3973645" cy="400110"/>
          </a:xfrm>
          <a:prstGeom prst="rect">
            <a:avLst/>
          </a:prstGeom>
        </p:spPr>
        <p:txBody>
          <a:bodyPr wrap="square">
            <a:spAutoFit/>
          </a:bodyPr>
          <a:lstStyle/>
          <a:p>
            <a:pPr algn="ctr"/>
            <a:r>
              <a:rPr lang="en-US" altLang="zh-TW" sz="2000" dirty="0">
                <a:solidFill>
                  <a:schemeClr val="accent5">
                    <a:lumMod val="10000"/>
                  </a:schemeClr>
                </a:solidFill>
                <a:latin typeface="Times New Roman" panose="02020603050405020304" pitchFamily="18" charset="0"/>
                <a:cs typeface="Times New Roman" panose="02020603050405020304" pitchFamily="18" charset="0"/>
              </a:rPr>
              <a:t>Groundwater Resource Management</a:t>
            </a:r>
            <a:endParaRPr lang="zh-TW" altLang="en-US" sz="2400" dirty="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42" name="文字方塊 41">
            <a:extLst>
              <a:ext uri="{FF2B5EF4-FFF2-40B4-BE49-F238E27FC236}">
                <a16:creationId xmlns:a16="http://schemas.microsoft.com/office/drawing/2014/main" id="{FD8FEBA2-FA29-432F-BE4C-F08294F647B6}"/>
              </a:ext>
            </a:extLst>
          </p:cNvPr>
          <p:cNvSpPr txBox="1"/>
          <p:nvPr/>
        </p:nvSpPr>
        <p:spPr>
          <a:xfrm>
            <a:off x="2899521" y="3366801"/>
            <a:ext cx="3101783" cy="400110"/>
          </a:xfrm>
          <a:prstGeom prst="rect">
            <a:avLst/>
          </a:prstGeom>
          <a:noFill/>
        </p:spPr>
        <p:txBody>
          <a:bodyPr wrap="square">
            <a:spAutoFit/>
          </a:bodyPr>
          <a:lstStyle/>
          <a:p>
            <a:r>
              <a:rPr lang="en-US" altLang="zh-TW" sz="2000" dirty="0">
                <a:solidFill>
                  <a:schemeClr val="accent5">
                    <a:lumMod val="10000"/>
                  </a:schemeClr>
                </a:solidFill>
                <a:latin typeface="Times New Roman" panose="02020603050405020304" pitchFamily="18" charset="0"/>
                <a:cs typeface="Times New Roman" panose="02020603050405020304" pitchFamily="18" charset="0"/>
              </a:rPr>
              <a:t>Geological Risk Assessment</a:t>
            </a:r>
          </a:p>
        </p:txBody>
      </p:sp>
      <p:cxnSp>
        <p:nvCxnSpPr>
          <p:cNvPr id="44" name="直線單箭頭接點 43">
            <a:extLst>
              <a:ext uri="{FF2B5EF4-FFF2-40B4-BE49-F238E27FC236}">
                <a16:creationId xmlns:a16="http://schemas.microsoft.com/office/drawing/2014/main" id="{64E40E9F-E18D-4254-9D7D-9E779E011A83}"/>
              </a:ext>
            </a:extLst>
          </p:cNvPr>
          <p:cNvCxnSpPr>
            <a:stCxn id="3" idx="3"/>
            <a:endCxn id="42" idx="1"/>
          </p:cNvCxnSpPr>
          <p:nvPr/>
        </p:nvCxnSpPr>
        <p:spPr>
          <a:xfrm>
            <a:off x="1880022" y="2795992"/>
            <a:ext cx="1019499" cy="770864"/>
          </a:xfrm>
          <a:prstGeom prst="straightConnector1">
            <a:avLst/>
          </a:prstGeom>
          <a:ln w="19050">
            <a:solidFill>
              <a:schemeClr val="accent5">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動作按鈕: 移至首頁 9">
            <a:hlinkClick r:id="rId8" action="ppaction://hlinksldjump" highlightClick="1"/>
            <a:extLst>
              <a:ext uri="{FF2B5EF4-FFF2-40B4-BE49-F238E27FC236}">
                <a16:creationId xmlns:a16="http://schemas.microsoft.com/office/drawing/2014/main" id="{EBDE60C1-C385-4EFD-9412-3783BB9E888A}"/>
              </a:ext>
            </a:extLst>
          </p:cNvPr>
          <p:cNvSpPr/>
          <p:nvPr/>
        </p:nvSpPr>
        <p:spPr>
          <a:xfrm>
            <a:off x="6689570" y="84221"/>
            <a:ext cx="536353" cy="588680"/>
          </a:xfrm>
          <a:prstGeom prst="actionButtonHome">
            <a:avLst/>
          </a:prstGeom>
          <a:solidFill>
            <a:schemeClr val="accent5"/>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矩形 1"/>
          <p:cNvSpPr/>
          <p:nvPr/>
        </p:nvSpPr>
        <p:spPr>
          <a:xfrm>
            <a:off x="3889837" y="4192360"/>
            <a:ext cx="2863797" cy="1844864"/>
          </a:xfrm>
          <a:prstGeom prst="rect">
            <a:avLst/>
          </a:prstGeom>
        </p:spPr>
        <p:txBody>
          <a:bodyPr wrap="none">
            <a:spAutoFit/>
          </a:bodyPr>
          <a:lstStyle/>
          <a:p>
            <a:pPr marL="285750" indent="-285750">
              <a:lnSpc>
                <a:spcPct val="200000"/>
              </a:lnSpc>
              <a:buFont typeface="Arial" panose="020B0604020202020204" pitchFamily="34" charset="0"/>
              <a:buChar char="•"/>
            </a:pPr>
            <a:r>
              <a:rPr lang="en-US" altLang="zh-TW" sz="2000" dirty="0">
                <a:solidFill>
                  <a:schemeClr val="accent3">
                    <a:lumMod val="10000"/>
                  </a:schemeClr>
                </a:solidFill>
                <a:latin typeface="Times New Roman" panose="02020603050405020304" pitchFamily="18" charset="0"/>
              </a:rPr>
              <a:t>Require Multiple Wells</a:t>
            </a:r>
          </a:p>
          <a:p>
            <a:pPr marL="285750" indent="-285750">
              <a:lnSpc>
                <a:spcPct val="200000"/>
              </a:lnSpc>
              <a:buFont typeface="Arial" panose="020B0604020202020204" pitchFamily="34" charset="0"/>
              <a:buChar char="•"/>
            </a:pPr>
            <a:r>
              <a:rPr lang="en-US" altLang="zh-TW" sz="2000" dirty="0">
                <a:solidFill>
                  <a:schemeClr val="accent3">
                    <a:lumMod val="10000"/>
                  </a:schemeClr>
                </a:solidFill>
                <a:latin typeface="Times New Roman" panose="02020603050405020304" pitchFamily="18" charset="0"/>
                <a:cs typeface="Times New Roman" panose="02020603050405020304" pitchFamily="18" charset="0"/>
              </a:rPr>
              <a:t>Time consuming</a:t>
            </a:r>
          </a:p>
          <a:p>
            <a:pPr marL="285750" indent="-285750">
              <a:lnSpc>
                <a:spcPct val="200000"/>
              </a:lnSpc>
              <a:buFont typeface="Arial" panose="020B0604020202020204" pitchFamily="34" charset="0"/>
              <a:buChar char="•"/>
            </a:pPr>
            <a:r>
              <a:rPr lang="en-US" altLang="zh-TW" sz="2000" dirty="0">
                <a:solidFill>
                  <a:schemeClr val="accent3">
                    <a:lumMod val="10000"/>
                  </a:schemeClr>
                </a:solidFill>
                <a:latin typeface="Times New Roman" panose="02020603050405020304" pitchFamily="18" charset="0"/>
              </a:rPr>
              <a:t>Inaccurate data</a:t>
            </a:r>
            <a:endParaRPr lang="zh-TW" altLang="en-US" sz="2000" dirty="0"/>
          </a:p>
        </p:txBody>
      </p:sp>
      <p:sp>
        <p:nvSpPr>
          <p:cNvPr id="12" name="動作按鈕: 下一項 11">
            <a:hlinkClick r:id="" action="ppaction://hlinkshowjump?jump=nextslide" highlightClick="1"/>
          </p:cNvPr>
          <p:cNvSpPr/>
          <p:nvPr/>
        </p:nvSpPr>
        <p:spPr>
          <a:xfrm>
            <a:off x="11461072" y="6037224"/>
            <a:ext cx="435006" cy="434597"/>
          </a:xfrm>
          <a:prstGeom prst="actionButtonForwardNext">
            <a:avLst/>
          </a:prstGeom>
          <a:solidFill>
            <a:schemeClr val="accent5"/>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動作按鈕: 上一項 12">
            <a:hlinkClick r:id="" action="ppaction://hlinkshowjump?jump=previousslide" highlightClick="1"/>
          </p:cNvPr>
          <p:cNvSpPr/>
          <p:nvPr/>
        </p:nvSpPr>
        <p:spPr>
          <a:xfrm>
            <a:off x="184640" y="6037224"/>
            <a:ext cx="435600" cy="434597"/>
          </a:xfrm>
          <a:prstGeom prst="actionButtonBackPrevious">
            <a:avLst/>
          </a:prstGeom>
          <a:solidFill>
            <a:schemeClr val="accent5"/>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81601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16" name="文字方塊 15"/>
          <p:cNvSpPr txBox="1"/>
          <p:nvPr/>
        </p:nvSpPr>
        <p:spPr>
          <a:xfrm>
            <a:off x="4114077" y="221758"/>
            <a:ext cx="3963847" cy="584775"/>
          </a:xfrm>
          <a:prstGeom prst="rect">
            <a:avLst/>
          </a:prstGeom>
          <a:noFill/>
        </p:spPr>
        <p:txBody>
          <a:bodyPr wrap="square" rtlCol="0">
            <a:spAutoFit/>
          </a:bodyPr>
          <a:lstStyle/>
          <a:p>
            <a:r>
              <a:rPr lang="en-US" altLang="zh-TW" sz="3200" b="1" dirty="0">
                <a:solidFill>
                  <a:schemeClr val="accent5">
                    <a:lumMod val="10000"/>
                  </a:schemeClr>
                </a:solidFill>
                <a:latin typeface="Times New Roman" panose="02020603050405020304" pitchFamily="18" charset="0"/>
                <a:cs typeface="Times New Roman" panose="02020603050405020304" pitchFamily="18" charset="0"/>
              </a:rPr>
              <a:t>Research Framework</a:t>
            </a:r>
          </a:p>
        </p:txBody>
      </p:sp>
      <p:grpSp>
        <p:nvGrpSpPr>
          <p:cNvPr id="3" name="群組 2">
            <a:extLst>
              <a:ext uri="{FF2B5EF4-FFF2-40B4-BE49-F238E27FC236}">
                <a16:creationId xmlns:a16="http://schemas.microsoft.com/office/drawing/2014/main" id="{D51FBA63-8845-4040-B24E-337D69E88E51}"/>
              </a:ext>
            </a:extLst>
          </p:cNvPr>
          <p:cNvGrpSpPr/>
          <p:nvPr/>
        </p:nvGrpSpPr>
        <p:grpSpPr>
          <a:xfrm>
            <a:off x="3569928" y="2999701"/>
            <a:ext cx="5052144" cy="3435554"/>
            <a:chOff x="3513207" y="2081330"/>
            <a:chExt cx="5052144" cy="3435554"/>
          </a:xfrm>
        </p:grpSpPr>
        <p:sp>
          <p:nvSpPr>
            <p:cNvPr id="12" name="手繪多邊形 11"/>
            <p:cNvSpPr/>
            <p:nvPr/>
          </p:nvSpPr>
          <p:spPr>
            <a:xfrm>
              <a:off x="3513207" y="3820971"/>
              <a:ext cx="5052144" cy="744646"/>
            </a:xfrm>
            <a:custGeom>
              <a:avLst/>
              <a:gdLst>
                <a:gd name="connsiteX0" fmla="*/ 0 w 1748461"/>
                <a:gd name="connsiteY0" fmla="*/ 43712 h 437115"/>
                <a:gd name="connsiteX1" fmla="*/ 43712 w 1748461"/>
                <a:gd name="connsiteY1" fmla="*/ 0 h 437115"/>
                <a:gd name="connsiteX2" fmla="*/ 1704750 w 1748461"/>
                <a:gd name="connsiteY2" fmla="*/ 0 h 437115"/>
                <a:gd name="connsiteX3" fmla="*/ 1748462 w 1748461"/>
                <a:gd name="connsiteY3" fmla="*/ 43712 h 437115"/>
                <a:gd name="connsiteX4" fmla="*/ 1748461 w 1748461"/>
                <a:gd name="connsiteY4" fmla="*/ 393404 h 437115"/>
                <a:gd name="connsiteX5" fmla="*/ 1704749 w 1748461"/>
                <a:gd name="connsiteY5" fmla="*/ 437116 h 437115"/>
                <a:gd name="connsiteX6" fmla="*/ 43712 w 1748461"/>
                <a:gd name="connsiteY6" fmla="*/ 437115 h 437115"/>
                <a:gd name="connsiteX7" fmla="*/ 0 w 1748461"/>
                <a:gd name="connsiteY7" fmla="*/ 393403 h 437115"/>
                <a:gd name="connsiteX8" fmla="*/ 0 w 1748461"/>
                <a:gd name="connsiteY8" fmla="*/ 43712 h 43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8461" h="437115">
                  <a:moveTo>
                    <a:pt x="0" y="43712"/>
                  </a:moveTo>
                  <a:cubicBezTo>
                    <a:pt x="0" y="19571"/>
                    <a:pt x="19571" y="0"/>
                    <a:pt x="43712" y="0"/>
                  </a:cubicBezTo>
                  <a:lnTo>
                    <a:pt x="1704750" y="0"/>
                  </a:lnTo>
                  <a:cubicBezTo>
                    <a:pt x="1728891" y="0"/>
                    <a:pt x="1748462" y="19571"/>
                    <a:pt x="1748462" y="43712"/>
                  </a:cubicBezTo>
                  <a:cubicBezTo>
                    <a:pt x="1748462" y="160276"/>
                    <a:pt x="1748461" y="276840"/>
                    <a:pt x="1748461" y="393404"/>
                  </a:cubicBezTo>
                  <a:cubicBezTo>
                    <a:pt x="1748461" y="417545"/>
                    <a:pt x="1728890" y="437116"/>
                    <a:pt x="1704749" y="437116"/>
                  </a:cubicBezTo>
                  <a:lnTo>
                    <a:pt x="43712" y="437115"/>
                  </a:lnTo>
                  <a:cubicBezTo>
                    <a:pt x="19571" y="437115"/>
                    <a:pt x="0" y="417544"/>
                    <a:pt x="0" y="393403"/>
                  </a:cubicBezTo>
                  <a:lnTo>
                    <a:pt x="0" y="43712"/>
                  </a:lnTo>
                  <a:close/>
                </a:path>
              </a:pathLst>
            </a:custGeom>
            <a:ln>
              <a:solidFill>
                <a:schemeClr val="bg2">
                  <a:lumMod val="60000"/>
                  <a:lumOff val="40000"/>
                </a:schemeClr>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1383" tIns="81383" rIns="81383" bIns="81383" numCol="1" spcCol="1270" anchor="ctr" anchorCtr="0">
              <a:noAutofit/>
            </a:bodyPr>
            <a:lstStyle/>
            <a:p>
              <a:pPr marL="285750" lvl="0" indent="-285750" algn="ctr" defTabSz="800100">
                <a:lnSpc>
                  <a:spcPct val="90000"/>
                </a:lnSpc>
                <a:spcBef>
                  <a:spcPct val="0"/>
                </a:spcBef>
                <a:spcAft>
                  <a:spcPct val="35000"/>
                </a:spcAft>
                <a:buFont typeface="Arial" panose="020B0604020202020204" pitchFamily="34" charset="0"/>
                <a:buChar char="•"/>
              </a:pPr>
              <a:r>
                <a:rPr lang="en-US" altLang="zh-TW" sz="2000" dirty="0">
                  <a:solidFill>
                    <a:schemeClr val="accent5">
                      <a:lumMod val="10000"/>
                    </a:schemeClr>
                  </a:solidFill>
                  <a:latin typeface="Times New Roman" panose="02020603050405020304" pitchFamily="18" charset="0"/>
                  <a:cs typeface="Times New Roman" panose="02020603050405020304" pitchFamily="18" charset="0"/>
                </a:rPr>
                <a:t>Data Processing &amp; Calibration</a:t>
              </a:r>
            </a:p>
            <a:p>
              <a:pPr marL="285750" indent="-285750" algn="ctr" defTabSz="800100">
                <a:lnSpc>
                  <a:spcPct val="90000"/>
                </a:lnSpc>
                <a:spcBef>
                  <a:spcPct val="0"/>
                </a:spcBef>
                <a:spcAft>
                  <a:spcPct val="35000"/>
                </a:spcAft>
                <a:buFont typeface="Arial" panose="020B0604020202020204" pitchFamily="34" charset="0"/>
                <a:buChar char="•"/>
              </a:pPr>
              <a:r>
                <a:rPr lang="en-US" altLang="zh-TW" sz="2000" dirty="0">
                  <a:solidFill>
                    <a:schemeClr val="accent5">
                      <a:lumMod val="10000"/>
                    </a:schemeClr>
                  </a:solidFill>
                  <a:latin typeface="Times New Roman" panose="02020603050405020304" pitchFamily="18" charset="0"/>
                  <a:cs typeface="Times New Roman" panose="02020603050405020304" pitchFamily="18" charset="0"/>
                </a:rPr>
                <a:t>Analytical Solution of a Linear Heat Source</a:t>
              </a:r>
              <a:endParaRPr lang="en-US" altLang="zh-TW" dirty="0">
                <a:solidFill>
                  <a:schemeClr val="accent5">
                    <a:lumMod val="10000"/>
                  </a:schemeClr>
                </a:solidFill>
                <a:latin typeface="Times New Roman" panose="02020603050405020304" pitchFamily="18" charset="0"/>
                <a:cs typeface="Times New Roman" panose="02020603050405020304" pitchFamily="18" charset="0"/>
              </a:endParaRPr>
            </a:p>
          </p:txBody>
        </p:sp>
        <p:grpSp>
          <p:nvGrpSpPr>
            <p:cNvPr id="2" name="群組 1">
              <a:extLst>
                <a:ext uri="{FF2B5EF4-FFF2-40B4-BE49-F238E27FC236}">
                  <a16:creationId xmlns:a16="http://schemas.microsoft.com/office/drawing/2014/main" id="{9EBE1FB8-7432-452E-B762-E03BB351F20D}"/>
                </a:ext>
              </a:extLst>
            </p:cNvPr>
            <p:cNvGrpSpPr/>
            <p:nvPr/>
          </p:nvGrpSpPr>
          <p:grpSpPr>
            <a:xfrm>
              <a:off x="3901665" y="2081330"/>
              <a:ext cx="4275228" cy="3435554"/>
              <a:chOff x="3901665" y="2072538"/>
              <a:chExt cx="4275228" cy="3435554"/>
            </a:xfrm>
          </p:grpSpPr>
          <p:grpSp>
            <p:nvGrpSpPr>
              <p:cNvPr id="44" name="群組 43"/>
              <p:cNvGrpSpPr/>
              <p:nvPr/>
            </p:nvGrpSpPr>
            <p:grpSpPr>
              <a:xfrm>
                <a:off x="3901665" y="2072538"/>
                <a:ext cx="4275228" cy="3435554"/>
                <a:chOff x="4028658" y="1879476"/>
                <a:chExt cx="3840088" cy="2157124"/>
              </a:xfrm>
            </p:grpSpPr>
            <p:sp>
              <p:nvSpPr>
                <p:cNvPr id="34" name="手繪多邊形 33"/>
                <p:cNvSpPr/>
                <p:nvPr/>
              </p:nvSpPr>
              <p:spPr>
                <a:xfrm>
                  <a:off x="5829766" y="1879476"/>
                  <a:ext cx="221921" cy="276590"/>
                </a:xfrm>
                <a:custGeom>
                  <a:avLst/>
                  <a:gdLst>
                    <a:gd name="connsiteX0" fmla="*/ 0 w 167022"/>
                    <a:gd name="connsiteY0" fmla="*/ 39340 h 196701"/>
                    <a:gd name="connsiteX1" fmla="*/ 83511 w 167022"/>
                    <a:gd name="connsiteY1" fmla="*/ 39340 h 196701"/>
                    <a:gd name="connsiteX2" fmla="*/ 83511 w 167022"/>
                    <a:gd name="connsiteY2" fmla="*/ 0 h 196701"/>
                    <a:gd name="connsiteX3" fmla="*/ 167022 w 167022"/>
                    <a:gd name="connsiteY3" fmla="*/ 98351 h 196701"/>
                    <a:gd name="connsiteX4" fmla="*/ 83511 w 167022"/>
                    <a:gd name="connsiteY4" fmla="*/ 196701 h 196701"/>
                    <a:gd name="connsiteX5" fmla="*/ 83511 w 167022"/>
                    <a:gd name="connsiteY5" fmla="*/ 157361 h 196701"/>
                    <a:gd name="connsiteX6" fmla="*/ 0 w 167022"/>
                    <a:gd name="connsiteY6" fmla="*/ 157361 h 196701"/>
                    <a:gd name="connsiteX7" fmla="*/ 0 w 167022"/>
                    <a:gd name="connsiteY7" fmla="*/ 39340 h 1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22" h="196701">
                      <a:moveTo>
                        <a:pt x="133618" y="1"/>
                      </a:moveTo>
                      <a:lnTo>
                        <a:pt x="133618" y="98351"/>
                      </a:lnTo>
                      <a:lnTo>
                        <a:pt x="167022" y="98351"/>
                      </a:lnTo>
                      <a:lnTo>
                        <a:pt x="83511" y="196700"/>
                      </a:lnTo>
                      <a:lnTo>
                        <a:pt x="0" y="98351"/>
                      </a:lnTo>
                      <a:lnTo>
                        <a:pt x="33404" y="98351"/>
                      </a:lnTo>
                      <a:lnTo>
                        <a:pt x="33404" y="1"/>
                      </a:lnTo>
                      <a:lnTo>
                        <a:pt x="133618" y="1"/>
                      </a:lnTo>
                      <a:close/>
                    </a:path>
                  </a:pathLst>
                </a:custGeom>
                <a:solidFill>
                  <a:schemeClr val="bg2"/>
                </a:solidFill>
                <a:ln>
                  <a:no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39341" tIns="1" rIns="39340" bIns="50107" numCol="1" spcCol="1270" anchor="ctr" anchorCtr="0">
                  <a:noAutofit/>
                </a:bodyPr>
                <a:lstStyle/>
                <a:p>
                  <a:pPr lvl="0" algn="ctr" defTabSz="889000">
                    <a:lnSpc>
                      <a:spcPct val="90000"/>
                    </a:lnSpc>
                    <a:spcBef>
                      <a:spcPct val="0"/>
                    </a:spcBef>
                    <a:spcAft>
                      <a:spcPct val="35000"/>
                    </a:spcAft>
                  </a:pPr>
                  <a:endParaRPr lang="zh-TW" altLang="en-US" sz="2000" kern="1200">
                    <a:solidFill>
                      <a:schemeClr val="accent3">
                        <a:lumMod val="10000"/>
                      </a:schemeClr>
                    </a:solidFill>
                    <a:latin typeface="Times New Roman" panose="02020603050405020304" pitchFamily="18" charset="0"/>
                    <a:cs typeface="Times New Roman" panose="02020603050405020304" pitchFamily="18" charset="0"/>
                  </a:endParaRPr>
                </a:p>
              </p:txBody>
            </p:sp>
            <p:sp>
              <p:nvSpPr>
                <p:cNvPr id="35" name="手繪多邊形 34"/>
                <p:cNvSpPr/>
                <p:nvPr/>
              </p:nvSpPr>
              <p:spPr>
                <a:xfrm>
                  <a:off x="4028658" y="2234649"/>
                  <a:ext cx="3840088" cy="364991"/>
                </a:xfrm>
                <a:custGeom>
                  <a:avLst/>
                  <a:gdLst>
                    <a:gd name="connsiteX0" fmla="*/ 0 w 2473076"/>
                    <a:gd name="connsiteY0" fmla="*/ 75470 h 754701"/>
                    <a:gd name="connsiteX1" fmla="*/ 75470 w 2473076"/>
                    <a:gd name="connsiteY1" fmla="*/ 0 h 754701"/>
                    <a:gd name="connsiteX2" fmla="*/ 2397606 w 2473076"/>
                    <a:gd name="connsiteY2" fmla="*/ 0 h 754701"/>
                    <a:gd name="connsiteX3" fmla="*/ 2473076 w 2473076"/>
                    <a:gd name="connsiteY3" fmla="*/ 75470 h 754701"/>
                    <a:gd name="connsiteX4" fmla="*/ 2473076 w 2473076"/>
                    <a:gd name="connsiteY4" fmla="*/ 679231 h 754701"/>
                    <a:gd name="connsiteX5" fmla="*/ 2397606 w 2473076"/>
                    <a:gd name="connsiteY5" fmla="*/ 754701 h 754701"/>
                    <a:gd name="connsiteX6" fmla="*/ 75470 w 2473076"/>
                    <a:gd name="connsiteY6" fmla="*/ 754701 h 754701"/>
                    <a:gd name="connsiteX7" fmla="*/ 0 w 2473076"/>
                    <a:gd name="connsiteY7" fmla="*/ 679231 h 754701"/>
                    <a:gd name="connsiteX8" fmla="*/ 0 w 2473076"/>
                    <a:gd name="connsiteY8" fmla="*/ 75470 h 75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3076" h="754701">
                      <a:moveTo>
                        <a:pt x="0" y="75470"/>
                      </a:moveTo>
                      <a:cubicBezTo>
                        <a:pt x="0" y="33789"/>
                        <a:pt x="33789" y="0"/>
                        <a:pt x="75470" y="0"/>
                      </a:cubicBezTo>
                      <a:lnTo>
                        <a:pt x="2397606" y="0"/>
                      </a:lnTo>
                      <a:cubicBezTo>
                        <a:pt x="2439287" y="0"/>
                        <a:pt x="2473076" y="33789"/>
                        <a:pt x="2473076" y="75470"/>
                      </a:cubicBezTo>
                      <a:lnTo>
                        <a:pt x="2473076" y="679231"/>
                      </a:lnTo>
                      <a:cubicBezTo>
                        <a:pt x="2473076" y="720912"/>
                        <a:pt x="2439287" y="754701"/>
                        <a:pt x="2397606" y="754701"/>
                      </a:cubicBezTo>
                      <a:lnTo>
                        <a:pt x="75470" y="754701"/>
                      </a:lnTo>
                      <a:cubicBezTo>
                        <a:pt x="33789" y="754701"/>
                        <a:pt x="0" y="720912"/>
                        <a:pt x="0" y="679231"/>
                      </a:cubicBezTo>
                      <a:lnTo>
                        <a:pt x="0" y="75470"/>
                      </a:lnTo>
                      <a:close/>
                    </a:path>
                  </a:pathLst>
                </a:custGeom>
                <a:ln>
                  <a:solidFill>
                    <a:schemeClr val="bg2">
                      <a:lumMod val="60000"/>
                      <a:lumOff val="40000"/>
                    </a:schemeClr>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8304" tIns="98304" rIns="98304" bIns="98304" numCol="1" spcCol="1270" anchor="ctr" anchorCtr="0">
                  <a:noAutofit/>
                </a:bodyPr>
                <a:lstStyle/>
                <a:p>
                  <a:pPr algn="ctr" defTabSz="889000">
                    <a:lnSpc>
                      <a:spcPct val="90000"/>
                    </a:lnSpc>
                    <a:spcBef>
                      <a:spcPct val="0"/>
                    </a:spcBef>
                    <a:spcAft>
                      <a:spcPct val="35000"/>
                    </a:spcAft>
                  </a:pPr>
                  <a:r>
                    <a:rPr lang="en-US" altLang="zh-TW" sz="2000" kern="1200" dirty="0">
                      <a:solidFill>
                        <a:schemeClr val="accent3">
                          <a:lumMod val="10000"/>
                        </a:schemeClr>
                      </a:solidFill>
                      <a:latin typeface="Times New Roman" panose="02020603050405020304" pitchFamily="18" charset="0"/>
                      <a:cs typeface="Times New Roman" panose="02020603050405020304" pitchFamily="18" charset="0"/>
                    </a:rPr>
                    <a:t>Thermal-vector DTS heating  field test</a:t>
                  </a:r>
                  <a:endParaRPr lang="en-US" altLang="zh-TW" sz="2000" dirty="0">
                    <a:solidFill>
                      <a:schemeClr val="accent3">
                        <a:lumMod val="10000"/>
                      </a:schemeClr>
                    </a:solidFill>
                    <a:latin typeface="Times New Roman" panose="02020603050405020304" pitchFamily="18" charset="0"/>
                    <a:cs typeface="Times New Roman" panose="02020603050405020304" pitchFamily="18" charset="0"/>
                  </a:endParaRPr>
                </a:p>
              </p:txBody>
            </p:sp>
            <p:sp>
              <p:nvSpPr>
                <p:cNvPr id="37" name="手繪多邊形 36"/>
                <p:cNvSpPr/>
                <p:nvPr/>
              </p:nvSpPr>
              <p:spPr>
                <a:xfrm>
                  <a:off x="4464526" y="3804211"/>
                  <a:ext cx="2968351" cy="232389"/>
                </a:xfrm>
                <a:custGeom>
                  <a:avLst/>
                  <a:gdLst>
                    <a:gd name="connsiteX0" fmla="*/ 0 w 1748461"/>
                    <a:gd name="connsiteY0" fmla="*/ 43712 h 437115"/>
                    <a:gd name="connsiteX1" fmla="*/ 43712 w 1748461"/>
                    <a:gd name="connsiteY1" fmla="*/ 0 h 437115"/>
                    <a:gd name="connsiteX2" fmla="*/ 1704750 w 1748461"/>
                    <a:gd name="connsiteY2" fmla="*/ 0 h 437115"/>
                    <a:gd name="connsiteX3" fmla="*/ 1748462 w 1748461"/>
                    <a:gd name="connsiteY3" fmla="*/ 43712 h 437115"/>
                    <a:gd name="connsiteX4" fmla="*/ 1748461 w 1748461"/>
                    <a:gd name="connsiteY4" fmla="*/ 393404 h 437115"/>
                    <a:gd name="connsiteX5" fmla="*/ 1704749 w 1748461"/>
                    <a:gd name="connsiteY5" fmla="*/ 437116 h 437115"/>
                    <a:gd name="connsiteX6" fmla="*/ 43712 w 1748461"/>
                    <a:gd name="connsiteY6" fmla="*/ 437115 h 437115"/>
                    <a:gd name="connsiteX7" fmla="*/ 0 w 1748461"/>
                    <a:gd name="connsiteY7" fmla="*/ 393403 h 437115"/>
                    <a:gd name="connsiteX8" fmla="*/ 0 w 1748461"/>
                    <a:gd name="connsiteY8" fmla="*/ 43712 h 43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8461" h="437115">
                      <a:moveTo>
                        <a:pt x="0" y="43712"/>
                      </a:moveTo>
                      <a:cubicBezTo>
                        <a:pt x="0" y="19571"/>
                        <a:pt x="19571" y="0"/>
                        <a:pt x="43712" y="0"/>
                      </a:cubicBezTo>
                      <a:lnTo>
                        <a:pt x="1704750" y="0"/>
                      </a:lnTo>
                      <a:cubicBezTo>
                        <a:pt x="1728891" y="0"/>
                        <a:pt x="1748462" y="19571"/>
                        <a:pt x="1748462" y="43712"/>
                      </a:cubicBezTo>
                      <a:cubicBezTo>
                        <a:pt x="1748462" y="160276"/>
                        <a:pt x="1748461" y="276840"/>
                        <a:pt x="1748461" y="393404"/>
                      </a:cubicBezTo>
                      <a:cubicBezTo>
                        <a:pt x="1748461" y="417545"/>
                        <a:pt x="1728890" y="437116"/>
                        <a:pt x="1704749" y="437116"/>
                      </a:cubicBezTo>
                      <a:lnTo>
                        <a:pt x="43712" y="437115"/>
                      </a:lnTo>
                      <a:cubicBezTo>
                        <a:pt x="19571" y="437115"/>
                        <a:pt x="0" y="417544"/>
                        <a:pt x="0" y="393403"/>
                      </a:cubicBezTo>
                      <a:lnTo>
                        <a:pt x="0" y="43712"/>
                      </a:lnTo>
                      <a:close/>
                    </a:path>
                  </a:pathLst>
                </a:custGeom>
                <a:ln>
                  <a:solidFill>
                    <a:schemeClr val="bg2">
                      <a:lumMod val="60000"/>
                      <a:lumOff val="40000"/>
                    </a:schemeClr>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9003" tIns="89003" rIns="89003" bIns="89003" numCol="1" spcCol="1270" anchor="ctr" anchorCtr="0">
                  <a:noAutofit/>
                </a:bodyPr>
                <a:lstStyle/>
                <a:p>
                  <a:pPr algn="ctr" defTabSz="889000">
                    <a:lnSpc>
                      <a:spcPct val="90000"/>
                    </a:lnSpc>
                    <a:spcBef>
                      <a:spcPct val="0"/>
                    </a:spcBef>
                    <a:spcAft>
                      <a:spcPct val="35000"/>
                    </a:spcAft>
                  </a:pPr>
                  <a:r>
                    <a:rPr lang="en-US" altLang="zh-TW" sz="2000" dirty="0">
                      <a:solidFill>
                        <a:schemeClr val="accent3">
                          <a:lumMod val="10000"/>
                        </a:schemeClr>
                      </a:solidFill>
                      <a:latin typeface="Times New Roman" panose="02020603050405020304" pitchFamily="18" charset="0"/>
                      <a:cs typeface="Times New Roman" panose="02020603050405020304" pitchFamily="18" charset="0"/>
                    </a:rPr>
                    <a:t>Flow </a:t>
                  </a:r>
                  <a:r>
                    <a:rPr lang="en-US" altLang="zh-TW" sz="2000" kern="1200" dirty="0">
                      <a:solidFill>
                        <a:schemeClr val="accent3">
                          <a:lumMod val="10000"/>
                        </a:schemeClr>
                      </a:solidFill>
                      <a:latin typeface="Times New Roman" panose="02020603050405020304" pitchFamily="18" charset="0"/>
                      <a:cs typeface="Times New Roman" panose="02020603050405020304" pitchFamily="18" charset="0"/>
                    </a:rPr>
                    <a:t>Direction </a:t>
                  </a:r>
                  <a:r>
                    <a:rPr lang="en-US" altLang="zh-TW" sz="2000" dirty="0">
                      <a:solidFill>
                        <a:schemeClr val="accent3">
                          <a:lumMod val="10000"/>
                        </a:schemeClr>
                      </a:solidFill>
                      <a:latin typeface="Times New Roman" panose="02020603050405020304" pitchFamily="18" charset="0"/>
                      <a:cs typeface="Times New Roman" panose="02020603050405020304" pitchFamily="18" charset="0"/>
                    </a:rPr>
                    <a:t>and </a:t>
                  </a:r>
                  <a:r>
                    <a:rPr lang="en-US" altLang="zh-TW" sz="2000" kern="1200" dirty="0">
                      <a:solidFill>
                        <a:schemeClr val="accent3">
                          <a:lumMod val="10000"/>
                        </a:schemeClr>
                      </a:solidFill>
                      <a:latin typeface="Times New Roman" panose="02020603050405020304" pitchFamily="18" charset="0"/>
                      <a:cs typeface="Times New Roman" panose="02020603050405020304" pitchFamily="18" charset="0"/>
                    </a:rPr>
                    <a:t>Velocity</a:t>
                  </a:r>
                  <a:endParaRPr lang="zh-TW" altLang="zh-TW" sz="2000" kern="1200" dirty="0">
                    <a:solidFill>
                      <a:schemeClr val="accent3">
                        <a:lumMod val="10000"/>
                      </a:schemeClr>
                    </a:solidFill>
                    <a:latin typeface="Times New Roman" panose="02020603050405020304" pitchFamily="18" charset="0"/>
                    <a:cs typeface="Times New Roman" panose="02020603050405020304" pitchFamily="18" charset="0"/>
                  </a:endParaRPr>
                </a:p>
              </p:txBody>
            </p:sp>
          </p:grpSp>
          <p:sp>
            <p:nvSpPr>
              <p:cNvPr id="15" name="手繪多邊形 14"/>
              <p:cNvSpPr/>
              <p:nvPr/>
            </p:nvSpPr>
            <p:spPr>
              <a:xfrm>
                <a:off x="5915745" y="3272516"/>
                <a:ext cx="247068" cy="440512"/>
              </a:xfrm>
              <a:custGeom>
                <a:avLst/>
                <a:gdLst>
                  <a:gd name="connsiteX0" fmla="*/ 0 w 167022"/>
                  <a:gd name="connsiteY0" fmla="*/ 39340 h 196701"/>
                  <a:gd name="connsiteX1" fmla="*/ 83511 w 167022"/>
                  <a:gd name="connsiteY1" fmla="*/ 39340 h 196701"/>
                  <a:gd name="connsiteX2" fmla="*/ 83511 w 167022"/>
                  <a:gd name="connsiteY2" fmla="*/ 0 h 196701"/>
                  <a:gd name="connsiteX3" fmla="*/ 167022 w 167022"/>
                  <a:gd name="connsiteY3" fmla="*/ 98351 h 196701"/>
                  <a:gd name="connsiteX4" fmla="*/ 83511 w 167022"/>
                  <a:gd name="connsiteY4" fmla="*/ 196701 h 196701"/>
                  <a:gd name="connsiteX5" fmla="*/ 83511 w 167022"/>
                  <a:gd name="connsiteY5" fmla="*/ 157361 h 196701"/>
                  <a:gd name="connsiteX6" fmla="*/ 0 w 167022"/>
                  <a:gd name="connsiteY6" fmla="*/ 157361 h 196701"/>
                  <a:gd name="connsiteX7" fmla="*/ 0 w 167022"/>
                  <a:gd name="connsiteY7" fmla="*/ 39340 h 1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22" h="196701">
                    <a:moveTo>
                      <a:pt x="133618" y="1"/>
                    </a:moveTo>
                    <a:lnTo>
                      <a:pt x="133618" y="98351"/>
                    </a:lnTo>
                    <a:lnTo>
                      <a:pt x="167022" y="98351"/>
                    </a:lnTo>
                    <a:lnTo>
                      <a:pt x="83511" y="196700"/>
                    </a:lnTo>
                    <a:lnTo>
                      <a:pt x="0" y="98351"/>
                    </a:lnTo>
                    <a:lnTo>
                      <a:pt x="33404" y="98351"/>
                    </a:lnTo>
                    <a:lnTo>
                      <a:pt x="33404" y="1"/>
                    </a:lnTo>
                    <a:lnTo>
                      <a:pt x="133618" y="1"/>
                    </a:lnTo>
                    <a:close/>
                  </a:path>
                </a:pathLst>
              </a:custGeom>
              <a:solidFill>
                <a:schemeClr val="bg2"/>
              </a:solidFill>
              <a:ln>
                <a:no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39341" tIns="1" rIns="39340" bIns="50107" numCol="1" spcCol="1270" anchor="ctr" anchorCtr="0">
                <a:noAutofit/>
              </a:bodyPr>
              <a:lstStyle/>
              <a:p>
                <a:pPr lvl="0" algn="ctr" defTabSz="889000">
                  <a:lnSpc>
                    <a:spcPct val="90000"/>
                  </a:lnSpc>
                  <a:spcBef>
                    <a:spcPct val="0"/>
                  </a:spcBef>
                  <a:spcAft>
                    <a:spcPct val="35000"/>
                  </a:spcAft>
                </a:pPr>
                <a:endParaRPr lang="zh-TW" altLang="en-US" sz="2000" kern="1200">
                  <a:solidFill>
                    <a:schemeClr val="accent3">
                      <a:lumMod val="10000"/>
                    </a:schemeClr>
                  </a:solidFill>
                  <a:latin typeface="Times New Roman" panose="02020603050405020304" pitchFamily="18" charset="0"/>
                  <a:cs typeface="Times New Roman" panose="02020603050405020304" pitchFamily="18" charset="0"/>
                </a:endParaRPr>
              </a:p>
            </p:txBody>
          </p:sp>
        </p:grpSp>
      </p:grpSp>
      <p:sp>
        <p:nvSpPr>
          <p:cNvPr id="17" name="手繪多邊形 16"/>
          <p:cNvSpPr/>
          <p:nvPr/>
        </p:nvSpPr>
        <p:spPr>
          <a:xfrm>
            <a:off x="3434256" y="948254"/>
            <a:ext cx="5323488" cy="698650"/>
          </a:xfrm>
          <a:custGeom>
            <a:avLst/>
            <a:gdLst>
              <a:gd name="connsiteX0" fmla="*/ 0 w 3963429"/>
              <a:gd name="connsiteY0" fmla="*/ 66310 h 663103"/>
              <a:gd name="connsiteX1" fmla="*/ 66310 w 3963429"/>
              <a:gd name="connsiteY1" fmla="*/ 0 h 663103"/>
              <a:gd name="connsiteX2" fmla="*/ 3897119 w 3963429"/>
              <a:gd name="connsiteY2" fmla="*/ 0 h 663103"/>
              <a:gd name="connsiteX3" fmla="*/ 3963429 w 3963429"/>
              <a:gd name="connsiteY3" fmla="*/ 66310 h 663103"/>
              <a:gd name="connsiteX4" fmla="*/ 3963429 w 3963429"/>
              <a:gd name="connsiteY4" fmla="*/ 596793 h 663103"/>
              <a:gd name="connsiteX5" fmla="*/ 3897119 w 3963429"/>
              <a:gd name="connsiteY5" fmla="*/ 663103 h 663103"/>
              <a:gd name="connsiteX6" fmla="*/ 66310 w 3963429"/>
              <a:gd name="connsiteY6" fmla="*/ 663103 h 663103"/>
              <a:gd name="connsiteX7" fmla="*/ 0 w 3963429"/>
              <a:gd name="connsiteY7" fmla="*/ 596793 h 663103"/>
              <a:gd name="connsiteX8" fmla="*/ 0 w 3963429"/>
              <a:gd name="connsiteY8" fmla="*/ 66310 h 66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3429" h="663103">
                <a:moveTo>
                  <a:pt x="0" y="66310"/>
                </a:moveTo>
                <a:cubicBezTo>
                  <a:pt x="0" y="29688"/>
                  <a:pt x="29688" y="0"/>
                  <a:pt x="66310" y="0"/>
                </a:cubicBezTo>
                <a:lnTo>
                  <a:pt x="3897119" y="0"/>
                </a:lnTo>
                <a:cubicBezTo>
                  <a:pt x="3933741" y="0"/>
                  <a:pt x="3963429" y="29688"/>
                  <a:pt x="3963429" y="66310"/>
                </a:cubicBezTo>
                <a:lnTo>
                  <a:pt x="3963429" y="596793"/>
                </a:lnTo>
                <a:cubicBezTo>
                  <a:pt x="3963429" y="633415"/>
                  <a:pt x="3933741" y="663103"/>
                  <a:pt x="3897119" y="663103"/>
                </a:cubicBezTo>
                <a:lnTo>
                  <a:pt x="66310" y="663103"/>
                </a:lnTo>
                <a:cubicBezTo>
                  <a:pt x="29688" y="663103"/>
                  <a:pt x="0" y="633415"/>
                  <a:pt x="0" y="596793"/>
                </a:cubicBezTo>
                <a:lnTo>
                  <a:pt x="0" y="66310"/>
                </a:lnTo>
                <a:close/>
              </a:path>
            </a:pathLst>
          </a:custGeom>
          <a:ln>
            <a:solidFill>
              <a:schemeClr val="bg2">
                <a:lumMod val="60000"/>
                <a:lumOff val="40000"/>
              </a:schemeClr>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5622" tIns="95622" rIns="95622" bIns="95622" numCol="1" spcCol="1270" anchor="ctr" anchorCtr="0">
            <a:noAutofit/>
          </a:bodyPr>
          <a:lstStyle/>
          <a:p>
            <a:pPr lvl="0" algn="ctr" defTabSz="889000">
              <a:lnSpc>
                <a:spcPct val="90000"/>
              </a:lnSpc>
              <a:spcBef>
                <a:spcPct val="0"/>
              </a:spcBef>
              <a:spcAft>
                <a:spcPct val="35000"/>
              </a:spcAft>
            </a:pPr>
            <a:r>
              <a:rPr lang="en-US" altLang="zh-TW" sz="2000" dirty="0">
                <a:solidFill>
                  <a:schemeClr val="accent5">
                    <a:lumMod val="10000"/>
                  </a:schemeClr>
                </a:solidFill>
                <a:latin typeface="Times New Roman" panose="02020603050405020304" pitchFamily="18" charset="0"/>
                <a:cs typeface="Times New Roman" panose="02020603050405020304" pitchFamily="18" charset="0"/>
              </a:rPr>
              <a:t>The conceptual design of the </a:t>
            </a:r>
            <a:r>
              <a:rPr lang="en-US" altLang="zh-TW" sz="2000" dirty="0">
                <a:solidFill>
                  <a:schemeClr val="accent3">
                    <a:lumMod val="10000"/>
                  </a:schemeClr>
                </a:solidFill>
                <a:latin typeface="Times New Roman" panose="02020603050405020304" pitchFamily="18" charset="0"/>
                <a:cs typeface="Times New Roman" panose="02020603050405020304" pitchFamily="18" charset="0"/>
              </a:rPr>
              <a:t>Thermal-vector DTS</a:t>
            </a:r>
            <a:endParaRPr lang="zh-TW" sz="2400" kern="1200" dirty="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18" name="手繪多邊形 17"/>
          <p:cNvSpPr/>
          <p:nvPr/>
        </p:nvSpPr>
        <p:spPr>
          <a:xfrm>
            <a:off x="4332851" y="2229137"/>
            <a:ext cx="3526298" cy="698650"/>
          </a:xfrm>
          <a:custGeom>
            <a:avLst/>
            <a:gdLst>
              <a:gd name="connsiteX0" fmla="*/ 0 w 3963429"/>
              <a:gd name="connsiteY0" fmla="*/ 66310 h 663103"/>
              <a:gd name="connsiteX1" fmla="*/ 66310 w 3963429"/>
              <a:gd name="connsiteY1" fmla="*/ 0 h 663103"/>
              <a:gd name="connsiteX2" fmla="*/ 3897119 w 3963429"/>
              <a:gd name="connsiteY2" fmla="*/ 0 h 663103"/>
              <a:gd name="connsiteX3" fmla="*/ 3963429 w 3963429"/>
              <a:gd name="connsiteY3" fmla="*/ 66310 h 663103"/>
              <a:gd name="connsiteX4" fmla="*/ 3963429 w 3963429"/>
              <a:gd name="connsiteY4" fmla="*/ 596793 h 663103"/>
              <a:gd name="connsiteX5" fmla="*/ 3897119 w 3963429"/>
              <a:gd name="connsiteY5" fmla="*/ 663103 h 663103"/>
              <a:gd name="connsiteX6" fmla="*/ 66310 w 3963429"/>
              <a:gd name="connsiteY6" fmla="*/ 663103 h 663103"/>
              <a:gd name="connsiteX7" fmla="*/ 0 w 3963429"/>
              <a:gd name="connsiteY7" fmla="*/ 596793 h 663103"/>
              <a:gd name="connsiteX8" fmla="*/ 0 w 3963429"/>
              <a:gd name="connsiteY8" fmla="*/ 66310 h 66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3429" h="663103">
                <a:moveTo>
                  <a:pt x="0" y="66310"/>
                </a:moveTo>
                <a:cubicBezTo>
                  <a:pt x="0" y="29688"/>
                  <a:pt x="29688" y="0"/>
                  <a:pt x="66310" y="0"/>
                </a:cubicBezTo>
                <a:lnTo>
                  <a:pt x="3897119" y="0"/>
                </a:lnTo>
                <a:cubicBezTo>
                  <a:pt x="3933741" y="0"/>
                  <a:pt x="3963429" y="29688"/>
                  <a:pt x="3963429" y="66310"/>
                </a:cubicBezTo>
                <a:lnTo>
                  <a:pt x="3963429" y="596793"/>
                </a:lnTo>
                <a:cubicBezTo>
                  <a:pt x="3963429" y="633415"/>
                  <a:pt x="3933741" y="663103"/>
                  <a:pt x="3897119" y="663103"/>
                </a:cubicBezTo>
                <a:lnTo>
                  <a:pt x="66310" y="663103"/>
                </a:lnTo>
                <a:cubicBezTo>
                  <a:pt x="29688" y="663103"/>
                  <a:pt x="0" y="633415"/>
                  <a:pt x="0" y="596793"/>
                </a:cubicBezTo>
                <a:lnTo>
                  <a:pt x="0" y="66310"/>
                </a:lnTo>
                <a:close/>
              </a:path>
            </a:pathLst>
          </a:custGeom>
          <a:ln>
            <a:solidFill>
              <a:schemeClr val="bg2">
                <a:lumMod val="60000"/>
                <a:lumOff val="40000"/>
              </a:schemeClr>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5622" tIns="95622" rIns="95622" bIns="95622" numCol="1" spcCol="1270" anchor="ctr" anchorCtr="0">
            <a:noAutofit/>
          </a:bodyPr>
          <a:lstStyle/>
          <a:p>
            <a:pPr marL="342900" lvl="0" indent="-342900" algn="ctr" defTabSz="889000">
              <a:lnSpc>
                <a:spcPct val="90000"/>
              </a:lnSpc>
              <a:spcBef>
                <a:spcPct val="0"/>
              </a:spcBef>
              <a:spcAft>
                <a:spcPct val="35000"/>
              </a:spcAft>
              <a:buFont typeface="Arial" panose="020B0604020202020204" pitchFamily="34" charset="0"/>
              <a:buChar char="•"/>
            </a:pPr>
            <a:r>
              <a:rPr lang="en-US" altLang="zh-TW" sz="2000" dirty="0">
                <a:solidFill>
                  <a:schemeClr val="accent5">
                    <a:lumMod val="10000"/>
                  </a:schemeClr>
                </a:solidFill>
                <a:latin typeface="Times New Roman" panose="02020603050405020304" pitchFamily="18" charset="0"/>
                <a:cs typeface="Times New Roman" panose="02020603050405020304" pitchFamily="18" charset="0"/>
              </a:rPr>
              <a:t>Research and Development</a:t>
            </a:r>
            <a:endParaRPr lang="en-US" altLang="zh-TW" sz="2000" b="1" dirty="0">
              <a:solidFill>
                <a:schemeClr val="accent5">
                  <a:lumMod val="10000"/>
                </a:schemeClr>
              </a:solidFill>
              <a:latin typeface="Times New Roman" panose="02020603050405020304" pitchFamily="18" charset="0"/>
              <a:cs typeface="Times New Roman" panose="02020603050405020304" pitchFamily="18" charset="0"/>
            </a:endParaRPr>
          </a:p>
          <a:p>
            <a:pPr marL="342900" lvl="0" indent="-342900" algn="ctr" defTabSz="889000">
              <a:lnSpc>
                <a:spcPct val="90000"/>
              </a:lnSpc>
              <a:spcBef>
                <a:spcPct val="0"/>
              </a:spcBef>
              <a:spcAft>
                <a:spcPct val="35000"/>
              </a:spcAft>
              <a:buFont typeface="Arial" panose="020B0604020202020204" pitchFamily="34" charset="0"/>
              <a:buChar char="•"/>
            </a:pPr>
            <a:r>
              <a:rPr lang="en-US" altLang="zh-TW" sz="2000" kern="1200" dirty="0">
                <a:solidFill>
                  <a:schemeClr val="accent5">
                    <a:lumMod val="10000"/>
                  </a:schemeClr>
                </a:solidFill>
                <a:latin typeface="Times New Roman" panose="02020603050405020304" pitchFamily="18" charset="0"/>
                <a:cs typeface="Times New Roman" panose="02020603050405020304" pitchFamily="18" charset="0"/>
              </a:rPr>
              <a:t>Lab test</a:t>
            </a:r>
            <a:endParaRPr lang="zh-TW" sz="2000" kern="1200" dirty="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19" name="手繪多邊形 18"/>
          <p:cNvSpPr/>
          <p:nvPr/>
        </p:nvSpPr>
        <p:spPr>
          <a:xfrm>
            <a:off x="5972466" y="1735684"/>
            <a:ext cx="247068" cy="440512"/>
          </a:xfrm>
          <a:custGeom>
            <a:avLst/>
            <a:gdLst>
              <a:gd name="connsiteX0" fmla="*/ 0 w 167022"/>
              <a:gd name="connsiteY0" fmla="*/ 39340 h 196701"/>
              <a:gd name="connsiteX1" fmla="*/ 83511 w 167022"/>
              <a:gd name="connsiteY1" fmla="*/ 39340 h 196701"/>
              <a:gd name="connsiteX2" fmla="*/ 83511 w 167022"/>
              <a:gd name="connsiteY2" fmla="*/ 0 h 196701"/>
              <a:gd name="connsiteX3" fmla="*/ 167022 w 167022"/>
              <a:gd name="connsiteY3" fmla="*/ 98351 h 196701"/>
              <a:gd name="connsiteX4" fmla="*/ 83511 w 167022"/>
              <a:gd name="connsiteY4" fmla="*/ 196701 h 196701"/>
              <a:gd name="connsiteX5" fmla="*/ 83511 w 167022"/>
              <a:gd name="connsiteY5" fmla="*/ 157361 h 196701"/>
              <a:gd name="connsiteX6" fmla="*/ 0 w 167022"/>
              <a:gd name="connsiteY6" fmla="*/ 157361 h 196701"/>
              <a:gd name="connsiteX7" fmla="*/ 0 w 167022"/>
              <a:gd name="connsiteY7" fmla="*/ 39340 h 1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22" h="196701">
                <a:moveTo>
                  <a:pt x="133618" y="1"/>
                </a:moveTo>
                <a:lnTo>
                  <a:pt x="133618" y="98351"/>
                </a:lnTo>
                <a:lnTo>
                  <a:pt x="167022" y="98351"/>
                </a:lnTo>
                <a:lnTo>
                  <a:pt x="83511" y="196700"/>
                </a:lnTo>
                <a:lnTo>
                  <a:pt x="0" y="98351"/>
                </a:lnTo>
                <a:lnTo>
                  <a:pt x="33404" y="98351"/>
                </a:lnTo>
                <a:lnTo>
                  <a:pt x="33404" y="1"/>
                </a:lnTo>
                <a:lnTo>
                  <a:pt x="133618" y="1"/>
                </a:lnTo>
                <a:close/>
              </a:path>
            </a:pathLst>
          </a:custGeom>
          <a:solidFill>
            <a:schemeClr val="bg2"/>
          </a:solidFill>
          <a:ln>
            <a:no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39341" tIns="1" rIns="39340" bIns="50107" numCol="1" spcCol="1270" anchor="ctr" anchorCtr="0">
            <a:noAutofit/>
          </a:bodyPr>
          <a:lstStyle/>
          <a:p>
            <a:pPr lvl="0" algn="ctr" defTabSz="889000">
              <a:lnSpc>
                <a:spcPct val="90000"/>
              </a:lnSpc>
              <a:spcBef>
                <a:spcPct val="0"/>
              </a:spcBef>
              <a:spcAft>
                <a:spcPct val="35000"/>
              </a:spcAft>
            </a:pPr>
            <a:endParaRPr lang="zh-TW" altLang="en-US" sz="2000" kern="1200">
              <a:solidFill>
                <a:schemeClr val="accent3">
                  <a:lumMod val="10000"/>
                </a:schemeClr>
              </a:solidFill>
              <a:latin typeface="Times New Roman" panose="02020603050405020304" pitchFamily="18" charset="0"/>
              <a:cs typeface="Times New Roman" panose="02020603050405020304" pitchFamily="18" charset="0"/>
            </a:endParaRPr>
          </a:p>
        </p:txBody>
      </p:sp>
      <p:sp>
        <p:nvSpPr>
          <p:cNvPr id="20" name="手繪多邊形 19"/>
          <p:cNvSpPr/>
          <p:nvPr/>
        </p:nvSpPr>
        <p:spPr>
          <a:xfrm>
            <a:off x="5972466" y="5554308"/>
            <a:ext cx="247068" cy="440512"/>
          </a:xfrm>
          <a:custGeom>
            <a:avLst/>
            <a:gdLst>
              <a:gd name="connsiteX0" fmla="*/ 0 w 167022"/>
              <a:gd name="connsiteY0" fmla="*/ 39340 h 196701"/>
              <a:gd name="connsiteX1" fmla="*/ 83511 w 167022"/>
              <a:gd name="connsiteY1" fmla="*/ 39340 h 196701"/>
              <a:gd name="connsiteX2" fmla="*/ 83511 w 167022"/>
              <a:gd name="connsiteY2" fmla="*/ 0 h 196701"/>
              <a:gd name="connsiteX3" fmla="*/ 167022 w 167022"/>
              <a:gd name="connsiteY3" fmla="*/ 98351 h 196701"/>
              <a:gd name="connsiteX4" fmla="*/ 83511 w 167022"/>
              <a:gd name="connsiteY4" fmla="*/ 196701 h 196701"/>
              <a:gd name="connsiteX5" fmla="*/ 83511 w 167022"/>
              <a:gd name="connsiteY5" fmla="*/ 157361 h 196701"/>
              <a:gd name="connsiteX6" fmla="*/ 0 w 167022"/>
              <a:gd name="connsiteY6" fmla="*/ 157361 h 196701"/>
              <a:gd name="connsiteX7" fmla="*/ 0 w 167022"/>
              <a:gd name="connsiteY7" fmla="*/ 39340 h 1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22" h="196701">
                <a:moveTo>
                  <a:pt x="133618" y="1"/>
                </a:moveTo>
                <a:lnTo>
                  <a:pt x="133618" y="98351"/>
                </a:lnTo>
                <a:lnTo>
                  <a:pt x="167022" y="98351"/>
                </a:lnTo>
                <a:lnTo>
                  <a:pt x="83511" y="196700"/>
                </a:lnTo>
                <a:lnTo>
                  <a:pt x="0" y="98351"/>
                </a:lnTo>
                <a:lnTo>
                  <a:pt x="33404" y="98351"/>
                </a:lnTo>
                <a:lnTo>
                  <a:pt x="33404" y="1"/>
                </a:lnTo>
                <a:lnTo>
                  <a:pt x="133618" y="1"/>
                </a:lnTo>
                <a:close/>
              </a:path>
            </a:pathLst>
          </a:custGeom>
          <a:solidFill>
            <a:schemeClr val="bg2"/>
          </a:solidFill>
          <a:ln>
            <a:no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39341" tIns="1" rIns="39340" bIns="50107" numCol="1" spcCol="1270" anchor="ctr" anchorCtr="0">
            <a:noAutofit/>
          </a:bodyPr>
          <a:lstStyle/>
          <a:p>
            <a:pPr lvl="0" algn="ctr" defTabSz="889000">
              <a:lnSpc>
                <a:spcPct val="90000"/>
              </a:lnSpc>
              <a:spcBef>
                <a:spcPct val="0"/>
              </a:spcBef>
              <a:spcAft>
                <a:spcPct val="35000"/>
              </a:spcAft>
            </a:pPr>
            <a:endParaRPr lang="zh-TW" altLang="en-US" sz="2000" kern="1200">
              <a:solidFill>
                <a:schemeClr val="accent3">
                  <a:lumMod val="10000"/>
                </a:schemeClr>
              </a:solidFill>
              <a:latin typeface="Times New Roman" panose="02020603050405020304" pitchFamily="18" charset="0"/>
              <a:cs typeface="Times New Roman" panose="02020603050405020304" pitchFamily="18" charset="0"/>
            </a:endParaRPr>
          </a:p>
        </p:txBody>
      </p:sp>
      <p:sp>
        <p:nvSpPr>
          <p:cNvPr id="21" name="動作按鈕: 下一項 20">
            <a:hlinkClick r:id="" action="ppaction://hlinkshowjump?jump=nextslide" highlightClick="1"/>
          </p:cNvPr>
          <p:cNvSpPr/>
          <p:nvPr/>
        </p:nvSpPr>
        <p:spPr>
          <a:xfrm>
            <a:off x="11461072" y="6037224"/>
            <a:ext cx="435006" cy="434597"/>
          </a:xfrm>
          <a:prstGeom prst="actionButtonForwardNext">
            <a:avLst/>
          </a:prstGeom>
          <a:solidFill>
            <a:schemeClr val="accent5"/>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動作按鈕: 上一項 21">
            <a:hlinkClick r:id="" action="ppaction://hlinkshowjump?jump=previousslide" highlightClick="1"/>
          </p:cNvPr>
          <p:cNvSpPr/>
          <p:nvPr/>
        </p:nvSpPr>
        <p:spPr>
          <a:xfrm>
            <a:off x="184640" y="6037224"/>
            <a:ext cx="435600" cy="434597"/>
          </a:xfrm>
          <a:prstGeom prst="actionButtonBackPrevious">
            <a:avLst/>
          </a:prstGeom>
          <a:solidFill>
            <a:schemeClr val="accent5"/>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動作按鈕: 移至首頁 9">
            <a:hlinkClick r:id="rId3" action="ppaction://hlinksldjump" highlightClick="1"/>
            <a:extLst>
              <a:ext uri="{FF2B5EF4-FFF2-40B4-BE49-F238E27FC236}">
                <a16:creationId xmlns:a16="http://schemas.microsoft.com/office/drawing/2014/main" id="{EBDE60C1-C385-4EFD-9412-3783BB9E888A}"/>
              </a:ext>
            </a:extLst>
          </p:cNvPr>
          <p:cNvSpPr/>
          <p:nvPr/>
        </p:nvSpPr>
        <p:spPr>
          <a:xfrm>
            <a:off x="8900110" y="221758"/>
            <a:ext cx="536353" cy="588680"/>
          </a:xfrm>
          <a:prstGeom prst="actionButtonHome">
            <a:avLst/>
          </a:prstGeom>
          <a:solidFill>
            <a:schemeClr val="accent5"/>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43618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 name="文字方塊 3"/>
          <p:cNvSpPr txBox="1"/>
          <p:nvPr/>
        </p:nvSpPr>
        <p:spPr>
          <a:xfrm>
            <a:off x="5301077" y="164673"/>
            <a:ext cx="1589846" cy="584775"/>
          </a:xfrm>
          <a:prstGeom prst="rect">
            <a:avLst/>
          </a:prstGeom>
          <a:noFill/>
        </p:spPr>
        <p:txBody>
          <a:bodyPr wrap="square" rtlCol="0">
            <a:spAutoFit/>
          </a:bodyPr>
          <a:lstStyle/>
          <a:p>
            <a:pPr lvl="0"/>
            <a:r>
              <a:rPr lang="en-US" altLang="zh-TW" sz="3200" b="1" dirty="0">
                <a:solidFill>
                  <a:schemeClr val="accent3">
                    <a:lumMod val="10000"/>
                  </a:schemeClr>
                </a:solidFill>
                <a:latin typeface="Times New Roman" panose="02020603050405020304" pitchFamily="18" charset="0"/>
                <a:cs typeface="Times New Roman" panose="02020603050405020304" pitchFamily="18" charset="0"/>
              </a:rPr>
              <a:t>Method</a:t>
            </a:r>
            <a:endParaRPr lang="zh-TW" altLang="zh-TW" sz="3200" b="1" dirty="0">
              <a:solidFill>
                <a:schemeClr val="accent3">
                  <a:lumMod val="10000"/>
                </a:schemeClr>
              </a:solidFill>
              <a:latin typeface="Times New Roman" panose="02020603050405020304" pitchFamily="18" charset="0"/>
              <a:cs typeface="Times New Roman" panose="02020603050405020304" pitchFamily="18" charset="0"/>
            </a:endParaRPr>
          </a:p>
        </p:txBody>
      </p:sp>
      <p:sp>
        <p:nvSpPr>
          <p:cNvPr id="8" name="文字方塊 7">
            <a:extLst>
              <a:ext uri="{FF2B5EF4-FFF2-40B4-BE49-F238E27FC236}">
                <a16:creationId xmlns:a16="http://schemas.microsoft.com/office/drawing/2014/main" id="{4C6881B2-31C8-4632-9CFD-FF3BBF9146D9}"/>
              </a:ext>
            </a:extLst>
          </p:cNvPr>
          <p:cNvSpPr txBox="1"/>
          <p:nvPr/>
        </p:nvSpPr>
        <p:spPr>
          <a:xfrm>
            <a:off x="3833817" y="749448"/>
            <a:ext cx="4524366" cy="400110"/>
          </a:xfrm>
          <a:prstGeom prst="rect">
            <a:avLst/>
          </a:prstGeom>
          <a:noFill/>
        </p:spPr>
        <p:txBody>
          <a:bodyPr wrap="square" rtlCol="0">
            <a:spAutoFit/>
          </a:bodyPr>
          <a:lstStyle/>
          <a:p>
            <a:pPr marL="342900" lvl="0" indent="-342900">
              <a:buFont typeface="Wingdings" panose="05000000000000000000" pitchFamily="2" charset="2"/>
              <a:buChar char="l"/>
            </a:pPr>
            <a:r>
              <a:rPr lang="en-US" altLang="zh-TW" sz="2000" b="1" dirty="0">
                <a:solidFill>
                  <a:schemeClr val="accent3">
                    <a:lumMod val="10000"/>
                  </a:schemeClr>
                </a:solidFill>
                <a:latin typeface="Times New Roman" panose="02020603050405020304" pitchFamily="18" charset="0"/>
                <a:cs typeface="Times New Roman" panose="02020603050405020304" pitchFamily="18" charset="0"/>
              </a:rPr>
              <a:t>Distributed temperature sensor(DTS)</a:t>
            </a:r>
            <a:endParaRPr lang="zh-TW" altLang="zh-TW" sz="2000" b="1" dirty="0">
              <a:solidFill>
                <a:schemeClr val="accent3">
                  <a:lumMod val="10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098293A7-176F-4E04-BAED-A67DAFB9CBA5}"/>
                  </a:ext>
                </a:extLst>
              </p:cNvPr>
              <p:cNvSpPr txBox="1"/>
              <p:nvPr/>
            </p:nvSpPr>
            <p:spPr>
              <a:xfrm>
                <a:off x="895862" y="5472158"/>
                <a:ext cx="4671552" cy="8697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TW" altLang="en-US" b="0" i="1" smtClean="0">
                          <a:solidFill>
                            <a:schemeClr val="accent5">
                              <a:lumMod val="10000"/>
                            </a:schemeClr>
                          </a:solidFill>
                          <a:latin typeface="Cambria Math" panose="02040503050406030204" pitchFamily="18" charset="0"/>
                        </a:rPr>
                        <m:t>𝑇</m:t>
                      </m:r>
                      <m:d>
                        <m:dPr>
                          <m:ctrlPr>
                            <a:rPr lang="zh-TW" altLang="en-US" i="1">
                              <a:solidFill>
                                <a:schemeClr val="accent5">
                                  <a:lumMod val="10000"/>
                                </a:schemeClr>
                              </a:solidFill>
                              <a:latin typeface="Cambria Math" panose="02040503050406030204" pitchFamily="18" charset="0"/>
                            </a:rPr>
                          </m:ctrlPr>
                        </m:dPr>
                        <m:e>
                          <m:r>
                            <a:rPr lang="zh-TW" altLang="en-US" b="0" i="1">
                              <a:solidFill>
                                <a:schemeClr val="accent5">
                                  <a:lumMod val="10000"/>
                                </a:schemeClr>
                              </a:solidFill>
                              <a:latin typeface="Cambria Math" panose="02040503050406030204" pitchFamily="18" charset="0"/>
                            </a:rPr>
                            <m:t>𝑧</m:t>
                          </m:r>
                          <m:r>
                            <a:rPr lang="zh-TW" altLang="en-US" b="0" i="0">
                              <a:solidFill>
                                <a:schemeClr val="accent5">
                                  <a:lumMod val="10000"/>
                                </a:schemeClr>
                              </a:solidFill>
                              <a:latin typeface="Cambria Math" panose="02040503050406030204" pitchFamily="18" charset="0"/>
                            </a:rPr>
                            <m:t>,</m:t>
                          </m:r>
                          <m:r>
                            <a:rPr lang="zh-TW" altLang="en-US" b="0" i="1">
                              <a:solidFill>
                                <a:schemeClr val="accent5">
                                  <a:lumMod val="10000"/>
                                </a:schemeClr>
                              </a:solidFill>
                              <a:latin typeface="Cambria Math" panose="02040503050406030204" pitchFamily="18" charset="0"/>
                            </a:rPr>
                            <m:t>𝑡</m:t>
                          </m:r>
                        </m:e>
                      </m:d>
                      <m:r>
                        <a:rPr lang="zh-TW" altLang="en-US" b="0" i="0">
                          <a:solidFill>
                            <a:schemeClr val="accent5">
                              <a:lumMod val="10000"/>
                            </a:schemeClr>
                          </a:solidFill>
                          <a:latin typeface="Cambria Math" panose="02040503050406030204" pitchFamily="18" charset="0"/>
                        </a:rPr>
                        <m:t>=</m:t>
                      </m:r>
                      <m:f>
                        <m:fPr>
                          <m:ctrlPr>
                            <a:rPr lang="zh-TW" altLang="en-US" i="1">
                              <a:solidFill>
                                <a:schemeClr val="accent5">
                                  <a:lumMod val="10000"/>
                                </a:schemeClr>
                              </a:solidFill>
                              <a:latin typeface="Cambria Math" panose="02040503050406030204" pitchFamily="18" charset="0"/>
                            </a:rPr>
                          </m:ctrlPr>
                        </m:fPr>
                        <m:num>
                          <m:r>
                            <a:rPr lang="zh-TW" altLang="en-US" b="0" i="1">
                              <a:solidFill>
                                <a:schemeClr val="accent5">
                                  <a:lumMod val="10000"/>
                                </a:schemeClr>
                              </a:solidFill>
                              <a:latin typeface="Cambria Math" panose="02040503050406030204" pitchFamily="18" charset="0"/>
                            </a:rPr>
                            <m:t>𝛾</m:t>
                          </m:r>
                        </m:num>
                        <m:den>
                          <m:func>
                            <m:funcPr>
                              <m:ctrlPr>
                                <a:rPr lang="zh-TW" altLang="en-US" i="1">
                                  <a:solidFill>
                                    <a:schemeClr val="accent5">
                                      <a:lumMod val="10000"/>
                                    </a:schemeClr>
                                  </a:solidFill>
                                  <a:latin typeface="Cambria Math" panose="02040503050406030204" pitchFamily="18" charset="0"/>
                                </a:rPr>
                              </m:ctrlPr>
                            </m:funcPr>
                            <m:fName>
                              <m:r>
                                <a:rPr lang="zh-TW" altLang="en-US" b="0" i="1">
                                  <a:solidFill>
                                    <a:schemeClr val="accent5">
                                      <a:lumMod val="10000"/>
                                    </a:schemeClr>
                                  </a:solidFill>
                                  <a:latin typeface="Cambria Math" panose="02040503050406030204" pitchFamily="18" charset="0"/>
                                </a:rPr>
                                <m:t>𝑙𝑛</m:t>
                              </m:r>
                            </m:fName>
                            <m:e>
                              <m:d>
                                <m:dPr>
                                  <m:ctrlPr>
                                    <a:rPr lang="zh-TW" altLang="en-US" i="1">
                                      <a:solidFill>
                                        <a:schemeClr val="accent5">
                                          <a:lumMod val="10000"/>
                                        </a:schemeClr>
                                      </a:solidFill>
                                      <a:latin typeface="Cambria Math" panose="02040503050406030204" pitchFamily="18" charset="0"/>
                                    </a:rPr>
                                  </m:ctrlPr>
                                </m:dPr>
                                <m:e>
                                  <m:f>
                                    <m:fPr>
                                      <m:ctrlPr>
                                        <a:rPr lang="zh-TW" altLang="en-US" i="1">
                                          <a:solidFill>
                                            <a:schemeClr val="accent5">
                                              <a:lumMod val="10000"/>
                                            </a:schemeClr>
                                          </a:solidFill>
                                          <a:latin typeface="Cambria Math" panose="02040503050406030204" pitchFamily="18" charset="0"/>
                                        </a:rPr>
                                      </m:ctrlPr>
                                    </m:fPr>
                                    <m:num>
                                      <m:sSub>
                                        <m:sSubPr>
                                          <m:ctrlPr>
                                            <a:rPr lang="zh-TW" altLang="en-US" i="1">
                                              <a:solidFill>
                                                <a:schemeClr val="accent5">
                                                  <a:lumMod val="10000"/>
                                                </a:schemeClr>
                                              </a:solidFill>
                                              <a:latin typeface="Cambria Math" panose="02040503050406030204" pitchFamily="18" charset="0"/>
                                            </a:rPr>
                                          </m:ctrlPr>
                                        </m:sSubPr>
                                        <m:e>
                                          <m:r>
                                            <a:rPr lang="zh-TW" altLang="en-US" b="0" i="1">
                                              <a:solidFill>
                                                <a:schemeClr val="accent5">
                                                  <a:lumMod val="10000"/>
                                                </a:schemeClr>
                                              </a:solidFill>
                                              <a:latin typeface="Cambria Math" panose="02040503050406030204" pitchFamily="18" charset="0"/>
                                            </a:rPr>
                                            <m:t>𝑃</m:t>
                                          </m:r>
                                        </m:e>
                                        <m:sub>
                                          <m:r>
                                            <a:rPr lang="zh-TW" altLang="en-US" b="0" i="1">
                                              <a:solidFill>
                                                <a:schemeClr val="accent5">
                                                  <a:lumMod val="10000"/>
                                                </a:schemeClr>
                                              </a:solidFill>
                                              <a:latin typeface="Cambria Math" panose="02040503050406030204" pitchFamily="18" charset="0"/>
                                            </a:rPr>
                                            <m:t>𝑆</m:t>
                                          </m:r>
                                        </m:sub>
                                      </m:sSub>
                                      <m:d>
                                        <m:dPr>
                                          <m:sepChr m:val=","/>
                                          <m:ctrlPr>
                                            <a:rPr lang="zh-TW" altLang="en-US" i="1">
                                              <a:solidFill>
                                                <a:schemeClr val="accent5">
                                                  <a:lumMod val="10000"/>
                                                </a:schemeClr>
                                              </a:solidFill>
                                              <a:latin typeface="Cambria Math" panose="02040503050406030204" pitchFamily="18" charset="0"/>
                                            </a:rPr>
                                          </m:ctrlPr>
                                        </m:dPr>
                                        <m:e>
                                          <m:r>
                                            <a:rPr lang="zh-TW" altLang="en-US" b="0" i="1">
                                              <a:solidFill>
                                                <a:schemeClr val="accent5">
                                                  <a:lumMod val="10000"/>
                                                </a:schemeClr>
                                              </a:solidFill>
                                              <a:latin typeface="Cambria Math" panose="02040503050406030204" pitchFamily="18" charset="0"/>
                                            </a:rPr>
                                            <m:t>𝑧</m:t>
                                          </m:r>
                                        </m:e>
                                        <m:e>
                                          <m:r>
                                            <a:rPr lang="zh-TW" altLang="en-US" b="0" i="1">
                                              <a:solidFill>
                                                <a:schemeClr val="accent5">
                                                  <a:lumMod val="10000"/>
                                                </a:schemeClr>
                                              </a:solidFill>
                                              <a:latin typeface="Cambria Math" panose="02040503050406030204" pitchFamily="18" charset="0"/>
                                            </a:rPr>
                                            <m:t>𝑡</m:t>
                                          </m:r>
                                        </m:e>
                                      </m:d>
                                    </m:num>
                                    <m:den>
                                      <m:sSub>
                                        <m:sSubPr>
                                          <m:ctrlPr>
                                            <a:rPr lang="zh-TW" altLang="en-US" i="1">
                                              <a:solidFill>
                                                <a:schemeClr val="accent5">
                                                  <a:lumMod val="10000"/>
                                                </a:schemeClr>
                                              </a:solidFill>
                                              <a:latin typeface="Cambria Math" panose="02040503050406030204" pitchFamily="18" charset="0"/>
                                            </a:rPr>
                                          </m:ctrlPr>
                                        </m:sSubPr>
                                        <m:e>
                                          <m:r>
                                            <a:rPr lang="zh-TW" altLang="en-US" b="0" i="1">
                                              <a:solidFill>
                                                <a:schemeClr val="accent5">
                                                  <a:lumMod val="10000"/>
                                                </a:schemeClr>
                                              </a:solidFill>
                                              <a:latin typeface="Cambria Math" panose="02040503050406030204" pitchFamily="18" charset="0"/>
                                            </a:rPr>
                                            <m:t>𝑃</m:t>
                                          </m:r>
                                        </m:e>
                                        <m:sub>
                                          <m:r>
                                            <a:rPr lang="zh-TW" altLang="en-US" b="0" i="1">
                                              <a:solidFill>
                                                <a:schemeClr val="accent5">
                                                  <a:lumMod val="10000"/>
                                                </a:schemeClr>
                                              </a:solidFill>
                                              <a:latin typeface="Cambria Math" panose="02040503050406030204" pitchFamily="18" charset="0"/>
                                            </a:rPr>
                                            <m:t>𝑎𝑆</m:t>
                                          </m:r>
                                        </m:sub>
                                      </m:sSub>
                                      <m:d>
                                        <m:dPr>
                                          <m:sepChr m:val=","/>
                                          <m:ctrlPr>
                                            <a:rPr lang="zh-TW" altLang="en-US" i="1">
                                              <a:solidFill>
                                                <a:schemeClr val="accent5">
                                                  <a:lumMod val="10000"/>
                                                </a:schemeClr>
                                              </a:solidFill>
                                              <a:latin typeface="Cambria Math" panose="02040503050406030204" pitchFamily="18" charset="0"/>
                                            </a:rPr>
                                          </m:ctrlPr>
                                        </m:dPr>
                                        <m:e>
                                          <m:r>
                                            <a:rPr lang="zh-TW" altLang="en-US" b="0" i="1">
                                              <a:solidFill>
                                                <a:schemeClr val="accent5">
                                                  <a:lumMod val="10000"/>
                                                </a:schemeClr>
                                              </a:solidFill>
                                              <a:latin typeface="Cambria Math" panose="02040503050406030204" pitchFamily="18" charset="0"/>
                                            </a:rPr>
                                            <m:t>𝑧</m:t>
                                          </m:r>
                                        </m:e>
                                        <m:e>
                                          <m:r>
                                            <a:rPr lang="zh-TW" altLang="en-US" b="0" i="1">
                                              <a:solidFill>
                                                <a:schemeClr val="accent5">
                                                  <a:lumMod val="10000"/>
                                                </a:schemeClr>
                                              </a:solidFill>
                                              <a:latin typeface="Cambria Math" panose="02040503050406030204" pitchFamily="18" charset="0"/>
                                            </a:rPr>
                                            <m:t>𝑡</m:t>
                                          </m:r>
                                        </m:e>
                                      </m:d>
                                    </m:den>
                                  </m:f>
                                </m:e>
                              </m:d>
                            </m:e>
                          </m:func>
                          <m:r>
                            <a:rPr lang="zh-TW" altLang="en-US" b="0" i="0">
                              <a:solidFill>
                                <a:schemeClr val="accent5">
                                  <a:lumMod val="10000"/>
                                </a:schemeClr>
                              </a:solidFill>
                              <a:latin typeface="Cambria Math" panose="02040503050406030204" pitchFamily="18" charset="0"/>
                            </a:rPr>
                            <m:t>+</m:t>
                          </m:r>
                          <m:r>
                            <a:rPr lang="zh-TW" altLang="en-US" b="0" i="1">
                              <a:solidFill>
                                <a:schemeClr val="accent5">
                                  <a:lumMod val="10000"/>
                                </a:schemeClr>
                              </a:solidFill>
                              <a:latin typeface="Cambria Math" panose="02040503050406030204" pitchFamily="18" charset="0"/>
                            </a:rPr>
                            <m:t>𝐶</m:t>
                          </m:r>
                          <m:d>
                            <m:dPr>
                              <m:ctrlPr>
                                <a:rPr lang="zh-TW" altLang="en-US" i="1">
                                  <a:solidFill>
                                    <a:schemeClr val="accent5">
                                      <a:lumMod val="10000"/>
                                    </a:schemeClr>
                                  </a:solidFill>
                                  <a:latin typeface="Cambria Math" panose="02040503050406030204" pitchFamily="18" charset="0"/>
                                </a:rPr>
                              </m:ctrlPr>
                            </m:dPr>
                            <m:e>
                              <m:r>
                                <a:rPr lang="zh-TW" altLang="en-US" b="0" i="1">
                                  <a:solidFill>
                                    <a:schemeClr val="accent5">
                                      <a:lumMod val="10000"/>
                                    </a:schemeClr>
                                  </a:solidFill>
                                  <a:latin typeface="Cambria Math" panose="02040503050406030204" pitchFamily="18" charset="0"/>
                                </a:rPr>
                                <m:t>𝑡</m:t>
                              </m:r>
                            </m:e>
                          </m:d>
                          <m:r>
                            <a:rPr lang="zh-TW" altLang="en-US" b="0" i="0">
                              <a:solidFill>
                                <a:schemeClr val="accent5">
                                  <a:lumMod val="10000"/>
                                </a:schemeClr>
                              </a:solidFill>
                              <a:latin typeface="Cambria Math" panose="02040503050406030204" pitchFamily="18" charset="0"/>
                            </a:rPr>
                            <m:t>−</m:t>
                          </m:r>
                          <m:nary>
                            <m:naryPr>
                              <m:limLoc m:val="undOvr"/>
                              <m:ctrlPr>
                                <a:rPr lang="zh-TW" altLang="en-US" i="1">
                                  <a:solidFill>
                                    <a:schemeClr val="accent5">
                                      <a:lumMod val="10000"/>
                                    </a:schemeClr>
                                  </a:solidFill>
                                  <a:latin typeface="Cambria Math" panose="02040503050406030204" pitchFamily="18" charset="0"/>
                                </a:rPr>
                              </m:ctrlPr>
                            </m:naryPr>
                            <m:sub>
                              <m:r>
                                <a:rPr lang="zh-TW" altLang="en-US" b="0" i="0">
                                  <a:solidFill>
                                    <a:schemeClr val="accent5">
                                      <a:lumMod val="10000"/>
                                    </a:schemeClr>
                                  </a:solidFill>
                                  <a:latin typeface="Cambria Math" panose="02040503050406030204" pitchFamily="18" charset="0"/>
                                </a:rPr>
                                <m:t>0</m:t>
                              </m:r>
                            </m:sub>
                            <m:sup>
                              <m:r>
                                <a:rPr lang="zh-TW" altLang="en-US" b="0" i="1">
                                  <a:solidFill>
                                    <a:schemeClr val="accent5">
                                      <a:lumMod val="10000"/>
                                    </a:schemeClr>
                                  </a:solidFill>
                                  <a:latin typeface="Cambria Math" panose="02040503050406030204" pitchFamily="18" charset="0"/>
                                </a:rPr>
                                <m:t>𝑧</m:t>
                              </m:r>
                            </m:sup>
                            <m:e>
                              <m:r>
                                <a:rPr lang="zh-TW" altLang="en-US" b="0" i="0">
                                  <a:solidFill>
                                    <a:schemeClr val="accent5">
                                      <a:lumMod val="10000"/>
                                    </a:schemeClr>
                                  </a:solidFill>
                                  <a:latin typeface="Cambria Math" panose="02040503050406030204" pitchFamily="18" charset="0"/>
                                </a:rPr>
                                <m:t>∆</m:t>
                              </m:r>
                              <m:r>
                                <a:rPr lang="zh-TW" altLang="en-US" b="0" i="1">
                                  <a:solidFill>
                                    <a:schemeClr val="accent5">
                                      <a:lumMod val="10000"/>
                                    </a:schemeClr>
                                  </a:solidFill>
                                  <a:latin typeface="Cambria Math" panose="02040503050406030204" pitchFamily="18" charset="0"/>
                                </a:rPr>
                                <m:t>𝛼</m:t>
                              </m:r>
                              <m:d>
                                <m:dPr>
                                  <m:ctrlPr>
                                    <a:rPr lang="zh-TW" altLang="en-US" i="1">
                                      <a:solidFill>
                                        <a:schemeClr val="accent5">
                                          <a:lumMod val="10000"/>
                                        </a:schemeClr>
                                      </a:solidFill>
                                      <a:latin typeface="Cambria Math" panose="02040503050406030204" pitchFamily="18" charset="0"/>
                                    </a:rPr>
                                  </m:ctrlPr>
                                </m:dPr>
                                <m:e>
                                  <m:r>
                                    <a:rPr lang="zh-TW" altLang="en-US" b="0" i="1">
                                      <a:solidFill>
                                        <a:schemeClr val="accent5">
                                          <a:lumMod val="10000"/>
                                        </a:schemeClr>
                                      </a:solidFill>
                                      <a:latin typeface="Cambria Math" panose="02040503050406030204" pitchFamily="18" charset="0"/>
                                    </a:rPr>
                                    <m:t>𝑧</m:t>
                                  </m:r>
                                  <m:r>
                                    <a:rPr lang="zh-TW" altLang="en-US" b="0" i="0">
                                      <a:solidFill>
                                        <a:schemeClr val="accent5">
                                          <a:lumMod val="10000"/>
                                        </a:schemeClr>
                                      </a:solidFill>
                                      <a:latin typeface="Cambria Math" panose="02040503050406030204" pitchFamily="18" charset="0"/>
                                    </a:rPr>
                                    <m:t>′</m:t>
                                  </m:r>
                                </m:e>
                              </m:d>
                              <m:r>
                                <a:rPr lang="zh-TW" altLang="en-US" b="0" i="1">
                                  <a:solidFill>
                                    <a:schemeClr val="accent5">
                                      <a:lumMod val="10000"/>
                                    </a:schemeClr>
                                  </a:solidFill>
                                  <a:latin typeface="Cambria Math" panose="02040503050406030204" pitchFamily="18" charset="0"/>
                                </a:rPr>
                                <m:t>𝑑𝑧</m:t>
                              </m:r>
                              <m:r>
                                <a:rPr lang="zh-TW" altLang="en-US" b="0" i="0">
                                  <a:solidFill>
                                    <a:schemeClr val="accent5">
                                      <a:lumMod val="10000"/>
                                    </a:schemeClr>
                                  </a:solidFill>
                                  <a:latin typeface="Cambria Math" panose="02040503050406030204" pitchFamily="18" charset="0"/>
                                </a:rPr>
                                <m:t>′</m:t>
                              </m:r>
                            </m:e>
                          </m:nary>
                        </m:den>
                      </m:f>
                    </m:oMath>
                  </m:oMathPara>
                </a14:m>
                <a:endParaRPr lang="zh-TW" altLang="en-US" dirty="0">
                  <a:latin typeface="Times New Roman" panose="02020603050405020304" pitchFamily="18" charset="0"/>
                  <a:cs typeface="Times New Roman" panose="02020603050405020304" pitchFamily="18" charset="0"/>
                </a:endParaRPr>
              </a:p>
            </p:txBody>
          </p:sp>
        </mc:Choice>
        <mc:Fallback xmlns="">
          <p:sp>
            <p:nvSpPr>
              <p:cNvPr id="11" name="文字方塊 10">
                <a:extLst>
                  <a:ext uri="{FF2B5EF4-FFF2-40B4-BE49-F238E27FC236}">
                    <a16:creationId xmlns:a16="http://schemas.microsoft.com/office/drawing/2014/main" id="{098293A7-176F-4E04-BAED-A67DAFB9CBA5}"/>
                  </a:ext>
                </a:extLst>
              </p:cNvPr>
              <p:cNvSpPr txBox="1">
                <a:spLocks noRot="1" noChangeAspect="1" noMove="1" noResize="1" noEditPoints="1" noAdjustHandles="1" noChangeArrowheads="1" noChangeShapeType="1" noTextEdit="1"/>
              </p:cNvSpPr>
              <p:nvPr/>
            </p:nvSpPr>
            <p:spPr>
              <a:xfrm>
                <a:off x="895862" y="5472158"/>
                <a:ext cx="4671552" cy="869790"/>
              </a:xfrm>
              <a:prstGeom prst="rect">
                <a:avLst/>
              </a:prstGeom>
              <a:blipFill>
                <a:blip r:embed="rId3"/>
                <a:stretch>
                  <a:fillRect/>
                </a:stretch>
              </a:blipFill>
            </p:spPr>
            <p:txBody>
              <a:bodyPr/>
              <a:lstStyle/>
              <a:p>
                <a:r>
                  <a:rPr lang="zh-TW" altLang="en-US">
                    <a:noFill/>
                  </a:rPr>
                  <a:t> </a:t>
                </a:r>
              </a:p>
            </p:txBody>
          </p:sp>
        </mc:Fallback>
      </mc:AlternateContent>
      <p:grpSp>
        <p:nvGrpSpPr>
          <p:cNvPr id="3" name="群組 2"/>
          <p:cNvGrpSpPr/>
          <p:nvPr/>
        </p:nvGrpSpPr>
        <p:grpSpPr>
          <a:xfrm>
            <a:off x="6805602" y="4866411"/>
            <a:ext cx="5276116" cy="1569793"/>
            <a:chOff x="6271105" y="3907852"/>
            <a:chExt cx="5276116" cy="1569793"/>
          </a:xfrm>
        </p:grpSpPr>
        <p:pic>
          <p:nvPicPr>
            <p:cNvPr id="6" name="Picture 2" descr="DTS (Distributed Temperature Sensing)"/>
            <p:cNvPicPr>
              <a:picLocks noChangeAspect="1" noChangeArrowheads="1"/>
            </p:cNvPicPr>
            <p:nvPr/>
          </p:nvPicPr>
          <p:blipFill rotWithShape="1">
            <a:blip r:embed="rId4">
              <a:extLst>
                <a:ext uri="{28A0092B-C50C-407E-A947-70E740481C1C}">
                  <a14:useLocalDpi xmlns:a14="http://schemas.microsoft.com/office/drawing/2010/main" val="0"/>
                </a:ext>
              </a:extLst>
            </a:blip>
            <a:srcRect l="2648"/>
            <a:stretch/>
          </p:blipFill>
          <p:spPr bwMode="auto">
            <a:xfrm>
              <a:off x="6271105" y="3907852"/>
              <a:ext cx="5276116" cy="1400516"/>
            </a:xfrm>
            <a:prstGeom prst="rect">
              <a:avLst/>
            </a:prstGeom>
            <a:noFill/>
            <a:extLst>
              <a:ext uri="{909E8E84-426E-40DD-AFC4-6F175D3DCCD1}">
                <a14:hiddenFill xmlns:a14="http://schemas.microsoft.com/office/drawing/2010/main">
                  <a:solidFill>
                    <a:srgbClr val="FFFFFF"/>
                  </a:solidFill>
                </a14:hiddenFill>
              </a:ext>
            </a:extLst>
          </p:spPr>
        </p:pic>
        <p:sp>
          <p:nvSpPr>
            <p:cNvPr id="10" name="文字方塊 9"/>
            <p:cNvSpPr txBox="1"/>
            <p:nvPr/>
          </p:nvSpPr>
          <p:spPr>
            <a:xfrm>
              <a:off x="6271105" y="5139091"/>
              <a:ext cx="3854276" cy="338554"/>
            </a:xfrm>
            <a:prstGeom prst="rect">
              <a:avLst/>
            </a:prstGeom>
            <a:noFill/>
          </p:spPr>
          <p:txBody>
            <a:bodyPr wrap="square" rtlCol="0">
              <a:spAutoFit/>
            </a:bodyPr>
            <a:lstStyle/>
            <a:p>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(https://www.apsensing.com/technology/dts)</a:t>
              </a:r>
              <a:endParaRPr lang="zh-TW" altLang="en-US" sz="1600" dirty="0">
                <a:solidFill>
                  <a:schemeClr val="accent5">
                    <a:lumMod val="10000"/>
                  </a:schemeClr>
                </a:solidFill>
                <a:latin typeface="Times New Roman" panose="02020603050405020304" pitchFamily="18" charset="0"/>
                <a:cs typeface="Times New Roman" panose="02020603050405020304" pitchFamily="18" charset="0"/>
              </a:endParaRPr>
            </a:p>
          </p:txBody>
        </p:sp>
      </p:grpSp>
      <p:grpSp>
        <p:nvGrpSpPr>
          <p:cNvPr id="9" name="群組 8"/>
          <p:cNvGrpSpPr/>
          <p:nvPr/>
        </p:nvGrpSpPr>
        <p:grpSpPr>
          <a:xfrm>
            <a:off x="6955205" y="1632277"/>
            <a:ext cx="4976909" cy="3296596"/>
            <a:chOff x="7030523" y="1493723"/>
            <a:chExt cx="4976909" cy="3296596"/>
          </a:xfrm>
        </p:grpSpPr>
        <p:pic>
          <p:nvPicPr>
            <p:cNvPr id="2" name="圖片 1"/>
            <p:cNvPicPr>
              <a:picLocks noChangeAspect="1"/>
            </p:cNvPicPr>
            <p:nvPr/>
          </p:nvPicPr>
          <p:blipFill>
            <a:blip r:embed="rId5"/>
            <a:stretch>
              <a:fillRect/>
            </a:stretch>
          </p:blipFill>
          <p:spPr>
            <a:xfrm>
              <a:off x="7030523" y="1493723"/>
              <a:ext cx="4976909" cy="3238562"/>
            </a:xfrm>
            <a:prstGeom prst="rect">
              <a:avLst/>
            </a:prstGeom>
          </p:spPr>
        </p:pic>
        <p:sp>
          <p:nvSpPr>
            <p:cNvPr id="7" name="矩形 6"/>
            <p:cNvSpPr/>
            <p:nvPr/>
          </p:nvSpPr>
          <p:spPr>
            <a:xfrm>
              <a:off x="10170607" y="4451765"/>
              <a:ext cx="1813317" cy="338554"/>
            </a:xfrm>
            <a:prstGeom prst="rect">
              <a:avLst/>
            </a:prstGeom>
          </p:spPr>
          <p:txBody>
            <a:bodyPr wrap="none">
              <a:spAutoFit/>
            </a:bodyPr>
            <a:lstStyle/>
            <a:p>
              <a:r>
                <a:rPr lang="en-US" altLang="zh-TW" sz="1600" dirty="0">
                  <a:solidFill>
                    <a:srgbClr val="000000"/>
                  </a:solidFill>
                  <a:latin typeface="Times New Roman" panose="02020603050405020304" pitchFamily="18" charset="0"/>
                </a:rPr>
                <a:t>(</a:t>
              </a:r>
              <a:r>
                <a:rPr lang="en-US" altLang="zh-TW" sz="1600" dirty="0" err="1">
                  <a:solidFill>
                    <a:srgbClr val="000000"/>
                  </a:solidFill>
                  <a:latin typeface="Times New Roman" panose="02020603050405020304" pitchFamily="18" charset="0"/>
                </a:rPr>
                <a:t>Selker</a:t>
              </a:r>
              <a:r>
                <a:rPr lang="en-US" altLang="zh-TW" sz="1600" dirty="0">
                  <a:solidFill>
                    <a:srgbClr val="000000"/>
                  </a:solidFill>
                  <a:latin typeface="Times New Roman" panose="02020603050405020304" pitchFamily="18" charset="0"/>
                </a:rPr>
                <a:t> et al., 2006)</a:t>
              </a:r>
              <a:endParaRPr lang="zh-TW" altLang="en-US" sz="1600" dirty="0"/>
            </a:p>
          </p:txBody>
        </p:sp>
      </p:grpSp>
      <p:sp>
        <p:nvSpPr>
          <p:cNvPr id="5" name="文字方塊 4"/>
          <p:cNvSpPr txBox="1"/>
          <p:nvPr/>
        </p:nvSpPr>
        <p:spPr>
          <a:xfrm>
            <a:off x="142043" y="1988598"/>
            <a:ext cx="284085" cy="369332"/>
          </a:xfrm>
          <a:prstGeom prst="rect">
            <a:avLst/>
          </a:prstGeom>
          <a:solidFill>
            <a:schemeClr val="bg1"/>
          </a:solidFill>
        </p:spPr>
        <p:txBody>
          <a:bodyPr wrap="square" rtlCol="0">
            <a:spAutoFit/>
          </a:bodyPr>
          <a:lstStyle/>
          <a:p>
            <a:endParaRPr lang="zh-TW" altLang="en-US" dirty="0"/>
          </a:p>
        </p:txBody>
      </p:sp>
      <p:sp>
        <p:nvSpPr>
          <p:cNvPr id="15" name="文字方塊 14">
            <a:extLst>
              <a:ext uri="{FF2B5EF4-FFF2-40B4-BE49-F238E27FC236}">
                <a16:creationId xmlns:a16="http://schemas.microsoft.com/office/drawing/2014/main" id="{B551E172-DCF3-41CA-9540-63C812950F33}"/>
              </a:ext>
            </a:extLst>
          </p:cNvPr>
          <p:cNvSpPr txBox="1"/>
          <p:nvPr/>
        </p:nvSpPr>
        <p:spPr>
          <a:xfrm>
            <a:off x="124392" y="1079973"/>
            <a:ext cx="7031010" cy="4401205"/>
          </a:xfrm>
          <a:prstGeom prst="rect">
            <a:avLst/>
          </a:prstGeom>
          <a:noFill/>
        </p:spPr>
        <p:txBody>
          <a:bodyPr wrap="square">
            <a:spAutoFit/>
          </a:bodyPr>
          <a:lstStyle/>
          <a:p>
            <a:pPr lvl="0" eaLnBrk="0" fontAlgn="base" hangingPunct="0">
              <a:lnSpc>
                <a:spcPct val="200000"/>
              </a:lnSpc>
              <a:spcBef>
                <a:spcPct val="0"/>
              </a:spcBef>
              <a:spcAft>
                <a:spcPct val="0"/>
              </a:spcAft>
              <a:buFontTx/>
              <a:buChar char="•"/>
            </a:pPr>
            <a:r>
              <a:rPr lang="en-US" altLang="zh-TW" sz="2000" dirty="0">
                <a:solidFill>
                  <a:schemeClr val="accent5">
                    <a:lumMod val="10000"/>
                  </a:schemeClr>
                </a:solidFill>
                <a:latin typeface="Times New Roman" panose="02020603050405020304" pitchFamily="18" charset="0"/>
                <a:cs typeface="Times New Roman" panose="02020603050405020304" pitchFamily="18" charset="0"/>
              </a:rPr>
              <a:t>A laser pulse analyzer sends laser pulses into an optical fiber cable.</a:t>
            </a:r>
          </a:p>
          <a:p>
            <a:pPr lvl="0" eaLnBrk="0" fontAlgn="base" hangingPunct="0">
              <a:lnSpc>
                <a:spcPct val="200000"/>
              </a:lnSpc>
              <a:spcBef>
                <a:spcPct val="0"/>
              </a:spcBef>
              <a:spcAft>
                <a:spcPct val="0"/>
              </a:spcAft>
              <a:buFontTx/>
              <a:buChar char="•"/>
            </a:pPr>
            <a:r>
              <a:rPr lang="en-US" altLang="zh-TW" sz="2000" dirty="0">
                <a:solidFill>
                  <a:schemeClr val="accent5">
                    <a:lumMod val="10000"/>
                  </a:schemeClr>
                </a:solidFill>
                <a:latin typeface="Times New Roman" panose="02020603050405020304" pitchFamily="18" charset="0"/>
                <a:cs typeface="Times New Roman" panose="02020603050405020304" pitchFamily="18" charset="0"/>
              </a:rPr>
              <a:t>As the light travels through the fiber, part of it is backscattered due to interactions with the fiber material and </a:t>
            </a:r>
            <a:r>
              <a:rPr kumimoji="0" lang="zh-TW" altLang="zh-TW" sz="2000" i="0" u="none" strike="noStrike" cap="none" normalizeH="0" baseline="0" dirty="0">
                <a:ln>
                  <a:noFill/>
                </a:ln>
                <a:solidFill>
                  <a:schemeClr val="accent5">
                    <a:lumMod val="10000"/>
                  </a:schemeClr>
                </a:solidFill>
                <a:effectLst/>
                <a:latin typeface="Times New Roman" panose="02020603050405020304" pitchFamily="18" charset="0"/>
                <a:cs typeface="Times New Roman" panose="02020603050405020304" pitchFamily="18" charset="0"/>
              </a:rPr>
              <a:t>received</a:t>
            </a:r>
            <a:r>
              <a:rPr lang="en-US" altLang="zh-TW" sz="2000" dirty="0">
                <a:solidFill>
                  <a:schemeClr val="accent5">
                    <a:lumMod val="10000"/>
                  </a:schemeClr>
                </a:solidFill>
                <a:latin typeface="Times New Roman" panose="02020603050405020304" pitchFamily="18" charset="0"/>
                <a:cs typeface="Times New Roman" panose="02020603050405020304" pitchFamily="18" charset="0"/>
              </a:rPr>
              <a:t> by the system.</a:t>
            </a:r>
            <a:endParaRPr kumimoji="0" lang="zh-TW" altLang="zh-TW" sz="2000" i="0" u="none" strike="noStrike" cap="none" normalizeH="0" baseline="0" dirty="0">
              <a:ln>
                <a:noFill/>
              </a:ln>
              <a:solidFill>
                <a:schemeClr val="accent5">
                  <a:lumMod val="10000"/>
                </a:schemeClr>
              </a:solidFill>
              <a:effectLst/>
              <a:latin typeface="Times New Roman" panose="02020603050405020304" pitchFamily="18" charset="0"/>
              <a:cs typeface="Times New Roman" panose="02020603050405020304" pitchFamily="18" charset="0"/>
            </a:endParaRPr>
          </a:p>
          <a:p>
            <a:pPr lvl="0" eaLnBrk="0" fontAlgn="base" hangingPunct="0">
              <a:lnSpc>
                <a:spcPct val="200000"/>
              </a:lnSpc>
              <a:spcBef>
                <a:spcPct val="0"/>
              </a:spcBef>
              <a:spcAft>
                <a:spcPct val="0"/>
              </a:spcAft>
              <a:buFontTx/>
              <a:buChar char="•"/>
            </a:pPr>
            <a:r>
              <a:rPr kumimoji="0" lang="zh-TW" altLang="zh-TW" sz="2000" i="0" u="none" strike="noStrike" cap="none" normalizeH="0" baseline="0" dirty="0">
                <a:ln>
                  <a:noFill/>
                </a:ln>
                <a:solidFill>
                  <a:schemeClr val="accent5">
                    <a:lumMod val="10000"/>
                  </a:schemeClr>
                </a:solidFill>
                <a:effectLst/>
                <a:latin typeface="Times New Roman" panose="02020603050405020304" pitchFamily="18" charset="0"/>
                <a:cs typeface="Times New Roman" panose="02020603050405020304" pitchFamily="18" charset="0"/>
              </a:rPr>
              <a:t>The system analyzes the backscattered signals</a:t>
            </a:r>
            <a:r>
              <a:rPr kumimoji="0" lang="en-US" altLang="zh-TW" sz="2000" i="0" u="none" strike="noStrike" cap="none" normalizeH="0" baseline="0" dirty="0">
                <a:ln>
                  <a:noFill/>
                </a:ln>
                <a:solidFill>
                  <a:schemeClr val="accent5">
                    <a:lumMod val="10000"/>
                  </a:schemeClr>
                </a:solidFill>
                <a:effectLst/>
                <a:latin typeface="Times New Roman" panose="02020603050405020304" pitchFamily="18" charset="0"/>
                <a:cs typeface="Times New Roman" panose="02020603050405020304" pitchFamily="18" charset="0"/>
              </a:rPr>
              <a:t>(</a:t>
            </a:r>
            <a:r>
              <a:rPr lang="en-US" altLang="zh-TW" sz="2000" dirty="0">
                <a:solidFill>
                  <a:schemeClr val="accent5">
                    <a:lumMod val="10000"/>
                  </a:schemeClr>
                </a:solidFill>
                <a:latin typeface="Times New Roman" panose="02020603050405020304" pitchFamily="18" charset="0"/>
                <a:cs typeface="Times New Roman" panose="02020603050405020304" pitchFamily="18" charset="0"/>
              </a:rPr>
              <a:t>Raman scattering</a:t>
            </a:r>
            <a:r>
              <a:rPr kumimoji="0" lang="en-US" altLang="zh-TW" sz="2000" i="0" u="none" strike="noStrike" cap="none" normalizeH="0" baseline="0" dirty="0">
                <a:ln>
                  <a:noFill/>
                </a:ln>
                <a:solidFill>
                  <a:schemeClr val="accent5">
                    <a:lumMod val="10000"/>
                  </a:schemeClr>
                </a:solidFill>
                <a:effectLst/>
                <a:latin typeface="Times New Roman" panose="02020603050405020304" pitchFamily="18" charset="0"/>
                <a:cs typeface="Times New Roman" panose="02020603050405020304" pitchFamily="18" charset="0"/>
              </a:rPr>
              <a:t>)</a:t>
            </a:r>
            <a:r>
              <a:rPr kumimoji="0" lang="zh-TW" altLang="zh-TW" sz="2000" i="0" u="none" strike="noStrike" cap="none" normalizeH="0" baseline="0" dirty="0">
                <a:ln>
                  <a:noFill/>
                </a:ln>
                <a:solidFill>
                  <a:schemeClr val="accent5">
                    <a:lumMod val="10000"/>
                  </a:schemeClr>
                </a:solidFill>
                <a:effectLst/>
                <a:latin typeface="Times New Roman" panose="02020603050405020304" pitchFamily="18" charset="0"/>
                <a:cs typeface="Times New Roman" panose="02020603050405020304" pitchFamily="18" charset="0"/>
              </a:rPr>
              <a:t> to estimate the temperature distribution along the fiber</a:t>
            </a:r>
            <a:r>
              <a:rPr kumimoji="0" lang="zh-TW" altLang="zh-TW" sz="20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p:txBody>
      </p:sp>
      <p:sp>
        <p:nvSpPr>
          <p:cNvPr id="14" name="動作按鈕: 下一項 13">
            <a:hlinkClick r:id="" action="ppaction://hlinkshowjump?jump=nextslide" highlightClick="1"/>
          </p:cNvPr>
          <p:cNvSpPr/>
          <p:nvPr/>
        </p:nvSpPr>
        <p:spPr>
          <a:xfrm>
            <a:off x="11461072" y="6134882"/>
            <a:ext cx="435006" cy="434597"/>
          </a:xfrm>
          <a:prstGeom prst="actionButtonForwardNext">
            <a:avLst/>
          </a:prstGeom>
          <a:solidFill>
            <a:schemeClr val="accent5"/>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動作按鈕: 上一項 15">
            <a:hlinkClick r:id="" action="ppaction://hlinkshowjump?jump=previousslide" highlightClick="1"/>
          </p:cNvPr>
          <p:cNvSpPr/>
          <p:nvPr/>
        </p:nvSpPr>
        <p:spPr>
          <a:xfrm>
            <a:off x="321853" y="6134881"/>
            <a:ext cx="435600" cy="434597"/>
          </a:xfrm>
          <a:prstGeom prst="actionButtonBackPrevious">
            <a:avLst/>
          </a:prstGeom>
          <a:solidFill>
            <a:schemeClr val="accent5"/>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動作按鈕: 移至首頁 9">
            <a:hlinkClick r:id="rId6" action="ppaction://hlinksldjump" highlightClick="1"/>
            <a:extLst>
              <a:ext uri="{FF2B5EF4-FFF2-40B4-BE49-F238E27FC236}">
                <a16:creationId xmlns:a16="http://schemas.microsoft.com/office/drawing/2014/main" id="{EBDE60C1-C385-4EFD-9412-3783BB9E888A}"/>
              </a:ext>
            </a:extLst>
          </p:cNvPr>
          <p:cNvSpPr/>
          <p:nvPr/>
        </p:nvSpPr>
        <p:spPr>
          <a:xfrm>
            <a:off x="8900110" y="221758"/>
            <a:ext cx="536353" cy="588680"/>
          </a:xfrm>
          <a:prstGeom prst="actionButtonHome">
            <a:avLst/>
          </a:prstGeom>
          <a:solidFill>
            <a:schemeClr val="accent5"/>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41980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098787" y="371431"/>
            <a:ext cx="3994427" cy="400110"/>
          </a:xfrm>
          <a:prstGeom prst="rect">
            <a:avLst/>
          </a:prstGeom>
        </p:spPr>
        <p:txBody>
          <a:bodyPr wrap="none">
            <a:spAutoFit/>
          </a:bodyPr>
          <a:lstStyle/>
          <a:p>
            <a:pPr marL="342900" lvl="0" indent="-342900">
              <a:buFont typeface="Wingdings" panose="05000000000000000000" pitchFamily="2" charset="2"/>
              <a:buChar char="l"/>
            </a:pPr>
            <a:r>
              <a:rPr lang="en-US" altLang="zh-TW" sz="2000" b="1" dirty="0">
                <a:solidFill>
                  <a:schemeClr val="accent5">
                    <a:lumMod val="10000"/>
                  </a:schemeClr>
                </a:solidFill>
                <a:latin typeface="Times New Roman" panose="02020603050405020304" pitchFamily="18" charset="0"/>
                <a:cs typeface="Times New Roman" panose="02020603050405020304" pitchFamily="18" charset="0"/>
              </a:rPr>
              <a:t>Thermal Vector-DTS (TV-DTS)</a:t>
            </a:r>
            <a:endParaRPr lang="zh-TW" altLang="zh-TW" sz="2000" b="1" dirty="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16" name="文字方塊 15">
            <a:extLst>
              <a:ext uri="{FF2B5EF4-FFF2-40B4-BE49-F238E27FC236}">
                <a16:creationId xmlns:a16="http://schemas.microsoft.com/office/drawing/2014/main" id="{9AF68084-EA91-4034-A7C9-970C0E45A807}"/>
              </a:ext>
            </a:extLst>
          </p:cNvPr>
          <p:cNvSpPr txBox="1"/>
          <p:nvPr/>
        </p:nvSpPr>
        <p:spPr>
          <a:xfrm>
            <a:off x="5301077" y="-39514"/>
            <a:ext cx="1589846" cy="584775"/>
          </a:xfrm>
          <a:prstGeom prst="rect">
            <a:avLst/>
          </a:prstGeom>
          <a:noFill/>
        </p:spPr>
        <p:txBody>
          <a:bodyPr wrap="square" rtlCol="0">
            <a:spAutoFit/>
          </a:bodyPr>
          <a:lstStyle/>
          <a:p>
            <a:pPr lvl="0"/>
            <a:r>
              <a:rPr lang="en-US" altLang="zh-TW" sz="3200" b="1" dirty="0">
                <a:solidFill>
                  <a:schemeClr val="accent3">
                    <a:lumMod val="10000"/>
                  </a:schemeClr>
                </a:solidFill>
                <a:latin typeface="Times New Roman" panose="02020603050405020304" pitchFamily="18" charset="0"/>
                <a:cs typeface="Times New Roman" panose="02020603050405020304" pitchFamily="18" charset="0"/>
              </a:rPr>
              <a:t>Method</a:t>
            </a:r>
            <a:endParaRPr lang="zh-TW" altLang="zh-TW" sz="3200" b="1" dirty="0">
              <a:solidFill>
                <a:schemeClr val="accent3">
                  <a:lumMod val="10000"/>
                </a:schemeClr>
              </a:solidFill>
              <a:latin typeface="Times New Roman" panose="02020603050405020304" pitchFamily="18" charset="0"/>
              <a:cs typeface="Times New Roman" panose="02020603050405020304" pitchFamily="18" charset="0"/>
            </a:endParaRPr>
          </a:p>
        </p:txBody>
      </p:sp>
      <p:grpSp>
        <p:nvGrpSpPr>
          <p:cNvPr id="13" name="群組 12"/>
          <p:cNvGrpSpPr/>
          <p:nvPr/>
        </p:nvGrpSpPr>
        <p:grpSpPr>
          <a:xfrm>
            <a:off x="0" y="3564076"/>
            <a:ext cx="3464662" cy="2188284"/>
            <a:chOff x="204507" y="4215097"/>
            <a:chExt cx="3202586" cy="2022757"/>
          </a:xfrm>
        </p:grpSpPr>
        <p:pic>
          <p:nvPicPr>
            <p:cNvPr id="18" name="圖片 17"/>
            <p:cNvPicPr/>
            <p:nvPr/>
          </p:nvPicPr>
          <p:blipFill>
            <a:blip r:embed="rId2">
              <a:extLst>
                <a:ext uri="{28A0092B-C50C-407E-A947-70E740481C1C}">
                  <a14:useLocalDpi xmlns:a14="http://schemas.microsoft.com/office/drawing/2010/main" val="0"/>
                </a:ext>
              </a:extLst>
            </a:blip>
            <a:srcRect/>
            <a:stretch>
              <a:fillRect/>
            </a:stretch>
          </p:blipFill>
          <p:spPr bwMode="auto">
            <a:xfrm>
              <a:off x="204507" y="4215097"/>
              <a:ext cx="3202586" cy="1745758"/>
            </a:xfrm>
            <a:prstGeom prst="rect">
              <a:avLst/>
            </a:prstGeom>
            <a:noFill/>
          </p:spPr>
        </p:pic>
        <p:sp>
          <p:nvSpPr>
            <p:cNvPr id="6" name="矩形 5"/>
            <p:cNvSpPr/>
            <p:nvPr/>
          </p:nvSpPr>
          <p:spPr>
            <a:xfrm>
              <a:off x="204507" y="5960855"/>
              <a:ext cx="1534394" cy="276999"/>
            </a:xfrm>
            <a:prstGeom prst="rect">
              <a:avLst/>
            </a:prstGeom>
          </p:spPr>
          <p:txBody>
            <a:bodyPr wrap="none">
              <a:spAutoFit/>
            </a:bodyPr>
            <a:lstStyle/>
            <a:p>
              <a:r>
                <a:rPr lang="en-US" altLang="zh-TW" sz="1200" kern="150" dirty="0">
                  <a:solidFill>
                    <a:schemeClr val="accent5">
                      <a:lumMod val="10000"/>
                    </a:schemeClr>
                  </a:solidFill>
                  <a:latin typeface="Times New Roman" panose="02020603050405020304" pitchFamily="18" charset="0"/>
                  <a:cs typeface="Times New Roman" panose="02020603050405020304" pitchFamily="18" charset="0"/>
                </a:rPr>
                <a:t>(</a:t>
              </a:r>
              <a:r>
                <a:rPr lang="en-US" altLang="zh-TW" sz="1200" kern="150" dirty="0" err="1">
                  <a:solidFill>
                    <a:schemeClr val="accent5">
                      <a:lumMod val="10000"/>
                    </a:schemeClr>
                  </a:solidFill>
                  <a:latin typeface="Times New Roman" panose="02020603050405020304" pitchFamily="18" charset="0"/>
                  <a:cs typeface="Times New Roman" panose="02020603050405020304" pitchFamily="18" charset="0"/>
                </a:rPr>
                <a:t>P</a:t>
              </a:r>
              <a:r>
                <a:rPr lang="en-US" altLang="zh-TW" sz="1200" kern="150" dirty="0" err="1">
                  <a:solidFill>
                    <a:schemeClr val="accent5">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ehme</a:t>
              </a:r>
              <a:r>
                <a:rPr lang="en-US" altLang="zh-TW" sz="1200" kern="150" dirty="0">
                  <a:solidFill>
                    <a:schemeClr val="accent5">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 et al., 2014</a:t>
              </a:r>
              <a:r>
                <a:rPr lang="zh-TW" altLang="zh-TW" sz="1200" kern="150" dirty="0">
                  <a:solidFill>
                    <a:schemeClr val="accent5">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200" dirty="0">
                <a:solidFill>
                  <a:schemeClr val="accent5">
                    <a:lumMod val="10000"/>
                  </a:schemeClr>
                </a:solidFill>
                <a:latin typeface="Times New Roman" panose="02020603050405020304" pitchFamily="18" charset="0"/>
                <a:cs typeface="Times New Roman" panose="02020603050405020304" pitchFamily="18" charset="0"/>
              </a:endParaRPr>
            </a:p>
          </p:txBody>
        </p:sp>
      </p:grpSp>
      <p:sp>
        <p:nvSpPr>
          <p:cNvPr id="19" name="Rectangle 1"/>
          <p:cNvSpPr>
            <a:spLocks noChangeArrowheads="1"/>
          </p:cNvSpPr>
          <p:nvPr/>
        </p:nvSpPr>
        <p:spPr bwMode="auto">
          <a:xfrm>
            <a:off x="6670895" y="834090"/>
            <a:ext cx="5500023"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zh-TW" altLang="zh-TW" sz="2000" b="1" i="0" u="none" strike="noStrike" cap="none" normalizeH="0" baseline="0" dirty="0">
                <a:ln>
                  <a:noFill/>
                </a:ln>
                <a:solidFill>
                  <a:schemeClr val="accent5">
                    <a:lumMod val="10000"/>
                  </a:schemeClr>
                </a:solidFill>
                <a:effectLst/>
                <a:latin typeface="Times New Roman" panose="02020603050405020304" pitchFamily="18" charset="0"/>
                <a:cs typeface="Times New Roman" panose="02020603050405020304" pitchFamily="18" charset="0"/>
              </a:rPr>
              <a:t>TVP</a:t>
            </a:r>
            <a:r>
              <a:rPr kumimoji="0" lang="zh-TW" altLang="zh-TW" sz="2000" i="0" u="none" strike="noStrike" cap="none" normalizeH="0" baseline="0" dirty="0">
                <a:ln>
                  <a:noFill/>
                </a:ln>
                <a:solidFill>
                  <a:schemeClr val="accent5">
                    <a:lumMod val="10000"/>
                  </a:schemeClr>
                </a:solidFill>
                <a:effectLst/>
                <a:latin typeface="Times New Roman" panose="02020603050405020304" pitchFamily="18" charset="0"/>
                <a:cs typeface="Times New Roman" panose="02020603050405020304" pitchFamily="18" charset="0"/>
              </a:rPr>
              <a:t> concept:</a:t>
            </a:r>
            <a:br>
              <a:rPr kumimoji="0" lang="zh-TW" altLang="zh-TW" sz="2000" i="0" u="none" strike="noStrike" cap="none" normalizeH="0" baseline="0" dirty="0">
                <a:ln>
                  <a:noFill/>
                </a:ln>
                <a:solidFill>
                  <a:schemeClr val="accent5">
                    <a:lumMod val="10000"/>
                  </a:schemeClr>
                </a:solidFill>
                <a:effectLst/>
                <a:latin typeface="Times New Roman" panose="02020603050405020304" pitchFamily="18" charset="0"/>
                <a:cs typeface="Times New Roman" panose="02020603050405020304" pitchFamily="18" charset="0"/>
              </a:rPr>
            </a:br>
            <a:r>
              <a:rPr kumimoji="0" lang="zh-TW" altLang="zh-TW" sz="2000" i="0" u="none" strike="noStrike" cap="none" normalizeH="0" baseline="0" dirty="0">
                <a:ln>
                  <a:noFill/>
                </a:ln>
                <a:solidFill>
                  <a:schemeClr val="accent5">
                    <a:lumMod val="10000"/>
                  </a:schemeClr>
                </a:solidFill>
                <a:effectLst/>
                <a:latin typeface="Times New Roman" panose="02020603050405020304" pitchFamily="18" charset="0"/>
                <a:cs typeface="Times New Roman" panose="02020603050405020304" pitchFamily="18" charset="0"/>
              </a:rPr>
              <a:t>Central heater + 3 surrounding sensors to estimate groundwater velocity and direction at a specific depth.</a:t>
            </a:r>
            <a:endParaRPr kumimoji="0" lang="en-US" altLang="zh-TW" sz="2000" i="0" u="none" strike="noStrike" cap="none" normalizeH="0" baseline="0" dirty="0">
              <a:ln>
                <a:noFill/>
              </a:ln>
              <a:solidFill>
                <a:schemeClr val="accent5">
                  <a:lumMod val="10000"/>
                </a:schemeClr>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zh-TW" sz="2000" i="0" u="none" strike="noStrike" cap="none" normalizeH="0" baseline="0" dirty="0">
              <a:ln>
                <a:noFill/>
              </a:ln>
              <a:solidFill>
                <a:schemeClr val="accent5">
                  <a:lumMod val="10000"/>
                </a:schemeClr>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zh-TW" altLang="zh-TW" sz="2000" i="0" u="none" strike="noStrike" cap="none" normalizeH="0" baseline="0" dirty="0">
              <a:ln>
                <a:noFill/>
              </a:ln>
              <a:solidFill>
                <a:schemeClr val="accent5">
                  <a:lumMod val="10000"/>
                </a:schemeClr>
              </a:solidFill>
              <a:effectLst/>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buFontTx/>
              <a:buChar char="•"/>
            </a:pPr>
            <a:r>
              <a:rPr kumimoji="0" lang="en-US" altLang="zh-TW" sz="2000" b="1" i="0" u="none" strike="noStrike" cap="none" normalizeH="0" baseline="0" dirty="0">
                <a:ln>
                  <a:noFill/>
                </a:ln>
                <a:solidFill>
                  <a:schemeClr val="accent5">
                    <a:lumMod val="10000"/>
                  </a:schemeClr>
                </a:solidFill>
                <a:effectLst/>
                <a:latin typeface="Times New Roman" panose="02020603050405020304" pitchFamily="18" charset="0"/>
                <a:cs typeface="Times New Roman" panose="02020603050405020304" pitchFamily="18" charset="0"/>
              </a:rPr>
              <a:t>TV-DTS</a:t>
            </a:r>
            <a:r>
              <a:rPr kumimoji="0" lang="en-US" altLang="zh-TW" sz="2000" i="0" u="none" strike="noStrike" cap="none" normalizeH="0" baseline="0" dirty="0">
                <a:ln>
                  <a:noFill/>
                </a:ln>
                <a:solidFill>
                  <a:schemeClr val="accent5">
                    <a:lumMod val="10000"/>
                  </a:schemeClr>
                </a:solidFill>
                <a:effectLst/>
                <a:latin typeface="Times New Roman" panose="02020603050405020304" pitchFamily="18" charset="0"/>
                <a:cs typeface="Times New Roman" panose="02020603050405020304" pitchFamily="18" charset="0"/>
              </a:rPr>
              <a:t>: </a:t>
            </a:r>
            <a:r>
              <a:rPr lang="en-US" altLang="zh-TW" sz="2000" dirty="0">
                <a:solidFill>
                  <a:schemeClr val="accent5">
                    <a:lumMod val="10000"/>
                  </a:schemeClr>
                </a:solidFill>
                <a:latin typeface="Times New Roman" panose="02020603050405020304" pitchFamily="18" charset="0"/>
                <a:cs typeface="Times New Roman" panose="02020603050405020304" pitchFamily="18" charset="0"/>
              </a:rPr>
              <a:t>The </a:t>
            </a:r>
            <a:r>
              <a:rPr lang="en-US" altLang="zh-TW" sz="2000" b="1" dirty="0">
                <a:solidFill>
                  <a:schemeClr val="accent5">
                    <a:lumMod val="10000"/>
                  </a:schemeClr>
                </a:solidFill>
                <a:latin typeface="Times New Roman" panose="02020603050405020304" pitchFamily="18" charset="0"/>
                <a:cs typeface="Times New Roman" panose="02020603050405020304" pitchFamily="18" charset="0"/>
              </a:rPr>
              <a:t>optical fiber </a:t>
            </a:r>
            <a:r>
              <a:rPr lang="en-US" altLang="zh-TW" sz="2000" dirty="0">
                <a:solidFill>
                  <a:schemeClr val="accent5">
                    <a:lumMod val="10000"/>
                  </a:schemeClr>
                </a:solidFill>
                <a:latin typeface="Times New Roman" panose="02020603050405020304" pitchFamily="18" charset="0"/>
                <a:cs typeface="Times New Roman" panose="02020603050405020304" pitchFamily="18" charset="0"/>
              </a:rPr>
              <a:t>replaces the </a:t>
            </a:r>
            <a:r>
              <a:rPr lang="en-US" altLang="zh-TW" sz="2000" b="1" dirty="0">
                <a:solidFill>
                  <a:schemeClr val="accent5">
                    <a:lumMod val="10000"/>
                  </a:schemeClr>
                </a:solidFill>
                <a:latin typeface="Times New Roman" panose="02020603050405020304" pitchFamily="18" charset="0"/>
                <a:cs typeface="Times New Roman" panose="02020603050405020304" pitchFamily="18" charset="0"/>
              </a:rPr>
              <a:t>traditional heater and temperature sensors</a:t>
            </a:r>
            <a:r>
              <a:rPr lang="en-US" altLang="zh-TW" sz="2000" dirty="0">
                <a:solidFill>
                  <a:schemeClr val="accent5">
                    <a:lumMod val="10000"/>
                  </a:schemeClr>
                </a:solidFill>
                <a:latin typeface="Times New Roman" panose="02020603050405020304" pitchFamily="18" charset="0"/>
                <a:cs typeface="Times New Roman" panose="02020603050405020304" pitchFamily="18" charset="0"/>
              </a:rPr>
              <a:t> used in TVP.</a:t>
            </a:r>
            <a:endParaRPr kumimoji="0" lang="en-US" altLang="zh-TW" sz="2000" i="0" u="none" strike="noStrike" cap="none" normalizeH="0" baseline="0" dirty="0">
              <a:ln>
                <a:noFill/>
              </a:ln>
              <a:solidFill>
                <a:schemeClr val="accent5">
                  <a:lumMod val="10000"/>
                </a:schemeClr>
              </a:solidFill>
              <a:effectLst/>
              <a:latin typeface="Times New Roman" panose="02020603050405020304" pitchFamily="18" charset="0"/>
              <a:cs typeface="Times New Roman" panose="02020603050405020304" pitchFamily="18" charset="0"/>
            </a:endParaRPr>
          </a:p>
          <a:p>
            <a:pPr marL="285750" lvl="0" indent="-285750" eaLnBrk="0" fontAlgn="base" hangingPunct="0">
              <a:lnSpc>
                <a:spcPct val="150000"/>
              </a:lnSpc>
              <a:spcBef>
                <a:spcPct val="0"/>
              </a:spcBef>
              <a:spcAft>
                <a:spcPct val="0"/>
              </a:spcAft>
              <a:buFont typeface="Wingdings" panose="05000000000000000000" pitchFamily="2" charset="2"/>
              <a:buChar char="Ø"/>
            </a:pPr>
            <a:r>
              <a:rPr lang="en-US" altLang="zh-TW" sz="2000" dirty="0">
                <a:solidFill>
                  <a:schemeClr val="accent5">
                    <a:lumMod val="10000"/>
                  </a:schemeClr>
                </a:solidFill>
                <a:latin typeface="Times New Roman" panose="02020603050405020304" pitchFamily="18" charset="0"/>
                <a:cs typeface="Times New Roman" panose="02020603050405020304" pitchFamily="18" charset="0"/>
              </a:rPr>
              <a:t>Single heated fiber (center) and four sensing fibers (surround).</a:t>
            </a:r>
          </a:p>
          <a:p>
            <a:pPr marL="285750" lvl="0" indent="-285750" eaLnBrk="0" fontAlgn="base" hangingPunct="0">
              <a:lnSpc>
                <a:spcPct val="150000"/>
              </a:lnSpc>
              <a:spcBef>
                <a:spcPct val="0"/>
              </a:spcBef>
              <a:spcAft>
                <a:spcPct val="0"/>
              </a:spcAft>
              <a:buFont typeface="Wingdings" panose="05000000000000000000" pitchFamily="2" charset="2"/>
              <a:buChar char="Ø"/>
            </a:pPr>
            <a:r>
              <a:rPr lang="en-US" altLang="zh-TW" sz="2000" dirty="0">
                <a:solidFill>
                  <a:schemeClr val="accent5">
                    <a:lumMod val="10000"/>
                  </a:schemeClr>
                </a:solidFill>
                <a:latin typeface="Times New Roman" panose="02020603050405020304" pitchFamily="18" charset="0"/>
                <a:cs typeface="Times New Roman" panose="02020603050405020304" pitchFamily="18" charset="0"/>
              </a:rPr>
              <a:t>With single-well heating test</a:t>
            </a:r>
            <a:endParaRPr kumimoji="0" lang="en-US" altLang="zh-TW" sz="2000" i="0" u="none" strike="noStrike" cap="none" normalizeH="0" baseline="0" dirty="0">
              <a:ln>
                <a:noFill/>
              </a:ln>
              <a:solidFill>
                <a:schemeClr val="accent5">
                  <a:lumMod val="10000"/>
                </a:schemeClr>
              </a:solidFill>
              <a:effectLst/>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r>
              <a:rPr kumimoji="0" lang="zh-TW" altLang="zh-TW" sz="2000" i="0" u="none" strike="noStrike" cap="none" normalizeH="0" baseline="0" dirty="0">
                <a:ln>
                  <a:noFill/>
                </a:ln>
                <a:solidFill>
                  <a:schemeClr val="accent5">
                    <a:lumMod val="10000"/>
                  </a:schemeClr>
                </a:solidFill>
                <a:effectLst/>
                <a:latin typeface="Times New Roman" panose="02020603050405020304" pitchFamily="18" charset="0"/>
                <a:cs typeface="Times New Roman" panose="02020603050405020304" pitchFamily="18" charset="0"/>
              </a:rPr>
              <a:t>Analyze</a:t>
            </a:r>
            <a:r>
              <a:rPr kumimoji="0" lang="zh-TW" altLang="zh-TW" sz="200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zh-TW" altLang="zh-TW" sz="2000" i="0" u="none" strike="noStrike" cap="none" normalizeH="0" baseline="0" dirty="0">
                <a:ln>
                  <a:noFill/>
                </a:ln>
                <a:solidFill>
                  <a:schemeClr val="accent5">
                    <a:lumMod val="10000"/>
                  </a:schemeClr>
                </a:solidFill>
                <a:effectLst/>
                <a:latin typeface="Times New Roman" panose="02020603050405020304" pitchFamily="18" charset="0"/>
                <a:cs typeface="Times New Roman" panose="02020603050405020304" pitchFamily="18" charset="0"/>
              </a:rPr>
              <a:t>temperature differences caused by groundwater flow to estimate</a:t>
            </a:r>
            <a:r>
              <a:rPr kumimoji="0" lang="en-US" altLang="zh-TW" sz="2000" i="0" u="none" strike="noStrike" cap="none" normalizeH="0" dirty="0">
                <a:ln>
                  <a:noFill/>
                </a:ln>
                <a:solidFill>
                  <a:schemeClr val="accent5">
                    <a:lumMod val="10000"/>
                  </a:schemeClr>
                </a:solidFill>
                <a:effectLst/>
                <a:latin typeface="Times New Roman" panose="02020603050405020304" pitchFamily="18" charset="0"/>
                <a:cs typeface="Times New Roman" panose="02020603050405020304" pitchFamily="18" charset="0"/>
              </a:rPr>
              <a:t> </a:t>
            </a:r>
            <a:r>
              <a:rPr lang="en-US" altLang="zh-TW" sz="2000" dirty="0">
                <a:solidFill>
                  <a:schemeClr val="accent5">
                    <a:lumMod val="10000"/>
                  </a:schemeClr>
                </a:solidFill>
                <a:latin typeface="Times New Roman" panose="02020603050405020304" pitchFamily="18" charset="0"/>
                <a:cs typeface="Times New Roman" panose="02020603050405020304" pitchFamily="18" charset="0"/>
              </a:rPr>
              <a:t>f</a:t>
            </a:r>
            <a:r>
              <a:rPr kumimoji="0" lang="zh-TW" altLang="zh-TW" sz="2000" i="0" u="none" strike="noStrike" cap="none" normalizeH="0" baseline="0" dirty="0">
                <a:ln>
                  <a:noFill/>
                </a:ln>
                <a:solidFill>
                  <a:schemeClr val="accent5">
                    <a:lumMod val="10000"/>
                  </a:schemeClr>
                </a:solidFill>
                <a:effectLst/>
                <a:latin typeface="Times New Roman" panose="02020603050405020304" pitchFamily="18" charset="0"/>
                <a:cs typeface="Times New Roman" panose="02020603050405020304" pitchFamily="18" charset="0"/>
              </a:rPr>
              <a:t>low direction</a:t>
            </a:r>
            <a:r>
              <a:rPr kumimoji="0" lang="en-US" altLang="zh-TW" sz="2000" i="0" u="none" strike="noStrike" cap="none" normalizeH="0" baseline="0" dirty="0">
                <a:ln>
                  <a:noFill/>
                </a:ln>
                <a:solidFill>
                  <a:schemeClr val="accent5">
                    <a:lumMod val="10000"/>
                  </a:schemeClr>
                </a:solidFill>
                <a:effectLst/>
                <a:latin typeface="Times New Roman" panose="02020603050405020304" pitchFamily="18" charset="0"/>
                <a:cs typeface="Times New Roman" panose="02020603050405020304" pitchFamily="18" charset="0"/>
              </a:rPr>
              <a:t> and</a:t>
            </a:r>
            <a:r>
              <a:rPr lang="en-US" altLang="zh-TW" sz="2000" dirty="0">
                <a:solidFill>
                  <a:schemeClr val="accent5">
                    <a:lumMod val="10000"/>
                  </a:schemeClr>
                </a:solidFill>
                <a:latin typeface="Times New Roman" panose="02020603050405020304" pitchFamily="18" charset="0"/>
                <a:cs typeface="Times New Roman" panose="02020603050405020304" pitchFamily="18" charset="0"/>
              </a:rPr>
              <a:t> f</a:t>
            </a:r>
            <a:r>
              <a:rPr kumimoji="0" lang="zh-TW" altLang="zh-TW" sz="2000" i="0" u="none" strike="noStrike" cap="none" normalizeH="0" baseline="0" dirty="0">
                <a:ln>
                  <a:noFill/>
                </a:ln>
                <a:solidFill>
                  <a:schemeClr val="accent5">
                    <a:lumMod val="10000"/>
                  </a:schemeClr>
                </a:solidFill>
                <a:effectLst/>
                <a:latin typeface="Times New Roman" panose="02020603050405020304" pitchFamily="18" charset="0"/>
                <a:cs typeface="Times New Roman" panose="02020603050405020304" pitchFamily="18" charset="0"/>
              </a:rPr>
              <a:t>low velocity</a:t>
            </a:r>
            <a:r>
              <a:rPr kumimoji="0" lang="en-US" altLang="zh-TW" sz="2000" i="0" u="none" strike="noStrike" cap="none" normalizeH="0" baseline="0" dirty="0">
                <a:ln>
                  <a:noFill/>
                </a:ln>
                <a:solidFill>
                  <a:schemeClr val="accent5">
                    <a:lumMod val="10000"/>
                  </a:schemeClr>
                </a:solidFill>
                <a:effectLst/>
                <a:latin typeface="Times New Roman" panose="02020603050405020304" pitchFamily="18" charset="0"/>
                <a:cs typeface="Times New Roman" panose="02020603050405020304" pitchFamily="18" charset="0"/>
              </a:rPr>
              <a:t>.</a:t>
            </a:r>
            <a:endParaRPr kumimoji="0" lang="zh-TW" altLang="zh-TW" sz="2000" i="0" u="none" strike="noStrike" cap="none" normalizeH="0" baseline="0" dirty="0">
              <a:ln>
                <a:noFill/>
              </a:ln>
              <a:solidFill>
                <a:schemeClr val="accent5">
                  <a:lumMod val="10000"/>
                </a:schemeClr>
              </a:solidFill>
              <a:effectLst/>
              <a:latin typeface="Times New Roman" panose="02020603050405020304" pitchFamily="18" charset="0"/>
              <a:cs typeface="Times New Roman" panose="02020603050405020304" pitchFamily="18" charset="0"/>
            </a:endParaRPr>
          </a:p>
        </p:txBody>
      </p:sp>
      <p:grpSp>
        <p:nvGrpSpPr>
          <p:cNvPr id="2" name="群組 1">
            <a:extLst>
              <a:ext uri="{FF2B5EF4-FFF2-40B4-BE49-F238E27FC236}">
                <a16:creationId xmlns:a16="http://schemas.microsoft.com/office/drawing/2014/main" id="{6B359889-6EAC-48D6-9228-D7D22F5C44E5}"/>
              </a:ext>
            </a:extLst>
          </p:cNvPr>
          <p:cNvGrpSpPr/>
          <p:nvPr/>
        </p:nvGrpSpPr>
        <p:grpSpPr>
          <a:xfrm>
            <a:off x="36534" y="1478459"/>
            <a:ext cx="3375161" cy="1578362"/>
            <a:chOff x="4649398" y="3306534"/>
            <a:chExt cx="6456275" cy="3019218"/>
          </a:xfrm>
        </p:grpSpPr>
        <p:pic>
          <p:nvPicPr>
            <p:cNvPr id="4" name="圖片 3"/>
            <p:cNvPicPr>
              <a:picLocks noChangeAspect="1"/>
            </p:cNvPicPr>
            <p:nvPr/>
          </p:nvPicPr>
          <p:blipFill rotWithShape="1">
            <a:blip r:embed="rId3"/>
            <a:srcRect l="37399" t="47446" r="22030" b="24625"/>
            <a:stretch/>
          </p:blipFill>
          <p:spPr>
            <a:xfrm>
              <a:off x="4649398" y="3306534"/>
              <a:ext cx="6456275" cy="2499953"/>
            </a:xfrm>
            <a:prstGeom prst="rect">
              <a:avLst/>
            </a:prstGeom>
          </p:spPr>
        </p:pic>
        <p:sp>
          <p:nvSpPr>
            <p:cNvPr id="5" name="矩形 4"/>
            <p:cNvSpPr/>
            <p:nvPr/>
          </p:nvSpPr>
          <p:spPr>
            <a:xfrm>
              <a:off x="4649398" y="5607897"/>
              <a:ext cx="4709483" cy="717855"/>
            </a:xfrm>
            <a:prstGeom prst="rect">
              <a:avLst/>
            </a:prstGeom>
          </p:spPr>
          <p:txBody>
            <a:bodyPr wrap="square">
              <a:spAutoFit/>
            </a:bodyPr>
            <a:lstStyle/>
            <a:p>
              <a:r>
                <a:rPr lang="en-US" altLang="zh-TW" sz="1600" dirty="0">
                  <a:solidFill>
                    <a:srgbClr val="222222"/>
                  </a:solidFill>
                  <a:latin typeface="Times New Roman" panose="02020603050405020304" pitchFamily="18" charset="0"/>
                  <a:cs typeface="Times New Roman" panose="02020603050405020304" pitchFamily="18" charset="0"/>
                </a:rPr>
                <a:t>(</a:t>
              </a:r>
              <a:r>
                <a:rPr lang="pl-PL" altLang="zh-TW" sz="1200" dirty="0" err="1">
                  <a:solidFill>
                    <a:srgbClr val="222222"/>
                  </a:solidFill>
                  <a:latin typeface="Times New Roman" panose="02020603050405020304" pitchFamily="18" charset="0"/>
                  <a:cs typeface="Times New Roman" panose="02020603050405020304" pitchFamily="18" charset="0"/>
                </a:rPr>
                <a:t>Zlotnik</a:t>
              </a:r>
              <a:r>
                <a:rPr lang="pl-PL" altLang="zh-TW" sz="1200" dirty="0">
                  <a:solidFill>
                    <a:srgbClr val="222222"/>
                  </a:solidFill>
                  <a:latin typeface="Times New Roman" panose="02020603050405020304" pitchFamily="18" charset="0"/>
                  <a:cs typeface="Times New Roman" panose="02020603050405020304" pitchFamily="18" charset="0"/>
                </a:rPr>
                <a:t> &amp; </a:t>
              </a:r>
              <a:r>
                <a:rPr lang="pl-PL" altLang="zh-TW" sz="1200" dirty="0" err="1">
                  <a:solidFill>
                    <a:srgbClr val="222222"/>
                  </a:solidFill>
                  <a:latin typeface="Times New Roman" panose="02020603050405020304" pitchFamily="18" charset="0"/>
                  <a:cs typeface="Times New Roman" panose="02020603050405020304" pitchFamily="18" charset="0"/>
                </a:rPr>
                <a:t>Tartakovsky</a:t>
              </a:r>
              <a:r>
                <a:rPr lang="en-US" altLang="zh-TW" sz="1200" dirty="0">
                  <a:solidFill>
                    <a:srgbClr val="222222"/>
                  </a:solidFill>
                  <a:latin typeface="Times New Roman" panose="02020603050405020304" pitchFamily="18" charset="0"/>
                  <a:cs typeface="Times New Roman" panose="02020603050405020304" pitchFamily="18" charset="0"/>
                </a:rPr>
                <a:t>,</a:t>
              </a:r>
              <a:r>
                <a:rPr lang="pl-PL" altLang="zh-TW" sz="1200" dirty="0">
                  <a:solidFill>
                    <a:srgbClr val="222222"/>
                  </a:solidFill>
                  <a:latin typeface="Times New Roman" panose="02020603050405020304" pitchFamily="18" charset="0"/>
                  <a:cs typeface="Times New Roman" panose="02020603050405020304" pitchFamily="18" charset="0"/>
                </a:rPr>
                <a:t> 2018</a:t>
              </a:r>
              <a:r>
                <a:rPr lang="pl-PL" altLang="zh-TW" sz="1600" dirty="0">
                  <a:solidFill>
                    <a:srgbClr val="222222"/>
                  </a:solidFill>
                  <a:latin typeface="Times New Roman" panose="02020603050405020304" pitchFamily="18" charset="0"/>
                  <a:cs typeface="Times New Roman" panose="02020603050405020304" pitchFamily="18" charset="0"/>
                </a:rPr>
                <a:t>) </a:t>
              </a:r>
              <a:endParaRPr lang="zh-TW" altLang="en-US" sz="1600" dirty="0">
                <a:latin typeface="Times New Roman" panose="02020603050405020304" pitchFamily="18" charset="0"/>
                <a:cs typeface="Times New Roman" panose="02020603050405020304" pitchFamily="18" charset="0"/>
              </a:endParaRPr>
            </a:p>
          </p:txBody>
        </p:sp>
      </p:grpSp>
      <p:pic>
        <p:nvPicPr>
          <p:cNvPr id="22" name="圖片 21"/>
          <p:cNvPicPr/>
          <p:nvPr/>
        </p:nvPicPr>
        <p:blipFill rotWithShape="1">
          <a:blip r:embed="rId4" cstate="print">
            <a:extLst>
              <a:ext uri="{28A0092B-C50C-407E-A947-70E740481C1C}">
                <a14:useLocalDpi xmlns:a14="http://schemas.microsoft.com/office/drawing/2010/main" val="0"/>
              </a:ext>
            </a:extLst>
          </a:blip>
          <a:srcRect l="8463" t="23114" r="30240"/>
          <a:stretch/>
        </p:blipFill>
        <p:spPr bwMode="auto">
          <a:xfrm>
            <a:off x="3771874" y="2795506"/>
            <a:ext cx="1585727" cy="1492134"/>
          </a:xfrm>
          <a:prstGeom prst="rect">
            <a:avLst/>
          </a:prstGeom>
          <a:ln>
            <a:noFill/>
          </a:ln>
          <a:extLst>
            <a:ext uri="{53640926-AAD7-44D8-BBD7-CCE9431645EC}">
              <a14:shadowObscured xmlns:a14="http://schemas.microsoft.com/office/drawing/2010/main"/>
            </a:ext>
          </a:extLst>
        </p:spPr>
      </p:pic>
      <p:pic>
        <p:nvPicPr>
          <p:cNvPr id="23" name="圖片 22"/>
          <p:cNvPicPr/>
          <p:nvPr/>
        </p:nvPicPr>
        <p:blipFill>
          <a:blip r:embed="rId5">
            <a:extLst>
              <a:ext uri="{28A0092B-C50C-407E-A947-70E740481C1C}">
                <a14:useLocalDpi xmlns:a14="http://schemas.microsoft.com/office/drawing/2010/main" val="0"/>
              </a:ext>
            </a:extLst>
          </a:blip>
          <a:srcRect/>
          <a:stretch>
            <a:fillRect/>
          </a:stretch>
        </p:blipFill>
        <p:spPr bwMode="auto">
          <a:xfrm>
            <a:off x="5547630" y="2795506"/>
            <a:ext cx="930910" cy="3437255"/>
          </a:xfrm>
          <a:prstGeom prst="rect">
            <a:avLst/>
          </a:prstGeom>
          <a:noFill/>
        </p:spPr>
      </p:pic>
      <p:pic>
        <p:nvPicPr>
          <p:cNvPr id="24" name="圖片 23"/>
          <p:cNvPicPr/>
          <p:nvPr/>
        </p:nvPicPr>
        <p:blipFill rotWithShape="1">
          <a:blip r:embed="rId6" cstate="print">
            <a:extLst>
              <a:ext uri="{28A0092B-C50C-407E-A947-70E740481C1C}">
                <a14:useLocalDpi xmlns:a14="http://schemas.microsoft.com/office/drawing/2010/main" val="0"/>
              </a:ext>
            </a:extLst>
          </a:blip>
          <a:srcRect l="51656"/>
          <a:stretch/>
        </p:blipFill>
        <p:spPr bwMode="auto">
          <a:xfrm>
            <a:off x="3771874" y="4375590"/>
            <a:ext cx="1273555" cy="1976589"/>
          </a:xfrm>
          <a:prstGeom prst="rect">
            <a:avLst/>
          </a:prstGeom>
          <a:ln>
            <a:noFill/>
          </a:ln>
          <a:extLst>
            <a:ext uri="{53640926-AAD7-44D8-BBD7-CCE9431645EC}">
              <a14:shadowObscured xmlns:a14="http://schemas.microsoft.com/office/drawing/2010/main"/>
            </a:ext>
          </a:extLst>
        </p:spPr>
      </p:pic>
      <p:pic>
        <p:nvPicPr>
          <p:cNvPr id="21" name="圖片 20">
            <a:extLst>
              <a:ext uri="{FF2B5EF4-FFF2-40B4-BE49-F238E27FC236}">
                <a16:creationId xmlns:a16="http://schemas.microsoft.com/office/drawing/2014/main" id="{D92767A5-ABB1-4B98-BDCC-DC853E50ED39}"/>
              </a:ext>
            </a:extLst>
          </p:cNvPr>
          <p:cNvPicPr/>
          <p:nvPr/>
        </p:nvPicPr>
        <p:blipFill rotWithShape="1">
          <a:blip r:embed="rId7">
            <a:extLst>
              <a:ext uri="{28A0092B-C50C-407E-A947-70E740481C1C}">
                <a14:useLocalDpi xmlns:a14="http://schemas.microsoft.com/office/drawing/2010/main" val="0"/>
              </a:ext>
            </a:extLst>
          </a:blip>
          <a:srcRect b="9549"/>
          <a:stretch/>
        </p:blipFill>
        <p:spPr bwMode="auto">
          <a:xfrm>
            <a:off x="3571315" y="876186"/>
            <a:ext cx="3253098" cy="1792172"/>
          </a:xfrm>
          <a:prstGeom prst="rect">
            <a:avLst/>
          </a:prstGeom>
          <a:noFill/>
        </p:spPr>
      </p:pic>
      <p:sp>
        <p:nvSpPr>
          <p:cNvPr id="20" name="動作按鈕: 下一項 19">
            <a:hlinkClick r:id="" action="ppaction://hlinkshowjump?jump=nextslide" highlightClick="1"/>
          </p:cNvPr>
          <p:cNvSpPr/>
          <p:nvPr/>
        </p:nvSpPr>
        <p:spPr>
          <a:xfrm>
            <a:off x="11461072" y="6134882"/>
            <a:ext cx="435006" cy="434597"/>
          </a:xfrm>
          <a:prstGeom prst="actionButtonForwardNext">
            <a:avLst/>
          </a:prstGeom>
          <a:solidFill>
            <a:schemeClr val="accent5"/>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動作按鈕: 上一項 24">
            <a:hlinkClick r:id="" action="ppaction://hlinkshowjump?jump=previousslide" highlightClick="1"/>
          </p:cNvPr>
          <p:cNvSpPr/>
          <p:nvPr/>
        </p:nvSpPr>
        <p:spPr>
          <a:xfrm>
            <a:off x="321853" y="6134881"/>
            <a:ext cx="435600" cy="434597"/>
          </a:xfrm>
          <a:prstGeom prst="actionButtonBackPrevious">
            <a:avLst/>
          </a:prstGeom>
          <a:solidFill>
            <a:schemeClr val="accent5"/>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動作按鈕: 移至首頁 9">
            <a:hlinkClick r:id="rId8" action="ppaction://hlinksldjump" highlightClick="1"/>
            <a:extLst>
              <a:ext uri="{FF2B5EF4-FFF2-40B4-BE49-F238E27FC236}">
                <a16:creationId xmlns:a16="http://schemas.microsoft.com/office/drawing/2014/main" id="{EBDE60C1-C385-4EFD-9412-3783BB9E888A}"/>
              </a:ext>
            </a:extLst>
          </p:cNvPr>
          <p:cNvSpPr/>
          <p:nvPr/>
        </p:nvSpPr>
        <p:spPr>
          <a:xfrm>
            <a:off x="8900110" y="221758"/>
            <a:ext cx="536353" cy="588680"/>
          </a:xfrm>
          <a:prstGeom prst="actionButtonHome">
            <a:avLst/>
          </a:prstGeom>
          <a:solidFill>
            <a:schemeClr val="accent5"/>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13718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15" name="文字方塊 14"/>
          <p:cNvSpPr txBox="1"/>
          <p:nvPr/>
        </p:nvSpPr>
        <p:spPr>
          <a:xfrm>
            <a:off x="3342755" y="595047"/>
            <a:ext cx="5506491" cy="369332"/>
          </a:xfrm>
          <a:prstGeom prst="rect">
            <a:avLst/>
          </a:prstGeom>
          <a:noFill/>
        </p:spPr>
        <p:txBody>
          <a:bodyPr wrap="square" rtlCol="0">
            <a:spAutoFit/>
          </a:bodyPr>
          <a:lstStyle/>
          <a:p>
            <a:pPr marL="457200" lvl="0" indent="-457200" algn="ctr" defTabSz="800100">
              <a:lnSpc>
                <a:spcPct val="90000"/>
              </a:lnSpc>
              <a:spcBef>
                <a:spcPct val="0"/>
              </a:spcBef>
              <a:spcAft>
                <a:spcPct val="35000"/>
              </a:spcAft>
              <a:buFont typeface="Wingdings" panose="05000000000000000000" pitchFamily="2" charset="2"/>
              <a:buChar char="l"/>
            </a:pPr>
            <a:r>
              <a:rPr lang="en-US" altLang="zh-TW" sz="2000" b="1" dirty="0">
                <a:solidFill>
                  <a:schemeClr val="accent5">
                    <a:lumMod val="10000"/>
                  </a:schemeClr>
                </a:solidFill>
                <a:latin typeface="Times New Roman" panose="02020603050405020304" pitchFamily="18" charset="0"/>
                <a:cs typeface="Times New Roman" panose="02020603050405020304" pitchFamily="18" charset="0"/>
              </a:rPr>
              <a:t>Analytical Solution of a Linear Heat Source</a:t>
            </a:r>
          </a:p>
        </p:txBody>
      </p:sp>
      <mc:AlternateContent xmlns:mc="http://schemas.openxmlformats.org/markup-compatibility/2006" xmlns:a14="http://schemas.microsoft.com/office/drawing/2010/main">
        <mc:Choice Requires="a14">
          <p:graphicFrame>
            <p:nvGraphicFramePr>
              <p:cNvPr id="14" name="表格 13"/>
              <p:cNvGraphicFramePr>
                <a:graphicFrameLocks noGrp="1"/>
              </p:cNvGraphicFramePr>
              <p:nvPr>
                <p:extLst>
                  <p:ext uri="{D42A27DB-BD31-4B8C-83A1-F6EECF244321}">
                    <p14:modId xmlns:p14="http://schemas.microsoft.com/office/powerpoint/2010/main" val="2147399251"/>
                  </p:ext>
                </p:extLst>
              </p:nvPr>
            </p:nvGraphicFramePr>
            <p:xfrm>
              <a:off x="5560756" y="3606641"/>
              <a:ext cx="6060364" cy="575945"/>
            </p:xfrm>
            <a:graphic>
              <a:graphicData uri="http://schemas.openxmlformats.org/drawingml/2006/table">
                <a:tbl>
                  <a:tblPr firstRow="1" firstCol="1" bandRow="1"/>
                  <a:tblGrid>
                    <a:gridCol w="6060364">
                      <a:extLst>
                        <a:ext uri="{9D8B030D-6E8A-4147-A177-3AD203B41FA5}">
                          <a16:colId xmlns:a16="http://schemas.microsoft.com/office/drawing/2014/main" val="640318078"/>
                        </a:ext>
                      </a:extLst>
                    </a:gridCol>
                  </a:tblGrid>
                  <a:tr h="575945">
                    <a:tc>
                      <a:txBody>
                        <a:bodyPr/>
                        <a:lstStyle/>
                        <a:p>
                          <a:pPr algn="r">
                            <a:spcAft>
                              <a:spcPts val="0"/>
                            </a:spcAft>
                          </a:pPr>
                          <a14:m>
                            <m:oMath xmlns:m="http://schemas.openxmlformats.org/officeDocument/2006/math">
                              <m:sSub>
                                <m:sSubPr>
                                  <m:ctrlPr>
                                    <a:rPr lang="en-US" altLang="zh-TW" sz="1800" i="1" kern="100" smtClean="0">
                                      <a:solidFill>
                                        <a:schemeClr val="accent5">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sz="1800" b="0" i="1" kern="100" smtClean="0">
                                      <a:solidFill>
                                        <a:schemeClr val="accent5">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t>𝑇</m:t>
                                  </m:r>
                                </m:e>
                                <m:sub>
                                  <m:r>
                                    <a:rPr lang="en-US" altLang="zh-TW" sz="1800" b="0" i="1" kern="100" smtClean="0">
                                      <a:solidFill>
                                        <a:schemeClr val="accent5">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t>𝑝</m:t>
                                  </m:r>
                                </m:sub>
                              </m:sSub>
                              <m:d>
                                <m:dPr>
                                  <m:ctrlPr>
                                    <a:rPr lang="zh-TW" sz="1800" i="1" kern="100">
                                      <a:solidFill>
                                        <a:schemeClr val="accent5">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dPr>
                                <m:e>
                                  <m:acc>
                                    <m:accPr>
                                      <m:chr m:val="̃"/>
                                      <m:ctrlPr>
                                        <a:rPr lang="zh-TW" sz="1800" i="1" kern="100">
                                          <a:solidFill>
                                            <a:schemeClr val="accent5">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𝑥</m:t>
                                      </m:r>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m:t>
                                      </m:r>
                                    </m:e>
                                  </m:acc>
                                  <m:acc>
                                    <m:accPr>
                                      <m:chr m:val="̃"/>
                                      <m:ctrlPr>
                                        <a:rPr lang="zh-TW" sz="1800" i="1" kern="100">
                                          <a:solidFill>
                                            <a:schemeClr val="accent5">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𝑦</m:t>
                                      </m:r>
                                    </m:e>
                                  </m:acc>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m:t>
                                  </m:r>
                                  <m:acc>
                                    <m:accPr>
                                      <m:chr m:val="̃"/>
                                      <m:ctrlPr>
                                        <a:rPr lang="zh-TW" sz="1800" i="1" kern="100">
                                          <a:solidFill>
                                            <a:schemeClr val="accent5">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𝑧</m:t>
                                      </m:r>
                                    </m:e>
                                  </m:acc>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m:t>
                                  </m:r>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𝑡</m:t>
                                  </m:r>
                                </m:e>
                              </m:d>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m:t>
                              </m:r>
                              <m:f>
                                <m:fPr>
                                  <m:ctrlPr>
                                    <a:rPr lang="zh-TW" sz="1800" i="1" kern="100">
                                      <a:solidFill>
                                        <a:schemeClr val="accent5">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𝐸</m:t>
                                  </m:r>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m:t>
                                  </m:r>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𝜌</m:t>
                                  </m:r>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𝑐</m:t>
                                  </m:r>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m:t>
                                  </m:r>
                                </m:num>
                                <m:den>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8</m:t>
                                  </m:r>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𝜋</m:t>
                                  </m:r>
                                  <m:sSub>
                                    <m:sSubPr>
                                      <m:ctrlPr>
                                        <a:rPr lang="zh-TW" sz="1800" i="1" kern="100">
                                          <a:solidFill>
                                            <a:schemeClr val="accent5">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𝐷</m:t>
                                      </m:r>
                                    </m:e>
                                    <m:sub>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𝑇</m:t>
                                      </m:r>
                                    </m:sub>
                                  </m:sSub>
                                  <m:sSub>
                                    <m:sSubPr>
                                      <m:ctrlPr>
                                        <a:rPr lang="zh-TW" sz="1800" i="1" kern="100">
                                          <a:solidFill>
                                            <a:schemeClr val="accent5">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𝑡</m:t>
                                      </m:r>
                                    </m:e>
                                    <m:sub>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𝑝</m:t>
                                      </m:r>
                                    </m:sub>
                                  </m:sSub>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𝑅</m:t>
                                  </m:r>
                                </m:den>
                              </m:f>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𝑒</m:t>
                              </m:r>
                              <m:acc>
                                <m:accPr>
                                  <m:chr m:val="̅"/>
                                  <m:ctrlPr>
                                    <a:rPr lang="zh-TW" sz="1800" i="1" kern="100">
                                      <a:solidFill>
                                        <a:schemeClr val="accent5">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𝑧</m:t>
                                  </m:r>
                                </m:e>
                              </m:acc>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m:t>
                              </m:r>
                              <m:sSup>
                                <m:sSupPr>
                                  <m:ctrlPr>
                                    <a:rPr lang="zh-TW" sz="1800" i="1" kern="100">
                                      <a:solidFill>
                                        <a:schemeClr val="accent5">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𝑒</m:t>
                                  </m:r>
                                </m:e>
                                <m:sup>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m:t>
                                  </m:r>
                                  <m:acc>
                                    <m:accPr>
                                      <m:chr m:val="̅"/>
                                      <m:ctrlPr>
                                        <a:rPr lang="zh-TW" sz="1800" i="1" kern="100">
                                          <a:solidFill>
                                            <a:schemeClr val="accent5">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𝑅</m:t>
                                      </m:r>
                                    </m:e>
                                  </m:acc>
                                </m:sup>
                              </m:sSup>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𝑒𝑟𝑓𝑐</m:t>
                              </m:r>
                              <m:d>
                                <m:dPr>
                                  <m:ctrlPr>
                                    <a:rPr lang="zh-TW" sz="1800" i="1" kern="100">
                                      <a:solidFill>
                                        <a:schemeClr val="accent5">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TW" sz="1800" i="1" kern="100">
                                          <a:solidFill>
                                            <a:schemeClr val="accent5">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𝑅</m:t>
                                      </m:r>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m:t>
                                      </m:r>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𝑉𝑡</m:t>
                                      </m:r>
                                    </m:num>
                                    <m:den>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2</m:t>
                                      </m:r>
                                      <m:rad>
                                        <m:radPr>
                                          <m:degHide m:val="on"/>
                                          <m:ctrlPr>
                                            <a:rPr lang="zh-TW" sz="1800" i="1" kern="100">
                                              <a:solidFill>
                                                <a:schemeClr val="accent5">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zh-TW" sz="1800" i="1" kern="100">
                                                  <a:solidFill>
                                                    <a:schemeClr val="accent5">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𝐷</m:t>
                                              </m:r>
                                            </m:e>
                                            <m:sub>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𝐿</m:t>
                                              </m:r>
                                            </m:sub>
                                          </m:sSub>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𝑡</m:t>
                                          </m:r>
                                        </m:e>
                                      </m:rad>
                                    </m:den>
                                  </m:f>
                                </m:e>
                              </m:d>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m:t>
                              </m:r>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𝑒</m:t>
                              </m:r>
                              <m:acc>
                                <m:accPr>
                                  <m:chr m:val="̅"/>
                                  <m:ctrlPr>
                                    <a:rPr lang="zh-TW" sz="1800" i="1" kern="100">
                                      <a:solidFill>
                                        <a:schemeClr val="accent5">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𝑅</m:t>
                                  </m:r>
                                </m:e>
                              </m:acc>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𝑒𝑟𝑓𝑐</m:t>
                              </m:r>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m:t>
                              </m:r>
                              <m:f>
                                <m:fPr>
                                  <m:ctrlPr>
                                    <a:rPr lang="zh-TW" sz="1800" i="1" kern="100">
                                      <a:solidFill>
                                        <a:schemeClr val="accent5">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𝑅</m:t>
                                  </m:r>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m:t>
                                  </m:r>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𝑉𝑡</m:t>
                                  </m:r>
                                </m:num>
                                <m:den>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2</m:t>
                                  </m:r>
                                  <m:rad>
                                    <m:radPr>
                                      <m:degHide m:val="on"/>
                                      <m:ctrlPr>
                                        <a:rPr lang="zh-TW" sz="1800" i="1" kern="100">
                                          <a:solidFill>
                                            <a:schemeClr val="accent5">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zh-TW" sz="1800" i="1" kern="100">
                                              <a:solidFill>
                                                <a:schemeClr val="accent5">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𝐷</m:t>
                                          </m:r>
                                        </m:e>
                                        <m:sub>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𝐿</m:t>
                                          </m:r>
                                        </m:sub>
                                      </m:sSub>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𝑡</m:t>
                                      </m:r>
                                    </m:e>
                                  </m:rad>
                                </m:den>
                              </m:f>
                              <m:r>
                                <a:rPr lang="en-US" sz="1800" i="1" kern="10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m:t>
                              </m:r>
                            </m:oMath>
                          </a14:m>
                          <a:r>
                            <a:rPr lang="en-US" sz="1800" i="1" kern="100" dirty="0">
                              <a:solidFill>
                                <a:schemeClr val="accent5">
                                  <a:lumMod val="10000"/>
                                </a:schemeClr>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sz="1800" i="1" kern="100" dirty="0">
                            <a:solidFill>
                              <a:schemeClr val="accent5">
                                <a:lumMod val="10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088063444"/>
                      </a:ext>
                    </a:extLst>
                  </a:tr>
                </a:tbl>
              </a:graphicData>
            </a:graphic>
          </p:graphicFrame>
        </mc:Choice>
        <mc:Fallback xmlns="">
          <p:graphicFrame>
            <p:nvGraphicFramePr>
              <p:cNvPr id="14" name="表格 13"/>
              <p:cNvGraphicFramePr>
                <a:graphicFrameLocks noGrp="1"/>
              </p:cNvGraphicFramePr>
              <p:nvPr>
                <p:extLst>
                  <p:ext uri="{D42A27DB-BD31-4B8C-83A1-F6EECF244321}">
                    <p14:modId xmlns:p14="http://schemas.microsoft.com/office/powerpoint/2010/main" val="2147399251"/>
                  </p:ext>
                </p:extLst>
              </p:nvPr>
            </p:nvGraphicFramePr>
            <p:xfrm>
              <a:off x="5560756" y="3606641"/>
              <a:ext cx="6060364" cy="575945"/>
            </p:xfrm>
            <a:graphic>
              <a:graphicData uri="http://schemas.openxmlformats.org/drawingml/2006/table">
                <a:tbl>
                  <a:tblPr firstRow="1" firstCol="1" bandRow="1"/>
                  <a:tblGrid>
                    <a:gridCol w="6060364">
                      <a:extLst>
                        <a:ext uri="{9D8B030D-6E8A-4147-A177-3AD203B41FA5}">
                          <a16:colId xmlns:a16="http://schemas.microsoft.com/office/drawing/2014/main" val="640318078"/>
                        </a:ext>
                      </a:extLst>
                    </a:gridCol>
                  </a:tblGrid>
                  <a:tr h="575945">
                    <a:tc>
                      <a:txBody>
                        <a:bodyPr/>
                        <a:lstStyle/>
                        <a:p>
                          <a:endParaRPr lang="zh-TW"/>
                        </a:p>
                      </a:txBody>
                      <a:tcPr marL="68580" marR="68580" marT="0" marB="0" anchor="ctr">
                        <a:lnL>
                          <a:noFill/>
                        </a:lnL>
                        <a:lnR>
                          <a:noFill/>
                        </a:lnR>
                        <a:lnT>
                          <a:noFill/>
                        </a:lnT>
                        <a:lnB>
                          <a:noFill/>
                        </a:lnB>
                        <a:blipFill>
                          <a:blip r:embed="rId4"/>
                          <a:stretch>
                            <a:fillRect/>
                          </a:stretch>
                        </a:blipFill>
                      </a:tcPr>
                    </a:tc>
                    <a:extLst>
                      <a:ext uri="{0D108BD9-81ED-4DB2-BD59-A6C34878D82A}">
                        <a16:rowId xmlns:a16="http://schemas.microsoft.com/office/drawing/2014/main" val="1088063444"/>
                      </a:ext>
                    </a:extLst>
                  </a:tr>
                </a:tbl>
              </a:graphicData>
            </a:graphic>
          </p:graphicFrame>
        </mc:Fallback>
      </mc:AlternateContent>
      <p:sp>
        <p:nvSpPr>
          <p:cNvPr id="18" name="文字方塊 17">
            <a:extLst>
              <a:ext uri="{FF2B5EF4-FFF2-40B4-BE49-F238E27FC236}">
                <a16:creationId xmlns:a16="http://schemas.microsoft.com/office/drawing/2014/main" id="{ECC9242F-85A3-4FF3-8E83-5EC60B28BF91}"/>
              </a:ext>
            </a:extLst>
          </p:cNvPr>
          <p:cNvSpPr txBox="1"/>
          <p:nvPr/>
        </p:nvSpPr>
        <p:spPr>
          <a:xfrm>
            <a:off x="5301077" y="164673"/>
            <a:ext cx="1589846" cy="584775"/>
          </a:xfrm>
          <a:prstGeom prst="rect">
            <a:avLst/>
          </a:prstGeom>
          <a:noFill/>
        </p:spPr>
        <p:txBody>
          <a:bodyPr wrap="square" rtlCol="0">
            <a:spAutoFit/>
          </a:bodyPr>
          <a:lstStyle/>
          <a:p>
            <a:pPr lvl="0"/>
            <a:r>
              <a:rPr lang="en-US" altLang="zh-TW" sz="3200" b="1" dirty="0">
                <a:solidFill>
                  <a:schemeClr val="accent3">
                    <a:lumMod val="10000"/>
                  </a:schemeClr>
                </a:solidFill>
                <a:latin typeface="Times New Roman" panose="02020603050405020304" pitchFamily="18" charset="0"/>
                <a:cs typeface="Times New Roman" panose="02020603050405020304" pitchFamily="18" charset="0"/>
              </a:rPr>
              <a:t>Method</a:t>
            </a:r>
            <a:endParaRPr lang="zh-TW" altLang="zh-TW" sz="3200" b="1" dirty="0">
              <a:solidFill>
                <a:schemeClr val="accent3">
                  <a:lumMod val="10000"/>
                </a:schemeClr>
              </a:solidFill>
              <a:latin typeface="Times New Roman" panose="02020603050405020304" pitchFamily="18" charset="0"/>
              <a:cs typeface="Times New Roman" panose="02020603050405020304" pitchFamily="18" charset="0"/>
            </a:endParaRPr>
          </a:p>
        </p:txBody>
      </p:sp>
      <p:grpSp>
        <p:nvGrpSpPr>
          <p:cNvPr id="19" name="群組 18">
            <a:extLst>
              <a:ext uri="{FF2B5EF4-FFF2-40B4-BE49-F238E27FC236}">
                <a16:creationId xmlns:a16="http://schemas.microsoft.com/office/drawing/2014/main" id="{F510CEC2-7325-4489-BE61-18109A930738}"/>
              </a:ext>
            </a:extLst>
          </p:cNvPr>
          <p:cNvGrpSpPr/>
          <p:nvPr/>
        </p:nvGrpSpPr>
        <p:grpSpPr>
          <a:xfrm>
            <a:off x="2694433" y="4190563"/>
            <a:ext cx="2777860" cy="2533196"/>
            <a:chOff x="588390" y="2998561"/>
            <a:chExt cx="3125598" cy="2850307"/>
          </a:xfrm>
        </p:grpSpPr>
        <p:pic>
          <p:nvPicPr>
            <p:cNvPr id="20" name="圖片 19">
              <a:extLst>
                <a:ext uri="{FF2B5EF4-FFF2-40B4-BE49-F238E27FC236}">
                  <a16:creationId xmlns:a16="http://schemas.microsoft.com/office/drawing/2014/main" id="{C0BBC696-90CA-400B-971F-35993D035D01}"/>
                </a:ext>
              </a:extLst>
            </p:cNvPr>
            <p:cNvPicPr>
              <a:picLocks noChangeAspect="1"/>
            </p:cNvPicPr>
            <p:nvPr/>
          </p:nvPicPr>
          <p:blipFill rotWithShape="1">
            <a:blip r:embed="rId5"/>
            <a:srcRect l="40811" t="42763" r="43851" b="26366"/>
            <a:stretch/>
          </p:blipFill>
          <p:spPr>
            <a:xfrm>
              <a:off x="793482" y="2998561"/>
              <a:ext cx="2181118" cy="2469372"/>
            </a:xfrm>
            <a:prstGeom prst="rect">
              <a:avLst/>
            </a:prstGeom>
          </p:spPr>
        </p:pic>
        <p:sp>
          <p:nvSpPr>
            <p:cNvPr id="21" name="矩形 20">
              <a:extLst>
                <a:ext uri="{FF2B5EF4-FFF2-40B4-BE49-F238E27FC236}">
                  <a16:creationId xmlns:a16="http://schemas.microsoft.com/office/drawing/2014/main" id="{F42422DE-4C09-4576-8266-47F4570C48CD}"/>
                </a:ext>
              </a:extLst>
            </p:cNvPr>
            <p:cNvSpPr/>
            <p:nvPr/>
          </p:nvSpPr>
          <p:spPr>
            <a:xfrm>
              <a:off x="588390" y="5467933"/>
              <a:ext cx="3125598" cy="380935"/>
            </a:xfrm>
            <a:prstGeom prst="rect">
              <a:avLst/>
            </a:prstGeom>
          </p:spPr>
          <p:txBody>
            <a:bodyPr wrap="square">
              <a:spAutoFit/>
            </a:bodyPr>
            <a:lstStyle/>
            <a:p>
              <a:r>
                <a:rPr lang="en-US" altLang="zh-TW" sz="1600" dirty="0">
                  <a:solidFill>
                    <a:srgbClr val="222222"/>
                  </a:solidFill>
                  <a:latin typeface="Times New Roman" panose="02020603050405020304" pitchFamily="18" charset="0"/>
                  <a:cs typeface="Times New Roman" panose="02020603050405020304" pitchFamily="18" charset="0"/>
                </a:rPr>
                <a:t>(</a:t>
              </a:r>
              <a:r>
                <a:rPr lang="pl-PL" altLang="zh-TW" sz="1600" dirty="0" err="1">
                  <a:solidFill>
                    <a:srgbClr val="222222"/>
                  </a:solidFill>
                  <a:latin typeface="Times New Roman" panose="02020603050405020304" pitchFamily="18" charset="0"/>
                  <a:cs typeface="Times New Roman" panose="02020603050405020304" pitchFamily="18" charset="0"/>
                </a:rPr>
                <a:t>Zlotnik</a:t>
              </a:r>
              <a:r>
                <a:rPr lang="pl-PL" altLang="zh-TW" sz="1600" dirty="0">
                  <a:solidFill>
                    <a:srgbClr val="222222"/>
                  </a:solidFill>
                  <a:latin typeface="Times New Roman" panose="02020603050405020304" pitchFamily="18" charset="0"/>
                  <a:cs typeface="Times New Roman" panose="02020603050405020304" pitchFamily="18" charset="0"/>
                </a:rPr>
                <a:t> &amp; </a:t>
              </a:r>
              <a:r>
                <a:rPr lang="pl-PL" altLang="zh-TW" sz="1600" dirty="0" err="1">
                  <a:solidFill>
                    <a:srgbClr val="222222"/>
                  </a:solidFill>
                  <a:latin typeface="Times New Roman" panose="02020603050405020304" pitchFamily="18" charset="0"/>
                  <a:cs typeface="Times New Roman" panose="02020603050405020304" pitchFamily="18" charset="0"/>
                </a:rPr>
                <a:t>Tartakovsky</a:t>
              </a:r>
              <a:r>
                <a:rPr lang="en-US" altLang="zh-TW" sz="1600" dirty="0">
                  <a:solidFill>
                    <a:srgbClr val="222222"/>
                  </a:solidFill>
                  <a:latin typeface="Times New Roman" panose="02020603050405020304" pitchFamily="18" charset="0"/>
                  <a:cs typeface="Times New Roman" panose="02020603050405020304" pitchFamily="18" charset="0"/>
                </a:rPr>
                <a:t>,</a:t>
              </a:r>
              <a:r>
                <a:rPr lang="pl-PL" altLang="zh-TW" sz="1600" dirty="0">
                  <a:solidFill>
                    <a:srgbClr val="222222"/>
                  </a:solidFill>
                  <a:latin typeface="Times New Roman" panose="02020603050405020304" pitchFamily="18" charset="0"/>
                  <a:cs typeface="Times New Roman" panose="02020603050405020304" pitchFamily="18" charset="0"/>
                </a:rPr>
                <a:t> 2018) </a:t>
              </a:r>
              <a:endParaRPr lang="zh-TW" altLang="en-US" sz="1600" dirty="0">
                <a:latin typeface="Times New Roman" panose="02020603050405020304" pitchFamily="18" charset="0"/>
                <a:cs typeface="Times New Roman" panose="02020603050405020304" pitchFamily="18" charset="0"/>
              </a:endParaRPr>
            </a:p>
          </p:txBody>
        </p:sp>
      </p:grpSp>
      <p:pic>
        <p:nvPicPr>
          <p:cNvPr id="3" name="圖片 2"/>
          <p:cNvPicPr>
            <a:picLocks noChangeAspect="1"/>
          </p:cNvPicPr>
          <p:nvPr/>
        </p:nvPicPr>
        <p:blipFill rotWithShape="1">
          <a:blip r:embed="rId6" cstate="print">
            <a:extLst>
              <a:ext uri="{28A0092B-C50C-407E-A947-70E740481C1C}">
                <a14:useLocalDpi xmlns:a14="http://schemas.microsoft.com/office/drawing/2010/main" val="0"/>
              </a:ext>
            </a:extLst>
          </a:blip>
          <a:srcRect l="8982" r="7516" b="4541"/>
          <a:stretch/>
        </p:blipFill>
        <p:spPr>
          <a:xfrm>
            <a:off x="116813" y="1725699"/>
            <a:ext cx="4126713" cy="2653672"/>
          </a:xfrm>
          <a:prstGeom prst="rect">
            <a:avLst/>
          </a:prstGeom>
        </p:spPr>
      </p:pic>
      <mc:AlternateContent xmlns:mc="http://schemas.openxmlformats.org/markup-compatibility/2006" xmlns:a14="http://schemas.microsoft.com/office/drawing/2010/main">
        <mc:Choice Requires="a14">
          <p:sp>
            <p:nvSpPr>
              <p:cNvPr id="4" name="矩形 3"/>
              <p:cNvSpPr/>
              <p:nvPr/>
            </p:nvSpPr>
            <p:spPr>
              <a:xfrm>
                <a:off x="2295568" y="967280"/>
                <a:ext cx="8640871" cy="944746"/>
              </a:xfrm>
              <a:prstGeom prst="rect">
                <a:avLst/>
              </a:prstGeom>
            </p:spPr>
            <p:txBody>
              <a:bodyPr wrap="square">
                <a:spAutoFit/>
              </a:bodyPr>
              <a:lstStyle/>
              <a:p>
                <a:pPr marL="285750" indent="-285750">
                  <a:buFont typeface="Arial" panose="020B0604020202020204" pitchFamily="34" charset="0"/>
                  <a:buChar char="•"/>
                </a:pPr>
                <a:r>
                  <a:rPr lang="en-US" altLang="zh-TW" dirty="0">
                    <a:solidFill>
                      <a:schemeClr val="accent5">
                        <a:lumMod val="10000"/>
                      </a:schemeClr>
                    </a:solidFill>
                    <a:latin typeface="Times New Roman" panose="02020603050405020304" pitchFamily="18" charset="0"/>
                    <a:cs typeface="Times New Roman" panose="02020603050405020304" pitchFamily="18" charset="0"/>
                  </a:rPr>
                  <a:t>In the TV-DTS experiment conducted in this study for analyzing groundwater flow direction, the heat source was treated as a fixed point source (E) that supplied heat over a finite heating duration (</a:t>
                </a:r>
                <a14:m>
                  <m:oMath xmlns:m="http://schemas.openxmlformats.org/officeDocument/2006/math">
                    <m:sSub>
                      <m:sSubPr>
                        <m:ctrlPr>
                          <a:rPr lang="en-US" altLang="zh-TW" i="1" smtClean="0">
                            <a:solidFill>
                              <a:schemeClr val="accent5">
                                <a:lumMod val="10000"/>
                              </a:schemeClr>
                            </a:solidFill>
                            <a:latin typeface="Cambria Math" panose="02040503050406030204" pitchFamily="18" charset="0"/>
                            <a:cs typeface="Times New Roman" panose="02020603050405020304" pitchFamily="18" charset="0"/>
                          </a:rPr>
                        </m:ctrlPr>
                      </m:sSubPr>
                      <m:e>
                        <m:r>
                          <m:rPr>
                            <m:sty m:val="p"/>
                          </m:rPr>
                          <a:rPr lang="en-US" altLang="zh-TW" b="0" i="0" smtClean="0">
                            <a:solidFill>
                              <a:schemeClr val="accent5">
                                <a:lumMod val="10000"/>
                              </a:schemeClr>
                            </a:solidFill>
                            <a:latin typeface="Cambria Math" panose="02040503050406030204" pitchFamily="18" charset="0"/>
                            <a:cs typeface="Times New Roman" panose="02020603050405020304" pitchFamily="18" charset="0"/>
                          </a:rPr>
                          <m:t>t</m:t>
                        </m:r>
                      </m:e>
                      <m:sub>
                        <m:r>
                          <m:rPr>
                            <m:sty m:val="p"/>
                          </m:rPr>
                          <a:rPr lang="en-US" altLang="zh-TW" b="0" i="0" smtClean="0">
                            <a:solidFill>
                              <a:schemeClr val="accent5">
                                <a:lumMod val="10000"/>
                              </a:schemeClr>
                            </a:solidFill>
                            <a:latin typeface="Cambria Math" panose="02040503050406030204" pitchFamily="18" charset="0"/>
                            <a:cs typeface="Times New Roman" panose="02020603050405020304" pitchFamily="18" charset="0"/>
                          </a:rPr>
                          <m:t>p</m:t>
                        </m:r>
                      </m:sub>
                    </m:sSub>
                  </m:oMath>
                </a14:m>
                <a:r>
                  <a:rPr lang="en-US" altLang="zh-TW" dirty="0">
                    <a:solidFill>
                      <a:schemeClr val="accent5">
                        <a:lumMod val="10000"/>
                      </a:schemeClr>
                    </a:solidFill>
                    <a:latin typeface="Times New Roman" panose="02020603050405020304" pitchFamily="18" charset="0"/>
                    <a:cs typeface="Times New Roman" panose="02020603050405020304" pitchFamily="18" charset="0"/>
                  </a:rPr>
                  <a:t>​).</a:t>
                </a:r>
                <a:endParaRPr lang="zh-TW" altLang="en-US" dirty="0">
                  <a:solidFill>
                    <a:schemeClr val="accent5">
                      <a:lumMod val="10000"/>
                    </a:schemeClr>
                  </a:solidFill>
                  <a:latin typeface="Times New Roman" panose="02020603050405020304" pitchFamily="18" charset="0"/>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2295568" y="967280"/>
                <a:ext cx="8640871" cy="944746"/>
              </a:xfrm>
              <a:prstGeom prst="rect">
                <a:avLst/>
              </a:prstGeom>
              <a:blipFill>
                <a:blip r:embed="rId7"/>
                <a:stretch>
                  <a:fillRect l="-494" t="-3871" r="-988" b="-7097"/>
                </a:stretch>
              </a:blipFill>
            </p:spPr>
            <p:txBody>
              <a:bodyPr/>
              <a:lstStyle/>
              <a:p>
                <a:r>
                  <a:rPr lang="zh-TW" altLang="en-US">
                    <a:noFill/>
                  </a:rPr>
                  <a:t> </a:t>
                </a:r>
              </a:p>
            </p:txBody>
          </p:sp>
        </mc:Fallback>
      </mc:AlternateContent>
      <p:grpSp>
        <p:nvGrpSpPr>
          <p:cNvPr id="9" name="群組 8"/>
          <p:cNvGrpSpPr/>
          <p:nvPr/>
        </p:nvGrpSpPr>
        <p:grpSpPr>
          <a:xfrm>
            <a:off x="5472293" y="1725699"/>
            <a:ext cx="5990222" cy="1439515"/>
            <a:chOff x="5652047" y="2050041"/>
            <a:chExt cx="5990222" cy="1439515"/>
          </a:xfrm>
        </p:grpSpPr>
        <mc:AlternateContent xmlns:mc="http://schemas.openxmlformats.org/markup-compatibility/2006" xmlns:a14="http://schemas.microsoft.com/office/drawing/2010/main">
          <mc:Choice Requires="a14">
            <p:sp>
              <p:nvSpPr>
                <p:cNvPr id="6" name="矩形 5"/>
                <p:cNvSpPr/>
                <p:nvPr/>
              </p:nvSpPr>
              <p:spPr>
                <a:xfrm>
                  <a:off x="5799231" y="2677795"/>
                  <a:ext cx="5695855" cy="8117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TW" altLang="en-US" i="1" smtClean="0">
                            <a:solidFill>
                              <a:schemeClr val="accent5">
                                <a:lumMod val="10000"/>
                              </a:schemeClr>
                            </a:solidFill>
                            <a:latin typeface="Cambria Math" panose="02040503050406030204" pitchFamily="18" charset="0"/>
                          </a:rPr>
                          <m:t>𝑇</m:t>
                        </m:r>
                        <m:d>
                          <m:dPr>
                            <m:ctrlPr>
                              <a:rPr lang="zh-TW" altLang="en-US" i="1">
                                <a:solidFill>
                                  <a:schemeClr val="accent5">
                                    <a:lumMod val="10000"/>
                                  </a:schemeClr>
                                </a:solidFill>
                                <a:latin typeface="Cambria Math" panose="02040503050406030204" pitchFamily="18" charset="0"/>
                              </a:rPr>
                            </m:ctrlPr>
                          </m:dPr>
                          <m:e>
                            <m:acc>
                              <m:accPr>
                                <m:chr m:val="̃"/>
                                <m:ctrlPr>
                                  <a:rPr lang="zh-TW" altLang="en-US" i="1">
                                    <a:solidFill>
                                      <a:schemeClr val="accent5">
                                        <a:lumMod val="10000"/>
                                      </a:schemeClr>
                                    </a:solidFill>
                                    <a:latin typeface="Cambria Math" panose="02040503050406030204" pitchFamily="18" charset="0"/>
                                  </a:rPr>
                                </m:ctrlPr>
                              </m:accPr>
                              <m:e>
                                <m:r>
                                  <a:rPr lang="zh-TW" altLang="en-US" i="1">
                                    <a:solidFill>
                                      <a:schemeClr val="accent5">
                                        <a:lumMod val="10000"/>
                                      </a:schemeClr>
                                    </a:solidFill>
                                    <a:latin typeface="Cambria Math" panose="02040503050406030204" pitchFamily="18" charset="0"/>
                                  </a:rPr>
                                  <m:t>𝑥</m:t>
                                </m:r>
                                <m:r>
                                  <a:rPr lang="zh-TW" altLang="en-US" i="0">
                                    <a:solidFill>
                                      <a:schemeClr val="accent5">
                                        <a:lumMod val="10000"/>
                                      </a:schemeClr>
                                    </a:solidFill>
                                    <a:latin typeface="Cambria Math" panose="02040503050406030204" pitchFamily="18" charset="0"/>
                                  </a:rPr>
                                  <m:t>,</m:t>
                                </m:r>
                              </m:e>
                            </m:acc>
                            <m:acc>
                              <m:accPr>
                                <m:chr m:val="̃"/>
                                <m:ctrlPr>
                                  <a:rPr lang="zh-TW" altLang="en-US" i="1">
                                    <a:solidFill>
                                      <a:schemeClr val="accent5">
                                        <a:lumMod val="10000"/>
                                      </a:schemeClr>
                                    </a:solidFill>
                                    <a:latin typeface="Cambria Math" panose="02040503050406030204" pitchFamily="18" charset="0"/>
                                  </a:rPr>
                                </m:ctrlPr>
                              </m:accPr>
                              <m:e>
                                <m:r>
                                  <a:rPr lang="zh-TW" altLang="en-US" i="1">
                                    <a:solidFill>
                                      <a:schemeClr val="accent5">
                                        <a:lumMod val="10000"/>
                                      </a:schemeClr>
                                    </a:solidFill>
                                    <a:latin typeface="Cambria Math" panose="02040503050406030204" pitchFamily="18" charset="0"/>
                                  </a:rPr>
                                  <m:t>𝑦</m:t>
                                </m:r>
                              </m:e>
                            </m:acc>
                            <m:r>
                              <a:rPr lang="zh-TW" altLang="en-US" i="0">
                                <a:solidFill>
                                  <a:schemeClr val="accent5">
                                    <a:lumMod val="10000"/>
                                  </a:schemeClr>
                                </a:solidFill>
                                <a:latin typeface="Cambria Math" panose="02040503050406030204" pitchFamily="18" charset="0"/>
                              </a:rPr>
                              <m:t>,</m:t>
                            </m:r>
                            <m:acc>
                              <m:accPr>
                                <m:chr m:val="̃"/>
                                <m:ctrlPr>
                                  <a:rPr lang="zh-TW" altLang="en-US" i="1">
                                    <a:solidFill>
                                      <a:schemeClr val="accent5">
                                        <a:lumMod val="10000"/>
                                      </a:schemeClr>
                                    </a:solidFill>
                                    <a:latin typeface="Cambria Math" panose="02040503050406030204" pitchFamily="18" charset="0"/>
                                  </a:rPr>
                                </m:ctrlPr>
                              </m:accPr>
                              <m:e>
                                <m:r>
                                  <a:rPr lang="zh-TW" altLang="en-US" i="1">
                                    <a:solidFill>
                                      <a:schemeClr val="accent5">
                                        <a:lumMod val="10000"/>
                                      </a:schemeClr>
                                    </a:solidFill>
                                    <a:latin typeface="Cambria Math" panose="02040503050406030204" pitchFamily="18" charset="0"/>
                                  </a:rPr>
                                  <m:t>𝑧</m:t>
                                </m:r>
                              </m:e>
                            </m:acc>
                            <m:r>
                              <a:rPr lang="zh-TW" altLang="en-US" i="0">
                                <a:solidFill>
                                  <a:schemeClr val="accent5">
                                    <a:lumMod val="10000"/>
                                  </a:schemeClr>
                                </a:solidFill>
                                <a:latin typeface="Cambria Math" panose="02040503050406030204" pitchFamily="18" charset="0"/>
                              </a:rPr>
                              <m:t>,</m:t>
                            </m:r>
                            <m:r>
                              <a:rPr lang="zh-TW" altLang="en-US" i="1">
                                <a:solidFill>
                                  <a:schemeClr val="accent5">
                                    <a:lumMod val="10000"/>
                                  </a:schemeClr>
                                </a:solidFill>
                                <a:latin typeface="Cambria Math" panose="02040503050406030204" pitchFamily="18" charset="0"/>
                              </a:rPr>
                              <m:t>𝑡</m:t>
                            </m:r>
                          </m:e>
                        </m:d>
                        <m:r>
                          <a:rPr lang="en-US" altLang="zh-TW" dirty="0">
                            <a:latin typeface="Cambria Math" panose="02040503050406030204" pitchFamily="18" charset="0"/>
                            <a:ea typeface="Cambria Math" panose="02040503050406030204" pitchFamily="18" charset="0"/>
                          </a:rPr>
                          <m:t>=</m:t>
                        </m:r>
                        <m:d>
                          <m:dPr>
                            <m:begChr m:val="{"/>
                            <m:endChr m:val=""/>
                            <m:ctrlPr>
                              <a:rPr lang="zh-TW" altLang="zh-TW" i="1" smtClean="0">
                                <a:solidFill>
                                  <a:schemeClr val="accent5">
                                    <a:lumMod val="10000"/>
                                  </a:schemeClr>
                                </a:solidFill>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zh-TW" altLang="zh-TW" i="1">
                                    <a:solidFill>
                                      <a:schemeClr val="accent5">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sSub>
                                  <m:sSubPr>
                                    <m:ctrlPr>
                                      <a:rPr lang="zh-TW" altLang="zh-TW" i="1">
                                        <a:solidFill>
                                          <a:schemeClr val="accent5">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i="1">
                                        <a:solidFill>
                                          <a:schemeClr val="accent5">
                                            <a:lumMod val="10000"/>
                                          </a:schemeClr>
                                        </a:solidFill>
                                        <a:latin typeface="Cambria Math" panose="02040503050406030204" pitchFamily="18" charset="0"/>
                                        <a:cs typeface="Times New Roman" panose="02020603050405020304" pitchFamily="18" charset="0"/>
                                      </a:rPr>
                                      <m:t>𝑇</m:t>
                                    </m:r>
                                  </m:e>
                                  <m:sub>
                                    <m:r>
                                      <a:rPr lang="en-US" altLang="zh-TW" i="1">
                                        <a:solidFill>
                                          <a:schemeClr val="accent5">
                                            <a:lumMod val="10000"/>
                                          </a:schemeClr>
                                        </a:solidFill>
                                        <a:latin typeface="Cambria Math" panose="02040503050406030204" pitchFamily="18" charset="0"/>
                                        <a:cs typeface="Times New Roman" panose="02020603050405020304" pitchFamily="18" charset="0"/>
                                      </a:rPr>
                                      <m:t>𝑝</m:t>
                                    </m:r>
                                  </m:sub>
                                </m:sSub>
                                <m:d>
                                  <m:dPr>
                                    <m:ctrlPr>
                                      <a:rPr lang="zh-TW" altLang="zh-TW" i="1">
                                        <a:solidFill>
                                          <a:schemeClr val="accent5">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dPr>
                                  <m:e>
                                    <m:acc>
                                      <m:accPr>
                                        <m:chr m:val="̃"/>
                                        <m:ctrlPr>
                                          <a:rPr lang="zh-TW" altLang="zh-TW" i="1">
                                            <a:solidFill>
                                              <a:schemeClr val="accent5">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TW" i="1">
                                            <a:solidFill>
                                              <a:schemeClr val="accent5">
                                                <a:lumMod val="10000"/>
                                              </a:schemeClr>
                                            </a:solidFill>
                                            <a:latin typeface="Cambria Math" panose="02040503050406030204" pitchFamily="18" charset="0"/>
                                            <a:cs typeface="Times New Roman" panose="02020603050405020304" pitchFamily="18" charset="0"/>
                                          </a:rPr>
                                          <m:t>𝑥</m:t>
                                        </m:r>
                                        <m:r>
                                          <a:rPr lang="en-US" altLang="zh-TW" i="1">
                                            <a:solidFill>
                                              <a:schemeClr val="accent5">
                                                <a:lumMod val="10000"/>
                                              </a:schemeClr>
                                            </a:solidFill>
                                            <a:latin typeface="Cambria Math" panose="02040503050406030204" pitchFamily="18" charset="0"/>
                                            <a:cs typeface="Times New Roman" panose="02020603050405020304" pitchFamily="18" charset="0"/>
                                          </a:rPr>
                                          <m:t>,</m:t>
                                        </m:r>
                                      </m:e>
                                    </m:acc>
                                    <m:acc>
                                      <m:accPr>
                                        <m:chr m:val="̃"/>
                                        <m:ctrlPr>
                                          <a:rPr lang="zh-TW" altLang="zh-TW" i="1">
                                            <a:solidFill>
                                              <a:schemeClr val="accent5">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TW" i="1">
                                            <a:solidFill>
                                              <a:schemeClr val="accent5">
                                                <a:lumMod val="10000"/>
                                              </a:schemeClr>
                                            </a:solidFill>
                                            <a:latin typeface="Cambria Math" panose="02040503050406030204" pitchFamily="18" charset="0"/>
                                            <a:cs typeface="Times New Roman" panose="02020603050405020304" pitchFamily="18" charset="0"/>
                                          </a:rPr>
                                          <m:t>𝑦</m:t>
                                        </m:r>
                                      </m:e>
                                    </m:acc>
                                    <m:r>
                                      <a:rPr lang="en-US" altLang="zh-TW" i="1">
                                        <a:solidFill>
                                          <a:schemeClr val="accent5">
                                            <a:lumMod val="10000"/>
                                          </a:schemeClr>
                                        </a:solidFill>
                                        <a:latin typeface="Cambria Math" panose="02040503050406030204" pitchFamily="18" charset="0"/>
                                        <a:cs typeface="Times New Roman" panose="02020603050405020304" pitchFamily="18" charset="0"/>
                                      </a:rPr>
                                      <m:t>,</m:t>
                                    </m:r>
                                    <m:acc>
                                      <m:accPr>
                                        <m:chr m:val="̃"/>
                                        <m:ctrlPr>
                                          <a:rPr lang="zh-TW" altLang="zh-TW" i="1">
                                            <a:solidFill>
                                              <a:schemeClr val="accent5">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TW" i="1">
                                            <a:solidFill>
                                              <a:schemeClr val="accent5">
                                                <a:lumMod val="10000"/>
                                              </a:schemeClr>
                                            </a:solidFill>
                                            <a:latin typeface="Cambria Math" panose="02040503050406030204" pitchFamily="18" charset="0"/>
                                            <a:cs typeface="Times New Roman" panose="02020603050405020304" pitchFamily="18" charset="0"/>
                                          </a:rPr>
                                          <m:t>𝑧</m:t>
                                        </m:r>
                                      </m:e>
                                    </m:acc>
                                    <m:r>
                                      <a:rPr lang="en-US" altLang="zh-TW" i="1">
                                        <a:solidFill>
                                          <a:schemeClr val="accent5">
                                            <a:lumMod val="10000"/>
                                          </a:schemeClr>
                                        </a:solidFill>
                                        <a:latin typeface="Cambria Math" panose="02040503050406030204" pitchFamily="18" charset="0"/>
                                        <a:cs typeface="Times New Roman" panose="02020603050405020304" pitchFamily="18" charset="0"/>
                                      </a:rPr>
                                      <m:t>,</m:t>
                                    </m:r>
                                    <m:r>
                                      <a:rPr lang="en-US" altLang="zh-TW" i="1">
                                        <a:solidFill>
                                          <a:schemeClr val="accent5">
                                            <a:lumMod val="10000"/>
                                          </a:schemeClr>
                                        </a:solidFill>
                                        <a:latin typeface="Cambria Math" panose="02040503050406030204" pitchFamily="18" charset="0"/>
                                        <a:cs typeface="Times New Roman" panose="02020603050405020304" pitchFamily="18" charset="0"/>
                                      </a:rPr>
                                      <m:t>𝑡</m:t>
                                    </m:r>
                                  </m:e>
                                </m:d>
                                <m:r>
                                  <a:rPr lang="en-US" altLang="zh-TW" i="1">
                                    <a:solidFill>
                                      <a:schemeClr val="accent5">
                                        <a:lumMod val="10000"/>
                                      </a:schemeClr>
                                    </a:solidFill>
                                    <a:latin typeface="Cambria Math" panose="02040503050406030204" pitchFamily="18" charset="0"/>
                                    <a:cs typeface="Times New Roman" panose="02020603050405020304" pitchFamily="18" charset="0"/>
                                  </a:rPr>
                                  <m:t>                                   0≤</m:t>
                                </m:r>
                                <m:r>
                                  <a:rPr lang="en-US" altLang="zh-TW" i="1">
                                    <a:solidFill>
                                      <a:schemeClr val="accent5">
                                        <a:lumMod val="10000"/>
                                      </a:schemeClr>
                                    </a:solidFill>
                                    <a:latin typeface="Cambria Math" panose="02040503050406030204" pitchFamily="18" charset="0"/>
                                    <a:cs typeface="Times New Roman" panose="02020603050405020304" pitchFamily="18" charset="0"/>
                                  </a:rPr>
                                  <m:t>𝑡</m:t>
                                </m:r>
                                <m:r>
                                  <a:rPr lang="en-US" altLang="zh-TW" i="1">
                                    <a:solidFill>
                                      <a:schemeClr val="accent5">
                                        <a:lumMod val="10000"/>
                                      </a:schemeClr>
                                    </a:solidFill>
                                    <a:latin typeface="Cambria Math" panose="02040503050406030204" pitchFamily="18" charset="0"/>
                                    <a:cs typeface="Times New Roman" panose="02020603050405020304" pitchFamily="18" charset="0"/>
                                  </a:rPr>
                                  <m:t>≤</m:t>
                                </m:r>
                                <m:sSub>
                                  <m:sSubPr>
                                    <m:ctrlPr>
                                      <a:rPr lang="zh-TW" altLang="zh-TW" i="1">
                                        <a:solidFill>
                                          <a:schemeClr val="accent5">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i="1">
                                        <a:solidFill>
                                          <a:schemeClr val="accent5">
                                            <a:lumMod val="10000"/>
                                          </a:schemeClr>
                                        </a:solidFill>
                                        <a:latin typeface="Cambria Math" panose="02040503050406030204" pitchFamily="18" charset="0"/>
                                        <a:cs typeface="Times New Roman" panose="02020603050405020304" pitchFamily="18" charset="0"/>
                                      </a:rPr>
                                      <m:t>𝑡</m:t>
                                    </m:r>
                                  </m:e>
                                  <m:sub>
                                    <m:r>
                                      <a:rPr lang="en-US" altLang="zh-TW" i="1">
                                        <a:solidFill>
                                          <a:schemeClr val="accent5">
                                            <a:lumMod val="10000"/>
                                          </a:schemeClr>
                                        </a:solidFill>
                                        <a:latin typeface="Cambria Math" panose="02040503050406030204" pitchFamily="18" charset="0"/>
                                        <a:cs typeface="Times New Roman" panose="02020603050405020304" pitchFamily="18" charset="0"/>
                                      </a:rPr>
                                      <m:t>𝑝</m:t>
                                    </m:r>
                                  </m:sub>
                                </m:sSub>
                              </m:e>
                              <m:e>
                                <m:sSub>
                                  <m:sSubPr>
                                    <m:ctrlPr>
                                      <a:rPr lang="zh-TW" altLang="zh-TW" i="1">
                                        <a:solidFill>
                                          <a:schemeClr val="accent5">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i="1">
                                        <a:solidFill>
                                          <a:schemeClr val="accent5">
                                            <a:lumMod val="10000"/>
                                          </a:schemeClr>
                                        </a:solidFill>
                                        <a:latin typeface="Cambria Math" panose="02040503050406030204" pitchFamily="18" charset="0"/>
                                        <a:cs typeface="Times New Roman" panose="02020603050405020304" pitchFamily="18" charset="0"/>
                                      </a:rPr>
                                      <m:t>𝑇</m:t>
                                    </m:r>
                                  </m:e>
                                  <m:sub>
                                    <m:r>
                                      <a:rPr lang="en-US" altLang="zh-TW" i="1">
                                        <a:solidFill>
                                          <a:schemeClr val="accent5">
                                            <a:lumMod val="10000"/>
                                          </a:schemeClr>
                                        </a:solidFill>
                                        <a:latin typeface="Cambria Math" panose="02040503050406030204" pitchFamily="18" charset="0"/>
                                        <a:cs typeface="Times New Roman" panose="02020603050405020304" pitchFamily="18" charset="0"/>
                                      </a:rPr>
                                      <m:t>𝑝</m:t>
                                    </m:r>
                                  </m:sub>
                                </m:sSub>
                                <m:d>
                                  <m:dPr>
                                    <m:ctrlPr>
                                      <a:rPr lang="zh-TW" altLang="zh-TW" i="1">
                                        <a:solidFill>
                                          <a:schemeClr val="accent5">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dPr>
                                  <m:e>
                                    <m:acc>
                                      <m:accPr>
                                        <m:chr m:val="̃"/>
                                        <m:ctrlPr>
                                          <a:rPr lang="zh-TW" altLang="zh-TW" i="1">
                                            <a:solidFill>
                                              <a:schemeClr val="accent5">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TW" i="1">
                                            <a:solidFill>
                                              <a:schemeClr val="accent5">
                                                <a:lumMod val="10000"/>
                                              </a:schemeClr>
                                            </a:solidFill>
                                            <a:latin typeface="Cambria Math" panose="02040503050406030204" pitchFamily="18" charset="0"/>
                                            <a:cs typeface="Times New Roman" panose="02020603050405020304" pitchFamily="18" charset="0"/>
                                          </a:rPr>
                                          <m:t>𝑥</m:t>
                                        </m:r>
                                        <m:r>
                                          <a:rPr lang="en-US" altLang="zh-TW" i="1">
                                            <a:solidFill>
                                              <a:schemeClr val="accent5">
                                                <a:lumMod val="10000"/>
                                              </a:schemeClr>
                                            </a:solidFill>
                                            <a:latin typeface="Cambria Math" panose="02040503050406030204" pitchFamily="18" charset="0"/>
                                            <a:cs typeface="Times New Roman" panose="02020603050405020304" pitchFamily="18" charset="0"/>
                                          </a:rPr>
                                          <m:t>,</m:t>
                                        </m:r>
                                      </m:e>
                                    </m:acc>
                                    <m:acc>
                                      <m:accPr>
                                        <m:chr m:val="̃"/>
                                        <m:ctrlPr>
                                          <a:rPr lang="zh-TW" altLang="zh-TW" i="1">
                                            <a:solidFill>
                                              <a:schemeClr val="accent5">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TW" i="1">
                                            <a:solidFill>
                                              <a:schemeClr val="accent5">
                                                <a:lumMod val="10000"/>
                                              </a:schemeClr>
                                            </a:solidFill>
                                            <a:latin typeface="Cambria Math" panose="02040503050406030204" pitchFamily="18" charset="0"/>
                                            <a:cs typeface="Times New Roman" panose="02020603050405020304" pitchFamily="18" charset="0"/>
                                          </a:rPr>
                                          <m:t>𝑦</m:t>
                                        </m:r>
                                      </m:e>
                                    </m:acc>
                                    <m:r>
                                      <a:rPr lang="en-US" altLang="zh-TW" i="1">
                                        <a:solidFill>
                                          <a:schemeClr val="accent5">
                                            <a:lumMod val="10000"/>
                                          </a:schemeClr>
                                        </a:solidFill>
                                        <a:latin typeface="Cambria Math" panose="02040503050406030204" pitchFamily="18" charset="0"/>
                                        <a:cs typeface="Times New Roman" panose="02020603050405020304" pitchFamily="18" charset="0"/>
                                      </a:rPr>
                                      <m:t>,</m:t>
                                    </m:r>
                                    <m:acc>
                                      <m:accPr>
                                        <m:chr m:val="̃"/>
                                        <m:ctrlPr>
                                          <a:rPr lang="zh-TW" altLang="zh-TW" i="1">
                                            <a:solidFill>
                                              <a:schemeClr val="accent5">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TW" i="1">
                                            <a:solidFill>
                                              <a:schemeClr val="accent5">
                                                <a:lumMod val="10000"/>
                                              </a:schemeClr>
                                            </a:solidFill>
                                            <a:latin typeface="Cambria Math" panose="02040503050406030204" pitchFamily="18" charset="0"/>
                                            <a:cs typeface="Times New Roman" panose="02020603050405020304" pitchFamily="18" charset="0"/>
                                          </a:rPr>
                                          <m:t>𝑧</m:t>
                                        </m:r>
                                      </m:e>
                                    </m:acc>
                                    <m:r>
                                      <a:rPr lang="en-US" altLang="zh-TW" i="1">
                                        <a:solidFill>
                                          <a:schemeClr val="accent5">
                                            <a:lumMod val="10000"/>
                                          </a:schemeClr>
                                        </a:solidFill>
                                        <a:latin typeface="Cambria Math" panose="02040503050406030204" pitchFamily="18" charset="0"/>
                                        <a:cs typeface="Times New Roman" panose="02020603050405020304" pitchFamily="18" charset="0"/>
                                      </a:rPr>
                                      <m:t>,</m:t>
                                    </m:r>
                                    <m:r>
                                      <a:rPr lang="en-US" altLang="zh-TW" i="1">
                                        <a:solidFill>
                                          <a:schemeClr val="accent5">
                                            <a:lumMod val="10000"/>
                                          </a:schemeClr>
                                        </a:solidFill>
                                        <a:latin typeface="Cambria Math" panose="02040503050406030204" pitchFamily="18" charset="0"/>
                                        <a:cs typeface="Times New Roman" panose="02020603050405020304" pitchFamily="18" charset="0"/>
                                      </a:rPr>
                                      <m:t>𝑡</m:t>
                                    </m:r>
                                  </m:e>
                                </m:d>
                                <m:r>
                                  <a:rPr lang="en-US" altLang="zh-TW" i="1">
                                    <a:solidFill>
                                      <a:schemeClr val="accent5">
                                        <a:lumMod val="10000"/>
                                      </a:schemeClr>
                                    </a:solidFill>
                                    <a:latin typeface="Cambria Math" panose="02040503050406030204" pitchFamily="18" charset="0"/>
                                    <a:cs typeface="Times New Roman" panose="02020603050405020304" pitchFamily="18" charset="0"/>
                                  </a:rPr>
                                  <m:t>−</m:t>
                                </m:r>
                                <m:sSub>
                                  <m:sSubPr>
                                    <m:ctrlPr>
                                      <a:rPr lang="zh-TW" altLang="zh-TW" i="1">
                                        <a:solidFill>
                                          <a:schemeClr val="accent5">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i="1">
                                        <a:solidFill>
                                          <a:schemeClr val="accent5">
                                            <a:lumMod val="10000"/>
                                          </a:schemeClr>
                                        </a:solidFill>
                                        <a:latin typeface="Cambria Math" panose="02040503050406030204" pitchFamily="18" charset="0"/>
                                        <a:cs typeface="Times New Roman" panose="02020603050405020304" pitchFamily="18" charset="0"/>
                                      </a:rPr>
                                      <m:t>𝑇</m:t>
                                    </m:r>
                                  </m:e>
                                  <m:sub>
                                    <m:r>
                                      <a:rPr lang="en-US" altLang="zh-TW" i="1">
                                        <a:solidFill>
                                          <a:schemeClr val="accent5">
                                            <a:lumMod val="10000"/>
                                          </a:schemeClr>
                                        </a:solidFill>
                                        <a:latin typeface="Cambria Math" panose="02040503050406030204" pitchFamily="18" charset="0"/>
                                        <a:cs typeface="Times New Roman" panose="02020603050405020304" pitchFamily="18" charset="0"/>
                                      </a:rPr>
                                      <m:t>𝑝</m:t>
                                    </m:r>
                                  </m:sub>
                                </m:sSub>
                                <m:d>
                                  <m:dPr>
                                    <m:ctrlPr>
                                      <a:rPr lang="zh-TW" altLang="zh-TW" i="1">
                                        <a:solidFill>
                                          <a:schemeClr val="accent5">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dPr>
                                  <m:e>
                                    <m:acc>
                                      <m:accPr>
                                        <m:chr m:val="̃"/>
                                        <m:ctrlPr>
                                          <a:rPr lang="zh-TW" altLang="zh-TW" i="1">
                                            <a:solidFill>
                                              <a:schemeClr val="accent5">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TW" i="1">
                                            <a:solidFill>
                                              <a:schemeClr val="accent5">
                                                <a:lumMod val="10000"/>
                                              </a:schemeClr>
                                            </a:solidFill>
                                            <a:latin typeface="Cambria Math" panose="02040503050406030204" pitchFamily="18" charset="0"/>
                                            <a:cs typeface="Times New Roman" panose="02020603050405020304" pitchFamily="18" charset="0"/>
                                          </a:rPr>
                                          <m:t>𝑥</m:t>
                                        </m:r>
                                        <m:r>
                                          <a:rPr lang="en-US" altLang="zh-TW" i="1">
                                            <a:solidFill>
                                              <a:schemeClr val="accent5">
                                                <a:lumMod val="10000"/>
                                              </a:schemeClr>
                                            </a:solidFill>
                                            <a:latin typeface="Cambria Math" panose="02040503050406030204" pitchFamily="18" charset="0"/>
                                            <a:cs typeface="Times New Roman" panose="02020603050405020304" pitchFamily="18" charset="0"/>
                                          </a:rPr>
                                          <m:t>,</m:t>
                                        </m:r>
                                      </m:e>
                                    </m:acc>
                                    <m:acc>
                                      <m:accPr>
                                        <m:chr m:val="̃"/>
                                        <m:ctrlPr>
                                          <a:rPr lang="zh-TW" altLang="zh-TW" i="1">
                                            <a:solidFill>
                                              <a:schemeClr val="accent5">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TW" i="1">
                                            <a:solidFill>
                                              <a:schemeClr val="accent5">
                                                <a:lumMod val="10000"/>
                                              </a:schemeClr>
                                            </a:solidFill>
                                            <a:latin typeface="Cambria Math" panose="02040503050406030204" pitchFamily="18" charset="0"/>
                                            <a:cs typeface="Times New Roman" panose="02020603050405020304" pitchFamily="18" charset="0"/>
                                          </a:rPr>
                                          <m:t>𝑦</m:t>
                                        </m:r>
                                      </m:e>
                                    </m:acc>
                                    <m:r>
                                      <a:rPr lang="en-US" altLang="zh-TW" i="1">
                                        <a:solidFill>
                                          <a:schemeClr val="accent5">
                                            <a:lumMod val="10000"/>
                                          </a:schemeClr>
                                        </a:solidFill>
                                        <a:latin typeface="Cambria Math" panose="02040503050406030204" pitchFamily="18" charset="0"/>
                                        <a:cs typeface="Times New Roman" panose="02020603050405020304" pitchFamily="18" charset="0"/>
                                      </a:rPr>
                                      <m:t>,</m:t>
                                    </m:r>
                                    <m:acc>
                                      <m:accPr>
                                        <m:chr m:val="̃"/>
                                        <m:ctrlPr>
                                          <a:rPr lang="zh-TW" altLang="zh-TW" i="1">
                                            <a:solidFill>
                                              <a:schemeClr val="accent5">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TW" i="1">
                                            <a:solidFill>
                                              <a:schemeClr val="accent5">
                                                <a:lumMod val="10000"/>
                                              </a:schemeClr>
                                            </a:solidFill>
                                            <a:latin typeface="Cambria Math" panose="02040503050406030204" pitchFamily="18" charset="0"/>
                                            <a:cs typeface="Times New Roman" panose="02020603050405020304" pitchFamily="18" charset="0"/>
                                          </a:rPr>
                                          <m:t>𝑧</m:t>
                                        </m:r>
                                      </m:e>
                                    </m:acc>
                                    <m:r>
                                      <a:rPr lang="en-US" altLang="zh-TW" i="1">
                                        <a:solidFill>
                                          <a:schemeClr val="accent5">
                                            <a:lumMod val="10000"/>
                                          </a:schemeClr>
                                        </a:solidFill>
                                        <a:latin typeface="Cambria Math" panose="02040503050406030204" pitchFamily="18" charset="0"/>
                                        <a:cs typeface="Times New Roman" panose="02020603050405020304" pitchFamily="18" charset="0"/>
                                      </a:rPr>
                                      <m:t>,</m:t>
                                    </m:r>
                                    <m:r>
                                      <a:rPr lang="en-US" altLang="zh-TW" i="1">
                                        <a:solidFill>
                                          <a:schemeClr val="accent5">
                                            <a:lumMod val="10000"/>
                                          </a:schemeClr>
                                        </a:solidFill>
                                        <a:latin typeface="Cambria Math" panose="02040503050406030204" pitchFamily="18" charset="0"/>
                                        <a:cs typeface="Times New Roman" panose="02020603050405020304" pitchFamily="18" charset="0"/>
                                      </a:rPr>
                                      <m:t>𝑡</m:t>
                                    </m:r>
                                    <m:r>
                                      <a:rPr lang="en-US" altLang="zh-TW" i="1">
                                        <a:solidFill>
                                          <a:schemeClr val="accent5">
                                            <a:lumMod val="10000"/>
                                          </a:schemeClr>
                                        </a:solidFill>
                                        <a:latin typeface="Cambria Math" panose="02040503050406030204" pitchFamily="18" charset="0"/>
                                        <a:cs typeface="Times New Roman" panose="02020603050405020304" pitchFamily="18" charset="0"/>
                                      </a:rPr>
                                      <m:t>−</m:t>
                                    </m:r>
                                    <m:sSub>
                                      <m:sSubPr>
                                        <m:ctrlPr>
                                          <a:rPr lang="zh-TW" altLang="zh-TW" i="1">
                                            <a:solidFill>
                                              <a:schemeClr val="accent5">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i="1">
                                            <a:solidFill>
                                              <a:schemeClr val="accent5">
                                                <a:lumMod val="10000"/>
                                              </a:schemeClr>
                                            </a:solidFill>
                                            <a:latin typeface="Cambria Math" panose="02040503050406030204" pitchFamily="18" charset="0"/>
                                            <a:cs typeface="Times New Roman" panose="02020603050405020304" pitchFamily="18" charset="0"/>
                                          </a:rPr>
                                          <m:t>𝑡</m:t>
                                        </m:r>
                                      </m:e>
                                      <m:sub>
                                        <m:r>
                                          <a:rPr lang="en-US" altLang="zh-TW" i="1">
                                            <a:solidFill>
                                              <a:schemeClr val="accent5">
                                                <a:lumMod val="10000"/>
                                              </a:schemeClr>
                                            </a:solidFill>
                                            <a:latin typeface="Cambria Math" panose="02040503050406030204" pitchFamily="18" charset="0"/>
                                            <a:cs typeface="Times New Roman" panose="02020603050405020304" pitchFamily="18" charset="0"/>
                                          </a:rPr>
                                          <m:t>𝑝</m:t>
                                        </m:r>
                                      </m:sub>
                                    </m:sSub>
                                  </m:e>
                                </m:d>
                                <m:r>
                                  <a:rPr lang="en-US" altLang="zh-TW" i="1">
                                    <a:solidFill>
                                      <a:schemeClr val="accent5">
                                        <a:lumMod val="10000"/>
                                      </a:schemeClr>
                                    </a:solidFill>
                                    <a:latin typeface="Cambria Math" panose="02040503050406030204" pitchFamily="18" charset="0"/>
                                    <a:cs typeface="Times New Roman" panose="02020603050405020304" pitchFamily="18" charset="0"/>
                                  </a:rPr>
                                  <m:t>      </m:t>
                                </m:r>
                                <m:r>
                                  <a:rPr lang="en-US" altLang="zh-TW" i="1">
                                    <a:solidFill>
                                      <a:schemeClr val="accent5">
                                        <a:lumMod val="10000"/>
                                      </a:schemeClr>
                                    </a:solidFill>
                                    <a:latin typeface="Cambria Math" panose="02040503050406030204" pitchFamily="18" charset="0"/>
                                    <a:cs typeface="Times New Roman" panose="02020603050405020304" pitchFamily="18" charset="0"/>
                                  </a:rPr>
                                  <m:t>𝑡</m:t>
                                </m:r>
                                <m:r>
                                  <a:rPr lang="en-US" altLang="zh-TW" i="1">
                                    <a:solidFill>
                                      <a:schemeClr val="accent5">
                                        <a:lumMod val="10000"/>
                                      </a:schemeClr>
                                    </a:solidFill>
                                    <a:latin typeface="Cambria Math" panose="02040503050406030204" pitchFamily="18" charset="0"/>
                                    <a:cs typeface="Times New Roman" panose="02020603050405020304" pitchFamily="18" charset="0"/>
                                  </a:rPr>
                                  <m:t>≥</m:t>
                                </m:r>
                                <m:sSub>
                                  <m:sSubPr>
                                    <m:ctrlPr>
                                      <a:rPr lang="zh-TW" altLang="zh-TW" i="1">
                                        <a:solidFill>
                                          <a:schemeClr val="accent5">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i="1">
                                        <a:solidFill>
                                          <a:schemeClr val="accent5">
                                            <a:lumMod val="10000"/>
                                          </a:schemeClr>
                                        </a:solidFill>
                                        <a:latin typeface="Cambria Math" panose="02040503050406030204" pitchFamily="18" charset="0"/>
                                        <a:cs typeface="Times New Roman" panose="02020603050405020304" pitchFamily="18" charset="0"/>
                                      </a:rPr>
                                      <m:t>𝑡</m:t>
                                    </m:r>
                                  </m:e>
                                  <m:sub>
                                    <m:r>
                                      <a:rPr lang="en-US" altLang="zh-TW" i="1">
                                        <a:solidFill>
                                          <a:schemeClr val="accent5">
                                            <a:lumMod val="10000"/>
                                          </a:schemeClr>
                                        </a:solidFill>
                                        <a:latin typeface="Cambria Math" panose="02040503050406030204" pitchFamily="18" charset="0"/>
                                        <a:cs typeface="Times New Roman" panose="02020603050405020304" pitchFamily="18" charset="0"/>
                                      </a:rPr>
                                      <m:t>𝑝</m:t>
                                    </m:r>
                                  </m:sub>
                                </m:sSub>
                              </m:e>
                            </m:eqArr>
                          </m:e>
                        </m:d>
                      </m:oMath>
                    </m:oMathPara>
                  </a14:m>
                  <a:endParaRPr lang="zh-TW" altLang="en-US" dirty="0">
                    <a:latin typeface="Times New Roman" panose="02020603050405020304" pitchFamily="18"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5799231" y="2677795"/>
                  <a:ext cx="5695855" cy="811761"/>
                </a:xfrm>
                <a:prstGeom prst="rect">
                  <a:avLst/>
                </a:prstGeom>
                <a:blipFill>
                  <a:blip r:embed="rId8"/>
                  <a:stretch>
                    <a:fillRect/>
                  </a:stretch>
                </a:blipFill>
              </p:spPr>
              <p:txBody>
                <a:bodyPr/>
                <a:lstStyle/>
                <a:p>
                  <a:r>
                    <a:rPr lang="zh-TW" altLang="en-US">
                      <a:noFill/>
                    </a:rPr>
                    <a:t> </a:t>
                  </a:r>
                </a:p>
              </p:txBody>
            </p:sp>
          </mc:Fallback>
        </mc:AlternateContent>
        <p:sp>
          <p:nvSpPr>
            <p:cNvPr id="5" name="矩形 4"/>
            <p:cNvSpPr/>
            <p:nvPr/>
          </p:nvSpPr>
          <p:spPr>
            <a:xfrm>
              <a:off x="5652047" y="2050041"/>
              <a:ext cx="5990222" cy="646331"/>
            </a:xfrm>
            <a:prstGeom prst="rect">
              <a:avLst/>
            </a:prstGeom>
          </p:spPr>
          <p:txBody>
            <a:bodyPr wrap="square">
              <a:spAutoFit/>
            </a:bodyPr>
            <a:lstStyle/>
            <a:p>
              <a:pPr marL="285750" indent="-285750">
                <a:buFont typeface="Wingdings" panose="05000000000000000000" pitchFamily="2" charset="2"/>
                <a:buChar char="Ø"/>
              </a:pPr>
              <a:r>
                <a:rPr lang="en-US" altLang="zh-TW" dirty="0">
                  <a:solidFill>
                    <a:schemeClr val="accent5">
                      <a:lumMod val="10000"/>
                    </a:schemeClr>
                  </a:solidFill>
                  <a:latin typeface="Times New Roman" panose="02020603050405020304" pitchFamily="18" charset="0"/>
                  <a:cs typeface="Times New Roman" panose="02020603050405020304" pitchFamily="18" charset="0"/>
                </a:rPr>
                <a:t>The solution accounts for a finite-duration point source in a three-dimensional domain:</a:t>
              </a:r>
              <a:endParaRPr lang="zh-TW" altLang="en-US" dirty="0">
                <a:solidFill>
                  <a:schemeClr val="accent5">
                    <a:lumMod val="10000"/>
                  </a:schemeClr>
                </a:solidFill>
                <a:latin typeface="Times New Roman" panose="02020603050405020304" pitchFamily="18" charset="0"/>
                <a:cs typeface="Times New Roman" panose="02020603050405020304" pitchFamily="18" charset="0"/>
              </a:endParaRPr>
            </a:p>
          </p:txBody>
        </p:sp>
      </p:grpSp>
      <p:sp>
        <p:nvSpPr>
          <p:cNvPr id="22" name="手繪多邊形 21"/>
          <p:cNvSpPr/>
          <p:nvPr/>
        </p:nvSpPr>
        <p:spPr>
          <a:xfrm>
            <a:off x="8467404" y="3166129"/>
            <a:ext cx="247068" cy="440512"/>
          </a:xfrm>
          <a:custGeom>
            <a:avLst/>
            <a:gdLst>
              <a:gd name="connsiteX0" fmla="*/ 0 w 167022"/>
              <a:gd name="connsiteY0" fmla="*/ 39340 h 196701"/>
              <a:gd name="connsiteX1" fmla="*/ 83511 w 167022"/>
              <a:gd name="connsiteY1" fmla="*/ 39340 h 196701"/>
              <a:gd name="connsiteX2" fmla="*/ 83511 w 167022"/>
              <a:gd name="connsiteY2" fmla="*/ 0 h 196701"/>
              <a:gd name="connsiteX3" fmla="*/ 167022 w 167022"/>
              <a:gd name="connsiteY3" fmla="*/ 98351 h 196701"/>
              <a:gd name="connsiteX4" fmla="*/ 83511 w 167022"/>
              <a:gd name="connsiteY4" fmla="*/ 196701 h 196701"/>
              <a:gd name="connsiteX5" fmla="*/ 83511 w 167022"/>
              <a:gd name="connsiteY5" fmla="*/ 157361 h 196701"/>
              <a:gd name="connsiteX6" fmla="*/ 0 w 167022"/>
              <a:gd name="connsiteY6" fmla="*/ 157361 h 196701"/>
              <a:gd name="connsiteX7" fmla="*/ 0 w 167022"/>
              <a:gd name="connsiteY7" fmla="*/ 39340 h 1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22" h="196701">
                <a:moveTo>
                  <a:pt x="133618" y="1"/>
                </a:moveTo>
                <a:lnTo>
                  <a:pt x="133618" y="98351"/>
                </a:lnTo>
                <a:lnTo>
                  <a:pt x="167022" y="98351"/>
                </a:lnTo>
                <a:lnTo>
                  <a:pt x="83511" y="196700"/>
                </a:lnTo>
                <a:lnTo>
                  <a:pt x="0" y="98351"/>
                </a:lnTo>
                <a:lnTo>
                  <a:pt x="33404" y="98351"/>
                </a:lnTo>
                <a:lnTo>
                  <a:pt x="33404" y="1"/>
                </a:lnTo>
                <a:lnTo>
                  <a:pt x="133618" y="1"/>
                </a:lnTo>
                <a:close/>
              </a:path>
            </a:pathLst>
          </a:custGeom>
          <a:solidFill>
            <a:schemeClr val="bg2"/>
          </a:solidFill>
          <a:ln>
            <a:no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39341" tIns="1" rIns="39340" bIns="50107" numCol="1" spcCol="1270" anchor="ctr" anchorCtr="0">
            <a:noAutofit/>
          </a:bodyPr>
          <a:lstStyle/>
          <a:p>
            <a:pPr lvl="0" algn="ctr" defTabSz="889000">
              <a:lnSpc>
                <a:spcPct val="90000"/>
              </a:lnSpc>
              <a:spcBef>
                <a:spcPct val="0"/>
              </a:spcBef>
              <a:spcAft>
                <a:spcPct val="35000"/>
              </a:spcAft>
            </a:pPr>
            <a:endParaRPr lang="zh-TW" altLang="en-US" sz="2000" kern="1200">
              <a:solidFill>
                <a:schemeClr val="accent3">
                  <a:lumMod val="10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文字方塊 1">
                <a:extLst>
                  <a:ext uri="{FF2B5EF4-FFF2-40B4-BE49-F238E27FC236}">
                    <a16:creationId xmlns:a16="http://schemas.microsoft.com/office/drawing/2014/main" id="{B54D5986-D147-4DB4-97EB-74A261E2B656}"/>
                  </a:ext>
                </a:extLst>
              </p:cNvPr>
              <p:cNvSpPr txBox="1"/>
              <p:nvPr/>
            </p:nvSpPr>
            <p:spPr>
              <a:xfrm>
                <a:off x="5472293" y="4309715"/>
                <a:ext cx="6735511" cy="923330"/>
              </a:xfrm>
              <a:prstGeom prst="rect">
                <a:avLst/>
              </a:prstGeom>
              <a:noFill/>
            </p:spPr>
            <p:txBody>
              <a:bodyPr wrap="square" rtlCol="0">
                <a:spAutoFit/>
              </a:bodyPr>
              <a:lstStyle/>
              <a:p>
                <a14:m>
                  <m:oMath xmlns:m="http://schemas.openxmlformats.org/officeDocument/2006/math">
                    <m:r>
                      <a:rPr lang="en-US" altLang="zh-TW" b="1" i="1" smtClean="0">
                        <a:solidFill>
                          <a:schemeClr val="accent5">
                            <a:lumMod val="10000"/>
                          </a:schemeClr>
                        </a:solidFill>
                        <a:latin typeface="Cambria Math" panose="02040503050406030204" pitchFamily="18" charset="0"/>
                      </a:rPr>
                      <m:t>𝑬</m:t>
                    </m:r>
                  </m:oMath>
                </a14:m>
                <a:r>
                  <a:rPr lang="en-US" altLang="zh-TW" dirty="0">
                    <a:solidFill>
                      <a:schemeClr val="accent5">
                        <a:lumMod val="10000"/>
                      </a:schemeClr>
                    </a:solidFill>
                  </a:rPr>
                  <a:t>:</a:t>
                </a:r>
                <a:r>
                  <a:rPr lang="en-US" altLang="zh-TW" dirty="0">
                    <a:solidFill>
                      <a:schemeClr val="accent5">
                        <a:lumMod val="10000"/>
                      </a:schemeClr>
                    </a:solidFill>
                    <a:latin typeface="Times New Roman" panose="02020603050405020304" pitchFamily="18" charset="0"/>
                    <a:cs typeface="Times New Roman" panose="02020603050405020304" pitchFamily="18" charset="0"/>
                  </a:rPr>
                  <a:t>Heat pulse energy   </a:t>
                </a:r>
                <a14:m>
                  <m:oMath xmlns:m="http://schemas.openxmlformats.org/officeDocument/2006/math">
                    <m:r>
                      <a:rPr lang="en-US" altLang="zh-TW" b="1" i="1" kern="100">
                        <a:solidFill>
                          <a:schemeClr val="accent5">
                            <a:lumMod val="10000"/>
                          </a:schemeClr>
                        </a:solidFill>
                        <a:latin typeface="Cambria Math" panose="02040503050406030204" pitchFamily="18" charset="0"/>
                        <a:cs typeface="Times New Roman" panose="02020603050405020304" pitchFamily="18" charset="0"/>
                      </a:rPr>
                      <m:t>𝝆</m:t>
                    </m:r>
                    <m:r>
                      <a:rPr lang="en-US" altLang="zh-TW" b="1" i="1" kern="100">
                        <a:solidFill>
                          <a:schemeClr val="accent5">
                            <a:lumMod val="10000"/>
                          </a:schemeClr>
                        </a:solidFill>
                        <a:latin typeface="Cambria Math" panose="02040503050406030204" pitchFamily="18" charset="0"/>
                        <a:cs typeface="Times New Roman" panose="02020603050405020304" pitchFamily="18" charset="0"/>
                      </a:rPr>
                      <m:t>𝒄</m:t>
                    </m:r>
                  </m:oMath>
                </a14:m>
                <a:r>
                  <a:rPr lang="en-US" altLang="zh-TW" dirty="0">
                    <a:solidFill>
                      <a:schemeClr val="accent5">
                        <a:lumMod val="10000"/>
                      </a:schemeClr>
                    </a:solidFill>
                    <a:latin typeface="Times New Roman" panose="02020603050405020304" pitchFamily="18" charset="0"/>
                    <a:cs typeface="Times New Roman" panose="02020603050405020304" pitchFamily="18" charset="0"/>
                  </a:rPr>
                  <a:t>:</a:t>
                </a:r>
                <a:r>
                  <a:rPr lang="en-US" altLang="zh-TW" dirty="0"/>
                  <a:t> </a:t>
                </a:r>
                <a:r>
                  <a:rPr lang="en-US" altLang="zh-TW" dirty="0">
                    <a:solidFill>
                      <a:schemeClr val="accent5">
                        <a:lumMod val="10000"/>
                      </a:schemeClr>
                    </a:solidFill>
                    <a:latin typeface="Times New Roman" panose="02020603050405020304" pitchFamily="18" charset="0"/>
                    <a:cs typeface="Times New Roman" panose="02020603050405020304" pitchFamily="18" charset="0"/>
                  </a:rPr>
                  <a:t>heat capacity of hosting medium</a:t>
                </a:r>
              </a:p>
              <a:p>
                <a14:m>
                  <m:oMath xmlns:m="http://schemas.openxmlformats.org/officeDocument/2006/math">
                    <m:r>
                      <a:rPr lang="en-US" altLang="zh-TW" sz="1800" b="1" i="1" kern="100" smtClean="0">
                        <a:solidFill>
                          <a:schemeClr val="accent5">
                            <a:lumMod val="10000"/>
                          </a:schemeClr>
                        </a:solidFill>
                        <a:effectLst/>
                        <a:latin typeface="Cambria Math" panose="02040503050406030204" pitchFamily="18" charset="0"/>
                        <a:ea typeface="新細明體" panose="02020500000000000000" pitchFamily="18" charset="-120"/>
                        <a:cs typeface="Times New Roman" panose="02020603050405020304" pitchFamily="18" charset="0"/>
                      </a:rPr>
                      <m:t>𝑽</m:t>
                    </m:r>
                  </m:oMath>
                </a14:m>
                <a:r>
                  <a:rPr lang="en-US" altLang="zh-TW" dirty="0">
                    <a:solidFill>
                      <a:schemeClr val="accent5">
                        <a:lumMod val="10000"/>
                      </a:schemeClr>
                    </a:solidFill>
                    <a:latin typeface="Times New Roman" panose="02020603050405020304" pitchFamily="18" charset="0"/>
                    <a:cs typeface="Times New Roman" panose="02020603050405020304" pitchFamily="18" charset="0"/>
                  </a:rPr>
                  <a:t>:</a:t>
                </a:r>
                <a:r>
                  <a:rPr lang="en-US" altLang="zh-TW" dirty="0"/>
                  <a:t> </a:t>
                </a:r>
                <a:r>
                  <a:rPr lang="en-US" altLang="zh-TW" dirty="0">
                    <a:solidFill>
                      <a:schemeClr val="accent5">
                        <a:lumMod val="10000"/>
                      </a:schemeClr>
                    </a:solidFill>
                    <a:latin typeface="Times New Roman" panose="02020603050405020304" pitchFamily="18" charset="0"/>
                    <a:cs typeface="Times New Roman" panose="02020603050405020304" pitchFamily="18" charset="0"/>
                  </a:rPr>
                  <a:t>heat transport velocity</a:t>
                </a:r>
                <a:r>
                  <a:rPr lang="zh-TW" altLang="en-US" dirty="0">
                    <a:solidFill>
                      <a:schemeClr val="accent5">
                        <a:lumMod val="10000"/>
                      </a:schemeClr>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zh-TW" altLang="zh-TW" b="1" i="1" kern="100">
                            <a:solidFill>
                              <a:schemeClr val="accent5">
                                <a:lumMod val="10000"/>
                              </a:schemeClr>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b="1" i="1" kern="100">
                            <a:solidFill>
                              <a:schemeClr val="accent5">
                                <a:lumMod val="10000"/>
                              </a:schemeClr>
                            </a:solidFill>
                            <a:latin typeface="Cambria Math" panose="02040503050406030204" pitchFamily="18" charset="0"/>
                            <a:cs typeface="Times New Roman" panose="02020603050405020304" pitchFamily="18" charset="0"/>
                          </a:rPr>
                          <m:t>𝑫</m:t>
                        </m:r>
                      </m:e>
                      <m:sub>
                        <m:r>
                          <a:rPr lang="en-US" altLang="zh-TW" b="1" i="1" kern="100">
                            <a:solidFill>
                              <a:schemeClr val="accent5">
                                <a:lumMod val="10000"/>
                              </a:schemeClr>
                            </a:solidFill>
                            <a:latin typeface="Cambria Math" panose="02040503050406030204" pitchFamily="18" charset="0"/>
                            <a:cs typeface="Times New Roman" panose="02020603050405020304" pitchFamily="18" charset="0"/>
                          </a:rPr>
                          <m:t>𝑳</m:t>
                        </m:r>
                      </m:sub>
                    </m:sSub>
                    <m:r>
                      <a:rPr lang="en-US" altLang="zh-TW" b="1" i="1" kern="100">
                        <a:solidFill>
                          <a:schemeClr val="accent5">
                            <a:lumMod val="10000"/>
                          </a:schemeClr>
                        </a:solidFill>
                        <a:latin typeface="Cambria Math" panose="02040503050406030204" pitchFamily="18" charset="0"/>
                        <a:cs typeface="Times New Roman" panose="02020603050405020304" pitchFamily="18" charset="0"/>
                      </a:rPr>
                      <m:t> </m:t>
                    </m:r>
                  </m:oMath>
                </a14:m>
                <a:r>
                  <a:rPr lang="en-US" altLang="zh-TW" dirty="0"/>
                  <a:t>:</a:t>
                </a:r>
                <a:r>
                  <a:rPr lang="en-US" altLang="zh-TW" dirty="0">
                    <a:solidFill>
                      <a:schemeClr val="accent5">
                        <a:lumMod val="10000"/>
                      </a:schemeClr>
                    </a:solidFill>
                    <a:latin typeface="Times New Roman" panose="02020603050405020304" pitchFamily="18" charset="0"/>
                    <a:cs typeface="Times New Roman" panose="02020603050405020304" pitchFamily="18" charset="0"/>
                  </a:rPr>
                  <a:t>thermal dispersivity tensor (longitudinal)</a:t>
                </a:r>
                <a:endParaRPr lang="zh-TW" altLang="en-US" dirty="0">
                  <a:solidFill>
                    <a:schemeClr val="accent5">
                      <a:lumMod val="10000"/>
                    </a:schemeClr>
                  </a:solidFill>
                  <a:latin typeface="Times New Roman" panose="02020603050405020304" pitchFamily="18" charset="0"/>
                  <a:cs typeface="Times New Roman" panose="02020603050405020304" pitchFamily="18" charset="0"/>
                </a:endParaRPr>
              </a:p>
              <a:p>
                <a14:m>
                  <m:oMath xmlns:m="http://schemas.openxmlformats.org/officeDocument/2006/math">
                    <m:r>
                      <a:rPr lang="en-US" altLang="zh-TW" b="1" i="1" dirty="0" smtClean="0">
                        <a:solidFill>
                          <a:schemeClr val="accent5">
                            <a:lumMod val="10000"/>
                          </a:schemeClr>
                        </a:solidFill>
                        <a:latin typeface="Cambria Math" panose="02040503050406030204" pitchFamily="18" charset="0"/>
                      </a:rPr>
                      <m:t>(</m:t>
                    </m:r>
                    <m:acc>
                      <m:accPr>
                        <m:chr m:val="̃"/>
                        <m:ctrlPr>
                          <a:rPr lang="zh-TW" altLang="en-US" b="1" i="1" smtClean="0">
                            <a:solidFill>
                              <a:schemeClr val="accent5">
                                <a:lumMod val="10000"/>
                              </a:schemeClr>
                            </a:solidFill>
                            <a:latin typeface="Cambria Math" panose="02040503050406030204" pitchFamily="18" charset="0"/>
                          </a:rPr>
                        </m:ctrlPr>
                      </m:accPr>
                      <m:e>
                        <m:r>
                          <a:rPr lang="zh-TW" altLang="en-US" b="1" i="1">
                            <a:solidFill>
                              <a:schemeClr val="accent5">
                                <a:lumMod val="10000"/>
                              </a:schemeClr>
                            </a:solidFill>
                            <a:latin typeface="Cambria Math" panose="02040503050406030204" pitchFamily="18" charset="0"/>
                          </a:rPr>
                          <m:t>𝒙</m:t>
                        </m:r>
                        <m:r>
                          <a:rPr lang="zh-TW" altLang="en-US" b="1" i="0">
                            <a:solidFill>
                              <a:schemeClr val="accent5">
                                <a:lumMod val="10000"/>
                              </a:schemeClr>
                            </a:solidFill>
                            <a:latin typeface="Cambria Math" panose="02040503050406030204" pitchFamily="18" charset="0"/>
                          </a:rPr>
                          <m:t>,</m:t>
                        </m:r>
                      </m:e>
                    </m:acc>
                    <m:acc>
                      <m:accPr>
                        <m:chr m:val="̃"/>
                        <m:ctrlPr>
                          <a:rPr lang="zh-TW" altLang="en-US" b="1" i="1">
                            <a:solidFill>
                              <a:schemeClr val="accent5">
                                <a:lumMod val="10000"/>
                              </a:schemeClr>
                            </a:solidFill>
                            <a:latin typeface="Cambria Math" panose="02040503050406030204" pitchFamily="18" charset="0"/>
                          </a:rPr>
                        </m:ctrlPr>
                      </m:accPr>
                      <m:e>
                        <m:r>
                          <a:rPr lang="zh-TW" altLang="en-US" b="1" i="1">
                            <a:solidFill>
                              <a:schemeClr val="accent5">
                                <a:lumMod val="10000"/>
                              </a:schemeClr>
                            </a:solidFill>
                            <a:latin typeface="Cambria Math" panose="02040503050406030204" pitchFamily="18" charset="0"/>
                          </a:rPr>
                          <m:t>𝒚</m:t>
                        </m:r>
                      </m:e>
                    </m:acc>
                    <m:r>
                      <a:rPr lang="zh-TW" altLang="en-US" b="1" i="0">
                        <a:solidFill>
                          <a:schemeClr val="accent5">
                            <a:lumMod val="10000"/>
                          </a:schemeClr>
                        </a:solidFill>
                        <a:latin typeface="Cambria Math" panose="02040503050406030204" pitchFamily="18" charset="0"/>
                      </a:rPr>
                      <m:t>,</m:t>
                    </m:r>
                    <m:acc>
                      <m:accPr>
                        <m:chr m:val="̃"/>
                        <m:ctrlPr>
                          <a:rPr lang="zh-TW" altLang="en-US" b="1" i="1">
                            <a:solidFill>
                              <a:schemeClr val="accent5">
                                <a:lumMod val="10000"/>
                              </a:schemeClr>
                            </a:solidFill>
                            <a:latin typeface="Cambria Math" panose="02040503050406030204" pitchFamily="18" charset="0"/>
                          </a:rPr>
                        </m:ctrlPr>
                      </m:accPr>
                      <m:e>
                        <m:r>
                          <a:rPr lang="zh-TW" altLang="en-US" b="1" i="1">
                            <a:solidFill>
                              <a:schemeClr val="accent5">
                                <a:lumMod val="10000"/>
                              </a:schemeClr>
                            </a:solidFill>
                            <a:latin typeface="Cambria Math" panose="02040503050406030204" pitchFamily="18" charset="0"/>
                          </a:rPr>
                          <m:t>𝒛</m:t>
                        </m:r>
                      </m:e>
                    </m:acc>
                    <m:r>
                      <a:rPr lang="en-US" altLang="zh-TW" b="1" i="1">
                        <a:solidFill>
                          <a:schemeClr val="accent5">
                            <a:lumMod val="10000"/>
                          </a:schemeClr>
                        </a:solidFill>
                        <a:latin typeface="Cambria Math" panose="02040503050406030204" pitchFamily="18" charset="0"/>
                      </a:rPr>
                      <m:t>)</m:t>
                    </m:r>
                    <m:r>
                      <a:rPr lang="zh-TW" altLang="en-US" b="1" i="1">
                        <a:solidFill>
                          <a:schemeClr val="accent5">
                            <a:lumMod val="10000"/>
                          </a:schemeClr>
                        </a:solidFill>
                        <a:latin typeface="Cambria Math" panose="02040503050406030204" pitchFamily="18" charset="0"/>
                      </a:rPr>
                      <m:t> </m:t>
                    </m:r>
                  </m:oMath>
                </a14:m>
                <a:r>
                  <a:rPr lang="en-US" altLang="zh-TW" dirty="0">
                    <a:solidFill>
                      <a:schemeClr val="accent5">
                        <a:lumMod val="10000"/>
                      </a:schemeClr>
                    </a:solidFill>
                    <a:latin typeface="Times New Roman" panose="02020603050405020304" pitchFamily="18" charset="0"/>
                    <a:cs typeface="Times New Roman" panose="02020603050405020304" pitchFamily="18" charset="0"/>
                  </a:rPr>
                  <a:t>:By rotating the field coordinate system (x, y, z) </a:t>
                </a:r>
                <a:endParaRPr lang="zh-TW" altLang="en-US" dirty="0">
                  <a:solidFill>
                    <a:schemeClr val="accent5">
                      <a:lumMod val="10000"/>
                    </a:schemeClr>
                  </a:solidFill>
                  <a:latin typeface="Times New Roman" panose="02020603050405020304" pitchFamily="18" charset="0"/>
                  <a:cs typeface="Times New Roman" panose="02020603050405020304" pitchFamily="18" charset="0"/>
                </a:endParaRPr>
              </a:p>
            </p:txBody>
          </p:sp>
        </mc:Choice>
        <mc:Fallback xmlns="">
          <p:sp>
            <p:nvSpPr>
              <p:cNvPr id="2" name="文字方塊 1">
                <a:extLst>
                  <a:ext uri="{FF2B5EF4-FFF2-40B4-BE49-F238E27FC236}">
                    <a16:creationId xmlns:a16="http://schemas.microsoft.com/office/drawing/2014/main" id="{B54D5986-D147-4DB4-97EB-74A261E2B656}"/>
                  </a:ext>
                </a:extLst>
              </p:cNvPr>
              <p:cNvSpPr txBox="1">
                <a:spLocks noRot="1" noChangeAspect="1" noMove="1" noResize="1" noEditPoints="1" noAdjustHandles="1" noChangeArrowheads="1" noChangeShapeType="1" noTextEdit="1"/>
              </p:cNvSpPr>
              <p:nvPr/>
            </p:nvSpPr>
            <p:spPr>
              <a:xfrm>
                <a:off x="5472293" y="4309715"/>
                <a:ext cx="6735511" cy="923330"/>
              </a:xfrm>
              <a:prstGeom prst="rect">
                <a:avLst/>
              </a:prstGeom>
              <a:blipFill>
                <a:blip r:embed="rId9"/>
                <a:stretch>
                  <a:fillRect l="-271" t="-3974" r="-452" b="-9934"/>
                </a:stretch>
              </a:blipFill>
            </p:spPr>
            <p:txBody>
              <a:bodyPr/>
              <a:lstStyle/>
              <a:p>
                <a:r>
                  <a:rPr lang="zh-TW" altLang="en-US">
                    <a:noFill/>
                  </a:rPr>
                  <a:t> </a:t>
                </a:r>
              </a:p>
            </p:txBody>
          </p:sp>
        </mc:Fallback>
      </mc:AlternateContent>
      <p:sp>
        <p:nvSpPr>
          <p:cNvPr id="17" name="文字方塊 16">
            <a:extLst>
              <a:ext uri="{FF2B5EF4-FFF2-40B4-BE49-F238E27FC236}">
                <a16:creationId xmlns:a16="http://schemas.microsoft.com/office/drawing/2014/main" id="{60D4ABC5-21CB-4054-9416-4D0E442EF734}"/>
              </a:ext>
            </a:extLst>
          </p:cNvPr>
          <p:cNvSpPr txBox="1"/>
          <p:nvPr/>
        </p:nvSpPr>
        <p:spPr>
          <a:xfrm>
            <a:off x="5661864" y="6120271"/>
            <a:ext cx="6275288" cy="646331"/>
          </a:xfrm>
          <a:prstGeom prst="rect">
            <a:avLst/>
          </a:prstGeom>
          <a:noFill/>
        </p:spPr>
        <p:txBody>
          <a:bodyPr wrap="square">
            <a:spAutoFit/>
          </a:bodyPr>
          <a:lstStyle/>
          <a:p>
            <a:pPr marL="285750" indent="-285750">
              <a:buFont typeface="Wingdings" panose="05000000000000000000" pitchFamily="2" charset="2"/>
              <a:buChar char="Ø"/>
            </a:pPr>
            <a:r>
              <a:rPr lang="en-US" altLang="zh-TW" dirty="0">
                <a:solidFill>
                  <a:schemeClr val="accent5">
                    <a:lumMod val="10000"/>
                  </a:schemeClr>
                </a:solidFill>
                <a:latin typeface="Times New Roman" panose="02020603050405020304" pitchFamily="18" charset="0"/>
                <a:cs typeface="Times New Roman" panose="02020603050405020304" pitchFamily="18" charset="0"/>
              </a:rPr>
              <a:t>Used to estimate </a:t>
            </a:r>
            <a:r>
              <a:rPr lang="en-US" altLang="zh-TW" b="1" dirty="0">
                <a:solidFill>
                  <a:schemeClr val="accent5">
                    <a:lumMod val="10000"/>
                  </a:schemeClr>
                </a:solidFill>
                <a:latin typeface="Times New Roman" panose="02020603050405020304" pitchFamily="18" charset="0"/>
                <a:cs typeface="Times New Roman" panose="02020603050405020304" pitchFamily="18" charset="0"/>
              </a:rPr>
              <a:t>groundwater velocity</a:t>
            </a:r>
            <a:r>
              <a:rPr lang="zh-TW" altLang="en-US" b="1" dirty="0">
                <a:solidFill>
                  <a:schemeClr val="accent5">
                    <a:lumMod val="10000"/>
                  </a:schemeClr>
                </a:solidFill>
                <a:latin typeface="Times New Roman" panose="02020603050405020304" pitchFamily="18" charset="0"/>
                <a:cs typeface="Times New Roman" panose="02020603050405020304" pitchFamily="18" charset="0"/>
              </a:rPr>
              <a:t> </a:t>
            </a:r>
            <a:r>
              <a:rPr lang="en-US" altLang="zh-TW" b="1" dirty="0">
                <a:solidFill>
                  <a:schemeClr val="accent5">
                    <a:lumMod val="10000"/>
                  </a:schemeClr>
                </a:solidFill>
                <a:latin typeface="Times New Roman" panose="02020603050405020304" pitchFamily="18" charset="0"/>
                <a:cs typeface="Times New Roman" panose="02020603050405020304" pitchFamily="18" charset="0"/>
              </a:rPr>
              <a:t>and direction</a:t>
            </a:r>
            <a:r>
              <a:rPr lang="en-US" altLang="zh-TW" dirty="0">
                <a:solidFill>
                  <a:schemeClr val="accent5">
                    <a:lumMod val="10000"/>
                  </a:schemeClr>
                </a:solidFill>
                <a:latin typeface="Times New Roman" panose="02020603050405020304" pitchFamily="18" charset="0"/>
                <a:cs typeface="Times New Roman" panose="02020603050405020304" pitchFamily="18" charset="0"/>
              </a:rPr>
              <a:t> by fitting to observed temperature curves.</a:t>
            </a:r>
            <a:endParaRPr lang="zh-TW" altLang="en-US" dirty="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23" name="手繪多邊形 21">
            <a:extLst>
              <a:ext uri="{FF2B5EF4-FFF2-40B4-BE49-F238E27FC236}">
                <a16:creationId xmlns:a16="http://schemas.microsoft.com/office/drawing/2014/main" id="{B3D2BD50-0099-47E1-A98B-2F0F2BEE3027}"/>
              </a:ext>
            </a:extLst>
          </p:cNvPr>
          <p:cNvSpPr/>
          <p:nvPr/>
        </p:nvSpPr>
        <p:spPr>
          <a:xfrm>
            <a:off x="8518124" y="5548634"/>
            <a:ext cx="247068" cy="440512"/>
          </a:xfrm>
          <a:custGeom>
            <a:avLst/>
            <a:gdLst>
              <a:gd name="connsiteX0" fmla="*/ 0 w 167022"/>
              <a:gd name="connsiteY0" fmla="*/ 39340 h 196701"/>
              <a:gd name="connsiteX1" fmla="*/ 83511 w 167022"/>
              <a:gd name="connsiteY1" fmla="*/ 39340 h 196701"/>
              <a:gd name="connsiteX2" fmla="*/ 83511 w 167022"/>
              <a:gd name="connsiteY2" fmla="*/ 0 h 196701"/>
              <a:gd name="connsiteX3" fmla="*/ 167022 w 167022"/>
              <a:gd name="connsiteY3" fmla="*/ 98351 h 196701"/>
              <a:gd name="connsiteX4" fmla="*/ 83511 w 167022"/>
              <a:gd name="connsiteY4" fmla="*/ 196701 h 196701"/>
              <a:gd name="connsiteX5" fmla="*/ 83511 w 167022"/>
              <a:gd name="connsiteY5" fmla="*/ 157361 h 196701"/>
              <a:gd name="connsiteX6" fmla="*/ 0 w 167022"/>
              <a:gd name="connsiteY6" fmla="*/ 157361 h 196701"/>
              <a:gd name="connsiteX7" fmla="*/ 0 w 167022"/>
              <a:gd name="connsiteY7" fmla="*/ 39340 h 1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22" h="196701">
                <a:moveTo>
                  <a:pt x="133618" y="1"/>
                </a:moveTo>
                <a:lnTo>
                  <a:pt x="133618" y="98351"/>
                </a:lnTo>
                <a:lnTo>
                  <a:pt x="167022" y="98351"/>
                </a:lnTo>
                <a:lnTo>
                  <a:pt x="83511" y="196700"/>
                </a:lnTo>
                <a:lnTo>
                  <a:pt x="0" y="98351"/>
                </a:lnTo>
                <a:lnTo>
                  <a:pt x="33404" y="98351"/>
                </a:lnTo>
                <a:lnTo>
                  <a:pt x="33404" y="1"/>
                </a:lnTo>
                <a:lnTo>
                  <a:pt x="133618" y="1"/>
                </a:lnTo>
                <a:close/>
              </a:path>
            </a:pathLst>
          </a:custGeom>
          <a:solidFill>
            <a:schemeClr val="bg2"/>
          </a:solidFill>
          <a:ln>
            <a:no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39341" tIns="1" rIns="39340" bIns="50107" numCol="1" spcCol="1270" anchor="ctr" anchorCtr="0">
            <a:noAutofit/>
          </a:bodyPr>
          <a:lstStyle/>
          <a:p>
            <a:pPr lvl="0" algn="ctr" defTabSz="889000">
              <a:lnSpc>
                <a:spcPct val="90000"/>
              </a:lnSpc>
              <a:spcBef>
                <a:spcPct val="0"/>
              </a:spcBef>
              <a:spcAft>
                <a:spcPct val="35000"/>
              </a:spcAft>
            </a:pPr>
            <a:endParaRPr lang="zh-TW" altLang="en-US" sz="2000" kern="1200">
              <a:solidFill>
                <a:schemeClr val="accent3">
                  <a:lumMod val="10000"/>
                </a:schemeClr>
              </a:solidFill>
              <a:latin typeface="Times New Roman" panose="02020603050405020304" pitchFamily="18" charset="0"/>
              <a:cs typeface="Times New Roman" panose="02020603050405020304" pitchFamily="18" charset="0"/>
            </a:endParaRPr>
          </a:p>
        </p:txBody>
      </p:sp>
      <p:sp>
        <p:nvSpPr>
          <p:cNvPr id="25" name="動作按鈕: 上一項 24">
            <a:hlinkClick r:id="" action="ppaction://hlinkshowjump?jump=previousslide" highlightClick="1"/>
          </p:cNvPr>
          <p:cNvSpPr/>
          <p:nvPr/>
        </p:nvSpPr>
        <p:spPr>
          <a:xfrm>
            <a:off x="321853" y="6134881"/>
            <a:ext cx="435600" cy="434597"/>
          </a:xfrm>
          <a:prstGeom prst="actionButtonBackPrevious">
            <a:avLst/>
          </a:prstGeom>
          <a:solidFill>
            <a:schemeClr val="accent5"/>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動作按鈕: 下一項 26">
            <a:hlinkClick r:id="" action="ppaction://hlinkshowjump?jump=nextslide" highlightClick="1"/>
          </p:cNvPr>
          <p:cNvSpPr/>
          <p:nvPr/>
        </p:nvSpPr>
        <p:spPr>
          <a:xfrm>
            <a:off x="11461072" y="6134882"/>
            <a:ext cx="435006" cy="434597"/>
          </a:xfrm>
          <a:prstGeom prst="actionButtonForwardNext">
            <a:avLst/>
          </a:prstGeom>
          <a:solidFill>
            <a:schemeClr val="accent5"/>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動作按鈕: 移至首頁 9">
            <a:hlinkClick r:id="rId10" action="ppaction://hlinksldjump" highlightClick="1"/>
            <a:extLst>
              <a:ext uri="{FF2B5EF4-FFF2-40B4-BE49-F238E27FC236}">
                <a16:creationId xmlns:a16="http://schemas.microsoft.com/office/drawing/2014/main" id="{EBDE60C1-C385-4EFD-9412-3783BB9E888A}"/>
              </a:ext>
            </a:extLst>
          </p:cNvPr>
          <p:cNvSpPr/>
          <p:nvPr/>
        </p:nvSpPr>
        <p:spPr>
          <a:xfrm>
            <a:off x="8900110" y="221758"/>
            <a:ext cx="536353" cy="588680"/>
          </a:xfrm>
          <a:prstGeom prst="actionButtonHome">
            <a:avLst/>
          </a:prstGeom>
          <a:solidFill>
            <a:schemeClr val="accent5"/>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文字方塊 23">
            <a:extLst>
              <a:ext uri="{FF2B5EF4-FFF2-40B4-BE49-F238E27FC236}">
                <a16:creationId xmlns:a16="http://schemas.microsoft.com/office/drawing/2014/main" id="{204D013C-C844-461C-8DD5-7B67323067EF}"/>
              </a:ext>
            </a:extLst>
          </p:cNvPr>
          <p:cNvSpPr txBox="1"/>
          <p:nvPr/>
        </p:nvSpPr>
        <p:spPr>
          <a:xfrm>
            <a:off x="199538" y="4821006"/>
            <a:ext cx="3273424" cy="923330"/>
          </a:xfrm>
          <a:prstGeom prst="rect">
            <a:avLst/>
          </a:prstGeom>
          <a:noFill/>
        </p:spPr>
        <p:txBody>
          <a:bodyPr wrap="square">
            <a:spAutoFit/>
          </a:bodyPr>
          <a:lstStyle/>
          <a:p>
            <a:pPr marL="285750" indent="-285750">
              <a:buFont typeface="Wingdings" panose="05000000000000000000" pitchFamily="2" charset="2"/>
              <a:buChar char="Ø"/>
            </a:pPr>
            <a:r>
              <a:rPr lang="en-US" altLang="zh-TW" dirty="0">
                <a:solidFill>
                  <a:schemeClr val="accent5">
                    <a:lumMod val="10000"/>
                  </a:schemeClr>
                </a:solidFill>
                <a:latin typeface="Times New Roman" panose="02020603050405020304" pitchFamily="18" charset="0"/>
                <a:cs typeface="Times New Roman" panose="02020603050405020304" pitchFamily="18" charset="0"/>
              </a:rPr>
              <a:t>Convert the local coordinate system to the main coordinate system by rotation.</a:t>
            </a:r>
            <a:endParaRPr lang="zh-TW" altLang="en-US" dirty="0">
              <a:solidFill>
                <a:schemeClr val="accent5">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118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847071" y="209020"/>
            <a:ext cx="4497859" cy="584775"/>
          </a:xfrm>
          <a:prstGeom prst="rect">
            <a:avLst/>
          </a:prstGeom>
          <a:noFill/>
        </p:spPr>
        <p:txBody>
          <a:bodyPr wrap="square" rtlCol="0">
            <a:spAutoFit/>
          </a:bodyPr>
          <a:lstStyle/>
          <a:p>
            <a:r>
              <a:rPr lang="en-US" altLang="zh-TW" sz="3200" b="1" dirty="0">
                <a:solidFill>
                  <a:schemeClr val="accent3">
                    <a:lumMod val="10000"/>
                  </a:schemeClr>
                </a:solidFill>
                <a:latin typeface="Times New Roman" panose="02020603050405020304" pitchFamily="18" charset="0"/>
                <a:cs typeface="Times New Roman" panose="02020603050405020304" pitchFamily="18" charset="0"/>
              </a:rPr>
              <a:t>TV-DTS laboratory Test</a:t>
            </a:r>
            <a:endParaRPr lang="zh-TW" altLang="en-US" sz="3200" b="1" dirty="0">
              <a:solidFill>
                <a:schemeClr val="accent3">
                  <a:lumMod val="10000"/>
                </a:schemeClr>
              </a:solidFill>
              <a:latin typeface="Times New Roman" panose="02020603050405020304" pitchFamily="18" charset="0"/>
              <a:cs typeface="Times New Roman" panose="02020603050405020304" pitchFamily="18" charset="0"/>
            </a:endParaRPr>
          </a:p>
        </p:txBody>
      </p:sp>
      <p:pic>
        <p:nvPicPr>
          <p:cNvPr id="5" name="圖片 4"/>
          <p:cNvPicPr>
            <a:picLocks noChangeAspect="1"/>
          </p:cNvPicPr>
          <p:nvPr/>
        </p:nvPicPr>
        <p:blipFill>
          <a:blip r:embed="rId2"/>
          <a:stretch>
            <a:fillRect/>
          </a:stretch>
        </p:blipFill>
        <p:spPr>
          <a:xfrm>
            <a:off x="6383496" y="1396706"/>
            <a:ext cx="5646685" cy="3388011"/>
          </a:xfrm>
          <a:prstGeom prst="rect">
            <a:avLst/>
          </a:prstGeom>
        </p:spPr>
      </p:pic>
      <p:pic>
        <p:nvPicPr>
          <p:cNvPr id="6" name="圖片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556" y="1396706"/>
            <a:ext cx="2153175" cy="2871980"/>
          </a:xfrm>
          <a:prstGeom prst="rect">
            <a:avLst/>
          </a:prstGeom>
          <a:noFill/>
        </p:spPr>
      </p:pic>
      <p:pic>
        <p:nvPicPr>
          <p:cNvPr id="9" name="圖片 8"/>
          <p:cNvPicPr>
            <a:picLocks noChangeAspect="1"/>
          </p:cNvPicPr>
          <p:nvPr/>
        </p:nvPicPr>
        <p:blipFill>
          <a:blip r:embed="rId4"/>
          <a:stretch>
            <a:fillRect/>
          </a:stretch>
        </p:blipFill>
        <p:spPr>
          <a:xfrm>
            <a:off x="0" y="4964698"/>
            <a:ext cx="4877978" cy="1740933"/>
          </a:xfrm>
          <a:prstGeom prst="rect">
            <a:avLst/>
          </a:prstGeom>
        </p:spPr>
      </p:pic>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ext uri="{D42A27DB-BD31-4B8C-83A1-F6EECF244321}">
                    <p14:modId xmlns:p14="http://schemas.microsoft.com/office/powerpoint/2010/main" val="1043076228"/>
                  </p:ext>
                </p:extLst>
              </p:nvPr>
            </p:nvGraphicFramePr>
            <p:xfrm>
              <a:off x="6555633" y="5021593"/>
              <a:ext cx="5561154" cy="1200890"/>
            </p:xfrm>
            <a:graphic>
              <a:graphicData uri="http://schemas.openxmlformats.org/drawingml/2006/table">
                <a:tbl>
                  <a:tblPr firstRow="1" firstCol="1" bandRow="1"/>
                  <a:tblGrid>
                    <a:gridCol w="1472890">
                      <a:extLst>
                        <a:ext uri="{9D8B030D-6E8A-4147-A177-3AD203B41FA5}">
                          <a16:colId xmlns:a16="http://schemas.microsoft.com/office/drawing/2014/main" val="3021291270"/>
                        </a:ext>
                      </a:extLst>
                    </a:gridCol>
                    <a:gridCol w="1618117">
                      <a:extLst>
                        <a:ext uri="{9D8B030D-6E8A-4147-A177-3AD203B41FA5}">
                          <a16:colId xmlns:a16="http://schemas.microsoft.com/office/drawing/2014/main" val="1194041999"/>
                        </a:ext>
                      </a:extLst>
                    </a:gridCol>
                    <a:gridCol w="2470147">
                      <a:extLst>
                        <a:ext uri="{9D8B030D-6E8A-4147-A177-3AD203B41FA5}">
                          <a16:colId xmlns:a16="http://schemas.microsoft.com/office/drawing/2014/main" val="2265797528"/>
                        </a:ext>
                      </a:extLst>
                    </a:gridCol>
                  </a:tblGrid>
                  <a:tr h="240178">
                    <a:tc>
                      <a:txBody>
                        <a:bodyPr/>
                        <a:lstStyle/>
                        <a:p>
                          <a:pPr indent="330200" algn="ctr">
                            <a:lnSpc>
                              <a:spcPts val="1500"/>
                            </a:lnSpc>
                            <a:spcBef>
                              <a:spcPts val="600"/>
                            </a:spcBef>
                            <a:spcAft>
                              <a:spcPts val="0"/>
                            </a:spcAft>
                          </a:pPr>
                          <a:r>
                            <a:rPr lang="en-US" sz="15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6464" marR="86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spcAft>
                              <a:spcPts val="0"/>
                            </a:spcAft>
                          </a:pPr>
                          <a:r>
                            <a:rPr lang="en-US" altLang="zh-TW" sz="1500" b="0" i="0" u="none" strike="noStrike" baseline="0" dirty="0">
                              <a:solidFill>
                                <a:srgbClr val="000000"/>
                              </a:solidFill>
                              <a:effectLst/>
                              <a:latin typeface="Times New Roman" panose="02020603050405020304" pitchFamily="18" charset="0"/>
                              <a:ea typeface="+mn-ea"/>
                              <a:cs typeface="Times New Roman" panose="02020603050405020304" pitchFamily="18" charset="0"/>
                            </a:rPr>
                            <a:t>Max </a:t>
                          </a:r>
                          <a:r>
                            <a:rPr lang="el-GR" altLang="zh-TW" sz="1500" b="0" i="0" u="none" strike="noStrike" baseline="0" dirty="0">
                              <a:solidFill>
                                <a:srgbClr val="000000"/>
                              </a:solidFill>
                              <a:effectLst/>
                              <a:latin typeface="Times New Roman" panose="02020603050405020304" pitchFamily="18" charset="0"/>
                              <a:ea typeface="+mn-ea"/>
                              <a:cs typeface="Times New Roman" panose="02020603050405020304" pitchFamily="18" charset="0"/>
                            </a:rPr>
                            <a:t>Δ</a:t>
                          </a:r>
                          <a:r>
                            <a:rPr lang="en-US" altLang="zh-TW" sz="1500" b="0" i="0" u="none" strike="noStrike" baseline="0" dirty="0">
                              <a:solidFill>
                                <a:srgbClr val="000000"/>
                              </a:solidFill>
                              <a:effectLst/>
                              <a:latin typeface="Times New Roman" panose="02020603050405020304" pitchFamily="18" charset="0"/>
                              <a:ea typeface="+mn-ea"/>
                              <a:cs typeface="Times New Roman" panose="02020603050405020304" pitchFamily="18" charset="0"/>
                            </a:rPr>
                            <a:t>T</a:t>
                          </a:r>
                          <a:r>
                            <a:rPr lang="en-US" sz="15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14:m>
                            <m:oMath xmlns:m="http://schemas.openxmlformats.org/officeDocument/2006/math">
                              <m:r>
                                <a:rPr lang="en-US" sz="1500" i="1" kern="10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m:t>
                              </m:r>
                            </m:oMath>
                          </a14:m>
                          <a:r>
                            <a:rPr lang="en-US" sz="15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6464" marR="86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spcAft>
                              <a:spcPts val="0"/>
                            </a:spcAft>
                          </a:pPr>
                          <a:r>
                            <a:rPr lang="en-US" altLang="zh-TW" sz="1500" b="0" i="0" u="none" strike="noStrike" dirty="0">
                              <a:solidFill>
                                <a:srgbClr val="000000"/>
                              </a:solidFill>
                              <a:effectLst/>
                              <a:latin typeface="Times New Roman" panose="02020603050405020304" pitchFamily="18" charset="0"/>
                              <a:ea typeface="+mn-ea"/>
                              <a:cs typeface="Times New Roman" panose="02020603050405020304" pitchFamily="18" charset="0"/>
                            </a:rPr>
                            <a:t>Cumulative</a:t>
                          </a:r>
                          <a:r>
                            <a:rPr lang="en-US" altLang="zh-TW" sz="1500" b="0" i="0" u="none" strike="noStrike" baseline="0" dirty="0">
                              <a:solidFill>
                                <a:srgbClr val="000000"/>
                              </a:solidFill>
                              <a:effectLst/>
                              <a:latin typeface="Times New Roman" panose="02020603050405020304" pitchFamily="18" charset="0"/>
                              <a:ea typeface="+mn-ea"/>
                              <a:cs typeface="Times New Roman" panose="02020603050405020304" pitchFamily="18" charset="0"/>
                            </a:rPr>
                            <a:t> Temperature</a:t>
                          </a:r>
                          <a:r>
                            <a:rPr lang="en-US" sz="15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14:m>
                            <m:oMath xmlns:m="http://schemas.openxmlformats.org/officeDocument/2006/math">
                              <m:r>
                                <a:rPr lang="en-US" sz="1500" i="1" kern="10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m:t>
                              </m:r>
                            </m:oMath>
                          </a14:m>
                          <a:r>
                            <a:rPr lang="en-US" sz="15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6464" marR="86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4192388"/>
                      </a:ext>
                    </a:extLst>
                  </a:tr>
                  <a:tr h="240178">
                    <a:tc>
                      <a:txBody>
                        <a:bodyPr/>
                        <a:lstStyle/>
                        <a:p>
                          <a:pPr algn="ctr">
                            <a:lnSpc>
                              <a:spcPts val="1500"/>
                            </a:lnSpc>
                            <a:spcBef>
                              <a:spcPts val="600"/>
                            </a:spcBef>
                            <a:spcAft>
                              <a:spcPts val="0"/>
                            </a:spcAft>
                          </a:pPr>
                          <a:r>
                            <a:rPr lang="en-US" sz="15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0°(N)</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6464" marR="86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spcAft>
                              <a:spcPts val="0"/>
                            </a:spcAft>
                          </a:pPr>
                          <a:r>
                            <a:rPr lang="en-US" sz="1500" b="1" kern="100" dirty="0">
                              <a:solidFill>
                                <a:schemeClr val="accent5">
                                  <a:lumMod val="10000"/>
                                </a:schemeClr>
                              </a:solidFill>
                              <a:effectLst/>
                              <a:latin typeface="Times New Roman" panose="02020603050405020304" pitchFamily="18" charset="0"/>
                              <a:ea typeface="標楷體" panose="03000509000000000000" pitchFamily="65" charset="-120"/>
                              <a:cs typeface="Times New Roman" panose="02020603050405020304" pitchFamily="18" charset="0"/>
                            </a:rPr>
                            <a:t>3.36</a:t>
                          </a:r>
                          <a:endParaRPr lang="zh-TW" sz="1500" b="1" kern="100" dirty="0">
                            <a:solidFill>
                              <a:schemeClr val="accent5">
                                <a:lumMod val="10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86464" marR="86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spcAft>
                              <a:spcPts val="0"/>
                            </a:spcAft>
                          </a:pPr>
                          <a:r>
                            <a:rPr lang="en-US" sz="1500" b="1" kern="100" dirty="0">
                              <a:solidFill>
                                <a:schemeClr val="accent5">
                                  <a:lumMod val="10000"/>
                                </a:schemeClr>
                              </a:solidFill>
                              <a:effectLst/>
                              <a:latin typeface="Times New Roman" panose="02020603050405020304" pitchFamily="18" charset="0"/>
                              <a:ea typeface="標楷體" panose="03000509000000000000" pitchFamily="65" charset="-120"/>
                              <a:cs typeface="Times New Roman" panose="02020603050405020304" pitchFamily="18" charset="0"/>
                            </a:rPr>
                            <a:t>84.19</a:t>
                          </a:r>
                          <a:endParaRPr lang="zh-TW" sz="1500" b="1" kern="100" dirty="0">
                            <a:solidFill>
                              <a:schemeClr val="accent5">
                                <a:lumMod val="10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86464" marR="86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1325862"/>
                      </a:ext>
                    </a:extLst>
                  </a:tr>
                  <a:tr h="240178">
                    <a:tc>
                      <a:txBody>
                        <a:bodyPr/>
                        <a:lstStyle/>
                        <a:p>
                          <a:pPr algn="ctr">
                            <a:lnSpc>
                              <a:spcPts val="1500"/>
                            </a:lnSpc>
                            <a:spcBef>
                              <a:spcPts val="600"/>
                            </a:spcBef>
                            <a:spcAft>
                              <a:spcPts val="0"/>
                            </a:spcAft>
                          </a:pPr>
                          <a:r>
                            <a:rPr lang="en-US" sz="15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90°(E)</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6464" marR="86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spcAft>
                              <a:spcPts val="0"/>
                            </a:spcAft>
                          </a:pPr>
                          <a:r>
                            <a:rPr lang="en-US" sz="1500" kern="100" dirty="0">
                              <a:solidFill>
                                <a:schemeClr val="accent5">
                                  <a:lumMod val="10000"/>
                                </a:schemeClr>
                              </a:solidFill>
                              <a:effectLst/>
                              <a:latin typeface="Times New Roman" panose="02020603050405020304" pitchFamily="18" charset="0"/>
                              <a:ea typeface="標楷體" panose="03000509000000000000" pitchFamily="65" charset="-120"/>
                              <a:cs typeface="Times New Roman" panose="02020603050405020304" pitchFamily="18" charset="0"/>
                            </a:rPr>
                            <a:t>3.19</a:t>
                          </a:r>
                          <a:endParaRPr lang="zh-TW" sz="1500" kern="100" dirty="0">
                            <a:solidFill>
                              <a:schemeClr val="accent5">
                                <a:lumMod val="10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86464" marR="86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spcAft>
                              <a:spcPts val="0"/>
                            </a:spcAft>
                          </a:pPr>
                          <a:r>
                            <a:rPr lang="en-US" sz="1500" kern="100">
                              <a:solidFill>
                                <a:schemeClr val="accent5">
                                  <a:lumMod val="10000"/>
                                </a:schemeClr>
                              </a:solidFill>
                              <a:effectLst/>
                              <a:latin typeface="Times New Roman" panose="02020603050405020304" pitchFamily="18" charset="0"/>
                              <a:ea typeface="標楷體" panose="03000509000000000000" pitchFamily="65" charset="-120"/>
                              <a:cs typeface="Times New Roman" panose="02020603050405020304" pitchFamily="18" charset="0"/>
                            </a:rPr>
                            <a:t>77.50</a:t>
                          </a:r>
                          <a:endParaRPr lang="zh-TW" sz="1500" kern="100">
                            <a:solidFill>
                              <a:schemeClr val="accent5">
                                <a:lumMod val="10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86464" marR="86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4124372"/>
                      </a:ext>
                    </a:extLst>
                  </a:tr>
                  <a:tr h="240178">
                    <a:tc>
                      <a:txBody>
                        <a:bodyPr/>
                        <a:lstStyle/>
                        <a:p>
                          <a:pPr algn="ctr">
                            <a:lnSpc>
                              <a:spcPts val="1500"/>
                            </a:lnSpc>
                            <a:spcBef>
                              <a:spcPts val="600"/>
                            </a:spcBef>
                            <a:spcAft>
                              <a:spcPts val="0"/>
                            </a:spcAft>
                          </a:pPr>
                          <a:r>
                            <a:rPr lang="en-US" sz="15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180°(S)</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6464" marR="86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spcAft>
                              <a:spcPts val="0"/>
                            </a:spcAft>
                          </a:pPr>
                          <a:r>
                            <a:rPr lang="en-US" sz="1500" kern="100">
                              <a:solidFill>
                                <a:schemeClr val="accent5">
                                  <a:lumMod val="10000"/>
                                </a:schemeClr>
                              </a:solidFill>
                              <a:effectLst/>
                              <a:latin typeface="Times New Roman" panose="02020603050405020304" pitchFamily="18" charset="0"/>
                              <a:ea typeface="標楷體" panose="03000509000000000000" pitchFamily="65" charset="-120"/>
                              <a:cs typeface="Times New Roman" panose="02020603050405020304" pitchFamily="18" charset="0"/>
                            </a:rPr>
                            <a:t>2.65</a:t>
                          </a:r>
                          <a:endParaRPr lang="zh-TW" sz="1500" kern="100">
                            <a:solidFill>
                              <a:schemeClr val="accent5">
                                <a:lumMod val="10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86464" marR="86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spcAft>
                              <a:spcPts val="0"/>
                            </a:spcAft>
                          </a:pPr>
                          <a:r>
                            <a:rPr lang="en-US" sz="1500" kern="100" dirty="0">
                              <a:solidFill>
                                <a:schemeClr val="accent5">
                                  <a:lumMod val="10000"/>
                                </a:schemeClr>
                              </a:solidFill>
                              <a:effectLst/>
                              <a:latin typeface="Times New Roman" panose="02020603050405020304" pitchFamily="18" charset="0"/>
                              <a:ea typeface="標楷體" panose="03000509000000000000" pitchFamily="65" charset="-120"/>
                              <a:cs typeface="Times New Roman" panose="02020603050405020304" pitchFamily="18" charset="0"/>
                            </a:rPr>
                            <a:t>55.42</a:t>
                          </a:r>
                          <a:endParaRPr lang="zh-TW" sz="1500" kern="100" dirty="0">
                            <a:solidFill>
                              <a:schemeClr val="accent5">
                                <a:lumMod val="10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86464" marR="86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053095"/>
                      </a:ext>
                    </a:extLst>
                  </a:tr>
                  <a:tr h="240178">
                    <a:tc>
                      <a:txBody>
                        <a:bodyPr/>
                        <a:lstStyle/>
                        <a:p>
                          <a:pPr algn="ctr">
                            <a:lnSpc>
                              <a:spcPts val="1500"/>
                            </a:lnSpc>
                            <a:spcBef>
                              <a:spcPts val="600"/>
                            </a:spcBef>
                            <a:spcAft>
                              <a:spcPts val="0"/>
                            </a:spcAft>
                          </a:pPr>
                          <a:r>
                            <a:rPr lang="en-US" sz="15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270°(W)</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6464" marR="86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spcAft>
                              <a:spcPts val="0"/>
                            </a:spcAft>
                          </a:pPr>
                          <a:r>
                            <a:rPr lang="en-US" sz="1500" kern="100" dirty="0">
                              <a:solidFill>
                                <a:schemeClr val="accent5">
                                  <a:lumMod val="10000"/>
                                </a:schemeClr>
                              </a:solidFill>
                              <a:effectLst/>
                              <a:latin typeface="Times New Roman" panose="02020603050405020304" pitchFamily="18" charset="0"/>
                              <a:ea typeface="標楷體" panose="03000509000000000000" pitchFamily="65" charset="-120"/>
                              <a:cs typeface="Times New Roman" panose="02020603050405020304" pitchFamily="18" charset="0"/>
                            </a:rPr>
                            <a:t>2.37</a:t>
                          </a:r>
                          <a:endParaRPr lang="zh-TW" sz="1500" kern="100" dirty="0">
                            <a:solidFill>
                              <a:schemeClr val="accent5">
                                <a:lumMod val="10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86464" marR="86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spcAft>
                              <a:spcPts val="0"/>
                            </a:spcAft>
                          </a:pPr>
                          <a:r>
                            <a:rPr lang="en-US" sz="1500" kern="100" dirty="0">
                              <a:solidFill>
                                <a:schemeClr val="accent5">
                                  <a:lumMod val="10000"/>
                                </a:schemeClr>
                              </a:solidFill>
                              <a:effectLst/>
                              <a:latin typeface="Times New Roman" panose="02020603050405020304" pitchFamily="18" charset="0"/>
                              <a:ea typeface="標楷體" panose="03000509000000000000" pitchFamily="65" charset="-120"/>
                              <a:cs typeface="Times New Roman" panose="02020603050405020304" pitchFamily="18" charset="0"/>
                            </a:rPr>
                            <a:t>51.83</a:t>
                          </a:r>
                          <a:endParaRPr lang="zh-TW" sz="1500" kern="100" dirty="0">
                            <a:solidFill>
                              <a:schemeClr val="accent5">
                                <a:lumMod val="10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86464" marR="86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7627822"/>
                      </a:ext>
                    </a:extLst>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1043076228"/>
                  </p:ext>
                </p:extLst>
              </p:nvPr>
            </p:nvGraphicFramePr>
            <p:xfrm>
              <a:off x="6555633" y="5021593"/>
              <a:ext cx="5561154" cy="1200890"/>
            </p:xfrm>
            <a:graphic>
              <a:graphicData uri="http://schemas.openxmlformats.org/drawingml/2006/table">
                <a:tbl>
                  <a:tblPr firstRow="1" firstCol="1" bandRow="1"/>
                  <a:tblGrid>
                    <a:gridCol w="1472890">
                      <a:extLst>
                        <a:ext uri="{9D8B030D-6E8A-4147-A177-3AD203B41FA5}">
                          <a16:colId xmlns:a16="http://schemas.microsoft.com/office/drawing/2014/main" val="3021291270"/>
                        </a:ext>
                      </a:extLst>
                    </a:gridCol>
                    <a:gridCol w="1618117">
                      <a:extLst>
                        <a:ext uri="{9D8B030D-6E8A-4147-A177-3AD203B41FA5}">
                          <a16:colId xmlns:a16="http://schemas.microsoft.com/office/drawing/2014/main" val="1194041999"/>
                        </a:ext>
                      </a:extLst>
                    </a:gridCol>
                    <a:gridCol w="2470147">
                      <a:extLst>
                        <a:ext uri="{9D8B030D-6E8A-4147-A177-3AD203B41FA5}">
                          <a16:colId xmlns:a16="http://schemas.microsoft.com/office/drawing/2014/main" val="2265797528"/>
                        </a:ext>
                      </a:extLst>
                    </a:gridCol>
                  </a:tblGrid>
                  <a:tr h="240178">
                    <a:tc>
                      <a:txBody>
                        <a:bodyPr/>
                        <a:lstStyle/>
                        <a:p>
                          <a:pPr indent="330200" algn="ctr">
                            <a:lnSpc>
                              <a:spcPts val="1500"/>
                            </a:lnSpc>
                            <a:spcBef>
                              <a:spcPts val="600"/>
                            </a:spcBef>
                            <a:spcAft>
                              <a:spcPts val="0"/>
                            </a:spcAft>
                          </a:pPr>
                          <a:r>
                            <a:rPr lang="en-US" sz="15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6464" marR="86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TW"/>
                        </a:p>
                      </a:txBody>
                      <a:tcPr marL="86464" marR="86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91698" t="-30000" r="-153962" b="-427500"/>
                          </a:stretch>
                        </a:blipFill>
                      </a:tcPr>
                    </a:tc>
                    <a:tc>
                      <a:txBody>
                        <a:bodyPr/>
                        <a:lstStyle/>
                        <a:p>
                          <a:endParaRPr lang="zh-TW"/>
                        </a:p>
                      </a:txBody>
                      <a:tcPr marL="86464" marR="86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25123" t="-30000" r="-493" b="-427500"/>
                          </a:stretch>
                        </a:blipFill>
                      </a:tcPr>
                    </a:tc>
                    <a:extLst>
                      <a:ext uri="{0D108BD9-81ED-4DB2-BD59-A6C34878D82A}">
                        <a16:rowId xmlns:a16="http://schemas.microsoft.com/office/drawing/2014/main" val="2084192388"/>
                      </a:ext>
                    </a:extLst>
                  </a:tr>
                  <a:tr h="240178">
                    <a:tc>
                      <a:txBody>
                        <a:bodyPr/>
                        <a:lstStyle/>
                        <a:p>
                          <a:pPr algn="ctr">
                            <a:lnSpc>
                              <a:spcPts val="1500"/>
                            </a:lnSpc>
                            <a:spcBef>
                              <a:spcPts val="600"/>
                            </a:spcBef>
                            <a:spcAft>
                              <a:spcPts val="0"/>
                            </a:spcAft>
                          </a:pPr>
                          <a:r>
                            <a:rPr lang="en-US" sz="15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0°(N)</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6464" marR="86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spcAft>
                              <a:spcPts val="0"/>
                            </a:spcAft>
                          </a:pPr>
                          <a:r>
                            <a:rPr lang="en-US" sz="1500" b="1" kern="100" dirty="0">
                              <a:solidFill>
                                <a:schemeClr val="accent5">
                                  <a:lumMod val="10000"/>
                                </a:schemeClr>
                              </a:solidFill>
                              <a:effectLst/>
                              <a:latin typeface="Times New Roman" panose="02020603050405020304" pitchFamily="18" charset="0"/>
                              <a:ea typeface="標楷體" panose="03000509000000000000" pitchFamily="65" charset="-120"/>
                              <a:cs typeface="Times New Roman" panose="02020603050405020304" pitchFamily="18" charset="0"/>
                            </a:rPr>
                            <a:t>3.36</a:t>
                          </a:r>
                          <a:endParaRPr lang="zh-TW" sz="1500" b="1" kern="100" dirty="0">
                            <a:solidFill>
                              <a:schemeClr val="accent5">
                                <a:lumMod val="10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86464" marR="86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spcAft>
                              <a:spcPts val="0"/>
                            </a:spcAft>
                          </a:pPr>
                          <a:r>
                            <a:rPr lang="en-US" sz="1500" b="1" kern="100" dirty="0">
                              <a:solidFill>
                                <a:schemeClr val="accent5">
                                  <a:lumMod val="10000"/>
                                </a:schemeClr>
                              </a:solidFill>
                              <a:effectLst/>
                              <a:latin typeface="Times New Roman" panose="02020603050405020304" pitchFamily="18" charset="0"/>
                              <a:ea typeface="標楷體" panose="03000509000000000000" pitchFamily="65" charset="-120"/>
                              <a:cs typeface="Times New Roman" panose="02020603050405020304" pitchFamily="18" charset="0"/>
                            </a:rPr>
                            <a:t>84.19</a:t>
                          </a:r>
                          <a:endParaRPr lang="zh-TW" sz="1500" b="1" kern="100" dirty="0">
                            <a:solidFill>
                              <a:schemeClr val="accent5">
                                <a:lumMod val="10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86464" marR="86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1325862"/>
                      </a:ext>
                    </a:extLst>
                  </a:tr>
                  <a:tr h="240178">
                    <a:tc>
                      <a:txBody>
                        <a:bodyPr/>
                        <a:lstStyle/>
                        <a:p>
                          <a:pPr algn="ctr">
                            <a:lnSpc>
                              <a:spcPts val="1500"/>
                            </a:lnSpc>
                            <a:spcBef>
                              <a:spcPts val="600"/>
                            </a:spcBef>
                            <a:spcAft>
                              <a:spcPts val="0"/>
                            </a:spcAft>
                          </a:pPr>
                          <a:r>
                            <a:rPr lang="en-US" sz="15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90°(E)</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6464" marR="86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spcAft>
                              <a:spcPts val="0"/>
                            </a:spcAft>
                          </a:pPr>
                          <a:r>
                            <a:rPr lang="en-US" sz="1500" kern="100" dirty="0">
                              <a:solidFill>
                                <a:schemeClr val="accent5">
                                  <a:lumMod val="10000"/>
                                </a:schemeClr>
                              </a:solidFill>
                              <a:effectLst/>
                              <a:latin typeface="Times New Roman" panose="02020603050405020304" pitchFamily="18" charset="0"/>
                              <a:ea typeface="標楷體" panose="03000509000000000000" pitchFamily="65" charset="-120"/>
                              <a:cs typeface="Times New Roman" panose="02020603050405020304" pitchFamily="18" charset="0"/>
                            </a:rPr>
                            <a:t>3.19</a:t>
                          </a:r>
                          <a:endParaRPr lang="zh-TW" sz="1500" kern="100" dirty="0">
                            <a:solidFill>
                              <a:schemeClr val="accent5">
                                <a:lumMod val="10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86464" marR="86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spcAft>
                              <a:spcPts val="0"/>
                            </a:spcAft>
                          </a:pPr>
                          <a:r>
                            <a:rPr lang="en-US" sz="1500" kern="100">
                              <a:solidFill>
                                <a:schemeClr val="accent5">
                                  <a:lumMod val="10000"/>
                                </a:schemeClr>
                              </a:solidFill>
                              <a:effectLst/>
                              <a:latin typeface="Times New Roman" panose="02020603050405020304" pitchFamily="18" charset="0"/>
                              <a:ea typeface="標楷體" panose="03000509000000000000" pitchFamily="65" charset="-120"/>
                              <a:cs typeface="Times New Roman" panose="02020603050405020304" pitchFamily="18" charset="0"/>
                            </a:rPr>
                            <a:t>77.50</a:t>
                          </a:r>
                          <a:endParaRPr lang="zh-TW" sz="1500" kern="100">
                            <a:solidFill>
                              <a:schemeClr val="accent5">
                                <a:lumMod val="10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86464" marR="86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4124372"/>
                      </a:ext>
                    </a:extLst>
                  </a:tr>
                  <a:tr h="240178">
                    <a:tc>
                      <a:txBody>
                        <a:bodyPr/>
                        <a:lstStyle/>
                        <a:p>
                          <a:pPr algn="ctr">
                            <a:lnSpc>
                              <a:spcPts val="1500"/>
                            </a:lnSpc>
                            <a:spcBef>
                              <a:spcPts val="600"/>
                            </a:spcBef>
                            <a:spcAft>
                              <a:spcPts val="0"/>
                            </a:spcAft>
                          </a:pPr>
                          <a:r>
                            <a:rPr lang="en-US" sz="15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180°(S)</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6464" marR="86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spcAft>
                              <a:spcPts val="0"/>
                            </a:spcAft>
                          </a:pPr>
                          <a:r>
                            <a:rPr lang="en-US" sz="1500" kern="100">
                              <a:solidFill>
                                <a:schemeClr val="accent5">
                                  <a:lumMod val="10000"/>
                                </a:schemeClr>
                              </a:solidFill>
                              <a:effectLst/>
                              <a:latin typeface="Times New Roman" panose="02020603050405020304" pitchFamily="18" charset="0"/>
                              <a:ea typeface="標楷體" panose="03000509000000000000" pitchFamily="65" charset="-120"/>
                              <a:cs typeface="Times New Roman" panose="02020603050405020304" pitchFamily="18" charset="0"/>
                            </a:rPr>
                            <a:t>2.65</a:t>
                          </a:r>
                          <a:endParaRPr lang="zh-TW" sz="1500" kern="100">
                            <a:solidFill>
                              <a:schemeClr val="accent5">
                                <a:lumMod val="10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86464" marR="86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spcAft>
                              <a:spcPts val="0"/>
                            </a:spcAft>
                          </a:pPr>
                          <a:r>
                            <a:rPr lang="en-US" sz="1500" kern="100" dirty="0">
                              <a:solidFill>
                                <a:schemeClr val="accent5">
                                  <a:lumMod val="10000"/>
                                </a:schemeClr>
                              </a:solidFill>
                              <a:effectLst/>
                              <a:latin typeface="Times New Roman" panose="02020603050405020304" pitchFamily="18" charset="0"/>
                              <a:ea typeface="標楷體" panose="03000509000000000000" pitchFamily="65" charset="-120"/>
                              <a:cs typeface="Times New Roman" panose="02020603050405020304" pitchFamily="18" charset="0"/>
                            </a:rPr>
                            <a:t>55.42</a:t>
                          </a:r>
                          <a:endParaRPr lang="zh-TW" sz="1500" kern="100" dirty="0">
                            <a:solidFill>
                              <a:schemeClr val="accent5">
                                <a:lumMod val="10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86464" marR="86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053095"/>
                      </a:ext>
                    </a:extLst>
                  </a:tr>
                  <a:tr h="240178">
                    <a:tc>
                      <a:txBody>
                        <a:bodyPr/>
                        <a:lstStyle/>
                        <a:p>
                          <a:pPr algn="ctr">
                            <a:lnSpc>
                              <a:spcPts val="1500"/>
                            </a:lnSpc>
                            <a:spcBef>
                              <a:spcPts val="600"/>
                            </a:spcBef>
                            <a:spcAft>
                              <a:spcPts val="0"/>
                            </a:spcAft>
                          </a:pPr>
                          <a:r>
                            <a:rPr lang="en-US" sz="15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270°(W)</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6464" marR="86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spcAft>
                              <a:spcPts val="0"/>
                            </a:spcAft>
                          </a:pPr>
                          <a:r>
                            <a:rPr lang="en-US" sz="1500" kern="100" dirty="0">
                              <a:solidFill>
                                <a:schemeClr val="accent5">
                                  <a:lumMod val="10000"/>
                                </a:schemeClr>
                              </a:solidFill>
                              <a:effectLst/>
                              <a:latin typeface="Times New Roman" panose="02020603050405020304" pitchFamily="18" charset="0"/>
                              <a:ea typeface="標楷體" panose="03000509000000000000" pitchFamily="65" charset="-120"/>
                              <a:cs typeface="Times New Roman" panose="02020603050405020304" pitchFamily="18" charset="0"/>
                            </a:rPr>
                            <a:t>2.37</a:t>
                          </a:r>
                          <a:endParaRPr lang="zh-TW" sz="1500" kern="100" dirty="0">
                            <a:solidFill>
                              <a:schemeClr val="accent5">
                                <a:lumMod val="10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86464" marR="86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spcAft>
                              <a:spcPts val="0"/>
                            </a:spcAft>
                          </a:pPr>
                          <a:r>
                            <a:rPr lang="en-US" sz="1500" kern="100" dirty="0">
                              <a:solidFill>
                                <a:schemeClr val="accent5">
                                  <a:lumMod val="10000"/>
                                </a:schemeClr>
                              </a:solidFill>
                              <a:effectLst/>
                              <a:latin typeface="Times New Roman" panose="02020603050405020304" pitchFamily="18" charset="0"/>
                              <a:ea typeface="標楷體" panose="03000509000000000000" pitchFamily="65" charset="-120"/>
                              <a:cs typeface="Times New Roman" panose="02020603050405020304" pitchFamily="18" charset="0"/>
                            </a:rPr>
                            <a:t>51.83</a:t>
                          </a:r>
                          <a:endParaRPr lang="zh-TW" sz="1500" kern="100" dirty="0">
                            <a:solidFill>
                              <a:schemeClr val="accent5">
                                <a:lumMod val="10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86464" marR="86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7627822"/>
                      </a:ext>
                    </a:extLst>
                  </a:tr>
                </a:tbl>
              </a:graphicData>
            </a:graphic>
          </p:graphicFrame>
        </mc:Fallback>
      </mc:AlternateContent>
      <p:sp>
        <p:nvSpPr>
          <p:cNvPr id="10" name="文字方塊 9"/>
          <p:cNvSpPr txBox="1"/>
          <p:nvPr/>
        </p:nvSpPr>
        <p:spPr>
          <a:xfrm>
            <a:off x="3050667" y="973084"/>
            <a:ext cx="3504966" cy="1651734"/>
          </a:xfrm>
          <a:prstGeom prst="rect">
            <a:avLst/>
          </a:prstGeom>
          <a:noFill/>
        </p:spPr>
        <p:txBody>
          <a:bodyPr wrap="square" rtlCol="0">
            <a:spAutoFit/>
          </a:bodyPr>
          <a:lstStyle/>
          <a:p>
            <a:pPr marL="285750" indent="-285750">
              <a:buFont typeface="Arial" panose="020B0604020202020204" pitchFamily="34" charset="0"/>
              <a:buChar char="•"/>
            </a:pPr>
            <a:r>
              <a:rPr lang="en-US" altLang="zh-TW" sz="2000" b="1" dirty="0">
                <a:solidFill>
                  <a:schemeClr val="accent5">
                    <a:lumMod val="10000"/>
                  </a:schemeClr>
                </a:solidFill>
                <a:latin typeface="Times New Roman" panose="02020603050405020304" pitchFamily="18" charset="0"/>
                <a:cs typeface="Times New Roman" panose="02020603050405020304" pitchFamily="18" charset="0"/>
              </a:rPr>
              <a:t>Experimental Setup</a:t>
            </a:r>
          </a:p>
          <a:p>
            <a:pPr marL="285750" indent="-285750">
              <a:buFont typeface="Wingdings" panose="05000000000000000000" pitchFamily="2" charset="2"/>
              <a:buChar char="Ø"/>
            </a:pPr>
            <a:r>
              <a:rPr lang="en-US" altLang="zh-TW" sz="2000" dirty="0">
                <a:solidFill>
                  <a:schemeClr val="accent5">
                    <a:lumMod val="10000"/>
                  </a:schemeClr>
                </a:solidFill>
                <a:latin typeface="Times New Roman" panose="02020603050405020304" pitchFamily="18" charset="0"/>
                <a:cs typeface="Times New Roman" panose="02020603050405020304" pitchFamily="18" charset="0"/>
              </a:rPr>
              <a:t>Flow direction setup: S to N</a:t>
            </a:r>
          </a:p>
          <a:p>
            <a:pPr marL="342900" indent="-342900">
              <a:spcBef>
                <a:spcPts val="150"/>
              </a:spcBef>
              <a:buFont typeface="Wingdings" panose="05000000000000000000" pitchFamily="2" charset="2"/>
              <a:buChar char="Ø"/>
            </a:pPr>
            <a:r>
              <a:rPr lang="en-US" altLang="zh-TW" sz="2000" dirty="0">
                <a:solidFill>
                  <a:schemeClr val="accent5">
                    <a:lumMod val="10000"/>
                  </a:schemeClr>
                </a:solidFill>
                <a:latin typeface="Times New Roman" panose="02020603050405020304" pitchFamily="18" charset="0"/>
                <a:cs typeface="Times New Roman" panose="02020603050405020304" pitchFamily="18" charset="0"/>
              </a:rPr>
              <a:t>Heating Power : 30 W/m</a:t>
            </a:r>
          </a:p>
          <a:p>
            <a:pPr marL="342900" indent="-342900">
              <a:spcBef>
                <a:spcPts val="150"/>
              </a:spcBef>
              <a:buFont typeface="Wingdings" panose="05000000000000000000" pitchFamily="2" charset="2"/>
              <a:buChar char="Ø"/>
            </a:pPr>
            <a:r>
              <a:rPr lang="en-US" altLang="zh-TW" sz="2000" dirty="0">
                <a:solidFill>
                  <a:schemeClr val="accent5">
                    <a:lumMod val="10000"/>
                  </a:schemeClr>
                </a:solidFill>
                <a:latin typeface="Times New Roman" panose="02020603050405020304" pitchFamily="18" charset="0"/>
                <a:cs typeface="Times New Roman" panose="02020603050405020304" pitchFamily="18" charset="0"/>
              </a:rPr>
              <a:t>Heating duration: 60 minutes</a:t>
            </a:r>
            <a:endParaRPr lang="zh-TW" altLang="en-US" sz="2000" dirty="0">
              <a:solidFill>
                <a:schemeClr val="accent5">
                  <a:lumMod val="10000"/>
                </a:schemeClr>
              </a:solidFill>
              <a:latin typeface="Times New Roman" panose="02020603050405020304" pitchFamily="18" charset="0"/>
              <a:cs typeface="Times New Roman" panose="02020603050405020304" pitchFamily="18" charset="0"/>
            </a:endParaRPr>
          </a:p>
          <a:p>
            <a:endParaRPr lang="en-US" altLang="zh-TW" dirty="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11" name="文字方塊 10"/>
          <p:cNvSpPr txBox="1"/>
          <p:nvPr/>
        </p:nvSpPr>
        <p:spPr>
          <a:xfrm>
            <a:off x="3147941" y="4062584"/>
            <a:ext cx="3491784" cy="707886"/>
          </a:xfrm>
          <a:prstGeom prst="rect">
            <a:avLst/>
          </a:prstGeom>
          <a:noFill/>
        </p:spPr>
        <p:txBody>
          <a:bodyPr wrap="square" rtlCol="0">
            <a:spAutoFit/>
          </a:bodyPr>
          <a:lstStyle/>
          <a:p>
            <a:pPr marL="285750" indent="-285750">
              <a:buFont typeface="Arial" panose="020B0604020202020204" pitchFamily="34" charset="0"/>
              <a:buChar char="•"/>
            </a:pPr>
            <a:r>
              <a:rPr lang="en-US" altLang="zh-TW" sz="2000" b="1" dirty="0">
                <a:solidFill>
                  <a:schemeClr val="accent5">
                    <a:lumMod val="10000"/>
                  </a:schemeClr>
                </a:solidFill>
                <a:latin typeface="Times New Roman" panose="02020603050405020304" pitchFamily="18" charset="0"/>
                <a:cs typeface="Times New Roman" panose="02020603050405020304" pitchFamily="18" charset="0"/>
              </a:rPr>
              <a:t>Experimental Result</a:t>
            </a:r>
          </a:p>
          <a:p>
            <a:pPr marL="285750" indent="-285750">
              <a:buFont typeface="Wingdings" panose="05000000000000000000" pitchFamily="2" charset="2"/>
              <a:buChar char="Ø"/>
            </a:pPr>
            <a:r>
              <a:rPr lang="en-US" altLang="zh-TW" sz="2000" dirty="0">
                <a:solidFill>
                  <a:schemeClr val="accent5">
                    <a:lumMod val="10000"/>
                  </a:schemeClr>
                </a:solidFill>
                <a:latin typeface="Times New Roman" panose="02020603050405020304" pitchFamily="18" charset="0"/>
                <a:cs typeface="Times New Roman" panose="02020603050405020304" pitchFamily="18" charset="0"/>
              </a:rPr>
              <a:t>Flow direction : SW to N</a:t>
            </a:r>
          </a:p>
        </p:txBody>
      </p:sp>
      <p:pic>
        <p:nvPicPr>
          <p:cNvPr id="12" name="圖片 11"/>
          <p:cNvPicPr/>
          <p:nvPr/>
        </p:nvPicPr>
        <p:blipFill>
          <a:blip r:embed="rId6">
            <a:extLst>
              <a:ext uri="{28A0092B-C50C-407E-A947-70E740481C1C}">
                <a14:useLocalDpi xmlns:a14="http://schemas.microsoft.com/office/drawing/2010/main" val="0"/>
              </a:ext>
            </a:extLst>
          </a:blip>
          <a:srcRect/>
          <a:stretch>
            <a:fillRect/>
          </a:stretch>
        </p:blipFill>
        <p:spPr bwMode="auto">
          <a:xfrm>
            <a:off x="3895014" y="2253548"/>
            <a:ext cx="1816272" cy="1795846"/>
          </a:xfrm>
          <a:prstGeom prst="rect">
            <a:avLst/>
          </a:prstGeom>
          <a:noFill/>
        </p:spPr>
      </p:pic>
      <p:sp>
        <p:nvSpPr>
          <p:cNvPr id="14" name="動作按鈕: 下一項 13">
            <a:hlinkClick r:id="" action="ppaction://hlinkshowjump?jump=nextslide" highlightClick="1"/>
          </p:cNvPr>
          <p:cNvSpPr/>
          <p:nvPr/>
        </p:nvSpPr>
        <p:spPr>
          <a:xfrm>
            <a:off x="11443317" y="6333180"/>
            <a:ext cx="435006" cy="434597"/>
          </a:xfrm>
          <a:prstGeom prst="actionButtonForwardNext">
            <a:avLst/>
          </a:prstGeom>
          <a:solidFill>
            <a:schemeClr val="accent5"/>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動作按鈕: 上一項 14">
            <a:hlinkClick r:id="" action="ppaction://hlinkshowjump?jump=previousslide" highlightClick="1"/>
          </p:cNvPr>
          <p:cNvSpPr/>
          <p:nvPr/>
        </p:nvSpPr>
        <p:spPr>
          <a:xfrm>
            <a:off x="241954" y="6333179"/>
            <a:ext cx="435600" cy="434597"/>
          </a:xfrm>
          <a:prstGeom prst="actionButtonBackPrevious">
            <a:avLst/>
          </a:prstGeom>
          <a:solidFill>
            <a:schemeClr val="accent5"/>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動作按鈕: 移至首頁 9">
            <a:hlinkClick r:id="rId7" action="ppaction://hlinksldjump" highlightClick="1"/>
            <a:extLst>
              <a:ext uri="{FF2B5EF4-FFF2-40B4-BE49-F238E27FC236}">
                <a16:creationId xmlns:a16="http://schemas.microsoft.com/office/drawing/2014/main" id="{EBDE60C1-C385-4EFD-9412-3783BB9E888A}"/>
              </a:ext>
            </a:extLst>
          </p:cNvPr>
          <p:cNvSpPr/>
          <p:nvPr/>
        </p:nvSpPr>
        <p:spPr>
          <a:xfrm>
            <a:off x="8900110" y="221758"/>
            <a:ext cx="536353" cy="588680"/>
          </a:xfrm>
          <a:prstGeom prst="actionButtonHome">
            <a:avLst/>
          </a:prstGeom>
          <a:solidFill>
            <a:schemeClr val="accent5"/>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82844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4435725" y="51964"/>
            <a:ext cx="3320551" cy="584775"/>
          </a:xfrm>
          <a:prstGeom prst="rect">
            <a:avLst/>
          </a:prstGeom>
          <a:noFill/>
        </p:spPr>
        <p:txBody>
          <a:bodyPr wrap="square" rtlCol="0">
            <a:spAutoFit/>
          </a:bodyPr>
          <a:lstStyle/>
          <a:p>
            <a:r>
              <a:rPr lang="en-US" altLang="zh-TW" sz="3200" b="1" dirty="0">
                <a:solidFill>
                  <a:schemeClr val="accent5">
                    <a:lumMod val="10000"/>
                  </a:schemeClr>
                </a:solidFill>
                <a:latin typeface="Times New Roman" panose="02020603050405020304" pitchFamily="18" charset="0"/>
                <a:cs typeface="Times New Roman" panose="02020603050405020304" pitchFamily="18" charset="0"/>
              </a:rPr>
              <a:t>Experimental Site</a:t>
            </a:r>
            <a:endParaRPr lang="zh-TW" altLang="en-US" sz="3200" b="1" dirty="0">
              <a:solidFill>
                <a:schemeClr val="accent5">
                  <a:lumMod val="10000"/>
                </a:schemeClr>
              </a:solidFill>
              <a:latin typeface="Times New Roman" panose="02020603050405020304" pitchFamily="18" charset="0"/>
              <a:cs typeface="Times New Roman" panose="02020603050405020304" pitchFamily="18" charset="0"/>
            </a:endParaRPr>
          </a:p>
        </p:txBody>
      </p:sp>
      <p:pic>
        <p:nvPicPr>
          <p:cNvPr id="16" name="圖片 15">
            <a:extLst>
              <a:ext uri="{FF2B5EF4-FFF2-40B4-BE49-F238E27FC236}">
                <a16:creationId xmlns:a16="http://schemas.microsoft.com/office/drawing/2014/main" id="{88CE3347-7502-48EB-8C42-EB9C366DC32B}"/>
              </a:ext>
            </a:extLst>
          </p:cNvPr>
          <p:cNvPicPr/>
          <p:nvPr/>
        </p:nvPicPr>
        <p:blipFill rotWithShape="1">
          <a:blip r:embed="rId2" cstate="print">
            <a:extLst>
              <a:ext uri="{28A0092B-C50C-407E-A947-70E740481C1C}">
                <a14:useLocalDpi xmlns:a14="http://schemas.microsoft.com/office/drawing/2010/main" val="0"/>
              </a:ext>
            </a:extLst>
          </a:blip>
          <a:srcRect l="1323" r="5197" b="36118"/>
          <a:stretch/>
        </p:blipFill>
        <p:spPr bwMode="auto">
          <a:xfrm>
            <a:off x="7111255" y="1165270"/>
            <a:ext cx="4918788" cy="2299749"/>
          </a:xfrm>
          <a:prstGeom prst="rect">
            <a:avLst/>
          </a:prstGeom>
          <a:noFill/>
          <a:ln>
            <a:solidFill>
              <a:sysClr val="windowText" lastClr="000000"/>
            </a:solidFill>
          </a:ln>
          <a:extLst>
            <a:ext uri="{53640926-AAD7-44D8-BBD7-CCE9431645EC}">
              <a14:shadowObscured xmlns:a14="http://schemas.microsoft.com/office/drawing/2010/main"/>
            </a:ext>
          </a:extLst>
        </p:spPr>
      </p:pic>
      <p:sp>
        <p:nvSpPr>
          <p:cNvPr id="2" name="文字方塊 1">
            <a:extLst>
              <a:ext uri="{FF2B5EF4-FFF2-40B4-BE49-F238E27FC236}">
                <a16:creationId xmlns:a16="http://schemas.microsoft.com/office/drawing/2014/main" id="{FD0C7678-982D-44A1-912D-DE7A7A5A8961}"/>
              </a:ext>
            </a:extLst>
          </p:cNvPr>
          <p:cNvSpPr txBox="1"/>
          <p:nvPr/>
        </p:nvSpPr>
        <p:spPr>
          <a:xfrm>
            <a:off x="9029538" y="3610837"/>
            <a:ext cx="3451065" cy="175432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zh-TW" dirty="0">
                <a:solidFill>
                  <a:schemeClr val="accent5">
                    <a:lumMod val="10000"/>
                  </a:schemeClr>
                </a:solidFill>
                <a:latin typeface="Times New Roman" panose="02020603050405020304" pitchFamily="18" charset="0"/>
                <a:cs typeface="Times New Roman" panose="02020603050405020304" pitchFamily="18" charset="0"/>
              </a:rPr>
              <a:t> </a:t>
            </a:r>
            <a:r>
              <a:rPr lang="en-US" altLang="zh-TW" b="1" dirty="0">
                <a:solidFill>
                  <a:schemeClr val="accent5">
                    <a:lumMod val="10000"/>
                  </a:schemeClr>
                </a:solidFill>
                <a:latin typeface="Times New Roman" panose="02020603050405020304" pitchFamily="18" charset="0"/>
                <a:cs typeface="Times New Roman" panose="02020603050405020304" pitchFamily="18" charset="0"/>
              </a:rPr>
              <a:t>Well T00226 TV-DTS Test</a:t>
            </a:r>
          </a:p>
          <a:p>
            <a:pPr marL="285750" indent="-285750">
              <a:lnSpc>
                <a:spcPct val="150000"/>
              </a:lnSpc>
              <a:buFont typeface="Arial" panose="020B0604020202020204" pitchFamily="34" charset="0"/>
              <a:buChar char="•"/>
            </a:pPr>
            <a:r>
              <a:rPr lang="en-US" altLang="zh-TW" dirty="0">
                <a:solidFill>
                  <a:schemeClr val="accent5">
                    <a:lumMod val="10000"/>
                  </a:schemeClr>
                </a:solidFill>
                <a:latin typeface="Times New Roman" panose="02020603050405020304" pitchFamily="18" charset="0"/>
                <a:cs typeface="Times New Roman" panose="02020603050405020304" pitchFamily="18" charset="0"/>
              </a:rPr>
              <a:t>Heating power: 11W/m</a:t>
            </a:r>
          </a:p>
          <a:p>
            <a:pPr marL="285750" indent="-285750">
              <a:lnSpc>
                <a:spcPct val="150000"/>
              </a:lnSpc>
              <a:buFont typeface="Arial" panose="020B0604020202020204" pitchFamily="34" charset="0"/>
              <a:buChar char="•"/>
            </a:pPr>
            <a:r>
              <a:rPr lang="en-US" altLang="zh-TW" dirty="0">
                <a:solidFill>
                  <a:schemeClr val="accent5">
                    <a:lumMod val="10000"/>
                  </a:schemeClr>
                </a:solidFill>
                <a:latin typeface="Times New Roman" panose="02020603050405020304" pitchFamily="18" charset="0"/>
                <a:cs typeface="Times New Roman" panose="02020603050405020304" pitchFamily="18" charset="0"/>
              </a:rPr>
              <a:t>Heating duration: 30 min</a:t>
            </a:r>
          </a:p>
          <a:p>
            <a:pPr marL="285750" indent="-285750">
              <a:lnSpc>
                <a:spcPct val="150000"/>
              </a:lnSpc>
              <a:buFont typeface="Arial" panose="020B0604020202020204" pitchFamily="34" charset="0"/>
              <a:buChar char="•"/>
            </a:pPr>
            <a:r>
              <a:rPr lang="en-US" altLang="zh-TW" dirty="0">
                <a:solidFill>
                  <a:schemeClr val="accent5">
                    <a:lumMod val="10000"/>
                  </a:schemeClr>
                </a:solidFill>
                <a:latin typeface="Times New Roman" panose="02020603050405020304" pitchFamily="18" charset="0"/>
                <a:cs typeface="Times New Roman" panose="02020603050405020304" pitchFamily="18" charset="0"/>
              </a:rPr>
              <a:t>Test depths:38-40m</a:t>
            </a:r>
            <a:endParaRPr lang="zh-TW" altLang="en-US" dirty="0">
              <a:solidFill>
                <a:schemeClr val="accent5">
                  <a:lumMod val="10000"/>
                </a:schemeClr>
              </a:solidFill>
              <a:latin typeface="Times New Roman" panose="02020603050405020304" pitchFamily="18" charset="0"/>
              <a:cs typeface="Times New Roman" panose="02020603050405020304" pitchFamily="18" charset="0"/>
            </a:endParaRPr>
          </a:p>
        </p:txBody>
      </p:sp>
      <p:grpSp>
        <p:nvGrpSpPr>
          <p:cNvPr id="27" name="群組 26">
            <a:extLst>
              <a:ext uri="{FF2B5EF4-FFF2-40B4-BE49-F238E27FC236}">
                <a16:creationId xmlns:a16="http://schemas.microsoft.com/office/drawing/2014/main" id="{306FA702-76EB-430A-BAD1-F86C6DF7C6E1}"/>
              </a:ext>
            </a:extLst>
          </p:cNvPr>
          <p:cNvGrpSpPr/>
          <p:nvPr/>
        </p:nvGrpSpPr>
        <p:grpSpPr>
          <a:xfrm>
            <a:off x="1008200" y="1126687"/>
            <a:ext cx="3422204" cy="2263851"/>
            <a:chOff x="2513974" y="1219068"/>
            <a:chExt cx="6234372" cy="4124154"/>
          </a:xfrm>
        </p:grpSpPr>
        <p:pic>
          <p:nvPicPr>
            <p:cNvPr id="28" name="圖片 27">
              <a:extLst>
                <a:ext uri="{FF2B5EF4-FFF2-40B4-BE49-F238E27FC236}">
                  <a16:creationId xmlns:a16="http://schemas.microsoft.com/office/drawing/2014/main" id="{D9931E0E-174B-4FAF-99E0-5CE9BF70C420}"/>
                </a:ext>
              </a:extLst>
            </p:cNvPr>
            <p:cNvPicPr>
              <a:picLocks noChangeAspect="1"/>
            </p:cNvPicPr>
            <p:nvPr/>
          </p:nvPicPr>
          <p:blipFill>
            <a:blip r:embed="rId3"/>
            <a:stretch>
              <a:fillRect/>
            </a:stretch>
          </p:blipFill>
          <p:spPr>
            <a:xfrm>
              <a:off x="2513974" y="1219068"/>
              <a:ext cx="6234372" cy="4124154"/>
            </a:xfrm>
            <a:prstGeom prst="rect">
              <a:avLst/>
            </a:prstGeom>
          </p:spPr>
        </p:pic>
        <p:sp>
          <p:nvSpPr>
            <p:cNvPr id="29" name="文字方塊 28">
              <a:extLst>
                <a:ext uri="{FF2B5EF4-FFF2-40B4-BE49-F238E27FC236}">
                  <a16:creationId xmlns:a16="http://schemas.microsoft.com/office/drawing/2014/main" id="{481268BC-B3B7-4248-838C-5D5B0020C49F}"/>
                </a:ext>
              </a:extLst>
            </p:cNvPr>
            <p:cNvSpPr txBox="1"/>
            <p:nvPr/>
          </p:nvSpPr>
          <p:spPr>
            <a:xfrm rot="20395636">
              <a:off x="3297114" y="1749670"/>
              <a:ext cx="905609" cy="404446"/>
            </a:xfrm>
            <a:prstGeom prst="rect">
              <a:avLst/>
            </a:prstGeom>
            <a:solidFill>
              <a:schemeClr val="bg1"/>
            </a:solidFill>
          </p:spPr>
          <p:txBody>
            <a:bodyPr wrap="square" rtlCol="0">
              <a:spAutoFit/>
            </a:bodyPr>
            <a:lstStyle/>
            <a:p>
              <a:endParaRPr lang="zh-TW" altLang="en-US" dirty="0"/>
            </a:p>
          </p:txBody>
        </p:sp>
        <p:sp>
          <p:nvSpPr>
            <p:cNvPr id="30" name="文字方塊 29">
              <a:extLst>
                <a:ext uri="{FF2B5EF4-FFF2-40B4-BE49-F238E27FC236}">
                  <a16:creationId xmlns:a16="http://schemas.microsoft.com/office/drawing/2014/main" id="{BD89E626-E21D-464E-A16E-92785A3C56EF}"/>
                </a:ext>
              </a:extLst>
            </p:cNvPr>
            <p:cNvSpPr txBox="1"/>
            <p:nvPr/>
          </p:nvSpPr>
          <p:spPr>
            <a:xfrm rot="20098974">
              <a:off x="5461398" y="2250551"/>
              <a:ext cx="1479766" cy="369332"/>
            </a:xfrm>
            <a:prstGeom prst="rect">
              <a:avLst/>
            </a:prstGeom>
            <a:solidFill>
              <a:schemeClr val="bg1"/>
            </a:solidFill>
          </p:spPr>
          <p:txBody>
            <a:bodyPr wrap="square" rtlCol="0">
              <a:spAutoFit/>
            </a:bodyPr>
            <a:lstStyle/>
            <a:p>
              <a:endParaRPr lang="zh-TW" altLang="en-US" dirty="0"/>
            </a:p>
          </p:txBody>
        </p:sp>
        <p:sp>
          <p:nvSpPr>
            <p:cNvPr id="31" name="文字方塊 30">
              <a:extLst>
                <a:ext uri="{FF2B5EF4-FFF2-40B4-BE49-F238E27FC236}">
                  <a16:creationId xmlns:a16="http://schemas.microsoft.com/office/drawing/2014/main" id="{BADA08DC-82E1-4085-9EBE-48C60497D4D6}"/>
                </a:ext>
              </a:extLst>
            </p:cNvPr>
            <p:cNvSpPr txBox="1"/>
            <p:nvPr/>
          </p:nvSpPr>
          <p:spPr>
            <a:xfrm rot="20395636">
              <a:off x="8058317" y="2239089"/>
              <a:ext cx="585546" cy="322460"/>
            </a:xfrm>
            <a:prstGeom prst="rect">
              <a:avLst/>
            </a:prstGeom>
            <a:solidFill>
              <a:schemeClr val="bg1"/>
            </a:solidFill>
          </p:spPr>
          <p:txBody>
            <a:bodyPr wrap="square" rtlCol="0">
              <a:spAutoFit/>
            </a:bodyPr>
            <a:lstStyle/>
            <a:p>
              <a:endParaRPr lang="zh-TW" altLang="en-US" dirty="0"/>
            </a:p>
          </p:txBody>
        </p:sp>
      </p:grpSp>
      <p:sp>
        <p:nvSpPr>
          <p:cNvPr id="33" name="矩形 32">
            <a:extLst>
              <a:ext uri="{FF2B5EF4-FFF2-40B4-BE49-F238E27FC236}">
                <a16:creationId xmlns:a16="http://schemas.microsoft.com/office/drawing/2014/main" id="{97D24B7F-917E-4400-8ADA-9243D91E528A}"/>
              </a:ext>
            </a:extLst>
          </p:cNvPr>
          <p:cNvSpPr/>
          <p:nvPr/>
        </p:nvSpPr>
        <p:spPr>
          <a:xfrm>
            <a:off x="693560" y="537236"/>
            <a:ext cx="3545425" cy="400110"/>
          </a:xfrm>
          <a:prstGeom prst="rect">
            <a:avLst/>
          </a:prstGeom>
        </p:spPr>
        <p:txBody>
          <a:bodyPr wrap="square">
            <a:spAutoFit/>
          </a:bodyPr>
          <a:lstStyle/>
          <a:p>
            <a:pPr marL="285750" indent="-285750">
              <a:buFont typeface="Wingdings" panose="05000000000000000000" pitchFamily="2" charset="2"/>
              <a:buChar char="l"/>
            </a:pPr>
            <a:r>
              <a:rPr lang="en-US" altLang="zh-TW" sz="2000" b="1" dirty="0">
                <a:solidFill>
                  <a:schemeClr val="accent3">
                    <a:lumMod val="10000"/>
                  </a:schemeClr>
                </a:solidFill>
                <a:latin typeface="Times New Roman" panose="02020603050405020304" pitchFamily="18" charset="0"/>
                <a:cs typeface="Times New Roman" panose="02020603050405020304" pitchFamily="18" charset="0"/>
              </a:rPr>
              <a:t> Site 1:The north of Taiwan</a:t>
            </a:r>
          </a:p>
        </p:txBody>
      </p:sp>
      <p:sp>
        <p:nvSpPr>
          <p:cNvPr id="34" name="矩形 33">
            <a:extLst>
              <a:ext uri="{FF2B5EF4-FFF2-40B4-BE49-F238E27FC236}">
                <a16:creationId xmlns:a16="http://schemas.microsoft.com/office/drawing/2014/main" id="{3011FBBA-1A8C-4C38-96BF-03C5F2F98977}"/>
              </a:ext>
            </a:extLst>
          </p:cNvPr>
          <p:cNvSpPr/>
          <p:nvPr/>
        </p:nvSpPr>
        <p:spPr>
          <a:xfrm>
            <a:off x="7060952" y="537236"/>
            <a:ext cx="3463440" cy="400110"/>
          </a:xfrm>
          <a:prstGeom prst="rect">
            <a:avLst/>
          </a:prstGeom>
        </p:spPr>
        <p:txBody>
          <a:bodyPr wrap="square">
            <a:spAutoFit/>
          </a:bodyPr>
          <a:lstStyle/>
          <a:p>
            <a:pPr marL="285750" indent="-285750">
              <a:buFont typeface="Wingdings" panose="05000000000000000000" pitchFamily="2" charset="2"/>
              <a:buChar char="l"/>
            </a:pPr>
            <a:r>
              <a:rPr lang="en-US" altLang="zh-TW" dirty="0">
                <a:solidFill>
                  <a:schemeClr val="accent3">
                    <a:lumMod val="10000"/>
                  </a:schemeClr>
                </a:solidFill>
                <a:latin typeface="Times New Roman" panose="02020603050405020304" pitchFamily="18" charset="0"/>
                <a:cs typeface="Times New Roman" panose="02020603050405020304" pitchFamily="18" charset="0"/>
              </a:rPr>
              <a:t> </a:t>
            </a:r>
            <a:r>
              <a:rPr lang="en-US" altLang="zh-TW" sz="2000" b="1" dirty="0">
                <a:solidFill>
                  <a:schemeClr val="accent3">
                    <a:lumMod val="10000"/>
                  </a:schemeClr>
                </a:solidFill>
                <a:latin typeface="Times New Roman" panose="02020603050405020304" pitchFamily="18" charset="0"/>
                <a:cs typeface="Times New Roman" panose="02020603050405020304" pitchFamily="18" charset="0"/>
              </a:rPr>
              <a:t>Site 2:The south of Taiwan</a:t>
            </a:r>
          </a:p>
        </p:txBody>
      </p:sp>
      <p:sp>
        <p:nvSpPr>
          <p:cNvPr id="49" name="文字方塊 48">
            <a:extLst>
              <a:ext uri="{FF2B5EF4-FFF2-40B4-BE49-F238E27FC236}">
                <a16:creationId xmlns:a16="http://schemas.microsoft.com/office/drawing/2014/main" id="{342921E5-07B3-4D68-92E0-37775A7299B8}"/>
              </a:ext>
            </a:extLst>
          </p:cNvPr>
          <p:cNvSpPr txBox="1"/>
          <p:nvPr/>
        </p:nvSpPr>
        <p:spPr>
          <a:xfrm>
            <a:off x="2887483" y="4728798"/>
            <a:ext cx="3208517" cy="175432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zh-TW" sz="1600" dirty="0">
                <a:solidFill>
                  <a:schemeClr val="accent5">
                    <a:lumMod val="10000"/>
                  </a:schemeClr>
                </a:solidFill>
                <a:latin typeface="Times New Roman" panose="02020603050405020304" pitchFamily="18" charset="0"/>
                <a:cs typeface="Times New Roman" panose="02020603050405020304" pitchFamily="18" charset="0"/>
              </a:rPr>
              <a:t> </a:t>
            </a:r>
            <a:r>
              <a:rPr lang="en-US" altLang="zh-TW" b="1" dirty="0">
                <a:solidFill>
                  <a:schemeClr val="accent5">
                    <a:lumMod val="10000"/>
                  </a:schemeClr>
                </a:solidFill>
                <a:latin typeface="Times New Roman" panose="02020603050405020304" pitchFamily="18" charset="0"/>
                <a:cs typeface="Times New Roman" panose="02020603050405020304" pitchFamily="18" charset="0"/>
              </a:rPr>
              <a:t>Well K00264 TV-DTS Test</a:t>
            </a:r>
          </a:p>
          <a:p>
            <a:pPr marL="285750" indent="-285750">
              <a:lnSpc>
                <a:spcPct val="150000"/>
              </a:lnSpc>
              <a:buFont typeface="Arial" panose="020B0604020202020204" pitchFamily="34" charset="0"/>
              <a:buChar char="•"/>
            </a:pPr>
            <a:r>
              <a:rPr lang="en-US" altLang="zh-TW" dirty="0">
                <a:solidFill>
                  <a:schemeClr val="accent5">
                    <a:lumMod val="10000"/>
                  </a:schemeClr>
                </a:solidFill>
                <a:latin typeface="Times New Roman" panose="02020603050405020304" pitchFamily="18" charset="0"/>
                <a:cs typeface="Times New Roman" panose="02020603050405020304" pitchFamily="18" charset="0"/>
              </a:rPr>
              <a:t>Heating power: 30W/m</a:t>
            </a:r>
          </a:p>
          <a:p>
            <a:pPr marL="285750" indent="-285750">
              <a:lnSpc>
                <a:spcPct val="150000"/>
              </a:lnSpc>
              <a:buFont typeface="Arial" panose="020B0604020202020204" pitchFamily="34" charset="0"/>
              <a:buChar char="•"/>
            </a:pPr>
            <a:r>
              <a:rPr lang="en-US" altLang="zh-TW" dirty="0">
                <a:solidFill>
                  <a:schemeClr val="accent5">
                    <a:lumMod val="10000"/>
                  </a:schemeClr>
                </a:solidFill>
                <a:latin typeface="Times New Roman" panose="02020603050405020304" pitchFamily="18" charset="0"/>
                <a:cs typeface="Times New Roman" panose="02020603050405020304" pitchFamily="18" charset="0"/>
              </a:rPr>
              <a:t>Heating duration: 45 min</a:t>
            </a:r>
          </a:p>
          <a:p>
            <a:pPr marL="285750" indent="-285750">
              <a:lnSpc>
                <a:spcPct val="150000"/>
              </a:lnSpc>
              <a:buFont typeface="Arial" panose="020B0604020202020204" pitchFamily="34" charset="0"/>
              <a:buChar char="•"/>
            </a:pPr>
            <a:r>
              <a:rPr lang="en-US" altLang="zh-TW" dirty="0">
                <a:solidFill>
                  <a:schemeClr val="accent5">
                    <a:lumMod val="10000"/>
                  </a:schemeClr>
                </a:solidFill>
                <a:latin typeface="Times New Roman" panose="02020603050405020304" pitchFamily="18" charset="0"/>
                <a:cs typeface="Times New Roman" panose="02020603050405020304" pitchFamily="18" charset="0"/>
              </a:rPr>
              <a:t>Test depths:8-10m</a:t>
            </a:r>
            <a:endParaRPr lang="zh-TW" altLang="en-US" dirty="0">
              <a:solidFill>
                <a:schemeClr val="accent5">
                  <a:lumMod val="10000"/>
                </a:schemeClr>
              </a:solidFill>
              <a:latin typeface="Times New Roman" panose="02020603050405020304" pitchFamily="18" charset="0"/>
              <a:cs typeface="Times New Roman" panose="02020603050405020304" pitchFamily="18" charset="0"/>
            </a:endParaRPr>
          </a:p>
        </p:txBody>
      </p:sp>
      <p:pic>
        <p:nvPicPr>
          <p:cNvPr id="51" name="圖片 50">
            <a:extLst>
              <a:ext uri="{FF2B5EF4-FFF2-40B4-BE49-F238E27FC236}">
                <a16:creationId xmlns:a16="http://schemas.microsoft.com/office/drawing/2014/main" id="{1E07835B-BF54-4EA7-A460-703AB00529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991" t="-4453" r="12347" b="1"/>
          <a:stretch/>
        </p:blipFill>
        <p:spPr>
          <a:xfrm>
            <a:off x="871491" y="3401289"/>
            <a:ext cx="1727747" cy="3328683"/>
          </a:xfrm>
          <a:prstGeom prst="rect">
            <a:avLst/>
          </a:prstGeom>
        </p:spPr>
      </p:pic>
      <p:pic>
        <p:nvPicPr>
          <p:cNvPr id="6" name="圖片 5">
            <a:extLst>
              <a:ext uri="{FF2B5EF4-FFF2-40B4-BE49-F238E27FC236}">
                <a16:creationId xmlns:a16="http://schemas.microsoft.com/office/drawing/2014/main" id="{A51C31AC-BA75-444F-B82D-18F712D2A041}"/>
              </a:ext>
            </a:extLst>
          </p:cNvPr>
          <p:cNvPicPr>
            <a:picLocks noChangeAspect="1"/>
          </p:cNvPicPr>
          <p:nvPr/>
        </p:nvPicPr>
        <p:blipFill rotWithShape="1">
          <a:blip r:embed="rId5">
            <a:extLst>
              <a:ext uri="{28A0092B-C50C-407E-A947-70E740481C1C}">
                <a14:useLocalDpi xmlns:a14="http://schemas.microsoft.com/office/drawing/2010/main" val="0"/>
              </a:ext>
            </a:extLst>
          </a:blip>
          <a:srcRect l="8028" t="3935" r="9217" b="2018"/>
          <a:stretch/>
        </p:blipFill>
        <p:spPr>
          <a:xfrm>
            <a:off x="4560567" y="822893"/>
            <a:ext cx="2178803" cy="3796682"/>
          </a:xfrm>
          <a:prstGeom prst="rect">
            <a:avLst/>
          </a:prstGeom>
        </p:spPr>
      </p:pic>
      <p:cxnSp>
        <p:nvCxnSpPr>
          <p:cNvPr id="8" name="直線接點 7">
            <a:extLst>
              <a:ext uri="{FF2B5EF4-FFF2-40B4-BE49-F238E27FC236}">
                <a16:creationId xmlns:a16="http://schemas.microsoft.com/office/drawing/2014/main" id="{717D5C5A-E485-4EE4-B352-43D625D21289}"/>
              </a:ext>
            </a:extLst>
          </p:cNvPr>
          <p:cNvCxnSpPr>
            <a:cxnSpLocks/>
            <a:stCxn id="10" idx="1"/>
          </p:cNvCxnSpPr>
          <p:nvPr/>
        </p:nvCxnSpPr>
        <p:spPr>
          <a:xfrm flipH="1" flipV="1">
            <a:off x="4106008" y="913262"/>
            <a:ext cx="1343983" cy="5540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486D5069-1E61-4D8F-ACC4-F4D0D0CB96D1}"/>
              </a:ext>
            </a:extLst>
          </p:cNvPr>
          <p:cNvSpPr/>
          <p:nvPr/>
        </p:nvSpPr>
        <p:spPr>
          <a:xfrm>
            <a:off x="5449991" y="1348621"/>
            <a:ext cx="199350" cy="23739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4">
            <a:extLst>
              <a:ext uri="{FF2B5EF4-FFF2-40B4-BE49-F238E27FC236}">
                <a16:creationId xmlns:a16="http://schemas.microsoft.com/office/drawing/2014/main" id="{F8E8FBAB-A1AC-42C9-83A1-B865CE87DC7A}"/>
              </a:ext>
            </a:extLst>
          </p:cNvPr>
          <p:cNvSpPr/>
          <p:nvPr/>
        </p:nvSpPr>
        <p:spPr>
          <a:xfrm>
            <a:off x="4982126" y="3500918"/>
            <a:ext cx="393479" cy="46856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6" name="直線接點 35">
            <a:extLst>
              <a:ext uri="{FF2B5EF4-FFF2-40B4-BE49-F238E27FC236}">
                <a16:creationId xmlns:a16="http://schemas.microsoft.com/office/drawing/2014/main" id="{3E441792-3DE1-4EF3-B3A4-4C7F91EC8FCB}"/>
              </a:ext>
            </a:extLst>
          </p:cNvPr>
          <p:cNvCxnSpPr>
            <a:cxnSpLocks/>
            <a:endCxn id="35" idx="3"/>
          </p:cNvCxnSpPr>
          <p:nvPr/>
        </p:nvCxnSpPr>
        <p:spPr>
          <a:xfrm flipH="1">
            <a:off x="5375605" y="880318"/>
            <a:ext cx="1755132" cy="28548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圖片 2"/>
          <p:cNvPicPr>
            <a:picLocks noChangeAspect="1"/>
          </p:cNvPicPr>
          <p:nvPr/>
        </p:nvPicPr>
        <p:blipFill rotWithShape="1">
          <a:blip r:embed="rId6">
            <a:extLst>
              <a:ext uri="{28A0092B-C50C-407E-A947-70E740481C1C}">
                <a14:useLocalDpi xmlns:a14="http://schemas.microsoft.com/office/drawing/2010/main" val="0"/>
              </a:ext>
            </a:extLst>
          </a:blip>
          <a:srcRect r="23751" b="13346"/>
          <a:stretch/>
        </p:blipFill>
        <p:spPr>
          <a:xfrm>
            <a:off x="6961482" y="3692943"/>
            <a:ext cx="1968586" cy="2976304"/>
          </a:xfrm>
          <a:prstGeom prst="rect">
            <a:avLst/>
          </a:prstGeom>
        </p:spPr>
      </p:pic>
      <p:sp>
        <p:nvSpPr>
          <p:cNvPr id="22" name="動作按鈕: 下一項 21">
            <a:hlinkClick r:id="" action="ppaction://hlinkshowjump?jump=nextslide" highlightClick="1"/>
          </p:cNvPr>
          <p:cNvSpPr/>
          <p:nvPr/>
        </p:nvSpPr>
        <p:spPr>
          <a:xfrm>
            <a:off x="11443317" y="6333180"/>
            <a:ext cx="435006" cy="434597"/>
          </a:xfrm>
          <a:prstGeom prst="actionButtonForwardNext">
            <a:avLst/>
          </a:prstGeom>
          <a:solidFill>
            <a:schemeClr val="accent5"/>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動作按鈕: 上一項 22">
            <a:hlinkClick r:id="" action="ppaction://hlinkshowjump?jump=previousslide" highlightClick="1"/>
          </p:cNvPr>
          <p:cNvSpPr/>
          <p:nvPr/>
        </p:nvSpPr>
        <p:spPr>
          <a:xfrm>
            <a:off x="241954" y="6333179"/>
            <a:ext cx="435600" cy="434597"/>
          </a:xfrm>
          <a:prstGeom prst="actionButtonBackPrevious">
            <a:avLst/>
          </a:prstGeom>
          <a:solidFill>
            <a:schemeClr val="accent5"/>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動作按鈕: 移至首頁 9">
            <a:hlinkClick r:id="rId7" action="ppaction://hlinksldjump" highlightClick="1"/>
            <a:extLst>
              <a:ext uri="{FF2B5EF4-FFF2-40B4-BE49-F238E27FC236}">
                <a16:creationId xmlns:a16="http://schemas.microsoft.com/office/drawing/2014/main" id="{EBDE60C1-C385-4EFD-9412-3783BB9E888A}"/>
              </a:ext>
            </a:extLst>
          </p:cNvPr>
          <p:cNvSpPr/>
          <p:nvPr/>
        </p:nvSpPr>
        <p:spPr>
          <a:xfrm>
            <a:off x="11175140" y="179820"/>
            <a:ext cx="536353" cy="588680"/>
          </a:xfrm>
          <a:prstGeom prst="actionButtonHome">
            <a:avLst/>
          </a:prstGeom>
          <a:solidFill>
            <a:schemeClr val="accent5"/>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73605985"/>
      </p:ext>
    </p:extLst>
  </p:cSld>
  <p:clrMapOvr>
    <a:masterClrMapping/>
  </p:clrMapOvr>
</p:sld>
</file>

<file path=ppt/theme/theme1.xml><?xml version="1.0" encoding="utf-8"?>
<a:theme xmlns:a="http://schemas.openxmlformats.org/drawingml/2006/main" name="Aquatic and Physical Therapy Center by Slidesgo">
  <a:themeElements>
    <a:clrScheme name="Simple Light">
      <a:dk1>
        <a:srgbClr val="1A4568"/>
      </a:dk1>
      <a:lt1>
        <a:srgbClr val="FFFFFF"/>
      </a:lt1>
      <a:dk2>
        <a:srgbClr val="285E89"/>
      </a:dk2>
      <a:lt2>
        <a:srgbClr val="80C9DD"/>
      </a:lt2>
      <a:accent1>
        <a:srgbClr val="285E89"/>
      </a:accent1>
      <a:accent2>
        <a:srgbClr val="9DCEDF"/>
      </a:accent2>
      <a:accent3>
        <a:srgbClr val="EFEFEF"/>
      </a:accent3>
      <a:accent4>
        <a:srgbClr val="66A5BB"/>
      </a:accent4>
      <a:accent5>
        <a:srgbClr val="EFEFEF"/>
      </a:accent5>
      <a:accent6>
        <a:srgbClr val="1A4568"/>
      </a:accent6>
      <a:hlink>
        <a:srgbClr val="285E8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quatic and Physical Therapy Center by Slidesgo">
  <a:themeElements>
    <a:clrScheme name="Simple Light">
      <a:dk1>
        <a:srgbClr val="1A4568"/>
      </a:dk1>
      <a:lt1>
        <a:srgbClr val="FFFFFF"/>
      </a:lt1>
      <a:dk2>
        <a:srgbClr val="285E89"/>
      </a:dk2>
      <a:lt2>
        <a:srgbClr val="80C9DD"/>
      </a:lt2>
      <a:accent1>
        <a:srgbClr val="285E89"/>
      </a:accent1>
      <a:accent2>
        <a:srgbClr val="9DCEDF"/>
      </a:accent2>
      <a:accent3>
        <a:srgbClr val="EFEFEF"/>
      </a:accent3>
      <a:accent4>
        <a:srgbClr val="66A5BB"/>
      </a:accent4>
      <a:accent5>
        <a:srgbClr val="EFEFEF"/>
      </a:accent5>
      <a:accent6>
        <a:srgbClr val="1A4568"/>
      </a:accent6>
      <a:hlink>
        <a:srgbClr val="285E8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Aquatic and Physical Therapy Center by Slidesgo">
  <a:themeElements>
    <a:clrScheme name="Simple Light">
      <a:dk1>
        <a:srgbClr val="1A4568"/>
      </a:dk1>
      <a:lt1>
        <a:srgbClr val="FFFFFF"/>
      </a:lt1>
      <a:dk2>
        <a:srgbClr val="285E89"/>
      </a:dk2>
      <a:lt2>
        <a:srgbClr val="80C9DD"/>
      </a:lt2>
      <a:accent1>
        <a:srgbClr val="285E89"/>
      </a:accent1>
      <a:accent2>
        <a:srgbClr val="9DCEDF"/>
      </a:accent2>
      <a:accent3>
        <a:srgbClr val="EFEFEF"/>
      </a:accent3>
      <a:accent4>
        <a:srgbClr val="66A5BB"/>
      </a:accent4>
      <a:accent5>
        <a:srgbClr val="EFEFEF"/>
      </a:accent5>
      <a:accent6>
        <a:srgbClr val="1A4568"/>
      </a:accent6>
      <a:hlink>
        <a:srgbClr val="285E8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Aquatic and Physical Therapy Center by Slidesgo">
  <a:themeElements>
    <a:clrScheme name="Simple Light">
      <a:dk1>
        <a:srgbClr val="1A4568"/>
      </a:dk1>
      <a:lt1>
        <a:srgbClr val="FFFFFF"/>
      </a:lt1>
      <a:dk2>
        <a:srgbClr val="285E89"/>
      </a:dk2>
      <a:lt2>
        <a:srgbClr val="80C9DD"/>
      </a:lt2>
      <a:accent1>
        <a:srgbClr val="285E89"/>
      </a:accent1>
      <a:accent2>
        <a:srgbClr val="9DCEDF"/>
      </a:accent2>
      <a:accent3>
        <a:srgbClr val="EFEFEF"/>
      </a:accent3>
      <a:accent4>
        <a:srgbClr val="66A5BB"/>
      </a:accent4>
      <a:accent5>
        <a:srgbClr val="EFEFEF"/>
      </a:accent5>
      <a:accent6>
        <a:srgbClr val="1A4568"/>
      </a:accent6>
      <a:hlink>
        <a:srgbClr val="285E8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20239</TotalTime>
  <Words>1027</Words>
  <Application>Microsoft Office PowerPoint</Application>
  <PresentationFormat>寬螢幕</PresentationFormat>
  <Paragraphs>233</Paragraphs>
  <Slides>15</Slides>
  <Notes>4</Notes>
  <HiddenSlides>0</HiddenSlides>
  <MMClips>0</MMClips>
  <ScaleCrop>false</ScaleCrop>
  <HeadingPairs>
    <vt:vector size="4" baseType="variant">
      <vt:variant>
        <vt:lpstr>佈景主題</vt:lpstr>
      </vt:variant>
      <vt:variant>
        <vt:i4>4</vt:i4>
      </vt:variant>
      <vt:variant>
        <vt:lpstr>投影片標題</vt:lpstr>
      </vt:variant>
      <vt:variant>
        <vt:i4>15</vt:i4>
      </vt:variant>
    </vt:vector>
  </HeadingPairs>
  <TitlesOfParts>
    <vt:vector size="19" baseType="lpstr">
      <vt:lpstr>Aquatic and Physical Therapy Center by Slidesgo</vt:lpstr>
      <vt:lpstr>1_Aquatic and Physical Therapy Center by Slidesgo</vt:lpstr>
      <vt:lpstr>3_Aquatic and Physical Therapy Center by Slidesgo</vt:lpstr>
      <vt:lpstr>5_Aquatic and Physical Therapy Center by Slidesgo</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承瀚 劉</cp:lastModifiedBy>
  <cp:revision>783</cp:revision>
  <dcterms:created xsi:type="dcterms:W3CDTF">2022-01-04T16:29:56Z</dcterms:created>
  <dcterms:modified xsi:type="dcterms:W3CDTF">2025-05-01T07:22:24Z</dcterms:modified>
</cp:coreProperties>
</file>