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1266" r:id="rId3"/>
    <p:sldId id="1267" r:id="rId4"/>
    <p:sldId id="1262" r:id="rId5"/>
    <p:sldId id="1297" r:id="rId6"/>
    <p:sldId id="1314" r:id="rId7"/>
    <p:sldId id="1298" r:id="rId8"/>
    <p:sldId id="1312" r:id="rId9"/>
    <p:sldId id="1241" r:id="rId10"/>
    <p:sldId id="1311" r:id="rId11"/>
    <p:sldId id="1306" r:id="rId12"/>
    <p:sldId id="1182" r:id="rId13"/>
    <p:sldId id="1299" r:id="rId14"/>
    <p:sldId id="1302" r:id="rId15"/>
    <p:sldId id="1244" r:id="rId16"/>
    <p:sldId id="1303" r:id="rId17"/>
    <p:sldId id="1304" r:id="rId18"/>
    <p:sldId id="312" r:id="rId19"/>
    <p:sldId id="1307" r:id="rId20"/>
    <p:sldId id="1308" r:id="rId21"/>
    <p:sldId id="1301" r:id="rId22"/>
    <p:sldId id="1235" r:id="rId23"/>
    <p:sldId id="1238" r:id="rId24"/>
    <p:sldId id="1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FF"/>
    <a:srgbClr val="0000FF"/>
    <a:srgbClr val="00FFFF"/>
    <a:srgbClr val="257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F126F-E3E5-4610-A4F1-FB4EE9561657}" v="232" dt="2025-04-24T16:30:23.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2533" autoAdjust="0"/>
  </p:normalViewPr>
  <p:slideViewPr>
    <p:cSldViewPr snapToGrid="0">
      <p:cViewPr varScale="1">
        <p:scale>
          <a:sx n="97" d="100"/>
          <a:sy n="97" d="100"/>
        </p:scale>
        <p:origin x="9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bry, Sara B" userId="ab54bcf6-4307-4c25-9c79-acd9958ef983" providerId="ADAL" clId="{BC0F126F-E3E5-4610-A4F1-FB4EE9561657}"/>
    <pc:docChg chg="undo redo custSel addSld delSld modSld sldOrd">
      <pc:chgData name="Cebry, Sara B" userId="ab54bcf6-4307-4c25-9c79-acd9958ef983" providerId="ADAL" clId="{BC0F126F-E3E5-4610-A4F1-FB4EE9561657}" dt="2025-04-24T16:39:43.564" v="6608" actId="729"/>
      <pc:docMkLst>
        <pc:docMk/>
      </pc:docMkLst>
      <pc:sldChg chg="modSp mod">
        <pc:chgData name="Cebry, Sara B" userId="ab54bcf6-4307-4c25-9c79-acd9958ef983" providerId="ADAL" clId="{BC0F126F-E3E5-4610-A4F1-FB4EE9561657}" dt="2025-04-21T19:52:54.094" v="5612" actId="20577"/>
        <pc:sldMkLst>
          <pc:docMk/>
          <pc:sldMk cId="1911809215" sldId="256"/>
        </pc:sldMkLst>
        <pc:spChg chg="mod">
          <ac:chgData name="Cebry, Sara B" userId="ab54bcf6-4307-4c25-9c79-acd9958ef983" providerId="ADAL" clId="{BC0F126F-E3E5-4610-A4F1-FB4EE9561657}" dt="2025-04-21T17:11:23.735" v="3531" actId="1076"/>
          <ac:spMkLst>
            <pc:docMk/>
            <pc:sldMk cId="1911809215" sldId="256"/>
            <ac:spMk id="2" creationId="{5258833C-D72B-C4B9-8EA2-65846DD4AD7C}"/>
          </ac:spMkLst>
        </pc:spChg>
        <pc:spChg chg="mod">
          <ac:chgData name="Cebry, Sara B" userId="ab54bcf6-4307-4c25-9c79-acd9958ef983" providerId="ADAL" clId="{BC0F126F-E3E5-4610-A4F1-FB4EE9561657}" dt="2025-04-21T19:52:54.094" v="5612" actId="20577"/>
          <ac:spMkLst>
            <pc:docMk/>
            <pc:sldMk cId="1911809215" sldId="256"/>
            <ac:spMk id="3" creationId="{2DF03E0C-6F9C-598C-4DD9-592586523631}"/>
          </ac:spMkLst>
        </pc:spChg>
        <pc:spChg chg="mod">
          <ac:chgData name="Cebry, Sara B" userId="ab54bcf6-4307-4c25-9c79-acd9958ef983" providerId="ADAL" clId="{BC0F126F-E3E5-4610-A4F1-FB4EE9561657}" dt="2025-04-21T17:11:41.337" v="3537" actId="1076"/>
          <ac:spMkLst>
            <pc:docMk/>
            <pc:sldMk cId="1911809215" sldId="256"/>
            <ac:spMk id="6" creationId="{12039C92-75FB-341C-CBF2-669A17CBA45F}"/>
          </ac:spMkLst>
        </pc:spChg>
        <pc:spChg chg="mod">
          <ac:chgData name="Cebry, Sara B" userId="ab54bcf6-4307-4c25-9c79-acd9958ef983" providerId="ADAL" clId="{BC0F126F-E3E5-4610-A4F1-FB4EE9561657}" dt="2025-04-21T17:11:52.600" v="3540" actId="1076"/>
          <ac:spMkLst>
            <pc:docMk/>
            <pc:sldMk cId="1911809215" sldId="256"/>
            <ac:spMk id="12" creationId="{033D6DE2-C9C9-5C78-9EC0-10F514BC9DD6}"/>
          </ac:spMkLst>
        </pc:spChg>
        <pc:picChg chg="mod">
          <ac:chgData name="Cebry, Sara B" userId="ab54bcf6-4307-4c25-9c79-acd9958ef983" providerId="ADAL" clId="{BC0F126F-E3E5-4610-A4F1-FB4EE9561657}" dt="2025-04-21T17:11:37.395" v="3535" actId="1076"/>
          <ac:picMkLst>
            <pc:docMk/>
            <pc:sldMk cId="1911809215" sldId="256"/>
            <ac:picMk id="8" creationId="{075F4F8A-A978-B58E-96C8-05ADC38EBC01}"/>
          </ac:picMkLst>
        </pc:picChg>
        <pc:picChg chg="mod">
          <ac:chgData name="Cebry, Sara B" userId="ab54bcf6-4307-4c25-9c79-acd9958ef983" providerId="ADAL" clId="{BC0F126F-E3E5-4610-A4F1-FB4EE9561657}" dt="2025-04-21T17:11:37.395" v="3535" actId="1076"/>
          <ac:picMkLst>
            <pc:docMk/>
            <pc:sldMk cId="1911809215" sldId="256"/>
            <ac:picMk id="9" creationId="{AC1C2C3D-27B9-E2E7-CCCE-02D978EA8C19}"/>
          </ac:picMkLst>
        </pc:picChg>
        <pc:picChg chg="mod">
          <ac:chgData name="Cebry, Sara B" userId="ab54bcf6-4307-4c25-9c79-acd9958ef983" providerId="ADAL" clId="{BC0F126F-E3E5-4610-A4F1-FB4EE9561657}" dt="2025-04-21T17:11:39.281" v="3536" actId="1076"/>
          <ac:picMkLst>
            <pc:docMk/>
            <pc:sldMk cId="1911809215" sldId="256"/>
            <ac:picMk id="10" creationId="{957D8DEB-19D9-940D-C0B7-A9F242969D05}"/>
          </ac:picMkLst>
        </pc:picChg>
        <pc:picChg chg="mod">
          <ac:chgData name="Cebry, Sara B" userId="ab54bcf6-4307-4c25-9c79-acd9958ef983" providerId="ADAL" clId="{BC0F126F-E3E5-4610-A4F1-FB4EE9561657}" dt="2025-04-21T17:11:46.074" v="3538" actId="1076"/>
          <ac:picMkLst>
            <pc:docMk/>
            <pc:sldMk cId="1911809215" sldId="256"/>
            <ac:picMk id="11" creationId="{DB358236-E754-DAD5-C099-C17AE8152074}"/>
          </ac:picMkLst>
        </pc:picChg>
      </pc:sldChg>
      <pc:sldChg chg="del ord modNotesTx">
        <pc:chgData name="Cebry, Sara B" userId="ab54bcf6-4307-4c25-9c79-acd9958ef983" providerId="ADAL" clId="{BC0F126F-E3E5-4610-A4F1-FB4EE9561657}" dt="2025-04-17T19:34:03.119" v="2163" actId="47"/>
        <pc:sldMkLst>
          <pc:docMk/>
          <pc:sldMk cId="2543939202" sldId="257"/>
        </pc:sldMkLst>
      </pc:sldChg>
      <pc:sldChg chg="del">
        <pc:chgData name="Cebry, Sara B" userId="ab54bcf6-4307-4c25-9c79-acd9958ef983" providerId="ADAL" clId="{BC0F126F-E3E5-4610-A4F1-FB4EE9561657}" dt="2025-04-17T17:14:58.032" v="168" actId="47"/>
        <pc:sldMkLst>
          <pc:docMk/>
          <pc:sldMk cId="1502443893" sldId="278"/>
        </pc:sldMkLst>
      </pc:sldChg>
      <pc:sldChg chg="modSp add mod">
        <pc:chgData name="Cebry, Sara B" userId="ab54bcf6-4307-4c25-9c79-acd9958ef983" providerId="ADAL" clId="{BC0F126F-E3E5-4610-A4F1-FB4EE9561657}" dt="2025-04-21T16:59:55.129" v="3259" actId="1076"/>
        <pc:sldMkLst>
          <pc:docMk/>
          <pc:sldMk cId="3805110652" sldId="312"/>
        </pc:sldMkLst>
        <pc:picChg chg="mod">
          <ac:chgData name="Cebry, Sara B" userId="ab54bcf6-4307-4c25-9c79-acd9958ef983" providerId="ADAL" clId="{BC0F126F-E3E5-4610-A4F1-FB4EE9561657}" dt="2025-04-21T16:59:55.129" v="3259" actId="1076"/>
          <ac:picMkLst>
            <pc:docMk/>
            <pc:sldMk cId="3805110652" sldId="312"/>
            <ac:picMk id="31" creationId="{003577F8-A912-E497-3515-E9172C5D97D8}"/>
          </ac:picMkLst>
        </pc:picChg>
      </pc:sldChg>
      <pc:sldChg chg="add del">
        <pc:chgData name="Cebry, Sara B" userId="ab54bcf6-4307-4c25-9c79-acd9958ef983" providerId="ADAL" clId="{BC0F126F-E3E5-4610-A4F1-FB4EE9561657}" dt="2025-04-17T19:59:44.148" v="2362" actId="47"/>
        <pc:sldMkLst>
          <pc:docMk/>
          <pc:sldMk cId="2472300425" sldId="1062"/>
        </pc:sldMkLst>
      </pc:sldChg>
      <pc:sldChg chg="add del">
        <pc:chgData name="Cebry, Sara B" userId="ab54bcf6-4307-4c25-9c79-acd9958ef983" providerId="ADAL" clId="{BC0F126F-E3E5-4610-A4F1-FB4EE9561657}" dt="2025-04-17T19:59:44.148" v="2362" actId="47"/>
        <pc:sldMkLst>
          <pc:docMk/>
          <pc:sldMk cId="215543099" sldId="1064"/>
        </pc:sldMkLst>
      </pc:sldChg>
      <pc:sldChg chg="add del">
        <pc:chgData name="Cebry, Sara B" userId="ab54bcf6-4307-4c25-9c79-acd9958ef983" providerId="ADAL" clId="{BC0F126F-E3E5-4610-A4F1-FB4EE9561657}" dt="2025-04-17T19:59:44.148" v="2362" actId="47"/>
        <pc:sldMkLst>
          <pc:docMk/>
          <pc:sldMk cId="544590716" sldId="1065"/>
        </pc:sldMkLst>
      </pc:sldChg>
      <pc:sldChg chg="del mod ord modShow">
        <pc:chgData name="Cebry, Sara B" userId="ab54bcf6-4307-4c25-9c79-acd9958ef983" providerId="ADAL" clId="{BC0F126F-E3E5-4610-A4F1-FB4EE9561657}" dt="2025-04-21T20:52:35.116" v="6000" actId="47"/>
        <pc:sldMkLst>
          <pc:docMk/>
          <pc:sldMk cId="985219642" sldId="1143"/>
        </pc:sldMkLst>
      </pc:sldChg>
      <pc:sldChg chg="del">
        <pc:chgData name="Cebry, Sara B" userId="ab54bcf6-4307-4c25-9c79-acd9958ef983" providerId="ADAL" clId="{BC0F126F-E3E5-4610-A4F1-FB4EE9561657}" dt="2025-04-21T18:26:18.025" v="4132" actId="47"/>
        <pc:sldMkLst>
          <pc:docMk/>
          <pc:sldMk cId="2519733635" sldId="1144"/>
        </pc:sldMkLst>
      </pc:sldChg>
      <pc:sldChg chg="addSp delSp modSp add del mod">
        <pc:chgData name="Cebry, Sara B" userId="ab54bcf6-4307-4c25-9c79-acd9958ef983" providerId="ADAL" clId="{BC0F126F-E3E5-4610-A4F1-FB4EE9561657}" dt="2025-04-17T19:59:44.148" v="2362" actId="47"/>
        <pc:sldMkLst>
          <pc:docMk/>
          <pc:sldMk cId="2023544325" sldId="1179"/>
        </pc:sldMkLst>
        <pc:spChg chg="add del mod">
          <ac:chgData name="Cebry, Sara B" userId="ab54bcf6-4307-4c25-9c79-acd9958ef983" providerId="ADAL" clId="{BC0F126F-E3E5-4610-A4F1-FB4EE9561657}" dt="2025-04-17T19:48:20.367" v="2214" actId="478"/>
          <ac:spMkLst>
            <pc:docMk/>
            <pc:sldMk cId="2023544325" sldId="1179"/>
            <ac:spMk id="6" creationId="{BD13CCEF-DEDB-766A-868F-A23C5E420A40}"/>
          </ac:spMkLst>
        </pc:spChg>
        <pc:picChg chg="add del mod ord">
          <ac:chgData name="Cebry, Sara B" userId="ab54bcf6-4307-4c25-9c79-acd9958ef983" providerId="ADAL" clId="{BC0F126F-E3E5-4610-A4F1-FB4EE9561657}" dt="2025-04-17T19:48:16.498" v="2213" actId="478"/>
          <ac:picMkLst>
            <pc:docMk/>
            <pc:sldMk cId="2023544325" sldId="1179"/>
            <ac:picMk id="3" creationId="{3E1B7558-A6A3-B5F9-E8EA-3183EED665C7}"/>
          </ac:picMkLst>
        </pc:picChg>
        <pc:picChg chg="add mod modCrop">
          <ac:chgData name="Cebry, Sara B" userId="ab54bcf6-4307-4c25-9c79-acd9958ef983" providerId="ADAL" clId="{BC0F126F-E3E5-4610-A4F1-FB4EE9561657}" dt="2025-04-17T19:49:24.470" v="2230" actId="732"/>
          <ac:picMkLst>
            <pc:docMk/>
            <pc:sldMk cId="2023544325" sldId="1179"/>
            <ac:picMk id="7" creationId="{5E0F2C60-5510-13F1-AF11-920DDFC3F465}"/>
          </ac:picMkLst>
        </pc:picChg>
        <pc:picChg chg="mod">
          <ac:chgData name="Cebry, Sara B" userId="ab54bcf6-4307-4c25-9c79-acd9958ef983" providerId="ADAL" clId="{BC0F126F-E3E5-4610-A4F1-FB4EE9561657}" dt="2025-04-17T19:48:02.717" v="2210" actId="1076"/>
          <ac:picMkLst>
            <pc:docMk/>
            <pc:sldMk cId="2023544325" sldId="1179"/>
            <ac:picMk id="1030" creationId="{00000000-0000-0000-0000-000000000000}"/>
          </ac:picMkLst>
        </pc:picChg>
      </pc:sldChg>
      <pc:sldChg chg="del ord modNotesTx">
        <pc:chgData name="Cebry, Sara B" userId="ab54bcf6-4307-4c25-9c79-acd9958ef983" providerId="ADAL" clId="{BC0F126F-E3E5-4610-A4F1-FB4EE9561657}" dt="2025-04-17T19:38:44.213" v="2200" actId="47"/>
        <pc:sldMkLst>
          <pc:docMk/>
          <pc:sldMk cId="1319702810" sldId="1180"/>
        </pc:sldMkLst>
      </pc:sldChg>
      <pc:sldChg chg="delSp modSp mod">
        <pc:chgData name="Cebry, Sara B" userId="ab54bcf6-4307-4c25-9c79-acd9958ef983" providerId="ADAL" clId="{BC0F126F-E3E5-4610-A4F1-FB4EE9561657}" dt="2025-04-22T19:50:25.742" v="6246" actId="478"/>
        <pc:sldMkLst>
          <pc:docMk/>
          <pc:sldMk cId="599586000" sldId="1182"/>
        </pc:sldMkLst>
        <pc:spChg chg="mod">
          <ac:chgData name="Cebry, Sara B" userId="ab54bcf6-4307-4c25-9c79-acd9958ef983" providerId="ADAL" clId="{BC0F126F-E3E5-4610-A4F1-FB4EE9561657}" dt="2025-04-22T19:49:41.107" v="6235" actId="14100"/>
          <ac:spMkLst>
            <pc:docMk/>
            <pc:sldMk cId="599586000" sldId="1182"/>
            <ac:spMk id="2" creationId="{EF51F605-5108-F274-0226-F6AA5C7262CE}"/>
          </ac:spMkLst>
        </pc:spChg>
        <pc:spChg chg="mod">
          <ac:chgData name="Cebry, Sara B" userId="ab54bcf6-4307-4c25-9c79-acd9958ef983" providerId="ADAL" clId="{BC0F126F-E3E5-4610-A4F1-FB4EE9561657}" dt="2025-04-22T19:50:13.499" v="6245" actId="2710"/>
          <ac:spMkLst>
            <pc:docMk/>
            <pc:sldMk cId="599586000" sldId="1182"/>
            <ac:spMk id="3" creationId="{9A3BE25F-E57E-8965-AE3B-723488DFB100}"/>
          </ac:spMkLst>
        </pc:spChg>
        <pc:spChg chg="del">
          <ac:chgData name="Cebry, Sara B" userId="ab54bcf6-4307-4c25-9c79-acd9958ef983" providerId="ADAL" clId="{BC0F126F-E3E5-4610-A4F1-FB4EE9561657}" dt="2025-04-22T19:50:25.742" v="6246" actId="478"/>
          <ac:spMkLst>
            <pc:docMk/>
            <pc:sldMk cId="599586000" sldId="1182"/>
            <ac:spMk id="4" creationId="{46B8E0DF-9D2F-3F77-18F2-8D843F05C07E}"/>
          </ac:spMkLst>
        </pc:spChg>
      </pc:sldChg>
      <pc:sldChg chg="add">
        <pc:chgData name="Cebry, Sara B" userId="ab54bcf6-4307-4c25-9c79-acd9958ef983" providerId="ADAL" clId="{BC0F126F-E3E5-4610-A4F1-FB4EE9561657}" dt="2025-04-21T19:48:51.218" v="5581"/>
        <pc:sldMkLst>
          <pc:docMk/>
          <pc:sldMk cId="2309825318" sldId="1235"/>
        </pc:sldMkLst>
      </pc:sldChg>
      <pc:sldChg chg="add">
        <pc:chgData name="Cebry, Sara B" userId="ab54bcf6-4307-4c25-9c79-acd9958ef983" providerId="ADAL" clId="{BC0F126F-E3E5-4610-A4F1-FB4EE9561657}" dt="2025-04-21T19:49:07.151" v="5582"/>
        <pc:sldMkLst>
          <pc:docMk/>
          <pc:sldMk cId="3021007770" sldId="1238"/>
        </pc:sldMkLst>
      </pc:sldChg>
      <pc:sldChg chg="addSp delSp modSp mod modTransition modNotesTx">
        <pc:chgData name="Cebry, Sara B" userId="ab54bcf6-4307-4c25-9c79-acd9958ef983" providerId="ADAL" clId="{BC0F126F-E3E5-4610-A4F1-FB4EE9561657}" dt="2025-04-22T19:51:32.281" v="6276"/>
        <pc:sldMkLst>
          <pc:docMk/>
          <pc:sldMk cId="2801592712" sldId="1241"/>
        </pc:sldMkLst>
        <pc:spChg chg="mod">
          <ac:chgData name="Cebry, Sara B" userId="ab54bcf6-4307-4c25-9c79-acd9958ef983" providerId="ADAL" clId="{BC0F126F-E3E5-4610-A4F1-FB4EE9561657}" dt="2025-04-22T19:49:21.505" v="6229" actId="404"/>
          <ac:spMkLst>
            <pc:docMk/>
            <pc:sldMk cId="2801592712" sldId="1241"/>
            <ac:spMk id="5" creationId="{F77189C0-37C1-4EE8-21D8-07DE9DA985C5}"/>
          </ac:spMkLst>
        </pc:spChg>
        <pc:spChg chg="add del mod">
          <ac:chgData name="Cebry, Sara B" userId="ab54bcf6-4307-4c25-9c79-acd9958ef983" providerId="ADAL" clId="{BC0F126F-E3E5-4610-A4F1-FB4EE9561657}" dt="2025-04-21T18:29:32.049" v="4179" actId="478"/>
          <ac:spMkLst>
            <pc:docMk/>
            <pc:sldMk cId="2801592712" sldId="1241"/>
            <ac:spMk id="17" creationId="{DA4B0FB5-928F-EE8A-A729-FBD4FD8D9A13}"/>
          </ac:spMkLst>
        </pc:spChg>
        <pc:spChg chg="mod">
          <ac:chgData name="Cebry, Sara B" userId="ab54bcf6-4307-4c25-9c79-acd9958ef983" providerId="ADAL" clId="{BC0F126F-E3E5-4610-A4F1-FB4EE9561657}" dt="2025-04-21T18:19:40.310" v="4031" actId="1037"/>
          <ac:spMkLst>
            <pc:docMk/>
            <pc:sldMk cId="2801592712" sldId="1241"/>
            <ac:spMk id="19" creationId="{E7A2BAF1-5EB1-A736-0F2E-13B4D94D27C7}"/>
          </ac:spMkLst>
        </pc:spChg>
        <pc:spChg chg="mod ord">
          <ac:chgData name="Cebry, Sara B" userId="ab54bcf6-4307-4c25-9c79-acd9958ef983" providerId="ADAL" clId="{BC0F126F-E3E5-4610-A4F1-FB4EE9561657}" dt="2025-04-21T18:57:58.467" v="4350" actId="166"/>
          <ac:spMkLst>
            <pc:docMk/>
            <pc:sldMk cId="2801592712" sldId="1241"/>
            <ac:spMk id="24" creationId="{584D1733-5FE6-7355-1109-C0ED0B1AB9E4}"/>
          </ac:spMkLst>
        </pc:spChg>
        <pc:spChg chg="mod">
          <ac:chgData name="Cebry, Sara B" userId="ab54bcf6-4307-4c25-9c79-acd9958ef983" providerId="ADAL" clId="{BC0F126F-E3E5-4610-A4F1-FB4EE9561657}" dt="2025-04-21T18:58:45.023" v="4366" actId="1076"/>
          <ac:spMkLst>
            <pc:docMk/>
            <pc:sldMk cId="2801592712" sldId="1241"/>
            <ac:spMk id="25" creationId="{547B6F44-BB4E-41CC-E9D6-671F718D4CF1}"/>
          </ac:spMkLst>
        </pc:spChg>
        <pc:spChg chg="add mod">
          <ac:chgData name="Cebry, Sara B" userId="ab54bcf6-4307-4c25-9c79-acd9958ef983" providerId="ADAL" clId="{BC0F126F-E3E5-4610-A4F1-FB4EE9561657}" dt="2025-04-21T18:59:27.370" v="4399" actId="208"/>
          <ac:spMkLst>
            <pc:docMk/>
            <pc:sldMk cId="2801592712" sldId="1241"/>
            <ac:spMk id="26" creationId="{84DF5A37-EBB6-D50F-6810-27C21610344E}"/>
          </ac:spMkLst>
        </pc:spChg>
        <pc:picChg chg="add del mod">
          <ac:chgData name="Cebry, Sara B" userId="ab54bcf6-4307-4c25-9c79-acd9958ef983" providerId="ADAL" clId="{BC0F126F-E3E5-4610-A4F1-FB4EE9561657}" dt="2025-04-21T18:14:13.699" v="3934" actId="478"/>
          <ac:picMkLst>
            <pc:docMk/>
            <pc:sldMk cId="2801592712" sldId="1241"/>
            <ac:picMk id="3" creationId="{834D0CC1-2ACC-5FC2-1B17-8AE626777167}"/>
          </ac:picMkLst>
        </pc:picChg>
        <pc:picChg chg="add del mod modCrop">
          <ac:chgData name="Cebry, Sara B" userId="ab54bcf6-4307-4c25-9c79-acd9958ef983" providerId="ADAL" clId="{BC0F126F-E3E5-4610-A4F1-FB4EE9561657}" dt="2025-04-21T18:18:44.946" v="3999" actId="478"/>
          <ac:picMkLst>
            <pc:docMk/>
            <pc:sldMk cId="2801592712" sldId="1241"/>
            <ac:picMk id="7" creationId="{1B01C327-B260-2315-C2D9-9AA40F3EBBE2}"/>
          </ac:picMkLst>
        </pc:picChg>
        <pc:picChg chg="del mod">
          <ac:chgData name="Cebry, Sara B" userId="ab54bcf6-4307-4c25-9c79-acd9958ef983" providerId="ADAL" clId="{BC0F126F-E3E5-4610-A4F1-FB4EE9561657}" dt="2025-04-21T18:29:29.241" v="4178" actId="478"/>
          <ac:picMkLst>
            <pc:docMk/>
            <pc:sldMk cId="2801592712" sldId="1241"/>
            <ac:picMk id="8" creationId="{661F8903-88EC-8BD2-E996-270ADE152111}"/>
          </ac:picMkLst>
        </pc:picChg>
        <pc:picChg chg="add mod">
          <ac:chgData name="Cebry, Sara B" userId="ab54bcf6-4307-4c25-9c79-acd9958ef983" providerId="ADAL" clId="{BC0F126F-E3E5-4610-A4F1-FB4EE9561657}" dt="2025-04-21T18:19:25.899" v="4028" actId="1076"/>
          <ac:picMkLst>
            <pc:docMk/>
            <pc:sldMk cId="2801592712" sldId="1241"/>
            <ac:picMk id="9" creationId="{D938E1E7-1F58-FD59-03B2-C50942A8EA89}"/>
          </ac:picMkLst>
        </pc:picChg>
        <pc:picChg chg="add del mod">
          <ac:chgData name="Cebry, Sara B" userId="ab54bcf6-4307-4c25-9c79-acd9958ef983" providerId="ADAL" clId="{BC0F126F-E3E5-4610-A4F1-FB4EE9561657}" dt="2025-04-21T18:30:00.507" v="4188" actId="21"/>
          <ac:picMkLst>
            <pc:docMk/>
            <pc:sldMk cId="2801592712" sldId="1241"/>
            <ac:picMk id="11" creationId="{DF3FD38B-1CA0-8C11-CAD7-1CA963983CC8}"/>
          </ac:picMkLst>
        </pc:picChg>
        <pc:picChg chg="add del mod ord modCrop">
          <ac:chgData name="Cebry, Sara B" userId="ab54bcf6-4307-4c25-9c79-acd9958ef983" providerId="ADAL" clId="{BC0F126F-E3E5-4610-A4F1-FB4EE9561657}" dt="2025-04-21T18:58:53.391" v="4394" actId="1035"/>
          <ac:picMkLst>
            <pc:docMk/>
            <pc:sldMk cId="2801592712" sldId="1241"/>
            <ac:picMk id="12" creationId="{5B692D19-7F9C-9053-0435-06DA9366D76A}"/>
          </ac:picMkLst>
        </pc:picChg>
        <pc:picChg chg="del">
          <ac:chgData name="Cebry, Sara B" userId="ab54bcf6-4307-4c25-9c79-acd9958ef983" providerId="ADAL" clId="{BC0F126F-E3E5-4610-A4F1-FB4EE9561657}" dt="2025-04-21T18:13:07.860" v="3924" actId="478"/>
          <ac:picMkLst>
            <pc:docMk/>
            <pc:sldMk cId="2801592712" sldId="1241"/>
            <ac:picMk id="20" creationId="{D2753FD2-B796-4BAE-F4BC-EB2F70F06AFB}"/>
          </ac:picMkLst>
        </pc:picChg>
        <pc:picChg chg="add del mod">
          <ac:chgData name="Cebry, Sara B" userId="ab54bcf6-4307-4c25-9c79-acd9958ef983" providerId="ADAL" clId="{BC0F126F-E3E5-4610-A4F1-FB4EE9561657}" dt="2025-04-21T18:59:07.933" v="4396" actId="478"/>
          <ac:picMkLst>
            <pc:docMk/>
            <pc:sldMk cId="2801592712" sldId="1241"/>
            <ac:picMk id="21" creationId="{A80B9F90-FDD1-E068-015C-3B7C4833E096}"/>
          </ac:picMkLst>
        </pc:picChg>
        <pc:picChg chg="add mod ord modCrop">
          <ac:chgData name="Cebry, Sara B" userId="ab54bcf6-4307-4c25-9c79-acd9958ef983" providerId="ADAL" clId="{BC0F126F-E3E5-4610-A4F1-FB4EE9561657}" dt="2025-04-21T18:56:57.725" v="4313" actId="1037"/>
          <ac:picMkLst>
            <pc:docMk/>
            <pc:sldMk cId="2801592712" sldId="1241"/>
            <ac:picMk id="22" creationId="{B4B8D632-F8A1-8551-8975-0AC092C1D1E0}"/>
          </ac:picMkLst>
        </pc:picChg>
        <pc:picChg chg="add del mod ord modCrop">
          <ac:chgData name="Cebry, Sara B" userId="ab54bcf6-4307-4c25-9c79-acd9958ef983" providerId="ADAL" clId="{BC0F126F-E3E5-4610-A4F1-FB4EE9561657}" dt="2025-04-21T19:00:30.318" v="4413" actId="478"/>
          <ac:picMkLst>
            <pc:docMk/>
            <pc:sldMk cId="2801592712" sldId="1241"/>
            <ac:picMk id="23" creationId="{2F1DC446-6398-05C5-FCC7-51248AC334A1}"/>
          </ac:picMkLst>
        </pc:picChg>
        <pc:picChg chg="add mod ord">
          <ac:chgData name="Cebry, Sara B" userId="ab54bcf6-4307-4c25-9c79-acd9958ef983" providerId="ADAL" clId="{BC0F126F-E3E5-4610-A4F1-FB4EE9561657}" dt="2025-04-21T19:00:40.016" v="4420" actId="171"/>
          <ac:picMkLst>
            <pc:docMk/>
            <pc:sldMk cId="2801592712" sldId="1241"/>
            <ac:picMk id="27" creationId="{9B581D9B-2663-CBC4-4C52-EF060F1D1BAE}"/>
          </ac:picMkLst>
        </pc:picChg>
        <pc:picChg chg="del">
          <ac:chgData name="Cebry, Sara B" userId="ab54bcf6-4307-4c25-9c79-acd9958ef983" providerId="ADAL" clId="{BC0F126F-E3E5-4610-A4F1-FB4EE9561657}" dt="2025-04-21T18:13:09.874" v="3925" actId="478"/>
          <ac:picMkLst>
            <pc:docMk/>
            <pc:sldMk cId="2801592712" sldId="1241"/>
            <ac:picMk id="37" creationId="{49129B0E-2542-7D5F-F2AE-833A71F73268}"/>
          </ac:picMkLst>
        </pc:picChg>
        <pc:cxnChg chg="mod">
          <ac:chgData name="Cebry, Sara B" userId="ab54bcf6-4307-4c25-9c79-acd9958ef983" providerId="ADAL" clId="{BC0F126F-E3E5-4610-A4F1-FB4EE9561657}" dt="2025-04-21T19:00:57.992" v="4422" actId="14100"/>
          <ac:cxnSpMkLst>
            <pc:docMk/>
            <pc:sldMk cId="2801592712" sldId="1241"/>
            <ac:cxnSpMk id="28" creationId="{D65DB2B1-02FC-B368-6812-6DD9FFCF3222}"/>
          </ac:cxnSpMkLst>
        </pc:cxnChg>
        <pc:cxnChg chg="mod">
          <ac:chgData name="Cebry, Sara B" userId="ab54bcf6-4307-4c25-9c79-acd9958ef983" providerId="ADAL" clId="{BC0F126F-E3E5-4610-A4F1-FB4EE9561657}" dt="2025-04-21T18:49:45.098" v="4280" actId="208"/>
          <ac:cxnSpMkLst>
            <pc:docMk/>
            <pc:sldMk cId="2801592712" sldId="1241"/>
            <ac:cxnSpMk id="32" creationId="{4A08A55A-FC9B-CA1C-D024-5D6D7DD4B630}"/>
          </ac:cxnSpMkLst>
        </pc:cxnChg>
        <pc:cxnChg chg="mod">
          <ac:chgData name="Cebry, Sara B" userId="ab54bcf6-4307-4c25-9c79-acd9958ef983" providerId="ADAL" clId="{BC0F126F-E3E5-4610-A4F1-FB4EE9561657}" dt="2025-04-21T18:49:45.098" v="4280" actId="208"/>
          <ac:cxnSpMkLst>
            <pc:docMk/>
            <pc:sldMk cId="2801592712" sldId="1241"/>
            <ac:cxnSpMk id="34" creationId="{AD689EFD-9BB5-05D9-F62E-E9AF13762EC1}"/>
          </ac:cxnSpMkLst>
        </pc:cxnChg>
      </pc:sldChg>
      <pc:sldChg chg="addSp delSp modSp mod ord modTransition modShow">
        <pc:chgData name="Cebry, Sara B" userId="ab54bcf6-4307-4c25-9c79-acd9958ef983" providerId="ADAL" clId="{BC0F126F-E3E5-4610-A4F1-FB4EE9561657}" dt="2025-04-24T16:39:43.564" v="6608" actId="729"/>
        <pc:sldMkLst>
          <pc:docMk/>
          <pc:sldMk cId="3135893271" sldId="1244"/>
        </pc:sldMkLst>
        <pc:spChg chg="del">
          <ac:chgData name="Cebry, Sara B" userId="ab54bcf6-4307-4c25-9c79-acd9958ef983" providerId="ADAL" clId="{BC0F126F-E3E5-4610-A4F1-FB4EE9561657}" dt="2025-04-15T19:42:28.270" v="30" actId="478"/>
          <ac:spMkLst>
            <pc:docMk/>
            <pc:sldMk cId="3135893271" sldId="1244"/>
            <ac:spMk id="2" creationId="{AA89F6E2-60CE-DE46-D256-DA4556F2829C}"/>
          </ac:spMkLst>
        </pc:spChg>
        <pc:spChg chg="mod">
          <ac:chgData name="Cebry, Sara B" userId="ab54bcf6-4307-4c25-9c79-acd9958ef983" providerId="ADAL" clId="{BC0F126F-E3E5-4610-A4F1-FB4EE9561657}" dt="2025-04-15T19:43:28.338" v="40" actId="1076"/>
          <ac:spMkLst>
            <pc:docMk/>
            <pc:sldMk cId="3135893271" sldId="1244"/>
            <ac:spMk id="3" creationId="{757019E2-D72B-602D-A796-AC7E8F8B77F7}"/>
          </ac:spMkLst>
        </pc:spChg>
        <pc:spChg chg="del">
          <ac:chgData name="Cebry, Sara B" userId="ab54bcf6-4307-4c25-9c79-acd9958ef983" providerId="ADAL" clId="{BC0F126F-E3E5-4610-A4F1-FB4EE9561657}" dt="2025-04-15T19:42:27.705" v="29" actId="478"/>
          <ac:spMkLst>
            <pc:docMk/>
            <pc:sldMk cId="3135893271" sldId="1244"/>
            <ac:spMk id="6" creationId="{1D9FDF31-A9F4-5821-CCAC-B9549842E3F5}"/>
          </ac:spMkLst>
        </pc:spChg>
        <pc:spChg chg="add del mod">
          <ac:chgData name="Cebry, Sara B" userId="ab54bcf6-4307-4c25-9c79-acd9958ef983" providerId="ADAL" clId="{BC0F126F-E3E5-4610-A4F1-FB4EE9561657}" dt="2025-04-17T18:32:24.234" v="808" actId="478"/>
          <ac:spMkLst>
            <pc:docMk/>
            <pc:sldMk cId="3135893271" sldId="1244"/>
            <ac:spMk id="6" creationId="{637684BE-62E5-6CB7-41BF-B15CBBFC9AF6}"/>
          </ac:spMkLst>
        </pc:spChg>
        <pc:spChg chg="del">
          <ac:chgData name="Cebry, Sara B" userId="ab54bcf6-4307-4c25-9c79-acd9958ef983" providerId="ADAL" clId="{BC0F126F-E3E5-4610-A4F1-FB4EE9561657}" dt="2025-04-15T19:42:29.394" v="32" actId="478"/>
          <ac:spMkLst>
            <pc:docMk/>
            <pc:sldMk cId="3135893271" sldId="1244"/>
            <ac:spMk id="8" creationId="{3167C7FF-C424-59BF-7F59-A4B24C07A09A}"/>
          </ac:spMkLst>
        </pc:spChg>
        <pc:spChg chg="mod">
          <ac:chgData name="Cebry, Sara B" userId="ab54bcf6-4307-4c25-9c79-acd9958ef983" providerId="ADAL" clId="{BC0F126F-E3E5-4610-A4F1-FB4EE9561657}" dt="2025-04-22T19:47:48.681" v="6213" actId="1076"/>
          <ac:spMkLst>
            <pc:docMk/>
            <pc:sldMk cId="3135893271" sldId="1244"/>
            <ac:spMk id="11" creationId="{AFE70848-AA2F-E0EC-30DD-E254D73D921F}"/>
          </ac:spMkLst>
        </pc:spChg>
        <pc:spChg chg="mod">
          <ac:chgData name="Cebry, Sara B" userId="ab54bcf6-4307-4c25-9c79-acd9958ef983" providerId="ADAL" clId="{BC0F126F-E3E5-4610-A4F1-FB4EE9561657}" dt="2025-04-17T18:34:18.113" v="939" actId="1076"/>
          <ac:spMkLst>
            <pc:docMk/>
            <pc:sldMk cId="3135893271" sldId="1244"/>
            <ac:spMk id="12" creationId="{6CD48D71-6944-EBBE-6640-9F39D0B4F806}"/>
          </ac:spMkLst>
        </pc:spChg>
        <pc:spChg chg="del mod">
          <ac:chgData name="Cebry, Sara B" userId="ab54bcf6-4307-4c25-9c79-acd9958ef983" providerId="ADAL" clId="{BC0F126F-E3E5-4610-A4F1-FB4EE9561657}" dt="2025-04-22T19:47:51.467" v="6215" actId="478"/>
          <ac:spMkLst>
            <pc:docMk/>
            <pc:sldMk cId="3135893271" sldId="1244"/>
            <ac:spMk id="13" creationId="{152A6BFB-3D35-ECAF-F33A-BE71CA6F7C6C}"/>
          </ac:spMkLst>
        </pc:spChg>
        <pc:spChg chg="del">
          <ac:chgData name="Cebry, Sara B" userId="ab54bcf6-4307-4c25-9c79-acd9958ef983" providerId="ADAL" clId="{BC0F126F-E3E5-4610-A4F1-FB4EE9561657}" dt="2025-04-15T19:42:28.715" v="31" actId="478"/>
          <ac:spMkLst>
            <pc:docMk/>
            <pc:sldMk cId="3135893271" sldId="1244"/>
            <ac:spMk id="15" creationId="{F3FAFC03-766C-D603-7BC8-07E628B5325D}"/>
          </ac:spMkLst>
        </pc:spChg>
        <pc:spChg chg="mod">
          <ac:chgData name="Cebry, Sara B" userId="ab54bcf6-4307-4c25-9c79-acd9958ef983" providerId="ADAL" clId="{BC0F126F-E3E5-4610-A4F1-FB4EE9561657}" dt="2025-04-15T20:04:13.752" v="56" actId="1076"/>
          <ac:spMkLst>
            <pc:docMk/>
            <pc:sldMk cId="3135893271" sldId="1244"/>
            <ac:spMk id="16" creationId="{4ADD0C48-236A-7C76-D022-C21F68361ABE}"/>
          </ac:spMkLst>
        </pc:spChg>
        <pc:spChg chg="mod">
          <ac:chgData name="Cebry, Sara B" userId="ab54bcf6-4307-4c25-9c79-acd9958ef983" providerId="ADAL" clId="{BC0F126F-E3E5-4610-A4F1-FB4EE9561657}" dt="2025-04-15T19:42:47.602" v="35" actId="207"/>
          <ac:spMkLst>
            <pc:docMk/>
            <pc:sldMk cId="3135893271" sldId="1244"/>
            <ac:spMk id="17" creationId="{865EE42E-6570-E3B4-4386-AA5A1989DBE2}"/>
          </ac:spMkLst>
        </pc:spChg>
        <pc:spChg chg="add mod">
          <ac:chgData name="Cebry, Sara B" userId="ab54bcf6-4307-4c25-9c79-acd9958ef983" providerId="ADAL" clId="{BC0F126F-E3E5-4610-A4F1-FB4EE9561657}" dt="2025-04-17T18:32:29.346" v="810" actId="1076"/>
          <ac:spMkLst>
            <pc:docMk/>
            <pc:sldMk cId="3135893271" sldId="1244"/>
            <ac:spMk id="19" creationId="{6C04E469-FE7D-4AAD-E557-04DDB6A58FCA}"/>
          </ac:spMkLst>
        </pc:spChg>
        <pc:spChg chg="add mod">
          <ac:chgData name="Cebry, Sara B" userId="ab54bcf6-4307-4c25-9c79-acd9958ef983" providerId="ADAL" clId="{BC0F126F-E3E5-4610-A4F1-FB4EE9561657}" dt="2025-04-17T18:32:29.346" v="810" actId="1076"/>
          <ac:spMkLst>
            <pc:docMk/>
            <pc:sldMk cId="3135893271" sldId="1244"/>
            <ac:spMk id="20" creationId="{BC582165-0307-9CB8-BA89-223C90240395}"/>
          </ac:spMkLst>
        </pc:spChg>
        <pc:spChg chg="add mod">
          <ac:chgData name="Cebry, Sara B" userId="ab54bcf6-4307-4c25-9c79-acd9958ef983" providerId="ADAL" clId="{BC0F126F-E3E5-4610-A4F1-FB4EE9561657}" dt="2025-04-17T18:32:29.346" v="810" actId="1076"/>
          <ac:spMkLst>
            <pc:docMk/>
            <pc:sldMk cId="3135893271" sldId="1244"/>
            <ac:spMk id="21" creationId="{93086A49-ADC5-1FDF-8AA5-E0B1A6AC9873}"/>
          </ac:spMkLst>
        </pc:spChg>
        <pc:spChg chg="add mod">
          <ac:chgData name="Cebry, Sara B" userId="ab54bcf6-4307-4c25-9c79-acd9958ef983" providerId="ADAL" clId="{BC0F126F-E3E5-4610-A4F1-FB4EE9561657}" dt="2025-04-17T18:32:29.346" v="810" actId="1076"/>
          <ac:spMkLst>
            <pc:docMk/>
            <pc:sldMk cId="3135893271" sldId="1244"/>
            <ac:spMk id="22" creationId="{A42E3AF4-C9DB-00F4-2A8F-3728AE11FBF5}"/>
          </ac:spMkLst>
        </pc:spChg>
        <pc:spChg chg="add mod">
          <ac:chgData name="Cebry, Sara B" userId="ab54bcf6-4307-4c25-9c79-acd9958ef983" providerId="ADAL" clId="{BC0F126F-E3E5-4610-A4F1-FB4EE9561657}" dt="2025-04-17T18:32:29.346" v="810" actId="1076"/>
          <ac:spMkLst>
            <pc:docMk/>
            <pc:sldMk cId="3135893271" sldId="1244"/>
            <ac:spMk id="23" creationId="{5001D877-17F8-7AD9-B35B-32FB4A23ECD1}"/>
          </ac:spMkLst>
        </pc:spChg>
        <pc:spChg chg="add mod">
          <ac:chgData name="Cebry, Sara B" userId="ab54bcf6-4307-4c25-9c79-acd9958ef983" providerId="ADAL" clId="{BC0F126F-E3E5-4610-A4F1-FB4EE9561657}" dt="2025-04-17T18:38:00.153" v="991" actId="207"/>
          <ac:spMkLst>
            <pc:docMk/>
            <pc:sldMk cId="3135893271" sldId="1244"/>
            <ac:spMk id="24" creationId="{53A8EB04-F45F-FBE2-6782-21824577A24C}"/>
          </ac:spMkLst>
        </pc:spChg>
        <pc:spChg chg="add mod">
          <ac:chgData name="Cebry, Sara B" userId="ab54bcf6-4307-4c25-9c79-acd9958ef983" providerId="ADAL" clId="{BC0F126F-E3E5-4610-A4F1-FB4EE9561657}" dt="2025-04-17T18:32:29.346" v="810" actId="1076"/>
          <ac:spMkLst>
            <pc:docMk/>
            <pc:sldMk cId="3135893271" sldId="1244"/>
            <ac:spMk id="25" creationId="{B547F1B3-C1BC-FCD0-3552-4D53BD0379B8}"/>
          </ac:spMkLst>
        </pc:spChg>
        <pc:spChg chg="add mod">
          <ac:chgData name="Cebry, Sara B" userId="ab54bcf6-4307-4c25-9c79-acd9958ef983" providerId="ADAL" clId="{BC0F126F-E3E5-4610-A4F1-FB4EE9561657}" dt="2025-04-17T18:32:29.346" v="810" actId="1076"/>
          <ac:spMkLst>
            <pc:docMk/>
            <pc:sldMk cId="3135893271" sldId="1244"/>
            <ac:spMk id="26" creationId="{C560082C-683E-937A-3CD6-DFEA578D1AE6}"/>
          </ac:spMkLst>
        </pc:spChg>
        <pc:spChg chg="add mod">
          <ac:chgData name="Cebry, Sara B" userId="ab54bcf6-4307-4c25-9c79-acd9958ef983" providerId="ADAL" clId="{BC0F126F-E3E5-4610-A4F1-FB4EE9561657}" dt="2025-04-17T18:32:29.346" v="810" actId="1076"/>
          <ac:spMkLst>
            <pc:docMk/>
            <pc:sldMk cId="3135893271" sldId="1244"/>
            <ac:spMk id="27" creationId="{AD69D885-7CE2-514D-1BFD-5F15576AE9CA}"/>
          </ac:spMkLst>
        </pc:spChg>
        <pc:spChg chg="add mod">
          <ac:chgData name="Cebry, Sara B" userId="ab54bcf6-4307-4c25-9c79-acd9958ef983" providerId="ADAL" clId="{BC0F126F-E3E5-4610-A4F1-FB4EE9561657}" dt="2025-04-17T18:32:29.346" v="810" actId="1076"/>
          <ac:spMkLst>
            <pc:docMk/>
            <pc:sldMk cId="3135893271" sldId="1244"/>
            <ac:spMk id="28" creationId="{F96BC7DF-525A-C665-9401-8BB73CAC1037}"/>
          </ac:spMkLst>
        </pc:spChg>
        <pc:picChg chg="del">
          <ac:chgData name="Cebry, Sara B" userId="ab54bcf6-4307-4c25-9c79-acd9958ef983" providerId="ADAL" clId="{BC0F126F-E3E5-4610-A4F1-FB4EE9561657}" dt="2025-04-22T19:47:43.324" v="6211" actId="478"/>
          <ac:picMkLst>
            <pc:docMk/>
            <pc:sldMk cId="3135893271" sldId="1244"/>
            <ac:picMk id="7" creationId="{A702CB20-BE83-6FB3-28D4-345D2607552E}"/>
          </ac:picMkLst>
        </pc:picChg>
        <pc:picChg chg="mod">
          <ac:chgData name="Cebry, Sara B" userId="ab54bcf6-4307-4c25-9c79-acd9958ef983" providerId="ADAL" clId="{BC0F126F-E3E5-4610-A4F1-FB4EE9561657}" dt="2025-04-22T19:47:50.284" v="6214" actId="14100"/>
          <ac:picMkLst>
            <pc:docMk/>
            <pc:sldMk cId="3135893271" sldId="1244"/>
            <ac:picMk id="9" creationId="{CD8156CB-ABE1-1E2F-E83A-09405FA12805}"/>
          </ac:picMkLst>
        </pc:picChg>
        <pc:picChg chg="del mod">
          <ac:chgData name="Cebry, Sara B" userId="ab54bcf6-4307-4c25-9c79-acd9958ef983" providerId="ADAL" clId="{BC0F126F-E3E5-4610-A4F1-FB4EE9561657}" dt="2025-04-17T18:32:22.177" v="807" actId="478"/>
          <ac:picMkLst>
            <pc:docMk/>
            <pc:sldMk cId="3135893271" sldId="1244"/>
            <ac:picMk id="10" creationId="{9C184F83-59DC-4070-3DDA-48FE1499C83B}"/>
          </ac:picMkLst>
        </pc:picChg>
        <pc:cxnChg chg="add mod">
          <ac:chgData name="Cebry, Sara B" userId="ab54bcf6-4307-4c25-9c79-acd9958ef983" providerId="ADAL" clId="{BC0F126F-E3E5-4610-A4F1-FB4EE9561657}" dt="2025-04-17T18:32:29.346" v="810" actId="1076"/>
          <ac:cxnSpMkLst>
            <pc:docMk/>
            <pc:sldMk cId="3135893271" sldId="1244"/>
            <ac:cxnSpMk id="8" creationId="{3FB7979D-5B68-0895-7919-893BB06AE31D}"/>
          </ac:cxnSpMkLst>
        </pc:cxnChg>
        <pc:cxnChg chg="add mod">
          <ac:chgData name="Cebry, Sara B" userId="ab54bcf6-4307-4c25-9c79-acd9958ef983" providerId="ADAL" clId="{BC0F126F-E3E5-4610-A4F1-FB4EE9561657}" dt="2025-04-17T18:32:29.346" v="810" actId="1076"/>
          <ac:cxnSpMkLst>
            <pc:docMk/>
            <pc:sldMk cId="3135893271" sldId="1244"/>
            <ac:cxnSpMk id="15" creationId="{5D00B05B-D1BB-112B-596F-892940FB8C4E}"/>
          </ac:cxnSpMkLst>
        </pc:cxnChg>
      </pc:sldChg>
      <pc:sldChg chg="del">
        <pc:chgData name="Cebry, Sara B" userId="ab54bcf6-4307-4c25-9c79-acd9958ef983" providerId="ADAL" clId="{BC0F126F-E3E5-4610-A4F1-FB4EE9561657}" dt="2025-04-21T18:31:59.524" v="4274" actId="47"/>
        <pc:sldMkLst>
          <pc:docMk/>
          <pc:sldMk cId="157885168" sldId="1260"/>
        </pc:sldMkLst>
      </pc:sldChg>
      <pc:sldChg chg="del mod modShow">
        <pc:chgData name="Cebry, Sara B" userId="ab54bcf6-4307-4c25-9c79-acd9958ef983" providerId="ADAL" clId="{BC0F126F-E3E5-4610-A4F1-FB4EE9561657}" dt="2025-04-17T19:56:47.686" v="2326" actId="47"/>
        <pc:sldMkLst>
          <pc:docMk/>
          <pc:sldMk cId="370743644" sldId="1261"/>
        </pc:sldMkLst>
      </pc:sldChg>
      <pc:sldChg chg="addSp modSp mod modNotesTx">
        <pc:chgData name="Cebry, Sara B" userId="ab54bcf6-4307-4c25-9c79-acd9958ef983" providerId="ADAL" clId="{BC0F126F-E3E5-4610-A4F1-FB4EE9561657}" dt="2025-04-22T19:49:02.907" v="6225" actId="2711"/>
        <pc:sldMkLst>
          <pc:docMk/>
          <pc:sldMk cId="278560774" sldId="1262"/>
        </pc:sldMkLst>
        <pc:spChg chg="add mod">
          <ac:chgData name="Cebry, Sara B" userId="ab54bcf6-4307-4c25-9c79-acd9958ef983" providerId="ADAL" clId="{BC0F126F-E3E5-4610-A4F1-FB4EE9561657}" dt="2025-04-21T17:10:01.513" v="3529" actId="20577"/>
          <ac:spMkLst>
            <pc:docMk/>
            <pc:sldMk cId="278560774" sldId="1262"/>
            <ac:spMk id="2" creationId="{72865983-BDC8-5A25-7676-91790DBD5EF1}"/>
          </ac:spMkLst>
        </pc:spChg>
        <pc:spChg chg="mod">
          <ac:chgData name="Cebry, Sara B" userId="ab54bcf6-4307-4c25-9c79-acd9958ef983" providerId="ADAL" clId="{BC0F126F-E3E5-4610-A4F1-FB4EE9561657}" dt="2025-04-22T19:49:02.907" v="6225" actId="2711"/>
          <ac:spMkLst>
            <pc:docMk/>
            <pc:sldMk cId="278560774" sldId="1262"/>
            <ac:spMk id="5" creationId="{EC6CCF75-808B-0CAD-D518-8AB1BD51A075}"/>
          </ac:spMkLst>
        </pc:spChg>
      </pc:sldChg>
      <pc:sldChg chg="modSp new del mod ord">
        <pc:chgData name="Cebry, Sara B" userId="ab54bcf6-4307-4c25-9c79-acd9958ef983" providerId="ADAL" clId="{BC0F126F-E3E5-4610-A4F1-FB4EE9561657}" dt="2025-04-17T17:13:03.865" v="98" actId="47"/>
        <pc:sldMkLst>
          <pc:docMk/>
          <pc:sldMk cId="2426942737" sldId="1263"/>
        </pc:sldMkLst>
        <pc:spChg chg="mod">
          <ac:chgData name="Cebry, Sara B" userId="ab54bcf6-4307-4c25-9c79-acd9958ef983" providerId="ADAL" clId="{BC0F126F-E3E5-4610-A4F1-FB4EE9561657}" dt="2025-04-15T19:40:16.979" v="26" actId="20577"/>
          <ac:spMkLst>
            <pc:docMk/>
            <pc:sldMk cId="2426942737" sldId="1263"/>
            <ac:spMk id="2" creationId="{E544D3C2-9C70-437B-350A-755B9479BF22}"/>
          </ac:spMkLst>
        </pc:spChg>
      </pc:sldChg>
      <pc:sldChg chg="new del">
        <pc:chgData name="Cebry, Sara B" userId="ab54bcf6-4307-4c25-9c79-acd9958ef983" providerId="ADAL" clId="{BC0F126F-E3E5-4610-A4F1-FB4EE9561657}" dt="2025-04-15T19:40:04.088" v="1" actId="680"/>
        <pc:sldMkLst>
          <pc:docMk/>
          <pc:sldMk cId="2708773864" sldId="1263"/>
        </pc:sldMkLst>
      </pc:sldChg>
      <pc:sldChg chg="addSp delSp modSp add del mod modNotesTx">
        <pc:chgData name="Cebry, Sara B" userId="ab54bcf6-4307-4c25-9c79-acd9958ef983" providerId="ADAL" clId="{BC0F126F-E3E5-4610-A4F1-FB4EE9561657}" dt="2025-04-17T18:38:18.233" v="993" actId="47"/>
        <pc:sldMkLst>
          <pc:docMk/>
          <pc:sldMk cId="743045409" sldId="1264"/>
        </pc:sldMkLst>
        <pc:spChg chg="add del mod">
          <ac:chgData name="Cebry, Sara B" userId="ab54bcf6-4307-4c25-9c79-acd9958ef983" providerId="ADAL" clId="{BC0F126F-E3E5-4610-A4F1-FB4EE9561657}" dt="2025-04-17T18:35:41.948" v="950" actId="478"/>
          <ac:spMkLst>
            <pc:docMk/>
            <pc:sldMk cId="743045409" sldId="1264"/>
            <ac:spMk id="8" creationId="{D269F73B-7F41-9C4E-1A59-9D249DFB923C}"/>
          </ac:spMkLst>
        </pc:spChg>
        <pc:spChg chg="add mod">
          <ac:chgData name="Cebry, Sara B" userId="ab54bcf6-4307-4c25-9c79-acd9958ef983" providerId="ADAL" clId="{BC0F126F-E3E5-4610-A4F1-FB4EE9561657}" dt="2025-04-17T17:12:23.558" v="97" actId="1076"/>
          <ac:spMkLst>
            <pc:docMk/>
            <pc:sldMk cId="743045409" sldId="1264"/>
            <ac:spMk id="27" creationId="{521C3939-7431-0BF3-A830-FA91D73C16DA}"/>
          </ac:spMkLst>
        </pc:spChg>
        <pc:picChg chg="del">
          <ac:chgData name="Cebry, Sara B" userId="ab54bcf6-4307-4c25-9c79-acd9958ef983" providerId="ADAL" clId="{BC0F126F-E3E5-4610-A4F1-FB4EE9561657}" dt="2025-04-17T18:35:40.377" v="949" actId="478"/>
          <ac:picMkLst>
            <pc:docMk/>
            <pc:sldMk cId="743045409" sldId="1264"/>
            <ac:picMk id="10" creationId="{9C184F83-59DC-4070-3DDA-48FE1499C83B}"/>
          </ac:picMkLst>
        </pc:picChg>
        <pc:cxnChg chg="add mod">
          <ac:chgData name="Cebry, Sara B" userId="ab54bcf6-4307-4c25-9c79-acd9958ef983" providerId="ADAL" clId="{BC0F126F-E3E5-4610-A4F1-FB4EE9561657}" dt="2025-04-17T17:18:14.982" v="641"/>
          <ac:cxnSpMkLst>
            <pc:docMk/>
            <pc:sldMk cId="743045409" sldId="1264"/>
            <ac:cxnSpMk id="6" creationId="{4177D121-E298-1210-364E-EFCA632EA331}"/>
          </ac:cxnSpMkLst>
        </pc:cxnChg>
        <pc:cxnChg chg="add mod">
          <ac:chgData name="Cebry, Sara B" userId="ab54bcf6-4307-4c25-9c79-acd9958ef983" providerId="ADAL" clId="{BC0F126F-E3E5-4610-A4F1-FB4EE9561657}" dt="2025-04-17T17:18:21.069" v="642"/>
          <ac:cxnSpMkLst>
            <pc:docMk/>
            <pc:sldMk cId="743045409" sldId="1264"/>
            <ac:cxnSpMk id="15" creationId="{F09F2752-6F5D-A94B-0EE5-8C079750632A}"/>
          </ac:cxnSpMkLst>
        </pc:cxnChg>
        <pc:cxnChg chg="add del mod">
          <ac:chgData name="Cebry, Sara B" userId="ab54bcf6-4307-4c25-9c79-acd9958ef983" providerId="ADAL" clId="{BC0F126F-E3E5-4610-A4F1-FB4EE9561657}" dt="2025-04-17T17:11:25.749" v="68" actId="478"/>
          <ac:cxnSpMkLst>
            <pc:docMk/>
            <pc:sldMk cId="743045409" sldId="1264"/>
            <ac:cxnSpMk id="21" creationId="{47C495B1-7A92-9927-B5B2-6CAED519D37D}"/>
          </ac:cxnSpMkLst>
        </pc:cxnChg>
        <pc:cxnChg chg="add mod">
          <ac:chgData name="Cebry, Sara B" userId="ab54bcf6-4307-4c25-9c79-acd9958ef983" providerId="ADAL" clId="{BC0F126F-E3E5-4610-A4F1-FB4EE9561657}" dt="2025-04-17T17:18:21.069" v="642"/>
          <ac:cxnSpMkLst>
            <pc:docMk/>
            <pc:sldMk cId="743045409" sldId="1264"/>
            <ac:cxnSpMk id="22" creationId="{C2A51A92-61F0-0517-835B-75A7D6ECC804}"/>
          </ac:cxnSpMkLst>
        </pc:cxnChg>
      </pc:sldChg>
      <pc:sldChg chg="addSp delSp modSp add del mod modNotesTx">
        <pc:chgData name="Cebry, Sara B" userId="ab54bcf6-4307-4c25-9c79-acd9958ef983" providerId="ADAL" clId="{BC0F126F-E3E5-4610-A4F1-FB4EE9561657}" dt="2025-04-21T17:06:53.522" v="3465" actId="47"/>
        <pc:sldMkLst>
          <pc:docMk/>
          <pc:sldMk cId="4246803769" sldId="1265"/>
        </pc:sldMkLst>
        <pc:spChg chg="del">
          <ac:chgData name="Cebry, Sara B" userId="ab54bcf6-4307-4c25-9c79-acd9958ef983" providerId="ADAL" clId="{BC0F126F-E3E5-4610-A4F1-FB4EE9561657}" dt="2025-04-17T18:38:57.305" v="1005" actId="478"/>
          <ac:spMkLst>
            <pc:docMk/>
            <pc:sldMk cId="4246803769" sldId="1265"/>
            <ac:spMk id="11" creationId="{AFE70848-AA2F-E0EC-30DD-E254D73D921F}"/>
          </ac:spMkLst>
        </pc:spChg>
        <pc:spChg chg="del">
          <ac:chgData name="Cebry, Sara B" userId="ab54bcf6-4307-4c25-9c79-acd9958ef983" providerId="ADAL" clId="{BC0F126F-E3E5-4610-A4F1-FB4EE9561657}" dt="2025-04-17T18:38:58.918" v="1007" actId="478"/>
          <ac:spMkLst>
            <pc:docMk/>
            <pc:sldMk cId="4246803769" sldId="1265"/>
            <ac:spMk id="12" creationId="{6CD48D71-6944-EBBE-6640-9F39D0B4F806}"/>
          </ac:spMkLst>
        </pc:spChg>
        <pc:spChg chg="del">
          <ac:chgData name="Cebry, Sara B" userId="ab54bcf6-4307-4c25-9c79-acd9958ef983" providerId="ADAL" clId="{BC0F126F-E3E5-4610-A4F1-FB4EE9561657}" dt="2025-04-17T18:39:01.496" v="1010" actId="478"/>
          <ac:spMkLst>
            <pc:docMk/>
            <pc:sldMk cId="4246803769" sldId="1265"/>
            <ac:spMk id="13" creationId="{152A6BFB-3D35-ECAF-F33A-BE71CA6F7C6C}"/>
          </ac:spMkLst>
        </pc:spChg>
        <pc:spChg chg="del">
          <ac:chgData name="Cebry, Sara B" userId="ab54bcf6-4307-4c25-9c79-acd9958ef983" providerId="ADAL" clId="{BC0F126F-E3E5-4610-A4F1-FB4EE9561657}" dt="2025-04-17T18:39:03.033" v="1012" actId="478"/>
          <ac:spMkLst>
            <pc:docMk/>
            <pc:sldMk cId="4246803769" sldId="1265"/>
            <ac:spMk id="16" creationId="{4ADD0C48-236A-7C76-D022-C21F68361ABE}"/>
          </ac:spMkLst>
        </pc:spChg>
        <pc:spChg chg="del">
          <ac:chgData name="Cebry, Sara B" userId="ab54bcf6-4307-4c25-9c79-acd9958ef983" providerId="ADAL" clId="{BC0F126F-E3E5-4610-A4F1-FB4EE9561657}" dt="2025-04-17T19:00:30.421" v="1169" actId="478"/>
          <ac:spMkLst>
            <pc:docMk/>
            <pc:sldMk cId="4246803769" sldId="1265"/>
            <ac:spMk id="17" creationId="{865EE42E-6570-E3B4-4386-AA5A1989DBE2}"/>
          </ac:spMkLst>
        </pc:spChg>
        <pc:spChg chg="del">
          <ac:chgData name="Cebry, Sara B" userId="ab54bcf6-4307-4c25-9c79-acd9958ef983" providerId="ADAL" clId="{BC0F126F-E3E5-4610-A4F1-FB4EE9561657}" dt="2025-04-17T18:39:05.194" v="1014" actId="478"/>
          <ac:spMkLst>
            <pc:docMk/>
            <pc:sldMk cId="4246803769" sldId="1265"/>
            <ac:spMk id="18" creationId="{3357B00A-1929-CBD5-17CB-2064EA76F65F}"/>
          </ac:spMkLst>
        </pc:spChg>
        <pc:spChg chg="mod">
          <ac:chgData name="Cebry, Sara B" userId="ab54bcf6-4307-4c25-9c79-acd9958ef983" providerId="ADAL" clId="{BC0F126F-E3E5-4610-A4F1-FB4EE9561657}" dt="2025-04-17T18:54:55.621" v="1094" actId="1076"/>
          <ac:spMkLst>
            <pc:docMk/>
            <pc:sldMk cId="4246803769" sldId="1265"/>
            <ac:spMk id="19" creationId="{6C04E469-FE7D-4AAD-E557-04DDB6A58FCA}"/>
          </ac:spMkLst>
        </pc:spChg>
        <pc:spChg chg="mod">
          <ac:chgData name="Cebry, Sara B" userId="ab54bcf6-4307-4c25-9c79-acd9958ef983" providerId="ADAL" clId="{BC0F126F-E3E5-4610-A4F1-FB4EE9561657}" dt="2025-04-17T18:54:55.621" v="1094" actId="1076"/>
          <ac:spMkLst>
            <pc:docMk/>
            <pc:sldMk cId="4246803769" sldId="1265"/>
            <ac:spMk id="20" creationId="{BC582165-0307-9CB8-BA89-223C90240395}"/>
          </ac:spMkLst>
        </pc:spChg>
        <pc:spChg chg="mod">
          <ac:chgData name="Cebry, Sara B" userId="ab54bcf6-4307-4c25-9c79-acd9958ef983" providerId="ADAL" clId="{BC0F126F-E3E5-4610-A4F1-FB4EE9561657}" dt="2025-04-17T18:54:55.621" v="1094" actId="1076"/>
          <ac:spMkLst>
            <pc:docMk/>
            <pc:sldMk cId="4246803769" sldId="1265"/>
            <ac:spMk id="21" creationId="{93086A49-ADC5-1FDF-8AA5-E0B1A6AC9873}"/>
          </ac:spMkLst>
        </pc:spChg>
        <pc:spChg chg="mod">
          <ac:chgData name="Cebry, Sara B" userId="ab54bcf6-4307-4c25-9c79-acd9958ef983" providerId="ADAL" clId="{BC0F126F-E3E5-4610-A4F1-FB4EE9561657}" dt="2025-04-17T18:54:55.621" v="1094" actId="1076"/>
          <ac:spMkLst>
            <pc:docMk/>
            <pc:sldMk cId="4246803769" sldId="1265"/>
            <ac:spMk id="22" creationId="{A42E3AF4-C9DB-00F4-2A8F-3728AE11FBF5}"/>
          </ac:spMkLst>
        </pc:spChg>
        <pc:spChg chg="mod">
          <ac:chgData name="Cebry, Sara B" userId="ab54bcf6-4307-4c25-9c79-acd9958ef983" providerId="ADAL" clId="{BC0F126F-E3E5-4610-A4F1-FB4EE9561657}" dt="2025-04-17T18:54:55.621" v="1094" actId="1076"/>
          <ac:spMkLst>
            <pc:docMk/>
            <pc:sldMk cId="4246803769" sldId="1265"/>
            <ac:spMk id="23" creationId="{5001D877-17F8-7AD9-B35B-32FB4A23ECD1}"/>
          </ac:spMkLst>
        </pc:spChg>
        <pc:spChg chg="mod">
          <ac:chgData name="Cebry, Sara B" userId="ab54bcf6-4307-4c25-9c79-acd9958ef983" providerId="ADAL" clId="{BC0F126F-E3E5-4610-A4F1-FB4EE9561657}" dt="2025-04-17T18:54:55.621" v="1094" actId="1076"/>
          <ac:spMkLst>
            <pc:docMk/>
            <pc:sldMk cId="4246803769" sldId="1265"/>
            <ac:spMk id="24" creationId="{53A8EB04-F45F-FBE2-6782-21824577A24C}"/>
          </ac:spMkLst>
        </pc:spChg>
        <pc:spChg chg="mod">
          <ac:chgData name="Cebry, Sara B" userId="ab54bcf6-4307-4c25-9c79-acd9958ef983" providerId="ADAL" clId="{BC0F126F-E3E5-4610-A4F1-FB4EE9561657}" dt="2025-04-17T18:54:55.621" v="1094" actId="1076"/>
          <ac:spMkLst>
            <pc:docMk/>
            <pc:sldMk cId="4246803769" sldId="1265"/>
            <ac:spMk id="25" creationId="{B547F1B3-C1BC-FCD0-3552-4D53BD0379B8}"/>
          </ac:spMkLst>
        </pc:spChg>
        <pc:spChg chg="mod">
          <ac:chgData name="Cebry, Sara B" userId="ab54bcf6-4307-4c25-9c79-acd9958ef983" providerId="ADAL" clId="{BC0F126F-E3E5-4610-A4F1-FB4EE9561657}" dt="2025-04-17T18:54:55.621" v="1094" actId="1076"/>
          <ac:spMkLst>
            <pc:docMk/>
            <pc:sldMk cId="4246803769" sldId="1265"/>
            <ac:spMk id="26" creationId="{C560082C-683E-937A-3CD6-DFEA578D1AE6}"/>
          </ac:spMkLst>
        </pc:spChg>
        <pc:spChg chg="mod">
          <ac:chgData name="Cebry, Sara B" userId="ab54bcf6-4307-4c25-9c79-acd9958ef983" providerId="ADAL" clId="{BC0F126F-E3E5-4610-A4F1-FB4EE9561657}" dt="2025-04-17T18:54:55.621" v="1094" actId="1076"/>
          <ac:spMkLst>
            <pc:docMk/>
            <pc:sldMk cId="4246803769" sldId="1265"/>
            <ac:spMk id="27" creationId="{AD69D885-7CE2-514D-1BFD-5F15576AE9CA}"/>
          </ac:spMkLst>
        </pc:spChg>
        <pc:spChg chg="mod">
          <ac:chgData name="Cebry, Sara B" userId="ab54bcf6-4307-4c25-9c79-acd9958ef983" providerId="ADAL" clId="{BC0F126F-E3E5-4610-A4F1-FB4EE9561657}" dt="2025-04-17T18:54:55.621" v="1094" actId="1076"/>
          <ac:spMkLst>
            <pc:docMk/>
            <pc:sldMk cId="4246803769" sldId="1265"/>
            <ac:spMk id="28" creationId="{F96BC7DF-525A-C665-9401-8BB73CAC1037}"/>
          </ac:spMkLst>
        </pc:spChg>
        <pc:spChg chg="add mod">
          <ac:chgData name="Cebry, Sara B" userId="ab54bcf6-4307-4c25-9c79-acd9958ef983" providerId="ADAL" clId="{BC0F126F-E3E5-4610-A4F1-FB4EE9561657}" dt="2025-04-17T18:54:55.621" v="1094" actId="1076"/>
          <ac:spMkLst>
            <pc:docMk/>
            <pc:sldMk cId="4246803769" sldId="1265"/>
            <ac:spMk id="29" creationId="{47671EBC-4ADF-7751-7159-2D13C5D760E3}"/>
          </ac:spMkLst>
        </pc:spChg>
        <pc:spChg chg="add mod">
          <ac:chgData name="Cebry, Sara B" userId="ab54bcf6-4307-4c25-9c79-acd9958ef983" providerId="ADAL" clId="{BC0F126F-E3E5-4610-A4F1-FB4EE9561657}" dt="2025-04-17T18:56:46.865" v="1165" actId="404"/>
          <ac:spMkLst>
            <pc:docMk/>
            <pc:sldMk cId="4246803769" sldId="1265"/>
            <ac:spMk id="48" creationId="{3AB50B8D-9394-91D7-6F75-39C4261AC287}"/>
          </ac:spMkLst>
        </pc:spChg>
        <pc:spChg chg="add del mod">
          <ac:chgData name="Cebry, Sara B" userId="ab54bcf6-4307-4c25-9c79-acd9958ef983" providerId="ADAL" clId="{BC0F126F-E3E5-4610-A4F1-FB4EE9561657}" dt="2025-04-17T19:00:30.421" v="1169" actId="478"/>
          <ac:spMkLst>
            <pc:docMk/>
            <pc:sldMk cId="4246803769" sldId="1265"/>
            <ac:spMk id="51" creationId="{84528A02-94D1-3946-FD2B-5D2236F4CCD3}"/>
          </ac:spMkLst>
        </pc:spChg>
        <pc:spChg chg="add mod">
          <ac:chgData name="Cebry, Sara B" userId="ab54bcf6-4307-4c25-9c79-acd9958ef983" providerId="ADAL" clId="{BC0F126F-E3E5-4610-A4F1-FB4EE9561657}" dt="2025-04-17T18:56:23.318" v="1139" actId="14100"/>
          <ac:spMkLst>
            <pc:docMk/>
            <pc:sldMk cId="4246803769" sldId="1265"/>
            <ac:spMk id="55" creationId="{DA6D4AF5-D195-9470-7A57-EB7B53A35232}"/>
          </ac:spMkLst>
        </pc:spChg>
        <pc:spChg chg="add mod">
          <ac:chgData name="Cebry, Sara B" userId="ab54bcf6-4307-4c25-9c79-acd9958ef983" providerId="ADAL" clId="{BC0F126F-E3E5-4610-A4F1-FB4EE9561657}" dt="2025-04-17T18:56:43.399" v="1163" actId="404"/>
          <ac:spMkLst>
            <pc:docMk/>
            <pc:sldMk cId="4246803769" sldId="1265"/>
            <ac:spMk id="56" creationId="{F72DBB93-1141-3214-E795-A1DBB02C3C96}"/>
          </ac:spMkLst>
        </pc:spChg>
        <pc:spChg chg="add mod">
          <ac:chgData name="Cebry, Sara B" userId="ab54bcf6-4307-4c25-9c79-acd9958ef983" providerId="ADAL" clId="{BC0F126F-E3E5-4610-A4F1-FB4EE9561657}" dt="2025-04-17T19:01:01.830" v="1182" actId="20577"/>
          <ac:spMkLst>
            <pc:docMk/>
            <pc:sldMk cId="4246803769" sldId="1265"/>
            <ac:spMk id="57" creationId="{9A98C36D-07FA-B3DB-9421-023DC770A49D}"/>
          </ac:spMkLst>
        </pc:spChg>
        <pc:spChg chg="add mod">
          <ac:chgData name="Cebry, Sara B" userId="ab54bcf6-4307-4c25-9c79-acd9958ef983" providerId="ADAL" clId="{BC0F126F-E3E5-4610-A4F1-FB4EE9561657}" dt="2025-04-17T19:16:34.194" v="1714" actId="1076"/>
          <ac:spMkLst>
            <pc:docMk/>
            <pc:sldMk cId="4246803769" sldId="1265"/>
            <ac:spMk id="60" creationId="{85DCD7D2-CBB3-01C7-0972-446612C07F40}"/>
          </ac:spMkLst>
        </pc:spChg>
        <pc:spChg chg="add mod">
          <ac:chgData name="Cebry, Sara B" userId="ab54bcf6-4307-4c25-9c79-acd9958ef983" providerId="ADAL" clId="{BC0F126F-E3E5-4610-A4F1-FB4EE9561657}" dt="2025-04-17T19:16:44.562" v="1731" actId="20577"/>
          <ac:spMkLst>
            <pc:docMk/>
            <pc:sldMk cId="4246803769" sldId="1265"/>
            <ac:spMk id="61" creationId="{98B9F1CB-7A55-153F-D87F-7CE66DB7C4F9}"/>
          </ac:spMkLst>
        </pc:spChg>
        <pc:grpChg chg="add mod">
          <ac:chgData name="Cebry, Sara B" userId="ab54bcf6-4307-4c25-9c79-acd9958ef983" providerId="ADAL" clId="{BC0F126F-E3E5-4610-A4F1-FB4EE9561657}" dt="2025-04-17T18:56:02.391" v="1106" actId="164"/>
          <ac:grpSpMkLst>
            <pc:docMk/>
            <pc:sldMk cId="4246803769" sldId="1265"/>
            <ac:grpSpMk id="47" creationId="{E9255650-E9A3-454A-0DCB-EA5994CDB846}"/>
          </ac:grpSpMkLst>
        </pc:grpChg>
        <pc:grpChg chg="add mod">
          <ac:chgData name="Cebry, Sara B" userId="ab54bcf6-4307-4c25-9c79-acd9958ef983" providerId="ADAL" clId="{BC0F126F-E3E5-4610-A4F1-FB4EE9561657}" dt="2025-04-17T18:56:03.797" v="1107" actId="1076"/>
          <ac:grpSpMkLst>
            <pc:docMk/>
            <pc:sldMk cId="4246803769" sldId="1265"/>
            <ac:grpSpMk id="54" creationId="{9D648BF4-D9C1-F261-0CC6-45E0D5258B89}"/>
          </ac:grpSpMkLst>
        </pc:grpChg>
        <pc:picChg chg="del">
          <ac:chgData name="Cebry, Sara B" userId="ab54bcf6-4307-4c25-9c79-acd9958ef983" providerId="ADAL" clId="{BC0F126F-E3E5-4610-A4F1-FB4EE9561657}" dt="2025-04-17T18:38:57.766" v="1006" actId="478"/>
          <ac:picMkLst>
            <pc:docMk/>
            <pc:sldMk cId="4246803769" sldId="1265"/>
            <ac:picMk id="4" creationId="{24F0D54B-77FC-2932-2504-02B21487DFF9}"/>
          </ac:picMkLst>
        </pc:picChg>
        <pc:picChg chg="del">
          <ac:chgData name="Cebry, Sara B" userId="ab54bcf6-4307-4c25-9c79-acd9958ef983" providerId="ADAL" clId="{BC0F126F-E3E5-4610-A4F1-FB4EE9561657}" dt="2025-04-17T18:39:04.217" v="1013" actId="478"/>
          <ac:picMkLst>
            <pc:docMk/>
            <pc:sldMk cId="4246803769" sldId="1265"/>
            <ac:picMk id="5" creationId="{9C5852A4-C797-2E8F-3284-041EC0DBCF2A}"/>
          </ac:picMkLst>
        </pc:picChg>
        <pc:picChg chg="del">
          <ac:chgData name="Cebry, Sara B" userId="ab54bcf6-4307-4c25-9c79-acd9958ef983" providerId="ADAL" clId="{BC0F126F-E3E5-4610-A4F1-FB4EE9561657}" dt="2025-04-17T18:38:59.767" v="1008" actId="478"/>
          <ac:picMkLst>
            <pc:docMk/>
            <pc:sldMk cId="4246803769" sldId="1265"/>
            <ac:picMk id="7" creationId="{A702CB20-BE83-6FB3-28D4-345D2607552E}"/>
          </ac:picMkLst>
        </pc:picChg>
        <pc:picChg chg="del">
          <ac:chgData name="Cebry, Sara B" userId="ab54bcf6-4307-4c25-9c79-acd9958ef983" providerId="ADAL" clId="{BC0F126F-E3E5-4610-A4F1-FB4EE9561657}" dt="2025-04-17T18:39:00.246" v="1009" actId="478"/>
          <ac:picMkLst>
            <pc:docMk/>
            <pc:sldMk cId="4246803769" sldId="1265"/>
            <ac:picMk id="9" creationId="{CD8156CB-ABE1-1E2F-E83A-09405FA12805}"/>
          </ac:picMkLst>
        </pc:picChg>
        <pc:picChg chg="del">
          <ac:chgData name="Cebry, Sara B" userId="ab54bcf6-4307-4c25-9c79-acd9958ef983" providerId="ADAL" clId="{BC0F126F-E3E5-4610-A4F1-FB4EE9561657}" dt="2025-04-17T18:39:01.944" v="1011" actId="478"/>
          <ac:picMkLst>
            <pc:docMk/>
            <pc:sldMk cId="4246803769" sldId="1265"/>
            <ac:picMk id="14" creationId="{EB58DC53-457A-507F-1497-88A8EA9E04E1}"/>
          </ac:picMkLst>
        </pc:picChg>
        <pc:picChg chg="add mod modCrop">
          <ac:chgData name="Cebry, Sara B" userId="ab54bcf6-4307-4c25-9c79-acd9958ef983" providerId="ADAL" clId="{BC0F126F-E3E5-4610-A4F1-FB4EE9561657}" dt="2025-04-17T18:47:42.357" v="1024" actId="164"/>
          <ac:picMkLst>
            <pc:docMk/>
            <pc:sldMk cId="4246803769" sldId="1265"/>
            <ac:picMk id="45" creationId="{D38766C5-B29D-B906-EAC3-78A0E6A15715}"/>
          </ac:picMkLst>
        </pc:picChg>
        <pc:picChg chg="add mod modCrop">
          <ac:chgData name="Cebry, Sara B" userId="ab54bcf6-4307-4c25-9c79-acd9958ef983" providerId="ADAL" clId="{BC0F126F-E3E5-4610-A4F1-FB4EE9561657}" dt="2025-04-17T18:47:42.357" v="1024" actId="164"/>
          <ac:picMkLst>
            <pc:docMk/>
            <pc:sldMk cId="4246803769" sldId="1265"/>
            <ac:picMk id="46" creationId="{48471F6A-5928-C09F-FC9B-8286C469FB85}"/>
          </ac:picMkLst>
        </pc:picChg>
        <pc:picChg chg="add del mod">
          <ac:chgData name="Cebry, Sara B" userId="ab54bcf6-4307-4c25-9c79-acd9958ef983" providerId="ADAL" clId="{BC0F126F-E3E5-4610-A4F1-FB4EE9561657}" dt="2025-04-17T19:00:30.421" v="1169" actId="478"/>
          <ac:picMkLst>
            <pc:docMk/>
            <pc:sldMk cId="4246803769" sldId="1265"/>
            <ac:picMk id="50" creationId="{C39D47E3-C917-4870-16E4-2D20A4888A7F}"/>
          </ac:picMkLst>
        </pc:picChg>
        <pc:picChg chg="add mod ord">
          <ac:chgData name="Cebry, Sara B" userId="ab54bcf6-4307-4c25-9c79-acd9958ef983" providerId="ADAL" clId="{BC0F126F-E3E5-4610-A4F1-FB4EE9561657}" dt="2025-04-17T18:55:56.326" v="1105" actId="1076"/>
          <ac:picMkLst>
            <pc:docMk/>
            <pc:sldMk cId="4246803769" sldId="1265"/>
            <ac:picMk id="53" creationId="{88CB5E79-66AC-3201-E5D3-9C28CE987A42}"/>
          </ac:picMkLst>
        </pc:picChg>
        <pc:picChg chg="add mod">
          <ac:chgData name="Cebry, Sara B" userId="ab54bcf6-4307-4c25-9c79-acd9958ef983" providerId="ADAL" clId="{BC0F126F-E3E5-4610-A4F1-FB4EE9561657}" dt="2025-04-17T19:16:19.425" v="1696" actId="1076"/>
          <ac:picMkLst>
            <pc:docMk/>
            <pc:sldMk cId="4246803769" sldId="1265"/>
            <ac:picMk id="59" creationId="{AB1189AA-2C49-0540-8AF9-3ABFC59D7A6C}"/>
          </ac:picMkLst>
        </pc:picChg>
        <pc:cxnChg chg="add mod">
          <ac:chgData name="Cebry, Sara B" userId="ab54bcf6-4307-4c25-9c79-acd9958ef983" providerId="ADAL" clId="{BC0F126F-E3E5-4610-A4F1-FB4EE9561657}" dt="2025-04-17T18:54:55.621" v="1094" actId="1076"/>
          <ac:cxnSpMkLst>
            <pc:docMk/>
            <pc:sldMk cId="4246803769" sldId="1265"/>
            <ac:cxnSpMk id="2" creationId="{6198D098-738D-8850-E63D-E93962474CCE}"/>
          </ac:cxnSpMkLst>
        </pc:cxnChg>
        <pc:cxnChg chg="add mod">
          <ac:chgData name="Cebry, Sara B" userId="ab54bcf6-4307-4c25-9c79-acd9958ef983" providerId="ADAL" clId="{BC0F126F-E3E5-4610-A4F1-FB4EE9561657}" dt="2025-04-17T18:54:55.621" v="1094" actId="1076"/>
          <ac:cxnSpMkLst>
            <pc:docMk/>
            <pc:sldMk cId="4246803769" sldId="1265"/>
            <ac:cxnSpMk id="6" creationId="{B8EC0780-9ECC-9018-114B-F2B0531468FF}"/>
          </ac:cxnSpMkLst>
        </pc:cxnChg>
        <pc:cxnChg chg="mod">
          <ac:chgData name="Cebry, Sara B" userId="ab54bcf6-4307-4c25-9c79-acd9958ef983" providerId="ADAL" clId="{BC0F126F-E3E5-4610-A4F1-FB4EE9561657}" dt="2025-04-17T18:54:55.621" v="1094" actId="1076"/>
          <ac:cxnSpMkLst>
            <pc:docMk/>
            <pc:sldMk cId="4246803769" sldId="1265"/>
            <ac:cxnSpMk id="8" creationId="{3FB7979D-5B68-0895-7919-893BB06AE31D}"/>
          </ac:cxnSpMkLst>
        </pc:cxnChg>
        <pc:cxnChg chg="add mod">
          <ac:chgData name="Cebry, Sara B" userId="ab54bcf6-4307-4c25-9c79-acd9958ef983" providerId="ADAL" clId="{BC0F126F-E3E5-4610-A4F1-FB4EE9561657}" dt="2025-04-17T18:54:55.621" v="1094" actId="1076"/>
          <ac:cxnSpMkLst>
            <pc:docMk/>
            <pc:sldMk cId="4246803769" sldId="1265"/>
            <ac:cxnSpMk id="10" creationId="{476B9339-DB56-E32A-1ABA-2D40B6B11B50}"/>
          </ac:cxnSpMkLst>
        </pc:cxnChg>
        <pc:cxnChg chg="mod">
          <ac:chgData name="Cebry, Sara B" userId="ab54bcf6-4307-4c25-9c79-acd9958ef983" providerId="ADAL" clId="{BC0F126F-E3E5-4610-A4F1-FB4EE9561657}" dt="2025-04-17T18:54:55.621" v="1094" actId="1076"/>
          <ac:cxnSpMkLst>
            <pc:docMk/>
            <pc:sldMk cId="4246803769" sldId="1265"/>
            <ac:cxnSpMk id="15" creationId="{5D00B05B-D1BB-112B-596F-892940FB8C4E}"/>
          </ac:cxnSpMkLst>
        </pc:cxnChg>
      </pc:sldChg>
      <pc:sldChg chg="addSp delSp modSp add mod modTransition modAnim modNotesTx">
        <pc:chgData name="Cebry, Sara B" userId="ab54bcf6-4307-4c25-9c79-acd9958ef983" providerId="ADAL" clId="{BC0F126F-E3E5-4610-A4F1-FB4EE9561657}" dt="2025-04-24T16:31:38.317" v="6605" actId="6549"/>
        <pc:sldMkLst>
          <pc:docMk/>
          <pc:sldMk cId="1104424807" sldId="1266"/>
        </pc:sldMkLst>
        <pc:spChg chg="add mod">
          <ac:chgData name="Cebry, Sara B" userId="ab54bcf6-4307-4c25-9c79-acd9958ef983" providerId="ADAL" clId="{BC0F126F-E3E5-4610-A4F1-FB4EE9561657}" dt="2025-04-24T16:24:49.515" v="6508" actId="1076"/>
          <ac:spMkLst>
            <pc:docMk/>
            <pc:sldMk cId="1104424807" sldId="1266"/>
            <ac:spMk id="5" creationId="{3109D38A-D93D-162B-625B-4404691479B8}"/>
          </ac:spMkLst>
        </pc:spChg>
        <pc:spChg chg="add mod">
          <ac:chgData name="Cebry, Sara B" userId="ab54bcf6-4307-4c25-9c79-acd9958ef983" providerId="ADAL" clId="{BC0F126F-E3E5-4610-A4F1-FB4EE9561657}" dt="2025-04-24T16:24:49.515" v="6508" actId="1076"/>
          <ac:spMkLst>
            <pc:docMk/>
            <pc:sldMk cId="1104424807" sldId="1266"/>
            <ac:spMk id="7" creationId="{A94D4356-31BA-A683-AE7F-09E623A41297}"/>
          </ac:spMkLst>
        </pc:spChg>
        <pc:spChg chg="add mod">
          <ac:chgData name="Cebry, Sara B" userId="ab54bcf6-4307-4c25-9c79-acd9958ef983" providerId="ADAL" clId="{BC0F126F-E3E5-4610-A4F1-FB4EE9561657}" dt="2025-04-24T16:26:59.105" v="6523" actId="1076"/>
          <ac:spMkLst>
            <pc:docMk/>
            <pc:sldMk cId="1104424807" sldId="1266"/>
            <ac:spMk id="11" creationId="{FAFAF69F-DD26-47F3-E210-89F2C32AFC03}"/>
          </ac:spMkLst>
        </pc:spChg>
        <pc:spChg chg="add mod">
          <ac:chgData name="Cebry, Sara B" userId="ab54bcf6-4307-4c25-9c79-acd9958ef983" providerId="ADAL" clId="{BC0F126F-E3E5-4610-A4F1-FB4EE9561657}" dt="2025-04-24T16:25:38.867" v="6520" actId="1076"/>
          <ac:spMkLst>
            <pc:docMk/>
            <pc:sldMk cId="1104424807" sldId="1266"/>
            <ac:spMk id="13" creationId="{50E291F3-F7ED-0682-B40A-0150AB3CF939}"/>
          </ac:spMkLst>
        </pc:spChg>
        <pc:spChg chg="add mod">
          <ac:chgData name="Cebry, Sara B" userId="ab54bcf6-4307-4c25-9c79-acd9958ef983" providerId="ADAL" clId="{BC0F126F-E3E5-4610-A4F1-FB4EE9561657}" dt="2025-04-24T16:28:17.176" v="6582" actId="20577"/>
          <ac:spMkLst>
            <pc:docMk/>
            <pc:sldMk cId="1104424807" sldId="1266"/>
            <ac:spMk id="14" creationId="{671C5ABC-1163-09FD-A4BB-FF897575D139}"/>
          </ac:spMkLst>
        </pc:spChg>
        <pc:spChg chg="add mod">
          <ac:chgData name="Cebry, Sara B" userId="ab54bcf6-4307-4c25-9c79-acd9958ef983" providerId="ADAL" clId="{BC0F126F-E3E5-4610-A4F1-FB4EE9561657}" dt="2025-04-24T16:28:15.852" v="6581" actId="20577"/>
          <ac:spMkLst>
            <pc:docMk/>
            <pc:sldMk cId="1104424807" sldId="1266"/>
            <ac:spMk id="16" creationId="{70AE7729-A55A-5DD4-AC69-129C60516C0F}"/>
          </ac:spMkLst>
        </pc:spChg>
        <pc:spChg chg="add mod">
          <ac:chgData name="Cebry, Sara B" userId="ab54bcf6-4307-4c25-9c79-acd9958ef983" providerId="ADAL" clId="{BC0F126F-E3E5-4610-A4F1-FB4EE9561657}" dt="2025-04-24T16:29:44.889" v="6590" actId="14100"/>
          <ac:spMkLst>
            <pc:docMk/>
            <pc:sldMk cId="1104424807" sldId="1266"/>
            <ac:spMk id="17" creationId="{C5E91B53-A495-3BFD-8960-005778DB2CFA}"/>
          </ac:spMkLst>
        </pc:spChg>
        <pc:spChg chg="add mod">
          <ac:chgData name="Cebry, Sara B" userId="ab54bcf6-4307-4c25-9c79-acd9958ef983" providerId="ADAL" clId="{BC0F126F-E3E5-4610-A4F1-FB4EE9561657}" dt="2025-04-24T16:29:55.633" v="6594" actId="14100"/>
          <ac:spMkLst>
            <pc:docMk/>
            <pc:sldMk cId="1104424807" sldId="1266"/>
            <ac:spMk id="18" creationId="{ACC5258F-183D-F086-67D2-7AAE73AD6ACD}"/>
          </ac:spMkLst>
        </pc:spChg>
        <pc:spChg chg="mod">
          <ac:chgData name="Cebry, Sara B" userId="ab54bcf6-4307-4c25-9c79-acd9958ef983" providerId="ADAL" clId="{BC0F126F-E3E5-4610-A4F1-FB4EE9561657}" dt="2025-04-24T16:24:49.515" v="6508" actId="1076"/>
          <ac:spMkLst>
            <pc:docMk/>
            <pc:sldMk cId="1104424807" sldId="1266"/>
            <ac:spMk id="19" creationId="{6C04E469-FE7D-4AAD-E557-04DDB6A58FCA}"/>
          </ac:spMkLst>
        </pc:spChg>
        <pc:spChg chg="mod">
          <ac:chgData name="Cebry, Sara B" userId="ab54bcf6-4307-4c25-9c79-acd9958ef983" providerId="ADAL" clId="{BC0F126F-E3E5-4610-A4F1-FB4EE9561657}" dt="2025-04-24T16:24:49.515" v="6508" actId="1076"/>
          <ac:spMkLst>
            <pc:docMk/>
            <pc:sldMk cId="1104424807" sldId="1266"/>
            <ac:spMk id="20" creationId="{BC582165-0307-9CB8-BA89-223C90240395}"/>
          </ac:spMkLst>
        </pc:spChg>
        <pc:spChg chg="mod">
          <ac:chgData name="Cebry, Sara B" userId="ab54bcf6-4307-4c25-9c79-acd9958ef983" providerId="ADAL" clId="{BC0F126F-E3E5-4610-A4F1-FB4EE9561657}" dt="2025-04-24T16:24:49.515" v="6508" actId="1076"/>
          <ac:spMkLst>
            <pc:docMk/>
            <pc:sldMk cId="1104424807" sldId="1266"/>
            <ac:spMk id="21" creationId="{93086A49-ADC5-1FDF-8AA5-E0B1A6AC9873}"/>
          </ac:spMkLst>
        </pc:spChg>
        <pc:spChg chg="mod">
          <ac:chgData name="Cebry, Sara B" userId="ab54bcf6-4307-4c25-9c79-acd9958ef983" providerId="ADAL" clId="{BC0F126F-E3E5-4610-A4F1-FB4EE9561657}" dt="2025-04-24T16:24:49.515" v="6508" actId="1076"/>
          <ac:spMkLst>
            <pc:docMk/>
            <pc:sldMk cId="1104424807" sldId="1266"/>
            <ac:spMk id="22" creationId="{A42E3AF4-C9DB-00F4-2A8F-3728AE11FBF5}"/>
          </ac:spMkLst>
        </pc:spChg>
        <pc:spChg chg="mod">
          <ac:chgData name="Cebry, Sara B" userId="ab54bcf6-4307-4c25-9c79-acd9958ef983" providerId="ADAL" clId="{BC0F126F-E3E5-4610-A4F1-FB4EE9561657}" dt="2025-04-24T16:24:49.515" v="6508" actId="1076"/>
          <ac:spMkLst>
            <pc:docMk/>
            <pc:sldMk cId="1104424807" sldId="1266"/>
            <ac:spMk id="23" creationId="{5001D877-17F8-7AD9-B35B-32FB4A23ECD1}"/>
          </ac:spMkLst>
        </pc:spChg>
        <pc:spChg chg="mod">
          <ac:chgData name="Cebry, Sara B" userId="ab54bcf6-4307-4c25-9c79-acd9958ef983" providerId="ADAL" clId="{BC0F126F-E3E5-4610-A4F1-FB4EE9561657}" dt="2025-04-24T16:24:49.515" v="6508" actId="1076"/>
          <ac:spMkLst>
            <pc:docMk/>
            <pc:sldMk cId="1104424807" sldId="1266"/>
            <ac:spMk id="24" creationId="{53A8EB04-F45F-FBE2-6782-21824577A24C}"/>
          </ac:spMkLst>
        </pc:spChg>
        <pc:spChg chg="mod">
          <ac:chgData name="Cebry, Sara B" userId="ab54bcf6-4307-4c25-9c79-acd9958ef983" providerId="ADAL" clId="{BC0F126F-E3E5-4610-A4F1-FB4EE9561657}" dt="2025-04-24T16:24:49.515" v="6508" actId="1076"/>
          <ac:spMkLst>
            <pc:docMk/>
            <pc:sldMk cId="1104424807" sldId="1266"/>
            <ac:spMk id="25" creationId="{B547F1B3-C1BC-FCD0-3552-4D53BD0379B8}"/>
          </ac:spMkLst>
        </pc:spChg>
        <pc:spChg chg="mod">
          <ac:chgData name="Cebry, Sara B" userId="ab54bcf6-4307-4c25-9c79-acd9958ef983" providerId="ADAL" clId="{BC0F126F-E3E5-4610-A4F1-FB4EE9561657}" dt="2025-04-24T16:24:49.515" v="6508" actId="1076"/>
          <ac:spMkLst>
            <pc:docMk/>
            <pc:sldMk cId="1104424807" sldId="1266"/>
            <ac:spMk id="26" creationId="{C560082C-683E-937A-3CD6-DFEA578D1AE6}"/>
          </ac:spMkLst>
        </pc:spChg>
        <pc:spChg chg="mod">
          <ac:chgData name="Cebry, Sara B" userId="ab54bcf6-4307-4c25-9c79-acd9958ef983" providerId="ADAL" clId="{BC0F126F-E3E5-4610-A4F1-FB4EE9561657}" dt="2025-04-24T16:24:49.515" v="6508" actId="1076"/>
          <ac:spMkLst>
            <pc:docMk/>
            <pc:sldMk cId="1104424807" sldId="1266"/>
            <ac:spMk id="27" creationId="{AD69D885-7CE2-514D-1BFD-5F15576AE9CA}"/>
          </ac:spMkLst>
        </pc:spChg>
        <pc:spChg chg="mod">
          <ac:chgData name="Cebry, Sara B" userId="ab54bcf6-4307-4c25-9c79-acd9958ef983" providerId="ADAL" clId="{BC0F126F-E3E5-4610-A4F1-FB4EE9561657}" dt="2025-04-24T16:24:49.515" v="6508" actId="1076"/>
          <ac:spMkLst>
            <pc:docMk/>
            <pc:sldMk cId="1104424807" sldId="1266"/>
            <ac:spMk id="28" creationId="{F96BC7DF-525A-C665-9401-8BB73CAC1037}"/>
          </ac:spMkLst>
        </pc:spChg>
        <pc:spChg chg="mod">
          <ac:chgData name="Cebry, Sara B" userId="ab54bcf6-4307-4c25-9c79-acd9958ef983" providerId="ADAL" clId="{BC0F126F-E3E5-4610-A4F1-FB4EE9561657}" dt="2025-04-24T16:24:49.515" v="6508" actId="1076"/>
          <ac:spMkLst>
            <pc:docMk/>
            <pc:sldMk cId="1104424807" sldId="1266"/>
            <ac:spMk id="29" creationId="{47671EBC-4ADF-7751-7159-2D13C5D760E3}"/>
          </ac:spMkLst>
        </pc:spChg>
        <pc:spChg chg="add mod">
          <ac:chgData name="Cebry, Sara B" userId="ab54bcf6-4307-4c25-9c79-acd9958ef983" providerId="ADAL" clId="{BC0F126F-E3E5-4610-A4F1-FB4EE9561657}" dt="2025-04-24T16:30:00.904" v="6597" actId="14100"/>
          <ac:spMkLst>
            <pc:docMk/>
            <pc:sldMk cId="1104424807" sldId="1266"/>
            <ac:spMk id="30" creationId="{EF88A192-7923-3608-8CB5-13ADEE46EDAA}"/>
          </ac:spMkLst>
        </pc:spChg>
        <pc:spChg chg="add mod">
          <ac:chgData name="Cebry, Sara B" userId="ab54bcf6-4307-4c25-9c79-acd9958ef983" providerId="ADAL" clId="{BC0F126F-E3E5-4610-A4F1-FB4EE9561657}" dt="2025-04-24T16:30:05.887" v="6600" actId="14100"/>
          <ac:spMkLst>
            <pc:docMk/>
            <pc:sldMk cId="1104424807" sldId="1266"/>
            <ac:spMk id="31" creationId="{333D1AA1-4830-B0F1-441C-E8027DAA5488}"/>
          </ac:spMkLst>
        </pc:spChg>
        <pc:spChg chg="mod">
          <ac:chgData name="Cebry, Sara B" userId="ab54bcf6-4307-4c25-9c79-acd9958ef983" providerId="ADAL" clId="{BC0F126F-E3E5-4610-A4F1-FB4EE9561657}" dt="2025-04-22T21:36:26.589" v="6368" actId="207"/>
          <ac:spMkLst>
            <pc:docMk/>
            <pc:sldMk cId="1104424807" sldId="1266"/>
            <ac:spMk id="55" creationId="{DA6D4AF5-D195-9470-7A57-EB7B53A35232}"/>
          </ac:spMkLst>
        </pc:spChg>
        <pc:spChg chg="mod">
          <ac:chgData name="Cebry, Sara B" userId="ab54bcf6-4307-4c25-9c79-acd9958ef983" providerId="ADAL" clId="{BC0F126F-E3E5-4610-A4F1-FB4EE9561657}" dt="2025-04-22T21:35:52.708" v="6362" actId="1076"/>
          <ac:spMkLst>
            <pc:docMk/>
            <pc:sldMk cId="1104424807" sldId="1266"/>
            <ac:spMk id="56" creationId="{F72DBB93-1141-3214-E795-A1DBB02C3C96}"/>
          </ac:spMkLst>
        </pc:spChg>
        <pc:spChg chg="del">
          <ac:chgData name="Cebry, Sara B" userId="ab54bcf6-4307-4c25-9c79-acd9958ef983" providerId="ADAL" clId="{BC0F126F-E3E5-4610-A4F1-FB4EE9561657}" dt="2025-04-17T19:12:50.998" v="1185" actId="478"/>
          <ac:spMkLst>
            <pc:docMk/>
            <pc:sldMk cId="1104424807" sldId="1266"/>
            <ac:spMk id="57" creationId="{9A98C36D-07FA-B3DB-9421-023DC770A49D}"/>
          </ac:spMkLst>
        </pc:spChg>
        <pc:grpChg chg="del">
          <ac:chgData name="Cebry, Sara B" userId="ab54bcf6-4307-4c25-9c79-acd9958ef983" providerId="ADAL" clId="{BC0F126F-E3E5-4610-A4F1-FB4EE9561657}" dt="2025-04-17T19:12:49.443" v="1184" actId="478"/>
          <ac:grpSpMkLst>
            <pc:docMk/>
            <pc:sldMk cId="1104424807" sldId="1266"/>
            <ac:grpSpMk id="54" creationId="{9D648BF4-D9C1-F261-0CC6-45E0D5258B89}"/>
          </ac:grpSpMkLst>
        </pc:grpChg>
        <pc:picChg chg="add mod">
          <ac:chgData name="Cebry, Sara B" userId="ab54bcf6-4307-4c25-9c79-acd9958ef983" providerId="ADAL" clId="{BC0F126F-E3E5-4610-A4F1-FB4EE9561657}" dt="2025-04-24T16:28:32.488" v="6584" actId="1076"/>
          <ac:picMkLst>
            <pc:docMk/>
            <pc:sldMk cId="1104424807" sldId="1266"/>
            <ac:picMk id="9" creationId="{D5301C38-95DD-29B3-4A82-F9E69F8AB1F3}"/>
          </ac:picMkLst>
        </pc:picChg>
        <pc:picChg chg="add mod modCrop">
          <ac:chgData name="Cebry, Sara B" userId="ab54bcf6-4307-4c25-9c79-acd9958ef983" providerId="ADAL" clId="{BC0F126F-E3E5-4610-A4F1-FB4EE9561657}" dt="2025-04-24T16:25:16.530" v="6515" actId="1076"/>
          <ac:picMkLst>
            <pc:docMk/>
            <pc:sldMk cId="1104424807" sldId="1266"/>
            <ac:picMk id="12" creationId="{706A176D-410A-8314-388A-E15DF5F293E7}"/>
          </ac:picMkLst>
        </pc:picChg>
        <pc:picChg chg="mod">
          <ac:chgData name="Cebry, Sara B" userId="ab54bcf6-4307-4c25-9c79-acd9958ef983" providerId="ADAL" clId="{BC0F126F-E3E5-4610-A4F1-FB4EE9561657}" dt="2025-04-22T21:35:47.729" v="6360" actId="1076"/>
          <ac:picMkLst>
            <pc:docMk/>
            <pc:sldMk cId="1104424807" sldId="1266"/>
            <ac:picMk id="53" creationId="{88CB5E79-66AC-3201-E5D3-9C28CE987A42}"/>
          </ac:picMkLst>
        </pc:picChg>
        <pc:cxnChg chg="mod">
          <ac:chgData name="Cebry, Sara B" userId="ab54bcf6-4307-4c25-9c79-acd9958ef983" providerId="ADAL" clId="{BC0F126F-E3E5-4610-A4F1-FB4EE9561657}" dt="2025-04-24T16:24:49.515" v="6508" actId="1076"/>
          <ac:cxnSpMkLst>
            <pc:docMk/>
            <pc:sldMk cId="1104424807" sldId="1266"/>
            <ac:cxnSpMk id="2" creationId="{6198D098-738D-8850-E63D-E93962474CCE}"/>
          </ac:cxnSpMkLst>
        </pc:cxnChg>
        <pc:cxnChg chg="mod">
          <ac:chgData name="Cebry, Sara B" userId="ab54bcf6-4307-4c25-9c79-acd9958ef983" providerId="ADAL" clId="{BC0F126F-E3E5-4610-A4F1-FB4EE9561657}" dt="2025-04-24T16:24:49.515" v="6508" actId="1076"/>
          <ac:cxnSpMkLst>
            <pc:docMk/>
            <pc:sldMk cId="1104424807" sldId="1266"/>
            <ac:cxnSpMk id="6" creationId="{B8EC0780-9ECC-9018-114B-F2B0531468FF}"/>
          </ac:cxnSpMkLst>
        </pc:cxnChg>
        <pc:cxnChg chg="mod">
          <ac:chgData name="Cebry, Sara B" userId="ab54bcf6-4307-4c25-9c79-acd9958ef983" providerId="ADAL" clId="{BC0F126F-E3E5-4610-A4F1-FB4EE9561657}" dt="2025-04-24T16:24:49.515" v="6508" actId="1076"/>
          <ac:cxnSpMkLst>
            <pc:docMk/>
            <pc:sldMk cId="1104424807" sldId="1266"/>
            <ac:cxnSpMk id="8" creationId="{3FB7979D-5B68-0895-7919-893BB06AE31D}"/>
          </ac:cxnSpMkLst>
        </pc:cxnChg>
        <pc:cxnChg chg="mod">
          <ac:chgData name="Cebry, Sara B" userId="ab54bcf6-4307-4c25-9c79-acd9958ef983" providerId="ADAL" clId="{BC0F126F-E3E5-4610-A4F1-FB4EE9561657}" dt="2025-04-24T16:24:49.515" v="6508" actId="1076"/>
          <ac:cxnSpMkLst>
            <pc:docMk/>
            <pc:sldMk cId="1104424807" sldId="1266"/>
            <ac:cxnSpMk id="10" creationId="{476B9339-DB56-E32A-1ABA-2D40B6B11B50}"/>
          </ac:cxnSpMkLst>
        </pc:cxnChg>
        <pc:cxnChg chg="mod">
          <ac:chgData name="Cebry, Sara B" userId="ab54bcf6-4307-4c25-9c79-acd9958ef983" providerId="ADAL" clId="{BC0F126F-E3E5-4610-A4F1-FB4EE9561657}" dt="2025-04-24T16:24:49.515" v="6508" actId="1076"/>
          <ac:cxnSpMkLst>
            <pc:docMk/>
            <pc:sldMk cId="1104424807" sldId="1266"/>
            <ac:cxnSpMk id="15" creationId="{5D00B05B-D1BB-112B-596F-892940FB8C4E}"/>
          </ac:cxnSpMkLst>
        </pc:cxnChg>
      </pc:sldChg>
      <pc:sldChg chg="new del">
        <pc:chgData name="Cebry, Sara B" userId="ab54bcf6-4307-4c25-9c79-acd9958ef983" providerId="ADAL" clId="{BC0F126F-E3E5-4610-A4F1-FB4EE9561657}" dt="2025-04-17T19:21:28.573" v="1924" actId="680"/>
        <pc:sldMkLst>
          <pc:docMk/>
          <pc:sldMk cId="193495853" sldId="1267"/>
        </pc:sldMkLst>
      </pc:sldChg>
      <pc:sldChg chg="addSp delSp modSp new mod modNotesTx">
        <pc:chgData name="Cebry, Sara B" userId="ab54bcf6-4307-4c25-9c79-acd9958ef983" providerId="ADAL" clId="{BC0F126F-E3E5-4610-A4F1-FB4EE9561657}" dt="2025-04-22T19:48:55.367" v="6224" actId="14100"/>
        <pc:sldMkLst>
          <pc:docMk/>
          <pc:sldMk cId="344660817" sldId="1267"/>
        </pc:sldMkLst>
        <pc:spChg chg="mod">
          <ac:chgData name="Cebry, Sara B" userId="ab54bcf6-4307-4c25-9c79-acd9958ef983" providerId="ADAL" clId="{BC0F126F-E3E5-4610-A4F1-FB4EE9561657}" dt="2025-04-22T19:48:55.367" v="6224" actId="14100"/>
          <ac:spMkLst>
            <pc:docMk/>
            <pc:sldMk cId="344660817" sldId="1267"/>
            <ac:spMk id="2" creationId="{97500CB0-AC1A-9509-2BC9-C850C756A09C}"/>
          </ac:spMkLst>
        </pc:spChg>
        <pc:spChg chg="mod">
          <ac:chgData name="Cebry, Sara B" userId="ab54bcf6-4307-4c25-9c79-acd9958ef983" providerId="ADAL" clId="{BC0F126F-E3E5-4610-A4F1-FB4EE9561657}" dt="2025-04-21T17:08:08.017" v="3469" actId="1076"/>
          <ac:spMkLst>
            <pc:docMk/>
            <pc:sldMk cId="344660817" sldId="1267"/>
            <ac:spMk id="3" creationId="{7788B1D7-D31B-9FA3-35CA-BDF4F5F741CA}"/>
          </ac:spMkLst>
        </pc:spChg>
        <pc:spChg chg="del">
          <ac:chgData name="Cebry, Sara B" userId="ab54bcf6-4307-4c25-9c79-acd9958ef983" providerId="ADAL" clId="{BC0F126F-E3E5-4610-A4F1-FB4EE9561657}" dt="2025-04-17T19:33:39.823" v="2157" actId="478"/>
          <ac:spMkLst>
            <pc:docMk/>
            <pc:sldMk cId="344660817" sldId="1267"/>
            <ac:spMk id="4" creationId="{A3210B48-0C1B-AB08-B674-30826956D760}"/>
          </ac:spMkLst>
        </pc:spChg>
        <pc:spChg chg="del mod">
          <ac:chgData name="Cebry, Sara B" userId="ab54bcf6-4307-4c25-9c79-acd9958ef983" providerId="ADAL" clId="{BC0F126F-E3E5-4610-A4F1-FB4EE9561657}" dt="2025-04-17T19:23:19.300" v="2132" actId="478"/>
          <ac:spMkLst>
            <pc:docMk/>
            <pc:sldMk cId="344660817" sldId="1267"/>
            <ac:spMk id="5" creationId="{AC71BA47-B304-C2C4-9DE9-4394753C789E}"/>
          </ac:spMkLst>
        </pc:spChg>
        <pc:spChg chg="del">
          <ac:chgData name="Cebry, Sara B" userId="ab54bcf6-4307-4c25-9c79-acd9958ef983" providerId="ADAL" clId="{BC0F126F-E3E5-4610-A4F1-FB4EE9561657}" dt="2025-04-17T19:37:39.636" v="2167" actId="22"/>
          <ac:spMkLst>
            <pc:docMk/>
            <pc:sldMk cId="344660817" sldId="1267"/>
            <ac:spMk id="6" creationId="{7A70D3E6-11EB-8D5A-9A88-D8987DA77647}"/>
          </ac:spMkLst>
        </pc:spChg>
        <pc:spChg chg="add mod">
          <ac:chgData name="Cebry, Sara B" userId="ab54bcf6-4307-4c25-9c79-acd9958ef983" providerId="ADAL" clId="{BC0F126F-E3E5-4610-A4F1-FB4EE9561657}" dt="2025-04-22T19:48:53.182" v="6223" actId="1076"/>
          <ac:spMkLst>
            <pc:docMk/>
            <pc:sldMk cId="344660817" sldId="1267"/>
            <ac:spMk id="8" creationId="{0881AEEB-0E3C-7114-DC23-B1D40B68819F}"/>
          </ac:spMkLst>
        </pc:spChg>
        <pc:spChg chg="add del mod">
          <ac:chgData name="Cebry, Sara B" userId="ab54bcf6-4307-4c25-9c79-acd9958ef983" providerId="ADAL" clId="{BC0F126F-E3E5-4610-A4F1-FB4EE9561657}" dt="2025-04-17T19:23:20.673" v="2133" actId="478"/>
          <ac:spMkLst>
            <pc:docMk/>
            <pc:sldMk cId="344660817" sldId="1267"/>
            <ac:spMk id="10" creationId="{9F37EEC7-6D7C-79E5-EF8A-AA75B3A4F304}"/>
          </ac:spMkLst>
        </pc:spChg>
        <pc:spChg chg="mod">
          <ac:chgData name="Cebry, Sara B" userId="ab54bcf6-4307-4c25-9c79-acd9958ef983" providerId="ADAL" clId="{BC0F126F-E3E5-4610-A4F1-FB4EE9561657}" dt="2025-04-17T19:35:44.118" v="2166" actId="404"/>
          <ac:spMkLst>
            <pc:docMk/>
            <pc:sldMk cId="344660817" sldId="1267"/>
            <ac:spMk id="13" creationId="{13F25224-8BE4-6CFD-0FD2-DAC465FDCD35}"/>
          </ac:spMkLst>
        </pc:spChg>
        <pc:spChg chg="add mod">
          <ac:chgData name="Cebry, Sara B" userId="ab54bcf6-4307-4c25-9c79-acd9958ef983" providerId="ADAL" clId="{BC0F126F-E3E5-4610-A4F1-FB4EE9561657}" dt="2025-04-21T17:08:08.017" v="3469" actId="1076"/>
          <ac:spMkLst>
            <pc:docMk/>
            <pc:sldMk cId="344660817" sldId="1267"/>
            <ac:spMk id="14" creationId="{AACC68D8-7B7B-2898-3FEE-0FC3B225F343}"/>
          </ac:spMkLst>
        </pc:spChg>
        <pc:spChg chg="add mod">
          <ac:chgData name="Cebry, Sara B" userId="ab54bcf6-4307-4c25-9c79-acd9958ef983" providerId="ADAL" clId="{BC0F126F-E3E5-4610-A4F1-FB4EE9561657}" dt="2025-04-21T17:08:17.585" v="3470" actId="1076"/>
          <ac:spMkLst>
            <pc:docMk/>
            <pc:sldMk cId="344660817" sldId="1267"/>
            <ac:spMk id="17" creationId="{266F98D1-B7BD-10E2-5FB8-DB0952CCDD87}"/>
          </ac:spMkLst>
        </pc:spChg>
        <pc:grpChg chg="add mod">
          <ac:chgData name="Cebry, Sara B" userId="ab54bcf6-4307-4c25-9c79-acd9958ef983" providerId="ADAL" clId="{BC0F126F-E3E5-4610-A4F1-FB4EE9561657}" dt="2025-04-21T17:08:08.017" v="3469" actId="1076"/>
          <ac:grpSpMkLst>
            <pc:docMk/>
            <pc:sldMk cId="344660817" sldId="1267"/>
            <ac:grpSpMk id="11" creationId="{94B98ECB-E1A0-3930-FDB3-1F835C612686}"/>
          </ac:grpSpMkLst>
        </pc:grpChg>
        <pc:picChg chg="mod modCrop">
          <ac:chgData name="Cebry, Sara B" userId="ab54bcf6-4307-4c25-9c79-acd9958ef983" providerId="ADAL" clId="{BC0F126F-E3E5-4610-A4F1-FB4EE9561657}" dt="2025-04-17T19:33:32.145" v="2155" actId="732"/>
          <ac:picMkLst>
            <pc:docMk/>
            <pc:sldMk cId="344660817" sldId="1267"/>
            <ac:picMk id="12" creationId="{70601EF8-D324-0D3A-22FA-6D7BFD5FE969}"/>
          </ac:picMkLst>
        </pc:picChg>
        <pc:picChg chg="add mod ord">
          <ac:chgData name="Cebry, Sara B" userId="ab54bcf6-4307-4c25-9c79-acd9958ef983" providerId="ADAL" clId="{BC0F126F-E3E5-4610-A4F1-FB4EE9561657}" dt="2025-04-21T17:08:17.585" v="3470" actId="1076"/>
          <ac:picMkLst>
            <pc:docMk/>
            <pc:sldMk cId="344660817" sldId="1267"/>
            <ac:picMk id="16" creationId="{57616F20-EA0A-4251-4FF6-1CEEEE6C53A4}"/>
          </ac:picMkLst>
        </pc:picChg>
      </pc:sldChg>
      <pc:sldChg chg="new del">
        <pc:chgData name="Cebry, Sara B" userId="ab54bcf6-4307-4c25-9c79-acd9958ef983" providerId="ADAL" clId="{BC0F126F-E3E5-4610-A4F1-FB4EE9561657}" dt="2025-04-17T19:21:36.584" v="1926" actId="680"/>
        <pc:sldMkLst>
          <pc:docMk/>
          <pc:sldMk cId="2526572869" sldId="1267"/>
        </pc:sldMkLst>
      </pc:sldChg>
      <pc:sldChg chg="delSp add del mod">
        <pc:chgData name="Cebry, Sara B" userId="ab54bcf6-4307-4c25-9c79-acd9958ef983" providerId="ADAL" clId="{BC0F126F-E3E5-4610-A4F1-FB4EE9561657}" dt="2025-04-17T19:59:44.148" v="2362" actId="47"/>
        <pc:sldMkLst>
          <pc:docMk/>
          <pc:sldMk cId="1110831532" sldId="1295"/>
        </pc:sldMkLst>
        <pc:spChg chg="del">
          <ac:chgData name="Cebry, Sara B" userId="ab54bcf6-4307-4c25-9c79-acd9958ef983" providerId="ADAL" clId="{BC0F126F-E3E5-4610-A4F1-FB4EE9561657}" dt="2025-04-17T19:46:45.359" v="2203" actId="478"/>
          <ac:spMkLst>
            <pc:docMk/>
            <pc:sldMk cId="1110831532" sldId="1295"/>
            <ac:spMk id="3" creationId="{00000000-0000-0000-0000-000000000000}"/>
          </ac:spMkLst>
        </pc:spChg>
      </pc:sldChg>
      <pc:sldChg chg="addSp modSp add del modAnim">
        <pc:chgData name="Cebry, Sara B" userId="ab54bcf6-4307-4c25-9c79-acd9958ef983" providerId="ADAL" clId="{BC0F126F-E3E5-4610-A4F1-FB4EE9561657}" dt="2025-04-17T19:59:44.148" v="2362" actId="47"/>
        <pc:sldMkLst>
          <pc:docMk/>
          <pc:sldMk cId="2768230287" sldId="1296"/>
        </pc:sldMkLst>
        <pc:spChg chg="add mod">
          <ac:chgData name="Cebry, Sara B" userId="ab54bcf6-4307-4c25-9c79-acd9958ef983" providerId="ADAL" clId="{BC0F126F-E3E5-4610-A4F1-FB4EE9561657}" dt="2025-04-17T19:47:03.101" v="2205"/>
          <ac:spMkLst>
            <pc:docMk/>
            <pc:sldMk cId="2768230287" sldId="1296"/>
            <ac:spMk id="3" creationId="{44C09733-5797-BB19-E44A-D40408813F0B}"/>
          </ac:spMkLst>
        </pc:spChg>
        <pc:spChg chg="add mod">
          <ac:chgData name="Cebry, Sara B" userId="ab54bcf6-4307-4c25-9c79-acd9958ef983" providerId="ADAL" clId="{BC0F126F-E3E5-4610-A4F1-FB4EE9561657}" dt="2025-04-17T19:47:03.101" v="2205"/>
          <ac:spMkLst>
            <pc:docMk/>
            <pc:sldMk cId="2768230287" sldId="1296"/>
            <ac:spMk id="9" creationId="{03398812-C33A-4338-BED0-F32BA4CBB55C}"/>
          </ac:spMkLst>
        </pc:spChg>
        <pc:spChg chg="add mod">
          <ac:chgData name="Cebry, Sara B" userId="ab54bcf6-4307-4c25-9c79-acd9958ef983" providerId="ADAL" clId="{BC0F126F-E3E5-4610-A4F1-FB4EE9561657}" dt="2025-04-17T19:47:03.101" v="2205"/>
          <ac:spMkLst>
            <pc:docMk/>
            <pc:sldMk cId="2768230287" sldId="1296"/>
            <ac:spMk id="12" creationId="{064898EE-7398-45E7-E329-73EAB7728314}"/>
          </ac:spMkLst>
        </pc:spChg>
        <pc:grpChg chg="mod">
          <ac:chgData name="Cebry, Sara B" userId="ab54bcf6-4307-4c25-9c79-acd9958ef983" providerId="ADAL" clId="{BC0F126F-E3E5-4610-A4F1-FB4EE9561657}" dt="2025-04-17T19:47:20.014" v="2207" actId="1076"/>
          <ac:grpSpMkLst>
            <pc:docMk/>
            <pc:sldMk cId="2768230287" sldId="1296"/>
            <ac:grpSpMk id="11" creationId="{00000000-0000-0000-0000-000000000000}"/>
          </ac:grpSpMkLst>
        </pc:grpChg>
        <pc:picChg chg="add mod">
          <ac:chgData name="Cebry, Sara B" userId="ab54bcf6-4307-4c25-9c79-acd9958ef983" providerId="ADAL" clId="{BC0F126F-E3E5-4610-A4F1-FB4EE9561657}" dt="2025-04-17T19:47:03.101" v="2205"/>
          <ac:picMkLst>
            <pc:docMk/>
            <pc:sldMk cId="2768230287" sldId="1296"/>
            <ac:picMk id="8" creationId="{E179D045-4F5B-601B-0DF2-9ADC89800919}"/>
          </ac:picMkLst>
        </pc:picChg>
        <pc:picChg chg="mod">
          <ac:chgData name="Cebry, Sara B" userId="ab54bcf6-4307-4c25-9c79-acd9958ef983" providerId="ADAL" clId="{BC0F126F-E3E5-4610-A4F1-FB4EE9561657}" dt="2025-04-17T19:47:20.014" v="2207" actId="1076"/>
          <ac:picMkLst>
            <pc:docMk/>
            <pc:sldMk cId="2768230287" sldId="1296"/>
            <ac:picMk id="31" creationId="{00000000-0000-0000-0000-000000000000}"/>
          </ac:picMkLst>
        </pc:picChg>
        <pc:picChg chg="mod">
          <ac:chgData name="Cebry, Sara B" userId="ab54bcf6-4307-4c25-9c79-acd9958ef983" providerId="ADAL" clId="{BC0F126F-E3E5-4610-A4F1-FB4EE9561657}" dt="2025-04-17T19:47:20.014" v="2207" actId="1076"/>
          <ac:picMkLst>
            <pc:docMk/>
            <pc:sldMk cId="2768230287" sldId="1296"/>
            <ac:picMk id="3074" creationId="{00000000-0000-0000-0000-000000000000}"/>
          </ac:picMkLst>
        </pc:picChg>
        <pc:cxnChg chg="add mod">
          <ac:chgData name="Cebry, Sara B" userId="ab54bcf6-4307-4c25-9c79-acd9958ef983" providerId="ADAL" clId="{BC0F126F-E3E5-4610-A4F1-FB4EE9561657}" dt="2025-04-17T19:47:03.101" v="2205"/>
          <ac:cxnSpMkLst>
            <pc:docMk/>
            <pc:sldMk cId="2768230287" sldId="1296"/>
            <ac:cxnSpMk id="4" creationId="{25FC13D4-5D87-1CE2-2728-BE4EBBE6E0E3}"/>
          </ac:cxnSpMkLst>
        </pc:cxnChg>
        <pc:cxnChg chg="mod">
          <ac:chgData name="Cebry, Sara B" userId="ab54bcf6-4307-4c25-9c79-acd9958ef983" providerId="ADAL" clId="{BC0F126F-E3E5-4610-A4F1-FB4EE9561657}" dt="2025-04-17T19:47:20.014" v="2207" actId="1076"/>
          <ac:cxnSpMkLst>
            <pc:docMk/>
            <pc:sldMk cId="2768230287" sldId="1296"/>
            <ac:cxnSpMk id="6" creationId="{00000000-0000-0000-0000-000000000000}"/>
          </ac:cxnSpMkLst>
        </pc:cxnChg>
        <pc:cxnChg chg="add mod">
          <ac:chgData name="Cebry, Sara B" userId="ab54bcf6-4307-4c25-9c79-acd9958ef983" providerId="ADAL" clId="{BC0F126F-E3E5-4610-A4F1-FB4EE9561657}" dt="2025-04-17T19:47:03.101" v="2205"/>
          <ac:cxnSpMkLst>
            <pc:docMk/>
            <pc:sldMk cId="2768230287" sldId="1296"/>
            <ac:cxnSpMk id="7" creationId="{25BBEF23-3366-0418-1379-2C2EAADD0E3A}"/>
          </ac:cxnSpMkLst>
        </pc:cxnChg>
        <pc:cxnChg chg="mod">
          <ac:chgData name="Cebry, Sara B" userId="ab54bcf6-4307-4c25-9c79-acd9958ef983" providerId="ADAL" clId="{BC0F126F-E3E5-4610-A4F1-FB4EE9561657}" dt="2025-04-17T19:47:20.014" v="2207" actId="1076"/>
          <ac:cxnSpMkLst>
            <pc:docMk/>
            <pc:sldMk cId="2768230287" sldId="1296"/>
            <ac:cxnSpMk id="29" creationId="{00000000-0000-0000-0000-000000000000}"/>
          </ac:cxnSpMkLst>
        </pc:cxnChg>
        <pc:cxnChg chg="mod">
          <ac:chgData name="Cebry, Sara B" userId="ab54bcf6-4307-4c25-9c79-acd9958ef983" providerId="ADAL" clId="{BC0F126F-E3E5-4610-A4F1-FB4EE9561657}" dt="2025-04-17T19:47:20.014" v="2207" actId="1076"/>
          <ac:cxnSpMkLst>
            <pc:docMk/>
            <pc:sldMk cId="2768230287" sldId="1296"/>
            <ac:cxnSpMk id="30" creationId="{00000000-0000-0000-0000-000000000000}"/>
          </ac:cxnSpMkLst>
        </pc:cxnChg>
        <pc:cxnChg chg="mod">
          <ac:chgData name="Cebry, Sara B" userId="ab54bcf6-4307-4c25-9c79-acd9958ef983" providerId="ADAL" clId="{BC0F126F-E3E5-4610-A4F1-FB4EE9561657}" dt="2025-04-17T19:47:20.014" v="2207" actId="1076"/>
          <ac:cxnSpMkLst>
            <pc:docMk/>
            <pc:sldMk cId="2768230287" sldId="1296"/>
            <ac:cxnSpMk id="35" creationId="{00000000-0000-0000-0000-000000000000}"/>
          </ac:cxnSpMkLst>
        </pc:cxnChg>
        <pc:cxnChg chg="mod">
          <ac:chgData name="Cebry, Sara B" userId="ab54bcf6-4307-4c25-9c79-acd9958ef983" providerId="ADAL" clId="{BC0F126F-E3E5-4610-A4F1-FB4EE9561657}" dt="2025-04-17T19:47:20.014" v="2207" actId="1076"/>
          <ac:cxnSpMkLst>
            <pc:docMk/>
            <pc:sldMk cId="2768230287" sldId="1296"/>
            <ac:cxnSpMk id="36" creationId="{00000000-0000-0000-0000-000000000000}"/>
          </ac:cxnSpMkLst>
        </pc:cxnChg>
        <pc:cxnChg chg="mod">
          <ac:chgData name="Cebry, Sara B" userId="ab54bcf6-4307-4c25-9c79-acd9958ef983" providerId="ADAL" clId="{BC0F126F-E3E5-4610-A4F1-FB4EE9561657}" dt="2025-04-17T19:47:20.014" v="2207" actId="1076"/>
          <ac:cxnSpMkLst>
            <pc:docMk/>
            <pc:sldMk cId="2768230287" sldId="1296"/>
            <ac:cxnSpMk id="37" creationId="{00000000-0000-0000-0000-000000000000}"/>
          </ac:cxnSpMkLst>
        </pc:cxnChg>
        <pc:cxnChg chg="mod">
          <ac:chgData name="Cebry, Sara B" userId="ab54bcf6-4307-4c25-9c79-acd9958ef983" providerId="ADAL" clId="{BC0F126F-E3E5-4610-A4F1-FB4EE9561657}" dt="2025-04-17T19:47:20.014" v="2207" actId="1076"/>
          <ac:cxnSpMkLst>
            <pc:docMk/>
            <pc:sldMk cId="2768230287" sldId="1296"/>
            <ac:cxnSpMk id="38" creationId="{00000000-0000-0000-0000-000000000000}"/>
          </ac:cxnSpMkLst>
        </pc:cxnChg>
        <pc:cxnChg chg="mod">
          <ac:chgData name="Cebry, Sara B" userId="ab54bcf6-4307-4c25-9c79-acd9958ef983" providerId="ADAL" clId="{BC0F126F-E3E5-4610-A4F1-FB4EE9561657}" dt="2025-04-17T19:47:20.014" v="2207" actId="1076"/>
          <ac:cxnSpMkLst>
            <pc:docMk/>
            <pc:sldMk cId="2768230287" sldId="1296"/>
            <ac:cxnSpMk id="39" creationId="{00000000-0000-0000-0000-000000000000}"/>
          </ac:cxnSpMkLst>
        </pc:cxnChg>
      </pc:sldChg>
      <pc:sldChg chg="addSp delSp modSp new mod delAnim modAnim">
        <pc:chgData name="Cebry, Sara B" userId="ab54bcf6-4307-4c25-9c79-acd9958ef983" providerId="ADAL" clId="{BC0F126F-E3E5-4610-A4F1-FB4EE9561657}" dt="2025-04-22T21:43:36.151" v="6455" actId="197"/>
        <pc:sldMkLst>
          <pc:docMk/>
          <pc:sldMk cId="901569169" sldId="1297"/>
        </pc:sldMkLst>
        <pc:spChg chg="mod">
          <ac:chgData name="Cebry, Sara B" userId="ab54bcf6-4307-4c25-9c79-acd9958ef983" providerId="ADAL" clId="{BC0F126F-E3E5-4610-A4F1-FB4EE9561657}" dt="2025-04-22T19:49:09.562" v="6226" actId="404"/>
          <ac:spMkLst>
            <pc:docMk/>
            <pc:sldMk cId="901569169" sldId="1297"/>
            <ac:spMk id="2" creationId="{DBDA40C4-7F12-0A8C-1DB1-1F75758C556B}"/>
          </ac:spMkLst>
        </pc:spChg>
        <pc:spChg chg="del">
          <ac:chgData name="Cebry, Sara B" userId="ab54bcf6-4307-4c25-9c79-acd9958ef983" providerId="ADAL" clId="{BC0F126F-E3E5-4610-A4F1-FB4EE9561657}" dt="2025-04-17T19:52:49.960" v="2253"/>
          <ac:spMkLst>
            <pc:docMk/>
            <pc:sldMk cId="901569169" sldId="1297"/>
            <ac:spMk id="3" creationId="{DF24A8B5-E348-586A-43BE-84B9204D1C76}"/>
          </ac:spMkLst>
        </pc:spChg>
        <pc:spChg chg="add del mod">
          <ac:chgData name="Cebry, Sara B" userId="ab54bcf6-4307-4c25-9c79-acd9958ef983" providerId="ADAL" clId="{BC0F126F-E3E5-4610-A4F1-FB4EE9561657}" dt="2025-04-22T21:37:13.353" v="6372" actId="478"/>
          <ac:spMkLst>
            <pc:docMk/>
            <pc:sldMk cId="901569169" sldId="1297"/>
            <ac:spMk id="4" creationId="{6EFD38E7-4CEB-CC76-289A-607A2D8E7B02}"/>
          </ac:spMkLst>
        </pc:spChg>
        <pc:spChg chg="del">
          <ac:chgData name="Cebry, Sara B" userId="ab54bcf6-4307-4c25-9c79-acd9958ef983" providerId="ADAL" clId="{BC0F126F-E3E5-4610-A4F1-FB4EE9561657}" dt="2025-04-21T17:12:50.999" v="3542" actId="478"/>
          <ac:spMkLst>
            <pc:docMk/>
            <pc:sldMk cId="901569169" sldId="1297"/>
            <ac:spMk id="4" creationId="{F43870F0-A061-91E0-1697-D85625990D0D}"/>
          </ac:spMkLst>
        </pc:spChg>
        <pc:spChg chg="add mod">
          <ac:chgData name="Cebry, Sara B" userId="ab54bcf6-4307-4c25-9c79-acd9958ef983" providerId="ADAL" clId="{BC0F126F-E3E5-4610-A4F1-FB4EE9561657}" dt="2025-04-17T19:55:52.217" v="2315" actId="1076"/>
          <ac:spMkLst>
            <pc:docMk/>
            <pc:sldMk cId="901569169" sldId="1297"/>
            <ac:spMk id="11" creationId="{994696A4-FE7E-A8CD-41AF-9590D946C377}"/>
          </ac:spMkLst>
        </pc:spChg>
        <pc:spChg chg="add del mod">
          <ac:chgData name="Cebry, Sara B" userId="ab54bcf6-4307-4c25-9c79-acd9958ef983" providerId="ADAL" clId="{BC0F126F-E3E5-4610-A4F1-FB4EE9561657}" dt="2025-04-22T21:37:11.929" v="6371" actId="478"/>
          <ac:spMkLst>
            <pc:docMk/>
            <pc:sldMk cId="901569169" sldId="1297"/>
            <ac:spMk id="15" creationId="{5076E563-97DA-679E-6C14-812CB000F027}"/>
          </ac:spMkLst>
        </pc:spChg>
        <pc:spChg chg="add del mod">
          <ac:chgData name="Cebry, Sara B" userId="ab54bcf6-4307-4c25-9c79-acd9958ef983" providerId="ADAL" clId="{BC0F126F-E3E5-4610-A4F1-FB4EE9561657}" dt="2025-04-17T19:57:27.913" v="2331" actId="478"/>
          <ac:spMkLst>
            <pc:docMk/>
            <pc:sldMk cId="901569169" sldId="1297"/>
            <ac:spMk id="16" creationId="{F6C3C3F0-75F0-2CCD-CF89-C4B0F23EA251}"/>
          </ac:spMkLst>
        </pc:spChg>
        <pc:spChg chg="add mod ord">
          <ac:chgData name="Cebry, Sara B" userId="ab54bcf6-4307-4c25-9c79-acd9958ef983" providerId="ADAL" clId="{BC0F126F-E3E5-4610-A4F1-FB4EE9561657}" dt="2025-04-17T19:58:17.277" v="2347" actId="1036"/>
          <ac:spMkLst>
            <pc:docMk/>
            <pc:sldMk cId="901569169" sldId="1297"/>
            <ac:spMk id="17" creationId="{719EB500-08B6-F031-B05D-0D6FAFDD6598}"/>
          </ac:spMkLst>
        </pc:spChg>
        <pc:spChg chg="add mod">
          <ac:chgData name="Cebry, Sara B" userId="ab54bcf6-4307-4c25-9c79-acd9958ef983" providerId="ADAL" clId="{BC0F126F-E3E5-4610-A4F1-FB4EE9561657}" dt="2025-04-17T19:58:20.702" v="2348" actId="1035"/>
          <ac:spMkLst>
            <pc:docMk/>
            <pc:sldMk cId="901569169" sldId="1297"/>
            <ac:spMk id="18" creationId="{F8F1D802-EC2E-4B7A-D71E-A1FE78FD31C0}"/>
          </ac:spMkLst>
        </pc:spChg>
        <pc:spChg chg="add mod">
          <ac:chgData name="Cebry, Sara B" userId="ab54bcf6-4307-4c25-9c79-acd9958ef983" providerId="ADAL" clId="{BC0F126F-E3E5-4610-A4F1-FB4EE9561657}" dt="2025-04-17T19:58:42.214" v="2358" actId="1076"/>
          <ac:spMkLst>
            <pc:docMk/>
            <pc:sldMk cId="901569169" sldId="1297"/>
            <ac:spMk id="19" creationId="{23BD137F-DFF5-C69B-6F23-4C392C8AFC81}"/>
          </ac:spMkLst>
        </pc:spChg>
        <pc:spChg chg="add mod">
          <ac:chgData name="Cebry, Sara B" userId="ab54bcf6-4307-4c25-9c79-acd9958ef983" providerId="ADAL" clId="{BC0F126F-E3E5-4610-A4F1-FB4EE9561657}" dt="2025-04-17T19:58:46.305" v="2360" actId="1076"/>
          <ac:spMkLst>
            <pc:docMk/>
            <pc:sldMk cId="901569169" sldId="1297"/>
            <ac:spMk id="20" creationId="{FF62C9D9-FDE1-D0DF-8334-518497A369A3}"/>
          </ac:spMkLst>
        </pc:spChg>
        <pc:spChg chg="add mod">
          <ac:chgData name="Cebry, Sara B" userId="ab54bcf6-4307-4c25-9c79-acd9958ef983" providerId="ADAL" clId="{BC0F126F-E3E5-4610-A4F1-FB4EE9561657}" dt="2025-04-22T21:41:29.508" v="6444" actId="1076"/>
          <ac:spMkLst>
            <pc:docMk/>
            <pc:sldMk cId="901569169" sldId="1297"/>
            <ac:spMk id="65" creationId="{2CF56711-6808-6F7D-5106-E7AD228E0FB7}"/>
          </ac:spMkLst>
        </pc:spChg>
        <pc:spChg chg="add mod">
          <ac:chgData name="Cebry, Sara B" userId="ab54bcf6-4307-4c25-9c79-acd9958ef983" providerId="ADAL" clId="{BC0F126F-E3E5-4610-A4F1-FB4EE9561657}" dt="2025-04-22T21:41:46.380" v="6447" actId="692"/>
          <ac:spMkLst>
            <pc:docMk/>
            <pc:sldMk cId="901569169" sldId="1297"/>
            <ac:spMk id="66" creationId="{57F50A81-E1EA-A916-6EE3-40C4186E062B}"/>
          </ac:spMkLst>
        </pc:spChg>
        <pc:grpChg chg="add mod">
          <ac:chgData name="Cebry, Sara B" userId="ab54bcf6-4307-4c25-9c79-acd9958ef983" providerId="ADAL" clId="{BC0F126F-E3E5-4610-A4F1-FB4EE9561657}" dt="2025-04-22T21:39:38.080" v="6403" actId="164"/>
          <ac:grpSpMkLst>
            <pc:docMk/>
            <pc:sldMk cId="901569169" sldId="1297"/>
            <ac:grpSpMk id="61" creationId="{64174D71-44C6-A861-0B86-09674BA53973}"/>
          </ac:grpSpMkLst>
        </pc:grpChg>
        <pc:picChg chg="add mod">
          <ac:chgData name="Cebry, Sara B" userId="ab54bcf6-4307-4c25-9c79-acd9958ef983" providerId="ADAL" clId="{BC0F126F-E3E5-4610-A4F1-FB4EE9561657}" dt="2025-04-22T21:43:36.151" v="6455" actId="197"/>
          <ac:picMkLst>
            <pc:docMk/>
            <pc:sldMk cId="901569169" sldId="1297"/>
            <ac:picMk id="5" creationId="{892407A2-D7C5-3E76-528E-62EDB297D679}"/>
          </ac:picMkLst>
        </pc:picChg>
        <pc:picChg chg="add del mod modCrop">
          <ac:chgData name="Cebry, Sara B" userId="ab54bcf6-4307-4c25-9c79-acd9958ef983" providerId="ADAL" clId="{BC0F126F-E3E5-4610-A4F1-FB4EE9561657}" dt="2025-04-22T21:37:08.061" v="6370" actId="478"/>
          <ac:picMkLst>
            <pc:docMk/>
            <pc:sldMk cId="901569169" sldId="1297"/>
            <ac:picMk id="6" creationId="{87293156-1A65-951B-2B88-8DE54A1EDD42}"/>
          </ac:picMkLst>
        </pc:picChg>
        <pc:picChg chg="add mod modCrop">
          <ac:chgData name="Cebry, Sara B" userId="ab54bcf6-4307-4c25-9c79-acd9958ef983" providerId="ADAL" clId="{BC0F126F-E3E5-4610-A4F1-FB4EE9561657}" dt="2025-04-17T19:55:54.740" v="2317" actId="1076"/>
          <ac:picMkLst>
            <pc:docMk/>
            <pc:sldMk cId="901569169" sldId="1297"/>
            <ac:picMk id="7" creationId="{7AADD415-A93B-DB44-91E7-9E2DB6B6AA4F}"/>
          </ac:picMkLst>
        </pc:picChg>
        <pc:picChg chg="add mod">
          <ac:chgData name="Cebry, Sara B" userId="ab54bcf6-4307-4c25-9c79-acd9958ef983" providerId="ADAL" clId="{BC0F126F-E3E5-4610-A4F1-FB4EE9561657}" dt="2025-04-17T19:54:11.761" v="2283" actId="1076"/>
          <ac:picMkLst>
            <pc:docMk/>
            <pc:sldMk cId="901569169" sldId="1297"/>
            <ac:picMk id="8" creationId="{F58696DB-DED9-A55E-95BA-B58E5C1F10FA}"/>
          </ac:picMkLst>
        </pc:picChg>
        <pc:cxnChg chg="add mod">
          <ac:chgData name="Cebry, Sara B" userId="ab54bcf6-4307-4c25-9c79-acd9958ef983" providerId="ADAL" clId="{BC0F126F-E3E5-4610-A4F1-FB4EE9561657}" dt="2025-04-17T19:55:57.326" v="2318" actId="14100"/>
          <ac:cxnSpMkLst>
            <pc:docMk/>
            <pc:sldMk cId="901569169" sldId="1297"/>
            <ac:cxnSpMk id="9" creationId="{D2AE84C1-3119-8B9F-309B-D275EE62E5C6}"/>
          </ac:cxnSpMkLst>
        </pc:cxnChg>
        <pc:cxnChg chg="add mod">
          <ac:chgData name="Cebry, Sara B" userId="ab54bcf6-4307-4c25-9c79-acd9958ef983" providerId="ADAL" clId="{BC0F126F-E3E5-4610-A4F1-FB4EE9561657}" dt="2025-04-17T19:55:59.542" v="2319" actId="14100"/>
          <ac:cxnSpMkLst>
            <pc:docMk/>
            <pc:sldMk cId="901569169" sldId="1297"/>
            <ac:cxnSpMk id="10" creationId="{8B2BF14B-AB42-F273-FCD3-B2F4A625C475}"/>
          </ac:cxnSpMkLst>
        </pc:cxnChg>
        <pc:cxnChg chg="add mod">
          <ac:chgData name="Cebry, Sara B" userId="ab54bcf6-4307-4c25-9c79-acd9958ef983" providerId="ADAL" clId="{BC0F126F-E3E5-4610-A4F1-FB4EE9561657}" dt="2025-04-17T19:55:52.217" v="2315" actId="1076"/>
          <ac:cxnSpMkLst>
            <pc:docMk/>
            <pc:sldMk cId="901569169" sldId="1297"/>
            <ac:cxnSpMk id="12" creationId="{54831F4F-C32B-3DE4-B5AE-05B415BEAECA}"/>
          </ac:cxnSpMkLst>
        </pc:cxnChg>
        <pc:cxnChg chg="add mod">
          <ac:chgData name="Cebry, Sara B" userId="ab54bcf6-4307-4c25-9c79-acd9958ef983" providerId="ADAL" clId="{BC0F126F-E3E5-4610-A4F1-FB4EE9561657}" dt="2025-04-22T21:39:38.080" v="6403" actId="164"/>
          <ac:cxnSpMkLst>
            <pc:docMk/>
            <pc:sldMk cId="901569169" sldId="1297"/>
            <ac:cxnSpMk id="14" creationId="{73C71463-0A3A-2B6D-6DBB-B6B370B6D2B6}"/>
          </ac:cxnSpMkLst>
        </pc:cxnChg>
        <pc:cxnChg chg="add mod">
          <ac:chgData name="Cebry, Sara B" userId="ab54bcf6-4307-4c25-9c79-acd9958ef983" providerId="ADAL" clId="{BC0F126F-E3E5-4610-A4F1-FB4EE9561657}" dt="2025-04-22T21:39:38.080" v="6403" actId="164"/>
          <ac:cxnSpMkLst>
            <pc:docMk/>
            <pc:sldMk cId="901569169" sldId="1297"/>
            <ac:cxnSpMk id="16" creationId="{0CAE03D3-84DE-CC58-D3EF-AC486B2650A3}"/>
          </ac:cxnSpMkLst>
        </pc:cxnChg>
        <pc:cxnChg chg="add mod">
          <ac:chgData name="Cebry, Sara B" userId="ab54bcf6-4307-4c25-9c79-acd9958ef983" providerId="ADAL" clId="{BC0F126F-E3E5-4610-A4F1-FB4EE9561657}" dt="2025-04-22T21:39:38.080" v="6403" actId="164"/>
          <ac:cxnSpMkLst>
            <pc:docMk/>
            <pc:sldMk cId="901569169" sldId="1297"/>
            <ac:cxnSpMk id="21" creationId="{A50E84D9-D005-F10B-9407-63E0EBE8F538}"/>
          </ac:cxnSpMkLst>
        </pc:cxnChg>
        <pc:cxnChg chg="add mod">
          <ac:chgData name="Cebry, Sara B" userId="ab54bcf6-4307-4c25-9c79-acd9958ef983" providerId="ADAL" clId="{BC0F126F-E3E5-4610-A4F1-FB4EE9561657}" dt="2025-04-22T21:39:38.080" v="6403" actId="164"/>
          <ac:cxnSpMkLst>
            <pc:docMk/>
            <pc:sldMk cId="901569169" sldId="1297"/>
            <ac:cxnSpMk id="22" creationId="{6EF9F851-41E3-295C-1082-F1A73EA6387D}"/>
          </ac:cxnSpMkLst>
        </pc:cxnChg>
        <pc:cxnChg chg="add mod">
          <ac:chgData name="Cebry, Sara B" userId="ab54bcf6-4307-4c25-9c79-acd9958ef983" providerId="ADAL" clId="{BC0F126F-E3E5-4610-A4F1-FB4EE9561657}" dt="2025-04-22T21:39:38.080" v="6403" actId="164"/>
          <ac:cxnSpMkLst>
            <pc:docMk/>
            <pc:sldMk cId="901569169" sldId="1297"/>
            <ac:cxnSpMk id="23" creationId="{F8DE9E33-A943-1AC6-13BB-A6B0E638EC7E}"/>
          </ac:cxnSpMkLst>
        </pc:cxnChg>
        <pc:cxnChg chg="add mod">
          <ac:chgData name="Cebry, Sara B" userId="ab54bcf6-4307-4c25-9c79-acd9958ef983" providerId="ADAL" clId="{BC0F126F-E3E5-4610-A4F1-FB4EE9561657}" dt="2025-04-22T21:39:38.080" v="6403" actId="164"/>
          <ac:cxnSpMkLst>
            <pc:docMk/>
            <pc:sldMk cId="901569169" sldId="1297"/>
            <ac:cxnSpMk id="24" creationId="{8C7FF1F6-4C52-4993-165C-BA7F75FFE212}"/>
          </ac:cxnSpMkLst>
        </pc:cxnChg>
        <pc:cxnChg chg="add mod">
          <ac:chgData name="Cebry, Sara B" userId="ab54bcf6-4307-4c25-9c79-acd9958ef983" providerId="ADAL" clId="{BC0F126F-E3E5-4610-A4F1-FB4EE9561657}" dt="2025-04-22T21:39:38.080" v="6403" actId="164"/>
          <ac:cxnSpMkLst>
            <pc:docMk/>
            <pc:sldMk cId="901569169" sldId="1297"/>
            <ac:cxnSpMk id="25" creationId="{993754F3-3CE9-A33A-1CC8-C80833838B1A}"/>
          </ac:cxnSpMkLst>
        </pc:cxnChg>
        <pc:cxnChg chg="add mod">
          <ac:chgData name="Cebry, Sara B" userId="ab54bcf6-4307-4c25-9c79-acd9958ef983" providerId="ADAL" clId="{BC0F126F-E3E5-4610-A4F1-FB4EE9561657}" dt="2025-04-22T21:39:38.080" v="6403" actId="164"/>
          <ac:cxnSpMkLst>
            <pc:docMk/>
            <pc:sldMk cId="901569169" sldId="1297"/>
            <ac:cxnSpMk id="26" creationId="{E465AB3F-8399-9391-B6ED-A5FA5E0B9676}"/>
          </ac:cxnSpMkLst>
        </pc:cxnChg>
        <pc:cxnChg chg="add mod">
          <ac:chgData name="Cebry, Sara B" userId="ab54bcf6-4307-4c25-9c79-acd9958ef983" providerId="ADAL" clId="{BC0F126F-E3E5-4610-A4F1-FB4EE9561657}" dt="2025-04-22T21:39:38.080" v="6403" actId="164"/>
          <ac:cxnSpMkLst>
            <pc:docMk/>
            <pc:sldMk cId="901569169" sldId="1297"/>
            <ac:cxnSpMk id="27" creationId="{8658EE00-C3A9-D698-1C04-302CBC166C87}"/>
          </ac:cxnSpMkLst>
        </pc:cxnChg>
        <pc:cxnChg chg="add mod">
          <ac:chgData name="Cebry, Sara B" userId="ab54bcf6-4307-4c25-9c79-acd9958ef983" providerId="ADAL" clId="{BC0F126F-E3E5-4610-A4F1-FB4EE9561657}" dt="2025-04-22T21:39:38.080" v="6403" actId="164"/>
          <ac:cxnSpMkLst>
            <pc:docMk/>
            <pc:sldMk cId="901569169" sldId="1297"/>
            <ac:cxnSpMk id="28" creationId="{FBC90EFA-9FD8-E1FD-B799-096AA155AEE9}"/>
          </ac:cxnSpMkLst>
        </pc:cxnChg>
        <pc:cxnChg chg="add mod">
          <ac:chgData name="Cebry, Sara B" userId="ab54bcf6-4307-4c25-9c79-acd9958ef983" providerId="ADAL" clId="{BC0F126F-E3E5-4610-A4F1-FB4EE9561657}" dt="2025-04-22T21:39:38.080" v="6403" actId="164"/>
          <ac:cxnSpMkLst>
            <pc:docMk/>
            <pc:sldMk cId="901569169" sldId="1297"/>
            <ac:cxnSpMk id="29" creationId="{8CC7CCB7-BEE3-E781-FC62-B0A710A6370F}"/>
          </ac:cxnSpMkLst>
        </pc:cxnChg>
        <pc:cxnChg chg="add mod">
          <ac:chgData name="Cebry, Sara B" userId="ab54bcf6-4307-4c25-9c79-acd9958ef983" providerId="ADAL" clId="{BC0F126F-E3E5-4610-A4F1-FB4EE9561657}" dt="2025-04-22T21:39:38.080" v="6403" actId="164"/>
          <ac:cxnSpMkLst>
            <pc:docMk/>
            <pc:sldMk cId="901569169" sldId="1297"/>
            <ac:cxnSpMk id="30" creationId="{6C717508-6EB5-05AE-DE51-AF418EE4560D}"/>
          </ac:cxnSpMkLst>
        </pc:cxnChg>
        <pc:cxnChg chg="add mod">
          <ac:chgData name="Cebry, Sara B" userId="ab54bcf6-4307-4c25-9c79-acd9958ef983" providerId="ADAL" clId="{BC0F126F-E3E5-4610-A4F1-FB4EE9561657}" dt="2025-04-22T21:39:38.080" v="6403" actId="164"/>
          <ac:cxnSpMkLst>
            <pc:docMk/>
            <pc:sldMk cId="901569169" sldId="1297"/>
            <ac:cxnSpMk id="31" creationId="{87FE798D-D7D3-7DF1-859A-FA9EFCC89440}"/>
          </ac:cxnSpMkLst>
        </pc:cxnChg>
        <pc:cxnChg chg="add mod">
          <ac:chgData name="Cebry, Sara B" userId="ab54bcf6-4307-4c25-9c79-acd9958ef983" providerId="ADAL" clId="{BC0F126F-E3E5-4610-A4F1-FB4EE9561657}" dt="2025-04-22T21:39:38.080" v="6403" actId="164"/>
          <ac:cxnSpMkLst>
            <pc:docMk/>
            <pc:sldMk cId="901569169" sldId="1297"/>
            <ac:cxnSpMk id="32" creationId="{B1CDD0B4-77F3-B31A-A720-B40E70FDEEC8}"/>
          </ac:cxnSpMkLst>
        </pc:cxnChg>
        <pc:cxnChg chg="add mod">
          <ac:chgData name="Cebry, Sara B" userId="ab54bcf6-4307-4c25-9c79-acd9958ef983" providerId="ADAL" clId="{BC0F126F-E3E5-4610-A4F1-FB4EE9561657}" dt="2025-04-22T21:39:38.080" v="6403" actId="164"/>
          <ac:cxnSpMkLst>
            <pc:docMk/>
            <pc:sldMk cId="901569169" sldId="1297"/>
            <ac:cxnSpMk id="33" creationId="{D8ABA461-DA53-F1BD-8EB8-99B85CBA2C59}"/>
          </ac:cxnSpMkLst>
        </pc:cxnChg>
        <pc:cxnChg chg="add mod">
          <ac:chgData name="Cebry, Sara B" userId="ab54bcf6-4307-4c25-9c79-acd9958ef983" providerId="ADAL" clId="{BC0F126F-E3E5-4610-A4F1-FB4EE9561657}" dt="2025-04-22T21:39:38.080" v="6403" actId="164"/>
          <ac:cxnSpMkLst>
            <pc:docMk/>
            <pc:sldMk cId="901569169" sldId="1297"/>
            <ac:cxnSpMk id="34" creationId="{7B47444C-4988-CF7E-D7E6-1BB31DBCEDF7}"/>
          </ac:cxnSpMkLst>
        </pc:cxnChg>
        <pc:cxnChg chg="add mod">
          <ac:chgData name="Cebry, Sara B" userId="ab54bcf6-4307-4c25-9c79-acd9958ef983" providerId="ADAL" clId="{BC0F126F-E3E5-4610-A4F1-FB4EE9561657}" dt="2025-04-22T21:39:38.080" v="6403" actId="164"/>
          <ac:cxnSpMkLst>
            <pc:docMk/>
            <pc:sldMk cId="901569169" sldId="1297"/>
            <ac:cxnSpMk id="35" creationId="{6AD0A3C4-C89E-1246-C823-0293B57B7F20}"/>
          </ac:cxnSpMkLst>
        </pc:cxnChg>
        <pc:cxnChg chg="add mod">
          <ac:chgData name="Cebry, Sara B" userId="ab54bcf6-4307-4c25-9c79-acd9958ef983" providerId="ADAL" clId="{BC0F126F-E3E5-4610-A4F1-FB4EE9561657}" dt="2025-04-22T21:39:38.080" v="6403" actId="164"/>
          <ac:cxnSpMkLst>
            <pc:docMk/>
            <pc:sldMk cId="901569169" sldId="1297"/>
            <ac:cxnSpMk id="36" creationId="{EC5C3C2D-A767-9E22-2787-41822BA51BD3}"/>
          </ac:cxnSpMkLst>
        </pc:cxnChg>
        <pc:cxnChg chg="add mod">
          <ac:chgData name="Cebry, Sara B" userId="ab54bcf6-4307-4c25-9c79-acd9958ef983" providerId="ADAL" clId="{BC0F126F-E3E5-4610-A4F1-FB4EE9561657}" dt="2025-04-22T21:39:38.080" v="6403" actId="164"/>
          <ac:cxnSpMkLst>
            <pc:docMk/>
            <pc:sldMk cId="901569169" sldId="1297"/>
            <ac:cxnSpMk id="37" creationId="{B4809040-A7FB-23D9-7832-DC6C58C9CF1B}"/>
          </ac:cxnSpMkLst>
        </pc:cxnChg>
        <pc:cxnChg chg="add mod">
          <ac:chgData name="Cebry, Sara B" userId="ab54bcf6-4307-4c25-9c79-acd9958ef983" providerId="ADAL" clId="{BC0F126F-E3E5-4610-A4F1-FB4EE9561657}" dt="2025-04-22T21:39:38.080" v="6403" actId="164"/>
          <ac:cxnSpMkLst>
            <pc:docMk/>
            <pc:sldMk cId="901569169" sldId="1297"/>
            <ac:cxnSpMk id="38" creationId="{0FD55F0D-ABBB-3D14-7058-24380D92AE33}"/>
          </ac:cxnSpMkLst>
        </pc:cxnChg>
        <pc:cxnChg chg="add mod">
          <ac:chgData name="Cebry, Sara B" userId="ab54bcf6-4307-4c25-9c79-acd9958ef983" providerId="ADAL" clId="{BC0F126F-E3E5-4610-A4F1-FB4EE9561657}" dt="2025-04-22T21:39:38.080" v="6403" actId="164"/>
          <ac:cxnSpMkLst>
            <pc:docMk/>
            <pc:sldMk cId="901569169" sldId="1297"/>
            <ac:cxnSpMk id="39" creationId="{E2797087-8269-17F8-579E-722111E0ABA3}"/>
          </ac:cxnSpMkLst>
        </pc:cxnChg>
        <pc:cxnChg chg="add mod">
          <ac:chgData name="Cebry, Sara B" userId="ab54bcf6-4307-4c25-9c79-acd9958ef983" providerId="ADAL" clId="{BC0F126F-E3E5-4610-A4F1-FB4EE9561657}" dt="2025-04-22T21:39:38.080" v="6403" actId="164"/>
          <ac:cxnSpMkLst>
            <pc:docMk/>
            <pc:sldMk cId="901569169" sldId="1297"/>
            <ac:cxnSpMk id="40" creationId="{575B3783-03F4-9C00-B66B-77EAEF68D473}"/>
          </ac:cxnSpMkLst>
        </pc:cxnChg>
        <pc:cxnChg chg="add mod">
          <ac:chgData name="Cebry, Sara B" userId="ab54bcf6-4307-4c25-9c79-acd9958ef983" providerId="ADAL" clId="{BC0F126F-E3E5-4610-A4F1-FB4EE9561657}" dt="2025-04-22T21:39:38.080" v="6403" actId="164"/>
          <ac:cxnSpMkLst>
            <pc:docMk/>
            <pc:sldMk cId="901569169" sldId="1297"/>
            <ac:cxnSpMk id="41" creationId="{73D72A86-B2BE-305E-9525-FF95DBAF81F5}"/>
          </ac:cxnSpMkLst>
        </pc:cxnChg>
        <pc:cxnChg chg="add mod">
          <ac:chgData name="Cebry, Sara B" userId="ab54bcf6-4307-4c25-9c79-acd9958ef983" providerId="ADAL" clId="{BC0F126F-E3E5-4610-A4F1-FB4EE9561657}" dt="2025-04-22T21:39:38.080" v="6403" actId="164"/>
          <ac:cxnSpMkLst>
            <pc:docMk/>
            <pc:sldMk cId="901569169" sldId="1297"/>
            <ac:cxnSpMk id="42" creationId="{9FAB4304-C677-AEB8-BFFB-CD4C9B4FB0F4}"/>
          </ac:cxnSpMkLst>
        </pc:cxnChg>
        <pc:cxnChg chg="add mod">
          <ac:chgData name="Cebry, Sara B" userId="ab54bcf6-4307-4c25-9c79-acd9958ef983" providerId="ADAL" clId="{BC0F126F-E3E5-4610-A4F1-FB4EE9561657}" dt="2025-04-22T21:39:38.080" v="6403" actId="164"/>
          <ac:cxnSpMkLst>
            <pc:docMk/>
            <pc:sldMk cId="901569169" sldId="1297"/>
            <ac:cxnSpMk id="43" creationId="{C6EC46D4-CEBC-84E6-52E7-1FDE111E3B8E}"/>
          </ac:cxnSpMkLst>
        </pc:cxnChg>
        <pc:cxnChg chg="add mod">
          <ac:chgData name="Cebry, Sara B" userId="ab54bcf6-4307-4c25-9c79-acd9958ef983" providerId="ADAL" clId="{BC0F126F-E3E5-4610-A4F1-FB4EE9561657}" dt="2025-04-22T21:39:38.080" v="6403" actId="164"/>
          <ac:cxnSpMkLst>
            <pc:docMk/>
            <pc:sldMk cId="901569169" sldId="1297"/>
            <ac:cxnSpMk id="44" creationId="{27BA0565-B560-65F3-642F-1BEA720A1A28}"/>
          </ac:cxnSpMkLst>
        </pc:cxnChg>
        <pc:cxnChg chg="add mod">
          <ac:chgData name="Cebry, Sara B" userId="ab54bcf6-4307-4c25-9c79-acd9958ef983" providerId="ADAL" clId="{BC0F126F-E3E5-4610-A4F1-FB4EE9561657}" dt="2025-04-22T21:39:38.080" v="6403" actId="164"/>
          <ac:cxnSpMkLst>
            <pc:docMk/>
            <pc:sldMk cId="901569169" sldId="1297"/>
            <ac:cxnSpMk id="45" creationId="{713528DD-9B26-4F94-70A1-05A3E7371AD1}"/>
          </ac:cxnSpMkLst>
        </pc:cxnChg>
        <pc:cxnChg chg="add mod">
          <ac:chgData name="Cebry, Sara B" userId="ab54bcf6-4307-4c25-9c79-acd9958ef983" providerId="ADAL" clId="{BC0F126F-E3E5-4610-A4F1-FB4EE9561657}" dt="2025-04-22T21:39:38.080" v="6403" actId="164"/>
          <ac:cxnSpMkLst>
            <pc:docMk/>
            <pc:sldMk cId="901569169" sldId="1297"/>
            <ac:cxnSpMk id="46" creationId="{5C5D1777-1716-FEE2-1B46-E0C74AB137E9}"/>
          </ac:cxnSpMkLst>
        </pc:cxnChg>
        <pc:cxnChg chg="add mod">
          <ac:chgData name="Cebry, Sara B" userId="ab54bcf6-4307-4c25-9c79-acd9958ef983" providerId="ADAL" clId="{BC0F126F-E3E5-4610-A4F1-FB4EE9561657}" dt="2025-04-22T21:39:38.080" v="6403" actId="164"/>
          <ac:cxnSpMkLst>
            <pc:docMk/>
            <pc:sldMk cId="901569169" sldId="1297"/>
            <ac:cxnSpMk id="47" creationId="{536073B8-CD9A-744E-3F5E-4745FF2B1A47}"/>
          </ac:cxnSpMkLst>
        </pc:cxnChg>
        <pc:cxnChg chg="add mod">
          <ac:chgData name="Cebry, Sara B" userId="ab54bcf6-4307-4c25-9c79-acd9958ef983" providerId="ADAL" clId="{BC0F126F-E3E5-4610-A4F1-FB4EE9561657}" dt="2025-04-22T21:39:38.080" v="6403" actId="164"/>
          <ac:cxnSpMkLst>
            <pc:docMk/>
            <pc:sldMk cId="901569169" sldId="1297"/>
            <ac:cxnSpMk id="48" creationId="{BE816B6E-C0EA-EB55-28AD-EFA92CD0A300}"/>
          </ac:cxnSpMkLst>
        </pc:cxnChg>
        <pc:cxnChg chg="add mod">
          <ac:chgData name="Cebry, Sara B" userId="ab54bcf6-4307-4c25-9c79-acd9958ef983" providerId="ADAL" clId="{BC0F126F-E3E5-4610-A4F1-FB4EE9561657}" dt="2025-04-22T21:39:38.080" v="6403" actId="164"/>
          <ac:cxnSpMkLst>
            <pc:docMk/>
            <pc:sldMk cId="901569169" sldId="1297"/>
            <ac:cxnSpMk id="49" creationId="{A55C519C-C5BE-A106-D18C-D5D805BF0B2F}"/>
          </ac:cxnSpMkLst>
        </pc:cxnChg>
        <pc:cxnChg chg="add mod">
          <ac:chgData name="Cebry, Sara B" userId="ab54bcf6-4307-4c25-9c79-acd9958ef983" providerId="ADAL" clId="{BC0F126F-E3E5-4610-A4F1-FB4EE9561657}" dt="2025-04-22T21:39:38.080" v="6403" actId="164"/>
          <ac:cxnSpMkLst>
            <pc:docMk/>
            <pc:sldMk cId="901569169" sldId="1297"/>
            <ac:cxnSpMk id="50" creationId="{5708F1A5-7CF2-8234-F3D8-BA3C544E82C2}"/>
          </ac:cxnSpMkLst>
        </pc:cxnChg>
        <pc:cxnChg chg="add mod">
          <ac:chgData name="Cebry, Sara B" userId="ab54bcf6-4307-4c25-9c79-acd9958ef983" providerId="ADAL" clId="{BC0F126F-E3E5-4610-A4F1-FB4EE9561657}" dt="2025-04-22T21:39:38.080" v="6403" actId="164"/>
          <ac:cxnSpMkLst>
            <pc:docMk/>
            <pc:sldMk cId="901569169" sldId="1297"/>
            <ac:cxnSpMk id="51" creationId="{800DF7E9-C068-46B3-5C52-E36FEFB220AB}"/>
          </ac:cxnSpMkLst>
        </pc:cxnChg>
        <pc:cxnChg chg="add mod">
          <ac:chgData name="Cebry, Sara B" userId="ab54bcf6-4307-4c25-9c79-acd9958ef983" providerId="ADAL" clId="{BC0F126F-E3E5-4610-A4F1-FB4EE9561657}" dt="2025-04-22T21:39:38.080" v="6403" actId="164"/>
          <ac:cxnSpMkLst>
            <pc:docMk/>
            <pc:sldMk cId="901569169" sldId="1297"/>
            <ac:cxnSpMk id="52" creationId="{9401F5F2-AAE6-88A6-825F-84C5067F3862}"/>
          </ac:cxnSpMkLst>
        </pc:cxnChg>
        <pc:cxnChg chg="add mod">
          <ac:chgData name="Cebry, Sara B" userId="ab54bcf6-4307-4c25-9c79-acd9958ef983" providerId="ADAL" clId="{BC0F126F-E3E5-4610-A4F1-FB4EE9561657}" dt="2025-04-22T21:39:38.080" v="6403" actId="164"/>
          <ac:cxnSpMkLst>
            <pc:docMk/>
            <pc:sldMk cId="901569169" sldId="1297"/>
            <ac:cxnSpMk id="53" creationId="{4735825D-35E4-227B-B140-56ED171EE0B7}"/>
          </ac:cxnSpMkLst>
        </pc:cxnChg>
        <pc:cxnChg chg="add mod">
          <ac:chgData name="Cebry, Sara B" userId="ab54bcf6-4307-4c25-9c79-acd9958ef983" providerId="ADAL" clId="{BC0F126F-E3E5-4610-A4F1-FB4EE9561657}" dt="2025-04-22T21:39:38.080" v="6403" actId="164"/>
          <ac:cxnSpMkLst>
            <pc:docMk/>
            <pc:sldMk cId="901569169" sldId="1297"/>
            <ac:cxnSpMk id="54" creationId="{473E301E-FAA3-3AEC-2EC0-F593CB21FF32}"/>
          </ac:cxnSpMkLst>
        </pc:cxnChg>
        <pc:cxnChg chg="add mod">
          <ac:chgData name="Cebry, Sara B" userId="ab54bcf6-4307-4c25-9c79-acd9958ef983" providerId="ADAL" clId="{BC0F126F-E3E5-4610-A4F1-FB4EE9561657}" dt="2025-04-22T21:39:38.080" v="6403" actId="164"/>
          <ac:cxnSpMkLst>
            <pc:docMk/>
            <pc:sldMk cId="901569169" sldId="1297"/>
            <ac:cxnSpMk id="55" creationId="{CCB9FEA8-39D0-626E-E1E5-E4E2A2FE104E}"/>
          </ac:cxnSpMkLst>
        </pc:cxnChg>
        <pc:cxnChg chg="add del mod">
          <ac:chgData name="Cebry, Sara B" userId="ab54bcf6-4307-4c25-9c79-acd9958ef983" providerId="ADAL" clId="{BC0F126F-E3E5-4610-A4F1-FB4EE9561657}" dt="2025-04-22T21:39:09.344" v="6399" actId="478"/>
          <ac:cxnSpMkLst>
            <pc:docMk/>
            <pc:sldMk cId="901569169" sldId="1297"/>
            <ac:cxnSpMk id="56" creationId="{9765C925-65A4-E4E7-6776-285B1E604033}"/>
          </ac:cxnSpMkLst>
        </pc:cxnChg>
        <pc:cxnChg chg="add del mod">
          <ac:chgData name="Cebry, Sara B" userId="ab54bcf6-4307-4c25-9c79-acd9958ef983" providerId="ADAL" clId="{BC0F126F-E3E5-4610-A4F1-FB4EE9561657}" dt="2025-04-22T21:39:08.266" v="6398" actId="478"/>
          <ac:cxnSpMkLst>
            <pc:docMk/>
            <pc:sldMk cId="901569169" sldId="1297"/>
            <ac:cxnSpMk id="57" creationId="{89D6B63C-EB62-4A28-AF62-0642FFFA66D6}"/>
          </ac:cxnSpMkLst>
        </pc:cxnChg>
        <pc:cxnChg chg="add del mod">
          <ac:chgData name="Cebry, Sara B" userId="ab54bcf6-4307-4c25-9c79-acd9958ef983" providerId="ADAL" clId="{BC0F126F-E3E5-4610-A4F1-FB4EE9561657}" dt="2025-04-22T21:39:08.266" v="6398" actId="478"/>
          <ac:cxnSpMkLst>
            <pc:docMk/>
            <pc:sldMk cId="901569169" sldId="1297"/>
            <ac:cxnSpMk id="58" creationId="{D1E23978-24E1-EBCE-D6DA-5D30A07D73F1}"/>
          </ac:cxnSpMkLst>
        </pc:cxnChg>
        <pc:cxnChg chg="add del mod">
          <ac:chgData name="Cebry, Sara B" userId="ab54bcf6-4307-4c25-9c79-acd9958ef983" providerId="ADAL" clId="{BC0F126F-E3E5-4610-A4F1-FB4EE9561657}" dt="2025-04-22T21:39:08.266" v="6398" actId="478"/>
          <ac:cxnSpMkLst>
            <pc:docMk/>
            <pc:sldMk cId="901569169" sldId="1297"/>
            <ac:cxnSpMk id="59" creationId="{7EA036B8-5159-A688-E715-0561F97AE4BE}"/>
          </ac:cxnSpMkLst>
        </pc:cxnChg>
        <pc:cxnChg chg="add del mod">
          <ac:chgData name="Cebry, Sara B" userId="ab54bcf6-4307-4c25-9c79-acd9958ef983" providerId="ADAL" clId="{BC0F126F-E3E5-4610-A4F1-FB4EE9561657}" dt="2025-04-22T21:39:08.266" v="6398" actId="478"/>
          <ac:cxnSpMkLst>
            <pc:docMk/>
            <pc:sldMk cId="901569169" sldId="1297"/>
            <ac:cxnSpMk id="60" creationId="{A63D21B3-FDDA-C5A7-70AF-F6DB99941889}"/>
          </ac:cxnSpMkLst>
        </pc:cxnChg>
        <pc:cxnChg chg="add mod ord">
          <ac:chgData name="Cebry, Sara B" userId="ab54bcf6-4307-4c25-9c79-acd9958ef983" providerId="ADAL" clId="{BC0F126F-E3E5-4610-A4F1-FB4EE9561657}" dt="2025-04-22T21:40:37.500" v="6417" actId="170"/>
          <ac:cxnSpMkLst>
            <pc:docMk/>
            <pc:sldMk cId="901569169" sldId="1297"/>
            <ac:cxnSpMk id="63" creationId="{0D0A0786-BBC3-F5AB-5337-9ADC8812F4E6}"/>
          </ac:cxnSpMkLst>
        </pc:cxnChg>
        <pc:cxnChg chg="add mod ord">
          <ac:chgData name="Cebry, Sara B" userId="ab54bcf6-4307-4c25-9c79-acd9958ef983" providerId="ADAL" clId="{BC0F126F-E3E5-4610-A4F1-FB4EE9561657}" dt="2025-04-22T21:40:40.839" v="6419" actId="1037"/>
          <ac:cxnSpMkLst>
            <pc:docMk/>
            <pc:sldMk cId="901569169" sldId="1297"/>
            <ac:cxnSpMk id="64" creationId="{2C95BF10-13A6-64AC-F35E-BEABF35E30C5}"/>
          </ac:cxnSpMkLst>
        </pc:cxnChg>
      </pc:sldChg>
      <pc:sldChg chg="addSp delSp modSp add mod modAnim">
        <pc:chgData name="Cebry, Sara B" userId="ab54bcf6-4307-4c25-9c79-acd9958ef983" providerId="ADAL" clId="{BC0F126F-E3E5-4610-A4F1-FB4EE9561657}" dt="2025-04-22T19:49:14.802" v="6227" actId="404"/>
        <pc:sldMkLst>
          <pc:docMk/>
          <pc:sldMk cId="3711511107" sldId="1298"/>
        </pc:sldMkLst>
        <pc:spChg chg="mod">
          <ac:chgData name="Cebry, Sara B" userId="ab54bcf6-4307-4c25-9c79-acd9958ef983" providerId="ADAL" clId="{BC0F126F-E3E5-4610-A4F1-FB4EE9561657}" dt="2025-04-22T19:49:14.802" v="6227" actId="404"/>
          <ac:spMkLst>
            <pc:docMk/>
            <pc:sldMk cId="3711511107" sldId="1298"/>
            <ac:spMk id="2" creationId="{DBDA40C4-7F12-0A8C-1DB1-1F75758C556B}"/>
          </ac:spMkLst>
        </pc:spChg>
        <pc:spChg chg="mod">
          <ac:chgData name="Cebry, Sara B" userId="ab54bcf6-4307-4c25-9c79-acd9958ef983" providerId="ADAL" clId="{BC0F126F-E3E5-4610-A4F1-FB4EE9561657}" dt="2025-04-17T19:55:15.151" v="2307" actId="1036"/>
          <ac:spMkLst>
            <pc:docMk/>
            <pc:sldMk cId="3711511107" sldId="1298"/>
            <ac:spMk id="4" creationId="{F43870F0-A061-91E0-1697-D85625990D0D}"/>
          </ac:spMkLst>
        </pc:spChg>
        <pc:spChg chg="add mod">
          <ac:chgData name="Cebry, Sara B" userId="ab54bcf6-4307-4c25-9c79-acd9958ef983" providerId="ADAL" clId="{BC0F126F-E3E5-4610-A4F1-FB4EE9561657}" dt="2025-04-17T19:55:15.151" v="2307" actId="1036"/>
          <ac:spMkLst>
            <pc:docMk/>
            <pc:sldMk cId="3711511107" sldId="1298"/>
            <ac:spMk id="5" creationId="{132D548A-749E-0A85-77D2-49F08B7CE407}"/>
          </ac:spMkLst>
        </pc:spChg>
        <pc:spChg chg="add mod">
          <ac:chgData name="Cebry, Sara B" userId="ab54bcf6-4307-4c25-9c79-acd9958ef983" providerId="ADAL" clId="{BC0F126F-E3E5-4610-A4F1-FB4EE9561657}" dt="2025-04-17T19:55:26.605" v="2312" actId="1038"/>
          <ac:spMkLst>
            <pc:docMk/>
            <pc:sldMk cId="3711511107" sldId="1298"/>
            <ac:spMk id="9" creationId="{E5794102-ED44-76A7-583B-25A53EB2DDBA}"/>
          </ac:spMkLst>
        </pc:spChg>
        <pc:spChg chg="add del mod">
          <ac:chgData name="Cebry, Sara B" userId="ab54bcf6-4307-4c25-9c79-acd9958ef983" providerId="ADAL" clId="{BC0F126F-E3E5-4610-A4F1-FB4EE9561657}" dt="2025-04-17T19:55:01.198" v="2295" actId="478"/>
          <ac:spMkLst>
            <pc:docMk/>
            <pc:sldMk cId="3711511107" sldId="1298"/>
            <ac:spMk id="11" creationId="{F8F1777E-6EB6-1B78-4DAF-0EB025F36BDA}"/>
          </ac:spMkLst>
        </pc:spChg>
        <pc:spChg chg="add mod">
          <ac:chgData name="Cebry, Sara B" userId="ab54bcf6-4307-4c25-9c79-acd9958ef983" providerId="ADAL" clId="{BC0F126F-E3E5-4610-A4F1-FB4EE9561657}" dt="2025-04-17T19:58:58.514" v="2361"/>
          <ac:spMkLst>
            <pc:docMk/>
            <pc:sldMk cId="3711511107" sldId="1298"/>
            <ac:spMk id="12" creationId="{4273CD77-454D-4A68-8B59-183AE19566EF}"/>
          </ac:spMkLst>
        </pc:spChg>
        <pc:spChg chg="add mod">
          <ac:chgData name="Cebry, Sara B" userId="ab54bcf6-4307-4c25-9c79-acd9958ef983" providerId="ADAL" clId="{BC0F126F-E3E5-4610-A4F1-FB4EE9561657}" dt="2025-04-17T19:58:58.514" v="2361"/>
          <ac:spMkLst>
            <pc:docMk/>
            <pc:sldMk cId="3711511107" sldId="1298"/>
            <ac:spMk id="13" creationId="{83C9B5E2-231C-6555-91B9-655C5233797D}"/>
          </ac:spMkLst>
        </pc:spChg>
        <pc:spChg chg="add mod">
          <ac:chgData name="Cebry, Sara B" userId="ab54bcf6-4307-4c25-9c79-acd9958ef983" providerId="ADAL" clId="{BC0F126F-E3E5-4610-A4F1-FB4EE9561657}" dt="2025-04-17T19:58:58.514" v="2361"/>
          <ac:spMkLst>
            <pc:docMk/>
            <pc:sldMk cId="3711511107" sldId="1298"/>
            <ac:spMk id="14" creationId="{F544B167-05A4-A03B-9CCB-89EE3B6BE395}"/>
          </ac:spMkLst>
        </pc:spChg>
        <pc:spChg chg="add mod">
          <ac:chgData name="Cebry, Sara B" userId="ab54bcf6-4307-4c25-9c79-acd9958ef983" providerId="ADAL" clId="{BC0F126F-E3E5-4610-A4F1-FB4EE9561657}" dt="2025-04-17T19:58:58.514" v="2361"/>
          <ac:spMkLst>
            <pc:docMk/>
            <pc:sldMk cId="3711511107" sldId="1298"/>
            <ac:spMk id="15" creationId="{2B87B991-9F3E-037D-029D-E0B9AB497115}"/>
          </ac:spMkLst>
        </pc:spChg>
        <pc:picChg chg="add mod">
          <ac:chgData name="Cebry, Sara B" userId="ab54bcf6-4307-4c25-9c79-acd9958ef983" providerId="ADAL" clId="{BC0F126F-E3E5-4610-A4F1-FB4EE9561657}" dt="2025-04-17T19:55:15.151" v="2307" actId="1036"/>
          <ac:picMkLst>
            <pc:docMk/>
            <pc:sldMk cId="3711511107" sldId="1298"/>
            <ac:picMk id="3" creationId="{2D0E2B3B-46F0-8F28-95E8-1E9F878E91DD}"/>
          </ac:picMkLst>
        </pc:picChg>
        <pc:picChg chg="del">
          <ac:chgData name="Cebry, Sara B" userId="ab54bcf6-4307-4c25-9c79-acd9958ef983" providerId="ADAL" clId="{BC0F126F-E3E5-4610-A4F1-FB4EE9561657}" dt="2025-04-17T19:54:59.703" v="2294" actId="478"/>
          <ac:picMkLst>
            <pc:docMk/>
            <pc:sldMk cId="3711511107" sldId="1298"/>
            <ac:picMk id="6" creationId="{87293156-1A65-951B-2B88-8DE54A1EDD42}"/>
          </ac:picMkLst>
        </pc:picChg>
        <pc:picChg chg="mod">
          <ac:chgData name="Cebry, Sara B" userId="ab54bcf6-4307-4c25-9c79-acd9958ef983" providerId="ADAL" clId="{BC0F126F-E3E5-4610-A4F1-FB4EE9561657}" dt="2025-04-17T19:54:54.214" v="2293" actId="1076"/>
          <ac:picMkLst>
            <pc:docMk/>
            <pc:sldMk cId="3711511107" sldId="1298"/>
            <ac:picMk id="8" creationId="{F58696DB-DED9-A55E-95BA-B58E5C1F10FA}"/>
          </ac:picMkLst>
        </pc:picChg>
      </pc:sldChg>
      <pc:sldChg chg="modSp new mod">
        <pc:chgData name="Cebry, Sara B" userId="ab54bcf6-4307-4c25-9c79-acd9958ef983" providerId="ADAL" clId="{BC0F126F-E3E5-4610-A4F1-FB4EE9561657}" dt="2025-04-17T20:37:58.251" v="2994" actId="20577"/>
        <pc:sldMkLst>
          <pc:docMk/>
          <pc:sldMk cId="3476581473" sldId="1299"/>
        </pc:sldMkLst>
        <pc:spChg chg="mod">
          <ac:chgData name="Cebry, Sara B" userId="ab54bcf6-4307-4c25-9c79-acd9958ef983" providerId="ADAL" clId="{BC0F126F-E3E5-4610-A4F1-FB4EE9561657}" dt="2025-04-17T20:37:58.251" v="2994" actId="20577"/>
          <ac:spMkLst>
            <pc:docMk/>
            <pc:sldMk cId="3476581473" sldId="1299"/>
            <ac:spMk id="2" creationId="{03B0F0FE-BBF0-6310-11A0-4950601A3420}"/>
          </ac:spMkLst>
        </pc:spChg>
      </pc:sldChg>
      <pc:sldChg chg="modSp new mod">
        <pc:chgData name="Cebry, Sara B" userId="ab54bcf6-4307-4c25-9c79-acd9958ef983" providerId="ADAL" clId="{BC0F126F-E3E5-4610-A4F1-FB4EE9561657}" dt="2025-04-17T20:38:16.886" v="3077" actId="20577"/>
        <pc:sldMkLst>
          <pc:docMk/>
          <pc:sldMk cId="3579962218" sldId="1300"/>
        </pc:sldMkLst>
        <pc:spChg chg="mod">
          <ac:chgData name="Cebry, Sara B" userId="ab54bcf6-4307-4c25-9c79-acd9958ef983" providerId="ADAL" clId="{BC0F126F-E3E5-4610-A4F1-FB4EE9561657}" dt="2025-04-17T20:38:16.886" v="3077" actId="20577"/>
          <ac:spMkLst>
            <pc:docMk/>
            <pc:sldMk cId="3579962218" sldId="1300"/>
            <ac:spMk id="2" creationId="{FA14149C-0251-C17D-67E0-7C6186E3495D}"/>
          </ac:spMkLst>
        </pc:spChg>
      </pc:sldChg>
      <pc:sldChg chg="addSp delSp modSp new mod ord">
        <pc:chgData name="Cebry, Sara B" userId="ab54bcf6-4307-4c25-9c79-acd9958ef983" providerId="ADAL" clId="{BC0F126F-E3E5-4610-A4F1-FB4EE9561657}" dt="2025-04-21T19:49:15.342" v="5584"/>
        <pc:sldMkLst>
          <pc:docMk/>
          <pc:sldMk cId="1674767748" sldId="1301"/>
        </pc:sldMkLst>
        <pc:spChg chg="mod">
          <ac:chgData name="Cebry, Sara B" userId="ab54bcf6-4307-4c25-9c79-acd9958ef983" providerId="ADAL" clId="{BC0F126F-E3E5-4610-A4F1-FB4EE9561657}" dt="2025-04-17T20:41:41.324" v="3132" actId="20577"/>
          <ac:spMkLst>
            <pc:docMk/>
            <pc:sldMk cId="1674767748" sldId="1301"/>
            <ac:spMk id="2" creationId="{AF0E37F7-3A97-DABF-A393-C1AC867CC852}"/>
          </ac:spMkLst>
        </pc:spChg>
        <pc:spChg chg="del">
          <ac:chgData name="Cebry, Sara B" userId="ab54bcf6-4307-4c25-9c79-acd9958ef983" providerId="ADAL" clId="{BC0F126F-E3E5-4610-A4F1-FB4EE9561657}" dt="2025-04-17T20:41:29.052" v="3104" actId="22"/>
          <ac:spMkLst>
            <pc:docMk/>
            <pc:sldMk cId="1674767748" sldId="1301"/>
            <ac:spMk id="3" creationId="{1FDDE75C-6BE6-E3AC-3398-6FD4C58FEEB0}"/>
          </ac:spMkLst>
        </pc:spChg>
        <pc:picChg chg="add mod ord">
          <ac:chgData name="Cebry, Sara B" userId="ab54bcf6-4307-4c25-9c79-acd9958ef983" providerId="ADAL" clId="{BC0F126F-E3E5-4610-A4F1-FB4EE9561657}" dt="2025-04-17T20:43:32.423" v="3168" actId="14100"/>
          <ac:picMkLst>
            <pc:docMk/>
            <pc:sldMk cId="1674767748" sldId="1301"/>
            <ac:picMk id="6" creationId="{A4509D64-C32F-AB0F-6828-D0E0564700E0}"/>
          </ac:picMkLst>
        </pc:picChg>
        <pc:picChg chg="add mod">
          <ac:chgData name="Cebry, Sara B" userId="ab54bcf6-4307-4c25-9c79-acd9958ef983" providerId="ADAL" clId="{BC0F126F-E3E5-4610-A4F1-FB4EE9561657}" dt="2025-04-17T20:43:35.848" v="3170" actId="1076"/>
          <ac:picMkLst>
            <pc:docMk/>
            <pc:sldMk cId="1674767748" sldId="1301"/>
            <ac:picMk id="8" creationId="{10F47016-4BC0-68A9-3290-C5FEFDE23F89}"/>
          </ac:picMkLst>
        </pc:picChg>
      </pc:sldChg>
      <pc:sldChg chg="new">
        <pc:chgData name="Cebry, Sara B" userId="ab54bcf6-4307-4c25-9c79-acd9958ef983" providerId="ADAL" clId="{BC0F126F-E3E5-4610-A4F1-FB4EE9561657}" dt="2025-04-17T20:41:54.209" v="3134" actId="680"/>
        <pc:sldMkLst>
          <pc:docMk/>
          <pc:sldMk cId="2565102757" sldId="1302"/>
        </pc:sldMkLst>
      </pc:sldChg>
      <pc:sldChg chg="addSp delSp modSp new mod">
        <pc:chgData name="Cebry, Sara B" userId="ab54bcf6-4307-4c25-9c79-acd9958ef983" providerId="ADAL" clId="{BC0F126F-E3E5-4610-A4F1-FB4EE9561657}" dt="2025-04-17T20:42:45.273" v="3153" actId="1076"/>
        <pc:sldMkLst>
          <pc:docMk/>
          <pc:sldMk cId="3492430447" sldId="1303"/>
        </pc:sldMkLst>
        <pc:spChg chg="mod">
          <ac:chgData name="Cebry, Sara B" userId="ab54bcf6-4307-4c25-9c79-acd9958ef983" providerId="ADAL" clId="{BC0F126F-E3E5-4610-A4F1-FB4EE9561657}" dt="2025-04-17T20:42:37.759" v="3149" actId="20577"/>
          <ac:spMkLst>
            <pc:docMk/>
            <pc:sldMk cId="3492430447" sldId="1303"/>
            <ac:spMk id="2" creationId="{C15D5933-44E2-537B-F49F-FFE9795C3288}"/>
          </ac:spMkLst>
        </pc:spChg>
        <pc:spChg chg="del">
          <ac:chgData name="Cebry, Sara B" userId="ab54bcf6-4307-4c25-9c79-acd9958ef983" providerId="ADAL" clId="{BC0F126F-E3E5-4610-A4F1-FB4EE9561657}" dt="2025-04-17T20:42:39.547" v="3150" actId="22"/>
          <ac:spMkLst>
            <pc:docMk/>
            <pc:sldMk cId="3492430447" sldId="1303"/>
            <ac:spMk id="3" creationId="{BC3391E3-53EB-87B5-0147-9A84C60EA649}"/>
          </ac:spMkLst>
        </pc:spChg>
        <pc:picChg chg="add mod ord">
          <ac:chgData name="Cebry, Sara B" userId="ab54bcf6-4307-4c25-9c79-acd9958ef983" providerId="ADAL" clId="{BC0F126F-E3E5-4610-A4F1-FB4EE9561657}" dt="2025-04-17T20:42:45.273" v="3153" actId="1076"/>
          <ac:picMkLst>
            <pc:docMk/>
            <pc:sldMk cId="3492430447" sldId="1303"/>
            <ac:picMk id="6" creationId="{6CCDA8F9-CEEE-F004-6F26-8F325524714E}"/>
          </ac:picMkLst>
        </pc:picChg>
      </pc:sldChg>
      <pc:sldChg chg="addSp delSp modSp new mod">
        <pc:chgData name="Cebry, Sara B" userId="ab54bcf6-4307-4c25-9c79-acd9958ef983" providerId="ADAL" clId="{BC0F126F-E3E5-4610-A4F1-FB4EE9561657}" dt="2025-04-17T20:44:29.723" v="3178" actId="1036"/>
        <pc:sldMkLst>
          <pc:docMk/>
          <pc:sldMk cId="2001167491" sldId="1304"/>
        </pc:sldMkLst>
        <pc:spChg chg="mod">
          <ac:chgData name="Cebry, Sara B" userId="ab54bcf6-4307-4c25-9c79-acd9958ef983" providerId="ADAL" clId="{BC0F126F-E3E5-4610-A4F1-FB4EE9561657}" dt="2025-04-17T20:44:25.488" v="3177" actId="27636"/>
          <ac:spMkLst>
            <pc:docMk/>
            <pc:sldMk cId="2001167491" sldId="1304"/>
            <ac:spMk id="2" creationId="{C7CDEB76-5152-6052-778B-A3330800E159}"/>
          </ac:spMkLst>
        </pc:spChg>
        <pc:spChg chg="del">
          <ac:chgData name="Cebry, Sara B" userId="ab54bcf6-4307-4c25-9c79-acd9958ef983" providerId="ADAL" clId="{BC0F126F-E3E5-4610-A4F1-FB4EE9561657}" dt="2025-04-17T20:44:13.868" v="3171" actId="22"/>
          <ac:spMkLst>
            <pc:docMk/>
            <pc:sldMk cId="2001167491" sldId="1304"/>
            <ac:spMk id="3" creationId="{982233C0-1CA3-FE02-C73F-D40A47380611}"/>
          </ac:spMkLst>
        </pc:spChg>
        <pc:picChg chg="add mod ord">
          <ac:chgData name="Cebry, Sara B" userId="ab54bcf6-4307-4c25-9c79-acd9958ef983" providerId="ADAL" clId="{BC0F126F-E3E5-4610-A4F1-FB4EE9561657}" dt="2025-04-17T20:44:29.723" v="3178" actId="1036"/>
          <ac:picMkLst>
            <pc:docMk/>
            <pc:sldMk cId="2001167491" sldId="1304"/>
            <ac:picMk id="6" creationId="{4B715041-8C2F-820A-A3F5-3784FC82420B}"/>
          </ac:picMkLst>
        </pc:picChg>
      </pc:sldChg>
      <pc:sldChg chg="modSp new del mod">
        <pc:chgData name="Cebry, Sara B" userId="ab54bcf6-4307-4c25-9c79-acd9958ef983" providerId="ADAL" clId="{BC0F126F-E3E5-4610-A4F1-FB4EE9561657}" dt="2025-04-21T17:30:15.505" v="3914" actId="47"/>
        <pc:sldMkLst>
          <pc:docMk/>
          <pc:sldMk cId="2138819357" sldId="1305"/>
        </pc:sldMkLst>
        <pc:spChg chg="mod">
          <ac:chgData name="Cebry, Sara B" userId="ab54bcf6-4307-4c25-9c79-acd9958ef983" providerId="ADAL" clId="{BC0F126F-E3E5-4610-A4F1-FB4EE9561657}" dt="2025-04-18T23:16:06.775" v="3209" actId="20577"/>
          <ac:spMkLst>
            <pc:docMk/>
            <pc:sldMk cId="2138819357" sldId="1305"/>
            <ac:spMk id="2" creationId="{14229D85-1740-07F1-E55F-90B5898261DD}"/>
          </ac:spMkLst>
        </pc:spChg>
      </pc:sldChg>
      <pc:sldChg chg="addSp delSp modSp new mod modAnim modNotesTx">
        <pc:chgData name="Cebry, Sara B" userId="ab54bcf6-4307-4c25-9c79-acd9958ef983" providerId="ADAL" clId="{BC0F126F-E3E5-4610-A4F1-FB4EE9561657}" dt="2025-04-22T19:49:29.028" v="6232" actId="14100"/>
        <pc:sldMkLst>
          <pc:docMk/>
          <pc:sldMk cId="526869279" sldId="1306"/>
        </pc:sldMkLst>
        <pc:spChg chg="mod">
          <ac:chgData name="Cebry, Sara B" userId="ab54bcf6-4307-4c25-9c79-acd9958ef983" providerId="ADAL" clId="{BC0F126F-E3E5-4610-A4F1-FB4EE9561657}" dt="2025-04-22T19:49:29.028" v="6232" actId="14100"/>
          <ac:spMkLst>
            <pc:docMk/>
            <pc:sldMk cId="526869279" sldId="1306"/>
            <ac:spMk id="2" creationId="{8F952413-EBA7-E5B0-FC1F-D5328C7E619F}"/>
          </ac:spMkLst>
        </pc:spChg>
        <pc:spChg chg="mod">
          <ac:chgData name="Cebry, Sara B" userId="ab54bcf6-4307-4c25-9c79-acd9958ef983" providerId="ADAL" clId="{BC0F126F-E3E5-4610-A4F1-FB4EE9561657}" dt="2025-04-21T20:42:50.862" v="5678" actId="14100"/>
          <ac:spMkLst>
            <pc:docMk/>
            <pc:sldMk cId="526869279" sldId="1306"/>
            <ac:spMk id="3" creationId="{8F2FE648-5A15-B8D9-1C74-5DE6FB0D9087}"/>
          </ac:spMkLst>
        </pc:spChg>
        <pc:spChg chg="add mod">
          <ac:chgData name="Cebry, Sara B" userId="ab54bcf6-4307-4c25-9c79-acd9958ef983" providerId="ADAL" clId="{BC0F126F-E3E5-4610-A4F1-FB4EE9561657}" dt="2025-04-21T20:44:03.863" v="5703" actId="120"/>
          <ac:spMkLst>
            <pc:docMk/>
            <pc:sldMk cId="526869279" sldId="1306"/>
            <ac:spMk id="5" creationId="{F974ED3C-74B4-3503-F018-E84208295DB1}"/>
          </ac:spMkLst>
        </pc:spChg>
        <pc:spChg chg="add del mod">
          <ac:chgData name="Cebry, Sara B" userId="ab54bcf6-4307-4c25-9c79-acd9958ef983" providerId="ADAL" clId="{BC0F126F-E3E5-4610-A4F1-FB4EE9561657}" dt="2025-04-21T20:18:17.192" v="5615" actId="478"/>
          <ac:spMkLst>
            <pc:docMk/>
            <pc:sldMk cId="526869279" sldId="1306"/>
            <ac:spMk id="7" creationId="{F7EEFBBB-0248-852D-EC39-F30243FCFF7E}"/>
          </ac:spMkLst>
        </pc:spChg>
        <pc:spChg chg="add del mod">
          <ac:chgData name="Cebry, Sara B" userId="ab54bcf6-4307-4c25-9c79-acd9958ef983" providerId="ADAL" clId="{BC0F126F-E3E5-4610-A4F1-FB4EE9561657}" dt="2025-04-21T20:18:16.167" v="5614" actId="478"/>
          <ac:spMkLst>
            <pc:docMk/>
            <pc:sldMk cId="526869279" sldId="1306"/>
            <ac:spMk id="8" creationId="{B5CC41E0-1FB4-1E98-961A-A595B4B14453}"/>
          </ac:spMkLst>
        </pc:spChg>
        <pc:spChg chg="add mod">
          <ac:chgData name="Cebry, Sara B" userId="ab54bcf6-4307-4c25-9c79-acd9958ef983" providerId="ADAL" clId="{BC0F126F-E3E5-4610-A4F1-FB4EE9561657}" dt="2025-04-21T20:18:40.576" v="5629" actId="1076"/>
          <ac:spMkLst>
            <pc:docMk/>
            <pc:sldMk cId="526869279" sldId="1306"/>
            <ac:spMk id="9" creationId="{B577E78A-3D31-CDF8-E329-5C76F074C484}"/>
          </ac:spMkLst>
        </pc:spChg>
        <pc:spChg chg="add mod">
          <ac:chgData name="Cebry, Sara B" userId="ab54bcf6-4307-4c25-9c79-acd9958ef983" providerId="ADAL" clId="{BC0F126F-E3E5-4610-A4F1-FB4EE9561657}" dt="2025-04-21T20:50:37.063" v="5704" actId="164"/>
          <ac:spMkLst>
            <pc:docMk/>
            <pc:sldMk cId="526869279" sldId="1306"/>
            <ac:spMk id="17" creationId="{2D881A46-F9E4-624A-94D2-E6F823CB7E6D}"/>
          </ac:spMkLst>
        </pc:spChg>
        <pc:spChg chg="add mod">
          <ac:chgData name="Cebry, Sara B" userId="ab54bcf6-4307-4c25-9c79-acd9958ef983" providerId="ADAL" clId="{BC0F126F-E3E5-4610-A4F1-FB4EE9561657}" dt="2025-04-21T20:50:37.063" v="5704" actId="164"/>
          <ac:spMkLst>
            <pc:docMk/>
            <pc:sldMk cId="526869279" sldId="1306"/>
            <ac:spMk id="18" creationId="{3F872050-5790-C2D9-9DC5-8980CDF7E3BB}"/>
          </ac:spMkLst>
        </pc:spChg>
        <pc:grpChg chg="add mod">
          <ac:chgData name="Cebry, Sara B" userId="ab54bcf6-4307-4c25-9c79-acd9958ef983" providerId="ADAL" clId="{BC0F126F-E3E5-4610-A4F1-FB4EE9561657}" dt="2025-04-21T20:50:37.063" v="5704" actId="164"/>
          <ac:grpSpMkLst>
            <pc:docMk/>
            <pc:sldMk cId="526869279" sldId="1306"/>
            <ac:grpSpMk id="14" creationId="{2AC7B4B6-B01A-03A7-A895-791B9A1EDDE9}"/>
          </ac:grpSpMkLst>
        </pc:grpChg>
        <pc:grpChg chg="add mod">
          <ac:chgData name="Cebry, Sara B" userId="ab54bcf6-4307-4c25-9c79-acd9958ef983" providerId="ADAL" clId="{BC0F126F-E3E5-4610-A4F1-FB4EE9561657}" dt="2025-04-21T20:50:51.526" v="5711" actId="1036"/>
          <ac:grpSpMkLst>
            <pc:docMk/>
            <pc:sldMk cId="526869279" sldId="1306"/>
            <ac:grpSpMk id="19" creationId="{EC58A234-6CB6-4A72-23F1-AC34B1B4AF14}"/>
          </ac:grpSpMkLst>
        </pc:grpChg>
        <pc:picChg chg="add del mod">
          <ac:chgData name="Cebry, Sara B" userId="ab54bcf6-4307-4c25-9c79-acd9958ef983" providerId="ADAL" clId="{BC0F126F-E3E5-4610-A4F1-FB4EE9561657}" dt="2025-04-21T20:18:12.782" v="5613" actId="478"/>
          <ac:picMkLst>
            <pc:docMk/>
            <pc:sldMk cId="526869279" sldId="1306"/>
            <ac:picMk id="6" creationId="{1B7C22EC-454C-32CD-632C-86E4D44F9A37}"/>
          </ac:picMkLst>
        </pc:picChg>
        <pc:picChg chg="add mod ord">
          <ac:chgData name="Cebry, Sara B" userId="ab54bcf6-4307-4c25-9c79-acd9958ef983" providerId="ADAL" clId="{BC0F126F-E3E5-4610-A4F1-FB4EE9561657}" dt="2025-04-21T20:19:25.335" v="5659" actId="1076"/>
          <ac:picMkLst>
            <pc:docMk/>
            <pc:sldMk cId="526869279" sldId="1306"/>
            <ac:picMk id="11" creationId="{9AFE5CB5-6504-BB9A-19B2-7DD966A534A6}"/>
          </ac:picMkLst>
        </pc:picChg>
        <pc:picChg chg="add del mod">
          <ac:chgData name="Cebry, Sara B" userId="ab54bcf6-4307-4c25-9c79-acd9958ef983" providerId="ADAL" clId="{BC0F126F-E3E5-4610-A4F1-FB4EE9561657}" dt="2025-04-21T20:42:17.014" v="5669" actId="478"/>
          <ac:picMkLst>
            <pc:docMk/>
            <pc:sldMk cId="526869279" sldId="1306"/>
            <ac:picMk id="13" creationId="{097691CF-3E17-551D-5815-C62B664E2CC0}"/>
          </ac:picMkLst>
        </pc:picChg>
        <pc:picChg chg="mod modCrop">
          <ac:chgData name="Cebry, Sara B" userId="ab54bcf6-4307-4c25-9c79-acd9958ef983" providerId="ADAL" clId="{BC0F126F-E3E5-4610-A4F1-FB4EE9561657}" dt="2025-04-21T20:50:49.327" v="5709" actId="732"/>
          <ac:picMkLst>
            <pc:docMk/>
            <pc:sldMk cId="526869279" sldId="1306"/>
            <ac:picMk id="15" creationId="{F8BFD023-4BF8-77B3-3BF9-6A57CF1D2E7F}"/>
          </ac:picMkLst>
        </pc:picChg>
        <pc:picChg chg="mod modCrop">
          <ac:chgData name="Cebry, Sara B" userId="ab54bcf6-4307-4c25-9c79-acd9958ef983" providerId="ADAL" clId="{BC0F126F-E3E5-4610-A4F1-FB4EE9561657}" dt="2025-04-21T20:50:43.900" v="5708" actId="732"/>
          <ac:picMkLst>
            <pc:docMk/>
            <pc:sldMk cId="526869279" sldId="1306"/>
            <ac:picMk id="16" creationId="{7BA743A8-355D-AACC-2179-1B388722DC18}"/>
          </ac:picMkLst>
        </pc:picChg>
      </pc:sldChg>
      <pc:sldChg chg="addSp delSp modSp new mod">
        <pc:chgData name="Cebry, Sara B" userId="ab54bcf6-4307-4c25-9c79-acd9958ef983" providerId="ADAL" clId="{BC0F126F-E3E5-4610-A4F1-FB4EE9561657}" dt="2025-04-21T17:04:08.153" v="3464" actId="20577"/>
        <pc:sldMkLst>
          <pc:docMk/>
          <pc:sldMk cId="515995603" sldId="1307"/>
        </pc:sldMkLst>
        <pc:spChg chg="mod">
          <ac:chgData name="Cebry, Sara B" userId="ab54bcf6-4307-4c25-9c79-acd9958ef983" providerId="ADAL" clId="{BC0F126F-E3E5-4610-A4F1-FB4EE9561657}" dt="2025-04-21T16:56:58.422" v="3231" actId="20577"/>
          <ac:spMkLst>
            <pc:docMk/>
            <pc:sldMk cId="515995603" sldId="1307"/>
            <ac:spMk id="2" creationId="{1302E3AC-15F0-BCA1-DACE-2496A9651D2C}"/>
          </ac:spMkLst>
        </pc:spChg>
        <pc:spChg chg="del">
          <ac:chgData name="Cebry, Sara B" userId="ab54bcf6-4307-4c25-9c79-acd9958ef983" providerId="ADAL" clId="{BC0F126F-E3E5-4610-A4F1-FB4EE9561657}" dt="2025-04-21T16:58:39.465" v="3253"/>
          <ac:spMkLst>
            <pc:docMk/>
            <pc:sldMk cId="515995603" sldId="1307"/>
            <ac:spMk id="3" creationId="{560A1C8D-20EA-75A1-C373-A1A9E8917115}"/>
          </ac:spMkLst>
        </pc:spChg>
        <pc:spChg chg="add mod">
          <ac:chgData name="Cebry, Sara B" userId="ab54bcf6-4307-4c25-9c79-acd9958ef983" providerId="ADAL" clId="{BC0F126F-E3E5-4610-A4F1-FB4EE9561657}" dt="2025-04-21T17:03:34.089" v="3376" actId="20577"/>
          <ac:spMkLst>
            <pc:docMk/>
            <pc:sldMk cId="515995603" sldId="1307"/>
            <ac:spMk id="8" creationId="{691756B7-6A5E-2221-A1DC-1888C27A00F5}"/>
          </ac:spMkLst>
        </pc:spChg>
        <pc:spChg chg="add mod">
          <ac:chgData name="Cebry, Sara B" userId="ab54bcf6-4307-4c25-9c79-acd9958ef983" providerId="ADAL" clId="{BC0F126F-E3E5-4610-A4F1-FB4EE9561657}" dt="2025-04-21T17:03:24.603" v="3352" actId="20577"/>
          <ac:spMkLst>
            <pc:docMk/>
            <pc:sldMk cId="515995603" sldId="1307"/>
            <ac:spMk id="9" creationId="{138EC515-450C-2869-3C44-D80DE7E8B48E}"/>
          </ac:spMkLst>
        </pc:spChg>
        <pc:spChg chg="add mod">
          <ac:chgData name="Cebry, Sara B" userId="ab54bcf6-4307-4c25-9c79-acd9958ef983" providerId="ADAL" clId="{BC0F126F-E3E5-4610-A4F1-FB4EE9561657}" dt="2025-04-21T17:03:46.458" v="3414" actId="20577"/>
          <ac:spMkLst>
            <pc:docMk/>
            <pc:sldMk cId="515995603" sldId="1307"/>
            <ac:spMk id="10" creationId="{923AF7FD-8D3B-75D1-F7BB-950D7CEDF8D3}"/>
          </ac:spMkLst>
        </pc:spChg>
        <pc:spChg chg="add mod">
          <ac:chgData name="Cebry, Sara B" userId="ab54bcf6-4307-4c25-9c79-acd9958ef983" providerId="ADAL" clId="{BC0F126F-E3E5-4610-A4F1-FB4EE9561657}" dt="2025-04-21T17:04:08.153" v="3464" actId="20577"/>
          <ac:spMkLst>
            <pc:docMk/>
            <pc:sldMk cId="515995603" sldId="1307"/>
            <ac:spMk id="11" creationId="{88E5CB48-B3E2-7593-58FF-BD95579C0988}"/>
          </ac:spMkLst>
        </pc:spChg>
        <pc:picChg chg="add mod">
          <ac:chgData name="Cebry, Sara B" userId="ab54bcf6-4307-4c25-9c79-acd9958ef983" providerId="ADAL" clId="{BC0F126F-E3E5-4610-A4F1-FB4EE9561657}" dt="2025-04-21T17:02:56.903" v="3342" actId="1076"/>
          <ac:picMkLst>
            <pc:docMk/>
            <pc:sldMk cId="515995603" sldId="1307"/>
            <ac:picMk id="6" creationId="{4735603C-9DCA-6C1B-14B5-F87EFF5A40D7}"/>
          </ac:picMkLst>
        </pc:picChg>
        <pc:picChg chg="add mod">
          <ac:chgData name="Cebry, Sara B" userId="ab54bcf6-4307-4c25-9c79-acd9958ef983" providerId="ADAL" clId="{BC0F126F-E3E5-4610-A4F1-FB4EE9561657}" dt="2025-04-21T17:03:00.025" v="3344" actId="1076"/>
          <ac:picMkLst>
            <pc:docMk/>
            <pc:sldMk cId="515995603" sldId="1307"/>
            <ac:picMk id="7" creationId="{8D84512D-622F-CFAB-03AB-28E1AD42980B}"/>
          </ac:picMkLst>
        </pc:picChg>
      </pc:sldChg>
      <pc:sldChg chg="addSp delSp modSp new mod">
        <pc:chgData name="Cebry, Sara B" userId="ab54bcf6-4307-4c25-9c79-acd9958ef983" providerId="ADAL" clId="{BC0F126F-E3E5-4610-A4F1-FB4EE9561657}" dt="2025-04-21T16:58:23.785" v="3252" actId="14100"/>
        <pc:sldMkLst>
          <pc:docMk/>
          <pc:sldMk cId="704631002" sldId="1308"/>
        </pc:sldMkLst>
        <pc:spChg chg="mod">
          <ac:chgData name="Cebry, Sara B" userId="ab54bcf6-4307-4c25-9c79-acd9958ef983" providerId="ADAL" clId="{BC0F126F-E3E5-4610-A4F1-FB4EE9561657}" dt="2025-04-21T16:58:11.482" v="3245" actId="20577"/>
          <ac:spMkLst>
            <pc:docMk/>
            <pc:sldMk cId="704631002" sldId="1308"/>
            <ac:spMk id="2" creationId="{51191E4C-55E6-33CD-A495-74A19297047A}"/>
          </ac:spMkLst>
        </pc:spChg>
        <pc:spChg chg="del">
          <ac:chgData name="Cebry, Sara B" userId="ab54bcf6-4307-4c25-9c79-acd9958ef983" providerId="ADAL" clId="{BC0F126F-E3E5-4610-A4F1-FB4EE9561657}" dt="2025-04-21T16:58:14.978" v="3246"/>
          <ac:spMkLst>
            <pc:docMk/>
            <pc:sldMk cId="704631002" sldId="1308"/>
            <ac:spMk id="3" creationId="{75A61E83-5C13-4F06-1A24-72AD3962A8C2}"/>
          </ac:spMkLst>
        </pc:spChg>
        <pc:picChg chg="add mod">
          <ac:chgData name="Cebry, Sara B" userId="ab54bcf6-4307-4c25-9c79-acd9958ef983" providerId="ADAL" clId="{BC0F126F-E3E5-4610-A4F1-FB4EE9561657}" dt="2025-04-21T16:58:23.785" v="3252" actId="14100"/>
          <ac:picMkLst>
            <pc:docMk/>
            <pc:sldMk cId="704631002" sldId="1308"/>
            <ac:picMk id="6" creationId="{8BD43655-2C5E-20B9-BF28-6ED10D39426F}"/>
          </ac:picMkLst>
        </pc:picChg>
      </pc:sldChg>
      <pc:sldChg chg="addSp delSp modSp add del mod addAnim delAnim modAnim modShow">
        <pc:chgData name="Cebry, Sara B" userId="ab54bcf6-4307-4c25-9c79-acd9958ef983" providerId="ADAL" clId="{BC0F126F-E3E5-4610-A4F1-FB4EE9561657}" dt="2025-04-22T19:51:20.887" v="6275" actId="47"/>
        <pc:sldMkLst>
          <pc:docMk/>
          <pc:sldMk cId="2173613942" sldId="1309"/>
        </pc:sldMkLst>
        <pc:spChg chg="mod">
          <ac:chgData name="Cebry, Sara B" userId="ab54bcf6-4307-4c25-9c79-acd9958ef983" providerId="ADAL" clId="{BC0F126F-E3E5-4610-A4F1-FB4EE9561657}" dt="2025-04-21T18:25:08.531" v="4128" actId="1076"/>
          <ac:spMkLst>
            <pc:docMk/>
            <pc:sldMk cId="2173613942" sldId="1309"/>
            <ac:spMk id="2" creationId="{A9F18F1D-1C23-E1F0-E4DB-3CE3622B2835}"/>
          </ac:spMkLst>
        </pc:spChg>
        <pc:spChg chg="add del mod">
          <ac:chgData name="Cebry, Sara B" userId="ab54bcf6-4307-4c25-9c79-acd9958ef983" providerId="ADAL" clId="{BC0F126F-E3E5-4610-A4F1-FB4EE9561657}" dt="2025-04-21T18:22:38.130" v="4067" actId="478"/>
          <ac:spMkLst>
            <pc:docMk/>
            <pc:sldMk cId="2173613942" sldId="1309"/>
            <ac:spMk id="21" creationId="{8637CA4D-7736-94C8-2834-51AE1EBB5BDE}"/>
          </ac:spMkLst>
        </pc:spChg>
        <pc:spChg chg="del mod">
          <ac:chgData name="Cebry, Sara B" userId="ab54bcf6-4307-4c25-9c79-acd9958ef983" providerId="ADAL" clId="{BC0F126F-E3E5-4610-A4F1-FB4EE9561657}" dt="2025-04-21T18:22:42.518" v="4069" actId="478"/>
          <ac:spMkLst>
            <pc:docMk/>
            <pc:sldMk cId="2173613942" sldId="1309"/>
            <ac:spMk id="28" creationId="{0230C4E4-0977-7FAF-20D4-132B1BA17699}"/>
          </ac:spMkLst>
        </pc:spChg>
        <pc:spChg chg="mod">
          <ac:chgData name="Cebry, Sara B" userId="ab54bcf6-4307-4c25-9c79-acd9958ef983" providerId="ADAL" clId="{BC0F126F-E3E5-4610-A4F1-FB4EE9561657}" dt="2025-04-21T18:22:53.421" v="4093" actId="1037"/>
          <ac:spMkLst>
            <pc:docMk/>
            <pc:sldMk cId="2173613942" sldId="1309"/>
            <ac:spMk id="42" creationId="{B1FFAC6C-86DD-4E0D-1DF8-6090143C76A7}"/>
          </ac:spMkLst>
        </pc:spChg>
        <pc:spChg chg="mod">
          <ac:chgData name="Cebry, Sara B" userId="ab54bcf6-4307-4c25-9c79-acd9958ef983" providerId="ADAL" clId="{BC0F126F-E3E5-4610-A4F1-FB4EE9561657}" dt="2025-04-21T18:22:53.421" v="4093" actId="1037"/>
          <ac:spMkLst>
            <pc:docMk/>
            <pc:sldMk cId="2173613942" sldId="1309"/>
            <ac:spMk id="44" creationId="{13162338-2075-75B6-A53B-21FEFF6E6C10}"/>
          </ac:spMkLst>
        </pc:spChg>
        <pc:picChg chg="del mod">
          <ac:chgData name="Cebry, Sara B" userId="ab54bcf6-4307-4c25-9c79-acd9958ef983" providerId="ADAL" clId="{BC0F126F-E3E5-4610-A4F1-FB4EE9561657}" dt="2025-04-21T18:22:36.341" v="4066" actId="478"/>
          <ac:picMkLst>
            <pc:docMk/>
            <pc:sldMk cId="2173613942" sldId="1309"/>
            <ac:picMk id="5" creationId="{797D99F2-D7E8-E049-DBBC-E24EA950FF11}"/>
          </ac:picMkLst>
        </pc:picChg>
        <pc:picChg chg="add del mod modCrop">
          <ac:chgData name="Cebry, Sara B" userId="ab54bcf6-4307-4c25-9c79-acd9958ef983" providerId="ADAL" clId="{BC0F126F-E3E5-4610-A4F1-FB4EE9561657}" dt="2025-04-21T18:22:53.421" v="4093" actId="1037"/>
          <ac:picMkLst>
            <pc:docMk/>
            <pc:sldMk cId="2173613942" sldId="1309"/>
            <ac:picMk id="40" creationId="{81032EE3-7CE6-614C-DA5A-861657814718}"/>
          </ac:picMkLst>
        </pc:picChg>
        <pc:cxnChg chg="del">
          <ac:chgData name="Cebry, Sara B" userId="ab54bcf6-4307-4c25-9c79-acd9958ef983" providerId="ADAL" clId="{BC0F126F-E3E5-4610-A4F1-FB4EE9561657}" dt="2025-04-21T18:22:25.893" v="4062" actId="478"/>
          <ac:cxnSpMkLst>
            <pc:docMk/>
            <pc:sldMk cId="2173613942" sldId="1309"/>
            <ac:cxnSpMk id="8" creationId="{42006CE1-CE53-BF17-D216-03C760816178}"/>
          </ac:cxnSpMkLst>
        </pc:cxnChg>
        <pc:cxnChg chg="del">
          <ac:chgData name="Cebry, Sara B" userId="ab54bcf6-4307-4c25-9c79-acd9958ef983" providerId="ADAL" clId="{BC0F126F-E3E5-4610-A4F1-FB4EE9561657}" dt="2025-04-21T18:22:25.893" v="4062" actId="478"/>
          <ac:cxnSpMkLst>
            <pc:docMk/>
            <pc:sldMk cId="2173613942" sldId="1309"/>
            <ac:cxnSpMk id="12" creationId="{C5FC06C2-E978-195A-2FB0-FC9EFBF46203}"/>
          </ac:cxnSpMkLst>
        </pc:cxnChg>
        <pc:cxnChg chg="del">
          <ac:chgData name="Cebry, Sara B" userId="ab54bcf6-4307-4c25-9c79-acd9958ef983" providerId="ADAL" clId="{BC0F126F-E3E5-4610-A4F1-FB4EE9561657}" dt="2025-04-21T18:22:25.893" v="4062" actId="478"/>
          <ac:cxnSpMkLst>
            <pc:docMk/>
            <pc:sldMk cId="2173613942" sldId="1309"/>
            <ac:cxnSpMk id="14" creationId="{AE82B9E0-7089-AAD8-6131-9DF1E5CE53B8}"/>
          </ac:cxnSpMkLst>
        </pc:cxnChg>
        <pc:cxnChg chg="del">
          <ac:chgData name="Cebry, Sara B" userId="ab54bcf6-4307-4c25-9c79-acd9958ef983" providerId="ADAL" clId="{BC0F126F-E3E5-4610-A4F1-FB4EE9561657}" dt="2025-04-21T18:22:25.893" v="4062" actId="478"/>
          <ac:cxnSpMkLst>
            <pc:docMk/>
            <pc:sldMk cId="2173613942" sldId="1309"/>
            <ac:cxnSpMk id="16" creationId="{170A889B-E075-2EB0-A269-0C8325189E01}"/>
          </ac:cxnSpMkLst>
        </pc:cxnChg>
        <pc:cxnChg chg="del">
          <ac:chgData name="Cebry, Sara B" userId="ab54bcf6-4307-4c25-9c79-acd9958ef983" providerId="ADAL" clId="{BC0F126F-E3E5-4610-A4F1-FB4EE9561657}" dt="2025-04-21T18:22:25.893" v="4062" actId="478"/>
          <ac:cxnSpMkLst>
            <pc:docMk/>
            <pc:sldMk cId="2173613942" sldId="1309"/>
            <ac:cxnSpMk id="18" creationId="{0211AC6B-8C97-D12D-4703-3E9DDEBEBD16}"/>
          </ac:cxnSpMkLst>
        </pc:cxnChg>
        <pc:cxnChg chg="del">
          <ac:chgData name="Cebry, Sara B" userId="ab54bcf6-4307-4c25-9c79-acd9958ef983" providerId="ADAL" clId="{BC0F126F-E3E5-4610-A4F1-FB4EE9561657}" dt="2025-04-21T18:22:25.893" v="4062" actId="478"/>
          <ac:cxnSpMkLst>
            <pc:docMk/>
            <pc:sldMk cId="2173613942" sldId="1309"/>
            <ac:cxnSpMk id="20" creationId="{33728437-4B63-662B-2953-7DD56A0EE7BB}"/>
          </ac:cxnSpMkLst>
        </pc:cxnChg>
        <pc:cxnChg chg="del">
          <ac:chgData name="Cebry, Sara B" userId="ab54bcf6-4307-4c25-9c79-acd9958ef983" providerId="ADAL" clId="{BC0F126F-E3E5-4610-A4F1-FB4EE9561657}" dt="2025-04-21T18:22:25.893" v="4062" actId="478"/>
          <ac:cxnSpMkLst>
            <pc:docMk/>
            <pc:sldMk cId="2173613942" sldId="1309"/>
            <ac:cxnSpMk id="22" creationId="{D62963A2-C77C-C683-BA7C-40B7D0F9803A}"/>
          </ac:cxnSpMkLst>
        </pc:cxnChg>
        <pc:cxnChg chg="del">
          <ac:chgData name="Cebry, Sara B" userId="ab54bcf6-4307-4c25-9c79-acd9958ef983" providerId="ADAL" clId="{BC0F126F-E3E5-4610-A4F1-FB4EE9561657}" dt="2025-04-21T18:22:25.893" v="4062" actId="478"/>
          <ac:cxnSpMkLst>
            <pc:docMk/>
            <pc:sldMk cId="2173613942" sldId="1309"/>
            <ac:cxnSpMk id="24" creationId="{71F0D3AB-87BB-C51C-4A5B-D0B9EE9DD32F}"/>
          </ac:cxnSpMkLst>
        </pc:cxnChg>
        <pc:cxnChg chg="mod">
          <ac:chgData name="Cebry, Sara B" userId="ab54bcf6-4307-4c25-9c79-acd9958ef983" providerId="ADAL" clId="{BC0F126F-E3E5-4610-A4F1-FB4EE9561657}" dt="2025-04-21T18:22:53.421" v="4093" actId="1037"/>
          <ac:cxnSpMkLst>
            <pc:docMk/>
            <pc:sldMk cId="2173613942" sldId="1309"/>
            <ac:cxnSpMk id="41" creationId="{088DAAEB-1516-FEA7-0936-03EB2BF19278}"/>
          </ac:cxnSpMkLst>
        </pc:cxnChg>
        <pc:cxnChg chg="mod">
          <ac:chgData name="Cebry, Sara B" userId="ab54bcf6-4307-4c25-9c79-acd9958ef983" providerId="ADAL" clId="{BC0F126F-E3E5-4610-A4F1-FB4EE9561657}" dt="2025-04-21T18:22:53.421" v="4093" actId="1037"/>
          <ac:cxnSpMkLst>
            <pc:docMk/>
            <pc:sldMk cId="2173613942" sldId="1309"/>
            <ac:cxnSpMk id="43" creationId="{5ECF701E-B05B-3D75-39B4-EEF00A5C1BB5}"/>
          </ac:cxnSpMkLst>
        </pc:cxnChg>
      </pc:sldChg>
      <pc:sldChg chg="add del">
        <pc:chgData name="Cebry, Sara B" userId="ab54bcf6-4307-4c25-9c79-acd9958ef983" providerId="ADAL" clId="{BC0F126F-E3E5-4610-A4F1-FB4EE9561657}" dt="2025-04-21T18:31:59.524" v="4274" actId="47"/>
        <pc:sldMkLst>
          <pc:docMk/>
          <pc:sldMk cId="1320822738" sldId="1310"/>
        </pc:sldMkLst>
      </pc:sldChg>
      <pc:sldChg chg="addSp delSp modSp add mod ord modTransition modAnim modNotesTx">
        <pc:chgData name="Cebry, Sara B" userId="ab54bcf6-4307-4c25-9c79-acd9958ef983" providerId="ADAL" clId="{BC0F126F-E3E5-4610-A4F1-FB4EE9561657}" dt="2025-04-22T19:51:33.865" v="6277"/>
        <pc:sldMkLst>
          <pc:docMk/>
          <pc:sldMk cId="2804886273" sldId="1311"/>
        </pc:sldMkLst>
        <pc:spChg chg="mod">
          <ac:chgData name="Cebry, Sara B" userId="ab54bcf6-4307-4c25-9c79-acd9958ef983" providerId="ADAL" clId="{BC0F126F-E3E5-4610-A4F1-FB4EE9561657}" dt="2025-04-21T19:22:33.905" v="5372" actId="1036"/>
          <ac:spMkLst>
            <pc:docMk/>
            <pc:sldMk cId="2804886273" sldId="1311"/>
            <ac:spMk id="3" creationId="{C88A60A5-06E5-73AA-7A2E-A9056AA59906}"/>
          </ac:spMkLst>
        </pc:spChg>
        <pc:spChg chg="mod">
          <ac:chgData name="Cebry, Sara B" userId="ab54bcf6-4307-4c25-9c79-acd9958ef983" providerId="ADAL" clId="{BC0F126F-E3E5-4610-A4F1-FB4EE9561657}" dt="2025-04-21T18:18:23.215" v="3993" actId="1038"/>
          <ac:spMkLst>
            <pc:docMk/>
            <pc:sldMk cId="2804886273" sldId="1311"/>
            <ac:spMk id="4" creationId="{F71C7E32-8D95-5837-2901-84F76DDBE7B7}"/>
          </ac:spMkLst>
        </pc:spChg>
        <pc:spChg chg="mod">
          <ac:chgData name="Cebry, Sara B" userId="ab54bcf6-4307-4c25-9c79-acd9958ef983" providerId="ADAL" clId="{BC0F126F-E3E5-4610-A4F1-FB4EE9561657}" dt="2025-04-22T19:49:24.393" v="6230" actId="404"/>
          <ac:spMkLst>
            <pc:docMk/>
            <pc:sldMk cId="2804886273" sldId="1311"/>
            <ac:spMk id="5" creationId="{F77189C0-37C1-4EE8-21D8-07DE9DA985C5}"/>
          </ac:spMkLst>
        </pc:spChg>
        <pc:spChg chg="mod">
          <ac:chgData name="Cebry, Sara B" userId="ab54bcf6-4307-4c25-9c79-acd9958ef983" providerId="ADAL" clId="{BC0F126F-E3E5-4610-A4F1-FB4EE9561657}" dt="2025-04-21T18:18:23.215" v="3993" actId="1038"/>
          <ac:spMkLst>
            <pc:docMk/>
            <pc:sldMk cId="2804886273" sldId="1311"/>
            <ac:spMk id="7" creationId="{2F4FF60F-A77E-256D-4F78-0B9F279D11D2}"/>
          </ac:spMkLst>
        </pc:spChg>
        <pc:spChg chg="mod">
          <ac:chgData name="Cebry, Sara B" userId="ab54bcf6-4307-4c25-9c79-acd9958ef983" providerId="ADAL" clId="{BC0F126F-E3E5-4610-A4F1-FB4EE9561657}" dt="2025-04-21T19:22:23.135" v="5367" actId="1035"/>
          <ac:spMkLst>
            <pc:docMk/>
            <pc:sldMk cId="2804886273" sldId="1311"/>
            <ac:spMk id="10" creationId="{D440E2AE-85B6-BF92-4A07-385B8A1EE260}"/>
          </ac:spMkLst>
        </pc:spChg>
        <pc:spChg chg="mod">
          <ac:chgData name="Cebry, Sara B" userId="ab54bcf6-4307-4c25-9c79-acd9958ef983" providerId="ADAL" clId="{BC0F126F-E3E5-4610-A4F1-FB4EE9561657}" dt="2025-04-21T18:18:23.215" v="3993" actId="1038"/>
          <ac:spMkLst>
            <pc:docMk/>
            <pc:sldMk cId="2804886273" sldId="1311"/>
            <ac:spMk id="11" creationId="{C0DC0016-A9A8-4BC2-2059-5C7A0CE852C3}"/>
          </ac:spMkLst>
        </pc:spChg>
        <pc:spChg chg="add del mod">
          <ac:chgData name="Cebry, Sara B" userId="ab54bcf6-4307-4c25-9c79-acd9958ef983" providerId="ADAL" clId="{BC0F126F-E3E5-4610-A4F1-FB4EE9561657}" dt="2025-04-21T18:29:50.849" v="4186" actId="478"/>
          <ac:spMkLst>
            <pc:docMk/>
            <pc:sldMk cId="2804886273" sldId="1311"/>
            <ac:spMk id="16" creationId="{7D4B158A-3751-613B-FF4B-7CFF5127808D}"/>
          </ac:spMkLst>
        </pc:spChg>
        <pc:spChg chg="mod">
          <ac:chgData name="Cebry, Sara B" userId="ab54bcf6-4307-4c25-9c79-acd9958ef983" providerId="ADAL" clId="{BC0F126F-E3E5-4610-A4F1-FB4EE9561657}" dt="2025-04-21T19:00:03.634" v="4408" actId="1038"/>
          <ac:spMkLst>
            <pc:docMk/>
            <pc:sldMk cId="2804886273" sldId="1311"/>
            <ac:spMk id="19" creationId="{E7A2BAF1-5EB1-A736-0F2E-13B4D94D27C7}"/>
          </ac:spMkLst>
        </pc:spChg>
        <pc:spChg chg="mod">
          <ac:chgData name="Cebry, Sara B" userId="ab54bcf6-4307-4c25-9c79-acd9958ef983" providerId="ADAL" clId="{BC0F126F-E3E5-4610-A4F1-FB4EE9561657}" dt="2025-04-21T19:02:21.758" v="4513" actId="1076"/>
          <ac:spMkLst>
            <pc:docMk/>
            <pc:sldMk cId="2804886273" sldId="1311"/>
            <ac:spMk id="25" creationId="{F3D28D4A-978C-9B8F-BCF5-F9B0CEBA5C96}"/>
          </ac:spMkLst>
        </pc:spChg>
        <pc:spChg chg="add del mod">
          <ac:chgData name="Cebry, Sara B" userId="ab54bcf6-4307-4c25-9c79-acd9958ef983" providerId="ADAL" clId="{BC0F126F-E3E5-4610-A4F1-FB4EE9561657}" dt="2025-04-21T19:01:20.768" v="4460" actId="207"/>
          <ac:spMkLst>
            <pc:docMk/>
            <pc:sldMk cId="2804886273" sldId="1311"/>
            <ac:spMk id="32" creationId="{4AE1AE5C-2B37-0A58-B1E8-4ADBD05EA419}"/>
          </ac:spMkLst>
        </pc:spChg>
        <pc:spChg chg="add mod ord">
          <ac:chgData name="Cebry, Sara B" userId="ab54bcf6-4307-4c25-9c79-acd9958ef983" providerId="ADAL" clId="{BC0F126F-E3E5-4610-A4F1-FB4EE9561657}" dt="2025-04-21T18:59:54.811" v="4403" actId="167"/>
          <ac:spMkLst>
            <pc:docMk/>
            <pc:sldMk cId="2804886273" sldId="1311"/>
            <ac:spMk id="33" creationId="{A6590545-ED3F-0E83-2EEE-384643FD32C7}"/>
          </ac:spMkLst>
        </pc:spChg>
        <pc:spChg chg="add mod ord">
          <ac:chgData name="Cebry, Sara B" userId="ab54bcf6-4307-4c25-9c79-acd9958ef983" providerId="ADAL" clId="{BC0F126F-E3E5-4610-A4F1-FB4EE9561657}" dt="2025-04-21T18:59:54.811" v="4403" actId="167"/>
          <ac:spMkLst>
            <pc:docMk/>
            <pc:sldMk cId="2804886273" sldId="1311"/>
            <ac:spMk id="34" creationId="{7A989BA0-A2CA-9101-87DF-A9EC0AE2A02A}"/>
          </ac:spMkLst>
        </pc:spChg>
        <pc:spChg chg="add mod">
          <ac:chgData name="Cebry, Sara B" userId="ab54bcf6-4307-4c25-9c79-acd9958ef983" providerId="ADAL" clId="{BC0F126F-E3E5-4610-A4F1-FB4EE9561657}" dt="2025-04-21T19:23:30.823" v="5419" actId="1076"/>
          <ac:spMkLst>
            <pc:docMk/>
            <pc:sldMk cId="2804886273" sldId="1311"/>
            <ac:spMk id="35" creationId="{04A899D5-3221-E9AB-3C00-73616EDB2D5A}"/>
          </ac:spMkLst>
        </pc:spChg>
        <pc:spChg chg="add mod">
          <ac:chgData name="Cebry, Sara B" userId="ab54bcf6-4307-4c25-9c79-acd9958ef983" providerId="ADAL" clId="{BC0F126F-E3E5-4610-A4F1-FB4EE9561657}" dt="2025-04-21T20:43:20.882" v="5681"/>
          <ac:spMkLst>
            <pc:docMk/>
            <pc:sldMk cId="2804886273" sldId="1311"/>
            <ac:spMk id="37" creationId="{31C0A592-BBA9-CFDF-0F60-D7455FC6EF46}"/>
          </ac:spMkLst>
        </pc:spChg>
        <pc:picChg chg="del mod">
          <ac:chgData name="Cebry, Sara B" userId="ab54bcf6-4307-4c25-9c79-acd9958ef983" providerId="ADAL" clId="{BC0F126F-E3E5-4610-A4F1-FB4EE9561657}" dt="2025-04-21T18:30:39.300" v="4199" actId="478"/>
          <ac:picMkLst>
            <pc:docMk/>
            <pc:sldMk cId="2804886273" sldId="1311"/>
            <ac:picMk id="2" creationId="{96834E64-3FF8-B82D-8F43-6A21C4340E0B}"/>
          </ac:picMkLst>
        </pc:picChg>
        <pc:picChg chg="add del mod">
          <ac:chgData name="Cebry, Sara B" userId="ab54bcf6-4307-4c25-9c79-acd9958ef983" providerId="ADAL" clId="{BC0F126F-E3E5-4610-A4F1-FB4EE9561657}" dt="2025-04-21T18:19:28.819" v="4029" actId="478"/>
          <ac:picMkLst>
            <pc:docMk/>
            <pc:sldMk cId="2804886273" sldId="1311"/>
            <ac:picMk id="6" creationId="{B8AB7EA7-D3A3-74A1-1C98-7A2F32248617}"/>
          </ac:picMkLst>
        </pc:picChg>
        <pc:picChg chg="del mod">
          <ac:chgData name="Cebry, Sara B" userId="ab54bcf6-4307-4c25-9c79-acd9958ef983" providerId="ADAL" clId="{BC0F126F-E3E5-4610-A4F1-FB4EE9561657}" dt="2025-04-21T18:29:48.566" v="4185" actId="478"/>
          <ac:picMkLst>
            <pc:docMk/>
            <pc:sldMk cId="2804886273" sldId="1311"/>
            <ac:picMk id="8" creationId="{661F8903-88EC-8BD2-E996-270ADE152111}"/>
          </ac:picMkLst>
        </pc:picChg>
        <pc:picChg chg="del">
          <ac:chgData name="Cebry, Sara B" userId="ab54bcf6-4307-4c25-9c79-acd9958ef983" providerId="ADAL" clId="{BC0F126F-E3E5-4610-A4F1-FB4EE9561657}" dt="2025-04-21T18:15:29.410" v="3951" actId="478"/>
          <ac:picMkLst>
            <pc:docMk/>
            <pc:sldMk cId="2804886273" sldId="1311"/>
            <ac:picMk id="9" creationId="{F80FEDDE-4D98-6448-7791-32048D630B0C}"/>
          </ac:picMkLst>
        </pc:picChg>
        <pc:picChg chg="add mod">
          <ac:chgData name="Cebry, Sara B" userId="ab54bcf6-4307-4c25-9c79-acd9958ef983" providerId="ADAL" clId="{BC0F126F-E3E5-4610-A4F1-FB4EE9561657}" dt="2025-04-21T18:19:29.040" v="4030"/>
          <ac:picMkLst>
            <pc:docMk/>
            <pc:sldMk cId="2804886273" sldId="1311"/>
            <ac:picMk id="13" creationId="{E844D0D7-2343-B164-D47B-ECD1E16AEEA5}"/>
          </ac:picMkLst>
        </pc:picChg>
        <pc:picChg chg="add del mod ord">
          <ac:chgData name="Cebry, Sara B" userId="ab54bcf6-4307-4c25-9c79-acd9958ef983" providerId="ADAL" clId="{BC0F126F-E3E5-4610-A4F1-FB4EE9561657}" dt="2025-04-21T18:59:40.286" v="4401" actId="478"/>
          <ac:picMkLst>
            <pc:docMk/>
            <pc:sldMk cId="2804886273" sldId="1311"/>
            <ac:picMk id="14" creationId="{CCF8F6F7-8FA7-B5C8-61A8-781806427553}"/>
          </ac:picMkLst>
        </pc:picChg>
        <pc:picChg chg="add del mod ord modCrop">
          <ac:chgData name="Cebry, Sara B" userId="ab54bcf6-4307-4c25-9c79-acd9958ef983" providerId="ADAL" clId="{BC0F126F-E3E5-4610-A4F1-FB4EE9561657}" dt="2025-04-21T19:01:44.607" v="4469" actId="478"/>
          <ac:picMkLst>
            <pc:docMk/>
            <pc:sldMk cId="2804886273" sldId="1311"/>
            <ac:picMk id="17" creationId="{DF3FD38B-1CA0-8C11-CAD7-1CA963983CC8}"/>
          </ac:picMkLst>
        </pc:picChg>
        <pc:picChg chg="add mod ord modCrop">
          <ac:chgData name="Cebry, Sara B" userId="ab54bcf6-4307-4c25-9c79-acd9958ef983" providerId="ADAL" clId="{BC0F126F-E3E5-4610-A4F1-FB4EE9561657}" dt="2025-04-21T19:01:54.162" v="4489" actId="1038"/>
          <ac:picMkLst>
            <pc:docMk/>
            <pc:sldMk cId="2804886273" sldId="1311"/>
            <ac:picMk id="24" creationId="{FFEDA434-D8B3-E56E-71CC-3E6F38465F19}"/>
          </ac:picMkLst>
        </pc:picChg>
        <pc:picChg chg="add mod ord">
          <ac:chgData name="Cebry, Sara B" userId="ab54bcf6-4307-4c25-9c79-acd9958ef983" providerId="ADAL" clId="{BC0F126F-E3E5-4610-A4F1-FB4EE9561657}" dt="2025-04-21T18:59:54.811" v="4403" actId="167"/>
          <ac:picMkLst>
            <pc:docMk/>
            <pc:sldMk cId="2804886273" sldId="1311"/>
            <ac:picMk id="26" creationId="{E4B6C413-74AD-578A-C18D-5DB3957CC777}"/>
          </ac:picMkLst>
        </pc:picChg>
        <pc:picChg chg="add mod ord">
          <ac:chgData name="Cebry, Sara B" userId="ab54bcf6-4307-4c25-9c79-acd9958ef983" providerId="ADAL" clId="{BC0F126F-E3E5-4610-A4F1-FB4EE9561657}" dt="2025-04-21T18:59:54.811" v="4403" actId="167"/>
          <ac:picMkLst>
            <pc:docMk/>
            <pc:sldMk cId="2804886273" sldId="1311"/>
            <ac:picMk id="28" creationId="{7D709DA8-C6C8-9801-DD3C-3C7AA3DD1E82}"/>
          </ac:picMkLst>
        </pc:picChg>
        <pc:picChg chg="add mod ord modCrop">
          <ac:chgData name="Cebry, Sara B" userId="ab54bcf6-4307-4c25-9c79-acd9958ef983" providerId="ADAL" clId="{BC0F126F-E3E5-4610-A4F1-FB4EE9561657}" dt="2025-04-21T19:00:24.257" v="4412" actId="1038"/>
          <ac:picMkLst>
            <pc:docMk/>
            <pc:sldMk cId="2804886273" sldId="1311"/>
            <ac:picMk id="31" creationId="{8A29D65D-9551-F633-F570-7D439CF990E4}"/>
          </ac:picMkLst>
        </pc:picChg>
        <pc:picChg chg="add mod">
          <ac:chgData name="Cebry, Sara B" userId="ab54bcf6-4307-4c25-9c79-acd9958ef983" providerId="ADAL" clId="{BC0F126F-E3E5-4610-A4F1-FB4EE9561657}" dt="2025-04-21T19:24:33.710" v="5440" actId="1038"/>
          <ac:picMkLst>
            <pc:docMk/>
            <pc:sldMk cId="2804886273" sldId="1311"/>
            <ac:picMk id="36" creationId="{BF35A68C-A597-C096-8E5D-20EB551A2463}"/>
          </ac:picMkLst>
        </pc:picChg>
        <pc:cxnChg chg="mod">
          <ac:chgData name="Cebry, Sara B" userId="ab54bcf6-4307-4c25-9c79-acd9958ef983" providerId="ADAL" clId="{BC0F126F-E3E5-4610-A4F1-FB4EE9561657}" dt="2025-04-21T18:49:15.094" v="4279" actId="208"/>
          <ac:cxnSpMkLst>
            <pc:docMk/>
            <pc:sldMk cId="2804886273" sldId="1311"/>
            <ac:cxnSpMk id="12" creationId="{298DF280-ACEA-4111-D346-6C2A392D87E9}"/>
          </ac:cxnSpMkLst>
        </pc:cxnChg>
        <pc:cxnChg chg="add mod">
          <ac:chgData name="Cebry, Sara B" userId="ab54bcf6-4307-4c25-9c79-acd9958ef983" providerId="ADAL" clId="{BC0F126F-E3E5-4610-A4F1-FB4EE9561657}" dt="2025-04-21T18:50:16.392" v="4288" actId="14100"/>
          <ac:cxnSpMkLst>
            <pc:docMk/>
            <pc:sldMk cId="2804886273" sldId="1311"/>
            <ac:cxnSpMk id="18" creationId="{C8176534-EA87-15A1-5F63-CCFC50C16F59}"/>
          </ac:cxnSpMkLst>
        </pc:cxnChg>
        <pc:cxnChg chg="mod">
          <ac:chgData name="Cebry, Sara B" userId="ab54bcf6-4307-4c25-9c79-acd9958ef983" providerId="ADAL" clId="{BC0F126F-E3E5-4610-A4F1-FB4EE9561657}" dt="2025-04-21T18:49:15.094" v="4279" actId="208"/>
          <ac:cxnSpMkLst>
            <pc:docMk/>
            <pc:sldMk cId="2804886273" sldId="1311"/>
            <ac:cxnSpMk id="21" creationId="{B3DE9762-6E1B-6EAE-9352-EEA4BD22F0E9}"/>
          </ac:cxnSpMkLst>
        </pc:cxnChg>
        <pc:cxnChg chg="add mod">
          <ac:chgData name="Cebry, Sara B" userId="ab54bcf6-4307-4c25-9c79-acd9958ef983" providerId="ADAL" clId="{BC0F126F-E3E5-4610-A4F1-FB4EE9561657}" dt="2025-04-21T18:50:25.711" v="4291" actId="14100"/>
          <ac:cxnSpMkLst>
            <pc:docMk/>
            <pc:sldMk cId="2804886273" sldId="1311"/>
            <ac:cxnSpMk id="22" creationId="{4D2C7CAF-47AF-7BF0-7A4A-5883E182C301}"/>
          </ac:cxnSpMkLst>
        </pc:cxnChg>
        <pc:cxnChg chg="mod">
          <ac:chgData name="Cebry, Sara B" userId="ab54bcf6-4307-4c25-9c79-acd9958ef983" providerId="ADAL" clId="{BC0F126F-E3E5-4610-A4F1-FB4EE9561657}" dt="2025-04-21T18:31:14.048" v="4273" actId="1035"/>
          <ac:cxnSpMkLst>
            <pc:docMk/>
            <pc:sldMk cId="2804886273" sldId="1311"/>
            <ac:cxnSpMk id="27" creationId="{2B94F028-8D9F-8963-DB75-123B35965B7A}"/>
          </ac:cxnSpMkLst>
        </pc:cxnChg>
        <pc:cxnChg chg="mod">
          <ac:chgData name="Cebry, Sara B" userId="ab54bcf6-4307-4c25-9c79-acd9958ef983" providerId="ADAL" clId="{BC0F126F-E3E5-4610-A4F1-FB4EE9561657}" dt="2025-04-21T18:31:14.048" v="4273" actId="1035"/>
          <ac:cxnSpMkLst>
            <pc:docMk/>
            <pc:sldMk cId="2804886273" sldId="1311"/>
            <ac:cxnSpMk id="29" creationId="{DD47BD68-715D-C4F3-8BAD-661A7428D93A}"/>
          </ac:cxnSpMkLst>
        </pc:cxnChg>
        <pc:cxnChg chg="mod">
          <ac:chgData name="Cebry, Sara B" userId="ab54bcf6-4307-4c25-9c79-acd9958ef983" providerId="ADAL" clId="{BC0F126F-E3E5-4610-A4F1-FB4EE9561657}" dt="2025-04-21T18:31:09.217" v="4271" actId="1035"/>
          <ac:cxnSpMkLst>
            <pc:docMk/>
            <pc:sldMk cId="2804886273" sldId="1311"/>
            <ac:cxnSpMk id="30" creationId="{3ECFB3CC-112B-1021-364E-7B0B12367361}"/>
          </ac:cxnSpMkLst>
        </pc:cxnChg>
      </pc:sldChg>
      <pc:sldChg chg="addSp delSp modSp add mod modTransition delAnim">
        <pc:chgData name="Cebry, Sara B" userId="ab54bcf6-4307-4c25-9c79-acd9958ef983" providerId="ADAL" clId="{BC0F126F-E3E5-4610-A4F1-FB4EE9561657}" dt="2025-04-22T19:51:12.935" v="6274" actId="14100"/>
        <pc:sldMkLst>
          <pc:docMk/>
          <pc:sldMk cId="1718777468" sldId="1312"/>
        </pc:sldMkLst>
        <pc:spChg chg="mod">
          <ac:chgData name="Cebry, Sara B" userId="ab54bcf6-4307-4c25-9c79-acd9958ef983" providerId="ADAL" clId="{BC0F126F-E3E5-4610-A4F1-FB4EE9561657}" dt="2025-04-22T19:49:17.786" v="6228" actId="404"/>
          <ac:spMkLst>
            <pc:docMk/>
            <pc:sldMk cId="1718777468" sldId="1312"/>
            <ac:spMk id="2" creationId="{A9F18F1D-1C23-E1F0-E4DB-3CE3622B2835}"/>
          </ac:spMkLst>
        </pc:spChg>
        <pc:spChg chg="mod">
          <ac:chgData name="Cebry, Sara B" userId="ab54bcf6-4307-4c25-9c79-acd9958ef983" providerId="ADAL" clId="{BC0F126F-E3E5-4610-A4F1-FB4EE9561657}" dt="2025-04-22T19:51:10.479" v="6273" actId="1076"/>
          <ac:spMkLst>
            <pc:docMk/>
            <pc:sldMk cId="1718777468" sldId="1312"/>
            <ac:spMk id="10" creationId="{FF728779-46F4-D87D-3705-048ECFFD59D1}"/>
          </ac:spMkLst>
        </pc:spChg>
        <pc:spChg chg="mod">
          <ac:chgData name="Cebry, Sara B" userId="ab54bcf6-4307-4c25-9c79-acd9958ef983" providerId="ADAL" clId="{BC0F126F-E3E5-4610-A4F1-FB4EE9561657}" dt="2025-04-22T19:50:45.842" v="6249" actId="1076"/>
          <ac:spMkLst>
            <pc:docMk/>
            <pc:sldMk cId="1718777468" sldId="1312"/>
            <ac:spMk id="15" creationId="{7F283361-8FCD-EBEF-8EEA-04F8BDB81704}"/>
          </ac:spMkLst>
        </pc:spChg>
        <pc:spChg chg="add mod">
          <ac:chgData name="Cebry, Sara B" userId="ab54bcf6-4307-4c25-9c79-acd9958ef983" providerId="ADAL" clId="{BC0F126F-E3E5-4610-A4F1-FB4EE9561657}" dt="2025-04-22T19:51:01.454" v="6272" actId="1076"/>
          <ac:spMkLst>
            <pc:docMk/>
            <pc:sldMk cId="1718777468" sldId="1312"/>
            <ac:spMk id="19" creationId="{E916CDC9-83EA-4E45-903B-1F4910D8C3A4}"/>
          </ac:spMkLst>
        </pc:spChg>
        <pc:spChg chg="mod">
          <ac:chgData name="Cebry, Sara B" userId="ab54bcf6-4307-4c25-9c79-acd9958ef983" providerId="ADAL" clId="{BC0F126F-E3E5-4610-A4F1-FB4EE9561657}" dt="2025-04-21T18:23:36.524" v="4106" actId="1076"/>
          <ac:spMkLst>
            <pc:docMk/>
            <pc:sldMk cId="1718777468" sldId="1312"/>
            <ac:spMk id="28" creationId="{0230C4E4-0977-7FAF-20D4-132B1BA17699}"/>
          </ac:spMkLst>
        </pc:spChg>
        <pc:spChg chg="del">
          <ac:chgData name="Cebry, Sara B" userId="ab54bcf6-4307-4c25-9c79-acd9958ef983" providerId="ADAL" clId="{BC0F126F-E3E5-4610-A4F1-FB4EE9561657}" dt="2025-04-21T18:23:21.380" v="4101" actId="478"/>
          <ac:spMkLst>
            <pc:docMk/>
            <pc:sldMk cId="1718777468" sldId="1312"/>
            <ac:spMk id="42" creationId="{B1FFAC6C-86DD-4E0D-1DF8-6090143C76A7}"/>
          </ac:spMkLst>
        </pc:spChg>
        <pc:spChg chg="del">
          <ac:chgData name="Cebry, Sara B" userId="ab54bcf6-4307-4c25-9c79-acd9958ef983" providerId="ADAL" clId="{BC0F126F-E3E5-4610-A4F1-FB4EE9561657}" dt="2025-04-21T18:23:20.006" v="4100" actId="478"/>
          <ac:spMkLst>
            <pc:docMk/>
            <pc:sldMk cId="1718777468" sldId="1312"/>
            <ac:spMk id="44" creationId="{13162338-2075-75B6-A53B-21FEFF6E6C10}"/>
          </ac:spMkLst>
        </pc:spChg>
        <pc:picChg chg="mod">
          <ac:chgData name="Cebry, Sara B" userId="ab54bcf6-4307-4c25-9c79-acd9958ef983" providerId="ADAL" clId="{BC0F126F-E3E5-4610-A4F1-FB4EE9561657}" dt="2025-04-21T18:23:36.524" v="4106" actId="1076"/>
          <ac:picMkLst>
            <pc:docMk/>
            <pc:sldMk cId="1718777468" sldId="1312"/>
            <ac:picMk id="5" creationId="{797D99F2-D7E8-E049-DBBC-E24EA950FF11}"/>
          </ac:picMkLst>
        </pc:picChg>
        <pc:picChg chg="add mod ord">
          <ac:chgData name="Cebry, Sara B" userId="ab54bcf6-4307-4c25-9c79-acd9958ef983" providerId="ADAL" clId="{BC0F126F-E3E5-4610-A4F1-FB4EE9561657}" dt="2025-04-21T18:23:55.309" v="4110" actId="167"/>
          <ac:picMkLst>
            <pc:docMk/>
            <pc:sldMk cId="1718777468" sldId="1312"/>
            <ac:picMk id="6" creationId="{3BAE05F3-9409-C1FF-F685-C59E672172A1}"/>
          </ac:picMkLst>
        </pc:picChg>
        <pc:picChg chg="del mod modCrop">
          <ac:chgData name="Cebry, Sara B" userId="ab54bcf6-4307-4c25-9c79-acd9958ef983" providerId="ADAL" clId="{BC0F126F-E3E5-4610-A4F1-FB4EE9561657}" dt="2025-04-21T18:23:48.311" v="4108" actId="478"/>
          <ac:picMkLst>
            <pc:docMk/>
            <pc:sldMk cId="1718777468" sldId="1312"/>
            <ac:picMk id="40" creationId="{81032EE3-7CE6-614C-DA5A-861657814718}"/>
          </ac:picMkLst>
        </pc:picChg>
        <pc:cxnChg chg="mod">
          <ac:chgData name="Cebry, Sara B" userId="ab54bcf6-4307-4c25-9c79-acd9958ef983" providerId="ADAL" clId="{BC0F126F-E3E5-4610-A4F1-FB4EE9561657}" dt="2025-04-21T18:24:10.020" v="4114" actId="14100"/>
          <ac:cxnSpMkLst>
            <pc:docMk/>
            <pc:sldMk cId="1718777468" sldId="1312"/>
            <ac:cxnSpMk id="8" creationId="{42006CE1-CE53-BF17-D216-03C760816178}"/>
          </ac:cxnSpMkLst>
        </pc:cxnChg>
        <pc:cxnChg chg="mod">
          <ac:chgData name="Cebry, Sara B" userId="ab54bcf6-4307-4c25-9c79-acd9958ef983" providerId="ADAL" clId="{BC0F126F-E3E5-4610-A4F1-FB4EE9561657}" dt="2025-04-22T19:51:12.935" v="6274" actId="14100"/>
          <ac:cxnSpMkLst>
            <pc:docMk/>
            <pc:sldMk cId="1718777468" sldId="1312"/>
            <ac:cxnSpMk id="9" creationId="{FB9976A6-44C5-56AA-FE6E-BE3E47E8FF87}"/>
          </ac:cxnSpMkLst>
        </pc:cxnChg>
        <pc:cxnChg chg="mod">
          <ac:chgData name="Cebry, Sara B" userId="ab54bcf6-4307-4c25-9c79-acd9958ef983" providerId="ADAL" clId="{BC0F126F-E3E5-4610-A4F1-FB4EE9561657}" dt="2025-04-21T18:23:59.003" v="4111" actId="14100"/>
          <ac:cxnSpMkLst>
            <pc:docMk/>
            <pc:sldMk cId="1718777468" sldId="1312"/>
            <ac:cxnSpMk id="12" creationId="{C5FC06C2-E978-195A-2FB0-FC9EFBF46203}"/>
          </ac:cxnSpMkLst>
        </pc:cxnChg>
        <pc:cxnChg chg="mod">
          <ac:chgData name="Cebry, Sara B" userId="ab54bcf6-4307-4c25-9c79-acd9958ef983" providerId="ADAL" clId="{BC0F126F-E3E5-4610-A4F1-FB4EE9561657}" dt="2025-04-22T19:50:47.711" v="6250" actId="14100"/>
          <ac:cxnSpMkLst>
            <pc:docMk/>
            <pc:sldMk cId="1718777468" sldId="1312"/>
            <ac:cxnSpMk id="13" creationId="{B7801AC4-CF2F-B478-4681-528E40423882}"/>
          </ac:cxnSpMkLst>
        </pc:cxnChg>
        <pc:cxnChg chg="mod">
          <ac:chgData name="Cebry, Sara B" userId="ab54bcf6-4307-4c25-9c79-acd9958ef983" providerId="ADAL" clId="{BC0F126F-E3E5-4610-A4F1-FB4EE9561657}" dt="2025-04-21T18:24:06.709" v="4113" actId="14100"/>
          <ac:cxnSpMkLst>
            <pc:docMk/>
            <pc:sldMk cId="1718777468" sldId="1312"/>
            <ac:cxnSpMk id="14" creationId="{AE82B9E0-7089-AAD8-6131-9DF1E5CE53B8}"/>
          </ac:cxnSpMkLst>
        </pc:cxnChg>
        <pc:cxnChg chg="mod">
          <ac:chgData name="Cebry, Sara B" userId="ab54bcf6-4307-4c25-9c79-acd9958ef983" providerId="ADAL" clId="{BC0F126F-E3E5-4610-A4F1-FB4EE9561657}" dt="2025-04-21T18:24:13.834" v="4115" actId="14100"/>
          <ac:cxnSpMkLst>
            <pc:docMk/>
            <pc:sldMk cId="1718777468" sldId="1312"/>
            <ac:cxnSpMk id="16" creationId="{170A889B-E075-2EB0-A269-0C8325189E01}"/>
          </ac:cxnSpMkLst>
        </pc:cxnChg>
        <pc:cxnChg chg="mod">
          <ac:chgData name="Cebry, Sara B" userId="ab54bcf6-4307-4c25-9c79-acd9958ef983" providerId="ADAL" clId="{BC0F126F-E3E5-4610-A4F1-FB4EE9561657}" dt="2025-04-21T18:24:16.747" v="4116" actId="14100"/>
          <ac:cxnSpMkLst>
            <pc:docMk/>
            <pc:sldMk cId="1718777468" sldId="1312"/>
            <ac:cxnSpMk id="18" creationId="{0211AC6B-8C97-D12D-4703-3E9DDEBEBD16}"/>
          </ac:cxnSpMkLst>
        </pc:cxnChg>
        <pc:cxnChg chg="mod">
          <ac:chgData name="Cebry, Sara B" userId="ab54bcf6-4307-4c25-9c79-acd9958ef983" providerId="ADAL" clId="{BC0F126F-E3E5-4610-A4F1-FB4EE9561657}" dt="2025-04-21T18:24:20.131" v="4117" actId="14100"/>
          <ac:cxnSpMkLst>
            <pc:docMk/>
            <pc:sldMk cId="1718777468" sldId="1312"/>
            <ac:cxnSpMk id="20" creationId="{33728437-4B63-662B-2953-7DD56A0EE7BB}"/>
          </ac:cxnSpMkLst>
        </pc:cxnChg>
        <pc:cxnChg chg="mod">
          <ac:chgData name="Cebry, Sara B" userId="ab54bcf6-4307-4c25-9c79-acd9958ef983" providerId="ADAL" clId="{BC0F126F-E3E5-4610-A4F1-FB4EE9561657}" dt="2025-04-21T18:24:36.388" v="4121" actId="14100"/>
          <ac:cxnSpMkLst>
            <pc:docMk/>
            <pc:sldMk cId="1718777468" sldId="1312"/>
            <ac:cxnSpMk id="22" creationId="{D62963A2-C77C-C683-BA7C-40B7D0F9803A}"/>
          </ac:cxnSpMkLst>
        </pc:cxnChg>
        <pc:cxnChg chg="mod">
          <ac:chgData name="Cebry, Sara B" userId="ab54bcf6-4307-4c25-9c79-acd9958ef983" providerId="ADAL" clId="{BC0F126F-E3E5-4610-A4F1-FB4EE9561657}" dt="2025-04-21T18:24:33.924" v="4120" actId="14100"/>
          <ac:cxnSpMkLst>
            <pc:docMk/>
            <pc:sldMk cId="1718777468" sldId="1312"/>
            <ac:cxnSpMk id="24" creationId="{71F0D3AB-87BB-C51C-4A5B-D0B9EE9DD32F}"/>
          </ac:cxnSpMkLst>
        </pc:cxnChg>
        <pc:cxnChg chg="del">
          <ac:chgData name="Cebry, Sara B" userId="ab54bcf6-4307-4c25-9c79-acd9958ef983" providerId="ADAL" clId="{BC0F126F-E3E5-4610-A4F1-FB4EE9561657}" dt="2025-04-21T18:23:21.970" v="4102" actId="478"/>
          <ac:cxnSpMkLst>
            <pc:docMk/>
            <pc:sldMk cId="1718777468" sldId="1312"/>
            <ac:cxnSpMk id="41" creationId="{088DAAEB-1516-FEA7-0936-03EB2BF19278}"/>
          </ac:cxnSpMkLst>
        </pc:cxnChg>
        <pc:cxnChg chg="del">
          <ac:chgData name="Cebry, Sara B" userId="ab54bcf6-4307-4c25-9c79-acd9958ef983" providerId="ADAL" clId="{BC0F126F-E3E5-4610-A4F1-FB4EE9561657}" dt="2025-04-21T18:23:23.074" v="4103" actId="478"/>
          <ac:cxnSpMkLst>
            <pc:docMk/>
            <pc:sldMk cId="1718777468" sldId="1312"/>
            <ac:cxnSpMk id="43" creationId="{5ECF701E-B05B-3D75-39B4-EEF00A5C1BB5}"/>
          </ac:cxnSpMkLst>
        </pc:cxnChg>
      </pc:sldChg>
      <pc:sldChg chg="addSp delSp modSp add del mod modAnim">
        <pc:chgData name="Cebry, Sara B" userId="ab54bcf6-4307-4c25-9c79-acd9958ef983" providerId="ADAL" clId="{BC0F126F-E3E5-4610-A4F1-FB4EE9561657}" dt="2025-04-22T21:45:51.190" v="6477" actId="47"/>
        <pc:sldMkLst>
          <pc:docMk/>
          <pc:sldMk cId="376481434" sldId="1313"/>
        </pc:sldMkLst>
        <pc:spChg chg="del">
          <ac:chgData name="Cebry, Sara B" userId="ab54bcf6-4307-4c25-9c79-acd9958ef983" providerId="ADAL" clId="{BC0F126F-E3E5-4610-A4F1-FB4EE9561657}" dt="2025-04-22T21:43:11.158" v="6453" actId="478"/>
          <ac:spMkLst>
            <pc:docMk/>
            <pc:sldMk cId="376481434" sldId="1313"/>
            <ac:spMk id="65" creationId="{2CF56711-6808-6F7D-5106-E7AD228E0FB7}"/>
          </ac:spMkLst>
        </pc:spChg>
        <pc:spChg chg="del">
          <ac:chgData name="Cebry, Sara B" userId="ab54bcf6-4307-4c25-9c79-acd9958ef983" providerId="ADAL" clId="{BC0F126F-E3E5-4610-A4F1-FB4EE9561657}" dt="2025-04-22T21:43:11.158" v="6453" actId="478"/>
          <ac:spMkLst>
            <pc:docMk/>
            <pc:sldMk cId="376481434" sldId="1313"/>
            <ac:spMk id="66" creationId="{57F50A81-E1EA-A916-6EE3-40C4186E062B}"/>
          </ac:spMkLst>
        </pc:spChg>
        <pc:grpChg chg="del">
          <ac:chgData name="Cebry, Sara B" userId="ab54bcf6-4307-4c25-9c79-acd9958ef983" providerId="ADAL" clId="{BC0F126F-E3E5-4610-A4F1-FB4EE9561657}" dt="2025-04-22T21:43:11.158" v="6453" actId="478"/>
          <ac:grpSpMkLst>
            <pc:docMk/>
            <pc:sldMk cId="376481434" sldId="1313"/>
            <ac:grpSpMk id="61" creationId="{64174D71-44C6-A861-0B86-09674BA53973}"/>
          </ac:grpSpMkLst>
        </pc:grpChg>
        <pc:picChg chg="del">
          <ac:chgData name="Cebry, Sara B" userId="ab54bcf6-4307-4c25-9c79-acd9958ef983" providerId="ADAL" clId="{BC0F126F-E3E5-4610-A4F1-FB4EE9561657}" dt="2025-04-22T21:43:11.158" v="6453" actId="478"/>
          <ac:picMkLst>
            <pc:docMk/>
            <pc:sldMk cId="376481434" sldId="1313"/>
            <ac:picMk id="5" creationId="{892407A2-D7C5-3E76-528E-62EDB297D679}"/>
          </ac:picMkLst>
        </pc:picChg>
        <pc:picChg chg="add mod">
          <ac:chgData name="Cebry, Sara B" userId="ab54bcf6-4307-4c25-9c79-acd9958ef983" providerId="ADAL" clId="{BC0F126F-E3E5-4610-A4F1-FB4EE9561657}" dt="2025-04-22T21:44:06.137" v="6458" actId="732"/>
          <ac:picMkLst>
            <pc:docMk/>
            <pc:sldMk cId="376481434" sldId="1313"/>
            <ac:picMk id="1026" creationId="{ED409AAD-BAD0-7DC8-6619-04B4979016EE}"/>
          </ac:picMkLst>
        </pc:picChg>
        <pc:cxnChg chg="del">
          <ac:chgData name="Cebry, Sara B" userId="ab54bcf6-4307-4c25-9c79-acd9958ef983" providerId="ADAL" clId="{BC0F126F-E3E5-4610-A4F1-FB4EE9561657}" dt="2025-04-22T21:43:11.158" v="6453" actId="478"/>
          <ac:cxnSpMkLst>
            <pc:docMk/>
            <pc:sldMk cId="376481434" sldId="1313"/>
            <ac:cxnSpMk id="63" creationId="{0D0A0786-BBC3-F5AB-5337-9ADC8812F4E6}"/>
          </ac:cxnSpMkLst>
        </pc:cxnChg>
        <pc:cxnChg chg="del">
          <ac:chgData name="Cebry, Sara B" userId="ab54bcf6-4307-4c25-9c79-acd9958ef983" providerId="ADAL" clId="{BC0F126F-E3E5-4610-A4F1-FB4EE9561657}" dt="2025-04-22T21:43:11.158" v="6453" actId="478"/>
          <ac:cxnSpMkLst>
            <pc:docMk/>
            <pc:sldMk cId="376481434" sldId="1313"/>
            <ac:cxnSpMk id="64" creationId="{2C95BF10-13A6-64AC-F35E-BEABF35E30C5}"/>
          </ac:cxnSpMkLst>
        </pc:cxnChg>
      </pc:sldChg>
      <pc:sldChg chg="add del">
        <pc:chgData name="Cebry, Sara B" userId="ab54bcf6-4307-4c25-9c79-acd9958ef983" providerId="ADAL" clId="{BC0F126F-E3E5-4610-A4F1-FB4EE9561657}" dt="2025-04-21T18:26:23.067" v="4133" actId="47"/>
        <pc:sldMkLst>
          <pc:docMk/>
          <pc:sldMk cId="3653669650" sldId="1313"/>
        </pc:sldMkLst>
      </pc:sldChg>
      <pc:sldChg chg="addSp delSp modSp add mod modTransition modAnim">
        <pc:chgData name="Cebry, Sara B" userId="ab54bcf6-4307-4c25-9c79-acd9958ef983" providerId="ADAL" clId="{BC0F126F-E3E5-4610-A4F1-FB4EE9561657}" dt="2025-04-22T21:47:37.239" v="6498"/>
        <pc:sldMkLst>
          <pc:docMk/>
          <pc:sldMk cId="3116724248" sldId="1314"/>
        </pc:sldMkLst>
        <pc:spChg chg="add del mod">
          <ac:chgData name="Cebry, Sara B" userId="ab54bcf6-4307-4c25-9c79-acd9958ef983" providerId="ADAL" clId="{BC0F126F-E3E5-4610-A4F1-FB4EE9561657}" dt="2025-04-22T21:45:42.552" v="6474" actId="478"/>
          <ac:spMkLst>
            <pc:docMk/>
            <pc:sldMk cId="3116724248" sldId="1314"/>
            <ac:spMk id="4" creationId="{E50D3359-65EF-081A-801D-E323AFA13D5E}"/>
          </ac:spMkLst>
        </pc:spChg>
        <pc:spChg chg="mod">
          <ac:chgData name="Cebry, Sara B" userId="ab54bcf6-4307-4c25-9c79-acd9958ef983" providerId="ADAL" clId="{BC0F126F-E3E5-4610-A4F1-FB4EE9561657}" dt="2025-04-22T21:47:24.172" v="6496" actId="1036"/>
          <ac:spMkLst>
            <pc:docMk/>
            <pc:sldMk cId="3116724248" sldId="1314"/>
            <ac:spMk id="65" creationId="{2CF56711-6808-6F7D-5106-E7AD228E0FB7}"/>
          </ac:spMkLst>
        </pc:spChg>
        <pc:spChg chg="mod">
          <ac:chgData name="Cebry, Sara B" userId="ab54bcf6-4307-4c25-9c79-acd9958ef983" providerId="ADAL" clId="{BC0F126F-E3E5-4610-A4F1-FB4EE9561657}" dt="2025-04-22T21:47:24.172" v="6496" actId="1036"/>
          <ac:spMkLst>
            <pc:docMk/>
            <pc:sldMk cId="3116724248" sldId="1314"/>
            <ac:spMk id="66" creationId="{57F50A81-E1EA-A916-6EE3-40C4186E062B}"/>
          </ac:spMkLst>
        </pc:spChg>
        <pc:grpChg chg="mod">
          <ac:chgData name="Cebry, Sara B" userId="ab54bcf6-4307-4c25-9c79-acd9958ef983" providerId="ADAL" clId="{BC0F126F-E3E5-4610-A4F1-FB4EE9561657}" dt="2025-04-22T21:47:24.172" v="6496" actId="1036"/>
          <ac:grpSpMkLst>
            <pc:docMk/>
            <pc:sldMk cId="3116724248" sldId="1314"/>
            <ac:grpSpMk id="61" creationId="{64174D71-44C6-A861-0B86-09674BA53973}"/>
          </ac:grpSpMkLst>
        </pc:grpChg>
        <pc:picChg chg="add mod">
          <ac:chgData name="Cebry, Sara B" userId="ab54bcf6-4307-4c25-9c79-acd9958ef983" providerId="ADAL" clId="{BC0F126F-E3E5-4610-A4F1-FB4EE9561657}" dt="2025-04-22T21:47:24.172" v="6496" actId="1036"/>
          <ac:picMkLst>
            <pc:docMk/>
            <pc:sldMk cId="3116724248" sldId="1314"/>
            <ac:picMk id="3" creationId="{DE6F0F88-4459-9308-1F69-AE5FB7A7A79E}"/>
          </ac:picMkLst>
        </pc:picChg>
        <pc:picChg chg="mod">
          <ac:chgData name="Cebry, Sara B" userId="ab54bcf6-4307-4c25-9c79-acd9958ef983" providerId="ADAL" clId="{BC0F126F-E3E5-4610-A4F1-FB4EE9561657}" dt="2025-04-22T21:47:24.172" v="6496" actId="1036"/>
          <ac:picMkLst>
            <pc:docMk/>
            <pc:sldMk cId="3116724248" sldId="1314"/>
            <ac:picMk id="5" creationId="{892407A2-D7C5-3E76-528E-62EDB297D679}"/>
          </ac:picMkLst>
        </pc:picChg>
        <pc:picChg chg="add mod">
          <ac:chgData name="Cebry, Sara B" userId="ab54bcf6-4307-4c25-9c79-acd9958ef983" providerId="ADAL" clId="{BC0F126F-E3E5-4610-A4F1-FB4EE9561657}" dt="2025-04-22T21:47:24.172" v="6496" actId="1036"/>
          <ac:picMkLst>
            <pc:docMk/>
            <pc:sldMk cId="3116724248" sldId="1314"/>
            <ac:picMk id="2050" creationId="{12DADABA-E2A4-2FFA-6BEF-A7350ED60BDC}"/>
          </ac:picMkLst>
        </pc:picChg>
        <pc:cxnChg chg="mod">
          <ac:chgData name="Cebry, Sara B" userId="ab54bcf6-4307-4c25-9c79-acd9958ef983" providerId="ADAL" clId="{BC0F126F-E3E5-4610-A4F1-FB4EE9561657}" dt="2025-04-22T21:47:24.172" v="6496" actId="1036"/>
          <ac:cxnSpMkLst>
            <pc:docMk/>
            <pc:sldMk cId="3116724248" sldId="1314"/>
            <ac:cxnSpMk id="14" creationId="{73C71463-0A3A-2B6D-6DBB-B6B370B6D2B6}"/>
          </ac:cxnSpMkLst>
        </pc:cxnChg>
        <pc:cxnChg chg="mod">
          <ac:chgData name="Cebry, Sara B" userId="ab54bcf6-4307-4c25-9c79-acd9958ef983" providerId="ADAL" clId="{BC0F126F-E3E5-4610-A4F1-FB4EE9561657}" dt="2025-04-22T21:47:24.172" v="6496" actId="1036"/>
          <ac:cxnSpMkLst>
            <pc:docMk/>
            <pc:sldMk cId="3116724248" sldId="1314"/>
            <ac:cxnSpMk id="16" creationId="{0CAE03D3-84DE-CC58-D3EF-AC486B2650A3}"/>
          </ac:cxnSpMkLst>
        </pc:cxnChg>
        <pc:cxnChg chg="mod">
          <ac:chgData name="Cebry, Sara B" userId="ab54bcf6-4307-4c25-9c79-acd9958ef983" providerId="ADAL" clId="{BC0F126F-E3E5-4610-A4F1-FB4EE9561657}" dt="2025-04-22T21:47:24.172" v="6496" actId="1036"/>
          <ac:cxnSpMkLst>
            <pc:docMk/>
            <pc:sldMk cId="3116724248" sldId="1314"/>
            <ac:cxnSpMk id="21" creationId="{A50E84D9-D005-F10B-9407-63E0EBE8F538}"/>
          </ac:cxnSpMkLst>
        </pc:cxnChg>
        <pc:cxnChg chg="mod">
          <ac:chgData name="Cebry, Sara B" userId="ab54bcf6-4307-4c25-9c79-acd9958ef983" providerId="ADAL" clId="{BC0F126F-E3E5-4610-A4F1-FB4EE9561657}" dt="2025-04-22T21:47:24.172" v="6496" actId="1036"/>
          <ac:cxnSpMkLst>
            <pc:docMk/>
            <pc:sldMk cId="3116724248" sldId="1314"/>
            <ac:cxnSpMk id="22" creationId="{6EF9F851-41E3-295C-1082-F1A73EA6387D}"/>
          </ac:cxnSpMkLst>
        </pc:cxnChg>
        <pc:cxnChg chg="mod">
          <ac:chgData name="Cebry, Sara B" userId="ab54bcf6-4307-4c25-9c79-acd9958ef983" providerId="ADAL" clId="{BC0F126F-E3E5-4610-A4F1-FB4EE9561657}" dt="2025-04-22T21:47:24.172" v="6496" actId="1036"/>
          <ac:cxnSpMkLst>
            <pc:docMk/>
            <pc:sldMk cId="3116724248" sldId="1314"/>
            <ac:cxnSpMk id="23" creationId="{F8DE9E33-A943-1AC6-13BB-A6B0E638EC7E}"/>
          </ac:cxnSpMkLst>
        </pc:cxnChg>
        <pc:cxnChg chg="mod">
          <ac:chgData name="Cebry, Sara B" userId="ab54bcf6-4307-4c25-9c79-acd9958ef983" providerId="ADAL" clId="{BC0F126F-E3E5-4610-A4F1-FB4EE9561657}" dt="2025-04-22T21:47:24.172" v="6496" actId="1036"/>
          <ac:cxnSpMkLst>
            <pc:docMk/>
            <pc:sldMk cId="3116724248" sldId="1314"/>
            <ac:cxnSpMk id="24" creationId="{8C7FF1F6-4C52-4993-165C-BA7F75FFE212}"/>
          </ac:cxnSpMkLst>
        </pc:cxnChg>
        <pc:cxnChg chg="mod">
          <ac:chgData name="Cebry, Sara B" userId="ab54bcf6-4307-4c25-9c79-acd9958ef983" providerId="ADAL" clId="{BC0F126F-E3E5-4610-A4F1-FB4EE9561657}" dt="2025-04-22T21:47:24.172" v="6496" actId="1036"/>
          <ac:cxnSpMkLst>
            <pc:docMk/>
            <pc:sldMk cId="3116724248" sldId="1314"/>
            <ac:cxnSpMk id="25" creationId="{993754F3-3CE9-A33A-1CC8-C80833838B1A}"/>
          </ac:cxnSpMkLst>
        </pc:cxnChg>
        <pc:cxnChg chg="mod">
          <ac:chgData name="Cebry, Sara B" userId="ab54bcf6-4307-4c25-9c79-acd9958ef983" providerId="ADAL" clId="{BC0F126F-E3E5-4610-A4F1-FB4EE9561657}" dt="2025-04-22T21:47:24.172" v="6496" actId="1036"/>
          <ac:cxnSpMkLst>
            <pc:docMk/>
            <pc:sldMk cId="3116724248" sldId="1314"/>
            <ac:cxnSpMk id="26" creationId="{E465AB3F-8399-9391-B6ED-A5FA5E0B9676}"/>
          </ac:cxnSpMkLst>
        </pc:cxnChg>
        <pc:cxnChg chg="mod">
          <ac:chgData name="Cebry, Sara B" userId="ab54bcf6-4307-4c25-9c79-acd9958ef983" providerId="ADAL" clId="{BC0F126F-E3E5-4610-A4F1-FB4EE9561657}" dt="2025-04-22T21:47:24.172" v="6496" actId="1036"/>
          <ac:cxnSpMkLst>
            <pc:docMk/>
            <pc:sldMk cId="3116724248" sldId="1314"/>
            <ac:cxnSpMk id="27" creationId="{8658EE00-C3A9-D698-1C04-302CBC166C87}"/>
          </ac:cxnSpMkLst>
        </pc:cxnChg>
        <pc:cxnChg chg="mod">
          <ac:chgData name="Cebry, Sara B" userId="ab54bcf6-4307-4c25-9c79-acd9958ef983" providerId="ADAL" clId="{BC0F126F-E3E5-4610-A4F1-FB4EE9561657}" dt="2025-04-22T21:47:24.172" v="6496" actId="1036"/>
          <ac:cxnSpMkLst>
            <pc:docMk/>
            <pc:sldMk cId="3116724248" sldId="1314"/>
            <ac:cxnSpMk id="28" creationId="{FBC90EFA-9FD8-E1FD-B799-096AA155AEE9}"/>
          </ac:cxnSpMkLst>
        </pc:cxnChg>
        <pc:cxnChg chg="mod">
          <ac:chgData name="Cebry, Sara B" userId="ab54bcf6-4307-4c25-9c79-acd9958ef983" providerId="ADAL" clId="{BC0F126F-E3E5-4610-A4F1-FB4EE9561657}" dt="2025-04-22T21:47:24.172" v="6496" actId="1036"/>
          <ac:cxnSpMkLst>
            <pc:docMk/>
            <pc:sldMk cId="3116724248" sldId="1314"/>
            <ac:cxnSpMk id="29" creationId="{8CC7CCB7-BEE3-E781-FC62-B0A710A6370F}"/>
          </ac:cxnSpMkLst>
        </pc:cxnChg>
        <pc:cxnChg chg="mod">
          <ac:chgData name="Cebry, Sara B" userId="ab54bcf6-4307-4c25-9c79-acd9958ef983" providerId="ADAL" clId="{BC0F126F-E3E5-4610-A4F1-FB4EE9561657}" dt="2025-04-22T21:47:24.172" v="6496" actId="1036"/>
          <ac:cxnSpMkLst>
            <pc:docMk/>
            <pc:sldMk cId="3116724248" sldId="1314"/>
            <ac:cxnSpMk id="30" creationId="{6C717508-6EB5-05AE-DE51-AF418EE4560D}"/>
          </ac:cxnSpMkLst>
        </pc:cxnChg>
        <pc:cxnChg chg="mod">
          <ac:chgData name="Cebry, Sara B" userId="ab54bcf6-4307-4c25-9c79-acd9958ef983" providerId="ADAL" clId="{BC0F126F-E3E5-4610-A4F1-FB4EE9561657}" dt="2025-04-22T21:47:24.172" v="6496" actId="1036"/>
          <ac:cxnSpMkLst>
            <pc:docMk/>
            <pc:sldMk cId="3116724248" sldId="1314"/>
            <ac:cxnSpMk id="31" creationId="{87FE798D-D7D3-7DF1-859A-FA9EFCC89440}"/>
          </ac:cxnSpMkLst>
        </pc:cxnChg>
        <pc:cxnChg chg="mod">
          <ac:chgData name="Cebry, Sara B" userId="ab54bcf6-4307-4c25-9c79-acd9958ef983" providerId="ADAL" clId="{BC0F126F-E3E5-4610-A4F1-FB4EE9561657}" dt="2025-04-22T21:47:24.172" v="6496" actId="1036"/>
          <ac:cxnSpMkLst>
            <pc:docMk/>
            <pc:sldMk cId="3116724248" sldId="1314"/>
            <ac:cxnSpMk id="32" creationId="{B1CDD0B4-77F3-B31A-A720-B40E70FDEEC8}"/>
          </ac:cxnSpMkLst>
        </pc:cxnChg>
        <pc:cxnChg chg="mod">
          <ac:chgData name="Cebry, Sara B" userId="ab54bcf6-4307-4c25-9c79-acd9958ef983" providerId="ADAL" clId="{BC0F126F-E3E5-4610-A4F1-FB4EE9561657}" dt="2025-04-22T21:47:24.172" v="6496" actId="1036"/>
          <ac:cxnSpMkLst>
            <pc:docMk/>
            <pc:sldMk cId="3116724248" sldId="1314"/>
            <ac:cxnSpMk id="33" creationId="{D8ABA461-DA53-F1BD-8EB8-99B85CBA2C59}"/>
          </ac:cxnSpMkLst>
        </pc:cxnChg>
        <pc:cxnChg chg="mod">
          <ac:chgData name="Cebry, Sara B" userId="ab54bcf6-4307-4c25-9c79-acd9958ef983" providerId="ADAL" clId="{BC0F126F-E3E5-4610-A4F1-FB4EE9561657}" dt="2025-04-22T21:47:24.172" v="6496" actId="1036"/>
          <ac:cxnSpMkLst>
            <pc:docMk/>
            <pc:sldMk cId="3116724248" sldId="1314"/>
            <ac:cxnSpMk id="34" creationId="{7B47444C-4988-CF7E-D7E6-1BB31DBCEDF7}"/>
          </ac:cxnSpMkLst>
        </pc:cxnChg>
        <pc:cxnChg chg="mod">
          <ac:chgData name="Cebry, Sara B" userId="ab54bcf6-4307-4c25-9c79-acd9958ef983" providerId="ADAL" clId="{BC0F126F-E3E5-4610-A4F1-FB4EE9561657}" dt="2025-04-22T21:47:24.172" v="6496" actId="1036"/>
          <ac:cxnSpMkLst>
            <pc:docMk/>
            <pc:sldMk cId="3116724248" sldId="1314"/>
            <ac:cxnSpMk id="35" creationId="{6AD0A3C4-C89E-1246-C823-0293B57B7F20}"/>
          </ac:cxnSpMkLst>
        </pc:cxnChg>
        <pc:cxnChg chg="mod">
          <ac:chgData name="Cebry, Sara B" userId="ab54bcf6-4307-4c25-9c79-acd9958ef983" providerId="ADAL" clId="{BC0F126F-E3E5-4610-A4F1-FB4EE9561657}" dt="2025-04-22T21:47:24.172" v="6496" actId="1036"/>
          <ac:cxnSpMkLst>
            <pc:docMk/>
            <pc:sldMk cId="3116724248" sldId="1314"/>
            <ac:cxnSpMk id="36" creationId="{EC5C3C2D-A767-9E22-2787-41822BA51BD3}"/>
          </ac:cxnSpMkLst>
        </pc:cxnChg>
        <pc:cxnChg chg="mod">
          <ac:chgData name="Cebry, Sara B" userId="ab54bcf6-4307-4c25-9c79-acd9958ef983" providerId="ADAL" clId="{BC0F126F-E3E5-4610-A4F1-FB4EE9561657}" dt="2025-04-22T21:47:24.172" v="6496" actId="1036"/>
          <ac:cxnSpMkLst>
            <pc:docMk/>
            <pc:sldMk cId="3116724248" sldId="1314"/>
            <ac:cxnSpMk id="37" creationId="{B4809040-A7FB-23D9-7832-DC6C58C9CF1B}"/>
          </ac:cxnSpMkLst>
        </pc:cxnChg>
        <pc:cxnChg chg="mod">
          <ac:chgData name="Cebry, Sara B" userId="ab54bcf6-4307-4c25-9c79-acd9958ef983" providerId="ADAL" clId="{BC0F126F-E3E5-4610-A4F1-FB4EE9561657}" dt="2025-04-22T21:47:24.172" v="6496" actId="1036"/>
          <ac:cxnSpMkLst>
            <pc:docMk/>
            <pc:sldMk cId="3116724248" sldId="1314"/>
            <ac:cxnSpMk id="38" creationId="{0FD55F0D-ABBB-3D14-7058-24380D92AE33}"/>
          </ac:cxnSpMkLst>
        </pc:cxnChg>
        <pc:cxnChg chg="mod">
          <ac:chgData name="Cebry, Sara B" userId="ab54bcf6-4307-4c25-9c79-acd9958ef983" providerId="ADAL" clId="{BC0F126F-E3E5-4610-A4F1-FB4EE9561657}" dt="2025-04-22T21:47:24.172" v="6496" actId="1036"/>
          <ac:cxnSpMkLst>
            <pc:docMk/>
            <pc:sldMk cId="3116724248" sldId="1314"/>
            <ac:cxnSpMk id="39" creationId="{E2797087-8269-17F8-579E-722111E0ABA3}"/>
          </ac:cxnSpMkLst>
        </pc:cxnChg>
        <pc:cxnChg chg="mod">
          <ac:chgData name="Cebry, Sara B" userId="ab54bcf6-4307-4c25-9c79-acd9958ef983" providerId="ADAL" clId="{BC0F126F-E3E5-4610-A4F1-FB4EE9561657}" dt="2025-04-22T21:47:24.172" v="6496" actId="1036"/>
          <ac:cxnSpMkLst>
            <pc:docMk/>
            <pc:sldMk cId="3116724248" sldId="1314"/>
            <ac:cxnSpMk id="40" creationId="{575B3783-03F4-9C00-B66B-77EAEF68D473}"/>
          </ac:cxnSpMkLst>
        </pc:cxnChg>
        <pc:cxnChg chg="mod">
          <ac:chgData name="Cebry, Sara B" userId="ab54bcf6-4307-4c25-9c79-acd9958ef983" providerId="ADAL" clId="{BC0F126F-E3E5-4610-A4F1-FB4EE9561657}" dt="2025-04-22T21:47:24.172" v="6496" actId="1036"/>
          <ac:cxnSpMkLst>
            <pc:docMk/>
            <pc:sldMk cId="3116724248" sldId="1314"/>
            <ac:cxnSpMk id="41" creationId="{73D72A86-B2BE-305E-9525-FF95DBAF81F5}"/>
          </ac:cxnSpMkLst>
        </pc:cxnChg>
        <pc:cxnChg chg="mod">
          <ac:chgData name="Cebry, Sara B" userId="ab54bcf6-4307-4c25-9c79-acd9958ef983" providerId="ADAL" clId="{BC0F126F-E3E5-4610-A4F1-FB4EE9561657}" dt="2025-04-22T21:47:24.172" v="6496" actId="1036"/>
          <ac:cxnSpMkLst>
            <pc:docMk/>
            <pc:sldMk cId="3116724248" sldId="1314"/>
            <ac:cxnSpMk id="42" creationId="{9FAB4304-C677-AEB8-BFFB-CD4C9B4FB0F4}"/>
          </ac:cxnSpMkLst>
        </pc:cxnChg>
        <pc:cxnChg chg="mod">
          <ac:chgData name="Cebry, Sara B" userId="ab54bcf6-4307-4c25-9c79-acd9958ef983" providerId="ADAL" clId="{BC0F126F-E3E5-4610-A4F1-FB4EE9561657}" dt="2025-04-22T21:47:24.172" v="6496" actId="1036"/>
          <ac:cxnSpMkLst>
            <pc:docMk/>
            <pc:sldMk cId="3116724248" sldId="1314"/>
            <ac:cxnSpMk id="43" creationId="{C6EC46D4-CEBC-84E6-52E7-1FDE111E3B8E}"/>
          </ac:cxnSpMkLst>
        </pc:cxnChg>
        <pc:cxnChg chg="mod">
          <ac:chgData name="Cebry, Sara B" userId="ab54bcf6-4307-4c25-9c79-acd9958ef983" providerId="ADAL" clId="{BC0F126F-E3E5-4610-A4F1-FB4EE9561657}" dt="2025-04-22T21:47:24.172" v="6496" actId="1036"/>
          <ac:cxnSpMkLst>
            <pc:docMk/>
            <pc:sldMk cId="3116724248" sldId="1314"/>
            <ac:cxnSpMk id="44" creationId="{27BA0565-B560-65F3-642F-1BEA720A1A28}"/>
          </ac:cxnSpMkLst>
        </pc:cxnChg>
        <pc:cxnChg chg="mod">
          <ac:chgData name="Cebry, Sara B" userId="ab54bcf6-4307-4c25-9c79-acd9958ef983" providerId="ADAL" clId="{BC0F126F-E3E5-4610-A4F1-FB4EE9561657}" dt="2025-04-22T21:47:24.172" v="6496" actId="1036"/>
          <ac:cxnSpMkLst>
            <pc:docMk/>
            <pc:sldMk cId="3116724248" sldId="1314"/>
            <ac:cxnSpMk id="45" creationId="{713528DD-9B26-4F94-70A1-05A3E7371AD1}"/>
          </ac:cxnSpMkLst>
        </pc:cxnChg>
        <pc:cxnChg chg="mod">
          <ac:chgData name="Cebry, Sara B" userId="ab54bcf6-4307-4c25-9c79-acd9958ef983" providerId="ADAL" clId="{BC0F126F-E3E5-4610-A4F1-FB4EE9561657}" dt="2025-04-22T21:47:24.172" v="6496" actId="1036"/>
          <ac:cxnSpMkLst>
            <pc:docMk/>
            <pc:sldMk cId="3116724248" sldId="1314"/>
            <ac:cxnSpMk id="46" creationId="{5C5D1777-1716-FEE2-1B46-E0C74AB137E9}"/>
          </ac:cxnSpMkLst>
        </pc:cxnChg>
        <pc:cxnChg chg="mod">
          <ac:chgData name="Cebry, Sara B" userId="ab54bcf6-4307-4c25-9c79-acd9958ef983" providerId="ADAL" clId="{BC0F126F-E3E5-4610-A4F1-FB4EE9561657}" dt="2025-04-22T21:47:24.172" v="6496" actId="1036"/>
          <ac:cxnSpMkLst>
            <pc:docMk/>
            <pc:sldMk cId="3116724248" sldId="1314"/>
            <ac:cxnSpMk id="47" creationId="{536073B8-CD9A-744E-3F5E-4745FF2B1A47}"/>
          </ac:cxnSpMkLst>
        </pc:cxnChg>
        <pc:cxnChg chg="mod">
          <ac:chgData name="Cebry, Sara B" userId="ab54bcf6-4307-4c25-9c79-acd9958ef983" providerId="ADAL" clId="{BC0F126F-E3E5-4610-A4F1-FB4EE9561657}" dt="2025-04-22T21:47:24.172" v="6496" actId="1036"/>
          <ac:cxnSpMkLst>
            <pc:docMk/>
            <pc:sldMk cId="3116724248" sldId="1314"/>
            <ac:cxnSpMk id="48" creationId="{BE816B6E-C0EA-EB55-28AD-EFA92CD0A300}"/>
          </ac:cxnSpMkLst>
        </pc:cxnChg>
        <pc:cxnChg chg="mod">
          <ac:chgData name="Cebry, Sara B" userId="ab54bcf6-4307-4c25-9c79-acd9958ef983" providerId="ADAL" clId="{BC0F126F-E3E5-4610-A4F1-FB4EE9561657}" dt="2025-04-22T21:47:24.172" v="6496" actId="1036"/>
          <ac:cxnSpMkLst>
            <pc:docMk/>
            <pc:sldMk cId="3116724248" sldId="1314"/>
            <ac:cxnSpMk id="49" creationId="{A55C519C-C5BE-A106-D18C-D5D805BF0B2F}"/>
          </ac:cxnSpMkLst>
        </pc:cxnChg>
        <pc:cxnChg chg="mod">
          <ac:chgData name="Cebry, Sara B" userId="ab54bcf6-4307-4c25-9c79-acd9958ef983" providerId="ADAL" clId="{BC0F126F-E3E5-4610-A4F1-FB4EE9561657}" dt="2025-04-22T21:47:24.172" v="6496" actId="1036"/>
          <ac:cxnSpMkLst>
            <pc:docMk/>
            <pc:sldMk cId="3116724248" sldId="1314"/>
            <ac:cxnSpMk id="50" creationId="{5708F1A5-7CF2-8234-F3D8-BA3C544E82C2}"/>
          </ac:cxnSpMkLst>
        </pc:cxnChg>
        <pc:cxnChg chg="mod">
          <ac:chgData name="Cebry, Sara B" userId="ab54bcf6-4307-4c25-9c79-acd9958ef983" providerId="ADAL" clId="{BC0F126F-E3E5-4610-A4F1-FB4EE9561657}" dt="2025-04-22T21:47:24.172" v="6496" actId="1036"/>
          <ac:cxnSpMkLst>
            <pc:docMk/>
            <pc:sldMk cId="3116724248" sldId="1314"/>
            <ac:cxnSpMk id="51" creationId="{800DF7E9-C068-46B3-5C52-E36FEFB220AB}"/>
          </ac:cxnSpMkLst>
        </pc:cxnChg>
        <pc:cxnChg chg="mod">
          <ac:chgData name="Cebry, Sara B" userId="ab54bcf6-4307-4c25-9c79-acd9958ef983" providerId="ADAL" clId="{BC0F126F-E3E5-4610-A4F1-FB4EE9561657}" dt="2025-04-22T21:47:24.172" v="6496" actId="1036"/>
          <ac:cxnSpMkLst>
            <pc:docMk/>
            <pc:sldMk cId="3116724248" sldId="1314"/>
            <ac:cxnSpMk id="52" creationId="{9401F5F2-AAE6-88A6-825F-84C5067F3862}"/>
          </ac:cxnSpMkLst>
        </pc:cxnChg>
        <pc:cxnChg chg="mod">
          <ac:chgData name="Cebry, Sara B" userId="ab54bcf6-4307-4c25-9c79-acd9958ef983" providerId="ADAL" clId="{BC0F126F-E3E5-4610-A4F1-FB4EE9561657}" dt="2025-04-22T21:47:24.172" v="6496" actId="1036"/>
          <ac:cxnSpMkLst>
            <pc:docMk/>
            <pc:sldMk cId="3116724248" sldId="1314"/>
            <ac:cxnSpMk id="53" creationId="{4735825D-35E4-227B-B140-56ED171EE0B7}"/>
          </ac:cxnSpMkLst>
        </pc:cxnChg>
        <pc:cxnChg chg="mod">
          <ac:chgData name="Cebry, Sara B" userId="ab54bcf6-4307-4c25-9c79-acd9958ef983" providerId="ADAL" clId="{BC0F126F-E3E5-4610-A4F1-FB4EE9561657}" dt="2025-04-22T21:47:24.172" v="6496" actId="1036"/>
          <ac:cxnSpMkLst>
            <pc:docMk/>
            <pc:sldMk cId="3116724248" sldId="1314"/>
            <ac:cxnSpMk id="54" creationId="{473E301E-FAA3-3AEC-2EC0-F593CB21FF32}"/>
          </ac:cxnSpMkLst>
        </pc:cxnChg>
        <pc:cxnChg chg="mod">
          <ac:chgData name="Cebry, Sara B" userId="ab54bcf6-4307-4c25-9c79-acd9958ef983" providerId="ADAL" clId="{BC0F126F-E3E5-4610-A4F1-FB4EE9561657}" dt="2025-04-22T21:47:24.172" v="6496" actId="1036"/>
          <ac:cxnSpMkLst>
            <pc:docMk/>
            <pc:sldMk cId="3116724248" sldId="1314"/>
            <ac:cxnSpMk id="55" creationId="{CCB9FEA8-39D0-626E-E1E5-E4E2A2FE104E}"/>
          </ac:cxnSpMkLst>
        </pc:cxnChg>
        <pc:cxnChg chg="mod">
          <ac:chgData name="Cebry, Sara B" userId="ab54bcf6-4307-4c25-9c79-acd9958ef983" providerId="ADAL" clId="{BC0F126F-E3E5-4610-A4F1-FB4EE9561657}" dt="2025-04-22T21:47:24.172" v="6496" actId="1036"/>
          <ac:cxnSpMkLst>
            <pc:docMk/>
            <pc:sldMk cId="3116724248" sldId="1314"/>
            <ac:cxnSpMk id="63" creationId="{0D0A0786-BBC3-F5AB-5337-9ADC8812F4E6}"/>
          </ac:cxnSpMkLst>
        </pc:cxnChg>
        <pc:cxnChg chg="mod">
          <ac:chgData name="Cebry, Sara B" userId="ab54bcf6-4307-4c25-9c79-acd9958ef983" providerId="ADAL" clId="{BC0F126F-E3E5-4610-A4F1-FB4EE9561657}" dt="2025-04-22T21:47:24.172" v="6496" actId="1036"/>
          <ac:cxnSpMkLst>
            <pc:docMk/>
            <pc:sldMk cId="3116724248" sldId="1314"/>
            <ac:cxnSpMk id="64" creationId="{2C95BF10-13A6-64AC-F35E-BEABF35E30C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15BBA-53E8-4DFD-89C7-868E75131C4F}"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DA6D-2D94-4309-B02F-7CD8C77D9723}" type="slidenum">
              <a:rPr lang="en-US" smtClean="0"/>
              <a:t>‹#›</a:t>
            </a:fld>
            <a:endParaRPr lang="en-US"/>
          </a:p>
        </p:txBody>
      </p:sp>
    </p:spTree>
    <p:extLst>
      <p:ext uri="{BB962C8B-B14F-4D97-AF65-F5344CB8AC3E}">
        <p14:creationId xmlns:p14="http://schemas.microsoft.com/office/powerpoint/2010/main" val="149251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this figure is largely experimental focused, but modeling studies exist at all these scales. And most importantly, modeling allows us to bridge these different scales, utilizing laboratory observations to understand what is happening on natural faults and providing a means to fill in the measurement(???) gaps of laboratory studies</a:t>
            </a:r>
          </a:p>
          <a:p>
            <a:r>
              <a:rPr lang="en-US" dirty="0"/>
              <a:t>This great graphic from Harris et al., 2018 shows the flow for dynamic rupture models, but we can say the same for connections between Griffith’s crack criteria and quasi static LEFM models </a:t>
            </a:r>
          </a:p>
          <a:p>
            <a:endParaRPr lang="en-US" dirty="0"/>
          </a:p>
          <a:p>
            <a:r>
              <a:rPr lang="en-US" dirty="0"/>
              <a:t>there’s a similar connections between theoretical, quasi-static, and </a:t>
            </a:r>
            <a:r>
              <a:rPr lang="en-US" dirty="0" err="1"/>
              <a:t>anatlytical</a:t>
            </a:r>
            <a:r>
              <a:rPr lang="en-US" dirty="0"/>
              <a:t> models</a:t>
            </a:r>
          </a:p>
        </p:txBody>
      </p:sp>
      <p:sp>
        <p:nvSpPr>
          <p:cNvPr id="4" name="Slide Number Placeholder 3"/>
          <p:cNvSpPr>
            <a:spLocks noGrp="1"/>
          </p:cNvSpPr>
          <p:nvPr>
            <p:ph type="sldNum" sz="quarter" idx="5"/>
          </p:nvPr>
        </p:nvSpPr>
        <p:spPr/>
        <p:txBody>
          <a:bodyPr/>
          <a:lstStyle/>
          <a:p>
            <a:fld id="{1221FEF1-6DF9-4BA3-BA00-D401938EE5B8}" type="slidenum">
              <a:rPr lang="en-US" smtClean="0"/>
              <a:t>2</a:t>
            </a:fld>
            <a:endParaRPr lang="en-US"/>
          </a:p>
        </p:txBody>
      </p:sp>
    </p:spTree>
    <p:extLst>
      <p:ext uri="{BB962C8B-B14F-4D97-AF65-F5344CB8AC3E}">
        <p14:creationId xmlns:p14="http://schemas.microsoft.com/office/powerpoint/2010/main" val="3003796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calibrate entire recording system by dropping a steel ball onto the sample and using this as an empirical greens function event with a known change in momentum (energy)</a:t>
            </a:r>
          </a:p>
          <a:p>
            <a:endParaRPr lang="en-US" dirty="0"/>
          </a:p>
        </p:txBody>
      </p:sp>
      <p:sp>
        <p:nvSpPr>
          <p:cNvPr id="4" name="Slide Number Placeholder 3"/>
          <p:cNvSpPr>
            <a:spLocks noGrp="1"/>
          </p:cNvSpPr>
          <p:nvPr>
            <p:ph type="sldNum" sz="quarter" idx="5"/>
          </p:nvPr>
        </p:nvSpPr>
        <p:spPr/>
        <p:txBody>
          <a:bodyPr/>
          <a:lstStyle/>
          <a:p>
            <a:fld id="{668A9844-E26D-4BC4-9F8E-61169405E81B}" type="slidenum">
              <a:rPr lang="en-US" smtClean="0"/>
              <a:t>18</a:t>
            </a:fld>
            <a:endParaRPr lang="en-US"/>
          </a:p>
        </p:txBody>
      </p:sp>
    </p:spTree>
    <p:extLst>
      <p:ext uri="{BB962C8B-B14F-4D97-AF65-F5344CB8AC3E}">
        <p14:creationId xmlns:p14="http://schemas.microsoft.com/office/powerpoint/2010/main" val="368922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main difference in variable vs consistent sequences is the occurrence of partial events where rupture terminates on the bump.</a:t>
            </a:r>
          </a:p>
          <a:p>
            <a:endParaRPr lang="en-US" dirty="0"/>
          </a:p>
          <a:p>
            <a:r>
              <a:rPr lang="en-US" dirty="0"/>
              <a:t>There are three factors that control whether or not the bump ruptures, bump strength, stress increase, and stress already on bump. And if you like to think in energy you also have three similar factors.</a:t>
            </a:r>
          </a:p>
          <a:p>
            <a:endParaRPr lang="en-US" dirty="0"/>
          </a:p>
          <a:p>
            <a:r>
              <a:rPr lang="en-US" dirty="0"/>
              <a:t>And we’re </a:t>
            </a:r>
            <a:r>
              <a:rPr lang="en-US" dirty="0" err="1"/>
              <a:t>framiliar</a:t>
            </a:r>
            <a:r>
              <a:rPr lang="en-US" dirty="0"/>
              <a:t> with some of these already, stress on bump over bump strength is also known and strength excess, but this changes throughout the experiment. Bump strength, which is promotional to the stress on the bump, and stress increase, which is proportional to the sample average normal stress, remain constant. So we combine these two factors into the parameter of bump pr</a:t>
            </a:r>
          </a:p>
        </p:txBody>
      </p:sp>
      <p:sp>
        <p:nvSpPr>
          <p:cNvPr id="4" name="Slide Number Placeholder 3"/>
          <p:cNvSpPr>
            <a:spLocks noGrp="1"/>
          </p:cNvSpPr>
          <p:nvPr>
            <p:ph type="sldNum" sz="quarter" idx="5"/>
          </p:nvPr>
        </p:nvSpPr>
        <p:spPr/>
        <p:txBody>
          <a:bodyPr/>
          <a:lstStyle/>
          <a:p>
            <a:fld id="{05E962EB-DE8C-48B5-A453-13A1DE23E755}" type="slidenum">
              <a:rPr lang="en-US" smtClean="0"/>
              <a:t>22</a:t>
            </a:fld>
            <a:endParaRPr lang="en-US"/>
          </a:p>
        </p:txBody>
      </p:sp>
    </p:spTree>
    <p:extLst>
      <p:ext uri="{BB962C8B-B14F-4D97-AF65-F5344CB8AC3E}">
        <p14:creationId xmlns:p14="http://schemas.microsoft.com/office/powerpoint/2010/main" val="2512251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 but where does this come from? Why 6?</a:t>
            </a:r>
          </a:p>
        </p:txBody>
      </p:sp>
      <p:sp>
        <p:nvSpPr>
          <p:cNvPr id="4" name="Slide Number Placeholder 3"/>
          <p:cNvSpPr>
            <a:spLocks noGrp="1"/>
          </p:cNvSpPr>
          <p:nvPr>
            <p:ph type="sldNum" sz="quarter" idx="5"/>
          </p:nvPr>
        </p:nvSpPr>
        <p:spPr/>
        <p:txBody>
          <a:bodyPr/>
          <a:lstStyle/>
          <a:p>
            <a:fld id="{05E962EB-DE8C-48B5-A453-13A1DE23E755}" type="slidenum">
              <a:rPr lang="en-US" smtClean="0"/>
              <a:t>23</a:t>
            </a:fld>
            <a:endParaRPr lang="en-US"/>
          </a:p>
        </p:txBody>
      </p:sp>
    </p:spTree>
    <p:extLst>
      <p:ext uri="{BB962C8B-B14F-4D97-AF65-F5344CB8AC3E}">
        <p14:creationId xmlns:p14="http://schemas.microsoft.com/office/powerpoint/2010/main" val="271772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my work typically falls is </a:t>
            </a:r>
          </a:p>
          <a:p>
            <a:r>
              <a:rPr lang="en-US" dirty="0"/>
              <a:t>Specifically, this work focuses on two observations which are both highlighted well by the 2023 turkey earthquake doublet, although this is by no means the only observation</a:t>
            </a:r>
          </a:p>
          <a:p>
            <a:pPr marL="228600" indent="-228600">
              <a:buAutoNum type="arabicParenR"/>
            </a:pPr>
            <a:r>
              <a:rPr lang="en-US" dirty="0"/>
              <a:t>Order of mag variations in PGA – effected by several factors – site and path conditions play an huge roll, but source properties are also important</a:t>
            </a:r>
          </a:p>
          <a:p>
            <a:pPr marL="228600" indent="-228600">
              <a:buAutoNum type="arabicParenR"/>
            </a:pPr>
            <a:r>
              <a:rPr lang="en-US" dirty="0"/>
              <a:t>Related to source properties, fault geometries are complex</a:t>
            </a:r>
          </a:p>
        </p:txBody>
      </p:sp>
      <p:sp>
        <p:nvSpPr>
          <p:cNvPr id="4" name="Slide Number Placeholder 3"/>
          <p:cNvSpPr>
            <a:spLocks noGrp="1"/>
          </p:cNvSpPr>
          <p:nvPr>
            <p:ph type="sldNum" sz="quarter" idx="5"/>
          </p:nvPr>
        </p:nvSpPr>
        <p:spPr/>
        <p:txBody>
          <a:bodyPr/>
          <a:lstStyle/>
          <a:p>
            <a:fld id="{581DDA6D-2D94-4309-B02F-7CD8C77D9723}" type="slidenum">
              <a:rPr lang="en-US" smtClean="0"/>
              <a:t>3</a:t>
            </a:fld>
            <a:endParaRPr lang="en-US"/>
          </a:p>
        </p:txBody>
      </p:sp>
    </p:spTree>
    <p:extLst>
      <p:ext uri="{BB962C8B-B14F-4D97-AF65-F5344CB8AC3E}">
        <p14:creationId xmlns:p14="http://schemas.microsoft.com/office/powerpoint/2010/main" val="384847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study how fault geometry can effect PGA, </a:t>
            </a:r>
          </a:p>
          <a:p>
            <a:r>
              <a:rPr lang="en-US" dirty="0"/>
              <a:t>Experiments presented here were conducted on a 740 mm laboratory fault housed at Cornell university. Initial experiments were conducted in 2021</a:t>
            </a:r>
          </a:p>
        </p:txBody>
      </p:sp>
      <p:sp>
        <p:nvSpPr>
          <p:cNvPr id="4" name="Slide Number Placeholder 3"/>
          <p:cNvSpPr>
            <a:spLocks noGrp="1"/>
          </p:cNvSpPr>
          <p:nvPr>
            <p:ph type="sldNum" sz="quarter" idx="5"/>
          </p:nvPr>
        </p:nvSpPr>
        <p:spPr/>
        <p:txBody>
          <a:bodyPr/>
          <a:lstStyle/>
          <a:p>
            <a:fld id="{3153D443-CBAC-934A-8506-FB4DF260D863}" type="slidenum">
              <a:rPr lang="en-US" smtClean="0"/>
              <a:t>4</a:t>
            </a:fld>
            <a:endParaRPr lang="en-US"/>
          </a:p>
        </p:txBody>
      </p:sp>
    </p:spTree>
    <p:extLst>
      <p:ext uri="{BB962C8B-B14F-4D97-AF65-F5344CB8AC3E}">
        <p14:creationId xmlns:p14="http://schemas.microsoft.com/office/powerpoint/2010/main" val="82649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 ran experiments and varied bump stress and background stress</a:t>
            </a:r>
          </a:p>
        </p:txBody>
      </p:sp>
      <p:sp>
        <p:nvSpPr>
          <p:cNvPr id="4" name="Slide Number Placeholder 3"/>
          <p:cNvSpPr>
            <a:spLocks noGrp="1"/>
          </p:cNvSpPr>
          <p:nvPr>
            <p:ph type="sldNum" sz="quarter" idx="5"/>
          </p:nvPr>
        </p:nvSpPr>
        <p:spPr/>
        <p:txBody>
          <a:bodyPr/>
          <a:lstStyle/>
          <a:p>
            <a:fld id="{09CFBC1E-BF4F-4892-918A-19D0B3A0D07B}" type="slidenum">
              <a:rPr lang="en-US" smtClean="0"/>
              <a:t>8</a:t>
            </a:fld>
            <a:endParaRPr lang="en-US"/>
          </a:p>
        </p:txBody>
      </p:sp>
    </p:spTree>
    <p:extLst>
      <p:ext uri="{BB962C8B-B14F-4D97-AF65-F5344CB8AC3E}">
        <p14:creationId xmlns:p14="http://schemas.microsoft.com/office/powerpoint/2010/main" val="401169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the radiated high frequency energy to see rupture behavior. </a:t>
            </a:r>
          </a:p>
          <a:p>
            <a:r>
              <a:rPr lang="en-US" dirty="0"/>
              <a:t>To compare bump vs no bump, we’ll compare two representative events at 2 </a:t>
            </a:r>
            <a:r>
              <a:rPr lang="en-US" dirty="0" err="1"/>
              <a:t>Mpa</a:t>
            </a:r>
            <a:r>
              <a:rPr lang="en-US" dirty="0"/>
              <a:t> normal stress, the first is from an experiment without a bump.</a:t>
            </a:r>
          </a:p>
          <a:p>
            <a:r>
              <a:rPr lang="en-US" dirty="0"/>
              <a:t>Explain plot</a:t>
            </a:r>
          </a:p>
          <a:p>
            <a:r>
              <a:rPr lang="en-US" dirty="0"/>
              <a:t>Smooth propagation, no pauses</a:t>
            </a:r>
          </a:p>
          <a:p>
            <a:r>
              <a:rPr lang="en-US" dirty="0"/>
              <a:t>Constant rupture front speed, beyond super shear</a:t>
            </a:r>
          </a:p>
          <a:p>
            <a:endParaRPr lang="en-US" dirty="0"/>
          </a:p>
          <a:p>
            <a:endParaRPr lang="en-US" dirty="0"/>
          </a:p>
        </p:txBody>
      </p:sp>
      <p:sp>
        <p:nvSpPr>
          <p:cNvPr id="4" name="Slide Number Placeholder 3"/>
          <p:cNvSpPr>
            <a:spLocks noGrp="1"/>
          </p:cNvSpPr>
          <p:nvPr>
            <p:ph type="sldNum" sz="quarter" idx="5"/>
          </p:nvPr>
        </p:nvSpPr>
        <p:spPr/>
        <p:txBody>
          <a:bodyPr/>
          <a:lstStyle/>
          <a:p>
            <a:fld id="{05E962EB-DE8C-48B5-A453-13A1DE23E755}" type="slidenum">
              <a:rPr lang="en-US" smtClean="0"/>
              <a:t>9</a:t>
            </a:fld>
            <a:endParaRPr lang="en-US"/>
          </a:p>
        </p:txBody>
      </p:sp>
    </p:spTree>
    <p:extLst>
      <p:ext uri="{BB962C8B-B14F-4D97-AF65-F5344CB8AC3E}">
        <p14:creationId xmlns:p14="http://schemas.microsoft.com/office/powerpoint/2010/main" val="13166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complex plot</a:t>
            </a:r>
          </a:p>
          <a:p>
            <a:r>
              <a:rPr lang="en-US" dirty="0"/>
              <a:t>Rupture started in the center of the sample, ruptured towards forcing end, paused briefly, then rupture reinitiated on the other side of the bump. At this point the entire fault has ruptured except the bump. Shortly after this, rupture reinitiated on the bump and re-ruptured the entire fault.</a:t>
            </a:r>
          </a:p>
          <a:p>
            <a:endParaRPr lang="en-US" dirty="0"/>
          </a:p>
          <a:p>
            <a:endParaRPr lang="en-US" dirty="0"/>
          </a:p>
          <a:p>
            <a:r>
              <a:rPr lang="en-US" dirty="0"/>
              <a:t>Overall rupture velocity did not correlate with slip rate, continuous slipped beyond super shear, yet PGA on complex was larger</a:t>
            </a:r>
          </a:p>
        </p:txBody>
      </p:sp>
      <p:sp>
        <p:nvSpPr>
          <p:cNvPr id="4" name="Slide Number Placeholder 3"/>
          <p:cNvSpPr>
            <a:spLocks noGrp="1"/>
          </p:cNvSpPr>
          <p:nvPr>
            <p:ph type="sldNum" sz="quarter" idx="5"/>
          </p:nvPr>
        </p:nvSpPr>
        <p:spPr/>
        <p:txBody>
          <a:bodyPr/>
          <a:lstStyle/>
          <a:p>
            <a:fld id="{05E962EB-DE8C-48B5-A453-13A1DE23E755}" type="slidenum">
              <a:rPr lang="en-US" smtClean="0"/>
              <a:t>10</a:t>
            </a:fld>
            <a:endParaRPr lang="en-US"/>
          </a:p>
        </p:txBody>
      </p:sp>
    </p:spTree>
    <p:extLst>
      <p:ext uri="{BB962C8B-B14F-4D97-AF65-F5344CB8AC3E}">
        <p14:creationId xmlns:p14="http://schemas.microsoft.com/office/powerpoint/2010/main" val="194496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the complexity in individual ruptures, its is helpful to zoom out and note the complexity in the earthquake </a:t>
            </a:r>
            <a:r>
              <a:rPr lang="en-US" dirty="0" err="1"/>
              <a:t>supercycle</a:t>
            </a:r>
            <a:r>
              <a:rPr lang="en-US" dirty="0"/>
              <a:t>.</a:t>
            </a:r>
          </a:p>
          <a:p>
            <a:r>
              <a:rPr lang="en-US" dirty="0"/>
              <a:t>The bump acts as an earthquake gate</a:t>
            </a:r>
          </a:p>
          <a:p>
            <a:r>
              <a:rPr lang="en-US" dirty="0"/>
              <a:t>Builds up stress when small events terminate due to a high strength excess on the bump</a:t>
            </a:r>
          </a:p>
          <a:p>
            <a:r>
              <a:rPr lang="en-US" dirty="0"/>
              <a:t>When bump slips, releases large amount of stress, </a:t>
            </a:r>
          </a:p>
          <a:p>
            <a:r>
              <a:rPr lang="en-US" dirty="0"/>
              <a:t>This happens over a very localized area, so, assuming a </a:t>
            </a:r>
            <a:r>
              <a:rPr lang="en-US" dirty="0" err="1"/>
              <a:t>Brune</a:t>
            </a:r>
            <a:r>
              <a:rPr lang="en-US" dirty="0"/>
              <a:t>/</a:t>
            </a:r>
            <a:r>
              <a:rPr lang="en-US" dirty="0" err="1"/>
              <a:t>Madariaga</a:t>
            </a:r>
            <a:r>
              <a:rPr lang="en-US" dirty="0"/>
              <a:t> relationship between area and fc, the corner frequency is high</a:t>
            </a:r>
          </a:p>
          <a:p>
            <a:endParaRPr lang="en-US" dirty="0"/>
          </a:p>
          <a:p>
            <a:r>
              <a:rPr lang="en-US" dirty="0"/>
              <a:t>The short answer is there is a large difference in strength excess between the ruptures with and without a bump. </a:t>
            </a:r>
          </a:p>
        </p:txBody>
      </p:sp>
      <p:sp>
        <p:nvSpPr>
          <p:cNvPr id="4" name="Slide Number Placeholder 3"/>
          <p:cNvSpPr>
            <a:spLocks noGrp="1"/>
          </p:cNvSpPr>
          <p:nvPr>
            <p:ph type="sldNum" sz="quarter" idx="5"/>
          </p:nvPr>
        </p:nvSpPr>
        <p:spPr/>
        <p:txBody>
          <a:bodyPr/>
          <a:lstStyle/>
          <a:p>
            <a:fld id="{581DDA6D-2D94-4309-B02F-7CD8C77D9723}" type="slidenum">
              <a:rPr lang="en-US" smtClean="0"/>
              <a:t>11</a:t>
            </a:fld>
            <a:endParaRPr lang="en-US"/>
          </a:p>
        </p:txBody>
      </p:sp>
    </p:spTree>
    <p:extLst>
      <p:ext uri="{BB962C8B-B14F-4D97-AF65-F5344CB8AC3E}">
        <p14:creationId xmlns:p14="http://schemas.microsoft.com/office/powerpoint/2010/main" val="30707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that geometrical </a:t>
            </a:r>
            <a:r>
              <a:rPr lang="en-US" dirty="0" err="1"/>
              <a:t>heterogneities</a:t>
            </a:r>
            <a:r>
              <a:rPr lang="en-US" dirty="0"/>
              <a:t> may be a plausible explanation for natural observations of variations in near fault PGA, such as during the 2023 </a:t>
            </a:r>
            <a:r>
              <a:rPr lang="en-US" dirty="0" err="1"/>
              <a:t>Kahramanmaraş</a:t>
            </a:r>
            <a:r>
              <a:rPr lang="en-US" dirty="0"/>
              <a:t> Turkey earthquakes. Since the heterogeneities are the result of structural features, large PGA during one earthquake would be a strong predictor of large PGA in the same location during a subsequent earthquake rupturing the same fault section</a:t>
            </a:r>
          </a:p>
        </p:txBody>
      </p:sp>
      <p:sp>
        <p:nvSpPr>
          <p:cNvPr id="4" name="Slide Number Placeholder 3"/>
          <p:cNvSpPr>
            <a:spLocks noGrp="1"/>
          </p:cNvSpPr>
          <p:nvPr>
            <p:ph type="sldNum" sz="quarter" idx="5"/>
          </p:nvPr>
        </p:nvSpPr>
        <p:spPr/>
        <p:txBody>
          <a:bodyPr/>
          <a:lstStyle/>
          <a:p>
            <a:fld id="{05E962EB-DE8C-48B5-A453-13A1DE23E755}" type="slidenum">
              <a:rPr lang="en-US" smtClean="0"/>
              <a:t>12</a:t>
            </a:fld>
            <a:endParaRPr lang="en-US"/>
          </a:p>
        </p:txBody>
      </p:sp>
    </p:spTree>
    <p:extLst>
      <p:ext uri="{BB962C8B-B14F-4D97-AF65-F5344CB8AC3E}">
        <p14:creationId xmlns:p14="http://schemas.microsoft.com/office/powerpoint/2010/main" val="145784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echelon vein</a:t>
            </a:r>
          </a:p>
        </p:txBody>
      </p:sp>
      <p:sp>
        <p:nvSpPr>
          <p:cNvPr id="4" name="Slide Number Placeholder 3"/>
          <p:cNvSpPr>
            <a:spLocks noGrp="1"/>
          </p:cNvSpPr>
          <p:nvPr>
            <p:ph type="sldNum" sz="quarter" idx="5"/>
          </p:nvPr>
        </p:nvSpPr>
        <p:spPr/>
        <p:txBody>
          <a:bodyPr/>
          <a:lstStyle/>
          <a:p>
            <a:fld id="{1221FEF1-6DF9-4BA3-BA00-D401938EE5B8}" type="slidenum">
              <a:rPr lang="en-US" smtClean="0"/>
              <a:t>15</a:t>
            </a:fld>
            <a:endParaRPr lang="en-US"/>
          </a:p>
        </p:txBody>
      </p:sp>
    </p:spTree>
    <p:extLst>
      <p:ext uri="{BB962C8B-B14F-4D97-AF65-F5344CB8AC3E}">
        <p14:creationId xmlns:p14="http://schemas.microsoft.com/office/powerpoint/2010/main" val="4230869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5C76-E222-1EBD-738C-3C272126C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6B96D7-DDF1-057C-B6B1-C7098BBBCE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Logo, company name&#10;&#10;Description automatically generated">
            <a:extLst>
              <a:ext uri="{FF2B5EF4-FFF2-40B4-BE49-F238E27FC236}">
                <a16:creationId xmlns:a16="http://schemas.microsoft.com/office/drawing/2014/main" id="{89C833EC-E450-2E78-07BB-6E8FAC607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0" y="5521855"/>
            <a:ext cx="3451654" cy="1379628"/>
          </a:xfrm>
          <a:prstGeom prst="rect">
            <a:avLst/>
          </a:prstGeom>
        </p:spPr>
      </p:pic>
      <p:sp>
        <p:nvSpPr>
          <p:cNvPr id="9" name="TextBox 8">
            <a:extLst>
              <a:ext uri="{FF2B5EF4-FFF2-40B4-BE49-F238E27FC236}">
                <a16:creationId xmlns:a16="http://schemas.microsoft.com/office/drawing/2014/main" id="{236D6009-1BD7-0E12-264F-CED25E5C5F73}"/>
              </a:ext>
            </a:extLst>
          </p:cNvPr>
          <p:cNvSpPr txBox="1"/>
          <p:nvPr/>
        </p:nvSpPr>
        <p:spPr>
          <a:xfrm>
            <a:off x="90616" y="6108522"/>
            <a:ext cx="7512908" cy="646331"/>
          </a:xfrm>
          <a:prstGeom prst="rect">
            <a:avLst/>
          </a:prstGeom>
          <a:noFill/>
        </p:spPr>
        <p:txBody>
          <a:bodyPr wrap="square">
            <a:spAutoFit/>
          </a:bodyPr>
          <a:lstStyle/>
          <a:p>
            <a:r>
              <a:rPr lang="en-US" sz="1200" dirty="0">
                <a:solidFill>
                  <a:schemeClr val="accent3"/>
                </a:solidFill>
                <a:latin typeface="+mn-lt"/>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p>
        </p:txBody>
      </p:sp>
    </p:spTree>
    <p:extLst>
      <p:ext uri="{BB962C8B-B14F-4D97-AF65-F5344CB8AC3E}">
        <p14:creationId xmlns:p14="http://schemas.microsoft.com/office/powerpoint/2010/main" val="399386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1B4E-2F6F-C096-9729-8E8414AFCF2A}"/>
              </a:ext>
            </a:extLst>
          </p:cNvPr>
          <p:cNvSpPr>
            <a:spLocks noGrp="1"/>
          </p:cNvSpPr>
          <p:nvPr>
            <p:ph type="title"/>
          </p:nvPr>
        </p:nvSpPr>
        <p:spPr>
          <a:xfrm>
            <a:off x="125626" y="0"/>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136929-B711-4FAF-29E9-A58A2F6CF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6BD6CC5-4F2B-7C27-66CF-8DF36E444CFC}"/>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7" name="Date Placeholder 3">
            <a:extLst>
              <a:ext uri="{FF2B5EF4-FFF2-40B4-BE49-F238E27FC236}">
                <a16:creationId xmlns:a16="http://schemas.microsoft.com/office/drawing/2014/main" id="{D8D0E746-98F8-A164-0A31-B920BF5003A6}"/>
              </a:ext>
            </a:extLst>
          </p:cNvPr>
          <p:cNvSpPr>
            <a:spLocks noGrp="1"/>
          </p:cNvSpPr>
          <p:nvPr>
            <p:ph type="dt" sz="half" idx="10"/>
          </p:nvPr>
        </p:nvSpPr>
        <p:spPr>
          <a:xfrm>
            <a:off x="5470953" y="6356350"/>
            <a:ext cx="2743200" cy="365125"/>
          </a:xfrm>
          <a:prstGeom prst="rect">
            <a:avLst/>
          </a:prstGeom>
        </p:spPr>
        <p:txBody>
          <a:bodyPr/>
          <a:lstStyle/>
          <a:p>
            <a:fld id="{669E3B87-47ED-467B-BB9D-F39A72DAFBB2}" type="datetime1">
              <a:rPr lang="en-US" smtClean="0"/>
              <a:t>4/23/2025</a:t>
            </a:fld>
            <a:endParaRPr lang="en-US"/>
          </a:p>
        </p:txBody>
      </p:sp>
      <p:sp>
        <p:nvSpPr>
          <p:cNvPr id="8" name="Footer Placeholder 4">
            <a:extLst>
              <a:ext uri="{FF2B5EF4-FFF2-40B4-BE49-F238E27FC236}">
                <a16:creationId xmlns:a16="http://schemas.microsoft.com/office/drawing/2014/main" id="{5EBA86E5-4784-A112-C9AB-0B55B3DC5DCD}"/>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9" name="Picture 8" descr="Logo, company name&#10;&#10;Description automatically generated">
            <a:extLst>
              <a:ext uri="{FF2B5EF4-FFF2-40B4-BE49-F238E27FC236}">
                <a16:creationId xmlns:a16="http://schemas.microsoft.com/office/drawing/2014/main" id="{FFE6F0CF-54C5-490F-6966-76534BA3D74A}"/>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1191983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1BB8-642B-AD8B-955A-DE0D49186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349D68-5E14-687F-FEDE-E26BEDC50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D89360-B8C6-20C5-49D8-098A8F3D5F5C}"/>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7" name="Date Placeholder 3">
            <a:extLst>
              <a:ext uri="{FF2B5EF4-FFF2-40B4-BE49-F238E27FC236}">
                <a16:creationId xmlns:a16="http://schemas.microsoft.com/office/drawing/2014/main" id="{E58B9401-E6B3-5BBA-DA15-1421B5D0106E}"/>
              </a:ext>
            </a:extLst>
          </p:cNvPr>
          <p:cNvSpPr>
            <a:spLocks noGrp="1"/>
          </p:cNvSpPr>
          <p:nvPr>
            <p:ph type="dt" sz="half" idx="10"/>
          </p:nvPr>
        </p:nvSpPr>
        <p:spPr>
          <a:xfrm>
            <a:off x="5470953" y="6356350"/>
            <a:ext cx="2743200" cy="365125"/>
          </a:xfrm>
          <a:prstGeom prst="rect">
            <a:avLst/>
          </a:prstGeom>
        </p:spPr>
        <p:txBody>
          <a:bodyPr/>
          <a:lstStyle/>
          <a:p>
            <a:fld id="{9E71A95B-3B24-4FC8-8EE5-69651BFD1C6F}" type="datetime1">
              <a:rPr lang="en-US" smtClean="0"/>
              <a:t>4/23/2025</a:t>
            </a:fld>
            <a:endParaRPr lang="en-US"/>
          </a:p>
        </p:txBody>
      </p:sp>
      <p:sp>
        <p:nvSpPr>
          <p:cNvPr id="8" name="Footer Placeholder 4">
            <a:extLst>
              <a:ext uri="{FF2B5EF4-FFF2-40B4-BE49-F238E27FC236}">
                <a16:creationId xmlns:a16="http://schemas.microsoft.com/office/drawing/2014/main" id="{70EE8252-D0A8-4CC8-3821-C6A7F6626857}"/>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9" name="Picture 8" descr="Logo, company name&#10;&#10;Description automatically generated">
            <a:extLst>
              <a:ext uri="{FF2B5EF4-FFF2-40B4-BE49-F238E27FC236}">
                <a16:creationId xmlns:a16="http://schemas.microsoft.com/office/drawing/2014/main" id="{1EFD0C33-66AF-C0C8-CA5A-BECDAA0356BF}"/>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rot="5400000">
            <a:off x="10709460" y="5432585"/>
            <a:ext cx="2224216" cy="626615"/>
          </a:xfrm>
          <a:prstGeom prst="rect">
            <a:avLst/>
          </a:prstGeom>
        </p:spPr>
      </p:pic>
    </p:spTree>
    <p:extLst>
      <p:ext uri="{BB962C8B-B14F-4D97-AF65-F5344CB8AC3E}">
        <p14:creationId xmlns:p14="http://schemas.microsoft.com/office/powerpoint/2010/main" val="201298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043A8C-595E-4E5A-A34F-6F0877306FB7}" type="datetime1">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12" name="TextBox 11"/>
          <p:cNvSpPr txBox="1"/>
          <p:nvPr userDrawn="1"/>
        </p:nvSpPr>
        <p:spPr>
          <a:xfrm>
            <a:off x="584968" y="4756730"/>
            <a:ext cx="11011800" cy="748988"/>
          </a:xfrm>
          <a:prstGeom prst="rect">
            <a:avLst/>
          </a:prstGeom>
          <a:noFill/>
        </p:spPr>
        <p:txBody>
          <a:bodyPr wrap="square" rtlCol="0">
            <a:spAutoFit/>
          </a:bodyPr>
          <a:lstStyle/>
          <a:p>
            <a:pPr lvl="0" algn="ctr"/>
            <a:r>
              <a:rPr lang="en-US" sz="4267" dirty="0">
                <a:solidFill>
                  <a:schemeClr val="bg1"/>
                </a:solidFill>
                <a:latin typeface="Helvetica"/>
                <a:cs typeface="Helvetica"/>
              </a:rPr>
              <a:t>Photos, illustrations, graphics here.</a:t>
            </a:r>
            <a:endParaRPr lang="en-US" sz="2400" dirty="0">
              <a:solidFill>
                <a:schemeClr val="bg1"/>
              </a:solidFill>
            </a:endParaRPr>
          </a:p>
        </p:txBody>
      </p:sp>
      <p:sp>
        <p:nvSpPr>
          <p:cNvPr id="13" name="Content Placeholder 12"/>
          <p:cNvSpPr>
            <a:spLocks noGrp="1"/>
          </p:cNvSpPr>
          <p:nvPr>
            <p:ph sz="quarter" idx="13" hasCustomPrompt="1"/>
          </p:nvPr>
        </p:nvSpPr>
        <p:spPr>
          <a:xfrm>
            <a:off x="6400807" y="1447800"/>
            <a:ext cx="5400676" cy="4876800"/>
          </a:xfrm>
        </p:spPr>
        <p:txBody>
          <a:bodyPr anchor="ctr" anchorCtr="0"/>
          <a:lstStyle>
            <a:lvl1pPr marL="0" indent="0" algn="ctr">
              <a:buNone/>
              <a:defRPr/>
            </a:lvl1pPr>
          </a:lstStyle>
          <a:p>
            <a:pPr lvl="0"/>
            <a:r>
              <a:rPr lang="en-US" dirty="0"/>
              <a:t>Graphic</a:t>
            </a:r>
          </a:p>
        </p:txBody>
      </p:sp>
      <p:sp>
        <p:nvSpPr>
          <p:cNvPr id="14" name="Title 13"/>
          <p:cNvSpPr>
            <a:spLocks noGrp="1"/>
          </p:cNvSpPr>
          <p:nvPr>
            <p:ph type="title" hasCustomPrompt="1"/>
          </p:nvPr>
        </p:nvSpPr>
        <p:spPr>
          <a:xfrm>
            <a:off x="383866" y="615757"/>
            <a:ext cx="8739609" cy="603443"/>
          </a:xfrm>
        </p:spPr>
        <p:txBody>
          <a:bodyPr/>
          <a:lstStyle>
            <a:lvl1pPr algn="l">
              <a:defRPr/>
            </a:lvl1pPr>
          </a:lstStyle>
          <a:p>
            <a:r>
              <a:rPr lang="en-US" dirty="0"/>
              <a:t>Click to add title</a:t>
            </a:r>
          </a:p>
        </p:txBody>
      </p:sp>
      <p:sp>
        <p:nvSpPr>
          <p:cNvPr id="16" name="Text Placeholder 15"/>
          <p:cNvSpPr>
            <a:spLocks noGrp="1"/>
          </p:cNvSpPr>
          <p:nvPr>
            <p:ph type="body" sz="quarter" idx="14" hasCustomPrompt="1"/>
          </p:nvPr>
        </p:nvSpPr>
        <p:spPr>
          <a:xfrm>
            <a:off x="385881" y="1447800"/>
            <a:ext cx="5811727" cy="4876800"/>
          </a:xfrm>
        </p:spPr>
        <p:txBody>
          <a:bodyPr numCol="1"/>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DFF9335A-E71C-3044-BC65-4FC387DA27B6}"/>
              </a:ext>
            </a:extLst>
          </p:cNvPr>
          <p:cNvSpPr/>
          <p:nvPr userDrawn="1"/>
        </p:nvSpPr>
        <p:spPr>
          <a:xfrm>
            <a:off x="0" y="0"/>
            <a:ext cx="12192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5" name="Picture 14" descr="cu white lrg.psd">
            <a:extLst>
              <a:ext uri="{FF2B5EF4-FFF2-40B4-BE49-F238E27FC236}">
                <a16:creationId xmlns:a16="http://schemas.microsoft.com/office/drawing/2014/main" id="{497F341F-F847-2445-8EF5-47EF63BEE8B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99"/>
          <a:stretch/>
        </p:blipFill>
        <p:spPr>
          <a:xfrm>
            <a:off x="5471519" y="-127000"/>
            <a:ext cx="1238699" cy="472357"/>
          </a:xfrm>
          <a:prstGeom prst="rect">
            <a:avLst/>
          </a:prstGeom>
        </p:spPr>
      </p:pic>
    </p:spTree>
    <p:extLst>
      <p:ext uri="{BB962C8B-B14F-4D97-AF65-F5344CB8AC3E}">
        <p14:creationId xmlns:p14="http://schemas.microsoft.com/office/powerpoint/2010/main" val="205930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83C3-C167-43CC-1319-DC6E33606D06}"/>
              </a:ext>
            </a:extLst>
          </p:cNvPr>
          <p:cNvSpPr>
            <a:spLocks noGrp="1"/>
          </p:cNvSpPr>
          <p:nvPr>
            <p:ph type="title"/>
          </p:nvPr>
        </p:nvSpPr>
        <p:spPr>
          <a:xfrm>
            <a:off x="125626" y="-8777"/>
            <a:ext cx="896482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0CA692-F9D6-C1FD-7ED1-25C33C3321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895A7-D883-321A-84E9-EFFC9A99EE61}"/>
              </a:ext>
            </a:extLst>
          </p:cNvPr>
          <p:cNvSpPr>
            <a:spLocks noGrp="1"/>
          </p:cNvSpPr>
          <p:nvPr>
            <p:ph type="dt" sz="half" idx="10"/>
          </p:nvPr>
        </p:nvSpPr>
        <p:spPr>
          <a:xfrm>
            <a:off x="5470953" y="6356350"/>
            <a:ext cx="2743200" cy="365125"/>
          </a:xfrm>
          <a:prstGeom prst="rect">
            <a:avLst/>
          </a:prstGeom>
        </p:spPr>
        <p:txBody>
          <a:bodyPr/>
          <a:lstStyle/>
          <a:p>
            <a:fld id="{A1AE7528-B166-4431-8989-E513FBB0EDD5}" type="datetime1">
              <a:rPr lang="en-US" smtClean="0"/>
              <a:t>4/23/2025</a:t>
            </a:fld>
            <a:endParaRPr lang="en-US"/>
          </a:p>
        </p:txBody>
      </p:sp>
      <p:sp>
        <p:nvSpPr>
          <p:cNvPr id="5" name="Footer Placeholder 4">
            <a:extLst>
              <a:ext uri="{FF2B5EF4-FFF2-40B4-BE49-F238E27FC236}">
                <a16:creationId xmlns:a16="http://schemas.microsoft.com/office/drawing/2014/main" id="{182C38C5-7C44-A7EF-8188-41BFC2F40FDE}"/>
              </a:ext>
            </a:extLst>
          </p:cNvPr>
          <p:cNvSpPr>
            <a:spLocks noGrp="1"/>
          </p:cNvSpPr>
          <p:nvPr>
            <p:ph type="ftr" sz="quarter" idx="11"/>
          </p:nvPr>
        </p:nvSpPr>
        <p:spPr>
          <a:xfrm>
            <a:off x="125626" y="6356350"/>
            <a:ext cx="494888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CE06C7-8C45-D725-60E2-A5D793F78D2C}"/>
              </a:ext>
            </a:extLst>
          </p:cNvPr>
          <p:cNvSpPr>
            <a:spLocks noGrp="1"/>
          </p:cNvSpPr>
          <p:nvPr>
            <p:ph type="sldNum" sz="quarter" idx="12"/>
          </p:nvPr>
        </p:nvSpPr>
        <p:spPr/>
        <p:txBody>
          <a:bodyPr/>
          <a:lstStyle/>
          <a:p>
            <a:fld id="{7E5AEC62-4399-4E66-8620-E9C6671C3DF0}"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BDAC5BBB-C5E3-71B5-9FBD-30363FE60419}"/>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375649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3963-58FB-DA3D-5630-39A1FD628C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4496B-C5ED-0E8C-F7CA-D1C4BAFEB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07E8E6A4-9FE4-E04E-B0F4-27172C83911A}"/>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7" name="Date Placeholder 3">
            <a:extLst>
              <a:ext uri="{FF2B5EF4-FFF2-40B4-BE49-F238E27FC236}">
                <a16:creationId xmlns:a16="http://schemas.microsoft.com/office/drawing/2014/main" id="{F2DFA46B-20AD-4D21-C5A8-96AF3A484AC9}"/>
              </a:ext>
            </a:extLst>
          </p:cNvPr>
          <p:cNvSpPr>
            <a:spLocks noGrp="1"/>
          </p:cNvSpPr>
          <p:nvPr>
            <p:ph type="dt" sz="half" idx="10"/>
          </p:nvPr>
        </p:nvSpPr>
        <p:spPr>
          <a:xfrm>
            <a:off x="5470953" y="6356350"/>
            <a:ext cx="2743200" cy="365125"/>
          </a:xfrm>
          <a:prstGeom prst="rect">
            <a:avLst/>
          </a:prstGeom>
        </p:spPr>
        <p:txBody>
          <a:bodyPr/>
          <a:lstStyle/>
          <a:p>
            <a:fld id="{5EECA5B1-D32E-439C-9D41-96F3BDEEC62C}" type="datetime1">
              <a:rPr lang="en-US" smtClean="0"/>
              <a:t>4/23/2025</a:t>
            </a:fld>
            <a:endParaRPr lang="en-US"/>
          </a:p>
        </p:txBody>
      </p:sp>
      <p:sp>
        <p:nvSpPr>
          <p:cNvPr id="8" name="Footer Placeholder 4">
            <a:extLst>
              <a:ext uri="{FF2B5EF4-FFF2-40B4-BE49-F238E27FC236}">
                <a16:creationId xmlns:a16="http://schemas.microsoft.com/office/drawing/2014/main" id="{43E7DA8A-0D16-FA70-8FCC-018CC26C05CA}"/>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9" name="Picture 8" descr="Logo, company name&#10;&#10;Description automatically generated">
            <a:extLst>
              <a:ext uri="{FF2B5EF4-FFF2-40B4-BE49-F238E27FC236}">
                <a16:creationId xmlns:a16="http://schemas.microsoft.com/office/drawing/2014/main" id="{704D2F3B-4318-A42B-3C42-1A919A7BD586}"/>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82406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6E93-D59A-119B-A39F-7748E49A716B}"/>
              </a:ext>
            </a:extLst>
          </p:cNvPr>
          <p:cNvSpPr>
            <a:spLocks noGrp="1"/>
          </p:cNvSpPr>
          <p:nvPr>
            <p:ph type="title"/>
          </p:nvPr>
        </p:nvSpPr>
        <p:spPr>
          <a:xfrm>
            <a:off x="125626" y="-8777"/>
            <a:ext cx="1051560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C7FD6E-F182-A2EA-C240-C544E74BF6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2E4483-499E-2B74-6992-A0FFA1FD4A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7A80060-B83E-C27A-443E-F08B879C5688}"/>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8" name="Date Placeholder 3">
            <a:extLst>
              <a:ext uri="{FF2B5EF4-FFF2-40B4-BE49-F238E27FC236}">
                <a16:creationId xmlns:a16="http://schemas.microsoft.com/office/drawing/2014/main" id="{E632CF7E-31C5-7D7C-2C1B-E331EAD1A5B6}"/>
              </a:ext>
            </a:extLst>
          </p:cNvPr>
          <p:cNvSpPr>
            <a:spLocks noGrp="1"/>
          </p:cNvSpPr>
          <p:nvPr>
            <p:ph type="dt" sz="half" idx="10"/>
          </p:nvPr>
        </p:nvSpPr>
        <p:spPr>
          <a:xfrm>
            <a:off x="5470953" y="6356350"/>
            <a:ext cx="2743200" cy="365125"/>
          </a:xfrm>
          <a:prstGeom prst="rect">
            <a:avLst/>
          </a:prstGeom>
        </p:spPr>
        <p:txBody>
          <a:bodyPr/>
          <a:lstStyle/>
          <a:p>
            <a:fld id="{C48E18F2-3015-4299-B89C-F0A2769666ED}" type="datetime1">
              <a:rPr lang="en-US" smtClean="0"/>
              <a:t>4/23/2025</a:t>
            </a:fld>
            <a:endParaRPr lang="en-US"/>
          </a:p>
        </p:txBody>
      </p:sp>
      <p:sp>
        <p:nvSpPr>
          <p:cNvPr id="9" name="Footer Placeholder 4">
            <a:extLst>
              <a:ext uri="{FF2B5EF4-FFF2-40B4-BE49-F238E27FC236}">
                <a16:creationId xmlns:a16="http://schemas.microsoft.com/office/drawing/2014/main" id="{021A5140-DDD6-A4B7-C9CA-5FCC7C467C69}"/>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10" name="Picture 9" descr="Logo, company name&#10;&#10;Description automatically generated">
            <a:extLst>
              <a:ext uri="{FF2B5EF4-FFF2-40B4-BE49-F238E27FC236}">
                <a16:creationId xmlns:a16="http://schemas.microsoft.com/office/drawing/2014/main" id="{36E8F484-E17F-2D02-CEC6-B414D5328034}"/>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289914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BE28-4E81-1727-5DE7-1912DF6CCFED}"/>
              </a:ext>
            </a:extLst>
          </p:cNvPr>
          <p:cNvSpPr>
            <a:spLocks noGrp="1"/>
          </p:cNvSpPr>
          <p:nvPr>
            <p:ph type="title"/>
          </p:nvPr>
        </p:nvSpPr>
        <p:spPr>
          <a:xfrm>
            <a:off x="125626" y="-8777"/>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66098B-B327-68E4-93BE-C2E4F57843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8D1B25-65CE-30FF-6BB5-870C52A32C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AE756B-9F85-A378-4A32-261AB88563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9211B-6DF1-906C-9981-EE96B925E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B68FE80-AB0B-8707-C3AA-08606B4BB02D}"/>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10" name="Date Placeholder 3">
            <a:extLst>
              <a:ext uri="{FF2B5EF4-FFF2-40B4-BE49-F238E27FC236}">
                <a16:creationId xmlns:a16="http://schemas.microsoft.com/office/drawing/2014/main" id="{2F1454F6-CEA0-19B5-9120-6324C44DE141}"/>
              </a:ext>
            </a:extLst>
          </p:cNvPr>
          <p:cNvSpPr>
            <a:spLocks noGrp="1"/>
          </p:cNvSpPr>
          <p:nvPr>
            <p:ph type="dt" sz="half" idx="10"/>
          </p:nvPr>
        </p:nvSpPr>
        <p:spPr>
          <a:xfrm>
            <a:off x="5470953" y="6356350"/>
            <a:ext cx="2743200" cy="365125"/>
          </a:xfrm>
          <a:prstGeom prst="rect">
            <a:avLst/>
          </a:prstGeom>
        </p:spPr>
        <p:txBody>
          <a:bodyPr/>
          <a:lstStyle/>
          <a:p>
            <a:fld id="{70E80A34-CC2C-4FC6-93B6-82D76F627A7A}" type="datetime1">
              <a:rPr lang="en-US" smtClean="0"/>
              <a:t>4/23/2025</a:t>
            </a:fld>
            <a:endParaRPr lang="en-US"/>
          </a:p>
        </p:txBody>
      </p:sp>
      <p:sp>
        <p:nvSpPr>
          <p:cNvPr id="11" name="Footer Placeholder 4">
            <a:extLst>
              <a:ext uri="{FF2B5EF4-FFF2-40B4-BE49-F238E27FC236}">
                <a16:creationId xmlns:a16="http://schemas.microsoft.com/office/drawing/2014/main" id="{9924AA3E-70DC-A295-40B9-46CF16B8E7D2}"/>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12" name="Picture 11" descr="Logo, company name&#10;&#10;Description automatically generated">
            <a:extLst>
              <a:ext uri="{FF2B5EF4-FFF2-40B4-BE49-F238E27FC236}">
                <a16:creationId xmlns:a16="http://schemas.microsoft.com/office/drawing/2014/main" id="{0B0CC4F0-9F09-1BED-1329-57AB0E6C775A}"/>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1256964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B3B0-1192-703B-6A4A-46E99515B0AE}"/>
              </a:ext>
            </a:extLst>
          </p:cNvPr>
          <p:cNvSpPr>
            <a:spLocks noGrp="1"/>
          </p:cNvSpPr>
          <p:nvPr>
            <p:ph type="title"/>
          </p:nvPr>
        </p:nvSpPr>
        <p:spPr>
          <a:xfrm>
            <a:off x="125626" y="0"/>
            <a:ext cx="10515600"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6CB9830-8F65-4DED-66CD-2CB278F9E314}"/>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6" name="Date Placeholder 3">
            <a:extLst>
              <a:ext uri="{FF2B5EF4-FFF2-40B4-BE49-F238E27FC236}">
                <a16:creationId xmlns:a16="http://schemas.microsoft.com/office/drawing/2014/main" id="{24522F49-CD61-FD44-BE22-A0D63A5D433D}"/>
              </a:ext>
            </a:extLst>
          </p:cNvPr>
          <p:cNvSpPr>
            <a:spLocks noGrp="1"/>
          </p:cNvSpPr>
          <p:nvPr>
            <p:ph type="dt" sz="half" idx="10"/>
          </p:nvPr>
        </p:nvSpPr>
        <p:spPr>
          <a:xfrm>
            <a:off x="5470953" y="6356350"/>
            <a:ext cx="2743200" cy="365125"/>
          </a:xfrm>
          <a:prstGeom prst="rect">
            <a:avLst/>
          </a:prstGeom>
        </p:spPr>
        <p:txBody>
          <a:bodyPr/>
          <a:lstStyle/>
          <a:p>
            <a:fld id="{2E794705-4C34-4750-B4FF-AB46DCBF0858}" type="datetime1">
              <a:rPr lang="en-US" smtClean="0"/>
              <a:t>4/23/2025</a:t>
            </a:fld>
            <a:endParaRPr lang="en-US"/>
          </a:p>
        </p:txBody>
      </p:sp>
      <p:sp>
        <p:nvSpPr>
          <p:cNvPr id="7" name="Footer Placeholder 4">
            <a:extLst>
              <a:ext uri="{FF2B5EF4-FFF2-40B4-BE49-F238E27FC236}">
                <a16:creationId xmlns:a16="http://schemas.microsoft.com/office/drawing/2014/main" id="{64D8362B-5243-4A0A-C902-F0831BEE921D}"/>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8" name="Picture 7" descr="Logo, company name&#10;&#10;Description automatically generated">
            <a:extLst>
              <a:ext uri="{FF2B5EF4-FFF2-40B4-BE49-F238E27FC236}">
                <a16:creationId xmlns:a16="http://schemas.microsoft.com/office/drawing/2014/main" id="{B52D532C-D07D-1086-0C35-53C427337BDD}"/>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385617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E5E98B-2693-5681-0631-55016F7D3F10}"/>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5" name="Date Placeholder 3">
            <a:extLst>
              <a:ext uri="{FF2B5EF4-FFF2-40B4-BE49-F238E27FC236}">
                <a16:creationId xmlns:a16="http://schemas.microsoft.com/office/drawing/2014/main" id="{111AEE88-C685-D3CB-45E5-9226A2F51A35}"/>
              </a:ext>
            </a:extLst>
          </p:cNvPr>
          <p:cNvSpPr>
            <a:spLocks noGrp="1"/>
          </p:cNvSpPr>
          <p:nvPr>
            <p:ph type="dt" sz="half" idx="10"/>
          </p:nvPr>
        </p:nvSpPr>
        <p:spPr>
          <a:xfrm>
            <a:off x="5470953" y="6356350"/>
            <a:ext cx="2743200" cy="365125"/>
          </a:xfrm>
          <a:prstGeom prst="rect">
            <a:avLst/>
          </a:prstGeom>
        </p:spPr>
        <p:txBody>
          <a:bodyPr/>
          <a:lstStyle/>
          <a:p>
            <a:fld id="{3A8616A2-65D6-4D61-B82B-BEE1442B2C42}" type="datetime1">
              <a:rPr lang="en-US" smtClean="0"/>
              <a:t>4/23/2025</a:t>
            </a:fld>
            <a:endParaRPr lang="en-US"/>
          </a:p>
        </p:txBody>
      </p:sp>
      <p:sp>
        <p:nvSpPr>
          <p:cNvPr id="6" name="Footer Placeholder 4">
            <a:extLst>
              <a:ext uri="{FF2B5EF4-FFF2-40B4-BE49-F238E27FC236}">
                <a16:creationId xmlns:a16="http://schemas.microsoft.com/office/drawing/2014/main" id="{D2DB2E81-D367-9276-5B01-94CAB9A59517}"/>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7" name="Picture 6" descr="Logo, company name&#10;&#10;Description automatically generated">
            <a:extLst>
              <a:ext uri="{FF2B5EF4-FFF2-40B4-BE49-F238E27FC236}">
                <a16:creationId xmlns:a16="http://schemas.microsoft.com/office/drawing/2014/main" id="{6B1585EC-4A47-A083-3715-46C285E10D18}"/>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327287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37D7-C226-6249-39CE-3869587CAE1A}"/>
              </a:ext>
            </a:extLst>
          </p:cNvPr>
          <p:cNvSpPr>
            <a:spLocks noGrp="1"/>
          </p:cNvSpPr>
          <p:nvPr>
            <p:ph type="title"/>
          </p:nvPr>
        </p:nvSpPr>
        <p:spPr>
          <a:xfrm>
            <a:off x="125626" y="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4CAD4-3DF0-FF4F-4A91-A7F745C64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43FB38-6FE8-E8C8-548F-AA1C6FC97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6E07B8B-6613-FA8F-97BD-193C3BE62CC4}"/>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8" name="Date Placeholder 3">
            <a:extLst>
              <a:ext uri="{FF2B5EF4-FFF2-40B4-BE49-F238E27FC236}">
                <a16:creationId xmlns:a16="http://schemas.microsoft.com/office/drawing/2014/main" id="{5BE7CF43-3FA1-F55D-6954-BE20BF42A720}"/>
              </a:ext>
            </a:extLst>
          </p:cNvPr>
          <p:cNvSpPr>
            <a:spLocks noGrp="1"/>
          </p:cNvSpPr>
          <p:nvPr>
            <p:ph type="dt" sz="half" idx="10"/>
          </p:nvPr>
        </p:nvSpPr>
        <p:spPr>
          <a:xfrm>
            <a:off x="5470953" y="6356350"/>
            <a:ext cx="2743200" cy="365125"/>
          </a:xfrm>
          <a:prstGeom prst="rect">
            <a:avLst/>
          </a:prstGeom>
        </p:spPr>
        <p:txBody>
          <a:bodyPr/>
          <a:lstStyle/>
          <a:p>
            <a:fld id="{6D377BF5-B225-4E92-BB39-7F5F4FF208C1}" type="datetime1">
              <a:rPr lang="en-US" smtClean="0"/>
              <a:t>4/23/2025</a:t>
            </a:fld>
            <a:endParaRPr lang="en-US"/>
          </a:p>
        </p:txBody>
      </p:sp>
      <p:sp>
        <p:nvSpPr>
          <p:cNvPr id="9" name="Footer Placeholder 4">
            <a:extLst>
              <a:ext uri="{FF2B5EF4-FFF2-40B4-BE49-F238E27FC236}">
                <a16:creationId xmlns:a16="http://schemas.microsoft.com/office/drawing/2014/main" id="{7BD217B0-274A-B1E8-CF1E-A8AB0313A124}"/>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10" name="Picture 9" descr="Logo, company name&#10;&#10;Description automatically generated">
            <a:extLst>
              <a:ext uri="{FF2B5EF4-FFF2-40B4-BE49-F238E27FC236}">
                <a16:creationId xmlns:a16="http://schemas.microsoft.com/office/drawing/2014/main" id="{ADA8DA52-6E4C-EB4D-39FD-67E52782A08D}"/>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1522490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9786-5C0F-6C7B-C5CB-703332159220}"/>
              </a:ext>
            </a:extLst>
          </p:cNvPr>
          <p:cNvSpPr>
            <a:spLocks noGrp="1"/>
          </p:cNvSpPr>
          <p:nvPr>
            <p:ph type="title"/>
          </p:nvPr>
        </p:nvSpPr>
        <p:spPr>
          <a:xfrm>
            <a:off x="125626" y="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DF49D6-0AE8-729E-0FA7-643C1555F5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0F16F19-2521-2EB9-ACC2-D0E8F3001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21CA78C-17DA-C9F4-C60B-CB9937244A11}"/>
              </a:ext>
            </a:extLst>
          </p:cNvPr>
          <p:cNvSpPr>
            <a:spLocks noGrp="1"/>
          </p:cNvSpPr>
          <p:nvPr>
            <p:ph type="sldNum" sz="quarter" idx="12"/>
          </p:nvPr>
        </p:nvSpPr>
        <p:spPr/>
        <p:txBody>
          <a:bodyPr/>
          <a:lstStyle/>
          <a:p>
            <a:fld id="{7E5AEC62-4399-4E66-8620-E9C6671C3DF0}" type="slidenum">
              <a:rPr lang="en-US" smtClean="0"/>
              <a:t>‹#›</a:t>
            </a:fld>
            <a:endParaRPr lang="en-US"/>
          </a:p>
        </p:txBody>
      </p:sp>
      <p:sp>
        <p:nvSpPr>
          <p:cNvPr id="8" name="Date Placeholder 3">
            <a:extLst>
              <a:ext uri="{FF2B5EF4-FFF2-40B4-BE49-F238E27FC236}">
                <a16:creationId xmlns:a16="http://schemas.microsoft.com/office/drawing/2014/main" id="{E0887C0A-1EA6-FABA-70A8-120031FF96B3}"/>
              </a:ext>
            </a:extLst>
          </p:cNvPr>
          <p:cNvSpPr>
            <a:spLocks noGrp="1"/>
          </p:cNvSpPr>
          <p:nvPr>
            <p:ph type="dt" sz="half" idx="10"/>
          </p:nvPr>
        </p:nvSpPr>
        <p:spPr>
          <a:xfrm>
            <a:off x="5470953" y="6356350"/>
            <a:ext cx="2743200" cy="365125"/>
          </a:xfrm>
          <a:prstGeom prst="rect">
            <a:avLst/>
          </a:prstGeom>
        </p:spPr>
        <p:txBody>
          <a:bodyPr/>
          <a:lstStyle/>
          <a:p>
            <a:fld id="{75992CC0-A00F-42B5-AC81-6E1C10DA98B6}" type="datetime1">
              <a:rPr lang="en-US" smtClean="0"/>
              <a:t>4/23/2025</a:t>
            </a:fld>
            <a:endParaRPr lang="en-US"/>
          </a:p>
        </p:txBody>
      </p:sp>
      <p:sp>
        <p:nvSpPr>
          <p:cNvPr id="9" name="Footer Placeholder 4">
            <a:extLst>
              <a:ext uri="{FF2B5EF4-FFF2-40B4-BE49-F238E27FC236}">
                <a16:creationId xmlns:a16="http://schemas.microsoft.com/office/drawing/2014/main" id="{E3AB4AAA-7BE2-53AA-D882-C4712E85634C}"/>
              </a:ext>
            </a:extLst>
          </p:cNvPr>
          <p:cNvSpPr>
            <a:spLocks noGrp="1"/>
          </p:cNvSpPr>
          <p:nvPr>
            <p:ph type="ftr" sz="quarter" idx="11"/>
          </p:nvPr>
        </p:nvSpPr>
        <p:spPr>
          <a:xfrm>
            <a:off x="125626" y="6356350"/>
            <a:ext cx="4948881" cy="365125"/>
          </a:xfrm>
          <a:prstGeom prst="rect">
            <a:avLst/>
          </a:prstGeom>
        </p:spPr>
        <p:txBody>
          <a:bodyPr/>
          <a:lstStyle/>
          <a:p>
            <a:endParaRPr lang="en-US"/>
          </a:p>
        </p:txBody>
      </p:sp>
      <p:pic>
        <p:nvPicPr>
          <p:cNvPr id="10" name="Picture 9" descr="Logo, company name&#10;&#10;Description automatically generated">
            <a:extLst>
              <a:ext uri="{FF2B5EF4-FFF2-40B4-BE49-F238E27FC236}">
                <a16:creationId xmlns:a16="http://schemas.microsoft.com/office/drawing/2014/main" id="{7E15CF27-5E83-3F4A-6ABF-551F209352A3}"/>
              </a:ext>
            </a:extLst>
          </p:cNvPr>
          <p:cNvPicPr>
            <a:picLocks noChangeAspect="1"/>
          </p:cNvPicPr>
          <p:nvPr/>
        </p:nvPicPr>
        <p:blipFill rotWithShape="1">
          <a:blip r:embed="rId2">
            <a:extLst>
              <a:ext uri="{28A0092B-C50C-407E-A947-70E740481C1C}">
                <a14:useLocalDpi xmlns:a14="http://schemas.microsoft.com/office/drawing/2010/main" val="0"/>
              </a:ext>
            </a:extLst>
          </a:blip>
          <a:srcRect b="29516"/>
          <a:stretch/>
        </p:blipFill>
        <p:spPr>
          <a:xfrm>
            <a:off x="9967784" y="-8777"/>
            <a:ext cx="2224216" cy="626615"/>
          </a:xfrm>
          <a:prstGeom prst="rect">
            <a:avLst/>
          </a:prstGeom>
        </p:spPr>
      </p:pic>
    </p:spTree>
    <p:extLst>
      <p:ext uri="{BB962C8B-B14F-4D97-AF65-F5344CB8AC3E}">
        <p14:creationId xmlns:p14="http://schemas.microsoft.com/office/powerpoint/2010/main" val="2597571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7CD50C-09DB-C90F-160E-8211DCDDFC88}"/>
              </a:ext>
            </a:extLst>
          </p:cNvPr>
          <p:cNvSpPr>
            <a:spLocks noGrp="1"/>
          </p:cNvSpPr>
          <p:nvPr>
            <p:ph type="title"/>
          </p:nvPr>
        </p:nvSpPr>
        <p:spPr>
          <a:xfrm>
            <a:off x="121508" y="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92B0A2-916A-470D-A21D-B85389CA2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10167-D9C5-4250-89D3-163976990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EB482-2C66-4EBC-81BB-BEDAF93C5953}" type="datetime1">
              <a:rPr lang="en-US" smtClean="0"/>
              <a:t>4/23/2025</a:t>
            </a:fld>
            <a:endParaRPr lang="en-US"/>
          </a:p>
        </p:txBody>
      </p:sp>
      <p:sp>
        <p:nvSpPr>
          <p:cNvPr id="5" name="Footer Placeholder 4">
            <a:extLst>
              <a:ext uri="{FF2B5EF4-FFF2-40B4-BE49-F238E27FC236}">
                <a16:creationId xmlns:a16="http://schemas.microsoft.com/office/drawing/2014/main" id="{FE31B5D8-7B19-A3CC-B82C-FEC863007B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AB4390-4525-83C7-22CE-49E123024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AEC62-4399-4E66-8620-E9C6671C3DF0}" type="slidenum">
              <a:rPr lang="en-US" smtClean="0"/>
              <a:t>‹#›</a:t>
            </a:fld>
            <a:endParaRPr lang="en-US"/>
          </a:p>
        </p:txBody>
      </p:sp>
    </p:spTree>
    <p:extLst>
      <p:ext uri="{BB962C8B-B14F-4D97-AF65-F5344CB8AC3E}">
        <p14:creationId xmlns:p14="http://schemas.microsoft.com/office/powerpoint/2010/main" val="2488947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tif"/><Relationship Id="rId4" Type="http://schemas.openxmlformats.org/officeDocument/2006/relationships/image" Target="../media/image25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8.jp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0.png"/><Relationship Id="rId7"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tif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0.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440.png"/><Relationship Id="rId7" Type="http://schemas.openxmlformats.org/officeDocument/2006/relationships/image" Target="../media/image42.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60.png"/><Relationship Id="rId9" Type="http://schemas.openxmlformats.org/officeDocument/2006/relationships/image" Target="../media/image5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833C-D72B-C4B9-8EA2-65846DD4AD7C}"/>
              </a:ext>
            </a:extLst>
          </p:cNvPr>
          <p:cNvSpPr>
            <a:spLocks noGrp="1"/>
          </p:cNvSpPr>
          <p:nvPr>
            <p:ph type="ctrTitle"/>
          </p:nvPr>
        </p:nvSpPr>
        <p:spPr>
          <a:xfrm>
            <a:off x="146298" y="117706"/>
            <a:ext cx="7669526" cy="2387600"/>
          </a:xfrm>
        </p:spPr>
        <p:txBody>
          <a:bodyPr>
            <a:noAutofit/>
          </a:bodyPr>
          <a:lstStyle/>
          <a:p>
            <a:r>
              <a:rPr lang="en-US" sz="4800" dirty="0"/>
              <a:t>Heterogeneous high frequency seismic radiation from complex ruptures</a:t>
            </a:r>
          </a:p>
        </p:txBody>
      </p:sp>
      <p:sp>
        <p:nvSpPr>
          <p:cNvPr id="3" name="Subtitle 2">
            <a:extLst>
              <a:ext uri="{FF2B5EF4-FFF2-40B4-BE49-F238E27FC236}">
                <a16:creationId xmlns:a16="http://schemas.microsoft.com/office/drawing/2014/main" id="{2DF03E0C-6F9C-598C-4DD9-592586523631}"/>
              </a:ext>
            </a:extLst>
          </p:cNvPr>
          <p:cNvSpPr>
            <a:spLocks noGrp="1"/>
          </p:cNvSpPr>
          <p:nvPr>
            <p:ph type="subTitle" idx="1"/>
          </p:nvPr>
        </p:nvSpPr>
        <p:spPr>
          <a:xfrm>
            <a:off x="2107328" y="3166674"/>
            <a:ext cx="5071346" cy="1837126"/>
          </a:xfrm>
        </p:spPr>
        <p:txBody>
          <a:bodyPr>
            <a:normAutofit lnSpcReduction="10000"/>
          </a:bodyPr>
          <a:lstStyle/>
          <a:p>
            <a:r>
              <a:rPr lang="en-US" dirty="0"/>
              <a:t>Sara Beth Cebry</a:t>
            </a:r>
            <a:r>
              <a:rPr lang="en-US" baseline="30000" dirty="0"/>
              <a:t>1</a:t>
            </a:r>
            <a:r>
              <a:rPr lang="en-US" dirty="0"/>
              <a:t> and </a:t>
            </a:r>
          </a:p>
          <a:p>
            <a:r>
              <a:rPr lang="en-US" dirty="0"/>
              <a:t>Gregory McLaskey</a:t>
            </a:r>
            <a:r>
              <a:rPr lang="en-US" baseline="30000" dirty="0"/>
              <a:t>2</a:t>
            </a:r>
          </a:p>
          <a:p>
            <a:endParaRPr lang="en-US" baseline="30000" dirty="0"/>
          </a:p>
          <a:p>
            <a:r>
              <a:rPr lang="en-US" sz="1600" baseline="30000" dirty="0"/>
              <a:t>1</a:t>
            </a:r>
            <a:r>
              <a:rPr lang="en-US" sz="1600" dirty="0"/>
              <a:t>U. S. Geological Survey</a:t>
            </a:r>
          </a:p>
          <a:p>
            <a:r>
              <a:rPr lang="en-US" sz="1600" baseline="30000" dirty="0"/>
              <a:t>2</a:t>
            </a:r>
            <a:r>
              <a:rPr lang="en-US" sz="1600" dirty="0"/>
              <a:t>Cornell University</a:t>
            </a:r>
          </a:p>
        </p:txBody>
      </p:sp>
      <p:sp>
        <p:nvSpPr>
          <p:cNvPr id="6" name="Subtitle 2">
            <a:extLst>
              <a:ext uri="{FF2B5EF4-FFF2-40B4-BE49-F238E27FC236}">
                <a16:creationId xmlns:a16="http://schemas.microsoft.com/office/drawing/2014/main" id="{12039C92-75FB-341C-CBF2-669A17CBA45F}"/>
              </a:ext>
            </a:extLst>
          </p:cNvPr>
          <p:cNvSpPr txBox="1">
            <a:spLocks/>
          </p:cNvSpPr>
          <p:nvPr/>
        </p:nvSpPr>
        <p:spPr>
          <a:xfrm>
            <a:off x="2988607" y="6207849"/>
            <a:ext cx="2607799" cy="460056"/>
          </a:xfrm>
          <a:prstGeom prst="rect">
            <a:avLst/>
          </a:prstGeom>
        </p:spPr>
        <p:txBody>
          <a:bodyPr vert="horz" lIns="91440" tIns="45720" rIns="91440" bIns="45720" rtlCol="0" anchor="t">
            <a:normAutofit fontScale="85000" lnSpcReduction="20000"/>
          </a:bodyPr>
          <a:lstStyle>
            <a:lvl1pPr marL="0" indent="0" algn="l" defTabSz="1219139" rtl="0" eaLnBrk="1" latinLnBrk="0" hangingPunct="1">
              <a:spcBef>
                <a:spcPct val="20000"/>
              </a:spcBef>
              <a:buFont typeface="Arial" panose="020B0604020202020204" pitchFamily="34" charset="0"/>
              <a:buNone/>
              <a:defRPr sz="2667" kern="1200">
                <a:solidFill>
                  <a:schemeClr val="accent5"/>
                </a:solidFill>
                <a:latin typeface="Arial" charset="0"/>
                <a:ea typeface="Arial" charset="0"/>
                <a:cs typeface="Arial" charset="0"/>
              </a:defRPr>
            </a:lvl1pPr>
            <a:lvl2pPr marL="609585" indent="0" algn="ctr" defTabSz="1219139" rtl="0" eaLnBrk="1" latinLnBrk="0" hangingPunct="1">
              <a:spcBef>
                <a:spcPct val="20000"/>
              </a:spcBef>
              <a:buFont typeface="Arial" panose="020B0604020202020204" pitchFamily="34" charset="0"/>
              <a:buNone/>
              <a:defRPr sz="2667" kern="1200">
                <a:solidFill>
                  <a:schemeClr val="accent2"/>
                </a:solidFill>
                <a:latin typeface="Arial" charset="0"/>
                <a:ea typeface="Arial" charset="0"/>
                <a:cs typeface="Arial" charset="0"/>
              </a:defRPr>
            </a:lvl2pPr>
            <a:lvl3pPr marL="1219170" indent="0" algn="ctr" defTabSz="1219139" rtl="0" eaLnBrk="1" latinLnBrk="0" hangingPunct="1">
              <a:spcBef>
                <a:spcPct val="20000"/>
              </a:spcBef>
              <a:buFont typeface="Arial" panose="020B0604020202020204" pitchFamily="34" charset="0"/>
              <a:buNone/>
              <a:defRPr sz="2400" kern="1200">
                <a:solidFill>
                  <a:schemeClr val="accent2"/>
                </a:solidFill>
                <a:latin typeface="Arial" charset="0"/>
                <a:ea typeface="Arial" charset="0"/>
                <a:cs typeface="Arial" charset="0"/>
              </a:defRPr>
            </a:lvl3pPr>
            <a:lvl4pPr marL="1828754" indent="0" algn="ctr" defTabSz="1219139" rtl="0" eaLnBrk="1" latinLnBrk="0" hangingPunct="1">
              <a:spcBef>
                <a:spcPct val="20000"/>
              </a:spcBef>
              <a:buFont typeface="Arial" panose="020B0604020202020204" pitchFamily="34" charset="0"/>
              <a:buNone/>
              <a:defRPr sz="2133" kern="1200">
                <a:solidFill>
                  <a:schemeClr val="accent2"/>
                </a:solidFill>
                <a:latin typeface="Arial" charset="0"/>
                <a:ea typeface="Arial" charset="0"/>
                <a:cs typeface="Arial" charset="0"/>
              </a:defRPr>
            </a:lvl4pPr>
            <a:lvl5pPr marL="2438339" indent="0" algn="ctr" defTabSz="1219139" rtl="0" eaLnBrk="1" latinLnBrk="0" hangingPunct="1">
              <a:spcBef>
                <a:spcPct val="20000"/>
              </a:spcBef>
              <a:buFont typeface="Arial" panose="020B0604020202020204" pitchFamily="34" charset="0"/>
              <a:buNone/>
              <a:defRPr sz="2133" kern="1200">
                <a:solidFill>
                  <a:schemeClr val="accent2"/>
                </a:solidFill>
                <a:latin typeface="Arial" charset="0"/>
                <a:ea typeface="Arial" charset="0"/>
                <a:cs typeface="Arial" charset="0"/>
              </a:defRPr>
            </a:lvl5pPr>
            <a:lvl6pPr marL="3047924" indent="0" algn="ctr" defTabSz="1219139" rtl="0" eaLnBrk="1" latinLnBrk="0" hangingPunct="1">
              <a:spcBef>
                <a:spcPct val="20000"/>
              </a:spcBef>
              <a:buFont typeface="Arial" panose="020B0604020202020204" pitchFamily="34" charset="0"/>
              <a:buNone/>
              <a:defRPr sz="2133" kern="1200">
                <a:solidFill>
                  <a:schemeClr val="tx1"/>
                </a:solidFill>
                <a:latin typeface="+mn-lt"/>
                <a:ea typeface="+mn-ea"/>
                <a:cs typeface="+mn-cs"/>
              </a:defRPr>
            </a:lvl6pPr>
            <a:lvl7pPr marL="3657509" indent="0" algn="ctr" defTabSz="1219139" rtl="0" eaLnBrk="1" latinLnBrk="0" hangingPunct="1">
              <a:spcBef>
                <a:spcPct val="20000"/>
              </a:spcBef>
              <a:buFont typeface="Arial" panose="020B0604020202020204" pitchFamily="34" charset="0"/>
              <a:buNone/>
              <a:defRPr sz="2133" kern="1200">
                <a:solidFill>
                  <a:schemeClr val="tx1"/>
                </a:solidFill>
                <a:latin typeface="+mn-lt"/>
                <a:ea typeface="+mn-ea"/>
                <a:cs typeface="+mn-cs"/>
              </a:defRPr>
            </a:lvl7pPr>
            <a:lvl8pPr marL="4267093" indent="0" algn="ctr" defTabSz="1219139" rtl="0" eaLnBrk="1" latinLnBrk="0" hangingPunct="1">
              <a:spcBef>
                <a:spcPct val="20000"/>
              </a:spcBef>
              <a:buFont typeface="Arial" panose="020B0604020202020204" pitchFamily="34" charset="0"/>
              <a:buNone/>
              <a:defRPr sz="2133" kern="1200">
                <a:solidFill>
                  <a:schemeClr val="tx1"/>
                </a:solidFill>
                <a:latin typeface="+mn-lt"/>
                <a:ea typeface="+mn-ea"/>
                <a:cs typeface="+mn-cs"/>
              </a:defRPr>
            </a:lvl8pPr>
            <a:lvl9pPr marL="4876678" indent="0" algn="ctr" defTabSz="1219139" rtl="0" eaLnBrk="1" latinLnBrk="0" hangingPunct="1">
              <a:spcBef>
                <a:spcPct val="20000"/>
              </a:spcBef>
              <a:buFont typeface="Arial" panose="020B0604020202020204" pitchFamily="34" charset="0"/>
              <a:buNone/>
              <a:defRPr sz="2133" kern="1200">
                <a:solidFill>
                  <a:schemeClr val="tx1"/>
                </a:solidFill>
                <a:latin typeface="+mn-lt"/>
                <a:ea typeface="+mn-ea"/>
                <a:cs typeface="+mn-cs"/>
              </a:defRPr>
            </a:lvl9pPr>
          </a:lstStyle>
          <a:p>
            <a:pPr marL="0" marR="0" lvl="0" indent="0" algn="l" defTabSz="12191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This work was supported by NSF Grant #1847139.</a:t>
            </a:r>
          </a:p>
        </p:txBody>
      </p:sp>
      <p:pic>
        <p:nvPicPr>
          <p:cNvPr id="8" name="Picture 7">
            <a:extLst>
              <a:ext uri="{FF2B5EF4-FFF2-40B4-BE49-F238E27FC236}">
                <a16:creationId xmlns:a16="http://schemas.microsoft.com/office/drawing/2014/main" id="{075F4F8A-A978-B58E-96C8-05ADC38EB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14" y="4342994"/>
            <a:ext cx="1051742" cy="1064889"/>
          </a:xfrm>
          <a:prstGeom prst="rect">
            <a:avLst/>
          </a:prstGeom>
        </p:spPr>
      </p:pic>
      <p:pic>
        <p:nvPicPr>
          <p:cNvPr id="9" name="Picture 8" descr="Logo&#10;&#10;Description automatically generated">
            <a:extLst>
              <a:ext uri="{FF2B5EF4-FFF2-40B4-BE49-F238E27FC236}">
                <a16:creationId xmlns:a16="http://schemas.microsoft.com/office/drawing/2014/main" id="{AC1C2C3D-27B9-E2E7-CCCE-02D978EA8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18" y="3037114"/>
            <a:ext cx="1149042" cy="1149042"/>
          </a:xfrm>
          <a:prstGeom prst="rect">
            <a:avLst/>
          </a:prstGeom>
        </p:spPr>
      </p:pic>
      <p:pic>
        <p:nvPicPr>
          <p:cNvPr id="10" name="Picture 2">
            <a:extLst>
              <a:ext uri="{FF2B5EF4-FFF2-40B4-BE49-F238E27FC236}">
                <a16:creationId xmlns:a16="http://schemas.microsoft.com/office/drawing/2014/main" id="{957D8DEB-19D9-940D-C0B7-A9F242969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98" y="5675405"/>
            <a:ext cx="2662223" cy="10648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B358236-E754-DAD5-C099-C17AE8152074}"/>
              </a:ext>
            </a:extLst>
          </p:cNvPr>
          <p:cNvPicPr>
            <a:picLocks noChangeAspect="1"/>
          </p:cNvPicPr>
          <p:nvPr/>
        </p:nvPicPr>
        <p:blipFill>
          <a:blip r:embed="rId5"/>
          <a:stretch>
            <a:fillRect/>
          </a:stretch>
        </p:blipFill>
        <p:spPr>
          <a:xfrm>
            <a:off x="8110446" y="332522"/>
            <a:ext cx="3869431" cy="5267325"/>
          </a:xfrm>
          <a:prstGeom prst="rect">
            <a:avLst/>
          </a:prstGeom>
        </p:spPr>
      </p:pic>
      <p:sp>
        <p:nvSpPr>
          <p:cNvPr id="12" name="TextBox 11">
            <a:extLst>
              <a:ext uri="{FF2B5EF4-FFF2-40B4-BE49-F238E27FC236}">
                <a16:creationId xmlns:a16="http://schemas.microsoft.com/office/drawing/2014/main" id="{033D6DE2-C9C9-5C78-9EC0-10F514BC9DD6}"/>
              </a:ext>
            </a:extLst>
          </p:cNvPr>
          <p:cNvSpPr txBox="1"/>
          <p:nvPr/>
        </p:nvSpPr>
        <p:spPr>
          <a:xfrm>
            <a:off x="7735768" y="5934048"/>
            <a:ext cx="4309934" cy="806246"/>
          </a:xfrm>
          <a:prstGeom prst="rect">
            <a:avLst/>
          </a:prstGeom>
          <a:solidFill>
            <a:schemeClr val="bg1"/>
          </a:solidFill>
        </p:spPr>
        <p:txBody>
          <a:bodyPr wrap="square">
            <a:spAutoFit/>
          </a:bodyPr>
          <a:lstStyle/>
          <a:p>
            <a:pPr marL="0" marR="0" lvl="0" indent="0" algn="l" defTabSz="1219139" rtl="0" eaLnBrk="1" fontAlgn="auto" latinLnBrk="0" hangingPunct="1">
              <a:lnSpc>
                <a:spcPct val="125000"/>
              </a:lnSpc>
              <a:spcBef>
                <a:spcPct val="20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Arial" charset="0"/>
                <a:ea typeface="+mn-ea"/>
                <a:cs typeface="Arial" charset="0"/>
              </a:rPr>
              <a:t>Cebry</a:t>
            </a:r>
            <a:r>
              <a:rPr lang="en-US" dirty="0">
                <a:solidFill>
                  <a:prstClr val="black"/>
                </a:solidFill>
                <a:latin typeface="Arial" charset="0"/>
                <a:cs typeface="Arial" charset="0"/>
              </a:rPr>
              <a:t>,</a:t>
            </a:r>
            <a:r>
              <a:rPr kumimoji="0" lang="en-US" b="0" i="0" u="none" strike="noStrike" kern="1200" cap="none" spc="0" normalizeH="0" baseline="0" noProof="0" dirty="0">
                <a:ln>
                  <a:noFill/>
                </a:ln>
                <a:solidFill>
                  <a:prstClr val="black"/>
                </a:solidFill>
                <a:effectLst/>
                <a:uLnTx/>
                <a:uFillTx/>
                <a:latin typeface="Arial" charset="0"/>
                <a:ea typeface="+mn-ea"/>
                <a:cs typeface="Arial" charset="0"/>
              </a:rPr>
              <a:t> et al. (2023) </a:t>
            </a:r>
            <a:r>
              <a:rPr kumimoji="0" lang="en-US" b="0" i="1" u="none" strike="noStrike" kern="1200" cap="none" spc="0" normalizeH="0" baseline="0" noProof="0" dirty="0">
                <a:ln>
                  <a:noFill/>
                </a:ln>
                <a:solidFill>
                  <a:prstClr val="black"/>
                </a:solidFill>
                <a:effectLst/>
                <a:uLnTx/>
                <a:uFillTx/>
                <a:latin typeface="Arial" charset="0"/>
                <a:ea typeface="+mn-ea"/>
                <a:cs typeface="Arial" charset="0"/>
              </a:rPr>
              <a:t>JGR</a:t>
            </a:r>
          </a:p>
          <a:p>
            <a:pPr marL="0" marR="0" lvl="0" indent="0" algn="l" defTabSz="1219139" rtl="0" eaLnBrk="1" fontAlgn="auto" latinLnBrk="0" hangingPunct="1">
              <a:lnSpc>
                <a:spcPct val="125000"/>
              </a:lnSpc>
              <a:spcBef>
                <a:spcPct val="20000"/>
              </a:spcBef>
              <a:spcAft>
                <a:spcPts val="0"/>
              </a:spcAft>
              <a:buClrTx/>
              <a:buSzTx/>
              <a:buFont typeface="Arial" panose="020B0604020202020204" pitchFamily="34" charset="0"/>
              <a:buNone/>
              <a:tabLst/>
              <a:defRPr/>
            </a:pPr>
            <a:r>
              <a:rPr lang="en-US" dirty="0">
                <a:solidFill>
                  <a:prstClr val="black"/>
                </a:solidFill>
                <a:latin typeface="Arial" charset="0"/>
                <a:cs typeface="Arial" charset="0"/>
              </a:rPr>
              <a:t>Cebry and McLaskey (2024) </a:t>
            </a:r>
            <a:r>
              <a:rPr lang="en-US" i="1" dirty="0" err="1">
                <a:solidFill>
                  <a:prstClr val="black"/>
                </a:solidFill>
                <a:latin typeface="Arial" charset="0"/>
                <a:cs typeface="Arial" charset="0"/>
              </a:rPr>
              <a:t>Seismica</a:t>
            </a:r>
            <a:endParaRPr kumimoji="0" lang="en-US" b="0" i="1"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1180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FEDA434-D8B3-E56E-71CC-3E6F38465F19}"/>
              </a:ext>
            </a:extLst>
          </p:cNvPr>
          <p:cNvPicPr>
            <a:picLocks noChangeAspect="1"/>
          </p:cNvPicPr>
          <p:nvPr/>
        </p:nvPicPr>
        <p:blipFill>
          <a:blip r:embed="rId3">
            <a:extLst>
              <a:ext uri="{28A0092B-C50C-407E-A947-70E740481C1C}">
                <a14:useLocalDpi xmlns:a14="http://schemas.microsoft.com/office/drawing/2010/main" val="0"/>
              </a:ext>
            </a:extLst>
          </a:blip>
          <a:srcRect l="69361"/>
          <a:stretch/>
        </p:blipFill>
        <p:spPr>
          <a:xfrm>
            <a:off x="7767930" y="1443798"/>
            <a:ext cx="3322452" cy="5138928"/>
          </a:xfrm>
          <a:prstGeom prst="rect">
            <a:avLst/>
          </a:prstGeom>
        </p:spPr>
      </p:pic>
      <p:pic>
        <p:nvPicPr>
          <p:cNvPr id="26" name="Picture 25">
            <a:extLst>
              <a:ext uri="{FF2B5EF4-FFF2-40B4-BE49-F238E27FC236}">
                <a16:creationId xmlns:a16="http://schemas.microsoft.com/office/drawing/2014/main" id="{E4B6C413-74AD-578A-C18D-5DB3957CC777}"/>
              </a:ext>
            </a:extLst>
          </p:cNvPr>
          <p:cNvPicPr>
            <a:picLocks noChangeAspect="1"/>
          </p:cNvPicPr>
          <p:nvPr/>
        </p:nvPicPr>
        <p:blipFill>
          <a:blip r:embed="rId3">
            <a:extLst>
              <a:ext uri="{28A0092B-C50C-407E-A947-70E740481C1C}">
                <a14:useLocalDpi xmlns:a14="http://schemas.microsoft.com/office/drawing/2010/main" val="0"/>
              </a:ext>
            </a:extLst>
          </a:blip>
          <a:srcRect r="61637"/>
          <a:stretch/>
        </p:blipFill>
        <p:spPr>
          <a:xfrm>
            <a:off x="2619969" y="1473672"/>
            <a:ext cx="4160065" cy="5138928"/>
          </a:xfrm>
          <a:prstGeom prst="rect">
            <a:avLst/>
          </a:prstGeom>
        </p:spPr>
      </p:pic>
      <p:pic>
        <p:nvPicPr>
          <p:cNvPr id="28" name="Picture 27" descr="Chart&#10;&#10;AI-generated content may be incorrect.">
            <a:extLst>
              <a:ext uri="{FF2B5EF4-FFF2-40B4-BE49-F238E27FC236}">
                <a16:creationId xmlns:a16="http://schemas.microsoft.com/office/drawing/2014/main" id="{7D709DA8-C6C8-9801-DD3C-3C7AA3DD1E82}"/>
              </a:ext>
            </a:extLst>
          </p:cNvPr>
          <p:cNvPicPr>
            <a:picLocks noChangeAspect="1"/>
          </p:cNvPicPr>
          <p:nvPr/>
        </p:nvPicPr>
        <p:blipFill>
          <a:blip r:embed="rId4">
            <a:extLst>
              <a:ext uri="{28A0092B-C50C-407E-A947-70E740481C1C}">
                <a14:useLocalDpi xmlns:a14="http://schemas.microsoft.com/office/drawing/2010/main" val="0"/>
              </a:ext>
            </a:extLst>
          </a:blip>
          <a:srcRect l="11482" t="75534" r="80430" b="16314"/>
          <a:stretch/>
        </p:blipFill>
        <p:spPr>
          <a:xfrm>
            <a:off x="3864176" y="5359570"/>
            <a:ext cx="875706" cy="418914"/>
          </a:xfrm>
          <a:prstGeom prst="rect">
            <a:avLst/>
          </a:prstGeom>
        </p:spPr>
      </p:pic>
      <p:pic>
        <p:nvPicPr>
          <p:cNvPr id="31" name="Picture 30" descr="Chart&#10;&#10;AI-generated content may be incorrect.">
            <a:extLst>
              <a:ext uri="{FF2B5EF4-FFF2-40B4-BE49-F238E27FC236}">
                <a16:creationId xmlns:a16="http://schemas.microsoft.com/office/drawing/2014/main" id="{8A29D65D-9551-F633-F570-7D439CF990E4}"/>
              </a:ext>
            </a:extLst>
          </p:cNvPr>
          <p:cNvPicPr>
            <a:picLocks noChangeAspect="1"/>
          </p:cNvPicPr>
          <p:nvPr/>
        </p:nvPicPr>
        <p:blipFill>
          <a:blip r:embed="rId4">
            <a:extLst>
              <a:ext uri="{28A0092B-C50C-407E-A947-70E740481C1C}">
                <a14:useLocalDpi xmlns:a14="http://schemas.microsoft.com/office/drawing/2010/main" val="0"/>
              </a:ext>
            </a:extLst>
          </a:blip>
          <a:srcRect l="12411" t="9393" r="80847" b="85584"/>
          <a:stretch/>
        </p:blipFill>
        <p:spPr>
          <a:xfrm>
            <a:off x="3967629" y="1952625"/>
            <a:ext cx="729940" cy="258102"/>
          </a:xfrm>
          <a:prstGeom prst="rect">
            <a:avLst/>
          </a:prstGeom>
        </p:spPr>
      </p:pic>
      <p:sp>
        <p:nvSpPr>
          <p:cNvPr id="33" name="Rectangle 32">
            <a:extLst>
              <a:ext uri="{FF2B5EF4-FFF2-40B4-BE49-F238E27FC236}">
                <a16:creationId xmlns:a16="http://schemas.microsoft.com/office/drawing/2014/main" id="{A6590545-ED3F-0E83-2EEE-384643FD32C7}"/>
              </a:ext>
            </a:extLst>
          </p:cNvPr>
          <p:cNvSpPr/>
          <p:nvPr/>
        </p:nvSpPr>
        <p:spPr>
          <a:xfrm>
            <a:off x="3292998" y="1600200"/>
            <a:ext cx="416052" cy="246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A989BA0-A2CA-9101-87DF-A9EC0AE2A02A}"/>
              </a:ext>
            </a:extLst>
          </p:cNvPr>
          <p:cNvSpPr/>
          <p:nvPr/>
        </p:nvSpPr>
        <p:spPr>
          <a:xfrm>
            <a:off x="6489700" y="6019614"/>
            <a:ext cx="444500" cy="3367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7189C0-37C1-4EE8-21D8-07DE9DA985C5}"/>
              </a:ext>
            </a:extLst>
          </p:cNvPr>
          <p:cNvSpPr>
            <a:spLocks noGrp="1"/>
          </p:cNvSpPr>
          <p:nvPr>
            <p:ph type="title"/>
          </p:nvPr>
        </p:nvSpPr>
        <p:spPr>
          <a:xfrm>
            <a:off x="163436" y="0"/>
            <a:ext cx="10515600" cy="1057683"/>
          </a:xfrm>
        </p:spPr>
        <p:txBody>
          <a:bodyPr>
            <a:normAutofit/>
          </a:bodyPr>
          <a:lstStyle/>
          <a:p>
            <a:r>
              <a:rPr lang="en-US" sz="4000" dirty="0"/>
              <a:t>Spatial heterogeneity of radiated energy</a:t>
            </a:r>
          </a:p>
        </p:txBody>
      </p:sp>
      <p:sp>
        <p:nvSpPr>
          <p:cNvPr id="4" name="Slide Number Placeholder 3">
            <a:extLst>
              <a:ext uri="{FF2B5EF4-FFF2-40B4-BE49-F238E27FC236}">
                <a16:creationId xmlns:a16="http://schemas.microsoft.com/office/drawing/2014/main" id="{F71C7E32-8D95-5837-2901-84F76DDBE7B7}"/>
              </a:ext>
            </a:extLst>
          </p:cNvPr>
          <p:cNvSpPr>
            <a:spLocks noGrp="1"/>
          </p:cNvSpPr>
          <p:nvPr>
            <p:ph type="sldNum" sz="quarter" idx="12"/>
          </p:nvPr>
        </p:nvSpPr>
        <p:spPr>
          <a:xfrm>
            <a:off x="9423396" y="6356350"/>
            <a:ext cx="2743200" cy="365125"/>
          </a:xfrm>
        </p:spPr>
        <p:txBody>
          <a:bodyPr/>
          <a:lstStyle/>
          <a:p>
            <a:fld id="{A3B5F3ED-FA67-4785-9F3F-40F91CA235FB}" type="slidenum">
              <a:rPr lang="en-US" smtClean="0"/>
              <a:t>10</a:t>
            </a:fld>
            <a:endParaRPr lang="en-US" dirty="0"/>
          </a:p>
        </p:txBody>
      </p:sp>
      <p:sp>
        <p:nvSpPr>
          <p:cNvPr id="19" name="TextBox 18">
            <a:extLst>
              <a:ext uri="{FF2B5EF4-FFF2-40B4-BE49-F238E27FC236}">
                <a16:creationId xmlns:a16="http://schemas.microsoft.com/office/drawing/2014/main" id="{E7A2BAF1-5EB1-A736-0F2E-13B4D94D27C7}"/>
              </a:ext>
            </a:extLst>
          </p:cNvPr>
          <p:cNvSpPr txBox="1"/>
          <p:nvPr/>
        </p:nvSpPr>
        <p:spPr>
          <a:xfrm>
            <a:off x="3849207" y="1147013"/>
            <a:ext cx="2538457" cy="769441"/>
          </a:xfrm>
          <a:prstGeom prst="rect">
            <a:avLst/>
          </a:prstGeom>
          <a:solidFill>
            <a:schemeClr val="bg1"/>
          </a:solidFill>
        </p:spPr>
        <p:txBody>
          <a:bodyPr wrap="square">
            <a:spAutoFit/>
          </a:bodyPr>
          <a:lstStyle/>
          <a:p>
            <a:pPr algn="ctr"/>
            <a:r>
              <a:rPr lang="en-US" sz="2400" b="1" dirty="0">
                <a:solidFill>
                  <a:schemeClr val="accent6">
                    <a:lumMod val="75000"/>
                  </a:schemeClr>
                </a:solidFill>
              </a:rPr>
              <a:t>Continuous </a:t>
            </a:r>
          </a:p>
          <a:p>
            <a:pPr algn="ctr"/>
            <a:r>
              <a:rPr lang="en-US" sz="2000" dirty="0"/>
              <a:t>(no bump)</a:t>
            </a:r>
          </a:p>
        </p:txBody>
      </p:sp>
      <p:sp>
        <p:nvSpPr>
          <p:cNvPr id="3" name="TextBox 2">
            <a:extLst>
              <a:ext uri="{FF2B5EF4-FFF2-40B4-BE49-F238E27FC236}">
                <a16:creationId xmlns:a16="http://schemas.microsoft.com/office/drawing/2014/main" id="{C88A60A5-06E5-73AA-7A2E-A9056AA59906}"/>
              </a:ext>
            </a:extLst>
          </p:cNvPr>
          <p:cNvSpPr txBox="1"/>
          <p:nvPr/>
        </p:nvSpPr>
        <p:spPr>
          <a:xfrm>
            <a:off x="8033056" y="1116127"/>
            <a:ext cx="2538457" cy="769441"/>
          </a:xfrm>
          <a:prstGeom prst="rect">
            <a:avLst/>
          </a:prstGeom>
          <a:solidFill>
            <a:schemeClr val="bg1"/>
          </a:solidFill>
        </p:spPr>
        <p:txBody>
          <a:bodyPr wrap="square">
            <a:spAutoFit/>
          </a:bodyPr>
          <a:lstStyle/>
          <a:p>
            <a:pPr algn="ctr"/>
            <a:r>
              <a:rPr lang="en-US" sz="2400" b="1" dirty="0">
                <a:solidFill>
                  <a:schemeClr val="accent2"/>
                </a:solidFill>
              </a:rPr>
              <a:t>Complex</a:t>
            </a:r>
            <a:r>
              <a:rPr lang="en-US" sz="2400" b="1" dirty="0">
                <a:solidFill>
                  <a:schemeClr val="accent6">
                    <a:lumMod val="75000"/>
                  </a:schemeClr>
                </a:solidFill>
              </a:rPr>
              <a:t> </a:t>
            </a:r>
          </a:p>
          <a:p>
            <a:pPr algn="ctr"/>
            <a:r>
              <a:rPr lang="en-US" sz="2000" dirty="0"/>
              <a:t>(large bump)</a:t>
            </a:r>
          </a:p>
        </p:txBody>
      </p:sp>
      <p:sp>
        <p:nvSpPr>
          <p:cNvPr id="7" name="Rectangle 6">
            <a:extLst>
              <a:ext uri="{FF2B5EF4-FFF2-40B4-BE49-F238E27FC236}">
                <a16:creationId xmlns:a16="http://schemas.microsoft.com/office/drawing/2014/main" id="{2F4FF60F-A77E-256D-4F78-0B9F279D11D2}"/>
              </a:ext>
            </a:extLst>
          </p:cNvPr>
          <p:cNvSpPr/>
          <p:nvPr/>
        </p:nvSpPr>
        <p:spPr>
          <a:xfrm>
            <a:off x="3249455" y="1600200"/>
            <a:ext cx="416052" cy="246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40E2AE-85B6-BF92-4A07-385B8A1EE260}"/>
              </a:ext>
            </a:extLst>
          </p:cNvPr>
          <p:cNvSpPr/>
          <p:nvPr/>
        </p:nvSpPr>
        <p:spPr>
          <a:xfrm>
            <a:off x="7572189" y="1609652"/>
            <a:ext cx="416052" cy="246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98DF280-ACEA-4111-D346-6C2A392D87E9}"/>
              </a:ext>
            </a:extLst>
          </p:cNvPr>
          <p:cNvCxnSpPr>
            <a:cxnSpLocks/>
          </p:cNvCxnSpPr>
          <p:nvPr/>
        </p:nvCxnSpPr>
        <p:spPr>
          <a:xfrm flipH="1">
            <a:off x="8530009" y="2413591"/>
            <a:ext cx="318976" cy="925032"/>
          </a:xfrm>
          <a:prstGeom prst="line">
            <a:avLst/>
          </a:prstGeom>
          <a:ln w="38100">
            <a:solidFill>
              <a:srgbClr val="CC00FF"/>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DE9762-6E1B-6EAE-9352-EEA4BD22F0E9}"/>
              </a:ext>
            </a:extLst>
          </p:cNvPr>
          <p:cNvCxnSpPr>
            <a:cxnSpLocks/>
          </p:cNvCxnSpPr>
          <p:nvPr/>
        </p:nvCxnSpPr>
        <p:spPr>
          <a:xfrm flipH="1" flipV="1">
            <a:off x="8285460" y="4429920"/>
            <a:ext cx="148856" cy="694973"/>
          </a:xfrm>
          <a:prstGeom prst="line">
            <a:avLst/>
          </a:prstGeom>
          <a:ln w="38100">
            <a:solidFill>
              <a:srgbClr val="CC00FF"/>
            </a:solidFill>
            <a:prstDash val="sysDash"/>
          </a:ln>
        </p:spPr>
        <p:style>
          <a:lnRef idx="1">
            <a:schemeClr val="accent1"/>
          </a:lnRef>
          <a:fillRef idx="0">
            <a:schemeClr val="accent1"/>
          </a:fillRef>
          <a:effectRef idx="0">
            <a:schemeClr val="accent1"/>
          </a:effectRef>
          <a:fontRef idx="minor">
            <a:schemeClr val="tx1"/>
          </a:fontRef>
        </p:style>
      </p:cxnSp>
      <p:sp>
        <p:nvSpPr>
          <p:cNvPr id="25" name="Explosion: 14 Points 24">
            <a:extLst>
              <a:ext uri="{FF2B5EF4-FFF2-40B4-BE49-F238E27FC236}">
                <a16:creationId xmlns:a16="http://schemas.microsoft.com/office/drawing/2014/main" id="{F3D28D4A-978C-9B8F-BCF5-F9B0CEBA5C96}"/>
              </a:ext>
            </a:extLst>
          </p:cNvPr>
          <p:cNvSpPr/>
          <p:nvPr/>
        </p:nvSpPr>
        <p:spPr>
          <a:xfrm>
            <a:off x="8593120" y="3735318"/>
            <a:ext cx="447002" cy="464213"/>
          </a:xfrm>
          <a:prstGeom prst="irregularSeal2">
            <a:avLst/>
          </a:prstGeom>
          <a:solidFill>
            <a:srgbClr val="FF0000">
              <a:alpha val="56000"/>
            </a:srgbClr>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2B94F028-8D9F-8963-DB75-123B35965B7A}"/>
              </a:ext>
            </a:extLst>
          </p:cNvPr>
          <p:cNvCxnSpPr>
            <a:cxnSpLocks/>
          </p:cNvCxnSpPr>
          <p:nvPr/>
        </p:nvCxnSpPr>
        <p:spPr>
          <a:xfrm>
            <a:off x="11146908" y="2000936"/>
            <a:ext cx="0" cy="3923412"/>
          </a:xfrm>
          <a:prstGeom prst="straightConnector1">
            <a:avLst/>
          </a:prstGeom>
          <a:ln w="571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47BD68-715D-C4F3-8BAD-661A7428D93A}"/>
              </a:ext>
            </a:extLst>
          </p:cNvPr>
          <p:cNvCxnSpPr/>
          <p:nvPr/>
        </p:nvCxnSpPr>
        <p:spPr>
          <a:xfrm>
            <a:off x="8848985" y="2011569"/>
            <a:ext cx="282826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CFB3CC-112B-1021-364E-7B0B12367361}"/>
              </a:ext>
            </a:extLst>
          </p:cNvPr>
          <p:cNvCxnSpPr/>
          <p:nvPr/>
        </p:nvCxnSpPr>
        <p:spPr>
          <a:xfrm>
            <a:off x="8848985" y="5924348"/>
            <a:ext cx="282826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AE1AE5C-2B37-0A58-B1E8-4ADBD05EA419}"/>
              </a:ext>
            </a:extLst>
          </p:cNvPr>
          <p:cNvSpPr/>
          <p:nvPr/>
        </p:nvSpPr>
        <p:spPr>
          <a:xfrm>
            <a:off x="2811080" y="1079516"/>
            <a:ext cx="4330412" cy="5476429"/>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0DC0016-A9A8-4BC2-2059-5C7A0CE852C3}"/>
              </a:ext>
            </a:extLst>
          </p:cNvPr>
          <p:cNvSpPr/>
          <p:nvPr/>
        </p:nvSpPr>
        <p:spPr>
          <a:xfrm rot="375176">
            <a:off x="6829260" y="4143706"/>
            <a:ext cx="922525" cy="57242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Picture 12" descr="A picture containing text&#10;&#10;AI-generated content may be incorrect.">
            <a:extLst>
              <a:ext uri="{FF2B5EF4-FFF2-40B4-BE49-F238E27FC236}">
                <a16:creationId xmlns:a16="http://schemas.microsoft.com/office/drawing/2014/main" id="{E844D0D7-2343-B164-D47B-ECD1E16AEEA5}"/>
              </a:ext>
            </a:extLst>
          </p:cNvPr>
          <p:cNvPicPr>
            <a:picLocks noChangeAspect="1"/>
          </p:cNvPicPr>
          <p:nvPr/>
        </p:nvPicPr>
        <p:blipFill>
          <a:blip r:embed="rId5">
            <a:extLst>
              <a:ext uri="{28A0092B-C50C-407E-A947-70E740481C1C}">
                <a14:useLocalDpi xmlns:a14="http://schemas.microsoft.com/office/drawing/2010/main" val="0"/>
              </a:ext>
            </a:extLst>
          </a:blip>
          <a:srcRect l="30026" t="11468" r="30124" b="32356"/>
          <a:stretch/>
        </p:blipFill>
        <p:spPr>
          <a:xfrm rot="16200000">
            <a:off x="-1000912" y="2739520"/>
            <a:ext cx="4548352" cy="2567998"/>
          </a:xfrm>
          <a:prstGeom prst="rect">
            <a:avLst/>
          </a:prstGeom>
        </p:spPr>
      </p:pic>
      <p:cxnSp>
        <p:nvCxnSpPr>
          <p:cNvPr id="18" name="Straight Connector 17">
            <a:extLst>
              <a:ext uri="{FF2B5EF4-FFF2-40B4-BE49-F238E27FC236}">
                <a16:creationId xmlns:a16="http://schemas.microsoft.com/office/drawing/2014/main" id="{C8176534-EA87-15A1-5F63-CCFC50C16F59}"/>
              </a:ext>
            </a:extLst>
          </p:cNvPr>
          <p:cNvCxnSpPr>
            <a:cxnSpLocks/>
          </p:cNvCxnSpPr>
          <p:nvPr/>
        </p:nvCxnSpPr>
        <p:spPr>
          <a:xfrm>
            <a:off x="8939561" y="4096133"/>
            <a:ext cx="133550" cy="925053"/>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2C7CAF-47AF-7BF0-7A4A-5883E182C301}"/>
              </a:ext>
            </a:extLst>
          </p:cNvPr>
          <p:cNvCxnSpPr>
            <a:cxnSpLocks/>
          </p:cNvCxnSpPr>
          <p:nvPr/>
        </p:nvCxnSpPr>
        <p:spPr>
          <a:xfrm flipH="1">
            <a:off x="8894201" y="2473764"/>
            <a:ext cx="306949" cy="1225674"/>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A899D5-3221-E9AB-3C00-73616EDB2D5A}"/>
              </a:ext>
            </a:extLst>
          </p:cNvPr>
          <p:cNvSpPr txBox="1"/>
          <p:nvPr/>
        </p:nvSpPr>
        <p:spPr>
          <a:xfrm rot="16200000">
            <a:off x="10181498" y="3456496"/>
            <a:ext cx="2828259" cy="707886"/>
          </a:xfrm>
          <a:prstGeom prst="rect">
            <a:avLst/>
          </a:prstGeom>
          <a:noFill/>
        </p:spPr>
        <p:txBody>
          <a:bodyPr wrap="square" rtlCol="0">
            <a:spAutoFit/>
          </a:bodyPr>
          <a:lstStyle/>
          <a:p>
            <a:pPr algn="ctr"/>
            <a:r>
              <a:rPr lang="en-US" sz="2000" dirty="0"/>
              <a:t>Order of magnitude larger than continuous</a:t>
            </a:r>
          </a:p>
        </p:txBody>
      </p:sp>
      <p:pic>
        <p:nvPicPr>
          <p:cNvPr id="36" name="Picture 35" descr="Chart&#10;&#10;AI-generated content may be incorrect.">
            <a:extLst>
              <a:ext uri="{FF2B5EF4-FFF2-40B4-BE49-F238E27FC236}">
                <a16:creationId xmlns:a16="http://schemas.microsoft.com/office/drawing/2014/main" id="{BF35A68C-A597-C096-8E5D-20EB551A2463}"/>
              </a:ext>
            </a:extLst>
          </p:cNvPr>
          <p:cNvPicPr>
            <a:picLocks noChangeAspect="1"/>
          </p:cNvPicPr>
          <p:nvPr/>
        </p:nvPicPr>
        <p:blipFill>
          <a:blip r:embed="rId4">
            <a:extLst>
              <a:ext uri="{28A0092B-C50C-407E-A947-70E740481C1C}">
                <a14:useLocalDpi xmlns:a14="http://schemas.microsoft.com/office/drawing/2010/main" val="0"/>
              </a:ext>
            </a:extLst>
          </a:blip>
          <a:srcRect l="11482" t="75534" r="80430" b="16314"/>
          <a:stretch/>
        </p:blipFill>
        <p:spPr>
          <a:xfrm>
            <a:off x="7944260" y="5330995"/>
            <a:ext cx="875706" cy="418914"/>
          </a:xfrm>
          <a:prstGeom prst="rect">
            <a:avLst/>
          </a:prstGeom>
        </p:spPr>
      </p:pic>
    </p:spTree>
    <p:extLst>
      <p:ext uri="{BB962C8B-B14F-4D97-AF65-F5344CB8AC3E}">
        <p14:creationId xmlns:p14="http://schemas.microsoft.com/office/powerpoint/2010/main" val="280488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Chart, line chart&#10;&#10;AI-generated content may be incorrect.">
            <a:extLst>
              <a:ext uri="{FF2B5EF4-FFF2-40B4-BE49-F238E27FC236}">
                <a16:creationId xmlns:a16="http://schemas.microsoft.com/office/drawing/2014/main" id="{9AFE5CB5-6504-BB9A-19B2-7DD966A53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26" y="1159012"/>
            <a:ext cx="5970374" cy="3179338"/>
          </a:xfrm>
          <a:prstGeom prst="rect">
            <a:avLst/>
          </a:prstGeom>
        </p:spPr>
      </p:pic>
      <p:sp>
        <p:nvSpPr>
          <p:cNvPr id="2" name="Title 1">
            <a:extLst>
              <a:ext uri="{FF2B5EF4-FFF2-40B4-BE49-F238E27FC236}">
                <a16:creationId xmlns:a16="http://schemas.microsoft.com/office/drawing/2014/main" id="{8F952413-EBA7-E5B0-FC1F-D5328C7E619F}"/>
              </a:ext>
            </a:extLst>
          </p:cNvPr>
          <p:cNvSpPr>
            <a:spLocks noGrp="1"/>
          </p:cNvSpPr>
          <p:nvPr>
            <p:ph type="title"/>
          </p:nvPr>
        </p:nvSpPr>
        <p:spPr>
          <a:xfrm>
            <a:off x="125626" y="-8777"/>
            <a:ext cx="12066374" cy="888387"/>
          </a:xfrm>
        </p:spPr>
        <p:txBody>
          <a:bodyPr>
            <a:normAutofit/>
          </a:bodyPr>
          <a:lstStyle/>
          <a:p>
            <a:r>
              <a:rPr lang="en-US" sz="4000" dirty="0"/>
              <a:t>Small events prime bump for large release of energy</a:t>
            </a:r>
          </a:p>
        </p:txBody>
      </p:sp>
      <p:sp>
        <p:nvSpPr>
          <p:cNvPr id="3" name="Content Placeholder 2">
            <a:extLst>
              <a:ext uri="{FF2B5EF4-FFF2-40B4-BE49-F238E27FC236}">
                <a16:creationId xmlns:a16="http://schemas.microsoft.com/office/drawing/2014/main" id="{8F2FE648-5A15-B8D9-1C74-5DE6FB0D9087}"/>
              </a:ext>
            </a:extLst>
          </p:cNvPr>
          <p:cNvSpPr>
            <a:spLocks noGrp="1"/>
          </p:cNvSpPr>
          <p:nvPr>
            <p:ph idx="1"/>
          </p:nvPr>
        </p:nvSpPr>
        <p:spPr>
          <a:xfrm>
            <a:off x="6362700" y="1316786"/>
            <a:ext cx="5703674" cy="4860177"/>
          </a:xfrm>
        </p:spPr>
        <p:txBody>
          <a:bodyPr>
            <a:normAutofit/>
          </a:bodyPr>
          <a:lstStyle/>
          <a:p>
            <a:pPr>
              <a:lnSpc>
                <a:spcPct val="100000"/>
              </a:lnSpc>
            </a:pPr>
            <a:r>
              <a:rPr lang="en-US" dirty="0"/>
              <a:t>High stress drop</a:t>
            </a:r>
          </a:p>
          <a:p>
            <a:pPr>
              <a:lnSpc>
                <a:spcPct val="100000"/>
              </a:lnSpc>
            </a:pPr>
            <a:r>
              <a:rPr lang="en-US" dirty="0"/>
              <a:t>Localized rupture area</a:t>
            </a:r>
          </a:p>
          <a:p>
            <a:pPr lvl="1">
              <a:lnSpc>
                <a:spcPct val="100000"/>
              </a:lnSpc>
              <a:buFont typeface="Wingdings" panose="05000000000000000000" pitchFamily="2" charset="2"/>
              <a:buChar char="è"/>
            </a:pPr>
            <a:r>
              <a:rPr lang="en-US" sz="2800" dirty="0"/>
              <a:t>Enhanced high frequencies</a:t>
            </a:r>
          </a:p>
          <a:p>
            <a:pPr lvl="1">
              <a:lnSpc>
                <a:spcPct val="100000"/>
              </a:lnSpc>
              <a:buFont typeface="Wingdings" panose="05000000000000000000" pitchFamily="2" charset="2"/>
              <a:buChar char="è"/>
            </a:pPr>
            <a:r>
              <a:rPr lang="en-US" sz="2800" dirty="0"/>
              <a:t>Enhanced PGA</a:t>
            </a:r>
          </a:p>
        </p:txBody>
      </p:sp>
      <p:sp>
        <p:nvSpPr>
          <p:cNvPr id="4" name="Slide Number Placeholder 3">
            <a:extLst>
              <a:ext uri="{FF2B5EF4-FFF2-40B4-BE49-F238E27FC236}">
                <a16:creationId xmlns:a16="http://schemas.microsoft.com/office/drawing/2014/main" id="{F7B76A0E-FA34-2EEF-EB24-C665C83A3191}"/>
              </a:ext>
            </a:extLst>
          </p:cNvPr>
          <p:cNvSpPr>
            <a:spLocks noGrp="1"/>
          </p:cNvSpPr>
          <p:nvPr>
            <p:ph type="sldNum" sz="quarter" idx="12"/>
          </p:nvPr>
        </p:nvSpPr>
        <p:spPr/>
        <p:txBody>
          <a:bodyPr/>
          <a:lstStyle/>
          <a:p>
            <a:fld id="{7E5AEC62-4399-4E66-8620-E9C6671C3DF0}" type="slidenum">
              <a:rPr lang="en-US" smtClean="0"/>
              <a:t>11</a:t>
            </a:fld>
            <a:endParaRPr lang="en-US"/>
          </a:p>
        </p:txBody>
      </p:sp>
      <p:sp>
        <p:nvSpPr>
          <p:cNvPr id="5" name="Rectangle 4">
            <a:extLst>
              <a:ext uri="{FF2B5EF4-FFF2-40B4-BE49-F238E27FC236}">
                <a16:creationId xmlns:a16="http://schemas.microsoft.com/office/drawing/2014/main" id="{F974ED3C-74B4-3503-F018-E84208295DB1}"/>
              </a:ext>
            </a:extLst>
          </p:cNvPr>
          <p:cNvSpPr/>
          <p:nvPr/>
        </p:nvSpPr>
        <p:spPr>
          <a:xfrm>
            <a:off x="0" y="4478051"/>
            <a:ext cx="4454768" cy="2677656"/>
          </a:xfrm>
          <a:prstGeom prst="rect">
            <a:avLst/>
          </a:prstGeom>
        </p:spPr>
        <p:txBody>
          <a:bodyPr wrap="square">
            <a:spAutoFit/>
          </a:bodyPr>
          <a:lstStyle/>
          <a:p>
            <a:pPr>
              <a:defRPr/>
            </a:pPr>
            <a:r>
              <a:rPr lang="en-US" sz="2400" dirty="0">
                <a:solidFill>
                  <a:schemeClr val="accent1"/>
                </a:solidFill>
              </a:rPr>
              <a:t>Supported by modeling studies:</a:t>
            </a:r>
          </a:p>
          <a:p>
            <a:pPr>
              <a:defRPr/>
            </a:pPr>
            <a:r>
              <a:rPr lang="en-US" sz="2400" i="1" dirty="0">
                <a:solidFill>
                  <a:schemeClr val="accent1"/>
                </a:solidFill>
              </a:rPr>
              <a:t>Das and Aki (1977)</a:t>
            </a:r>
          </a:p>
          <a:p>
            <a:pPr>
              <a:defRPr/>
            </a:pPr>
            <a:r>
              <a:rPr lang="en-US" sz="2400" i="1" dirty="0" err="1">
                <a:solidFill>
                  <a:schemeClr val="accent1"/>
                </a:solidFill>
              </a:rPr>
              <a:t>Madariaga</a:t>
            </a:r>
            <a:r>
              <a:rPr lang="en-US" sz="2400" i="1" dirty="0">
                <a:solidFill>
                  <a:schemeClr val="accent1"/>
                </a:solidFill>
              </a:rPr>
              <a:t> (2006)</a:t>
            </a:r>
          </a:p>
          <a:p>
            <a:pPr>
              <a:defRPr/>
            </a:pPr>
            <a:r>
              <a:rPr lang="en-US" sz="2400" i="1" dirty="0">
                <a:solidFill>
                  <a:schemeClr val="accent1"/>
                </a:solidFill>
              </a:rPr>
              <a:t>Shi and Day (2013)</a:t>
            </a:r>
          </a:p>
          <a:p>
            <a:pPr>
              <a:defRPr/>
            </a:pPr>
            <a:r>
              <a:rPr lang="en-US" sz="2400" i="1" dirty="0">
                <a:solidFill>
                  <a:schemeClr val="accent1"/>
                </a:solidFill>
              </a:rPr>
              <a:t>Dunham et al. (2011)</a:t>
            </a:r>
          </a:p>
          <a:p>
            <a:pPr>
              <a:defRPr/>
            </a:pPr>
            <a:r>
              <a:rPr lang="en-US" sz="2400" i="1" dirty="0">
                <a:solidFill>
                  <a:schemeClr val="accent1"/>
                </a:solidFill>
              </a:rPr>
              <a:t>Oral et al. (2022)</a:t>
            </a:r>
          </a:p>
          <a:p>
            <a:pPr>
              <a:defRPr/>
            </a:pPr>
            <a:endParaRPr lang="en-US" sz="2400" dirty="0">
              <a:solidFill>
                <a:schemeClr val="accent1"/>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77E78A-3D31-CDF8-E329-5C76F074C484}"/>
                  </a:ext>
                </a:extLst>
              </p:cNvPr>
              <p:cNvSpPr txBox="1"/>
              <p:nvPr/>
            </p:nvSpPr>
            <p:spPr>
              <a:xfrm>
                <a:off x="1010168" y="1019311"/>
                <a:ext cx="1759777" cy="369332"/>
              </a:xfrm>
              <a:prstGeom prst="rect">
                <a:avLst/>
              </a:prstGeom>
              <a:noFill/>
            </p:spPr>
            <p:txBody>
              <a:bodyPr wrap="square" rtlCol="0">
                <a:spAutoFit/>
              </a:bodyPr>
              <a:lstStyle/>
              <a:p>
                <a:r>
                  <a:rPr lang="en-US" dirty="0">
                    <a:solidFill>
                      <a:schemeClr val="tx1"/>
                    </a:solidFill>
                    <a:latin typeface="+mj-lt"/>
                  </a:rPr>
                  <a:t>At </a:t>
                </a:r>
                <a14:m>
                  <m:oMath xmlns:m="http://schemas.openxmlformats.org/officeDocument/2006/math">
                    <m:acc>
                      <m:accPr>
                        <m:chr m:val="̅"/>
                        <m:ctrlPr>
                          <a:rPr lang="en-US" sz="1800" i="1" smtClean="0">
                            <a:solidFill>
                              <a:schemeClr val="tx1"/>
                            </a:solidFill>
                            <a:latin typeface="Cambria Math" panose="02040503050406030204" pitchFamily="18" charset="0"/>
                            <a:ea typeface="Cambria Math" panose="02040503050406030204" pitchFamily="18" charset="0"/>
                          </a:rPr>
                        </m:ctrlPr>
                      </m:accPr>
                      <m:e>
                        <m:sSub>
                          <m:sSubPr>
                            <m:ctrlPr>
                              <a:rPr lang="en-US" sz="1800" i="1">
                                <a:solidFill>
                                  <a:schemeClr val="tx1"/>
                                </a:solidFill>
                                <a:latin typeface="Cambria Math" panose="02040503050406030204" pitchFamily="18" charset="0"/>
                                <a:ea typeface="Cambria Math" panose="02040503050406030204" pitchFamily="18" charset="0"/>
                              </a:rPr>
                            </m:ctrlPr>
                          </m:sSubPr>
                          <m:e>
                            <m:r>
                              <a:rPr lang="en-US" sz="1800" i="1">
                                <a:solidFill>
                                  <a:schemeClr val="tx1"/>
                                </a:solidFill>
                                <a:latin typeface="Cambria Math" panose="02040503050406030204" pitchFamily="18" charset="0"/>
                                <a:ea typeface="Cambria Math" panose="02040503050406030204" pitchFamily="18" charset="0"/>
                              </a:rPr>
                              <m:t>𝜎</m:t>
                            </m:r>
                          </m:e>
                          <m:sub>
                            <m:r>
                              <a:rPr lang="en-US" sz="1800" i="1">
                                <a:solidFill>
                                  <a:schemeClr val="tx1"/>
                                </a:solidFill>
                                <a:latin typeface="Cambria Math" panose="02040503050406030204" pitchFamily="18" charset="0"/>
                                <a:ea typeface="Cambria Math" panose="02040503050406030204" pitchFamily="18" charset="0"/>
                              </a:rPr>
                              <m:t>𝑛</m:t>
                            </m:r>
                          </m:sub>
                        </m:sSub>
                      </m:e>
                    </m:acc>
                    <m:r>
                      <a:rPr lang="en-US" sz="1800" i="1">
                        <a:solidFill>
                          <a:schemeClr val="tx1"/>
                        </a:solidFill>
                        <a:latin typeface="Cambria Math" panose="02040503050406030204" pitchFamily="18" charset="0"/>
                        <a:ea typeface="Cambria Math" panose="02040503050406030204" pitchFamily="18" charset="0"/>
                      </a:rPr>
                      <m:t> </m:t>
                    </m:r>
                  </m:oMath>
                </a14:m>
                <a:r>
                  <a:rPr lang="en-US" dirty="0">
                    <a:solidFill>
                      <a:schemeClr val="tx1"/>
                    </a:solidFill>
                    <a:latin typeface="+mj-lt"/>
                  </a:rPr>
                  <a:t>= </a:t>
                </a:r>
                <a:r>
                  <a:rPr lang="en-US" dirty="0">
                    <a:latin typeface="+mj-lt"/>
                  </a:rPr>
                  <a:t>2 MPa</a:t>
                </a:r>
              </a:p>
            </p:txBody>
          </p:sp>
        </mc:Choice>
        <mc:Fallback xmlns="">
          <p:sp>
            <p:nvSpPr>
              <p:cNvPr id="9" name="TextBox 8">
                <a:extLst>
                  <a:ext uri="{FF2B5EF4-FFF2-40B4-BE49-F238E27FC236}">
                    <a16:creationId xmlns:a16="http://schemas.microsoft.com/office/drawing/2014/main" id="{B577E78A-3D31-CDF8-E329-5C76F074C484}"/>
                  </a:ext>
                </a:extLst>
              </p:cNvPr>
              <p:cNvSpPr txBox="1">
                <a:spLocks noRot="1" noChangeAspect="1" noMove="1" noResize="1" noEditPoints="1" noAdjustHandles="1" noChangeArrowheads="1" noChangeShapeType="1" noTextEdit="1"/>
              </p:cNvSpPr>
              <p:nvPr/>
            </p:nvSpPr>
            <p:spPr>
              <a:xfrm>
                <a:off x="1010168" y="1019311"/>
                <a:ext cx="1759777" cy="369332"/>
              </a:xfrm>
              <a:prstGeom prst="rect">
                <a:avLst/>
              </a:prstGeom>
              <a:blipFill>
                <a:blip r:embed="rId4"/>
                <a:stretch>
                  <a:fillRect l="-3125" t="-8197" b="-24590"/>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EC58A234-6CB6-4A72-23F1-AC34B1B4AF14}"/>
              </a:ext>
            </a:extLst>
          </p:cNvPr>
          <p:cNvGrpSpPr/>
          <p:nvPr/>
        </p:nvGrpSpPr>
        <p:grpSpPr>
          <a:xfrm>
            <a:off x="6300741" y="3392850"/>
            <a:ext cx="5434622" cy="3354026"/>
            <a:chOff x="6300741" y="3329350"/>
            <a:chExt cx="5434622" cy="3354026"/>
          </a:xfrm>
        </p:grpSpPr>
        <p:grpSp>
          <p:nvGrpSpPr>
            <p:cNvPr id="14" name="Group 13">
              <a:extLst>
                <a:ext uri="{FF2B5EF4-FFF2-40B4-BE49-F238E27FC236}">
                  <a16:creationId xmlns:a16="http://schemas.microsoft.com/office/drawing/2014/main" id="{2AC7B4B6-B01A-03A7-A895-791B9A1EDDE9}"/>
                </a:ext>
              </a:extLst>
            </p:cNvPr>
            <p:cNvGrpSpPr>
              <a:grpSpLocks noChangeAspect="1"/>
            </p:cNvGrpSpPr>
            <p:nvPr/>
          </p:nvGrpSpPr>
          <p:grpSpPr>
            <a:xfrm>
              <a:off x="6300741" y="3707032"/>
              <a:ext cx="5434622" cy="2976344"/>
              <a:chOff x="102324" y="2174438"/>
              <a:chExt cx="6099851" cy="3340666"/>
            </a:xfrm>
          </p:grpSpPr>
          <p:pic>
            <p:nvPicPr>
              <p:cNvPr id="15" name="Picture 14" descr="A graph of a function&#10;&#10;Description automatically generated with medium confidence">
                <a:extLst>
                  <a:ext uri="{FF2B5EF4-FFF2-40B4-BE49-F238E27FC236}">
                    <a16:creationId xmlns:a16="http://schemas.microsoft.com/office/drawing/2014/main" id="{F8BFD023-4BF8-77B3-3BF9-6A57CF1D2E7F}"/>
                  </a:ext>
                </a:extLst>
              </p:cNvPr>
              <p:cNvPicPr>
                <a:picLocks noChangeAspect="1"/>
              </p:cNvPicPr>
              <p:nvPr/>
            </p:nvPicPr>
            <p:blipFill rotWithShape="1">
              <a:blip r:embed="rId5">
                <a:extLst>
                  <a:ext uri="{28A0092B-C50C-407E-A947-70E740481C1C}">
                    <a14:useLocalDpi xmlns:a14="http://schemas.microsoft.com/office/drawing/2010/main" val="0"/>
                  </a:ext>
                </a:extLst>
              </a:blip>
              <a:srcRect r="62530" b="5541"/>
              <a:stretch/>
            </p:blipFill>
            <p:spPr>
              <a:xfrm>
                <a:off x="102324" y="2174438"/>
                <a:ext cx="3082836" cy="3340666"/>
              </a:xfrm>
              <a:prstGeom prst="rect">
                <a:avLst/>
              </a:prstGeom>
            </p:spPr>
          </p:pic>
          <p:pic>
            <p:nvPicPr>
              <p:cNvPr id="16" name="Picture 15" descr="A graph of a function&#10;&#10;Description automatically generated with medium confidence">
                <a:extLst>
                  <a:ext uri="{FF2B5EF4-FFF2-40B4-BE49-F238E27FC236}">
                    <a16:creationId xmlns:a16="http://schemas.microsoft.com/office/drawing/2014/main" id="{7BA743A8-355D-AACC-2179-1B388722DC18}"/>
                  </a:ext>
                </a:extLst>
              </p:cNvPr>
              <p:cNvPicPr>
                <a:picLocks noChangeAspect="1"/>
              </p:cNvPicPr>
              <p:nvPr/>
            </p:nvPicPr>
            <p:blipFill rotWithShape="1">
              <a:blip r:embed="rId5">
                <a:extLst>
                  <a:ext uri="{28A0092B-C50C-407E-A947-70E740481C1C}">
                    <a14:useLocalDpi xmlns:a14="http://schemas.microsoft.com/office/drawing/2010/main" val="0"/>
                  </a:ext>
                </a:extLst>
              </a:blip>
              <a:srcRect l="64328" b="5541"/>
              <a:stretch/>
            </p:blipFill>
            <p:spPr>
              <a:xfrm>
                <a:off x="3267253" y="2174438"/>
                <a:ext cx="2934922" cy="3340666"/>
              </a:xfrm>
              <a:prstGeom prst="rect">
                <a:avLst/>
              </a:prstGeom>
            </p:spPr>
          </p:pic>
        </p:grpSp>
        <p:sp>
          <p:nvSpPr>
            <p:cNvPr id="17" name="TextBox 16">
              <a:extLst>
                <a:ext uri="{FF2B5EF4-FFF2-40B4-BE49-F238E27FC236}">
                  <a16:creationId xmlns:a16="http://schemas.microsoft.com/office/drawing/2014/main" id="{2D881A46-F9E4-624A-94D2-E6F823CB7E6D}"/>
                </a:ext>
              </a:extLst>
            </p:cNvPr>
            <p:cNvSpPr txBox="1"/>
            <p:nvPr/>
          </p:nvSpPr>
          <p:spPr>
            <a:xfrm>
              <a:off x="6731686" y="3335452"/>
              <a:ext cx="2538457" cy="677108"/>
            </a:xfrm>
            <a:prstGeom prst="rect">
              <a:avLst/>
            </a:prstGeom>
            <a:solidFill>
              <a:schemeClr val="bg1"/>
            </a:solidFill>
          </p:spPr>
          <p:txBody>
            <a:bodyPr wrap="square">
              <a:spAutoFit/>
            </a:bodyPr>
            <a:lstStyle/>
            <a:p>
              <a:pPr algn="ctr"/>
              <a:r>
                <a:rPr lang="en-US" sz="2000" b="1" dirty="0">
                  <a:solidFill>
                    <a:schemeClr val="accent6">
                      <a:lumMod val="75000"/>
                    </a:schemeClr>
                  </a:solidFill>
                </a:rPr>
                <a:t>Continuous </a:t>
              </a:r>
            </a:p>
            <a:p>
              <a:pPr algn="ctr"/>
              <a:r>
                <a:rPr lang="en-US" dirty="0"/>
                <a:t>(no bump)</a:t>
              </a:r>
            </a:p>
          </p:txBody>
        </p:sp>
        <p:sp>
          <p:nvSpPr>
            <p:cNvPr id="18" name="TextBox 17">
              <a:extLst>
                <a:ext uri="{FF2B5EF4-FFF2-40B4-BE49-F238E27FC236}">
                  <a16:creationId xmlns:a16="http://schemas.microsoft.com/office/drawing/2014/main" id="{3F872050-5790-C2D9-9DC5-8980CDF7E3BB}"/>
                </a:ext>
              </a:extLst>
            </p:cNvPr>
            <p:cNvSpPr txBox="1"/>
            <p:nvPr/>
          </p:nvSpPr>
          <p:spPr>
            <a:xfrm>
              <a:off x="8828043" y="3329350"/>
              <a:ext cx="2538457" cy="677108"/>
            </a:xfrm>
            <a:prstGeom prst="rect">
              <a:avLst/>
            </a:prstGeom>
            <a:solidFill>
              <a:schemeClr val="bg1"/>
            </a:solidFill>
          </p:spPr>
          <p:txBody>
            <a:bodyPr wrap="square">
              <a:spAutoFit/>
            </a:bodyPr>
            <a:lstStyle/>
            <a:p>
              <a:pPr algn="ctr"/>
              <a:r>
                <a:rPr lang="en-US" sz="2000" b="1" dirty="0">
                  <a:solidFill>
                    <a:schemeClr val="accent2"/>
                  </a:solidFill>
                </a:rPr>
                <a:t>Complex</a:t>
              </a:r>
              <a:r>
                <a:rPr lang="en-US" sz="2000" b="1" dirty="0">
                  <a:solidFill>
                    <a:schemeClr val="accent6">
                      <a:lumMod val="75000"/>
                    </a:schemeClr>
                  </a:solidFill>
                </a:rPr>
                <a:t> </a:t>
              </a:r>
            </a:p>
            <a:p>
              <a:pPr algn="ctr"/>
              <a:r>
                <a:rPr lang="en-US" dirty="0"/>
                <a:t>(large bump)</a:t>
              </a:r>
            </a:p>
          </p:txBody>
        </p:sp>
      </p:grpSp>
    </p:spTree>
    <p:extLst>
      <p:ext uri="{BB962C8B-B14F-4D97-AF65-F5344CB8AC3E}">
        <p14:creationId xmlns:p14="http://schemas.microsoft.com/office/powerpoint/2010/main" val="526869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F605-5108-F274-0226-F6AA5C7262CE}"/>
              </a:ext>
            </a:extLst>
          </p:cNvPr>
          <p:cNvSpPr>
            <a:spLocks noGrp="1"/>
          </p:cNvSpPr>
          <p:nvPr>
            <p:ph type="title"/>
          </p:nvPr>
        </p:nvSpPr>
        <p:spPr>
          <a:xfrm>
            <a:off x="393290" y="-8777"/>
            <a:ext cx="8697163" cy="1325563"/>
          </a:xfrm>
        </p:spPr>
        <p:txBody>
          <a:bodyPr/>
          <a:lstStyle/>
          <a:p>
            <a:pPr algn="l"/>
            <a:r>
              <a:rPr lang="en-US" dirty="0">
                <a:solidFill>
                  <a:schemeClr val="tx1"/>
                </a:solidFill>
              </a:rPr>
              <a:t>Key Points</a:t>
            </a:r>
            <a:endParaRPr lang="en-US" dirty="0">
              <a:solidFill>
                <a:srgbClr val="C00000"/>
              </a:solidFill>
            </a:endParaRPr>
          </a:p>
        </p:txBody>
      </p:sp>
      <p:sp>
        <p:nvSpPr>
          <p:cNvPr id="3" name="Content Placeholder 2">
            <a:extLst>
              <a:ext uri="{FF2B5EF4-FFF2-40B4-BE49-F238E27FC236}">
                <a16:creationId xmlns:a16="http://schemas.microsoft.com/office/drawing/2014/main" id="{9A3BE25F-E57E-8965-AE3B-723488DFB100}"/>
              </a:ext>
            </a:extLst>
          </p:cNvPr>
          <p:cNvSpPr>
            <a:spLocks noGrp="1"/>
          </p:cNvSpPr>
          <p:nvPr>
            <p:ph idx="1"/>
          </p:nvPr>
        </p:nvSpPr>
        <p:spPr>
          <a:xfrm>
            <a:off x="609601" y="1543665"/>
            <a:ext cx="6723049" cy="5177811"/>
          </a:xfrm>
        </p:spPr>
        <p:txBody>
          <a:bodyPr>
            <a:normAutofit fontScale="85000" lnSpcReduction="10000"/>
          </a:bodyPr>
          <a:lstStyle/>
          <a:p>
            <a:pPr>
              <a:lnSpc>
                <a:spcPct val="110000"/>
              </a:lnSpc>
            </a:pPr>
            <a:r>
              <a:rPr lang="en-US" sz="3733" dirty="0">
                <a:solidFill>
                  <a:schemeClr val="tx1"/>
                </a:solidFill>
              </a:rPr>
              <a:t>Complex ruptures due to a bump radiated more high frequency energy during rupture </a:t>
            </a:r>
          </a:p>
          <a:p>
            <a:pPr lvl="1">
              <a:lnSpc>
                <a:spcPct val="110000"/>
              </a:lnSpc>
            </a:pPr>
            <a:r>
              <a:rPr lang="en-US" sz="3199" dirty="0">
                <a:solidFill>
                  <a:schemeClr val="tx1"/>
                </a:solidFill>
              </a:rPr>
              <a:t>Spatially heterogeneous PGA</a:t>
            </a:r>
            <a:br>
              <a:rPr lang="en-US" sz="3199" dirty="0">
                <a:solidFill>
                  <a:schemeClr val="tx1"/>
                </a:solidFill>
              </a:rPr>
            </a:br>
            <a:endParaRPr lang="en-US" sz="3199" dirty="0">
              <a:solidFill>
                <a:schemeClr val="tx1"/>
              </a:solidFill>
            </a:endParaRPr>
          </a:p>
          <a:p>
            <a:pPr>
              <a:lnSpc>
                <a:spcPct val="110000"/>
              </a:lnSpc>
            </a:pPr>
            <a:r>
              <a:rPr lang="en-US" sz="3733" dirty="0">
                <a:solidFill>
                  <a:schemeClr val="tx1"/>
                </a:solidFill>
              </a:rPr>
              <a:t>Smooth, continuous ruptures do not match natural observations of PGA</a:t>
            </a:r>
          </a:p>
          <a:p>
            <a:pPr marL="0" indent="0">
              <a:lnSpc>
                <a:spcPct val="110000"/>
              </a:lnSpc>
              <a:buNone/>
            </a:pPr>
            <a:endParaRPr lang="en-US" sz="3733" dirty="0">
              <a:solidFill>
                <a:schemeClr val="tx1"/>
              </a:solidFill>
            </a:endParaRPr>
          </a:p>
          <a:p>
            <a:pPr marL="0" indent="0">
              <a:lnSpc>
                <a:spcPct val="110000"/>
              </a:lnSpc>
              <a:buNone/>
            </a:pPr>
            <a:r>
              <a:rPr lang="en-US" sz="2800" b="1" i="1" dirty="0">
                <a:solidFill>
                  <a:srgbClr val="0000FF"/>
                </a:solidFill>
              </a:rPr>
              <a:t>Cebry, </a:t>
            </a:r>
            <a:r>
              <a:rPr lang="en-US" sz="2800" b="1" i="1" dirty="0" err="1">
                <a:solidFill>
                  <a:srgbClr val="0000FF"/>
                </a:solidFill>
              </a:rPr>
              <a:t>Sorhaindo</a:t>
            </a:r>
            <a:r>
              <a:rPr lang="en-US" sz="2800" b="1" i="1" dirty="0">
                <a:solidFill>
                  <a:srgbClr val="0000FF"/>
                </a:solidFill>
              </a:rPr>
              <a:t>, and McLaskey (2023) JGR</a:t>
            </a:r>
          </a:p>
          <a:p>
            <a:pPr marL="0" indent="0">
              <a:lnSpc>
                <a:spcPct val="110000"/>
              </a:lnSpc>
              <a:buNone/>
            </a:pPr>
            <a:r>
              <a:rPr lang="en-US" sz="2800" b="1" i="1" dirty="0">
                <a:solidFill>
                  <a:srgbClr val="0000FF"/>
                </a:solidFill>
              </a:rPr>
              <a:t>Cebry and McLaskey (2024) </a:t>
            </a:r>
            <a:r>
              <a:rPr lang="en-US" sz="2800" b="1" i="1" dirty="0" err="1">
                <a:solidFill>
                  <a:srgbClr val="0000FF"/>
                </a:solidFill>
              </a:rPr>
              <a:t>Seismica</a:t>
            </a:r>
            <a:endParaRPr lang="en-US" sz="2400" b="1" i="1" dirty="0">
              <a:solidFill>
                <a:srgbClr val="0000FF"/>
              </a:solidFill>
            </a:endParaRPr>
          </a:p>
        </p:txBody>
      </p:sp>
      <p:pic>
        <p:nvPicPr>
          <p:cNvPr id="10" name="Picture 9">
            <a:extLst>
              <a:ext uri="{FF2B5EF4-FFF2-40B4-BE49-F238E27FC236}">
                <a16:creationId xmlns:a16="http://schemas.microsoft.com/office/drawing/2014/main" id="{F7AC44B1-54EA-CF1D-E89F-B10FE8A3C601}"/>
              </a:ext>
            </a:extLst>
          </p:cNvPr>
          <p:cNvPicPr>
            <a:picLocks noChangeAspect="1"/>
          </p:cNvPicPr>
          <p:nvPr/>
        </p:nvPicPr>
        <p:blipFill>
          <a:blip r:embed="rId3"/>
          <a:stretch>
            <a:fillRect/>
          </a:stretch>
        </p:blipFill>
        <p:spPr>
          <a:xfrm>
            <a:off x="7590057" y="519568"/>
            <a:ext cx="4421873" cy="6019346"/>
          </a:xfrm>
          <a:prstGeom prst="rect">
            <a:avLst/>
          </a:prstGeom>
        </p:spPr>
      </p:pic>
    </p:spTree>
    <p:extLst>
      <p:ext uri="{BB962C8B-B14F-4D97-AF65-F5344CB8AC3E}">
        <p14:creationId xmlns:p14="http://schemas.microsoft.com/office/powerpoint/2010/main" val="599586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F0FE-BBF0-6310-11A0-4950601A3420}"/>
              </a:ext>
            </a:extLst>
          </p:cNvPr>
          <p:cNvSpPr>
            <a:spLocks noGrp="1"/>
          </p:cNvSpPr>
          <p:nvPr>
            <p:ph type="ctrTitle"/>
          </p:nvPr>
        </p:nvSpPr>
        <p:spPr/>
        <p:txBody>
          <a:bodyPr/>
          <a:lstStyle/>
          <a:p>
            <a:r>
              <a:rPr lang="en-US" dirty="0"/>
              <a:t>SUPPLEMENTAL</a:t>
            </a:r>
          </a:p>
        </p:txBody>
      </p:sp>
      <p:sp>
        <p:nvSpPr>
          <p:cNvPr id="3" name="Subtitle 2">
            <a:extLst>
              <a:ext uri="{FF2B5EF4-FFF2-40B4-BE49-F238E27FC236}">
                <a16:creationId xmlns:a16="http://schemas.microsoft.com/office/drawing/2014/main" id="{33C44F7A-6974-3945-EF06-00BD6E0B69B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7658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57A2-F728-D2D4-6E9E-55AD03308B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03FFEC-DA81-828F-2E70-B3319DA0224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4DA8C13-0551-6596-9175-6E64EA661A48}"/>
              </a:ext>
            </a:extLst>
          </p:cNvPr>
          <p:cNvSpPr>
            <a:spLocks noGrp="1"/>
          </p:cNvSpPr>
          <p:nvPr>
            <p:ph type="sldNum" sz="quarter" idx="12"/>
          </p:nvPr>
        </p:nvSpPr>
        <p:spPr/>
        <p:txBody>
          <a:bodyPr/>
          <a:lstStyle/>
          <a:p>
            <a:fld id="{7E5AEC62-4399-4E66-8620-E9C6671C3DF0}" type="slidenum">
              <a:rPr lang="en-US" smtClean="0"/>
              <a:t>14</a:t>
            </a:fld>
            <a:endParaRPr lang="en-US"/>
          </a:p>
        </p:txBody>
      </p:sp>
    </p:spTree>
    <p:extLst>
      <p:ext uri="{BB962C8B-B14F-4D97-AF65-F5344CB8AC3E}">
        <p14:creationId xmlns:p14="http://schemas.microsoft.com/office/powerpoint/2010/main" val="2565102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019E2-D72B-602D-A796-AC7E8F8B77F7}"/>
              </a:ext>
            </a:extLst>
          </p:cNvPr>
          <p:cNvSpPr>
            <a:spLocks noGrp="1"/>
          </p:cNvSpPr>
          <p:nvPr>
            <p:ph type="title"/>
          </p:nvPr>
        </p:nvSpPr>
        <p:spPr>
          <a:xfrm>
            <a:off x="67751" y="56488"/>
            <a:ext cx="8739609" cy="723899"/>
          </a:xfrm>
        </p:spPr>
        <p:txBody>
          <a:bodyPr>
            <a:normAutofit/>
          </a:bodyPr>
          <a:lstStyle/>
          <a:p>
            <a:r>
              <a:rPr lang="en-US" sz="4000" dirty="0"/>
              <a:t>Scaling of earthquake studies</a:t>
            </a:r>
          </a:p>
        </p:txBody>
      </p:sp>
      <p:sp>
        <p:nvSpPr>
          <p:cNvPr id="11" name="TextBox 10">
            <a:extLst>
              <a:ext uri="{FF2B5EF4-FFF2-40B4-BE49-F238E27FC236}">
                <a16:creationId xmlns:a16="http://schemas.microsoft.com/office/drawing/2014/main" id="{AFE70848-AA2F-E0EC-30DD-E254D73D921F}"/>
              </a:ext>
            </a:extLst>
          </p:cNvPr>
          <p:cNvSpPr txBox="1"/>
          <p:nvPr/>
        </p:nvSpPr>
        <p:spPr>
          <a:xfrm>
            <a:off x="34524" y="4247016"/>
            <a:ext cx="3063147" cy="646331"/>
          </a:xfrm>
          <a:prstGeom prst="rect">
            <a:avLst/>
          </a:prstGeom>
          <a:noFill/>
        </p:spPr>
        <p:txBody>
          <a:bodyPr wrap="square" rtlCol="0">
            <a:spAutoFit/>
          </a:bodyPr>
          <a:lstStyle/>
          <a:p>
            <a:r>
              <a:rPr lang="en-US" sz="2000" b="1" dirty="0"/>
              <a:t>Shallow </a:t>
            </a:r>
            <a:r>
              <a:rPr lang="en-US" sz="1400" dirty="0"/>
              <a:t>(room temperature / 10 </a:t>
            </a:r>
            <a:r>
              <a:rPr lang="en-US" sz="1400" dirty="0" err="1"/>
              <a:t>MPas</a:t>
            </a:r>
            <a:r>
              <a:rPr lang="en-US" sz="1400" dirty="0"/>
              <a:t> </a:t>
            </a:r>
            <a:r>
              <a:rPr lang="en-US" sz="1600" dirty="0"/>
              <a:t>pressure)</a:t>
            </a:r>
            <a:endParaRPr lang="en-US" sz="2000" dirty="0"/>
          </a:p>
        </p:txBody>
      </p:sp>
      <p:sp>
        <p:nvSpPr>
          <p:cNvPr id="12" name="TextBox 11">
            <a:extLst>
              <a:ext uri="{FF2B5EF4-FFF2-40B4-BE49-F238E27FC236}">
                <a16:creationId xmlns:a16="http://schemas.microsoft.com/office/drawing/2014/main" id="{6CD48D71-6944-EBBE-6640-9F39D0B4F806}"/>
              </a:ext>
            </a:extLst>
          </p:cNvPr>
          <p:cNvSpPr txBox="1"/>
          <p:nvPr/>
        </p:nvSpPr>
        <p:spPr>
          <a:xfrm>
            <a:off x="0" y="768016"/>
            <a:ext cx="3627819" cy="615553"/>
          </a:xfrm>
          <a:prstGeom prst="rect">
            <a:avLst/>
          </a:prstGeom>
          <a:noFill/>
        </p:spPr>
        <p:txBody>
          <a:bodyPr wrap="square" rtlCol="0">
            <a:spAutoFit/>
          </a:bodyPr>
          <a:lstStyle/>
          <a:p>
            <a:r>
              <a:rPr lang="en-US" sz="2000" b="1" dirty="0"/>
              <a:t>Deep</a:t>
            </a:r>
            <a:r>
              <a:rPr lang="en-US" sz="2000" dirty="0"/>
              <a:t> </a:t>
            </a:r>
            <a:r>
              <a:rPr lang="en-US" sz="1400" dirty="0"/>
              <a:t>(high pressure (0.1 – 1 </a:t>
            </a:r>
            <a:r>
              <a:rPr lang="en-US" sz="1400" dirty="0" err="1"/>
              <a:t>GPa</a:t>
            </a:r>
            <a:r>
              <a:rPr lang="en-US" sz="1400" dirty="0"/>
              <a:t>) / temperature)</a:t>
            </a:r>
            <a:endParaRPr lang="en-US" sz="2000" b="1" dirty="0"/>
          </a:p>
        </p:txBody>
      </p:sp>
      <p:pic>
        <p:nvPicPr>
          <p:cNvPr id="4" name="Picture 4">
            <a:extLst>
              <a:ext uri="{FF2B5EF4-FFF2-40B4-BE49-F238E27FC236}">
                <a16:creationId xmlns:a16="http://schemas.microsoft.com/office/drawing/2014/main" id="{24F0D54B-77FC-2932-2504-02B21487D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30"/>
            <a:ext cx="2892579" cy="2163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building, ground, outdoor, person&#10;&#10;Description automatically generated">
            <a:extLst>
              <a:ext uri="{FF2B5EF4-FFF2-40B4-BE49-F238E27FC236}">
                <a16:creationId xmlns:a16="http://schemas.microsoft.com/office/drawing/2014/main" id="{9C5852A4-C797-2E8F-3284-041EC0DBCF2A}"/>
              </a:ext>
            </a:extLst>
          </p:cNvPr>
          <p:cNvPicPr>
            <a:picLocks noChangeAspect="1"/>
          </p:cNvPicPr>
          <p:nvPr/>
        </p:nvPicPr>
        <p:blipFill rotWithShape="1">
          <a:blip r:embed="rId4">
            <a:extLst>
              <a:ext uri="{28A0092B-C50C-407E-A947-70E740481C1C}">
                <a14:useLocalDpi xmlns:a14="http://schemas.microsoft.com/office/drawing/2010/main" val="0"/>
              </a:ext>
            </a:extLst>
          </a:blip>
          <a:srcRect t="24167" b="12917"/>
          <a:stretch/>
        </p:blipFill>
        <p:spPr>
          <a:xfrm>
            <a:off x="9790564" y="0"/>
            <a:ext cx="2401436" cy="2686050"/>
          </a:xfrm>
          <a:prstGeom prst="rect">
            <a:avLst/>
          </a:prstGeom>
        </p:spPr>
      </p:pic>
      <p:pic>
        <p:nvPicPr>
          <p:cNvPr id="14" name="Picture 13" descr="A group of men in orange jumpsuits in a factory&#10;&#10;Description automatically generated with low confidence">
            <a:extLst>
              <a:ext uri="{FF2B5EF4-FFF2-40B4-BE49-F238E27FC236}">
                <a16:creationId xmlns:a16="http://schemas.microsoft.com/office/drawing/2014/main" id="{EB58DC53-457A-507F-1497-88A8EA9E04E1}"/>
              </a:ext>
            </a:extLst>
          </p:cNvPr>
          <p:cNvPicPr>
            <a:picLocks noChangeAspect="1"/>
          </p:cNvPicPr>
          <p:nvPr/>
        </p:nvPicPr>
        <p:blipFill rotWithShape="1">
          <a:blip r:embed="rId5">
            <a:extLst>
              <a:ext uri="{28A0092B-C50C-407E-A947-70E740481C1C}">
                <a14:useLocalDpi xmlns:a14="http://schemas.microsoft.com/office/drawing/2010/main" val="0"/>
              </a:ext>
            </a:extLst>
          </a:blip>
          <a:srcRect r="23089"/>
          <a:stretch/>
        </p:blipFill>
        <p:spPr>
          <a:xfrm>
            <a:off x="9334500" y="4071520"/>
            <a:ext cx="2857500" cy="2786480"/>
          </a:xfrm>
          <a:prstGeom prst="rect">
            <a:avLst/>
          </a:prstGeom>
        </p:spPr>
      </p:pic>
      <p:sp>
        <p:nvSpPr>
          <p:cNvPr id="16" name="TextBox 15">
            <a:extLst>
              <a:ext uri="{FF2B5EF4-FFF2-40B4-BE49-F238E27FC236}">
                <a16:creationId xmlns:a16="http://schemas.microsoft.com/office/drawing/2014/main" id="{4ADD0C48-236A-7C76-D022-C21F68361ABE}"/>
              </a:ext>
            </a:extLst>
          </p:cNvPr>
          <p:cNvSpPr txBox="1"/>
          <p:nvPr/>
        </p:nvSpPr>
        <p:spPr>
          <a:xfrm>
            <a:off x="9236162" y="3630880"/>
            <a:ext cx="3092101" cy="707886"/>
          </a:xfrm>
          <a:prstGeom prst="rect">
            <a:avLst/>
          </a:prstGeom>
          <a:noFill/>
        </p:spPr>
        <p:txBody>
          <a:bodyPr wrap="square" rtlCol="0">
            <a:spAutoFit/>
          </a:bodyPr>
          <a:lstStyle/>
          <a:p>
            <a:r>
              <a:rPr lang="en-US" sz="2000" b="1" dirty="0"/>
              <a:t>In-situ </a:t>
            </a:r>
            <a:r>
              <a:rPr lang="en-US" sz="1600" dirty="0"/>
              <a:t>(</a:t>
            </a:r>
            <a:r>
              <a:rPr lang="en-US" sz="1600" dirty="0" err="1"/>
              <a:t>Bedretto</a:t>
            </a:r>
            <a:r>
              <a:rPr lang="en-US" sz="1600" dirty="0"/>
              <a:t>, 1.5 km deep)</a:t>
            </a:r>
          </a:p>
          <a:p>
            <a:r>
              <a:rPr lang="en-US" sz="2000" b="1" dirty="0"/>
              <a:t> </a:t>
            </a:r>
          </a:p>
        </p:txBody>
      </p:sp>
      <p:pic>
        <p:nvPicPr>
          <p:cNvPr id="9" name="Picture 8">
            <a:extLst>
              <a:ext uri="{FF2B5EF4-FFF2-40B4-BE49-F238E27FC236}">
                <a16:creationId xmlns:a16="http://schemas.microsoft.com/office/drawing/2014/main" id="{CD8156CB-ABE1-1E2F-E83A-09405FA12805}"/>
              </a:ext>
            </a:extLst>
          </p:cNvPr>
          <p:cNvPicPr>
            <a:picLocks noChangeAspect="1"/>
          </p:cNvPicPr>
          <p:nvPr/>
        </p:nvPicPr>
        <p:blipFill>
          <a:blip r:embed="rId6"/>
          <a:stretch>
            <a:fillRect/>
          </a:stretch>
        </p:blipFill>
        <p:spPr>
          <a:xfrm>
            <a:off x="67750" y="4893347"/>
            <a:ext cx="2999671" cy="1964653"/>
          </a:xfrm>
          <a:prstGeom prst="rect">
            <a:avLst/>
          </a:prstGeom>
        </p:spPr>
      </p:pic>
      <p:sp>
        <p:nvSpPr>
          <p:cNvPr id="17" name="Rectangle 16">
            <a:extLst>
              <a:ext uri="{FF2B5EF4-FFF2-40B4-BE49-F238E27FC236}">
                <a16:creationId xmlns:a16="http://schemas.microsoft.com/office/drawing/2014/main" id="{865EE42E-6570-E3B4-4386-AA5A1989DBE2}"/>
              </a:ext>
            </a:extLst>
          </p:cNvPr>
          <p:cNvSpPr/>
          <p:nvPr/>
        </p:nvSpPr>
        <p:spPr>
          <a:xfrm>
            <a:off x="6958470" y="6457889"/>
            <a:ext cx="1141571" cy="4001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357B00A-1929-CBD5-17CB-2064EA76F65F}"/>
              </a:ext>
            </a:extLst>
          </p:cNvPr>
          <p:cNvSpPr txBox="1"/>
          <p:nvPr/>
        </p:nvSpPr>
        <p:spPr>
          <a:xfrm>
            <a:off x="10101430" y="2676773"/>
            <a:ext cx="2226833" cy="954107"/>
          </a:xfrm>
          <a:prstGeom prst="rect">
            <a:avLst/>
          </a:prstGeom>
          <a:noFill/>
        </p:spPr>
        <p:txBody>
          <a:bodyPr wrap="square" rtlCol="0">
            <a:spAutoFit/>
          </a:bodyPr>
          <a:lstStyle/>
          <a:p>
            <a:r>
              <a:rPr lang="en-US" sz="2000" b="1" dirty="0"/>
              <a:t>Natural </a:t>
            </a:r>
          </a:p>
          <a:p>
            <a:r>
              <a:rPr lang="en-US" sz="1600" dirty="0"/>
              <a:t>(Cape Elizabeth, ME)</a:t>
            </a:r>
          </a:p>
          <a:p>
            <a:r>
              <a:rPr lang="en-US" sz="2000" b="1" dirty="0"/>
              <a:t> </a:t>
            </a:r>
          </a:p>
        </p:txBody>
      </p:sp>
      <p:cxnSp>
        <p:nvCxnSpPr>
          <p:cNvPr id="8" name="Straight Arrow Connector 7">
            <a:extLst>
              <a:ext uri="{FF2B5EF4-FFF2-40B4-BE49-F238E27FC236}">
                <a16:creationId xmlns:a16="http://schemas.microsoft.com/office/drawing/2014/main" id="{3FB7979D-5B68-0895-7919-893BB06AE31D}"/>
              </a:ext>
            </a:extLst>
          </p:cNvPr>
          <p:cNvCxnSpPr/>
          <p:nvPr/>
        </p:nvCxnSpPr>
        <p:spPr>
          <a:xfrm flipV="1">
            <a:off x="3975673" y="1190904"/>
            <a:ext cx="0" cy="3548062"/>
          </a:xfrm>
          <a:prstGeom prst="straightConnector1">
            <a:avLst/>
          </a:prstGeom>
          <a:ln w="635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D00B05B-D1BB-112B-596F-892940FB8C4E}"/>
              </a:ext>
            </a:extLst>
          </p:cNvPr>
          <p:cNvCxnSpPr>
            <a:cxnSpLocks/>
          </p:cNvCxnSpPr>
          <p:nvPr/>
        </p:nvCxnSpPr>
        <p:spPr>
          <a:xfrm>
            <a:off x="3951860" y="4731027"/>
            <a:ext cx="4730750" cy="0"/>
          </a:xfrm>
          <a:prstGeom prst="straightConnector1">
            <a:avLst/>
          </a:prstGeom>
          <a:ln w="635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C04E469-FE7D-4AAD-E557-04DDB6A58FCA}"/>
              </a:ext>
            </a:extLst>
          </p:cNvPr>
          <p:cNvSpPr txBox="1"/>
          <p:nvPr/>
        </p:nvSpPr>
        <p:spPr>
          <a:xfrm rot="16200000">
            <a:off x="2057228" y="2486189"/>
            <a:ext cx="3399849" cy="348878"/>
          </a:xfrm>
          <a:prstGeom prst="rect">
            <a:avLst/>
          </a:prstGeom>
          <a:noFill/>
        </p:spPr>
        <p:txBody>
          <a:bodyPr wrap="square" rtlCol="0">
            <a:spAutoFit/>
          </a:bodyPr>
          <a:lstStyle/>
          <a:p>
            <a:r>
              <a:rPr lang="en-US" sz="1667" dirty="0"/>
              <a:t>Temperature and/or Pressure</a:t>
            </a:r>
          </a:p>
        </p:txBody>
      </p:sp>
      <p:sp>
        <p:nvSpPr>
          <p:cNvPr id="20" name="Oval 19">
            <a:extLst>
              <a:ext uri="{FF2B5EF4-FFF2-40B4-BE49-F238E27FC236}">
                <a16:creationId xmlns:a16="http://schemas.microsoft.com/office/drawing/2014/main" id="{BC582165-0307-9CB8-BA89-223C90240395}"/>
              </a:ext>
            </a:extLst>
          </p:cNvPr>
          <p:cNvSpPr/>
          <p:nvPr/>
        </p:nvSpPr>
        <p:spPr>
          <a:xfrm rot="6965498">
            <a:off x="6413963" y="2065251"/>
            <a:ext cx="3251137" cy="1850138"/>
          </a:xfrm>
          <a:prstGeom prst="ellipse">
            <a:avLst/>
          </a:prstGeom>
          <a:solidFill>
            <a:srgbClr val="7030A0">
              <a:alpha val="50000"/>
            </a:srgbClr>
          </a:solidFill>
          <a:ln w="44450">
            <a:solidFill>
              <a:srgbClr val="7030A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1" name="TextBox 20">
            <a:extLst>
              <a:ext uri="{FF2B5EF4-FFF2-40B4-BE49-F238E27FC236}">
                <a16:creationId xmlns:a16="http://schemas.microsoft.com/office/drawing/2014/main" id="{93086A49-ADC5-1FDF-8AA5-E0B1A6AC9873}"/>
              </a:ext>
            </a:extLst>
          </p:cNvPr>
          <p:cNvSpPr txBox="1"/>
          <p:nvPr/>
        </p:nvSpPr>
        <p:spPr>
          <a:xfrm>
            <a:off x="6826805" y="4758984"/>
            <a:ext cx="1833558" cy="348878"/>
          </a:xfrm>
          <a:prstGeom prst="rect">
            <a:avLst/>
          </a:prstGeom>
          <a:noFill/>
        </p:spPr>
        <p:txBody>
          <a:bodyPr wrap="square" rtlCol="0">
            <a:spAutoFit/>
          </a:bodyPr>
          <a:lstStyle/>
          <a:p>
            <a:r>
              <a:rPr lang="en-US" sz="1667" dirty="0"/>
              <a:t>Fault size, L/h*</a:t>
            </a:r>
          </a:p>
        </p:txBody>
      </p:sp>
      <p:sp>
        <p:nvSpPr>
          <p:cNvPr id="22" name="Oval 21">
            <a:extLst>
              <a:ext uri="{FF2B5EF4-FFF2-40B4-BE49-F238E27FC236}">
                <a16:creationId xmlns:a16="http://schemas.microsoft.com/office/drawing/2014/main" id="{A42E3AF4-C9DB-00F4-2A8F-3728AE11FBF5}"/>
              </a:ext>
            </a:extLst>
          </p:cNvPr>
          <p:cNvSpPr/>
          <p:nvPr/>
        </p:nvSpPr>
        <p:spPr>
          <a:xfrm rot="21112067">
            <a:off x="4002489" y="1792247"/>
            <a:ext cx="1516578" cy="2793972"/>
          </a:xfrm>
          <a:prstGeom prst="ellipse">
            <a:avLst/>
          </a:prstGeom>
          <a:solidFill>
            <a:srgbClr val="29B4DF">
              <a:alpha val="49804"/>
            </a:srgbClr>
          </a:solidFill>
          <a:ln w="44450">
            <a:solidFill>
              <a:srgbClr val="29B4DF">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3" name="Oval 22">
            <a:extLst>
              <a:ext uri="{FF2B5EF4-FFF2-40B4-BE49-F238E27FC236}">
                <a16:creationId xmlns:a16="http://schemas.microsoft.com/office/drawing/2014/main" id="{5001D877-17F8-7AD9-B35B-32FB4A23ECD1}"/>
              </a:ext>
            </a:extLst>
          </p:cNvPr>
          <p:cNvSpPr/>
          <p:nvPr/>
        </p:nvSpPr>
        <p:spPr>
          <a:xfrm>
            <a:off x="5187146" y="3899523"/>
            <a:ext cx="2047985" cy="834393"/>
          </a:xfrm>
          <a:prstGeom prst="ellipse">
            <a:avLst/>
          </a:prstGeom>
          <a:solidFill>
            <a:srgbClr val="FEC46E">
              <a:alpha val="49804"/>
            </a:srgbClr>
          </a:solidFill>
          <a:ln w="44450">
            <a:solidFill>
              <a:srgbClr val="FEC46E"/>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167" dirty="0">
              <a:solidFill>
                <a:schemeClr val="tx1"/>
              </a:solidFill>
            </a:endParaRPr>
          </a:p>
        </p:txBody>
      </p:sp>
      <p:sp>
        <p:nvSpPr>
          <p:cNvPr id="24" name="Oval 23">
            <a:extLst>
              <a:ext uri="{FF2B5EF4-FFF2-40B4-BE49-F238E27FC236}">
                <a16:creationId xmlns:a16="http://schemas.microsoft.com/office/drawing/2014/main" id="{53A8EB04-F45F-FBE2-6782-21824577A24C}"/>
              </a:ext>
            </a:extLst>
          </p:cNvPr>
          <p:cNvSpPr/>
          <p:nvPr/>
        </p:nvSpPr>
        <p:spPr>
          <a:xfrm rot="5400000">
            <a:off x="7125302" y="3431297"/>
            <a:ext cx="992192" cy="1133902"/>
          </a:xfrm>
          <a:prstGeom prst="ellipse">
            <a:avLst/>
          </a:prstGeom>
          <a:solidFill>
            <a:srgbClr val="25714B">
              <a:alpha val="30196"/>
            </a:srgbClr>
          </a:solidFill>
          <a:ln w="44450">
            <a:solidFill>
              <a:srgbClr val="25714B">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339966"/>
              </a:solidFill>
            </a:endParaRPr>
          </a:p>
        </p:txBody>
      </p:sp>
      <p:sp>
        <p:nvSpPr>
          <p:cNvPr id="25" name="TextBox 24">
            <a:extLst>
              <a:ext uri="{FF2B5EF4-FFF2-40B4-BE49-F238E27FC236}">
                <a16:creationId xmlns:a16="http://schemas.microsoft.com/office/drawing/2014/main" id="{B547F1B3-C1BC-FCD0-3552-4D53BD0379B8}"/>
              </a:ext>
            </a:extLst>
          </p:cNvPr>
          <p:cNvSpPr txBox="1"/>
          <p:nvPr/>
        </p:nvSpPr>
        <p:spPr>
          <a:xfrm>
            <a:off x="3985264" y="2881553"/>
            <a:ext cx="1532379" cy="553998"/>
          </a:xfrm>
          <a:prstGeom prst="rect">
            <a:avLst/>
          </a:prstGeom>
          <a:noFill/>
        </p:spPr>
        <p:txBody>
          <a:bodyPr wrap="square" rtlCol="0">
            <a:spAutoFit/>
          </a:bodyPr>
          <a:lstStyle/>
          <a:p>
            <a:pPr algn="ctr"/>
            <a:r>
              <a:rPr lang="en-US" sz="1500" b="1" dirty="0">
                <a:solidFill>
                  <a:srgbClr val="166A84"/>
                </a:solidFill>
              </a:rPr>
              <a:t>small-scale lab experiments</a:t>
            </a:r>
          </a:p>
        </p:txBody>
      </p:sp>
      <p:sp>
        <p:nvSpPr>
          <p:cNvPr id="26" name="TextBox 25">
            <a:extLst>
              <a:ext uri="{FF2B5EF4-FFF2-40B4-BE49-F238E27FC236}">
                <a16:creationId xmlns:a16="http://schemas.microsoft.com/office/drawing/2014/main" id="{C560082C-683E-937A-3CD6-DFEA578D1AE6}"/>
              </a:ext>
            </a:extLst>
          </p:cNvPr>
          <p:cNvSpPr txBox="1"/>
          <p:nvPr/>
        </p:nvSpPr>
        <p:spPr>
          <a:xfrm>
            <a:off x="5569305" y="4058688"/>
            <a:ext cx="1307251" cy="553998"/>
          </a:xfrm>
          <a:prstGeom prst="rect">
            <a:avLst/>
          </a:prstGeom>
          <a:noFill/>
        </p:spPr>
        <p:txBody>
          <a:bodyPr wrap="square" rtlCol="0">
            <a:spAutoFit/>
          </a:bodyPr>
          <a:lstStyle/>
          <a:p>
            <a:pPr algn="ctr"/>
            <a:r>
              <a:rPr lang="en-US" sz="1500" b="1" dirty="0">
                <a:solidFill>
                  <a:schemeClr val="accent2">
                    <a:lumMod val="75000"/>
                  </a:schemeClr>
                </a:solidFill>
              </a:rPr>
              <a:t>large-scale lab experiments</a:t>
            </a:r>
          </a:p>
        </p:txBody>
      </p:sp>
      <p:sp>
        <p:nvSpPr>
          <p:cNvPr id="27" name="TextBox 26">
            <a:extLst>
              <a:ext uri="{FF2B5EF4-FFF2-40B4-BE49-F238E27FC236}">
                <a16:creationId xmlns:a16="http://schemas.microsoft.com/office/drawing/2014/main" id="{AD69D885-7CE2-514D-1BFD-5F15576AE9CA}"/>
              </a:ext>
            </a:extLst>
          </p:cNvPr>
          <p:cNvSpPr txBox="1"/>
          <p:nvPr/>
        </p:nvSpPr>
        <p:spPr>
          <a:xfrm>
            <a:off x="7356564" y="2433953"/>
            <a:ext cx="1663570" cy="323165"/>
          </a:xfrm>
          <a:prstGeom prst="rect">
            <a:avLst/>
          </a:prstGeom>
          <a:noFill/>
        </p:spPr>
        <p:txBody>
          <a:bodyPr wrap="square" rtlCol="0">
            <a:spAutoFit/>
          </a:bodyPr>
          <a:lstStyle/>
          <a:p>
            <a:pPr algn="ctr"/>
            <a:r>
              <a:rPr lang="en-US" sz="1500" b="1" dirty="0">
                <a:solidFill>
                  <a:srgbClr val="552579"/>
                </a:solidFill>
              </a:rPr>
              <a:t>natural faults</a:t>
            </a:r>
          </a:p>
        </p:txBody>
      </p:sp>
      <p:sp>
        <p:nvSpPr>
          <p:cNvPr id="28" name="TextBox 27">
            <a:extLst>
              <a:ext uri="{FF2B5EF4-FFF2-40B4-BE49-F238E27FC236}">
                <a16:creationId xmlns:a16="http://schemas.microsoft.com/office/drawing/2014/main" id="{F96BC7DF-525A-C665-9401-8BB73CAC1037}"/>
              </a:ext>
            </a:extLst>
          </p:cNvPr>
          <p:cNvSpPr txBox="1"/>
          <p:nvPr/>
        </p:nvSpPr>
        <p:spPr>
          <a:xfrm>
            <a:off x="7011952" y="3701345"/>
            <a:ext cx="1210676" cy="553998"/>
          </a:xfrm>
          <a:prstGeom prst="rect">
            <a:avLst/>
          </a:prstGeom>
          <a:noFill/>
        </p:spPr>
        <p:txBody>
          <a:bodyPr wrap="square" rtlCol="0">
            <a:spAutoFit/>
          </a:bodyPr>
          <a:lstStyle/>
          <a:p>
            <a:pPr algn="ctr"/>
            <a:r>
              <a:rPr lang="en-US" sz="1500" b="1" dirty="0">
                <a:solidFill>
                  <a:schemeClr val="accent6">
                    <a:lumMod val="50000"/>
                  </a:schemeClr>
                </a:solidFill>
              </a:rPr>
              <a:t>in-situ experiments</a:t>
            </a:r>
          </a:p>
        </p:txBody>
      </p:sp>
    </p:spTree>
    <p:extLst>
      <p:ext uri="{BB962C8B-B14F-4D97-AF65-F5344CB8AC3E}">
        <p14:creationId xmlns:p14="http://schemas.microsoft.com/office/powerpoint/2010/main" val="31358932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5933-44E2-537B-F49F-FFE9795C3288}"/>
              </a:ext>
            </a:extLst>
          </p:cNvPr>
          <p:cNvSpPr>
            <a:spLocks noGrp="1"/>
          </p:cNvSpPr>
          <p:nvPr>
            <p:ph type="title"/>
          </p:nvPr>
        </p:nvSpPr>
        <p:spPr/>
        <p:txBody>
          <a:bodyPr/>
          <a:lstStyle/>
          <a:p>
            <a:r>
              <a:rPr lang="en-US" dirty="0"/>
              <a:t>PEAK SLIP RATE</a:t>
            </a:r>
          </a:p>
        </p:txBody>
      </p:sp>
      <p:pic>
        <p:nvPicPr>
          <p:cNvPr id="6" name="Content Placeholder 5">
            <a:extLst>
              <a:ext uri="{FF2B5EF4-FFF2-40B4-BE49-F238E27FC236}">
                <a16:creationId xmlns:a16="http://schemas.microsoft.com/office/drawing/2014/main" id="{6CCDA8F9-CEEE-F004-6F26-8F325524714E}"/>
              </a:ext>
            </a:extLst>
          </p:cNvPr>
          <p:cNvPicPr>
            <a:picLocks noGrp="1" noChangeAspect="1"/>
          </p:cNvPicPr>
          <p:nvPr>
            <p:ph idx="1"/>
          </p:nvPr>
        </p:nvPicPr>
        <p:blipFill>
          <a:blip r:embed="rId2"/>
          <a:stretch>
            <a:fillRect/>
          </a:stretch>
        </p:blipFill>
        <p:spPr>
          <a:xfrm>
            <a:off x="1275640" y="1785104"/>
            <a:ext cx="9259838" cy="4099557"/>
          </a:xfrm>
        </p:spPr>
      </p:pic>
      <p:sp>
        <p:nvSpPr>
          <p:cNvPr id="4" name="Slide Number Placeholder 3">
            <a:extLst>
              <a:ext uri="{FF2B5EF4-FFF2-40B4-BE49-F238E27FC236}">
                <a16:creationId xmlns:a16="http://schemas.microsoft.com/office/drawing/2014/main" id="{E9250FEC-0639-B0F7-C4DE-5D1A4D97B48E}"/>
              </a:ext>
            </a:extLst>
          </p:cNvPr>
          <p:cNvSpPr>
            <a:spLocks noGrp="1"/>
          </p:cNvSpPr>
          <p:nvPr>
            <p:ph type="sldNum" sz="quarter" idx="12"/>
          </p:nvPr>
        </p:nvSpPr>
        <p:spPr/>
        <p:txBody>
          <a:bodyPr/>
          <a:lstStyle/>
          <a:p>
            <a:fld id="{7E5AEC62-4399-4E66-8620-E9C6671C3DF0}" type="slidenum">
              <a:rPr lang="en-US" smtClean="0"/>
              <a:t>16</a:t>
            </a:fld>
            <a:endParaRPr lang="en-US"/>
          </a:p>
        </p:txBody>
      </p:sp>
    </p:spTree>
    <p:extLst>
      <p:ext uri="{BB962C8B-B14F-4D97-AF65-F5344CB8AC3E}">
        <p14:creationId xmlns:p14="http://schemas.microsoft.com/office/powerpoint/2010/main" val="349243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EB76-5152-6052-778B-A3330800E159}"/>
              </a:ext>
            </a:extLst>
          </p:cNvPr>
          <p:cNvSpPr>
            <a:spLocks noGrp="1"/>
          </p:cNvSpPr>
          <p:nvPr>
            <p:ph type="title"/>
          </p:nvPr>
        </p:nvSpPr>
        <p:spPr>
          <a:xfrm>
            <a:off x="125627" y="-8777"/>
            <a:ext cx="1676670" cy="2990516"/>
          </a:xfrm>
        </p:spPr>
        <p:txBody>
          <a:bodyPr>
            <a:normAutofit/>
          </a:bodyPr>
          <a:lstStyle/>
          <a:p>
            <a:r>
              <a:rPr lang="en-US" dirty="0"/>
              <a:t>SLIP ON BUMP</a:t>
            </a:r>
          </a:p>
        </p:txBody>
      </p:sp>
      <p:pic>
        <p:nvPicPr>
          <p:cNvPr id="6" name="Content Placeholder 5">
            <a:extLst>
              <a:ext uri="{FF2B5EF4-FFF2-40B4-BE49-F238E27FC236}">
                <a16:creationId xmlns:a16="http://schemas.microsoft.com/office/drawing/2014/main" id="{4B715041-8C2F-820A-A3F5-3784FC82420B}"/>
              </a:ext>
            </a:extLst>
          </p:cNvPr>
          <p:cNvPicPr>
            <a:picLocks noGrp="1" noChangeAspect="1"/>
          </p:cNvPicPr>
          <p:nvPr>
            <p:ph idx="1"/>
          </p:nvPr>
        </p:nvPicPr>
        <p:blipFill>
          <a:blip r:embed="rId2"/>
          <a:stretch>
            <a:fillRect/>
          </a:stretch>
        </p:blipFill>
        <p:spPr>
          <a:xfrm>
            <a:off x="1895061" y="4474"/>
            <a:ext cx="10296939" cy="6822383"/>
          </a:xfrm>
        </p:spPr>
      </p:pic>
      <p:sp>
        <p:nvSpPr>
          <p:cNvPr id="4" name="Slide Number Placeholder 3">
            <a:extLst>
              <a:ext uri="{FF2B5EF4-FFF2-40B4-BE49-F238E27FC236}">
                <a16:creationId xmlns:a16="http://schemas.microsoft.com/office/drawing/2014/main" id="{5988CF8D-B211-C66B-1582-0C93740CE2C8}"/>
              </a:ext>
            </a:extLst>
          </p:cNvPr>
          <p:cNvSpPr>
            <a:spLocks noGrp="1"/>
          </p:cNvSpPr>
          <p:nvPr>
            <p:ph type="sldNum" sz="quarter" idx="12"/>
          </p:nvPr>
        </p:nvSpPr>
        <p:spPr/>
        <p:txBody>
          <a:bodyPr/>
          <a:lstStyle/>
          <a:p>
            <a:fld id="{7E5AEC62-4399-4E66-8620-E9C6671C3DF0}" type="slidenum">
              <a:rPr lang="en-US" smtClean="0"/>
              <a:t>17</a:t>
            </a:fld>
            <a:endParaRPr lang="en-US"/>
          </a:p>
        </p:txBody>
      </p:sp>
    </p:spTree>
    <p:extLst>
      <p:ext uri="{BB962C8B-B14F-4D97-AF65-F5344CB8AC3E}">
        <p14:creationId xmlns:p14="http://schemas.microsoft.com/office/powerpoint/2010/main" val="200116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8CB0-09C4-E31D-700D-5E16E918B1C6}"/>
              </a:ext>
            </a:extLst>
          </p:cNvPr>
          <p:cNvSpPr>
            <a:spLocks noGrp="1"/>
          </p:cNvSpPr>
          <p:nvPr>
            <p:ph type="title"/>
          </p:nvPr>
        </p:nvSpPr>
        <p:spPr>
          <a:xfrm>
            <a:off x="105293" y="0"/>
            <a:ext cx="10515600" cy="1325563"/>
          </a:xfrm>
        </p:spPr>
        <p:txBody>
          <a:bodyPr/>
          <a:lstStyle/>
          <a:p>
            <a:r>
              <a:rPr lang="en-US" dirty="0"/>
              <a:t>Lab seismology – system calibration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7912BCB-E27F-CB78-F555-91D3BB18CC63}"/>
                  </a:ext>
                </a:extLst>
              </p:cNvPr>
              <p:cNvSpPr>
                <a:spLocks noGrp="1"/>
              </p:cNvSpPr>
              <p:nvPr>
                <p:ph sz="half" idx="2"/>
              </p:nvPr>
            </p:nvSpPr>
            <p:spPr>
              <a:xfrm>
                <a:off x="335648" y="4563836"/>
                <a:ext cx="5355739" cy="382555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panose="02040503050406030204" pitchFamily="18" charset="0"/>
                        </a:rPr>
                        <m:t>𝑠</m:t>
                      </m:r>
                      <m:d>
                        <m:dPr>
                          <m:ctrlPr>
                            <a:rPr lang="en-US" b="0" i="1" smtClean="0">
                              <a:solidFill>
                                <a:srgbClr val="00B0F0"/>
                              </a:solidFill>
                              <a:latin typeface="Cambria Math" panose="02040503050406030204" pitchFamily="18" charset="0"/>
                            </a:rPr>
                          </m:ctrlPr>
                        </m:dPr>
                        <m:e>
                          <m:r>
                            <a:rPr lang="en-US" b="0" i="1" smtClean="0">
                              <a:solidFill>
                                <a:srgbClr val="00B0F0"/>
                              </a:solidFill>
                              <a:latin typeface="Cambria Math" panose="02040503050406030204" pitchFamily="18" charset="0"/>
                            </a:rPr>
                            <m:t>𝑡</m:t>
                          </m:r>
                        </m:e>
                      </m:d>
                      <m:r>
                        <a:rPr lang="en-US" b="0" i="1" smtClean="0">
                          <a:latin typeface="Cambria Math" panose="02040503050406030204" pitchFamily="18" charset="0"/>
                        </a:rPr>
                        <m:t>=</m:t>
                      </m:r>
                      <m:r>
                        <a:rPr lang="en-US" b="0" i="1" smtClean="0">
                          <a:solidFill>
                            <a:srgbClr val="7030A0"/>
                          </a:solidFill>
                          <a:latin typeface="Cambria Math" panose="02040503050406030204" pitchFamily="18" charset="0"/>
                        </a:rPr>
                        <m:t>𝑚</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𝑡</m:t>
                          </m:r>
                        </m:e>
                      </m:d>
                      <m:r>
                        <a:rPr lang="en-US" b="0" i="1" smtClean="0">
                          <a:solidFill>
                            <a:srgbClr val="7030A0"/>
                          </a:solidFill>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b="0" i="1" smtClean="0">
                          <a:solidFill>
                            <a:srgbClr val="E23EB7"/>
                          </a:solidFill>
                          <a:latin typeface="Cambria Math" panose="02040503050406030204" pitchFamily="18" charset="0"/>
                          <a:ea typeface="Cambria Math" panose="02040503050406030204" pitchFamily="18" charset="0"/>
                        </a:rPr>
                        <m:t>𝑔</m:t>
                      </m:r>
                      <m:d>
                        <m:dPr>
                          <m:ctrlPr>
                            <a:rPr lang="en-US" b="0" i="1" smtClean="0">
                              <a:solidFill>
                                <a:srgbClr val="E23EB7"/>
                              </a:solidFill>
                              <a:latin typeface="Cambria Math" panose="02040503050406030204" pitchFamily="18" charset="0"/>
                              <a:ea typeface="Cambria Math" panose="02040503050406030204" pitchFamily="18" charset="0"/>
                            </a:rPr>
                          </m:ctrlPr>
                        </m:dPr>
                        <m:e>
                          <m:r>
                            <a:rPr lang="en-US" b="0" i="1" smtClean="0">
                              <a:solidFill>
                                <a:srgbClr val="E23EB7"/>
                              </a:solidFill>
                              <a:latin typeface="Cambria Math" panose="02040503050406030204" pitchFamily="18" charset="0"/>
                              <a:ea typeface="Cambria Math" panose="02040503050406030204" pitchFamily="18" charset="0"/>
                            </a:rPr>
                            <m:t>𝑡</m:t>
                          </m:r>
                        </m:e>
                      </m:d>
                      <m:r>
                        <a:rPr lang="en-US" b="0" i="1" smtClean="0">
                          <a:solidFill>
                            <a:srgbClr val="E23EB7"/>
                          </a:solidFill>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b="0" i="1" smtClean="0">
                          <a:solidFill>
                            <a:schemeClr val="accent6">
                              <a:lumMod val="75000"/>
                            </a:schemeClr>
                          </a:solidFill>
                          <a:latin typeface="Cambria Math" panose="02040503050406030204" pitchFamily="18" charset="0"/>
                          <a:ea typeface="Cambria Math" panose="02040503050406030204" pitchFamily="18" charset="0"/>
                        </a:rPr>
                        <m:t>𝑖</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𝑡</m:t>
                      </m:r>
                      <m:r>
                        <a:rPr lang="en-US" b="0" i="1" smtClean="0">
                          <a:solidFill>
                            <a:schemeClr val="accent6">
                              <a:lumMod val="75000"/>
                            </a:schemeClr>
                          </a:solidFill>
                          <a:latin typeface="Cambria Math" panose="02040503050406030204" pitchFamily="18" charset="0"/>
                          <a:ea typeface="Cambria Math" panose="02040503050406030204" pitchFamily="18" charset="0"/>
                        </a:rPr>
                        <m:t>)</m:t>
                      </m:r>
                    </m:oMath>
                  </m:oMathPara>
                </a14:m>
                <a:endParaRPr lang="en-US" dirty="0">
                  <a:solidFill>
                    <a:schemeClr val="accent6">
                      <a:lumMod val="75000"/>
                    </a:schemeClr>
                  </a:solidFill>
                </a:endParaRPr>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panose="02040503050406030204" pitchFamily="18" charset="0"/>
                        </a:rPr>
                        <m:t>𝑆</m:t>
                      </m:r>
                      <m:d>
                        <m:dPr>
                          <m:ctrlPr>
                            <a:rPr lang="en-US" b="0" i="1" smtClean="0">
                              <a:solidFill>
                                <a:srgbClr val="00B0F0"/>
                              </a:solidFill>
                              <a:latin typeface="Cambria Math" panose="02040503050406030204" pitchFamily="18" charset="0"/>
                            </a:rPr>
                          </m:ctrlPr>
                        </m:dPr>
                        <m:e>
                          <m:r>
                            <a:rPr lang="en-US" b="0" i="1" smtClean="0">
                              <a:solidFill>
                                <a:srgbClr val="00B0F0"/>
                              </a:solidFill>
                              <a:latin typeface="Cambria Math" panose="02040503050406030204" pitchFamily="18" charset="0"/>
                            </a:rPr>
                            <m:t>𝑓</m:t>
                          </m:r>
                        </m:e>
                      </m:d>
                      <m:r>
                        <a:rPr lang="en-US" b="0" i="1" smtClean="0">
                          <a:latin typeface="Cambria Math" panose="02040503050406030204" pitchFamily="18" charset="0"/>
                        </a:rPr>
                        <m:t>=</m:t>
                      </m:r>
                      <m:r>
                        <a:rPr lang="en-US" b="0" i="1" smtClean="0">
                          <a:solidFill>
                            <a:srgbClr val="7030A0"/>
                          </a:solidFill>
                          <a:latin typeface="Cambria Math" panose="02040503050406030204" pitchFamily="18" charset="0"/>
                        </a:rPr>
                        <m:t>𝑀</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𝑓</m:t>
                          </m:r>
                        </m:e>
                      </m:d>
                      <m:r>
                        <a:rPr lang="en-US" b="0" i="1" smtClean="0">
                          <a:solidFill>
                            <a:srgbClr val="7030A0"/>
                          </a:solidFill>
                          <a:latin typeface="Cambria Math" panose="02040503050406030204" pitchFamily="18" charset="0"/>
                        </a:rPr>
                        <m:t> </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1" smtClean="0">
                          <a:solidFill>
                            <a:srgbClr val="E23EB7"/>
                          </a:solidFill>
                          <a:latin typeface="Cambria Math" panose="02040503050406030204" pitchFamily="18" charset="0"/>
                          <a:ea typeface="Cambria Math" panose="02040503050406030204" pitchFamily="18" charset="0"/>
                        </a:rPr>
                        <m:t>𝐺</m:t>
                      </m:r>
                      <m:d>
                        <m:dPr>
                          <m:ctrlPr>
                            <a:rPr lang="en-US" b="0" i="1" smtClean="0">
                              <a:solidFill>
                                <a:srgbClr val="E23EB7"/>
                              </a:solidFill>
                              <a:latin typeface="Cambria Math" panose="02040503050406030204" pitchFamily="18" charset="0"/>
                              <a:ea typeface="Cambria Math" panose="02040503050406030204" pitchFamily="18" charset="0"/>
                            </a:rPr>
                          </m:ctrlPr>
                        </m:dPr>
                        <m:e>
                          <m:r>
                            <a:rPr lang="en-US" b="0" i="1" smtClean="0">
                              <a:solidFill>
                                <a:srgbClr val="E23EB7"/>
                              </a:solidFill>
                              <a:latin typeface="Cambria Math" panose="02040503050406030204" pitchFamily="18" charset="0"/>
                              <a:ea typeface="Cambria Math" panose="02040503050406030204" pitchFamily="18" charset="0"/>
                            </a:rPr>
                            <m:t>𝑓</m:t>
                          </m:r>
                        </m:e>
                      </m:d>
                      <m:r>
                        <a:rPr lang="en-US" b="0" i="1" smtClean="0">
                          <a:solidFill>
                            <a:srgbClr val="E23EB7"/>
                          </a:solidFill>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b="0" i="1" smtClean="0">
                          <a:solidFill>
                            <a:schemeClr val="accent6">
                              <a:lumMod val="75000"/>
                            </a:schemeClr>
                          </a:solidFill>
                          <a:latin typeface="Cambria Math" panose="02040503050406030204" pitchFamily="18" charset="0"/>
                          <a:ea typeface="Cambria Math" panose="02040503050406030204" pitchFamily="18" charset="0"/>
                        </a:rPr>
                        <m:t>𝐼</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𝑓</m:t>
                      </m:r>
                      <m:r>
                        <a:rPr lang="en-US" b="0" i="1" smtClean="0">
                          <a:solidFill>
                            <a:schemeClr val="accent6">
                              <a:lumMod val="75000"/>
                            </a:schemeClr>
                          </a:solidFill>
                          <a:latin typeface="Cambria Math" panose="02040503050406030204" pitchFamily="18" charset="0"/>
                          <a:ea typeface="Cambria Math" panose="02040503050406030204" pitchFamily="18" charset="0"/>
                        </a:rPr>
                        <m:t>)</m:t>
                      </m:r>
                    </m:oMath>
                  </m:oMathPara>
                </a14:m>
                <a:endParaRPr lang="en-US" dirty="0">
                  <a:solidFill>
                    <a:schemeClr val="accent6">
                      <a:lumMod val="75000"/>
                    </a:schemeClr>
                  </a:solidFill>
                </a:endParaRPr>
              </a:p>
              <a:p>
                <a:endParaRPr lang="en-US" dirty="0"/>
              </a:p>
              <a:p>
                <a:endParaRPr lang="en-US" sz="2400" dirty="0"/>
              </a:p>
            </p:txBody>
          </p:sp>
        </mc:Choice>
        <mc:Fallback xmlns="">
          <p:sp>
            <p:nvSpPr>
              <p:cNvPr id="4" name="Content Placeholder 3">
                <a:extLst>
                  <a:ext uri="{FF2B5EF4-FFF2-40B4-BE49-F238E27FC236}">
                    <a16:creationId xmlns:a16="http://schemas.microsoft.com/office/drawing/2014/main" id="{47912BCB-E27F-CB78-F555-91D3BB18CC63}"/>
                  </a:ext>
                </a:extLst>
              </p:cNvPr>
              <p:cNvSpPr>
                <a:spLocks noGrp="1" noRot="1" noChangeAspect="1" noMove="1" noResize="1" noEditPoints="1" noAdjustHandles="1" noChangeArrowheads="1" noChangeShapeType="1" noTextEdit="1"/>
              </p:cNvSpPr>
              <p:nvPr>
                <p:ph sz="half" idx="2"/>
              </p:nvPr>
            </p:nvSpPr>
            <p:spPr>
              <a:xfrm>
                <a:off x="335648" y="4563836"/>
                <a:ext cx="5355739" cy="3825550"/>
              </a:xfrm>
              <a:blipFill>
                <a:blip r:embed="rId3"/>
                <a:stretch>
                  <a:fillRect/>
                </a:stretch>
              </a:blipFill>
            </p:spPr>
            <p:txBody>
              <a:bodyPr/>
              <a:lstStyle/>
              <a:p>
                <a:r>
                  <a:rPr lang="en-US">
                    <a:noFill/>
                  </a:rPr>
                  <a:t> </a:t>
                </a:r>
              </a:p>
            </p:txBody>
          </p:sp>
        </mc:Fallback>
      </mc:AlternateContent>
      <p:pic>
        <p:nvPicPr>
          <p:cNvPr id="8" name="Content Placeholder 7" descr="A picture containing histogram&#10;&#10;Description automatically generated">
            <a:extLst>
              <a:ext uri="{FF2B5EF4-FFF2-40B4-BE49-F238E27FC236}">
                <a16:creationId xmlns:a16="http://schemas.microsoft.com/office/drawing/2014/main" id="{09562821-70AE-DD2C-0BE7-C04B36B82E2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698709" y="2564686"/>
            <a:ext cx="4421335" cy="3439231"/>
          </a:xfrm>
        </p:spPr>
      </p:pic>
      <p:sp>
        <p:nvSpPr>
          <p:cNvPr id="9" name="TextBox 8">
            <a:extLst>
              <a:ext uri="{FF2B5EF4-FFF2-40B4-BE49-F238E27FC236}">
                <a16:creationId xmlns:a16="http://schemas.microsoft.com/office/drawing/2014/main" id="{B867D8E1-56D5-0E64-C1E6-5066C71CB835}"/>
              </a:ext>
            </a:extLst>
          </p:cNvPr>
          <p:cNvSpPr txBox="1"/>
          <p:nvPr/>
        </p:nvSpPr>
        <p:spPr>
          <a:xfrm>
            <a:off x="9718265" y="6211669"/>
            <a:ext cx="2473735" cy="646331"/>
          </a:xfrm>
          <a:prstGeom prst="rect">
            <a:avLst/>
          </a:prstGeom>
          <a:noFill/>
        </p:spPr>
        <p:txBody>
          <a:bodyPr wrap="square" rtlCol="0">
            <a:spAutoFit/>
          </a:bodyPr>
          <a:lstStyle/>
          <a:p>
            <a:r>
              <a:rPr lang="en-US" dirty="0"/>
              <a:t>McLaskey et al., 2015</a:t>
            </a:r>
          </a:p>
          <a:p>
            <a:r>
              <a:rPr lang="en-US" dirty="0"/>
              <a:t>Wu and McLaskey, 2018 </a:t>
            </a:r>
          </a:p>
        </p:txBody>
      </p:sp>
      <p:sp>
        <p:nvSpPr>
          <p:cNvPr id="14" name="TextBox 13">
            <a:extLst>
              <a:ext uri="{FF2B5EF4-FFF2-40B4-BE49-F238E27FC236}">
                <a16:creationId xmlns:a16="http://schemas.microsoft.com/office/drawing/2014/main" id="{1199E026-6243-B893-5315-3A388F833395}"/>
              </a:ext>
            </a:extLst>
          </p:cNvPr>
          <p:cNvSpPr txBox="1"/>
          <p:nvPr/>
        </p:nvSpPr>
        <p:spPr>
          <a:xfrm>
            <a:off x="326886" y="4065775"/>
            <a:ext cx="792501" cy="369332"/>
          </a:xfrm>
          <a:prstGeom prst="rect">
            <a:avLst/>
          </a:prstGeom>
          <a:noFill/>
        </p:spPr>
        <p:txBody>
          <a:bodyPr wrap="square" rtlCol="0">
            <a:spAutoFit/>
          </a:bodyPr>
          <a:lstStyle/>
          <a:p>
            <a:r>
              <a:rPr lang="en-US" dirty="0">
                <a:solidFill>
                  <a:srgbClr val="00B0F0"/>
                </a:solidFill>
              </a:rPr>
              <a:t>Signal</a:t>
            </a:r>
          </a:p>
        </p:txBody>
      </p:sp>
      <p:sp>
        <p:nvSpPr>
          <p:cNvPr id="15" name="TextBox 14">
            <a:extLst>
              <a:ext uri="{FF2B5EF4-FFF2-40B4-BE49-F238E27FC236}">
                <a16:creationId xmlns:a16="http://schemas.microsoft.com/office/drawing/2014/main" id="{ECD3918E-AF1F-A5A3-AE78-4B2E71EFE43E}"/>
              </a:ext>
            </a:extLst>
          </p:cNvPr>
          <p:cNvSpPr txBox="1"/>
          <p:nvPr/>
        </p:nvSpPr>
        <p:spPr>
          <a:xfrm>
            <a:off x="1504511" y="3881109"/>
            <a:ext cx="1451601" cy="369332"/>
          </a:xfrm>
          <a:prstGeom prst="rect">
            <a:avLst/>
          </a:prstGeom>
          <a:noFill/>
        </p:spPr>
        <p:txBody>
          <a:bodyPr wrap="square" rtlCol="0">
            <a:spAutoFit/>
          </a:bodyPr>
          <a:lstStyle/>
          <a:p>
            <a:r>
              <a:rPr lang="en-US" dirty="0">
                <a:solidFill>
                  <a:srgbClr val="7030A0"/>
                </a:solidFill>
              </a:rPr>
              <a:t>Source</a:t>
            </a:r>
          </a:p>
        </p:txBody>
      </p:sp>
      <p:sp>
        <p:nvSpPr>
          <p:cNvPr id="16" name="TextBox 15">
            <a:extLst>
              <a:ext uri="{FF2B5EF4-FFF2-40B4-BE49-F238E27FC236}">
                <a16:creationId xmlns:a16="http://schemas.microsoft.com/office/drawing/2014/main" id="{C7897802-9ED4-CBAB-D708-4E16319629D4}"/>
              </a:ext>
            </a:extLst>
          </p:cNvPr>
          <p:cNvSpPr txBox="1"/>
          <p:nvPr/>
        </p:nvSpPr>
        <p:spPr>
          <a:xfrm>
            <a:off x="2557942" y="3637971"/>
            <a:ext cx="1451601" cy="646331"/>
          </a:xfrm>
          <a:prstGeom prst="rect">
            <a:avLst/>
          </a:prstGeom>
          <a:noFill/>
        </p:spPr>
        <p:txBody>
          <a:bodyPr wrap="square" rtlCol="0">
            <a:spAutoFit/>
          </a:bodyPr>
          <a:lstStyle/>
          <a:p>
            <a:r>
              <a:rPr lang="en-US" dirty="0">
                <a:solidFill>
                  <a:srgbClr val="E23EB7"/>
                </a:solidFill>
              </a:rPr>
              <a:t>Wave propagation</a:t>
            </a:r>
          </a:p>
        </p:txBody>
      </p:sp>
      <p:sp>
        <p:nvSpPr>
          <p:cNvPr id="17" name="TextBox 16">
            <a:extLst>
              <a:ext uri="{FF2B5EF4-FFF2-40B4-BE49-F238E27FC236}">
                <a16:creationId xmlns:a16="http://schemas.microsoft.com/office/drawing/2014/main" id="{ABAAD64C-3D70-E162-F4CA-FE1F266D5EA0}"/>
              </a:ext>
            </a:extLst>
          </p:cNvPr>
          <p:cNvSpPr txBox="1"/>
          <p:nvPr/>
        </p:nvSpPr>
        <p:spPr>
          <a:xfrm>
            <a:off x="4195091" y="3672549"/>
            <a:ext cx="1900909" cy="646331"/>
          </a:xfrm>
          <a:prstGeom prst="rect">
            <a:avLst/>
          </a:prstGeom>
          <a:noFill/>
        </p:spPr>
        <p:txBody>
          <a:bodyPr wrap="square" rtlCol="0">
            <a:spAutoFit/>
          </a:bodyPr>
          <a:lstStyle/>
          <a:p>
            <a:r>
              <a:rPr lang="en-US" dirty="0">
                <a:solidFill>
                  <a:schemeClr val="accent6">
                    <a:lumMod val="75000"/>
                  </a:schemeClr>
                </a:solidFill>
              </a:rPr>
              <a:t>Sensor and recording system</a:t>
            </a:r>
          </a:p>
        </p:txBody>
      </p:sp>
      <p:sp>
        <p:nvSpPr>
          <p:cNvPr id="18" name="Rectangle: Rounded Corners 17">
            <a:extLst>
              <a:ext uri="{FF2B5EF4-FFF2-40B4-BE49-F238E27FC236}">
                <a16:creationId xmlns:a16="http://schemas.microsoft.com/office/drawing/2014/main" id="{BF8989B2-291F-5898-6121-45DA81020D40}"/>
              </a:ext>
            </a:extLst>
          </p:cNvPr>
          <p:cNvSpPr/>
          <p:nvPr/>
        </p:nvSpPr>
        <p:spPr>
          <a:xfrm>
            <a:off x="2943846" y="5409112"/>
            <a:ext cx="2351314" cy="586819"/>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A4D92E1-B8F5-1F02-CEBF-EBE72C86CA71}"/>
              </a:ext>
            </a:extLst>
          </p:cNvPr>
          <p:cNvSpPr txBox="1"/>
          <p:nvPr/>
        </p:nvSpPr>
        <p:spPr>
          <a:xfrm>
            <a:off x="2943846" y="6051699"/>
            <a:ext cx="2629245" cy="646331"/>
          </a:xfrm>
          <a:prstGeom prst="rect">
            <a:avLst/>
          </a:prstGeom>
          <a:noFill/>
        </p:spPr>
        <p:txBody>
          <a:bodyPr wrap="square" rtlCol="0">
            <a:spAutoFit/>
          </a:bodyPr>
          <a:lstStyle/>
          <a:p>
            <a:r>
              <a:rPr lang="en-US" dirty="0">
                <a:solidFill>
                  <a:srgbClr val="0000FF"/>
                </a:solidFill>
              </a:rPr>
              <a:t>Ball drop as empirical Green's function </a:t>
            </a:r>
          </a:p>
        </p:txBody>
      </p:sp>
      <p:cxnSp>
        <p:nvCxnSpPr>
          <p:cNvPr id="21" name="Straight Arrow Connector 20">
            <a:extLst>
              <a:ext uri="{FF2B5EF4-FFF2-40B4-BE49-F238E27FC236}">
                <a16:creationId xmlns:a16="http://schemas.microsoft.com/office/drawing/2014/main" id="{13DAF497-ED89-475E-26BD-EA8576A3AC8B}"/>
              </a:ext>
            </a:extLst>
          </p:cNvPr>
          <p:cNvCxnSpPr>
            <a:cxnSpLocks/>
            <a:stCxn id="14" idx="3"/>
          </p:cNvCxnSpPr>
          <p:nvPr/>
        </p:nvCxnSpPr>
        <p:spPr>
          <a:xfrm>
            <a:off x="1119387" y="4250441"/>
            <a:ext cx="66643" cy="4041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9764D3C-AA9C-D07D-7AC4-E4345FF8F442}"/>
              </a:ext>
            </a:extLst>
          </p:cNvPr>
          <p:cNvCxnSpPr>
            <a:cxnSpLocks/>
          </p:cNvCxnSpPr>
          <p:nvPr/>
        </p:nvCxnSpPr>
        <p:spPr>
          <a:xfrm>
            <a:off x="2007770" y="4205083"/>
            <a:ext cx="364624" cy="4320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8CBB897-EF38-571E-5981-6EB9AF888D78}"/>
              </a:ext>
            </a:extLst>
          </p:cNvPr>
          <p:cNvCxnSpPr>
            <a:cxnSpLocks/>
          </p:cNvCxnSpPr>
          <p:nvPr/>
        </p:nvCxnSpPr>
        <p:spPr>
          <a:xfrm>
            <a:off x="3408339" y="4250441"/>
            <a:ext cx="250383" cy="3220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99D7784-3F6A-6663-092C-1A92BD32BA6C}"/>
              </a:ext>
            </a:extLst>
          </p:cNvPr>
          <p:cNvCxnSpPr>
            <a:cxnSpLocks/>
          </p:cNvCxnSpPr>
          <p:nvPr/>
        </p:nvCxnSpPr>
        <p:spPr>
          <a:xfrm>
            <a:off x="4509119" y="4250441"/>
            <a:ext cx="144087" cy="3133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A picture containing text, measuring stick&#10;&#10;Description automatically generated">
            <a:extLst>
              <a:ext uri="{FF2B5EF4-FFF2-40B4-BE49-F238E27FC236}">
                <a16:creationId xmlns:a16="http://schemas.microsoft.com/office/drawing/2014/main" id="{445C8E53-0888-1CD4-72AC-7C10FA1DC70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9518614" y="-358734"/>
            <a:ext cx="1896349" cy="3039811"/>
          </a:xfrm>
          <a:prstGeom prst="rect">
            <a:avLst/>
          </a:prstGeom>
        </p:spPr>
      </p:pic>
      <p:sp>
        <p:nvSpPr>
          <p:cNvPr id="12" name="Rectangle 11">
            <a:extLst>
              <a:ext uri="{FF2B5EF4-FFF2-40B4-BE49-F238E27FC236}">
                <a16:creationId xmlns:a16="http://schemas.microsoft.com/office/drawing/2014/main" id="{89BD8F48-893D-C461-673D-3539806DAD40}"/>
              </a:ext>
            </a:extLst>
          </p:cNvPr>
          <p:cNvSpPr/>
          <p:nvPr/>
        </p:nvSpPr>
        <p:spPr>
          <a:xfrm>
            <a:off x="2608708" y="2385268"/>
            <a:ext cx="1424528" cy="962025"/>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F1F85D-4178-D58E-FD9C-3156252357D3}"/>
              </a:ext>
            </a:extLst>
          </p:cNvPr>
          <p:cNvSpPr/>
          <p:nvPr/>
        </p:nvSpPr>
        <p:spPr>
          <a:xfrm>
            <a:off x="4033235" y="2388861"/>
            <a:ext cx="2566448" cy="962025"/>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83A9400-8E59-527D-4F3E-2A7AA650886A}"/>
              </a:ext>
            </a:extLst>
          </p:cNvPr>
          <p:cNvSpPr/>
          <p:nvPr/>
        </p:nvSpPr>
        <p:spPr>
          <a:xfrm rot="700283">
            <a:off x="3892310" y="1581946"/>
            <a:ext cx="2140836" cy="472440"/>
          </a:xfrm>
          <a:custGeom>
            <a:avLst/>
            <a:gdLst>
              <a:gd name="connsiteX0" fmla="*/ 2423160 w 2423160"/>
              <a:gd name="connsiteY0" fmla="*/ 579985 h 579985"/>
              <a:gd name="connsiteX1" fmla="*/ 1188720 w 2423160"/>
              <a:gd name="connsiteY1" fmla="*/ 865 h 579985"/>
              <a:gd name="connsiteX2" fmla="*/ 381000 w 2423160"/>
              <a:gd name="connsiteY2" fmla="*/ 450445 h 579985"/>
              <a:gd name="connsiteX3" fmla="*/ 0 w 2423160"/>
              <a:gd name="connsiteY3" fmla="*/ 496165 h 579985"/>
            </a:gdLst>
            <a:ahLst/>
            <a:cxnLst>
              <a:cxn ang="0">
                <a:pos x="connsiteX0" y="connsiteY0"/>
              </a:cxn>
              <a:cxn ang="0">
                <a:pos x="connsiteX1" y="connsiteY1"/>
              </a:cxn>
              <a:cxn ang="0">
                <a:pos x="connsiteX2" y="connsiteY2"/>
              </a:cxn>
              <a:cxn ang="0">
                <a:pos x="connsiteX3" y="connsiteY3"/>
              </a:cxn>
            </a:cxnLst>
            <a:rect l="l" t="t" r="r" b="b"/>
            <a:pathLst>
              <a:path w="2423160" h="579985">
                <a:moveTo>
                  <a:pt x="2423160" y="579985"/>
                </a:moveTo>
                <a:cubicBezTo>
                  <a:pt x="1976120" y="301220"/>
                  <a:pt x="1529080" y="22455"/>
                  <a:pt x="1188720" y="865"/>
                </a:cubicBezTo>
                <a:cubicBezTo>
                  <a:pt x="848360" y="-20725"/>
                  <a:pt x="579120" y="367895"/>
                  <a:pt x="381000" y="450445"/>
                </a:cubicBezTo>
                <a:cubicBezTo>
                  <a:pt x="182880" y="532995"/>
                  <a:pt x="74930" y="522835"/>
                  <a:pt x="0" y="496165"/>
                </a:cubicBezTo>
              </a:path>
            </a:pathLst>
          </a:cu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Freeform: Shape 22">
            <a:extLst>
              <a:ext uri="{FF2B5EF4-FFF2-40B4-BE49-F238E27FC236}">
                <a16:creationId xmlns:a16="http://schemas.microsoft.com/office/drawing/2014/main" id="{C50A9CC5-04C3-442F-16AC-B28B4048E81C}"/>
              </a:ext>
            </a:extLst>
          </p:cNvPr>
          <p:cNvSpPr/>
          <p:nvPr/>
        </p:nvSpPr>
        <p:spPr>
          <a:xfrm rot="8785628" flipV="1">
            <a:off x="4019494" y="2356168"/>
            <a:ext cx="1974558" cy="717195"/>
          </a:xfrm>
          <a:custGeom>
            <a:avLst/>
            <a:gdLst>
              <a:gd name="connsiteX0" fmla="*/ 0 w 1974558"/>
              <a:gd name="connsiteY0" fmla="*/ 645255 h 717195"/>
              <a:gd name="connsiteX1" fmla="*/ 51082 w 1974558"/>
              <a:gd name="connsiteY1" fmla="*/ 701572 h 717195"/>
              <a:gd name="connsiteX2" fmla="*/ 102165 w 1974558"/>
              <a:gd name="connsiteY2" fmla="*/ 712836 h 717195"/>
              <a:gd name="connsiteX3" fmla="*/ 132814 w 1974558"/>
              <a:gd name="connsiteY3" fmla="*/ 600201 h 717195"/>
              <a:gd name="connsiteX4" fmla="*/ 163464 w 1974558"/>
              <a:gd name="connsiteY4" fmla="*/ 566410 h 717195"/>
              <a:gd name="connsiteX5" fmla="*/ 214546 w 1974558"/>
              <a:gd name="connsiteY5" fmla="*/ 645255 h 717195"/>
              <a:gd name="connsiteX6" fmla="*/ 245196 w 1974558"/>
              <a:gd name="connsiteY6" fmla="*/ 679045 h 717195"/>
              <a:gd name="connsiteX7" fmla="*/ 275845 w 1974558"/>
              <a:gd name="connsiteY7" fmla="*/ 633991 h 717195"/>
              <a:gd name="connsiteX8" fmla="*/ 306495 w 1974558"/>
              <a:gd name="connsiteY8" fmla="*/ 555147 h 717195"/>
              <a:gd name="connsiteX9" fmla="*/ 326928 w 1974558"/>
              <a:gd name="connsiteY9" fmla="*/ 442512 h 717195"/>
              <a:gd name="connsiteX10" fmla="*/ 357577 w 1974558"/>
              <a:gd name="connsiteY10" fmla="*/ 453775 h 717195"/>
              <a:gd name="connsiteX11" fmla="*/ 418876 w 1974558"/>
              <a:gd name="connsiteY11" fmla="*/ 498829 h 717195"/>
              <a:gd name="connsiteX12" fmla="*/ 459742 w 1974558"/>
              <a:gd name="connsiteY12" fmla="*/ 521356 h 717195"/>
              <a:gd name="connsiteX13" fmla="*/ 582340 w 1974558"/>
              <a:gd name="connsiteY13" fmla="*/ 566410 h 717195"/>
              <a:gd name="connsiteX14" fmla="*/ 664072 w 1974558"/>
              <a:gd name="connsiteY14" fmla="*/ 510093 h 717195"/>
              <a:gd name="connsiteX15" fmla="*/ 694722 w 1974558"/>
              <a:gd name="connsiteY15" fmla="*/ 453775 h 717195"/>
              <a:gd name="connsiteX16" fmla="*/ 735588 w 1974558"/>
              <a:gd name="connsiteY16" fmla="*/ 419985 h 717195"/>
              <a:gd name="connsiteX17" fmla="*/ 847969 w 1974558"/>
              <a:gd name="connsiteY17" fmla="*/ 498829 h 717195"/>
              <a:gd name="connsiteX18" fmla="*/ 888835 w 1974558"/>
              <a:gd name="connsiteY18" fmla="*/ 532620 h 717195"/>
              <a:gd name="connsiteX19" fmla="*/ 970567 w 1974558"/>
              <a:gd name="connsiteY19" fmla="*/ 510093 h 717195"/>
              <a:gd name="connsiteX20" fmla="*/ 1021650 w 1974558"/>
              <a:gd name="connsiteY20" fmla="*/ 453775 h 717195"/>
              <a:gd name="connsiteX21" fmla="*/ 1093165 w 1974558"/>
              <a:gd name="connsiteY21" fmla="*/ 363667 h 717195"/>
              <a:gd name="connsiteX22" fmla="*/ 1174897 w 1974558"/>
              <a:gd name="connsiteY22" fmla="*/ 397458 h 717195"/>
              <a:gd name="connsiteX23" fmla="*/ 1287279 w 1974558"/>
              <a:gd name="connsiteY23" fmla="*/ 273559 h 717195"/>
              <a:gd name="connsiteX24" fmla="*/ 1317929 w 1974558"/>
              <a:gd name="connsiteY24" fmla="*/ 251032 h 717195"/>
              <a:gd name="connsiteX25" fmla="*/ 1369011 w 1974558"/>
              <a:gd name="connsiteY25" fmla="*/ 273559 h 717195"/>
              <a:gd name="connsiteX26" fmla="*/ 1399661 w 1974558"/>
              <a:gd name="connsiteY26" fmla="*/ 284823 h 717195"/>
              <a:gd name="connsiteX27" fmla="*/ 1450743 w 1974558"/>
              <a:gd name="connsiteY27" fmla="*/ 251032 h 717195"/>
              <a:gd name="connsiteX28" fmla="*/ 1481393 w 1974558"/>
              <a:gd name="connsiteY28" fmla="*/ 205978 h 717195"/>
              <a:gd name="connsiteX29" fmla="*/ 1522259 w 1974558"/>
              <a:gd name="connsiteY29" fmla="*/ 194714 h 717195"/>
              <a:gd name="connsiteX30" fmla="*/ 1644857 w 1974558"/>
              <a:gd name="connsiteY30" fmla="*/ 183451 h 717195"/>
              <a:gd name="connsiteX31" fmla="*/ 1798104 w 1974558"/>
              <a:gd name="connsiteY31" fmla="*/ 93343 h 717195"/>
              <a:gd name="connsiteX32" fmla="*/ 1849187 w 1974558"/>
              <a:gd name="connsiteY32" fmla="*/ 82079 h 717195"/>
              <a:gd name="connsiteX33" fmla="*/ 1941135 w 1974558"/>
              <a:gd name="connsiteY33" fmla="*/ 25762 h 717195"/>
              <a:gd name="connsiteX34" fmla="*/ 1971785 w 1974558"/>
              <a:gd name="connsiteY34" fmla="*/ 3235 h 717195"/>
              <a:gd name="connsiteX35" fmla="*/ 1961568 w 1974558"/>
              <a:gd name="connsiteY35" fmla="*/ 82079 h 717195"/>
              <a:gd name="connsiteX36" fmla="*/ 1951352 w 1974558"/>
              <a:gd name="connsiteY36" fmla="*/ 194714 h 71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74558" h="717195" extrusionOk="0">
                <a:moveTo>
                  <a:pt x="0" y="645255"/>
                </a:moveTo>
                <a:cubicBezTo>
                  <a:pt x="16329" y="664185"/>
                  <a:pt x="27605" y="688441"/>
                  <a:pt x="51082" y="701572"/>
                </a:cubicBezTo>
                <a:cubicBezTo>
                  <a:pt x="64649" y="713244"/>
                  <a:pt x="89180" y="726759"/>
                  <a:pt x="102165" y="712836"/>
                </a:cubicBezTo>
                <a:cubicBezTo>
                  <a:pt x="120909" y="695739"/>
                  <a:pt x="119245" y="628782"/>
                  <a:pt x="132814" y="600201"/>
                </a:cubicBezTo>
                <a:cubicBezTo>
                  <a:pt x="140406" y="584334"/>
                  <a:pt x="151446" y="579782"/>
                  <a:pt x="163464" y="566410"/>
                </a:cubicBezTo>
                <a:cubicBezTo>
                  <a:pt x="182635" y="596643"/>
                  <a:pt x="191480" y="622492"/>
                  <a:pt x="214546" y="645255"/>
                </a:cubicBezTo>
                <a:cubicBezTo>
                  <a:pt x="223270" y="657624"/>
                  <a:pt x="228481" y="680960"/>
                  <a:pt x="245196" y="679045"/>
                </a:cubicBezTo>
                <a:cubicBezTo>
                  <a:pt x="264021" y="678087"/>
                  <a:pt x="267980" y="651111"/>
                  <a:pt x="275845" y="633991"/>
                </a:cubicBezTo>
                <a:cubicBezTo>
                  <a:pt x="287227" y="607584"/>
                  <a:pt x="295480" y="576866"/>
                  <a:pt x="306495" y="555147"/>
                </a:cubicBezTo>
                <a:cubicBezTo>
                  <a:pt x="314151" y="517174"/>
                  <a:pt x="310724" y="472609"/>
                  <a:pt x="326928" y="442512"/>
                </a:cubicBezTo>
                <a:cubicBezTo>
                  <a:pt x="331932" y="431944"/>
                  <a:pt x="346924" y="448608"/>
                  <a:pt x="357577" y="453775"/>
                </a:cubicBezTo>
                <a:cubicBezTo>
                  <a:pt x="376649" y="466959"/>
                  <a:pt x="397690" y="486032"/>
                  <a:pt x="418876" y="498829"/>
                </a:cubicBezTo>
                <a:cubicBezTo>
                  <a:pt x="432495" y="508329"/>
                  <a:pt x="443758" y="512892"/>
                  <a:pt x="459742" y="521356"/>
                </a:cubicBezTo>
                <a:cubicBezTo>
                  <a:pt x="531508" y="553598"/>
                  <a:pt x="525215" y="550588"/>
                  <a:pt x="582340" y="566410"/>
                </a:cubicBezTo>
                <a:cubicBezTo>
                  <a:pt x="610823" y="550220"/>
                  <a:pt x="640790" y="538814"/>
                  <a:pt x="664072" y="510093"/>
                </a:cubicBezTo>
                <a:cubicBezTo>
                  <a:pt x="678321" y="496822"/>
                  <a:pt x="682564" y="466463"/>
                  <a:pt x="694722" y="453775"/>
                </a:cubicBezTo>
                <a:cubicBezTo>
                  <a:pt x="707841" y="440335"/>
                  <a:pt x="720654" y="431687"/>
                  <a:pt x="735588" y="419985"/>
                </a:cubicBezTo>
                <a:cubicBezTo>
                  <a:pt x="818159" y="509459"/>
                  <a:pt x="721845" y="402612"/>
                  <a:pt x="847969" y="498829"/>
                </a:cubicBezTo>
                <a:cubicBezTo>
                  <a:pt x="861590" y="509076"/>
                  <a:pt x="874305" y="520070"/>
                  <a:pt x="888835" y="532620"/>
                </a:cubicBezTo>
                <a:cubicBezTo>
                  <a:pt x="920402" y="524870"/>
                  <a:pt x="942282" y="521704"/>
                  <a:pt x="970567" y="510093"/>
                </a:cubicBezTo>
                <a:cubicBezTo>
                  <a:pt x="991891" y="497830"/>
                  <a:pt x="1005764" y="468644"/>
                  <a:pt x="1021650" y="453775"/>
                </a:cubicBezTo>
                <a:cubicBezTo>
                  <a:pt x="1137850" y="311765"/>
                  <a:pt x="1014987" y="466210"/>
                  <a:pt x="1093165" y="363667"/>
                </a:cubicBezTo>
                <a:cubicBezTo>
                  <a:pt x="1125044" y="374582"/>
                  <a:pt x="1144062" y="402675"/>
                  <a:pt x="1174897" y="397458"/>
                </a:cubicBezTo>
                <a:cubicBezTo>
                  <a:pt x="1351422" y="354979"/>
                  <a:pt x="1240494" y="350471"/>
                  <a:pt x="1287279" y="273559"/>
                </a:cubicBezTo>
                <a:cubicBezTo>
                  <a:pt x="1293038" y="264005"/>
                  <a:pt x="1308490" y="260160"/>
                  <a:pt x="1317929" y="251032"/>
                </a:cubicBezTo>
                <a:cubicBezTo>
                  <a:pt x="1334824" y="257980"/>
                  <a:pt x="1352810" y="269308"/>
                  <a:pt x="1369011" y="273559"/>
                </a:cubicBezTo>
                <a:cubicBezTo>
                  <a:pt x="1379168" y="278395"/>
                  <a:pt x="1390932" y="288275"/>
                  <a:pt x="1399661" y="284823"/>
                </a:cubicBezTo>
                <a:cubicBezTo>
                  <a:pt x="1418743" y="277468"/>
                  <a:pt x="1433101" y="263029"/>
                  <a:pt x="1450743" y="251032"/>
                </a:cubicBezTo>
                <a:cubicBezTo>
                  <a:pt x="1460228" y="239331"/>
                  <a:pt x="1466807" y="218266"/>
                  <a:pt x="1481393" y="205978"/>
                </a:cubicBezTo>
                <a:cubicBezTo>
                  <a:pt x="1492940" y="196544"/>
                  <a:pt x="1508356" y="199299"/>
                  <a:pt x="1522259" y="194714"/>
                </a:cubicBezTo>
                <a:cubicBezTo>
                  <a:pt x="1563189" y="187441"/>
                  <a:pt x="1603280" y="187530"/>
                  <a:pt x="1644857" y="183451"/>
                </a:cubicBezTo>
                <a:cubicBezTo>
                  <a:pt x="1734822" y="58701"/>
                  <a:pt x="1669676" y="74660"/>
                  <a:pt x="1798104" y="93343"/>
                </a:cubicBezTo>
                <a:cubicBezTo>
                  <a:pt x="1817883" y="91226"/>
                  <a:pt x="1831467" y="90312"/>
                  <a:pt x="1849187" y="82079"/>
                </a:cubicBezTo>
                <a:cubicBezTo>
                  <a:pt x="1967250" y="7348"/>
                  <a:pt x="1815105" y="46459"/>
                  <a:pt x="1941135" y="25762"/>
                </a:cubicBezTo>
                <a:cubicBezTo>
                  <a:pt x="1953652" y="18590"/>
                  <a:pt x="1967049" y="-7903"/>
                  <a:pt x="1971785" y="3235"/>
                </a:cubicBezTo>
                <a:cubicBezTo>
                  <a:pt x="1981002" y="24190"/>
                  <a:pt x="1964184" y="50992"/>
                  <a:pt x="1961568" y="82079"/>
                </a:cubicBezTo>
                <a:cubicBezTo>
                  <a:pt x="1937654" y="167305"/>
                  <a:pt x="1954764" y="114089"/>
                  <a:pt x="1951352" y="194714"/>
                </a:cubicBezTo>
              </a:path>
            </a:pathLst>
          </a:custGeom>
          <a:noFill/>
          <a:ln w="28575">
            <a:solidFill>
              <a:srgbClr val="E23EB7"/>
            </a:solidFill>
            <a:headEnd type="triangle"/>
            <a:tailEnd type="triangle"/>
            <a:extLst>
              <a:ext uri="{C807C97D-BFC1-408E-A445-0C87EB9F89A2}">
                <ask:lineSketchStyleProps xmlns:ask="http://schemas.microsoft.com/office/drawing/2018/sketchyshapes" sd="45384710">
                  <a:custGeom>
                    <a:avLst/>
                    <a:gdLst>
                      <a:gd name="connsiteX0" fmla="*/ 0 w 1840910"/>
                      <a:gd name="connsiteY0" fmla="*/ 545661 h 606497"/>
                      <a:gd name="connsiteX1" fmla="*/ 47625 w 1840910"/>
                      <a:gd name="connsiteY1" fmla="*/ 593286 h 606497"/>
                      <a:gd name="connsiteX2" fmla="*/ 95250 w 1840910"/>
                      <a:gd name="connsiteY2" fmla="*/ 602811 h 606497"/>
                      <a:gd name="connsiteX3" fmla="*/ 123825 w 1840910"/>
                      <a:gd name="connsiteY3" fmla="*/ 507561 h 606497"/>
                      <a:gd name="connsiteX4" fmla="*/ 152400 w 1840910"/>
                      <a:gd name="connsiteY4" fmla="*/ 478986 h 606497"/>
                      <a:gd name="connsiteX5" fmla="*/ 200025 w 1840910"/>
                      <a:gd name="connsiteY5" fmla="*/ 545661 h 606497"/>
                      <a:gd name="connsiteX6" fmla="*/ 228600 w 1840910"/>
                      <a:gd name="connsiteY6" fmla="*/ 574236 h 606497"/>
                      <a:gd name="connsiteX7" fmla="*/ 257175 w 1840910"/>
                      <a:gd name="connsiteY7" fmla="*/ 536136 h 606497"/>
                      <a:gd name="connsiteX8" fmla="*/ 285750 w 1840910"/>
                      <a:gd name="connsiteY8" fmla="*/ 469461 h 606497"/>
                      <a:gd name="connsiteX9" fmla="*/ 304800 w 1840910"/>
                      <a:gd name="connsiteY9" fmla="*/ 374211 h 606497"/>
                      <a:gd name="connsiteX10" fmla="*/ 333375 w 1840910"/>
                      <a:gd name="connsiteY10" fmla="*/ 383736 h 606497"/>
                      <a:gd name="connsiteX11" fmla="*/ 390525 w 1840910"/>
                      <a:gd name="connsiteY11" fmla="*/ 421836 h 606497"/>
                      <a:gd name="connsiteX12" fmla="*/ 428625 w 1840910"/>
                      <a:gd name="connsiteY12" fmla="*/ 440886 h 606497"/>
                      <a:gd name="connsiteX13" fmla="*/ 542925 w 1840910"/>
                      <a:gd name="connsiteY13" fmla="*/ 478986 h 606497"/>
                      <a:gd name="connsiteX14" fmla="*/ 619125 w 1840910"/>
                      <a:gd name="connsiteY14" fmla="*/ 431361 h 606497"/>
                      <a:gd name="connsiteX15" fmla="*/ 647700 w 1840910"/>
                      <a:gd name="connsiteY15" fmla="*/ 383736 h 606497"/>
                      <a:gd name="connsiteX16" fmla="*/ 685800 w 1840910"/>
                      <a:gd name="connsiteY16" fmla="*/ 355161 h 606497"/>
                      <a:gd name="connsiteX17" fmla="*/ 790575 w 1840910"/>
                      <a:gd name="connsiteY17" fmla="*/ 421836 h 606497"/>
                      <a:gd name="connsiteX18" fmla="*/ 828675 w 1840910"/>
                      <a:gd name="connsiteY18" fmla="*/ 450411 h 606497"/>
                      <a:gd name="connsiteX19" fmla="*/ 904875 w 1840910"/>
                      <a:gd name="connsiteY19" fmla="*/ 431361 h 606497"/>
                      <a:gd name="connsiteX20" fmla="*/ 952500 w 1840910"/>
                      <a:gd name="connsiteY20" fmla="*/ 383736 h 606497"/>
                      <a:gd name="connsiteX21" fmla="*/ 1019175 w 1840910"/>
                      <a:gd name="connsiteY21" fmla="*/ 307536 h 606497"/>
                      <a:gd name="connsiteX22" fmla="*/ 1095375 w 1840910"/>
                      <a:gd name="connsiteY22" fmla="*/ 336111 h 606497"/>
                      <a:gd name="connsiteX23" fmla="*/ 1200150 w 1840910"/>
                      <a:gd name="connsiteY23" fmla="*/ 231336 h 606497"/>
                      <a:gd name="connsiteX24" fmla="*/ 1228725 w 1840910"/>
                      <a:gd name="connsiteY24" fmla="*/ 212286 h 606497"/>
                      <a:gd name="connsiteX25" fmla="*/ 1276350 w 1840910"/>
                      <a:gd name="connsiteY25" fmla="*/ 231336 h 606497"/>
                      <a:gd name="connsiteX26" fmla="*/ 1304925 w 1840910"/>
                      <a:gd name="connsiteY26" fmla="*/ 240861 h 606497"/>
                      <a:gd name="connsiteX27" fmla="*/ 1352550 w 1840910"/>
                      <a:gd name="connsiteY27" fmla="*/ 212286 h 606497"/>
                      <a:gd name="connsiteX28" fmla="*/ 1381125 w 1840910"/>
                      <a:gd name="connsiteY28" fmla="*/ 174186 h 606497"/>
                      <a:gd name="connsiteX29" fmla="*/ 1419225 w 1840910"/>
                      <a:gd name="connsiteY29" fmla="*/ 164661 h 606497"/>
                      <a:gd name="connsiteX30" fmla="*/ 1533525 w 1840910"/>
                      <a:gd name="connsiteY30" fmla="*/ 155136 h 606497"/>
                      <a:gd name="connsiteX31" fmla="*/ 1676400 w 1840910"/>
                      <a:gd name="connsiteY31" fmla="*/ 78936 h 606497"/>
                      <a:gd name="connsiteX32" fmla="*/ 1724025 w 1840910"/>
                      <a:gd name="connsiteY32" fmla="*/ 69411 h 606497"/>
                      <a:gd name="connsiteX33" fmla="*/ 1809750 w 1840910"/>
                      <a:gd name="connsiteY33" fmla="*/ 21786 h 606497"/>
                      <a:gd name="connsiteX34" fmla="*/ 1838325 w 1840910"/>
                      <a:gd name="connsiteY34" fmla="*/ 2736 h 606497"/>
                      <a:gd name="connsiteX35" fmla="*/ 1828800 w 1840910"/>
                      <a:gd name="connsiteY35" fmla="*/ 69411 h 606497"/>
                      <a:gd name="connsiteX36" fmla="*/ 1819275 w 1840910"/>
                      <a:gd name="connsiteY36" fmla="*/ 164661 h 60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40910" h="606497">
                        <a:moveTo>
                          <a:pt x="0" y="545661"/>
                        </a:moveTo>
                        <a:cubicBezTo>
                          <a:pt x="15875" y="561536"/>
                          <a:pt x="28374" y="581735"/>
                          <a:pt x="47625" y="593286"/>
                        </a:cubicBezTo>
                        <a:cubicBezTo>
                          <a:pt x="61507" y="601615"/>
                          <a:pt x="82076" y="612221"/>
                          <a:pt x="95250" y="602811"/>
                        </a:cubicBezTo>
                        <a:cubicBezTo>
                          <a:pt x="115232" y="588538"/>
                          <a:pt x="111521" y="529093"/>
                          <a:pt x="123825" y="507561"/>
                        </a:cubicBezTo>
                        <a:cubicBezTo>
                          <a:pt x="130508" y="495865"/>
                          <a:pt x="142875" y="488511"/>
                          <a:pt x="152400" y="478986"/>
                        </a:cubicBezTo>
                        <a:cubicBezTo>
                          <a:pt x="168275" y="501211"/>
                          <a:pt x="182963" y="524334"/>
                          <a:pt x="200025" y="545661"/>
                        </a:cubicBezTo>
                        <a:cubicBezTo>
                          <a:pt x="208440" y="556180"/>
                          <a:pt x="215313" y="576451"/>
                          <a:pt x="228600" y="574236"/>
                        </a:cubicBezTo>
                        <a:cubicBezTo>
                          <a:pt x="244259" y="571626"/>
                          <a:pt x="249573" y="550073"/>
                          <a:pt x="257175" y="536136"/>
                        </a:cubicBezTo>
                        <a:cubicBezTo>
                          <a:pt x="268754" y="514908"/>
                          <a:pt x="276225" y="491686"/>
                          <a:pt x="285750" y="469461"/>
                        </a:cubicBezTo>
                        <a:cubicBezTo>
                          <a:pt x="292100" y="437711"/>
                          <a:pt x="289075" y="402515"/>
                          <a:pt x="304800" y="374211"/>
                        </a:cubicBezTo>
                        <a:cubicBezTo>
                          <a:pt x="309676" y="365434"/>
                          <a:pt x="324598" y="378860"/>
                          <a:pt x="333375" y="383736"/>
                        </a:cubicBezTo>
                        <a:cubicBezTo>
                          <a:pt x="353389" y="394855"/>
                          <a:pt x="370892" y="410056"/>
                          <a:pt x="390525" y="421836"/>
                        </a:cubicBezTo>
                        <a:cubicBezTo>
                          <a:pt x="402701" y="429141"/>
                          <a:pt x="415518" y="435425"/>
                          <a:pt x="428625" y="440886"/>
                        </a:cubicBezTo>
                        <a:cubicBezTo>
                          <a:pt x="494968" y="468529"/>
                          <a:pt x="489180" y="465550"/>
                          <a:pt x="542925" y="478986"/>
                        </a:cubicBezTo>
                        <a:cubicBezTo>
                          <a:pt x="568325" y="463111"/>
                          <a:pt x="596962" y="451509"/>
                          <a:pt x="619125" y="431361"/>
                        </a:cubicBezTo>
                        <a:cubicBezTo>
                          <a:pt x="632824" y="418908"/>
                          <a:pt x="635509" y="397669"/>
                          <a:pt x="647700" y="383736"/>
                        </a:cubicBezTo>
                        <a:cubicBezTo>
                          <a:pt x="658154" y="371789"/>
                          <a:pt x="673100" y="364686"/>
                          <a:pt x="685800" y="355161"/>
                        </a:cubicBezTo>
                        <a:cubicBezTo>
                          <a:pt x="772891" y="420480"/>
                          <a:pt x="664140" y="341378"/>
                          <a:pt x="790575" y="421836"/>
                        </a:cubicBezTo>
                        <a:cubicBezTo>
                          <a:pt x="803968" y="430359"/>
                          <a:pt x="815975" y="440886"/>
                          <a:pt x="828675" y="450411"/>
                        </a:cubicBezTo>
                        <a:cubicBezTo>
                          <a:pt x="854075" y="444061"/>
                          <a:pt x="881823" y="443774"/>
                          <a:pt x="904875" y="431361"/>
                        </a:cubicBezTo>
                        <a:cubicBezTo>
                          <a:pt x="924642" y="420717"/>
                          <a:pt x="937481" y="400423"/>
                          <a:pt x="952500" y="383736"/>
                        </a:cubicBezTo>
                        <a:cubicBezTo>
                          <a:pt x="1057158" y="267449"/>
                          <a:pt x="937699" y="389012"/>
                          <a:pt x="1019175" y="307536"/>
                        </a:cubicBezTo>
                        <a:cubicBezTo>
                          <a:pt x="1044575" y="317061"/>
                          <a:pt x="1068894" y="341996"/>
                          <a:pt x="1095375" y="336111"/>
                        </a:cubicBezTo>
                        <a:cubicBezTo>
                          <a:pt x="1271342" y="297007"/>
                          <a:pt x="1157583" y="295186"/>
                          <a:pt x="1200150" y="231336"/>
                        </a:cubicBezTo>
                        <a:cubicBezTo>
                          <a:pt x="1206500" y="221811"/>
                          <a:pt x="1219200" y="218636"/>
                          <a:pt x="1228725" y="212286"/>
                        </a:cubicBezTo>
                        <a:cubicBezTo>
                          <a:pt x="1244600" y="218636"/>
                          <a:pt x="1260341" y="225333"/>
                          <a:pt x="1276350" y="231336"/>
                        </a:cubicBezTo>
                        <a:cubicBezTo>
                          <a:pt x="1285751" y="234861"/>
                          <a:pt x="1295185" y="243296"/>
                          <a:pt x="1304925" y="240861"/>
                        </a:cubicBezTo>
                        <a:cubicBezTo>
                          <a:pt x="1322886" y="236371"/>
                          <a:pt x="1336675" y="221811"/>
                          <a:pt x="1352550" y="212286"/>
                        </a:cubicBezTo>
                        <a:cubicBezTo>
                          <a:pt x="1362075" y="199586"/>
                          <a:pt x="1368207" y="183413"/>
                          <a:pt x="1381125" y="174186"/>
                        </a:cubicBezTo>
                        <a:cubicBezTo>
                          <a:pt x="1391777" y="166577"/>
                          <a:pt x="1406235" y="166285"/>
                          <a:pt x="1419225" y="164661"/>
                        </a:cubicBezTo>
                        <a:cubicBezTo>
                          <a:pt x="1457162" y="159919"/>
                          <a:pt x="1495425" y="158311"/>
                          <a:pt x="1533525" y="155136"/>
                        </a:cubicBezTo>
                        <a:cubicBezTo>
                          <a:pt x="1615915" y="49205"/>
                          <a:pt x="1564279" y="64921"/>
                          <a:pt x="1676400" y="78936"/>
                        </a:cubicBezTo>
                        <a:cubicBezTo>
                          <a:pt x="1692275" y="75761"/>
                          <a:pt x="1709873" y="77273"/>
                          <a:pt x="1724025" y="69411"/>
                        </a:cubicBezTo>
                        <a:cubicBezTo>
                          <a:pt x="1835507" y="7476"/>
                          <a:pt x="1688686" y="45999"/>
                          <a:pt x="1809750" y="21786"/>
                        </a:cubicBezTo>
                        <a:cubicBezTo>
                          <a:pt x="1819275" y="15436"/>
                          <a:pt x="1834073" y="-7893"/>
                          <a:pt x="1838325" y="2736"/>
                        </a:cubicBezTo>
                        <a:cubicBezTo>
                          <a:pt x="1846663" y="23581"/>
                          <a:pt x="1832491" y="47266"/>
                          <a:pt x="1828800" y="69411"/>
                        </a:cubicBezTo>
                        <a:cubicBezTo>
                          <a:pt x="1816162" y="145241"/>
                          <a:pt x="1819275" y="88454"/>
                          <a:pt x="1819275" y="164661"/>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Explosion: 14 Points 25">
            <a:extLst>
              <a:ext uri="{FF2B5EF4-FFF2-40B4-BE49-F238E27FC236}">
                <a16:creationId xmlns:a16="http://schemas.microsoft.com/office/drawing/2014/main" id="{AC38ED11-3586-BDAB-9A8C-23B7D0C9A09C}"/>
              </a:ext>
            </a:extLst>
          </p:cNvPr>
          <p:cNvSpPr/>
          <p:nvPr/>
        </p:nvSpPr>
        <p:spPr>
          <a:xfrm>
            <a:off x="3899885" y="2860349"/>
            <a:ext cx="276225" cy="293171"/>
          </a:xfrm>
          <a:prstGeom prst="irregularSeal2">
            <a:avLst/>
          </a:prstGeom>
          <a:solidFill>
            <a:srgbClr val="7030A0"/>
          </a:solid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FFF5A23-65EF-5709-80E9-10C8E1963114}"/>
              </a:ext>
            </a:extLst>
          </p:cNvPr>
          <p:cNvSpPr/>
          <p:nvPr/>
        </p:nvSpPr>
        <p:spPr>
          <a:xfrm rot="10800000">
            <a:off x="5859857" y="2100487"/>
            <a:ext cx="276225" cy="278888"/>
          </a:xfrm>
          <a:prstGeom prst="triangl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Computer with solid fill">
            <a:extLst>
              <a:ext uri="{FF2B5EF4-FFF2-40B4-BE49-F238E27FC236}">
                <a16:creationId xmlns:a16="http://schemas.microsoft.com/office/drawing/2014/main" id="{BC269594-48F0-BC79-E57E-76B3B5B986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5485" y="1366056"/>
            <a:ext cx="914400" cy="914400"/>
          </a:xfrm>
          <a:prstGeom prst="rect">
            <a:avLst/>
          </a:prstGeom>
        </p:spPr>
      </p:pic>
      <p:pic>
        <p:nvPicPr>
          <p:cNvPr id="31" name="Picture 30" descr="Chart, line chart&#10;&#10;Description automatically generated">
            <a:extLst>
              <a:ext uri="{FF2B5EF4-FFF2-40B4-BE49-F238E27FC236}">
                <a16:creationId xmlns:a16="http://schemas.microsoft.com/office/drawing/2014/main" id="{003577F8-A912-E497-3515-E9172C5D97D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0" y="1062690"/>
            <a:ext cx="2631218" cy="1300670"/>
          </a:xfrm>
          <a:prstGeom prst="rect">
            <a:avLst/>
          </a:prstGeom>
        </p:spPr>
      </p:pic>
    </p:spTree>
    <p:extLst>
      <p:ext uri="{BB962C8B-B14F-4D97-AF65-F5344CB8AC3E}">
        <p14:creationId xmlns:p14="http://schemas.microsoft.com/office/powerpoint/2010/main" val="380511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E3AC-15F0-BCA1-DACE-2496A9651D2C}"/>
              </a:ext>
            </a:extLst>
          </p:cNvPr>
          <p:cNvSpPr>
            <a:spLocks noGrp="1"/>
          </p:cNvSpPr>
          <p:nvPr>
            <p:ph type="title"/>
          </p:nvPr>
        </p:nvSpPr>
        <p:spPr/>
        <p:txBody>
          <a:bodyPr/>
          <a:lstStyle/>
          <a:p>
            <a:r>
              <a:rPr lang="en-US" dirty="0"/>
              <a:t>Calibration of PZs</a:t>
            </a:r>
          </a:p>
        </p:txBody>
      </p:sp>
      <p:pic>
        <p:nvPicPr>
          <p:cNvPr id="6" name="Content Placeholder 5" descr="Chart&#10;&#10;AI-generated content may be incorrect.">
            <a:extLst>
              <a:ext uri="{FF2B5EF4-FFF2-40B4-BE49-F238E27FC236}">
                <a16:creationId xmlns:a16="http://schemas.microsoft.com/office/drawing/2014/main" id="{4735603C-9DCA-6C1B-14B5-F87EFF5A40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416" y="2070830"/>
            <a:ext cx="4893184" cy="3476736"/>
          </a:xfrm>
        </p:spPr>
      </p:pic>
      <p:sp>
        <p:nvSpPr>
          <p:cNvPr id="4" name="Slide Number Placeholder 3">
            <a:extLst>
              <a:ext uri="{FF2B5EF4-FFF2-40B4-BE49-F238E27FC236}">
                <a16:creationId xmlns:a16="http://schemas.microsoft.com/office/drawing/2014/main" id="{8802C6F2-B8F1-AC90-E693-BAA96F380081}"/>
              </a:ext>
            </a:extLst>
          </p:cNvPr>
          <p:cNvSpPr>
            <a:spLocks noGrp="1"/>
          </p:cNvSpPr>
          <p:nvPr>
            <p:ph type="sldNum" sz="quarter" idx="12"/>
          </p:nvPr>
        </p:nvSpPr>
        <p:spPr/>
        <p:txBody>
          <a:bodyPr/>
          <a:lstStyle/>
          <a:p>
            <a:fld id="{7E5AEC62-4399-4E66-8620-E9C6671C3DF0}" type="slidenum">
              <a:rPr lang="en-US" smtClean="0"/>
              <a:t>19</a:t>
            </a:fld>
            <a:endParaRPr lang="en-US"/>
          </a:p>
        </p:txBody>
      </p:sp>
      <p:pic>
        <p:nvPicPr>
          <p:cNvPr id="7" name="Picture 6">
            <a:extLst>
              <a:ext uri="{FF2B5EF4-FFF2-40B4-BE49-F238E27FC236}">
                <a16:creationId xmlns:a16="http://schemas.microsoft.com/office/drawing/2014/main" id="{8D84512D-622F-CFAB-03AB-28E1AD42980B}"/>
              </a:ext>
            </a:extLst>
          </p:cNvPr>
          <p:cNvPicPr>
            <a:picLocks noChangeAspect="1"/>
          </p:cNvPicPr>
          <p:nvPr/>
        </p:nvPicPr>
        <p:blipFill>
          <a:blip r:embed="rId3"/>
          <a:stretch>
            <a:fillRect/>
          </a:stretch>
        </p:blipFill>
        <p:spPr>
          <a:xfrm>
            <a:off x="7091680" y="1973710"/>
            <a:ext cx="4714240" cy="3379616"/>
          </a:xfrm>
          <a:prstGeom prst="rect">
            <a:avLst/>
          </a:prstGeom>
        </p:spPr>
      </p:pic>
      <p:sp>
        <p:nvSpPr>
          <p:cNvPr id="8" name="TextBox 7">
            <a:extLst>
              <a:ext uri="{FF2B5EF4-FFF2-40B4-BE49-F238E27FC236}">
                <a16:creationId xmlns:a16="http://schemas.microsoft.com/office/drawing/2014/main" id="{691756B7-6A5E-2221-A1DC-1888C27A00F5}"/>
              </a:ext>
            </a:extLst>
          </p:cNvPr>
          <p:cNvSpPr txBox="1"/>
          <p:nvPr/>
        </p:nvSpPr>
        <p:spPr>
          <a:xfrm>
            <a:off x="166496" y="1312772"/>
            <a:ext cx="5476240" cy="461665"/>
          </a:xfrm>
          <a:prstGeom prst="rect">
            <a:avLst/>
          </a:prstGeom>
          <a:noFill/>
        </p:spPr>
        <p:txBody>
          <a:bodyPr wrap="square" rtlCol="0">
            <a:spAutoFit/>
          </a:bodyPr>
          <a:lstStyle/>
          <a:p>
            <a:r>
              <a:rPr lang="en-US" sz="2400" b="1" dirty="0"/>
              <a:t>Ball drop method</a:t>
            </a:r>
          </a:p>
        </p:txBody>
      </p:sp>
      <p:sp>
        <p:nvSpPr>
          <p:cNvPr id="9" name="TextBox 8">
            <a:extLst>
              <a:ext uri="{FF2B5EF4-FFF2-40B4-BE49-F238E27FC236}">
                <a16:creationId xmlns:a16="http://schemas.microsoft.com/office/drawing/2014/main" id="{138EC515-450C-2869-3C44-D80DE7E8B48E}"/>
              </a:ext>
            </a:extLst>
          </p:cNvPr>
          <p:cNvSpPr txBox="1"/>
          <p:nvPr/>
        </p:nvSpPr>
        <p:spPr>
          <a:xfrm>
            <a:off x="6715760" y="1298893"/>
            <a:ext cx="5476240" cy="461665"/>
          </a:xfrm>
          <a:prstGeom prst="rect">
            <a:avLst/>
          </a:prstGeom>
          <a:noFill/>
        </p:spPr>
        <p:txBody>
          <a:bodyPr wrap="square" rtlCol="0">
            <a:spAutoFit/>
          </a:bodyPr>
          <a:lstStyle/>
          <a:p>
            <a:r>
              <a:rPr lang="en-US" sz="2400" b="1" dirty="0"/>
              <a:t>Direct Calibration for PGA</a:t>
            </a:r>
          </a:p>
        </p:txBody>
      </p:sp>
      <p:sp>
        <p:nvSpPr>
          <p:cNvPr id="10" name="TextBox 9">
            <a:extLst>
              <a:ext uri="{FF2B5EF4-FFF2-40B4-BE49-F238E27FC236}">
                <a16:creationId xmlns:a16="http://schemas.microsoft.com/office/drawing/2014/main" id="{923AF7FD-8D3B-75D1-F7BB-950D7CEDF8D3}"/>
              </a:ext>
            </a:extLst>
          </p:cNvPr>
          <p:cNvSpPr txBox="1"/>
          <p:nvPr/>
        </p:nvSpPr>
        <p:spPr>
          <a:xfrm>
            <a:off x="166496" y="5842000"/>
            <a:ext cx="3328544" cy="369332"/>
          </a:xfrm>
          <a:prstGeom prst="rect">
            <a:avLst/>
          </a:prstGeom>
          <a:noFill/>
        </p:spPr>
        <p:txBody>
          <a:bodyPr wrap="square" rtlCol="0">
            <a:spAutoFit/>
          </a:bodyPr>
          <a:lstStyle/>
          <a:p>
            <a:r>
              <a:rPr lang="en-US" dirty="0"/>
              <a:t>McLaskey et al., 2015</a:t>
            </a:r>
          </a:p>
        </p:txBody>
      </p:sp>
      <p:sp>
        <p:nvSpPr>
          <p:cNvPr id="11" name="TextBox 10">
            <a:extLst>
              <a:ext uri="{FF2B5EF4-FFF2-40B4-BE49-F238E27FC236}">
                <a16:creationId xmlns:a16="http://schemas.microsoft.com/office/drawing/2014/main" id="{88E5CB48-B3E2-7593-58FF-BD95579C0988}"/>
              </a:ext>
            </a:extLst>
          </p:cNvPr>
          <p:cNvSpPr txBox="1"/>
          <p:nvPr/>
        </p:nvSpPr>
        <p:spPr>
          <a:xfrm>
            <a:off x="7091680" y="5676522"/>
            <a:ext cx="3328544" cy="646331"/>
          </a:xfrm>
          <a:prstGeom prst="rect">
            <a:avLst/>
          </a:prstGeom>
          <a:noFill/>
        </p:spPr>
        <p:txBody>
          <a:bodyPr wrap="square" rtlCol="0">
            <a:spAutoFit/>
          </a:bodyPr>
          <a:lstStyle/>
          <a:p>
            <a:r>
              <a:rPr lang="en-US" dirty="0"/>
              <a:t>McLaskey and Glaser, 2010</a:t>
            </a:r>
          </a:p>
          <a:p>
            <a:r>
              <a:rPr lang="en-US" dirty="0"/>
              <a:t>Wu and McLaskey, 2018</a:t>
            </a:r>
          </a:p>
        </p:txBody>
      </p:sp>
    </p:spTree>
    <p:extLst>
      <p:ext uri="{BB962C8B-B14F-4D97-AF65-F5344CB8AC3E}">
        <p14:creationId xmlns:p14="http://schemas.microsoft.com/office/powerpoint/2010/main" val="515995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88CB5E79-66AC-3201-E5D3-9C28CE987A42}"/>
              </a:ext>
            </a:extLst>
          </p:cNvPr>
          <p:cNvPicPr>
            <a:picLocks noChangeAspect="1"/>
          </p:cNvPicPr>
          <p:nvPr/>
        </p:nvPicPr>
        <p:blipFill>
          <a:blip r:embed="rId3"/>
          <a:stretch>
            <a:fillRect/>
          </a:stretch>
        </p:blipFill>
        <p:spPr>
          <a:xfrm>
            <a:off x="7245193" y="573315"/>
            <a:ext cx="4810781" cy="3007589"/>
          </a:xfrm>
          <a:prstGeom prst="rect">
            <a:avLst/>
          </a:prstGeom>
        </p:spPr>
      </p:pic>
      <p:sp>
        <p:nvSpPr>
          <p:cNvPr id="3" name="Title 2">
            <a:extLst>
              <a:ext uri="{FF2B5EF4-FFF2-40B4-BE49-F238E27FC236}">
                <a16:creationId xmlns:a16="http://schemas.microsoft.com/office/drawing/2014/main" id="{757019E2-D72B-602D-A796-AC7E8F8B77F7}"/>
              </a:ext>
            </a:extLst>
          </p:cNvPr>
          <p:cNvSpPr>
            <a:spLocks noGrp="1"/>
          </p:cNvSpPr>
          <p:nvPr>
            <p:ph type="title"/>
          </p:nvPr>
        </p:nvSpPr>
        <p:spPr>
          <a:xfrm>
            <a:off x="67751" y="56488"/>
            <a:ext cx="8739609" cy="723899"/>
          </a:xfrm>
        </p:spPr>
        <p:txBody>
          <a:bodyPr>
            <a:normAutofit/>
          </a:bodyPr>
          <a:lstStyle/>
          <a:p>
            <a:r>
              <a:rPr lang="en-US" sz="4000" dirty="0"/>
              <a:t>Scaling of earthquake studies</a:t>
            </a:r>
          </a:p>
        </p:txBody>
      </p:sp>
      <p:cxnSp>
        <p:nvCxnSpPr>
          <p:cNvPr id="8" name="Straight Arrow Connector 7">
            <a:extLst>
              <a:ext uri="{FF2B5EF4-FFF2-40B4-BE49-F238E27FC236}">
                <a16:creationId xmlns:a16="http://schemas.microsoft.com/office/drawing/2014/main" id="{3FB7979D-5B68-0895-7919-893BB06AE31D}"/>
              </a:ext>
            </a:extLst>
          </p:cNvPr>
          <p:cNvCxnSpPr/>
          <p:nvPr/>
        </p:nvCxnSpPr>
        <p:spPr>
          <a:xfrm flipV="1">
            <a:off x="1351951" y="847733"/>
            <a:ext cx="0" cy="3548062"/>
          </a:xfrm>
          <a:prstGeom prst="straightConnector1">
            <a:avLst/>
          </a:prstGeom>
          <a:ln w="635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D00B05B-D1BB-112B-596F-892940FB8C4E}"/>
              </a:ext>
            </a:extLst>
          </p:cNvPr>
          <p:cNvCxnSpPr>
            <a:cxnSpLocks/>
          </p:cNvCxnSpPr>
          <p:nvPr/>
        </p:nvCxnSpPr>
        <p:spPr>
          <a:xfrm>
            <a:off x="1328138" y="4387856"/>
            <a:ext cx="4730750" cy="0"/>
          </a:xfrm>
          <a:prstGeom prst="straightConnector1">
            <a:avLst/>
          </a:prstGeom>
          <a:ln w="635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C04E469-FE7D-4AAD-E557-04DDB6A58FCA}"/>
              </a:ext>
            </a:extLst>
          </p:cNvPr>
          <p:cNvSpPr txBox="1"/>
          <p:nvPr/>
        </p:nvSpPr>
        <p:spPr>
          <a:xfrm rot="16200000">
            <a:off x="-566494" y="2143018"/>
            <a:ext cx="3399849" cy="348878"/>
          </a:xfrm>
          <a:prstGeom prst="rect">
            <a:avLst/>
          </a:prstGeom>
          <a:noFill/>
        </p:spPr>
        <p:txBody>
          <a:bodyPr wrap="square" rtlCol="0">
            <a:spAutoFit/>
          </a:bodyPr>
          <a:lstStyle/>
          <a:p>
            <a:r>
              <a:rPr lang="en-US" sz="1667" dirty="0"/>
              <a:t>Temperature and/or Pressure</a:t>
            </a:r>
          </a:p>
        </p:txBody>
      </p:sp>
      <p:sp>
        <p:nvSpPr>
          <p:cNvPr id="20" name="Oval 19">
            <a:extLst>
              <a:ext uri="{FF2B5EF4-FFF2-40B4-BE49-F238E27FC236}">
                <a16:creationId xmlns:a16="http://schemas.microsoft.com/office/drawing/2014/main" id="{BC582165-0307-9CB8-BA89-223C90240395}"/>
              </a:ext>
            </a:extLst>
          </p:cNvPr>
          <p:cNvSpPr/>
          <p:nvPr/>
        </p:nvSpPr>
        <p:spPr>
          <a:xfrm rot="6965498">
            <a:off x="3790241" y="1722080"/>
            <a:ext cx="3251137" cy="1850138"/>
          </a:xfrm>
          <a:prstGeom prst="ellipse">
            <a:avLst/>
          </a:prstGeom>
          <a:solidFill>
            <a:srgbClr val="7030A0">
              <a:alpha val="50000"/>
            </a:srgbClr>
          </a:solidFill>
          <a:ln w="44450">
            <a:solidFill>
              <a:srgbClr val="7030A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1" name="TextBox 20">
            <a:extLst>
              <a:ext uri="{FF2B5EF4-FFF2-40B4-BE49-F238E27FC236}">
                <a16:creationId xmlns:a16="http://schemas.microsoft.com/office/drawing/2014/main" id="{93086A49-ADC5-1FDF-8AA5-E0B1A6AC9873}"/>
              </a:ext>
            </a:extLst>
          </p:cNvPr>
          <p:cNvSpPr txBox="1"/>
          <p:nvPr/>
        </p:nvSpPr>
        <p:spPr>
          <a:xfrm>
            <a:off x="4203083" y="4415813"/>
            <a:ext cx="1833558" cy="348878"/>
          </a:xfrm>
          <a:prstGeom prst="rect">
            <a:avLst/>
          </a:prstGeom>
          <a:noFill/>
        </p:spPr>
        <p:txBody>
          <a:bodyPr wrap="square" rtlCol="0">
            <a:spAutoFit/>
          </a:bodyPr>
          <a:lstStyle/>
          <a:p>
            <a:r>
              <a:rPr lang="en-US" sz="1667" dirty="0"/>
              <a:t>Fault size, L/h*</a:t>
            </a:r>
          </a:p>
        </p:txBody>
      </p:sp>
      <p:sp>
        <p:nvSpPr>
          <p:cNvPr id="22" name="Oval 21">
            <a:extLst>
              <a:ext uri="{FF2B5EF4-FFF2-40B4-BE49-F238E27FC236}">
                <a16:creationId xmlns:a16="http://schemas.microsoft.com/office/drawing/2014/main" id="{A42E3AF4-C9DB-00F4-2A8F-3728AE11FBF5}"/>
              </a:ext>
            </a:extLst>
          </p:cNvPr>
          <p:cNvSpPr/>
          <p:nvPr/>
        </p:nvSpPr>
        <p:spPr>
          <a:xfrm rot="21112067">
            <a:off x="1378767" y="1449076"/>
            <a:ext cx="1516578" cy="2793972"/>
          </a:xfrm>
          <a:prstGeom prst="ellipse">
            <a:avLst/>
          </a:prstGeom>
          <a:solidFill>
            <a:srgbClr val="29B4DF">
              <a:alpha val="49804"/>
            </a:srgbClr>
          </a:solidFill>
          <a:ln w="44450">
            <a:solidFill>
              <a:srgbClr val="29B4DF">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3" name="Oval 22">
            <a:extLst>
              <a:ext uri="{FF2B5EF4-FFF2-40B4-BE49-F238E27FC236}">
                <a16:creationId xmlns:a16="http://schemas.microsoft.com/office/drawing/2014/main" id="{5001D877-17F8-7AD9-B35B-32FB4A23ECD1}"/>
              </a:ext>
            </a:extLst>
          </p:cNvPr>
          <p:cNvSpPr/>
          <p:nvPr/>
        </p:nvSpPr>
        <p:spPr>
          <a:xfrm>
            <a:off x="2563424" y="3556352"/>
            <a:ext cx="2047985" cy="834393"/>
          </a:xfrm>
          <a:prstGeom prst="ellipse">
            <a:avLst/>
          </a:prstGeom>
          <a:solidFill>
            <a:srgbClr val="FEC46E">
              <a:alpha val="49804"/>
            </a:srgbClr>
          </a:solidFill>
          <a:ln w="44450">
            <a:solidFill>
              <a:srgbClr val="FEC46E"/>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167" dirty="0">
              <a:solidFill>
                <a:schemeClr val="tx1"/>
              </a:solidFill>
            </a:endParaRPr>
          </a:p>
        </p:txBody>
      </p:sp>
      <p:sp>
        <p:nvSpPr>
          <p:cNvPr id="24" name="Oval 23">
            <a:extLst>
              <a:ext uri="{FF2B5EF4-FFF2-40B4-BE49-F238E27FC236}">
                <a16:creationId xmlns:a16="http://schemas.microsoft.com/office/drawing/2014/main" id="{53A8EB04-F45F-FBE2-6782-21824577A24C}"/>
              </a:ext>
            </a:extLst>
          </p:cNvPr>
          <p:cNvSpPr/>
          <p:nvPr/>
        </p:nvSpPr>
        <p:spPr>
          <a:xfrm rot="5400000">
            <a:off x="4501580" y="3088126"/>
            <a:ext cx="992192" cy="1133902"/>
          </a:xfrm>
          <a:prstGeom prst="ellipse">
            <a:avLst/>
          </a:prstGeom>
          <a:solidFill>
            <a:srgbClr val="25714B">
              <a:alpha val="30196"/>
            </a:srgbClr>
          </a:solidFill>
          <a:ln w="44450">
            <a:solidFill>
              <a:srgbClr val="25714B">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339966"/>
              </a:solidFill>
            </a:endParaRPr>
          </a:p>
        </p:txBody>
      </p:sp>
      <p:sp>
        <p:nvSpPr>
          <p:cNvPr id="25" name="TextBox 24">
            <a:extLst>
              <a:ext uri="{FF2B5EF4-FFF2-40B4-BE49-F238E27FC236}">
                <a16:creationId xmlns:a16="http://schemas.microsoft.com/office/drawing/2014/main" id="{B547F1B3-C1BC-FCD0-3552-4D53BD0379B8}"/>
              </a:ext>
            </a:extLst>
          </p:cNvPr>
          <p:cNvSpPr txBox="1"/>
          <p:nvPr/>
        </p:nvSpPr>
        <p:spPr>
          <a:xfrm>
            <a:off x="1361542" y="2538382"/>
            <a:ext cx="1532379" cy="553998"/>
          </a:xfrm>
          <a:prstGeom prst="rect">
            <a:avLst/>
          </a:prstGeom>
          <a:noFill/>
        </p:spPr>
        <p:txBody>
          <a:bodyPr wrap="square" rtlCol="0">
            <a:spAutoFit/>
          </a:bodyPr>
          <a:lstStyle/>
          <a:p>
            <a:pPr algn="ctr"/>
            <a:r>
              <a:rPr lang="en-US" sz="1500" b="1" dirty="0">
                <a:solidFill>
                  <a:srgbClr val="166A84"/>
                </a:solidFill>
              </a:rPr>
              <a:t>small-scale lab experiments</a:t>
            </a:r>
          </a:p>
        </p:txBody>
      </p:sp>
      <p:sp>
        <p:nvSpPr>
          <p:cNvPr id="26" name="TextBox 25">
            <a:extLst>
              <a:ext uri="{FF2B5EF4-FFF2-40B4-BE49-F238E27FC236}">
                <a16:creationId xmlns:a16="http://schemas.microsoft.com/office/drawing/2014/main" id="{C560082C-683E-937A-3CD6-DFEA578D1AE6}"/>
              </a:ext>
            </a:extLst>
          </p:cNvPr>
          <p:cNvSpPr txBox="1"/>
          <p:nvPr/>
        </p:nvSpPr>
        <p:spPr>
          <a:xfrm>
            <a:off x="2945583" y="3715517"/>
            <a:ext cx="1307251" cy="553998"/>
          </a:xfrm>
          <a:prstGeom prst="rect">
            <a:avLst/>
          </a:prstGeom>
          <a:noFill/>
        </p:spPr>
        <p:txBody>
          <a:bodyPr wrap="square" rtlCol="0">
            <a:spAutoFit/>
          </a:bodyPr>
          <a:lstStyle/>
          <a:p>
            <a:pPr algn="ctr"/>
            <a:r>
              <a:rPr lang="en-US" sz="1500" b="1" dirty="0">
                <a:solidFill>
                  <a:schemeClr val="accent2">
                    <a:lumMod val="75000"/>
                  </a:schemeClr>
                </a:solidFill>
              </a:rPr>
              <a:t>large-scale lab experiments</a:t>
            </a:r>
          </a:p>
        </p:txBody>
      </p:sp>
      <p:sp>
        <p:nvSpPr>
          <p:cNvPr id="27" name="TextBox 26">
            <a:extLst>
              <a:ext uri="{FF2B5EF4-FFF2-40B4-BE49-F238E27FC236}">
                <a16:creationId xmlns:a16="http://schemas.microsoft.com/office/drawing/2014/main" id="{AD69D885-7CE2-514D-1BFD-5F15576AE9CA}"/>
              </a:ext>
            </a:extLst>
          </p:cNvPr>
          <p:cNvSpPr txBox="1"/>
          <p:nvPr/>
        </p:nvSpPr>
        <p:spPr>
          <a:xfrm>
            <a:off x="4860295" y="1666092"/>
            <a:ext cx="1663570" cy="323165"/>
          </a:xfrm>
          <a:prstGeom prst="rect">
            <a:avLst/>
          </a:prstGeom>
          <a:noFill/>
        </p:spPr>
        <p:txBody>
          <a:bodyPr wrap="square" rtlCol="0">
            <a:spAutoFit/>
          </a:bodyPr>
          <a:lstStyle/>
          <a:p>
            <a:pPr algn="ctr"/>
            <a:r>
              <a:rPr lang="en-US" sz="1500" b="1" dirty="0">
                <a:solidFill>
                  <a:srgbClr val="552579"/>
                </a:solidFill>
              </a:rPr>
              <a:t>natural faults</a:t>
            </a:r>
          </a:p>
        </p:txBody>
      </p:sp>
      <p:sp>
        <p:nvSpPr>
          <p:cNvPr id="28" name="TextBox 27">
            <a:extLst>
              <a:ext uri="{FF2B5EF4-FFF2-40B4-BE49-F238E27FC236}">
                <a16:creationId xmlns:a16="http://schemas.microsoft.com/office/drawing/2014/main" id="{F96BC7DF-525A-C665-9401-8BB73CAC1037}"/>
              </a:ext>
            </a:extLst>
          </p:cNvPr>
          <p:cNvSpPr txBox="1"/>
          <p:nvPr/>
        </p:nvSpPr>
        <p:spPr>
          <a:xfrm>
            <a:off x="4388230" y="3358174"/>
            <a:ext cx="1210676" cy="553998"/>
          </a:xfrm>
          <a:prstGeom prst="rect">
            <a:avLst/>
          </a:prstGeom>
          <a:noFill/>
        </p:spPr>
        <p:txBody>
          <a:bodyPr wrap="square" rtlCol="0">
            <a:spAutoFit/>
          </a:bodyPr>
          <a:lstStyle/>
          <a:p>
            <a:pPr algn="ctr"/>
            <a:r>
              <a:rPr lang="en-US" sz="1500" b="1" dirty="0">
                <a:solidFill>
                  <a:schemeClr val="accent6">
                    <a:lumMod val="50000"/>
                  </a:schemeClr>
                </a:solidFill>
              </a:rPr>
              <a:t>in-situ experiments</a:t>
            </a:r>
          </a:p>
        </p:txBody>
      </p:sp>
      <p:cxnSp>
        <p:nvCxnSpPr>
          <p:cNvPr id="2" name="Straight Arrow Connector 1">
            <a:extLst>
              <a:ext uri="{FF2B5EF4-FFF2-40B4-BE49-F238E27FC236}">
                <a16:creationId xmlns:a16="http://schemas.microsoft.com/office/drawing/2014/main" id="{6198D098-738D-8850-E63D-E93962474CCE}"/>
              </a:ext>
            </a:extLst>
          </p:cNvPr>
          <p:cNvCxnSpPr>
            <a:cxnSpLocks/>
          </p:cNvCxnSpPr>
          <p:nvPr/>
        </p:nvCxnSpPr>
        <p:spPr>
          <a:xfrm flipV="1">
            <a:off x="2430157" y="1801609"/>
            <a:ext cx="2563411" cy="430826"/>
          </a:xfrm>
          <a:prstGeom prst="straightConnector1">
            <a:avLst/>
          </a:prstGeom>
          <a:ln w="762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B8EC0780-9ECC-9018-114B-F2B0531468FF}"/>
              </a:ext>
            </a:extLst>
          </p:cNvPr>
          <p:cNvCxnSpPr>
            <a:cxnSpLocks/>
            <a:stCxn id="26" idx="0"/>
          </p:cNvCxnSpPr>
          <p:nvPr/>
        </p:nvCxnSpPr>
        <p:spPr>
          <a:xfrm flipV="1">
            <a:off x="3599209" y="2073126"/>
            <a:ext cx="1572851" cy="1642391"/>
          </a:xfrm>
          <a:prstGeom prst="straightConnector1">
            <a:avLst/>
          </a:prstGeom>
          <a:ln w="762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476B9339-DB56-E32A-1ABA-2D40B6B11B50}"/>
              </a:ext>
            </a:extLst>
          </p:cNvPr>
          <p:cNvCxnSpPr>
            <a:cxnSpLocks/>
          </p:cNvCxnSpPr>
          <p:nvPr/>
        </p:nvCxnSpPr>
        <p:spPr>
          <a:xfrm flipV="1">
            <a:off x="5430769" y="2148254"/>
            <a:ext cx="176353" cy="1510325"/>
          </a:xfrm>
          <a:prstGeom prst="straightConnector1">
            <a:avLst/>
          </a:prstGeom>
          <a:ln w="762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47671EBC-4ADF-7751-7159-2D13C5D760E3}"/>
              </a:ext>
            </a:extLst>
          </p:cNvPr>
          <p:cNvSpPr txBox="1"/>
          <p:nvPr/>
        </p:nvSpPr>
        <p:spPr>
          <a:xfrm rot="21055222">
            <a:off x="2729729" y="1324894"/>
            <a:ext cx="2206172" cy="400110"/>
          </a:xfrm>
          <a:prstGeom prst="rect">
            <a:avLst/>
          </a:prstGeom>
          <a:noFill/>
        </p:spPr>
        <p:txBody>
          <a:bodyPr wrap="square" rtlCol="0">
            <a:spAutoFit/>
          </a:bodyPr>
          <a:lstStyle/>
          <a:p>
            <a:r>
              <a:rPr lang="en-US" sz="2000" dirty="0">
                <a:solidFill>
                  <a:schemeClr val="accent1"/>
                </a:solidFill>
              </a:rPr>
              <a:t>modeling studies</a:t>
            </a:r>
          </a:p>
        </p:txBody>
      </p:sp>
      <p:sp>
        <p:nvSpPr>
          <p:cNvPr id="55" name="TextBox 54">
            <a:extLst>
              <a:ext uri="{FF2B5EF4-FFF2-40B4-BE49-F238E27FC236}">
                <a16:creationId xmlns:a16="http://schemas.microsoft.com/office/drawing/2014/main" id="{DA6D4AF5-D195-9470-7A57-EB7B53A35232}"/>
              </a:ext>
            </a:extLst>
          </p:cNvPr>
          <p:cNvSpPr txBox="1"/>
          <p:nvPr/>
        </p:nvSpPr>
        <p:spPr>
          <a:xfrm>
            <a:off x="9100530" y="99484"/>
            <a:ext cx="3091470" cy="400110"/>
          </a:xfrm>
          <a:prstGeom prst="rect">
            <a:avLst/>
          </a:prstGeom>
          <a:noFill/>
        </p:spPr>
        <p:txBody>
          <a:bodyPr wrap="square" rtlCol="0">
            <a:spAutoFit/>
          </a:bodyPr>
          <a:lstStyle/>
          <a:p>
            <a:r>
              <a:rPr lang="en-US" sz="2000" b="1" dirty="0">
                <a:solidFill>
                  <a:schemeClr val="accent1"/>
                </a:solidFill>
              </a:rPr>
              <a:t>Dynamic rupture models</a:t>
            </a:r>
          </a:p>
        </p:txBody>
      </p:sp>
      <p:sp>
        <p:nvSpPr>
          <p:cNvPr id="56" name="TextBox 55">
            <a:extLst>
              <a:ext uri="{FF2B5EF4-FFF2-40B4-BE49-F238E27FC236}">
                <a16:creationId xmlns:a16="http://schemas.microsoft.com/office/drawing/2014/main" id="{F72DBB93-1141-3214-E795-A1DBB02C3C96}"/>
              </a:ext>
            </a:extLst>
          </p:cNvPr>
          <p:cNvSpPr txBox="1"/>
          <p:nvPr/>
        </p:nvSpPr>
        <p:spPr>
          <a:xfrm>
            <a:off x="10083423" y="428973"/>
            <a:ext cx="1972551" cy="338554"/>
          </a:xfrm>
          <a:prstGeom prst="rect">
            <a:avLst/>
          </a:prstGeom>
          <a:noFill/>
        </p:spPr>
        <p:txBody>
          <a:bodyPr wrap="square" rtlCol="0">
            <a:spAutoFit/>
          </a:bodyPr>
          <a:lstStyle/>
          <a:p>
            <a:r>
              <a:rPr lang="en-US" sz="1600" dirty="0"/>
              <a:t>Harris et al., 2018</a:t>
            </a:r>
          </a:p>
        </p:txBody>
      </p:sp>
      <p:sp>
        <p:nvSpPr>
          <p:cNvPr id="5" name="TextBox 4">
            <a:extLst>
              <a:ext uri="{FF2B5EF4-FFF2-40B4-BE49-F238E27FC236}">
                <a16:creationId xmlns:a16="http://schemas.microsoft.com/office/drawing/2014/main" id="{3109D38A-D93D-162B-625B-4404691479B8}"/>
              </a:ext>
            </a:extLst>
          </p:cNvPr>
          <p:cNvSpPr txBox="1"/>
          <p:nvPr/>
        </p:nvSpPr>
        <p:spPr>
          <a:xfrm>
            <a:off x="401528" y="1094638"/>
            <a:ext cx="6238568" cy="369332"/>
          </a:xfrm>
          <a:prstGeom prst="rect">
            <a:avLst/>
          </a:prstGeom>
          <a:noFill/>
        </p:spPr>
        <p:txBody>
          <a:bodyPr wrap="square">
            <a:spAutoFit/>
          </a:bodyPr>
          <a:lstStyle/>
          <a:p>
            <a:r>
              <a:rPr lang="en-US" sz="1800" b="1" dirty="0"/>
              <a:t>Deep</a:t>
            </a:r>
            <a:endParaRPr lang="en-US" dirty="0"/>
          </a:p>
        </p:txBody>
      </p:sp>
      <p:sp>
        <p:nvSpPr>
          <p:cNvPr id="7" name="TextBox 6">
            <a:extLst>
              <a:ext uri="{FF2B5EF4-FFF2-40B4-BE49-F238E27FC236}">
                <a16:creationId xmlns:a16="http://schemas.microsoft.com/office/drawing/2014/main" id="{A94D4356-31BA-A683-AE7F-09E623A41297}"/>
              </a:ext>
            </a:extLst>
          </p:cNvPr>
          <p:cNvSpPr txBox="1"/>
          <p:nvPr/>
        </p:nvSpPr>
        <p:spPr>
          <a:xfrm>
            <a:off x="300278" y="3951058"/>
            <a:ext cx="6238568" cy="369332"/>
          </a:xfrm>
          <a:prstGeom prst="rect">
            <a:avLst/>
          </a:prstGeom>
          <a:noFill/>
        </p:spPr>
        <p:txBody>
          <a:bodyPr wrap="square">
            <a:spAutoFit/>
          </a:bodyPr>
          <a:lstStyle/>
          <a:p>
            <a:r>
              <a:rPr lang="en-US" sz="1800" b="1" dirty="0"/>
              <a:t>Shallow</a:t>
            </a:r>
            <a:endParaRPr lang="en-US" dirty="0"/>
          </a:p>
        </p:txBody>
      </p:sp>
      <p:pic>
        <p:nvPicPr>
          <p:cNvPr id="9" name="Picture 8" descr="A group of men in orange jumpsuits in a factory&#10;&#10;Description automatically generated with low confidence">
            <a:extLst>
              <a:ext uri="{FF2B5EF4-FFF2-40B4-BE49-F238E27FC236}">
                <a16:creationId xmlns:a16="http://schemas.microsoft.com/office/drawing/2014/main" id="{D5301C38-95DD-29B3-4A82-F9E69F8AB1F3}"/>
              </a:ext>
            </a:extLst>
          </p:cNvPr>
          <p:cNvPicPr>
            <a:picLocks noChangeAspect="1"/>
          </p:cNvPicPr>
          <p:nvPr/>
        </p:nvPicPr>
        <p:blipFill rotWithShape="1">
          <a:blip r:embed="rId4">
            <a:extLst>
              <a:ext uri="{28A0092B-C50C-407E-A947-70E740481C1C}">
                <a14:useLocalDpi xmlns:a14="http://schemas.microsoft.com/office/drawing/2010/main" val="0"/>
              </a:ext>
            </a:extLst>
          </a:blip>
          <a:srcRect r="23089"/>
          <a:stretch/>
        </p:blipFill>
        <p:spPr>
          <a:xfrm>
            <a:off x="9056968" y="3972036"/>
            <a:ext cx="2857500" cy="2786480"/>
          </a:xfrm>
          <a:prstGeom prst="rect">
            <a:avLst/>
          </a:prstGeom>
          <a:ln w="57150">
            <a:solidFill>
              <a:schemeClr val="accent6">
                <a:lumMod val="75000"/>
              </a:schemeClr>
            </a:solidFill>
          </a:ln>
        </p:spPr>
      </p:pic>
      <p:sp>
        <p:nvSpPr>
          <p:cNvPr id="11" name="TextBox 10">
            <a:extLst>
              <a:ext uri="{FF2B5EF4-FFF2-40B4-BE49-F238E27FC236}">
                <a16:creationId xmlns:a16="http://schemas.microsoft.com/office/drawing/2014/main" id="{FAFAF69F-DD26-47F3-E210-89F2C32AFC03}"/>
              </a:ext>
            </a:extLst>
          </p:cNvPr>
          <p:cNvSpPr txBox="1"/>
          <p:nvPr/>
        </p:nvSpPr>
        <p:spPr>
          <a:xfrm>
            <a:off x="7207758" y="3859213"/>
            <a:ext cx="1874067" cy="954107"/>
          </a:xfrm>
          <a:prstGeom prst="rect">
            <a:avLst/>
          </a:prstGeom>
          <a:noFill/>
        </p:spPr>
        <p:txBody>
          <a:bodyPr wrap="square" rtlCol="0">
            <a:spAutoFit/>
          </a:bodyPr>
          <a:lstStyle/>
          <a:p>
            <a:r>
              <a:rPr lang="en-US" sz="2000" b="1" dirty="0">
                <a:solidFill>
                  <a:schemeClr val="accent6">
                    <a:lumMod val="75000"/>
                  </a:schemeClr>
                </a:solidFill>
              </a:rPr>
              <a:t>In-situ</a:t>
            </a:r>
            <a:r>
              <a:rPr lang="en-US" sz="2000" b="1" dirty="0"/>
              <a:t> </a:t>
            </a:r>
            <a:r>
              <a:rPr lang="en-US" sz="1600" dirty="0"/>
              <a:t>(</a:t>
            </a:r>
            <a:r>
              <a:rPr lang="en-US" sz="1600" dirty="0" err="1"/>
              <a:t>Bedretto</a:t>
            </a:r>
            <a:r>
              <a:rPr lang="en-US" sz="1600" dirty="0"/>
              <a:t>, 1.5 km deep)</a:t>
            </a:r>
          </a:p>
          <a:p>
            <a:r>
              <a:rPr lang="en-US" sz="2000" b="1" dirty="0"/>
              <a:t> </a:t>
            </a:r>
          </a:p>
        </p:txBody>
      </p:sp>
      <p:pic>
        <p:nvPicPr>
          <p:cNvPr id="12" name="Picture 11" descr="A picture containing outdoor, sidewalk, concrete, cement&#10;&#10;AI-generated content may be incorrect.">
            <a:extLst>
              <a:ext uri="{FF2B5EF4-FFF2-40B4-BE49-F238E27FC236}">
                <a16:creationId xmlns:a16="http://schemas.microsoft.com/office/drawing/2014/main" id="{706A176D-410A-8314-388A-E15DF5F293E7}"/>
              </a:ext>
            </a:extLst>
          </p:cNvPr>
          <p:cNvPicPr>
            <a:picLocks noChangeAspect="1"/>
          </p:cNvPicPr>
          <p:nvPr/>
        </p:nvPicPr>
        <p:blipFill>
          <a:blip r:embed="rId5">
            <a:extLst>
              <a:ext uri="{28A0092B-C50C-407E-A947-70E740481C1C}">
                <a14:useLocalDpi xmlns:a14="http://schemas.microsoft.com/office/drawing/2010/main" val="0"/>
              </a:ext>
            </a:extLst>
          </a:blip>
          <a:srcRect t="11192" b="30543"/>
          <a:stretch/>
        </p:blipFill>
        <p:spPr>
          <a:xfrm>
            <a:off x="461856" y="4889356"/>
            <a:ext cx="5915411" cy="1938724"/>
          </a:xfrm>
          <a:prstGeom prst="rect">
            <a:avLst/>
          </a:prstGeom>
          <a:ln w="57150">
            <a:solidFill>
              <a:schemeClr val="accent4"/>
            </a:solidFill>
          </a:ln>
        </p:spPr>
      </p:pic>
      <p:sp>
        <p:nvSpPr>
          <p:cNvPr id="13" name="Oval 12">
            <a:extLst>
              <a:ext uri="{FF2B5EF4-FFF2-40B4-BE49-F238E27FC236}">
                <a16:creationId xmlns:a16="http://schemas.microsoft.com/office/drawing/2014/main" id="{50E291F3-F7ED-0682-B40A-0150AB3CF939}"/>
              </a:ext>
            </a:extLst>
          </p:cNvPr>
          <p:cNvSpPr/>
          <p:nvPr/>
        </p:nvSpPr>
        <p:spPr>
          <a:xfrm>
            <a:off x="2945583" y="5093965"/>
            <a:ext cx="1307251" cy="783648"/>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1C5ABC-1163-09FD-A4BB-FF897575D139}"/>
              </a:ext>
            </a:extLst>
          </p:cNvPr>
          <p:cNvSpPr txBox="1"/>
          <p:nvPr/>
        </p:nvSpPr>
        <p:spPr>
          <a:xfrm>
            <a:off x="6499682" y="5998659"/>
            <a:ext cx="1874067" cy="954107"/>
          </a:xfrm>
          <a:prstGeom prst="rect">
            <a:avLst/>
          </a:prstGeom>
          <a:noFill/>
        </p:spPr>
        <p:txBody>
          <a:bodyPr wrap="square" rtlCol="0">
            <a:spAutoFit/>
          </a:bodyPr>
          <a:lstStyle/>
          <a:p>
            <a:r>
              <a:rPr lang="en-US" sz="2000" b="1" dirty="0">
                <a:solidFill>
                  <a:schemeClr val="accent4"/>
                </a:solidFill>
              </a:rPr>
              <a:t>Large-scale </a:t>
            </a:r>
            <a:r>
              <a:rPr lang="en-US" sz="1600" dirty="0"/>
              <a:t>(USGS, 2m)</a:t>
            </a:r>
          </a:p>
          <a:p>
            <a:r>
              <a:rPr lang="en-US" sz="2000" b="1" dirty="0"/>
              <a:t> </a:t>
            </a:r>
          </a:p>
        </p:txBody>
      </p:sp>
      <p:sp>
        <p:nvSpPr>
          <p:cNvPr id="16" name="TextBox 15">
            <a:extLst>
              <a:ext uri="{FF2B5EF4-FFF2-40B4-BE49-F238E27FC236}">
                <a16:creationId xmlns:a16="http://schemas.microsoft.com/office/drawing/2014/main" id="{70AE7729-A55A-5DD4-AC69-129C60516C0F}"/>
              </a:ext>
            </a:extLst>
          </p:cNvPr>
          <p:cNvSpPr txBox="1"/>
          <p:nvPr/>
        </p:nvSpPr>
        <p:spPr>
          <a:xfrm>
            <a:off x="6499683" y="4928936"/>
            <a:ext cx="1874067" cy="1200329"/>
          </a:xfrm>
          <a:prstGeom prst="rect">
            <a:avLst/>
          </a:prstGeom>
          <a:noFill/>
        </p:spPr>
        <p:txBody>
          <a:bodyPr wrap="square" rtlCol="0">
            <a:spAutoFit/>
          </a:bodyPr>
          <a:lstStyle/>
          <a:p>
            <a:r>
              <a:rPr lang="en-US" sz="2000" b="1" dirty="0">
                <a:solidFill>
                  <a:srgbClr val="00B0F0"/>
                </a:solidFill>
              </a:rPr>
              <a:t>Small-scale </a:t>
            </a:r>
            <a:r>
              <a:rPr lang="en-US" sz="1600" dirty="0"/>
              <a:t>(USGS, 1.25 – 7.8 cm)</a:t>
            </a:r>
          </a:p>
          <a:p>
            <a:r>
              <a:rPr lang="en-US" sz="2000" b="1" dirty="0"/>
              <a:t> </a:t>
            </a:r>
          </a:p>
        </p:txBody>
      </p:sp>
      <p:sp>
        <p:nvSpPr>
          <p:cNvPr id="17" name="Rectangle 16">
            <a:extLst>
              <a:ext uri="{FF2B5EF4-FFF2-40B4-BE49-F238E27FC236}">
                <a16:creationId xmlns:a16="http://schemas.microsoft.com/office/drawing/2014/main" id="{C5E91B53-A495-3BFD-8960-005778DB2CFA}"/>
              </a:ext>
            </a:extLst>
          </p:cNvPr>
          <p:cNvSpPr/>
          <p:nvPr/>
        </p:nvSpPr>
        <p:spPr>
          <a:xfrm>
            <a:off x="137652" y="4715096"/>
            <a:ext cx="8236091" cy="2237669"/>
          </a:xfrm>
          <a:prstGeom prst="rect">
            <a:avLst/>
          </a:prstGeom>
          <a:solidFill>
            <a:srgbClr val="FFFFFF">
              <a:alpha val="6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C5258F-183D-F086-67D2-7AAE73AD6ACD}"/>
              </a:ext>
            </a:extLst>
          </p:cNvPr>
          <p:cNvSpPr/>
          <p:nvPr/>
        </p:nvSpPr>
        <p:spPr>
          <a:xfrm>
            <a:off x="8895389" y="3598814"/>
            <a:ext cx="3296600" cy="3259186"/>
          </a:xfrm>
          <a:prstGeom prst="rect">
            <a:avLst/>
          </a:prstGeom>
          <a:solidFill>
            <a:srgbClr val="FFFFFF">
              <a:alpha val="6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F88A192-7923-3608-8CB5-13ADEE46EDAA}"/>
              </a:ext>
            </a:extLst>
          </p:cNvPr>
          <p:cNvSpPr/>
          <p:nvPr/>
        </p:nvSpPr>
        <p:spPr>
          <a:xfrm>
            <a:off x="7117813" y="3735683"/>
            <a:ext cx="1833558" cy="914944"/>
          </a:xfrm>
          <a:prstGeom prst="rect">
            <a:avLst/>
          </a:prstGeom>
          <a:solidFill>
            <a:srgbClr val="FFFFFF">
              <a:alpha val="6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D1AA1-4830-B0F1-441C-E8027DAA5488}"/>
              </a:ext>
            </a:extLst>
          </p:cNvPr>
          <p:cNvSpPr/>
          <p:nvPr/>
        </p:nvSpPr>
        <p:spPr>
          <a:xfrm>
            <a:off x="7139436" y="56488"/>
            <a:ext cx="5052564" cy="3572275"/>
          </a:xfrm>
          <a:prstGeom prst="rect">
            <a:avLst/>
          </a:prstGeom>
          <a:solidFill>
            <a:srgbClr val="FFFFFF">
              <a:alpha val="6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424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91E4C-55E6-33CD-A495-74A19297047A}"/>
              </a:ext>
            </a:extLst>
          </p:cNvPr>
          <p:cNvSpPr>
            <a:spLocks noGrp="1"/>
          </p:cNvSpPr>
          <p:nvPr>
            <p:ph type="title"/>
          </p:nvPr>
        </p:nvSpPr>
        <p:spPr/>
        <p:txBody>
          <a:bodyPr/>
          <a:lstStyle/>
          <a:p>
            <a:r>
              <a:rPr lang="en-US" dirty="0"/>
              <a:t>With </a:t>
            </a:r>
            <a:r>
              <a:rPr lang="en-US" dirty="0" err="1"/>
              <a:t>Brune</a:t>
            </a:r>
            <a:endParaRPr lang="en-US" dirty="0"/>
          </a:p>
        </p:txBody>
      </p:sp>
      <p:pic>
        <p:nvPicPr>
          <p:cNvPr id="6" name="Content Placeholder 5" descr="Graphical user interface, chart&#10;&#10;AI-generated content may be incorrect.">
            <a:extLst>
              <a:ext uri="{FF2B5EF4-FFF2-40B4-BE49-F238E27FC236}">
                <a16:creationId xmlns:a16="http://schemas.microsoft.com/office/drawing/2014/main" id="{8BD43655-2C5E-20B9-BF28-6ED10D3942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801" y="-1"/>
            <a:ext cx="8061964" cy="6802283"/>
          </a:xfrm>
        </p:spPr>
      </p:pic>
      <p:sp>
        <p:nvSpPr>
          <p:cNvPr id="4" name="Slide Number Placeholder 3">
            <a:extLst>
              <a:ext uri="{FF2B5EF4-FFF2-40B4-BE49-F238E27FC236}">
                <a16:creationId xmlns:a16="http://schemas.microsoft.com/office/drawing/2014/main" id="{2568FC42-F148-CB0E-A586-ADFAC57D135B}"/>
              </a:ext>
            </a:extLst>
          </p:cNvPr>
          <p:cNvSpPr>
            <a:spLocks noGrp="1"/>
          </p:cNvSpPr>
          <p:nvPr>
            <p:ph type="sldNum" sz="quarter" idx="12"/>
          </p:nvPr>
        </p:nvSpPr>
        <p:spPr/>
        <p:txBody>
          <a:bodyPr/>
          <a:lstStyle/>
          <a:p>
            <a:fld id="{7E5AEC62-4399-4E66-8620-E9C6671C3DF0}" type="slidenum">
              <a:rPr lang="en-US" smtClean="0"/>
              <a:t>20</a:t>
            </a:fld>
            <a:endParaRPr lang="en-US"/>
          </a:p>
        </p:txBody>
      </p:sp>
    </p:spTree>
    <p:extLst>
      <p:ext uri="{BB962C8B-B14F-4D97-AF65-F5344CB8AC3E}">
        <p14:creationId xmlns:p14="http://schemas.microsoft.com/office/powerpoint/2010/main" val="704631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37F7-3A97-DABF-A393-C1AC867CC852}"/>
              </a:ext>
            </a:extLst>
          </p:cNvPr>
          <p:cNvSpPr>
            <a:spLocks noGrp="1"/>
          </p:cNvSpPr>
          <p:nvPr>
            <p:ph type="title"/>
          </p:nvPr>
        </p:nvSpPr>
        <p:spPr/>
        <p:txBody>
          <a:bodyPr/>
          <a:lstStyle/>
          <a:p>
            <a:r>
              <a:rPr lang="en-US" dirty="0"/>
              <a:t>Complex rupture sequences</a:t>
            </a:r>
          </a:p>
        </p:txBody>
      </p:sp>
      <p:pic>
        <p:nvPicPr>
          <p:cNvPr id="6" name="Content Placeholder 5">
            <a:extLst>
              <a:ext uri="{FF2B5EF4-FFF2-40B4-BE49-F238E27FC236}">
                <a16:creationId xmlns:a16="http://schemas.microsoft.com/office/drawing/2014/main" id="{A4509D64-C32F-AB0F-6828-D0E0564700E0}"/>
              </a:ext>
            </a:extLst>
          </p:cNvPr>
          <p:cNvPicPr>
            <a:picLocks noGrp="1" noChangeAspect="1"/>
          </p:cNvPicPr>
          <p:nvPr>
            <p:ph idx="1"/>
          </p:nvPr>
        </p:nvPicPr>
        <p:blipFill>
          <a:blip r:embed="rId2"/>
          <a:stretch>
            <a:fillRect/>
          </a:stretch>
        </p:blipFill>
        <p:spPr>
          <a:xfrm>
            <a:off x="1" y="1157760"/>
            <a:ext cx="8610600" cy="2712095"/>
          </a:xfrm>
        </p:spPr>
      </p:pic>
      <p:sp>
        <p:nvSpPr>
          <p:cNvPr id="4" name="Slide Number Placeholder 3">
            <a:extLst>
              <a:ext uri="{FF2B5EF4-FFF2-40B4-BE49-F238E27FC236}">
                <a16:creationId xmlns:a16="http://schemas.microsoft.com/office/drawing/2014/main" id="{72866B08-1182-5424-895B-82BF759E3DF8}"/>
              </a:ext>
            </a:extLst>
          </p:cNvPr>
          <p:cNvSpPr>
            <a:spLocks noGrp="1"/>
          </p:cNvSpPr>
          <p:nvPr>
            <p:ph type="sldNum" sz="quarter" idx="12"/>
          </p:nvPr>
        </p:nvSpPr>
        <p:spPr/>
        <p:txBody>
          <a:bodyPr/>
          <a:lstStyle/>
          <a:p>
            <a:fld id="{7E5AEC62-4399-4E66-8620-E9C6671C3DF0}" type="slidenum">
              <a:rPr lang="en-US" smtClean="0"/>
              <a:t>21</a:t>
            </a:fld>
            <a:endParaRPr lang="en-US"/>
          </a:p>
        </p:txBody>
      </p:sp>
      <p:pic>
        <p:nvPicPr>
          <p:cNvPr id="8" name="Picture 7">
            <a:extLst>
              <a:ext uri="{FF2B5EF4-FFF2-40B4-BE49-F238E27FC236}">
                <a16:creationId xmlns:a16="http://schemas.microsoft.com/office/drawing/2014/main" id="{10F47016-4BC0-68A9-3290-C5FEFDE23F89}"/>
              </a:ext>
            </a:extLst>
          </p:cNvPr>
          <p:cNvPicPr>
            <a:picLocks noChangeAspect="1"/>
          </p:cNvPicPr>
          <p:nvPr/>
        </p:nvPicPr>
        <p:blipFill>
          <a:blip r:embed="rId3"/>
          <a:stretch>
            <a:fillRect/>
          </a:stretch>
        </p:blipFill>
        <p:spPr>
          <a:xfrm>
            <a:off x="7032812" y="3869855"/>
            <a:ext cx="5159187" cy="2994920"/>
          </a:xfrm>
          <a:prstGeom prst="rect">
            <a:avLst/>
          </a:prstGeom>
        </p:spPr>
      </p:pic>
    </p:spTree>
    <p:extLst>
      <p:ext uri="{BB962C8B-B14F-4D97-AF65-F5344CB8AC3E}">
        <p14:creationId xmlns:p14="http://schemas.microsoft.com/office/powerpoint/2010/main" val="1674767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36" descr="A graph of a slope&#10;&#10;Description automatically generated">
            <a:extLst>
              <a:ext uri="{FF2B5EF4-FFF2-40B4-BE49-F238E27FC236}">
                <a16:creationId xmlns:a16="http://schemas.microsoft.com/office/drawing/2014/main" id="{9FCA07F5-2E9A-CDEB-F8AD-ED411F29A1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8743" y="1547256"/>
            <a:ext cx="5411605" cy="5036105"/>
          </a:xfrm>
        </p:spPr>
      </p:pic>
      <p:sp>
        <p:nvSpPr>
          <p:cNvPr id="2" name="Title 1">
            <a:extLst>
              <a:ext uri="{FF2B5EF4-FFF2-40B4-BE49-F238E27FC236}">
                <a16:creationId xmlns:a16="http://schemas.microsoft.com/office/drawing/2014/main" id="{2889DE56-46A5-C0BD-0522-2442C44AAE3A}"/>
              </a:ext>
            </a:extLst>
          </p:cNvPr>
          <p:cNvSpPr>
            <a:spLocks noGrp="1"/>
          </p:cNvSpPr>
          <p:nvPr>
            <p:ph type="title"/>
          </p:nvPr>
        </p:nvSpPr>
        <p:spPr>
          <a:xfrm>
            <a:off x="609600" y="274639"/>
            <a:ext cx="10972800" cy="822676"/>
          </a:xfrm>
        </p:spPr>
        <p:txBody>
          <a:bodyPr/>
          <a:lstStyle/>
          <a:p>
            <a:r>
              <a:rPr lang="en-US" dirty="0">
                <a:solidFill>
                  <a:schemeClr val="tx1"/>
                </a:solidFill>
              </a:rPr>
              <a:t>What controls if rupture terminates at bump?</a:t>
            </a:r>
          </a:p>
        </p:txBody>
      </p:sp>
      <p:sp>
        <p:nvSpPr>
          <p:cNvPr id="4" name="Slide Number Placeholder 3">
            <a:extLst>
              <a:ext uri="{FF2B5EF4-FFF2-40B4-BE49-F238E27FC236}">
                <a16:creationId xmlns:a16="http://schemas.microsoft.com/office/drawing/2014/main" id="{9F4D5E6E-A341-529E-F34B-1E861E587484}"/>
              </a:ext>
            </a:extLst>
          </p:cNvPr>
          <p:cNvSpPr>
            <a:spLocks noGrp="1"/>
          </p:cNvSpPr>
          <p:nvPr>
            <p:ph type="sldNum" sz="quarter" idx="12"/>
          </p:nvPr>
        </p:nvSpPr>
        <p:spPr/>
        <p:txBody>
          <a:bodyPr/>
          <a:lstStyle/>
          <a:p>
            <a:fld id="{A3B5F3ED-FA67-4785-9F3F-40F91CA235FB}" type="slidenum">
              <a:rPr lang="en-US" smtClean="0"/>
              <a:t>22</a:t>
            </a:fld>
            <a:endParaRPr lang="en-US"/>
          </a:p>
        </p:txBody>
      </p:sp>
      <p:sp>
        <p:nvSpPr>
          <p:cNvPr id="5" name="Rectangle: Rounded Corners 4">
            <a:extLst>
              <a:ext uri="{FF2B5EF4-FFF2-40B4-BE49-F238E27FC236}">
                <a16:creationId xmlns:a16="http://schemas.microsoft.com/office/drawing/2014/main" id="{D6AC6975-5D0C-CF06-75A3-D5E344F3B918}"/>
              </a:ext>
            </a:extLst>
          </p:cNvPr>
          <p:cNvSpPr/>
          <p:nvPr/>
        </p:nvSpPr>
        <p:spPr>
          <a:xfrm>
            <a:off x="8188960" y="1845391"/>
            <a:ext cx="2123440" cy="995680"/>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Bump strength</a:t>
            </a:r>
          </a:p>
          <a:p>
            <a:pPr algn="ctr"/>
            <a:r>
              <a:rPr lang="en-US" dirty="0">
                <a:solidFill>
                  <a:srgbClr val="FF0000"/>
                </a:solidFill>
              </a:rPr>
              <a:t>(High fracture energy)</a:t>
            </a:r>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2019DCC4-2319-AA51-A809-24F6D7D2F2FB}"/>
                  </a:ext>
                </a:extLst>
              </p:cNvPr>
              <p:cNvSpPr/>
              <p:nvPr/>
            </p:nvSpPr>
            <p:spPr>
              <a:xfrm>
                <a:off x="9862302" y="3947913"/>
                <a:ext cx="2123440" cy="995680"/>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Stress already on bump</a:t>
                </a:r>
              </a:p>
              <a:p>
                <a:pPr algn="ctr"/>
                <a:r>
                  <a:rPr lang="en-US" dirty="0">
                    <a:solidFill>
                      <a:srgbClr val="00B050"/>
                    </a:solidFill>
                  </a:rPr>
                  <a:t>(</a:t>
                </a:r>
                <a14:m>
                  <m:oMath xmlns:m="http://schemas.openxmlformats.org/officeDocument/2006/math">
                    <m:r>
                      <a:rPr lang="en-US" i="1" dirty="0" smtClean="0">
                        <a:solidFill>
                          <a:srgbClr val="00B050"/>
                        </a:solidFill>
                        <a:latin typeface="Cambria Math" panose="02040503050406030204" pitchFamily="18" charset="0"/>
                        <a:ea typeface="Cambria Math" panose="02040503050406030204" pitchFamily="18" charset="0"/>
                      </a:rPr>
                      <m:t>∆</m:t>
                    </m:r>
                    <m:sSub>
                      <m:sSubPr>
                        <m:ctrlPr>
                          <a:rPr lang="en-US" b="0" i="1" dirty="0" smtClean="0">
                            <a:solidFill>
                              <a:srgbClr val="00B050"/>
                            </a:solidFill>
                            <a:latin typeface="Cambria Math" panose="02040503050406030204" pitchFamily="18" charset="0"/>
                            <a:ea typeface="Cambria Math" panose="02040503050406030204" pitchFamily="18" charset="0"/>
                          </a:rPr>
                        </m:ctrlPr>
                      </m:sSubPr>
                      <m:e>
                        <m:r>
                          <a:rPr lang="en-US" i="1" dirty="0" smtClean="0">
                            <a:solidFill>
                              <a:srgbClr val="00B050"/>
                            </a:solidFill>
                            <a:latin typeface="Cambria Math" panose="02040503050406030204" pitchFamily="18" charset="0"/>
                            <a:ea typeface="Cambria Math" panose="02040503050406030204" pitchFamily="18" charset="0"/>
                          </a:rPr>
                          <m:t>𝜏</m:t>
                        </m:r>
                      </m:e>
                      <m:sub>
                        <m:r>
                          <a:rPr lang="en-US" b="0" i="1" dirty="0" smtClean="0">
                            <a:solidFill>
                              <a:srgbClr val="00B050"/>
                            </a:solidFill>
                            <a:latin typeface="Cambria Math" panose="02040503050406030204" pitchFamily="18" charset="0"/>
                            <a:ea typeface="Cambria Math" panose="02040503050406030204" pitchFamily="18" charset="0"/>
                          </a:rPr>
                          <m:t>𝑝𝑜𝑡</m:t>
                        </m:r>
                      </m:sub>
                    </m:sSub>
                  </m:oMath>
                </a14:m>
                <a:r>
                  <a:rPr lang="en-US" dirty="0">
                    <a:solidFill>
                      <a:srgbClr val="00B050"/>
                    </a:solidFill>
                  </a:rPr>
                  <a:t>)</a:t>
                </a:r>
              </a:p>
            </p:txBody>
          </p:sp>
        </mc:Choice>
        <mc:Fallback xmlns="">
          <p:sp>
            <p:nvSpPr>
              <p:cNvPr id="6" name="Rectangle: Rounded Corners 5">
                <a:extLst>
                  <a:ext uri="{FF2B5EF4-FFF2-40B4-BE49-F238E27FC236}">
                    <a16:creationId xmlns:a16="http://schemas.microsoft.com/office/drawing/2014/main" id="{2019DCC4-2319-AA51-A809-24F6D7D2F2FB}"/>
                  </a:ext>
                </a:extLst>
              </p:cNvPr>
              <p:cNvSpPr>
                <a:spLocks noRot="1" noChangeAspect="1" noMove="1" noResize="1" noEditPoints="1" noAdjustHandles="1" noChangeArrowheads="1" noChangeShapeType="1" noTextEdit="1"/>
              </p:cNvSpPr>
              <p:nvPr/>
            </p:nvSpPr>
            <p:spPr>
              <a:xfrm>
                <a:off x="9862302" y="3947913"/>
                <a:ext cx="2123440" cy="995680"/>
              </a:xfrm>
              <a:prstGeom prst="roundRect">
                <a:avLst/>
              </a:prstGeom>
              <a:blipFill>
                <a:blip r:embed="rId4"/>
                <a:stretch>
                  <a:fillRect b="-3571"/>
                </a:stretch>
              </a:blipFill>
              <a:ln w="28575">
                <a:solidFill>
                  <a:srgbClr val="00B050"/>
                </a:solidFill>
              </a:ln>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AEED3E58-0126-52E7-175A-8848D915A6A4}"/>
              </a:ext>
            </a:extLst>
          </p:cNvPr>
          <p:cNvSpPr/>
          <p:nvPr/>
        </p:nvSpPr>
        <p:spPr>
          <a:xfrm>
            <a:off x="6436310" y="3957162"/>
            <a:ext cx="2397810" cy="995680"/>
          </a:xfrm>
          <a:prstGeom prst="roundRect">
            <a:avLst/>
          </a:prstGeom>
          <a:solidFill>
            <a:schemeClr val="bg1"/>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Stress increase from incoming rupture</a:t>
            </a:r>
          </a:p>
          <a:p>
            <a:pPr algn="ctr"/>
            <a:r>
              <a:rPr lang="en-US" dirty="0">
                <a:solidFill>
                  <a:srgbClr val="0000FF"/>
                </a:solidFill>
              </a:rPr>
              <a:t>(Energy at crack tip)</a:t>
            </a:r>
          </a:p>
        </p:txBody>
      </p:sp>
      <p:cxnSp>
        <p:nvCxnSpPr>
          <p:cNvPr id="9" name="Straight Arrow Connector 8">
            <a:extLst>
              <a:ext uri="{FF2B5EF4-FFF2-40B4-BE49-F238E27FC236}">
                <a16:creationId xmlns:a16="http://schemas.microsoft.com/office/drawing/2014/main" id="{450B0B40-C131-B8F6-DA44-B80549C625A6}"/>
              </a:ext>
            </a:extLst>
          </p:cNvPr>
          <p:cNvCxnSpPr>
            <a:cxnSpLocks/>
            <a:endCxn id="6" idx="0"/>
          </p:cNvCxnSpPr>
          <p:nvPr/>
        </p:nvCxnSpPr>
        <p:spPr>
          <a:xfrm>
            <a:off x="9694778" y="2841071"/>
            <a:ext cx="1229244" cy="110684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25B835A-FAE8-ADC1-3809-EC75D7B262FE}"/>
              </a:ext>
            </a:extLst>
          </p:cNvPr>
          <p:cNvCxnSpPr>
            <a:cxnSpLocks/>
            <a:stCxn id="7" idx="3"/>
            <a:endCxn id="6" idx="1"/>
          </p:cNvCxnSpPr>
          <p:nvPr/>
        </p:nvCxnSpPr>
        <p:spPr>
          <a:xfrm flipV="1">
            <a:off x="8834120" y="4445753"/>
            <a:ext cx="1028182" cy="924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D11FEF48-CA94-4C83-C145-73CA7142029E}"/>
              </a:ext>
            </a:extLst>
          </p:cNvPr>
          <p:cNvCxnSpPr>
            <a:cxnSpLocks/>
            <a:endCxn id="7" idx="0"/>
          </p:cNvCxnSpPr>
          <p:nvPr/>
        </p:nvCxnSpPr>
        <p:spPr>
          <a:xfrm flipH="1">
            <a:off x="7635215" y="2841071"/>
            <a:ext cx="1245260" cy="1116091"/>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13C02E1-765C-17BC-2DFE-4CC15813665A}"/>
              </a:ext>
            </a:extLst>
          </p:cNvPr>
          <p:cNvSpPr txBox="1"/>
          <p:nvPr/>
        </p:nvSpPr>
        <p:spPr>
          <a:xfrm rot="2594630">
            <a:off x="9922997" y="3362784"/>
            <a:ext cx="1983740" cy="369332"/>
          </a:xfrm>
          <a:prstGeom prst="rect">
            <a:avLst/>
          </a:prstGeom>
          <a:noFill/>
        </p:spPr>
        <p:txBody>
          <a:bodyPr wrap="square" rtlCol="0">
            <a:spAutoFit/>
          </a:bodyPr>
          <a:lstStyle/>
          <a:p>
            <a:r>
              <a:rPr lang="en-US" dirty="0"/>
              <a:t>Strength excess</a:t>
            </a:r>
          </a:p>
        </p:txBody>
      </p:sp>
      <p:sp>
        <p:nvSpPr>
          <p:cNvPr id="22" name="TextBox 21">
            <a:extLst>
              <a:ext uri="{FF2B5EF4-FFF2-40B4-BE49-F238E27FC236}">
                <a16:creationId xmlns:a16="http://schemas.microsoft.com/office/drawing/2014/main" id="{DA6F5ABC-6A67-D239-AE87-428AE383E0C5}"/>
              </a:ext>
            </a:extLst>
          </p:cNvPr>
          <p:cNvSpPr txBox="1"/>
          <p:nvPr/>
        </p:nvSpPr>
        <p:spPr>
          <a:xfrm>
            <a:off x="9818444" y="4989012"/>
            <a:ext cx="2211156" cy="646331"/>
          </a:xfrm>
          <a:prstGeom prst="rect">
            <a:avLst/>
          </a:prstGeom>
          <a:noFill/>
        </p:spPr>
        <p:txBody>
          <a:bodyPr wrap="square" rtlCol="0">
            <a:spAutoFit/>
          </a:bodyPr>
          <a:lstStyle/>
          <a:p>
            <a:r>
              <a:rPr lang="en-US" dirty="0"/>
              <a:t>(Changes throughout experimental run)</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D4F0D8-7E9F-4D32-E7FD-ECA780C3A8DC}"/>
                  </a:ext>
                </a:extLst>
              </p:cNvPr>
              <p:cNvSpPr txBox="1"/>
              <p:nvPr/>
            </p:nvSpPr>
            <p:spPr>
              <a:xfrm>
                <a:off x="6055991" y="3030019"/>
                <a:ext cx="2132969" cy="666786"/>
              </a:xfrm>
              <a:prstGeom prst="rect">
                <a:avLst/>
              </a:prstGeom>
              <a:noFill/>
              <a:ln w="38100">
                <a:solidFill>
                  <a:srgbClr val="CE28D2"/>
                </a:solidFill>
              </a:ln>
            </p:spPr>
            <p:txBody>
              <a:bodyPr wrap="square">
                <a:spAutoFit/>
              </a:bodyPr>
              <a:lstStyle/>
              <a:p>
                <a:pPr defTabSz="1219170"/>
                <a14:m>
                  <m:oMathPara xmlns:m="http://schemas.openxmlformats.org/officeDocument/2006/math">
                    <m:oMathParaPr>
                      <m:jc m:val="centerGroup"/>
                    </m:oMathParaPr>
                    <m:oMath xmlns:m="http://schemas.openxmlformats.org/officeDocument/2006/math">
                      <m:r>
                        <a:rPr lang="en-US" sz="3733" i="1">
                          <a:solidFill>
                            <a:srgbClr val="FF0000"/>
                          </a:solidFill>
                          <a:latin typeface="Cambria Math" panose="02040503050406030204" pitchFamily="18" charset="0"/>
                          <a:ea typeface="Cambria Math" panose="02040503050406030204" pitchFamily="18" charset="0"/>
                        </a:rPr>
                        <m:t>∆</m:t>
                      </m:r>
                      <m:sSub>
                        <m:sSubPr>
                          <m:ctrlPr>
                            <a:rPr lang="en-US" sz="3733" i="1">
                              <a:solidFill>
                                <a:srgbClr val="FF0000"/>
                              </a:solidFill>
                              <a:latin typeface="Cambria Math" panose="02040503050406030204" pitchFamily="18" charset="0"/>
                              <a:ea typeface="Cambria Math" panose="02040503050406030204" pitchFamily="18" charset="0"/>
                            </a:rPr>
                          </m:ctrlPr>
                        </m:sSubPr>
                        <m:e>
                          <m:r>
                            <a:rPr lang="en-US" sz="3733" i="1">
                              <a:solidFill>
                                <a:srgbClr val="FF0000"/>
                              </a:solidFill>
                              <a:latin typeface="Cambria Math" panose="02040503050406030204" pitchFamily="18" charset="0"/>
                              <a:ea typeface="Cambria Math" panose="02040503050406030204" pitchFamily="18" charset="0"/>
                            </a:rPr>
                            <m:t>𝜎</m:t>
                          </m:r>
                        </m:e>
                        <m:sub>
                          <m:r>
                            <a:rPr lang="en-US" sz="3733" i="1">
                              <a:solidFill>
                                <a:srgbClr val="FF0000"/>
                              </a:solidFill>
                              <a:latin typeface="Cambria Math" panose="02040503050406030204" pitchFamily="18" charset="0"/>
                              <a:ea typeface="Cambria Math" panose="02040503050406030204" pitchFamily="18" charset="0"/>
                            </a:rPr>
                            <m:t>𝑏</m:t>
                          </m:r>
                        </m:sub>
                      </m:sSub>
                      <m:r>
                        <a:rPr lang="en-US" sz="3733" i="1">
                          <a:solidFill>
                            <a:prstClr val="black"/>
                          </a:solidFill>
                          <a:latin typeface="Cambria Math" panose="02040503050406030204" pitchFamily="18" charset="0"/>
                          <a:ea typeface="Cambria Math" panose="02040503050406030204" pitchFamily="18" charset="0"/>
                        </a:rPr>
                        <m:t>/</m:t>
                      </m:r>
                      <m:acc>
                        <m:accPr>
                          <m:chr m:val="̅"/>
                          <m:ctrlPr>
                            <a:rPr lang="en-US" sz="3733" i="1">
                              <a:solidFill>
                                <a:srgbClr val="0000FF"/>
                              </a:solidFill>
                              <a:latin typeface="Cambria Math" panose="02040503050406030204" pitchFamily="18" charset="0"/>
                              <a:ea typeface="Cambria Math" panose="02040503050406030204" pitchFamily="18" charset="0"/>
                            </a:rPr>
                          </m:ctrlPr>
                        </m:accPr>
                        <m:e>
                          <m:sSub>
                            <m:sSubPr>
                              <m:ctrlPr>
                                <a:rPr lang="en-US" sz="3733" i="1">
                                  <a:solidFill>
                                    <a:srgbClr val="0000FF"/>
                                  </a:solidFill>
                                  <a:latin typeface="Cambria Math" panose="02040503050406030204" pitchFamily="18" charset="0"/>
                                  <a:ea typeface="Cambria Math" panose="02040503050406030204" pitchFamily="18" charset="0"/>
                                </a:rPr>
                              </m:ctrlPr>
                            </m:sSubPr>
                            <m:e>
                              <m:r>
                                <a:rPr lang="en-US" sz="3733" i="1">
                                  <a:solidFill>
                                    <a:srgbClr val="0000FF"/>
                                  </a:solidFill>
                                  <a:latin typeface="Cambria Math" panose="02040503050406030204" pitchFamily="18" charset="0"/>
                                  <a:ea typeface="Cambria Math" panose="02040503050406030204" pitchFamily="18" charset="0"/>
                                </a:rPr>
                                <m:t>𝜎</m:t>
                              </m:r>
                            </m:e>
                            <m:sub>
                              <m:r>
                                <a:rPr lang="en-US" sz="3733" i="1">
                                  <a:solidFill>
                                    <a:srgbClr val="0000FF"/>
                                  </a:solidFill>
                                  <a:latin typeface="Cambria Math" panose="02040503050406030204" pitchFamily="18" charset="0"/>
                                  <a:ea typeface="Cambria Math" panose="02040503050406030204" pitchFamily="18" charset="0"/>
                                </a:rPr>
                                <m:t>𝑛</m:t>
                              </m:r>
                            </m:sub>
                          </m:sSub>
                        </m:e>
                      </m:acc>
                    </m:oMath>
                  </m:oMathPara>
                </a14:m>
                <a:endParaRPr lang="en-US" sz="3733" dirty="0">
                  <a:solidFill>
                    <a:prstClr val="black"/>
                  </a:solidFill>
                  <a:latin typeface="Times"/>
                </a:endParaRPr>
              </a:p>
            </p:txBody>
          </p:sp>
        </mc:Choice>
        <mc:Fallback xmlns="">
          <p:sp>
            <p:nvSpPr>
              <p:cNvPr id="23" name="TextBox 22">
                <a:extLst>
                  <a:ext uri="{FF2B5EF4-FFF2-40B4-BE49-F238E27FC236}">
                    <a16:creationId xmlns:a16="http://schemas.microsoft.com/office/drawing/2014/main" id="{D3D4F0D8-7E9F-4D32-E7FD-ECA780C3A8DC}"/>
                  </a:ext>
                </a:extLst>
              </p:cNvPr>
              <p:cNvSpPr txBox="1">
                <a:spLocks noRot="1" noChangeAspect="1" noMove="1" noResize="1" noEditPoints="1" noAdjustHandles="1" noChangeArrowheads="1" noChangeShapeType="1" noTextEdit="1"/>
              </p:cNvSpPr>
              <p:nvPr/>
            </p:nvSpPr>
            <p:spPr>
              <a:xfrm>
                <a:off x="6055991" y="3030019"/>
                <a:ext cx="2132969" cy="666786"/>
              </a:xfrm>
              <a:prstGeom prst="rect">
                <a:avLst/>
              </a:prstGeom>
              <a:blipFill>
                <a:blip r:embed="rId5"/>
                <a:stretch>
                  <a:fillRect/>
                </a:stretch>
              </a:blipFill>
              <a:ln w="38100">
                <a:solidFill>
                  <a:srgbClr val="CE28D2"/>
                </a:solidFill>
              </a:ln>
            </p:spPr>
            <p:txBody>
              <a:bodyPr/>
              <a:lstStyle/>
              <a:p>
                <a:r>
                  <a:rPr lang="en-US">
                    <a:noFill/>
                  </a:rPr>
                  <a:t> </a:t>
                </a:r>
              </a:p>
            </p:txBody>
          </p:sp>
        </mc:Fallback>
      </mc:AlternateContent>
      <p:sp>
        <p:nvSpPr>
          <p:cNvPr id="24" name="TextBox 23">
            <a:extLst>
              <a:ext uri="{FF2B5EF4-FFF2-40B4-BE49-F238E27FC236}">
                <a16:creationId xmlns:a16="http://schemas.microsoft.com/office/drawing/2014/main" id="{444DCB3B-CB6D-A5FB-5252-3092D97CDB25}"/>
              </a:ext>
            </a:extLst>
          </p:cNvPr>
          <p:cNvSpPr txBox="1"/>
          <p:nvPr/>
        </p:nvSpPr>
        <p:spPr>
          <a:xfrm>
            <a:off x="5993636" y="2601918"/>
            <a:ext cx="2211156" cy="400110"/>
          </a:xfrm>
          <a:prstGeom prst="rect">
            <a:avLst/>
          </a:prstGeom>
          <a:noFill/>
        </p:spPr>
        <p:txBody>
          <a:bodyPr wrap="square" rtlCol="0">
            <a:spAutoFit/>
          </a:bodyPr>
          <a:lstStyle/>
          <a:p>
            <a:r>
              <a:rPr lang="en-US" sz="2000" dirty="0"/>
              <a:t>Bump prominence:</a:t>
            </a:r>
          </a:p>
        </p:txBody>
      </p:sp>
      <p:sp>
        <p:nvSpPr>
          <p:cNvPr id="31" name="Arrow: Right 30">
            <a:extLst>
              <a:ext uri="{FF2B5EF4-FFF2-40B4-BE49-F238E27FC236}">
                <a16:creationId xmlns:a16="http://schemas.microsoft.com/office/drawing/2014/main" id="{19CD788D-6AEA-D8E1-4660-E6DB6ABB53E5}"/>
              </a:ext>
            </a:extLst>
          </p:cNvPr>
          <p:cNvSpPr/>
          <p:nvPr/>
        </p:nvSpPr>
        <p:spPr>
          <a:xfrm>
            <a:off x="1374658" y="4529883"/>
            <a:ext cx="944880" cy="340202"/>
          </a:xfrm>
          <a:prstGeom prst="rightArrow">
            <a:avLst>
              <a:gd name="adj1" fmla="val 50000"/>
              <a:gd name="adj2" fmla="val 738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747FFBC-5AFB-BA9C-8BC2-B5397E0C8E4F}"/>
              </a:ext>
            </a:extLst>
          </p:cNvPr>
          <p:cNvSpPr txBox="1"/>
          <p:nvPr/>
        </p:nvSpPr>
        <p:spPr>
          <a:xfrm>
            <a:off x="1267978" y="3871362"/>
            <a:ext cx="1315720" cy="707886"/>
          </a:xfrm>
          <a:prstGeom prst="rect">
            <a:avLst/>
          </a:prstGeom>
          <a:noFill/>
        </p:spPr>
        <p:txBody>
          <a:bodyPr wrap="square" rtlCol="0">
            <a:spAutoFit/>
          </a:bodyPr>
          <a:lstStyle/>
          <a:p>
            <a:r>
              <a:rPr lang="en-US" sz="2000" dirty="0"/>
              <a:t>Incoming rupture</a:t>
            </a:r>
          </a:p>
        </p:txBody>
      </p:sp>
      <p:sp>
        <p:nvSpPr>
          <p:cNvPr id="38" name="TextBox 37">
            <a:extLst>
              <a:ext uri="{FF2B5EF4-FFF2-40B4-BE49-F238E27FC236}">
                <a16:creationId xmlns:a16="http://schemas.microsoft.com/office/drawing/2014/main" id="{4695EA11-BB5D-61BF-F97B-427233C46B7B}"/>
              </a:ext>
            </a:extLst>
          </p:cNvPr>
          <p:cNvSpPr txBox="1"/>
          <p:nvPr/>
        </p:nvSpPr>
        <p:spPr>
          <a:xfrm>
            <a:off x="2742258" y="2471209"/>
            <a:ext cx="1392401" cy="707886"/>
          </a:xfrm>
          <a:prstGeom prst="rect">
            <a:avLst/>
          </a:prstGeom>
          <a:noFill/>
        </p:spPr>
        <p:txBody>
          <a:bodyPr wrap="square" rtlCol="0">
            <a:spAutoFit/>
          </a:bodyPr>
          <a:lstStyle/>
          <a:p>
            <a:r>
              <a:rPr lang="en-US" sz="2000" dirty="0"/>
              <a:t>Bump does not slip</a:t>
            </a:r>
          </a:p>
        </p:txBody>
      </p:sp>
    </p:spTree>
    <p:extLst>
      <p:ext uri="{BB962C8B-B14F-4D97-AF65-F5344CB8AC3E}">
        <p14:creationId xmlns:p14="http://schemas.microsoft.com/office/powerpoint/2010/main" val="2309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808" y="112052"/>
            <a:ext cx="6896297" cy="973040"/>
          </a:xfrm>
        </p:spPr>
        <p:txBody>
          <a:bodyPr>
            <a:normAutofit/>
          </a:bodyPr>
          <a:lstStyle/>
          <a:p>
            <a:pPr algn="l"/>
            <a:r>
              <a:rPr lang="en-US" sz="4000" dirty="0">
                <a:solidFill>
                  <a:schemeClr val="tx1"/>
                </a:solidFill>
              </a:rPr>
              <a:t>Increasing </a:t>
            </a:r>
            <a:r>
              <a:rPr lang="en-US" sz="4000" dirty="0">
                <a:solidFill>
                  <a:srgbClr val="CC00FF"/>
                </a:solidFill>
              </a:rPr>
              <a:t>bump prominence</a:t>
            </a:r>
          </a:p>
        </p:txBody>
      </p:sp>
      <p:grpSp>
        <p:nvGrpSpPr>
          <p:cNvPr id="9" name="Group 8"/>
          <p:cNvGrpSpPr/>
          <p:nvPr/>
        </p:nvGrpSpPr>
        <p:grpSpPr>
          <a:xfrm>
            <a:off x="101546" y="3082567"/>
            <a:ext cx="5054919" cy="2480044"/>
            <a:chOff x="101544" y="3890606"/>
            <a:chExt cx="6273147" cy="2955009"/>
          </a:xfrm>
        </p:grpSpPr>
        <p:cxnSp>
          <p:nvCxnSpPr>
            <p:cNvPr id="6" name="Straight Arrow Connector 5">
              <a:extLst>
                <a:ext uri="{FF2B5EF4-FFF2-40B4-BE49-F238E27FC236}">
                  <a16:creationId xmlns:a16="http://schemas.microsoft.com/office/drawing/2014/main" id="{087950FE-230B-4FD2-B71F-589A63540F16}"/>
                </a:ext>
              </a:extLst>
            </p:cNvPr>
            <p:cNvCxnSpPr/>
            <p:nvPr/>
          </p:nvCxnSpPr>
          <p:spPr>
            <a:xfrm flipV="1">
              <a:off x="867630" y="6298978"/>
              <a:ext cx="5507061"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44"/>
            <p:cNvSpPr txBox="1">
              <a:spLocks noChangeArrowheads="1"/>
            </p:cNvSpPr>
            <p:nvPr/>
          </p:nvSpPr>
          <p:spPr bwMode="auto">
            <a:xfrm>
              <a:off x="1895168" y="6332209"/>
              <a:ext cx="4195437" cy="51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sz="3000">
                  <a:solidFill>
                    <a:schemeClr val="tx1"/>
                  </a:solidFill>
                  <a:latin typeface="Arial" panose="020B0604020202020204" pitchFamily="34" charset="0"/>
                  <a:cs typeface="Arial" panose="020B0604020202020204" pitchFamily="34" charset="0"/>
                </a:defRPr>
              </a:lvl1pPr>
              <a:lvl2pPr marL="742950" indent="-285750">
                <a:defRPr sz="3000">
                  <a:solidFill>
                    <a:schemeClr val="tx1"/>
                  </a:solidFill>
                  <a:latin typeface="Arial" panose="020B0604020202020204" pitchFamily="34" charset="0"/>
                  <a:cs typeface="Arial" panose="020B0604020202020204" pitchFamily="34" charset="0"/>
                </a:defRPr>
              </a:lvl2pPr>
              <a:lvl3pPr marL="1143000" indent="-228600">
                <a:defRPr sz="3000">
                  <a:solidFill>
                    <a:schemeClr val="tx1"/>
                  </a:solidFill>
                  <a:latin typeface="Arial" panose="020B0604020202020204" pitchFamily="34" charset="0"/>
                  <a:cs typeface="Arial" panose="020B0604020202020204" pitchFamily="34" charset="0"/>
                </a:defRPr>
              </a:lvl3pPr>
              <a:lvl4pPr marL="1600200" indent="-228600">
                <a:defRPr sz="3000">
                  <a:solidFill>
                    <a:schemeClr val="tx1"/>
                  </a:solidFill>
                  <a:latin typeface="Arial" panose="020B0604020202020204" pitchFamily="34" charset="0"/>
                  <a:cs typeface="Arial" panose="020B0604020202020204" pitchFamily="34" charset="0"/>
                </a:defRPr>
              </a:lvl4pPr>
              <a:lvl5pPr marL="2057400" indent="-22860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pPr defTabSz="1219170"/>
              <a:r>
                <a:rPr lang="en-US" altLang="en-US" sz="2000" dirty="0">
                  <a:solidFill>
                    <a:prstClr val="black"/>
                  </a:solidFill>
                </a:rPr>
                <a:t>distance along a fault, x</a:t>
              </a:r>
            </a:p>
          </p:txBody>
        </p:sp>
        <p:cxnSp>
          <p:nvCxnSpPr>
            <p:cNvPr id="13" name="Straight Arrow Connector 12">
              <a:extLst>
                <a:ext uri="{FF2B5EF4-FFF2-40B4-BE49-F238E27FC236}">
                  <a16:creationId xmlns:a16="http://schemas.microsoft.com/office/drawing/2014/main" id="{A063FD93-8D20-458A-9ABC-D89AAFC65FF5}"/>
                </a:ext>
              </a:extLst>
            </p:cNvPr>
            <p:cNvCxnSpPr/>
            <p:nvPr/>
          </p:nvCxnSpPr>
          <p:spPr>
            <a:xfrm flipH="1" flipV="1">
              <a:off x="856595" y="3890606"/>
              <a:ext cx="0" cy="2425701"/>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863800" y="3998701"/>
              <a:ext cx="4952974" cy="1602741"/>
            </a:xfrm>
            <a:custGeom>
              <a:avLst/>
              <a:gdLst>
                <a:gd name="connsiteX0" fmla="*/ 0 w 6858000"/>
                <a:gd name="connsiteY0" fmla="*/ 1742179 h 2050729"/>
                <a:gd name="connsiteX1" fmla="*/ 253092 w 6858000"/>
                <a:gd name="connsiteY1" fmla="*/ 1905464 h 2050729"/>
                <a:gd name="connsiteX2" fmla="*/ 930728 w 6858000"/>
                <a:gd name="connsiteY2" fmla="*/ 1995271 h 2050729"/>
                <a:gd name="connsiteX3" fmla="*/ 2334985 w 6858000"/>
                <a:gd name="connsiteY3" fmla="*/ 1921793 h 2050729"/>
                <a:gd name="connsiteX4" fmla="*/ 2661557 w 6858000"/>
                <a:gd name="connsiteY4" fmla="*/ 1685029 h 2050729"/>
                <a:gd name="connsiteX5" fmla="*/ 2906485 w 6858000"/>
                <a:gd name="connsiteY5" fmla="*/ 239950 h 2050729"/>
                <a:gd name="connsiteX6" fmla="*/ 3077935 w 6858000"/>
                <a:gd name="connsiteY6" fmla="*/ 158307 h 2050729"/>
                <a:gd name="connsiteX7" fmla="*/ 3404507 w 6858000"/>
                <a:gd name="connsiteY7" fmla="*/ 1815657 h 2050729"/>
                <a:gd name="connsiteX8" fmla="*/ 3796392 w 6858000"/>
                <a:gd name="connsiteY8" fmla="*/ 2044257 h 2050729"/>
                <a:gd name="connsiteX9" fmla="*/ 5012871 w 6858000"/>
                <a:gd name="connsiteY9" fmla="*/ 1970779 h 2050729"/>
                <a:gd name="connsiteX10" fmla="*/ 6408964 w 6858000"/>
                <a:gd name="connsiteY10" fmla="*/ 1791164 h 2050729"/>
                <a:gd name="connsiteX11" fmla="*/ 6858000 w 6858000"/>
                <a:gd name="connsiteY11" fmla="*/ 1693193 h 2050729"/>
                <a:gd name="connsiteX0" fmla="*/ 0 w 6858000"/>
                <a:gd name="connsiteY0" fmla="*/ 1742179 h 2054603"/>
                <a:gd name="connsiteX1" fmla="*/ 253092 w 6858000"/>
                <a:gd name="connsiteY1" fmla="*/ 1905464 h 2054603"/>
                <a:gd name="connsiteX2" fmla="*/ 930728 w 6858000"/>
                <a:gd name="connsiteY2" fmla="*/ 1995271 h 2054603"/>
                <a:gd name="connsiteX3" fmla="*/ 2318656 w 6858000"/>
                <a:gd name="connsiteY3" fmla="*/ 2036093 h 2054603"/>
                <a:gd name="connsiteX4" fmla="*/ 2661557 w 6858000"/>
                <a:gd name="connsiteY4" fmla="*/ 1685029 h 2054603"/>
                <a:gd name="connsiteX5" fmla="*/ 2906485 w 6858000"/>
                <a:gd name="connsiteY5" fmla="*/ 239950 h 2054603"/>
                <a:gd name="connsiteX6" fmla="*/ 3077935 w 6858000"/>
                <a:gd name="connsiteY6" fmla="*/ 158307 h 2054603"/>
                <a:gd name="connsiteX7" fmla="*/ 3404507 w 6858000"/>
                <a:gd name="connsiteY7" fmla="*/ 1815657 h 2054603"/>
                <a:gd name="connsiteX8" fmla="*/ 3796392 w 6858000"/>
                <a:gd name="connsiteY8" fmla="*/ 2044257 h 2054603"/>
                <a:gd name="connsiteX9" fmla="*/ 5012871 w 6858000"/>
                <a:gd name="connsiteY9" fmla="*/ 1970779 h 2054603"/>
                <a:gd name="connsiteX10" fmla="*/ 6408964 w 6858000"/>
                <a:gd name="connsiteY10" fmla="*/ 1791164 h 2054603"/>
                <a:gd name="connsiteX11" fmla="*/ 6858000 w 6858000"/>
                <a:gd name="connsiteY11" fmla="*/ 1693193 h 2054603"/>
                <a:gd name="connsiteX0" fmla="*/ 0 w 6858000"/>
                <a:gd name="connsiteY0" fmla="*/ 1742179 h 2054603"/>
                <a:gd name="connsiteX1" fmla="*/ 253092 w 6858000"/>
                <a:gd name="connsiteY1" fmla="*/ 1905464 h 2054603"/>
                <a:gd name="connsiteX2" fmla="*/ 930728 w 6858000"/>
                <a:gd name="connsiteY2" fmla="*/ 1995271 h 2054603"/>
                <a:gd name="connsiteX3" fmla="*/ 2318656 w 6858000"/>
                <a:gd name="connsiteY3" fmla="*/ 2036093 h 2054603"/>
                <a:gd name="connsiteX4" fmla="*/ 2661557 w 6858000"/>
                <a:gd name="connsiteY4" fmla="*/ 1685029 h 2054603"/>
                <a:gd name="connsiteX5" fmla="*/ 2906485 w 6858000"/>
                <a:gd name="connsiteY5" fmla="*/ 239950 h 2054603"/>
                <a:gd name="connsiteX6" fmla="*/ 3077935 w 6858000"/>
                <a:gd name="connsiteY6" fmla="*/ 158307 h 2054603"/>
                <a:gd name="connsiteX7" fmla="*/ 3404507 w 6858000"/>
                <a:gd name="connsiteY7" fmla="*/ 1815657 h 2054603"/>
                <a:gd name="connsiteX8" fmla="*/ 3796392 w 6858000"/>
                <a:gd name="connsiteY8" fmla="*/ 2044257 h 2054603"/>
                <a:gd name="connsiteX9" fmla="*/ 5012871 w 6858000"/>
                <a:gd name="connsiteY9" fmla="*/ 1970779 h 2054603"/>
                <a:gd name="connsiteX10" fmla="*/ 6408964 w 6858000"/>
                <a:gd name="connsiteY10" fmla="*/ 1791164 h 2054603"/>
                <a:gd name="connsiteX11" fmla="*/ 6858000 w 6858000"/>
                <a:gd name="connsiteY11" fmla="*/ 1693193 h 2054603"/>
                <a:gd name="connsiteX0" fmla="*/ 0 w 6858000"/>
                <a:gd name="connsiteY0" fmla="*/ 1742179 h 2054603"/>
                <a:gd name="connsiteX1" fmla="*/ 253092 w 6858000"/>
                <a:gd name="connsiteY1" fmla="*/ 1905464 h 2054603"/>
                <a:gd name="connsiteX2" fmla="*/ 930728 w 6858000"/>
                <a:gd name="connsiteY2" fmla="*/ 1995271 h 2054603"/>
                <a:gd name="connsiteX3" fmla="*/ 2318656 w 6858000"/>
                <a:gd name="connsiteY3" fmla="*/ 2036093 h 2054603"/>
                <a:gd name="connsiteX4" fmla="*/ 2661557 w 6858000"/>
                <a:gd name="connsiteY4" fmla="*/ 1685029 h 2054603"/>
                <a:gd name="connsiteX5" fmla="*/ 2906485 w 6858000"/>
                <a:gd name="connsiteY5" fmla="*/ 239950 h 2054603"/>
                <a:gd name="connsiteX6" fmla="*/ 3077935 w 6858000"/>
                <a:gd name="connsiteY6" fmla="*/ 158307 h 2054603"/>
                <a:gd name="connsiteX7" fmla="*/ 3404507 w 6858000"/>
                <a:gd name="connsiteY7" fmla="*/ 1815657 h 2054603"/>
                <a:gd name="connsiteX8" fmla="*/ 3796392 w 6858000"/>
                <a:gd name="connsiteY8" fmla="*/ 2044257 h 2054603"/>
                <a:gd name="connsiteX9" fmla="*/ 5012871 w 6858000"/>
                <a:gd name="connsiteY9" fmla="*/ 1970779 h 2054603"/>
                <a:gd name="connsiteX10" fmla="*/ 6408964 w 6858000"/>
                <a:gd name="connsiteY10" fmla="*/ 1791164 h 2054603"/>
                <a:gd name="connsiteX11" fmla="*/ 6858000 w 6858000"/>
                <a:gd name="connsiteY11" fmla="*/ 1693193 h 2054603"/>
                <a:gd name="connsiteX0" fmla="*/ 0 w 6858000"/>
                <a:gd name="connsiteY0" fmla="*/ 1742179 h 2054603"/>
                <a:gd name="connsiteX1" fmla="*/ 253092 w 6858000"/>
                <a:gd name="connsiteY1" fmla="*/ 1905464 h 2054603"/>
                <a:gd name="connsiteX2" fmla="*/ 930728 w 6858000"/>
                <a:gd name="connsiteY2" fmla="*/ 1995271 h 2054603"/>
                <a:gd name="connsiteX3" fmla="*/ 2318656 w 6858000"/>
                <a:gd name="connsiteY3" fmla="*/ 2036093 h 2054603"/>
                <a:gd name="connsiteX4" fmla="*/ 2661557 w 6858000"/>
                <a:gd name="connsiteY4" fmla="*/ 1685029 h 2054603"/>
                <a:gd name="connsiteX5" fmla="*/ 2906485 w 6858000"/>
                <a:gd name="connsiteY5" fmla="*/ 239950 h 2054603"/>
                <a:gd name="connsiteX6" fmla="*/ 3077935 w 6858000"/>
                <a:gd name="connsiteY6" fmla="*/ 158307 h 2054603"/>
                <a:gd name="connsiteX7" fmla="*/ 3404507 w 6858000"/>
                <a:gd name="connsiteY7" fmla="*/ 1815657 h 2054603"/>
                <a:gd name="connsiteX8" fmla="*/ 3861706 w 6858000"/>
                <a:gd name="connsiteY8" fmla="*/ 1995271 h 2054603"/>
                <a:gd name="connsiteX9" fmla="*/ 5012871 w 6858000"/>
                <a:gd name="connsiteY9" fmla="*/ 1970779 h 2054603"/>
                <a:gd name="connsiteX10" fmla="*/ 6408964 w 6858000"/>
                <a:gd name="connsiteY10" fmla="*/ 1791164 h 2054603"/>
                <a:gd name="connsiteX11" fmla="*/ 6858000 w 6858000"/>
                <a:gd name="connsiteY11" fmla="*/ 1693193 h 2054603"/>
                <a:gd name="connsiteX0" fmla="*/ 0 w 6858000"/>
                <a:gd name="connsiteY0" fmla="*/ 1737571 h 2049995"/>
                <a:gd name="connsiteX1" fmla="*/ 253092 w 6858000"/>
                <a:gd name="connsiteY1" fmla="*/ 1900856 h 2049995"/>
                <a:gd name="connsiteX2" fmla="*/ 930728 w 6858000"/>
                <a:gd name="connsiteY2" fmla="*/ 1990663 h 2049995"/>
                <a:gd name="connsiteX3" fmla="*/ 2318656 w 6858000"/>
                <a:gd name="connsiteY3" fmla="*/ 2031485 h 2049995"/>
                <a:gd name="connsiteX4" fmla="*/ 2661557 w 6858000"/>
                <a:gd name="connsiteY4" fmla="*/ 1680421 h 2049995"/>
                <a:gd name="connsiteX5" fmla="*/ 2906485 w 6858000"/>
                <a:gd name="connsiteY5" fmla="*/ 235342 h 2049995"/>
                <a:gd name="connsiteX6" fmla="*/ 3077935 w 6858000"/>
                <a:gd name="connsiteY6" fmla="*/ 153699 h 2049995"/>
                <a:gd name="connsiteX7" fmla="*/ 3412671 w 6858000"/>
                <a:gd name="connsiteY7" fmla="*/ 1745735 h 2049995"/>
                <a:gd name="connsiteX8" fmla="*/ 3861706 w 6858000"/>
                <a:gd name="connsiteY8" fmla="*/ 1990663 h 2049995"/>
                <a:gd name="connsiteX9" fmla="*/ 5012871 w 6858000"/>
                <a:gd name="connsiteY9" fmla="*/ 1966171 h 2049995"/>
                <a:gd name="connsiteX10" fmla="*/ 6408964 w 6858000"/>
                <a:gd name="connsiteY10" fmla="*/ 1786556 h 2049995"/>
                <a:gd name="connsiteX11" fmla="*/ 6858000 w 6858000"/>
                <a:gd name="connsiteY11" fmla="*/ 1688585 h 2049995"/>
                <a:gd name="connsiteX0" fmla="*/ 0 w 6858000"/>
                <a:gd name="connsiteY0" fmla="*/ 1737571 h 2049995"/>
                <a:gd name="connsiteX1" fmla="*/ 253092 w 6858000"/>
                <a:gd name="connsiteY1" fmla="*/ 1900856 h 2049995"/>
                <a:gd name="connsiteX2" fmla="*/ 930728 w 6858000"/>
                <a:gd name="connsiteY2" fmla="*/ 1990663 h 2049995"/>
                <a:gd name="connsiteX3" fmla="*/ 2318656 w 6858000"/>
                <a:gd name="connsiteY3" fmla="*/ 2031485 h 2049995"/>
                <a:gd name="connsiteX4" fmla="*/ 2661557 w 6858000"/>
                <a:gd name="connsiteY4" fmla="*/ 1680421 h 2049995"/>
                <a:gd name="connsiteX5" fmla="*/ 2906485 w 6858000"/>
                <a:gd name="connsiteY5" fmla="*/ 235342 h 2049995"/>
                <a:gd name="connsiteX6" fmla="*/ 3077935 w 6858000"/>
                <a:gd name="connsiteY6" fmla="*/ 153699 h 2049995"/>
                <a:gd name="connsiteX7" fmla="*/ 3412671 w 6858000"/>
                <a:gd name="connsiteY7" fmla="*/ 1745735 h 2049995"/>
                <a:gd name="connsiteX8" fmla="*/ 3861706 w 6858000"/>
                <a:gd name="connsiteY8" fmla="*/ 1990663 h 2049995"/>
                <a:gd name="connsiteX9" fmla="*/ 5012871 w 6858000"/>
                <a:gd name="connsiteY9" fmla="*/ 1966171 h 2049995"/>
                <a:gd name="connsiteX10" fmla="*/ 6408964 w 6858000"/>
                <a:gd name="connsiteY10" fmla="*/ 1786556 h 2049995"/>
                <a:gd name="connsiteX11" fmla="*/ 6858000 w 6858000"/>
                <a:gd name="connsiteY11" fmla="*/ 1688585 h 2049995"/>
                <a:gd name="connsiteX0" fmla="*/ 0 w 6858000"/>
                <a:gd name="connsiteY0" fmla="*/ 1737571 h 2049995"/>
                <a:gd name="connsiteX1" fmla="*/ 253092 w 6858000"/>
                <a:gd name="connsiteY1" fmla="*/ 1900856 h 2049995"/>
                <a:gd name="connsiteX2" fmla="*/ 930728 w 6858000"/>
                <a:gd name="connsiteY2" fmla="*/ 1990663 h 2049995"/>
                <a:gd name="connsiteX3" fmla="*/ 2318656 w 6858000"/>
                <a:gd name="connsiteY3" fmla="*/ 2031485 h 2049995"/>
                <a:gd name="connsiteX4" fmla="*/ 2661557 w 6858000"/>
                <a:gd name="connsiteY4" fmla="*/ 1680421 h 2049995"/>
                <a:gd name="connsiteX5" fmla="*/ 2906485 w 6858000"/>
                <a:gd name="connsiteY5" fmla="*/ 235342 h 2049995"/>
                <a:gd name="connsiteX6" fmla="*/ 3077935 w 6858000"/>
                <a:gd name="connsiteY6" fmla="*/ 153699 h 2049995"/>
                <a:gd name="connsiteX7" fmla="*/ 3412671 w 6858000"/>
                <a:gd name="connsiteY7" fmla="*/ 1745735 h 2049995"/>
                <a:gd name="connsiteX8" fmla="*/ 3861706 w 6858000"/>
                <a:gd name="connsiteY8" fmla="*/ 1990663 h 2049995"/>
                <a:gd name="connsiteX9" fmla="*/ 5012871 w 6858000"/>
                <a:gd name="connsiteY9" fmla="*/ 1966171 h 2049995"/>
                <a:gd name="connsiteX10" fmla="*/ 6408964 w 6858000"/>
                <a:gd name="connsiteY10" fmla="*/ 1786556 h 2049995"/>
                <a:gd name="connsiteX11" fmla="*/ 6858000 w 6858000"/>
                <a:gd name="connsiteY11" fmla="*/ 1688585 h 2049995"/>
                <a:gd name="connsiteX0" fmla="*/ 0 w 6858000"/>
                <a:gd name="connsiteY0" fmla="*/ 1737571 h 2101532"/>
                <a:gd name="connsiteX1" fmla="*/ 253092 w 6858000"/>
                <a:gd name="connsiteY1" fmla="*/ 1900856 h 2101532"/>
                <a:gd name="connsiteX2" fmla="*/ 930728 w 6858000"/>
                <a:gd name="connsiteY2" fmla="*/ 1990663 h 2101532"/>
                <a:gd name="connsiteX3" fmla="*/ 2318656 w 6858000"/>
                <a:gd name="connsiteY3" fmla="*/ 2088635 h 2101532"/>
                <a:gd name="connsiteX4" fmla="*/ 2661557 w 6858000"/>
                <a:gd name="connsiteY4" fmla="*/ 1680421 h 2101532"/>
                <a:gd name="connsiteX5" fmla="*/ 2906485 w 6858000"/>
                <a:gd name="connsiteY5" fmla="*/ 235342 h 2101532"/>
                <a:gd name="connsiteX6" fmla="*/ 3077935 w 6858000"/>
                <a:gd name="connsiteY6" fmla="*/ 153699 h 2101532"/>
                <a:gd name="connsiteX7" fmla="*/ 3412671 w 6858000"/>
                <a:gd name="connsiteY7" fmla="*/ 1745735 h 2101532"/>
                <a:gd name="connsiteX8" fmla="*/ 3861706 w 6858000"/>
                <a:gd name="connsiteY8" fmla="*/ 1990663 h 2101532"/>
                <a:gd name="connsiteX9" fmla="*/ 5012871 w 6858000"/>
                <a:gd name="connsiteY9" fmla="*/ 1966171 h 2101532"/>
                <a:gd name="connsiteX10" fmla="*/ 6408964 w 6858000"/>
                <a:gd name="connsiteY10" fmla="*/ 1786556 h 2101532"/>
                <a:gd name="connsiteX11" fmla="*/ 6858000 w 6858000"/>
                <a:gd name="connsiteY11" fmla="*/ 1688585 h 2101532"/>
                <a:gd name="connsiteX0" fmla="*/ 0 w 6408964"/>
                <a:gd name="connsiteY0" fmla="*/ 1737571 h 2101532"/>
                <a:gd name="connsiteX1" fmla="*/ 253092 w 6408964"/>
                <a:gd name="connsiteY1" fmla="*/ 1900856 h 2101532"/>
                <a:gd name="connsiteX2" fmla="*/ 930728 w 6408964"/>
                <a:gd name="connsiteY2" fmla="*/ 1990663 h 2101532"/>
                <a:gd name="connsiteX3" fmla="*/ 2318656 w 6408964"/>
                <a:gd name="connsiteY3" fmla="*/ 2088635 h 2101532"/>
                <a:gd name="connsiteX4" fmla="*/ 2661557 w 6408964"/>
                <a:gd name="connsiteY4" fmla="*/ 1680421 h 2101532"/>
                <a:gd name="connsiteX5" fmla="*/ 2906485 w 6408964"/>
                <a:gd name="connsiteY5" fmla="*/ 235342 h 2101532"/>
                <a:gd name="connsiteX6" fmla="*/ 3077935 w 6408964"/>
                <a:gd name="connsiteY6" fmla="*/ 153699 h 2101532"/>
                <a:gd name="connsiteX7" fmla="*/ 3412671 w 6408964"/>
                <a:gd name="connsiteY7" fmla="*/ 1745735 h 2101532"/>
                <a:gd name="connsiteX8" fmla="*/ 3861706 w 6408964"/>
                <a:gd name="connsiteY8" fmla="*/ 1990663 h 2101532"/>
                <a:gd name="connsiteX9" fmla="*/ 5012871 w 6408964"/>
                <a:gd name="connsiteY9" fmla="*/ 1966171 h 2101532"/>
                <a:gd name="connsiteX10" fmla="*/ 6408964 w 6408964"/>
                <a:gd name="connsiteY10" fmla="*/ 1786556 h 2101532"/>
                <a:gd name="connsiteX0" fmla="*/ 0 w 5012871"/>
                <a:gd name="connsiteY0" fmla="*/ 1737571 h 2101532"/>
                <a:gd name="connsiteX1" fmla="*/ 253092 w 5012871"/>
                <a:gd name="connsiteY1" fmla="*/ 1900856 h 2101532"/>
                <a:gd name="connsiteX2" fmla="*/ 930728 w 5012871"/>
                <a:gd name="connsiteY2" fmla="*/ 1990663 h 2101532"/>
                <a:gd name="connsiteX3" fmla="*/ 2318656 w 5012871"/>
                <a:gd name="connsiteY3" fmla="*/ 2088635 h 2101532"/>
                <a:gd name="connsiteX4" fmla="*/ 2661557 w 5012871"/>
                <a:gd name="connsiteY4" fmla="*/ 1680421 h 2101532"/>
                <a:gd name="connsiteX5" fmla="*/ 2906485 w 5012871"/>
                <a:gd name="connsiteY5" fmla="*/ 235342 h 2101532"/>
                <a:gd name="connsiteX6" fmla="*/ 3077935 w 5012871"/>
                <a:gd name="connsiteY6" fmla="*/ 153699 h 2101532"/>
                <a:gd name="connsiteX7" fmla="*/ 3412671 w 5012871"/>
                <a:gd name="connsiteY7" fmla="*/ 1745735 h 2101532"/>
                <a:gd name="connsiteX8" fmla="*/ 3861706 w 5012871"/>
                <a:gd name="connsiteY8" fmla="*/ 1990663 h 2101532"/>
                <a:gd name="connsiteX9" fmla="*/ 5012871 w 5012871"/>
                <a:gd name="connsiteY9" fmla="*/ 1966171 h 2101532"/>
                <a:gd name="connsiteX0" fmla="*/ 0 w 5666728"/>
                <a:gd name="connsiteY0" fmla="*/ 1737571 h 2101532"/>
                <a:gd name="connsiteX1" fmla="*/ 253092 w 5666728"/>
                <a:gd name="connsiteY1" fmla="*/ 1900856 h 2101532"/>
                <a:gd name="connsiteX2" fmla="*/ 930728 w 5666728"/>
                <a:gd name="connsiteY2" fmla="*/ 1990663 h 2101532"/>
                <a:gd name="connsiteX3" fmla="*/ 2318656 w 5666728"/>
                <a:gd name="connsiteY3" fmla="*/ 2088635 h 2101532"/>
                <a:gd name="connsiteX4" fmla="*/ 2661557 w 5666728"/>
                <a:gd name="connsiteY4" fmla="*/ 1680421 h 2101532"/>
                <a:gd name="connsiteX5" fmla="*/ 2906485 w 5666728"/>
                <a:gd name="connsiteY5" fmla="*/ 235342 h 2101532"/>
                <a:gd name="connsiteX6" fmla="*/ 3077935 w 5666728"/>
                <a:gd name="connsiteY6" fmla="*/ 153699 h 2101532"/>
                <a:gd name="connsiteX7" fmla="*/ 3412671 w 5666728"/>
                <a:gd name="connsiteY7" fmla="*/ 1745735 h 2101532"/>
                <a:gd name="connsiteX8" fmla="*/ 3861706 w 5666728"/>
                <a:gd name="connsiteY8" fmla="*/ 1990663 h 2101532"/>
                <a:gd name="connsiteX9" fmla="*/ 5666728 w 5666728"/>
                <a:gd name="connsiteY9" fmla="*/ 1916215 h 210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6728" h="2101532">
                  <a:moveTo>
                    <a:pt x="0" y="1737571"/>
                  </a:moveTo>
                  <a:cubicBezTo>
                    <a:pt x="48985" y="1798122"/>
                    <a:pt x="97971" y="1858674"/>
                    <a:pt x="253092" y="1900856"/>
                  </a:cubicBezTo>
                  <a:cubicBezTo>
                    <a:pt x="408213" y="1943038"/>
                    <a:pt x="586467" y="1959367"/>
                    <a:pt x="930728" y="1990663"/>
                  </a:cubicBezTo>
                  <a:cubicBezTo>
                    <a:pt x="1274989" y="2021960"/>
                    <a:pt x="2030184" y="2140342"/>
                    <a:pt x="2318656" y="2088635"/>
                  </a:cubicBezTo>
                  <a:cubicBezTo>
                    <a:pt x="2607128" y="2036928"/>
                    <a:pt x="2563586" y="1989303"/>
                    <a:pt x="2661557" y="1680421"/>
                  </a:cubicBezTo>
                  <a:cubicBezTo>
                    <a:pt x="2759528" y="1371539"/>
                    <a:pt x="2837089" y="489796"/>
                    <a:pt x="2906485" y="235342"/>
                  </a:cubicBezTo>
                  <a:cubicBezTo>
                    <a:pt x="2975881" y="-19112"/>
                    <a:pt x="2993571" y="-98033"/>
                    <a:pt x="3077935" y="153699"/>
                  </a:cubicBezTo>
                  <a:cubicBezTo>
                    <a:pt x="3162299" y="405431"/>
                    <a:pt x="3306535" y="1504888"/>
                    <a:pt x="3412671" y="1745735"/>
                  </a:cubicBezTo>
                  <a:cubicBezTo>
                    <a:pt x="3518807" y="1986582"/>
                    <a:pt x="3486030" y="1962250"/>
                    <a:pt x="3861706" y="1990663"/>
                  </a:cubicBezTo>
                  <a:cubicBezTo>
                    <a:pt x="4237382" y="2019076"/>
                    <a:pt x="5065054" y="1941031"/>
                    <a:pt x="5666728" y="191621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Times"/>
              </a:endParaRPr>
            </a:p>
          </p:txBody>
        </p:sp>
        <p:cxnSp>
          <p:nvCxnSpPr>
            <p:cNvPr id="15" name="Straight Connector 14"/>
            <p:cNvCxnSpPr/>
            <p:nvPr/>
          </p:nvCxnSpPr>
          <p:spPr>
            <a:xfrm>
              <a:off x="842230" y="5368109"/>
              <a:ext cx="5310920"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101544" y="5099077"/>
                  <a:ext cx="888353" cy="696768"/>
                </a:xfrm>
                <a:prstGeom prst="rect">
                  <a:avLst/>
                </a:prstGeom>
              </p:spPr>
              <p:txBody>
                <a:bodyPr wrap="none">
                  <a:spAutoFit/>
                </a:bodyPr>
                <a:lstStyle/>
                <a:p>
                  <a:pPr defTabSz="1219170"/>
                  <a14:m>
                    <m:oMath xmlns:m="http://schemas.openxmlformats.org/officeDocument/2006/math">
                      <m:acc>
                        <m:accPr>
                          <m:chr m:val="̅"/>
                          <m:ctrlPr>
                            <a:rPr lang="en-US" sz="3200" i="1" smtClean="0">
                              <a:solidFill>
                                <a:srgbClr val="0000FF"/>
                              </a:solidFill>
                              <a:latin typeface="Cambria Math" panose="02040503050406030204" pitchFamily="18" charset="0"/>
                            </a:rPr>
                          </m:ctrlPr>
                        </m:accPr>
                        <m:e>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𝜎</m:t>
                              </m:r>
                            </m:e>
                            <m:sub>
                              <m:r>
                                <a:rPr lang="en-US" sz="3200" i="1">
                                  <a:solidFill>
                                    <a:srgbClr val="0000FF"/>
                                  </a:solidFill>
                                  <a:latin typeface="Cambria Math" panose="02040503050406030204" pitchFamily="18" charset="0"/>
                                </a:rPr>
                                <m:t>𝑛</m:t>
                              </m:r>
                            </m:sub>
                          </m:sSub>
                        </m:e>
                      </m:acc>
                    </m:oMath>
                  </a14:m>
                  <a:r>
                    <a:rPr lang="en-US" sz="3200" dirty="0">
                      <a:solidFill>
                        <a:srgbClr val="0000FF"/>
                      </a:solidFill>
                      <a:latin typeface="Times"/>
                    </a:rPr>
                    <a:t> </a:t>
                  </a:r>
                </a:p>
              </p:txBody>
            </p:sp>
          </mc:Choice>
          <mc:Fallback xmlns="">
            <p:sp>
              <p:nvSpPr>
                <p:cNvPr id="16" name="Rectangle 15"/>
                <p:cNvSpPr>
                  <a:spLocks noRot="1" noChangeAspect="1" noMove="1" noResize="1" noEditPoints="1" noAdjustHandles="1" noChangeArrowheads="1" noChangeShapeType="1" noTextEdit="1"/>
                </p:cNvSpPr>
                <p:nvPr/>
              </p:nvSpPr>
              <p:spPr>
                <a:xfrm>
                  <a:off x="101544" y="5099077"/>
                  <a:ext cx="888353" cy="696768"/>
                </a:xfrm>
                <a:prstGeom prst="rect">
                  <a:avLst/>
                </a:prstGeom>
                <a:blipFill>
                  <a:blip r:embed="rId3"/>
                  <a:stretch>
                    <a:fillRect l="-1754" b="-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303665" y="4275875"/>
                  <a:ext cx="1573126" cy="696768"/>
                </a:xfrm>
                <a:prstGeom prst="rect">
                  <a:avLst/>
                </a:prstGeom>
                <a:noFill/>
              </p:spPr>
              <p:txBody>
                <a:bodyPr wrap="square" rtlCol="0">
                  <a:spAutoFit/>
                </a:bodyPr>
                <a:lstStyle/>
                <a:p>
                  <a:pPr defTabSz="1219170"/>
                  <a:r>
                    <a:rPr lang="en-US" sz="3200" dirty="0">
                      <a:solidFill>
                        <a:schemeClr val="tx1"/>
                      </a:solidFill>
                      <a:latin typeface="Times"/>
                    </a:rPr>
                    <a:t> </a:t>
                  </a:r>
                  <a14:m>
                    <m:oMath xmlns:m="http://schemas.openxmlformats.org/officeDocument/2006/math">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m:t>
                          </m:r>
                          <m:r>
                            <a:rPr lang="en-US" sz="2800" i="1">
                              <a:solidFill>
                                <a:srgbClr val="FF0000"/>
                              </a:solidFill>
                              <a:latin typeface="Cambria Math" panose="02040503050406030204" pitchFamily="18" charset="0"/>
                            </a:rPr>
                            <m:t>𝜎</m:t>
                          </m:r>
                        </m:e>
                        <m:sub>
                          <m:r>
                            <a:rPr lang="en-US" sz="2800" i="1">
                              <a:solidFill>
                                <a:srgbClr val="FF0000"/>
                              </a:solidFill>
                              <a:latin typeface="Cambria Math" panose="02040503050406030204" pitchFamily="18" charset="0"/>
                            </a:rPr>
                            <m:t>𝑏</m:t>
                          </m:r>
                        </m:sub>
                      </m:sSub>
                    </m:oMath>
                  </a14:m>
                  <a:endParaRPr lang="en-US" sz="3200" dirty="0">
                    <a:solidFill>
                      <a:schemeClr val="tx1"/>
                    </a:solidFill>
                    <a:latin typeface="Time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303665" y="4275875"/>
                  <a:ext cx="1573126" cy="696768"/>
                </a:xfrm>
                <a:prstGeom prst="rect">
                  <a:avLst/>
                </a:prstGeom>
                <a:blipFill>
                  <a:blip r:embed="rId4"/>
                  <a:stretch>
                    <a:fillRect b="-2128"/>
                  </a:stretch>
                </a:blipFill>
              </p:spPr>
              <p:txBody>
                <a:bodyPr/>
                <a:lstStyle/>
                <a:p>
                  <a:r>
                    <a:rPr lang="en-US">
                      <a:noFill/>
                    </a:rPr>
                    <a:t> </a:t>
                  </a:r>
                </a:p>
              </p:txBody>
            </p:sp>
          </mc:Fallback>
        </mc:AlternateContent>
        <p:cxnSp>
          <p:nvCxnSpPr>
            <p:cNvPr id="18" name="Straight Connector 17"/>
            <p:cNvCxnSpPr/>
            <p:nvPr/>
          </p:nvCxnSpPr>
          <p:spPr>
            <a:xfrm>
              <a:off x="883252" y="4018495"/>
              <a:ext cx="547581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2"/>
            </p:cNvCxnSpPr>
            <p:nvPr/>
          </p:nvCxnSpPr>
          <p:spPr>
            <a:xfrm>
              <a:off x="2090228" y="4972643"/>
              <a:ext cx="0" cy="415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074073" y="4036106"/>
              <a:ext cx="13400" cy="3894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4163279" y="4161382"/>
                  <a:ext cx="1733349" cy="696768"/>
                </a:xfrm>
                <a:prstGeom prst="rect">
                  <a:avLst/>
                </a:prstGeom>
                <a:noFill/>
              </p:spPr>
              <p:txBody>
                <a:bodyPr wrap="square" rtlCol="0">
                  <a:spAutoFit/>
                </a:bodyPr>
                <a:lstStyle/>
                <a:p>
                  <a:pPr defTabSz="1219170"/>
                  <a:r>
                    <a:rPr lang="en-US" sz="2800" dirty="0">
                      <a:solidFill>
                        <a:prstClr val="black"/>
                      </a:solidFill>
                      <a:latin typeface="Times"/>
                    </a:rPr>
                    <a:t> </a:t>
                  </a:r>
                  <a14:m>
                    <m:oMath xmlns:m="http://schemas.openxmlformats.org/officeDocument/2006/math">
                      <m:sSub>
                        <m:sSubPr>
                          <m:ctrlPr>
                            <a:rPr lang="en-US" sz="3200" i="1">
                              <a:solidFill>
                                <a:prstClr val="black"/>
                              </a:solidFill>
                              <a:latin typeface="Cambria Math" panose="02040503050406030204" pitchFamily="18" charset="0"/>
                            </a:rPr>
                          </m:ctrlPr>
                        </m:sSubPr>
                        <m:e>
                          <m:r>
                            <a:rPr lang="en-US" sz="3200" i="1">
                              <a:solidFill>
                                <a:prstClr val="black"/>
                              </a:solidFill>
                              <a:latin typeface="Cambria Math" panose="02040503050406030204" pitchFamily="18" charset="0"/>
                            </a:rPr>
                            <m:t>𝜎</m:t>
                          </m:r>
                        </m:e>
                        <m:sub>
                          <m:r>
                            <a:rPr lang="en-US" sz="3200" i="1">
                              <a:solidFill>
                                <a:prstClr val="black"/>
                              </a:solidFill>
                              <a:latin typeface="Cambria Math"/>
                            </a:rPr>
                            <m:t>𝑛</m:t>
                          </m:r>
                        </m:sub>
                      </m:sSub>
                      <m:r>
                        <a:rPr lang="en-US" sz="3200" i="1">
                          <a:solidFill>
                            <a:prstClr val="black"/>
                          </a:solidFill>
                          <a:latin typeface="Cambria Math"/>
                        </a:rPr>
                        <m:t>(</m:t>
                      </m:r>
                      <m:r>
                        <a:rPr lang="en-US" sz="3200" i="1">
                          <a:solidFill>
                            <a:prstClr val="black"/>
                          </a:solidFill>
                          <a:latin typeface="Cambria Math"/>
                        </a:rPr>
                        <m:t>𝑥</m:t>
                      </m:r>
                      <m:r>
                        <a:rPr lang="en-US" sz="3200" i="1">
                          <a:solidFill>
                            <a:prstClr val="black"/>
                          </a:solidFill>
                          <a:latin typeface="Cambria Math"/>
                        </a:rPr>
                        <m:t>)</m:t>
                      </m:r>
                    </m:oMath>
                  </a14:m>
                  <a:endParaRPr lang="en-US" sz="3200" dirty="0">
                    <a:solidFill>
                      <a:prstClr val="black"/>
                    </a:solidFill>
                    <a:latin typeface="Time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163279" y="4161382"/>
                  <a:ext cx="1733349" cy="696768"/>
                </a:xfrm>
                <a:prstGeom prst="rect">
                  <a:avLst/>
                </a:prstGeom>
                <a:blipFill>
                  <a:blip r:embed="rId5"/>
                  <a:stretch>
                    <a:fillRect b="-23404"/>
                  </a:stretch>
                </a:blipFill>
              </p:spPr>
              <p:txBody>
                <a:bodyPr/>
                <a:lstStyle/>
                <a:p>
                  <a:r>
                    <a:rPr lang="en-US">
                      <a:noFill/>
                    </a:rPr>
                    <a:t> </a:t>
                  </a:r>
                </a:p>
              </p:txBody>
            </p:sp>
          </mc:Fallback>
        </mc:AlternateContent>
        <p:cxnSp>
          <p:nvCxnSpPr>
            <p:cNvPr id="25" name="Straight Arrow Connector 42"/>
            <p:cNvCxnSpPr>
              <a:cxnSpLocks/>
            </p:cNvCxnSpPr>
            <p:nvPr/>
          </p:nvCxnSpPr>
          <p:spPr bwMode="auto">
            <a:xfrm flipH="1">
              <a:off x="3727245" y="4534491"/>
              <a:ext cx="531284" cy="23071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23" name="TextBox 22"/>
              <p:cNvSpPr txBox="1"/>
              <p:nvPr/>
            </p:nvSpPr>
            <p:spPr>
              <a:xfrm>
                <a:off x="7289418" y="300929"/>
                <a:ext cx="3778209" cy="646331"/>
              </a:xfrm>
              <a:prstGeom prst="rect">
                <a:avLst/>
              </a:prstGeom>
              <a:noFill/>
            </p:spPr>
            <p:txBody>
              <a:bodyPr wrap="square" rtlCol="0">
                <a:spAutoFit/>
              </a:bodyPr>
              <a:lstStyle/>
              <a:p>
                <a:pPr defTabSz="1219170"/>
                <a:r>
                  <a:rPr lang="en-US" sz="3600" dirty="0">
                    <a:solidFill>
                      <a:prstClr val="black"/>
                    </a:solidFill>
                    <a:latin typeface="Times"/>
                  </a:rPr>
                  <a:t> </a:t>
                </a:r>
                <a14:m>
                  <m:oMath xmlns:m="http://schemas.openxmlformats.org/officeDocument/2006/math">
                    <m:sSub>
                      <m:sSubPr>
                        <m:ctrlPr>
                          <a:rPr lang="en-US"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m:t>
                        </m:r>
                        <m:r>
                          <a:rPr lang="en-US" sz="3600" i="1">
                            <a:solidFill>
                              <a:prstClr val="black"/>
                            </a:solidFill>
                            <a:latin typeface="Cambria Math" panose="02040503050406030204" pitchFamily="18" charset="0"/>
                          </a:rPr>
                          <m:t>𝜎</m:t>
                        </m:r>
                      </m:e>
                      <m:sub>
                        <m:r>
                          <a:rPr lang="en-US" sz="3600" i="1">
                            <a:solidFill>
                              <a:prstClr val="black"/>
                            </a:solidFill>
                            <a:latin typeface="Cambria Math" panose="02040503050406030204" pitchFamily="18" charset="0"/>
                          </a:rPr>
                          <m:t>𝑏</m:t>
                        </m:r>
                      </m:sub>
                    </m:sSub>
                    <m:r>
                      <a:rPr lang="en-US" sz="3600" i="1">
                        <a:solidFill>
                          <a:prstClr val="black"/>
                        </a:solidFill>
                        <a:latin typeface="Cambria Math" panose="02040503050406030204" pitchFamily="18" charset="0"/>
                      </a:rPr>
                      <m:t>= </m:t>
                    </m:r>
                    <m:sSub>
                      <m:sSubPr>
                        <m:ctrlPr>
                          <a:rPr lang="en-US" sz="3600" i="1" smtClean="0">
                            <a:solidFill>
                              <a:srgbClr val="FF0000"/>
                            </a:solidFill>
                            <a:latin typeface="Cambria Math" panose="02040503050406030204" pitchFamily="18" charset="0"/>
                            <a:ea typeface="Cambria Math" panose="02040503050406030204" pitchFamily="18" charset="0"/>
                          </a:rPr>
                        </m:ctrlPr>
                      </m:sSubPr>
                      <m:e>
                        <m:r>
                          <a:rPr lang="en-US" sz="3600" i="1">
                            <a:solidFill>
                              <a:srgbClr val="FF0000"/>
                            </a:solidFill>
                            <a:latin typeface="Cambria Math" panose="02040503050406030204" pitchFamily="18" charset="0"/>
                            <a:ea typeface="Cambria Math" panose="02040503050406030204" pitchFamily="18" charset="0"/>
                          </a:rPr>
                          <m:t>𝜎</m:t>
                        </m:r>
                      </m:e>
                      <m:sub>
                        <m:r>
                          <a:rPr lang="en-US" sz="3600" i="1">
                            <a:solidFill>
                              <a:srgbClr val="FF0000"/>
                            </a:solidFill>
                            <a:latin typeface="Cambria Math" panose="02040503050406030204" pitchFamily="18" charset="0"/>
                            <a:ea typeface="Cambria Math" panose="02040503050406030204" pitchFamily="18" charset="0"/>
                          </a:rPr>
                          <m:t>𝑏</m:t>
                        </m:r>
                      </m:sub>
                    </m:sSub>
                    <m:r>
                      <a:rPr lang="en-US" sz="3600" i="1">
                        <a:solidFill>
                          <a:prstClr val="black"/>
                        </a:solidFill>
                        <a:latin typeface="Cambria Math" panose="02040503050406030204" pitchFamily="18" charset="0"/>
                        <a:ea typeface="Cambria Math" panose="02040503050406030204" pitchFamily="18" charset="0"/>
                      </a:rPr>
                      <m:t>− </m:t>
                    </m:r>
                    <m:acc>
                      <m:accPr>
                        <m:chr m:val="̅"/>
                        <m:ctrlPr>
                          <a:rPr lang="en-US" sz="3600" i="1" smtClean="0">
                            <a:solidFill>
                              <a:srgbClr val="0000FF"/>
                            </a:solidFill>
                            <a:latin typeface="Cambria Math" panose="02040503050406030204" pitchFamily="18" charset="0"/>
                            <a:ea typeface="Cambria Math" panose="02040503050406030204" pitchFamily="18" charset="0"/>
                          </a:rPr>
                        </m:ctrlPr>
                      </m:accPr>
                      <m:e>
                        <m:sSub>
                          <m:sSubPr>
                            <m:ctrlPr>
                              <a:rPr lang="en-US" sz="3600" i="1">
                                <a:solidFill>
                                  <a:srgbClr val="0000FF"/>
                                </a:solidFill>
                                <a:latin typeface="Cambria Math" panose="02040503050406030204" pitchFamily="18" charset="0"/>
                                <a:ea typeface="Cambria Math" panose="02040503050406030204" pitchFamily="18" charset="0"/>
                              </a:rPr>
                            </m:ctrlPr>
                          </m:sSubPr>
                          <m:e>
                            <m:r>
                              <a:rPr lang="en-US" sz="3600" i="1">
                                <a:solidFill>
                                  <a:srgbClr val="0000FF"/>
                                </a:solidFill>
                                <a:latin typeface="Cambria Math" panose="02040503050406030204" pitchFamily="18" charset="0"/>
                                <a:ea typeface="Cambria Math" panose="02040503050406030204" pitchFamily="18" charset="0"/>
                              </a:rPr>
                              <m:t>𝜎</m:t>
                            </m:r>
                          </m:e>
                          <m:sub>
                            <m:r>
                              <a:rPr lang="en-US" sz="3600" i="1">
                                <a:solidFill>
                                  <a:srgbClr val="0000FF"/>
                                </a:solidFill>
                                <a:latin typeface="Cambria Math" panose="02040503050406030204" pitchFamily="18" charset="0"/>
                                <a:ea typeface="Cambria Math" panose="02040503050406030204" pitchFamily="18" charset="0"/>
                              </a:rPr>
                              <m:t>𝑛</m:t>
                            </m:r>
                          </m:sub>
                        </m:sSub>
                      </m:e>
                    </m:acc>
                  </m:oMath>
                </a14:m>
                <a:endParaRPr lang="en-US" sz="3600" dirty="0">
                  <a:solidFill>
                    <a:prstClr val="black"/>
                  </a:solidFill>
                  <a:latin typeface="Time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289418" y="300929"/>
                <a:ext cx="3778209" cy="646331"/>
              </a:xfrm>
              <a:prstGeom prst="rect">
                <a:avLst/>
              </a:prstGeom>
              <a:blipFill>
                <a:blip r:embed="rId6"/>
                <a:stretch>
                  <a:fillRect b="-2692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34E0A34-5C63-9FCF-DE7B-7FEE76025286}"/>
              </a:ext>
            </a:extLst>
          </p:cNvPr>
          <p:cNvSpPr>
            <a:spLocks noGrp="1"/>
          </p:cNvSpPr>
          <p:nvPr>
            <p:ph type="sldNum" sz="quarter" idx="12"/>
          </p:nvPr>
        </p:nvSpPr>
        <p:spPr/>
        <p:txBody>
          <a:bodyPr/>
          <a:lstStyle/>
          <a:p>
            <a:pPr defTabSz="1219170"/>
            <a:fld id="{A3B5F3ED-FA67-4785-9F3F-40F91CA235FB}" type="slidenum">
              <a:rPr lang="en-US">
                <a:solidFill>
                  <a:prstClr val="black">
                    <a:tint val="75000"/>
                  </a:prstClr>
                </a:solidFill>
                <a:latin typeface="Times"/>
              </a:rPr>
              <a:pPr defTabSz="1219170"/>
              <a:t>23</a:t>
            </a:fld>
            <a:endParaRPr lang="en-US">
              <a:solidFill>
                <a:prstClr val="black">
                  <a:tint val="75000"/>
                </a:prstClr>
              </a:solidFill>
              <a:latin typeface="Times"/>
            </a:endParaRPr>
          </a:p>
        </p:txBody>
      </p:sp>
      <p:pic>
        <p:nvPicPr>
          <p:cNvPr id="8" name="Picture 7" descr="A diagram of different colored triangles&#10;&#10;Description automatically generated">
            <a:extLst>
              <a:ext uri="{FF2B5EF4-FFF2-40B4-BE49-F238E27FC236}">
                <a16:creationId xmlns:a16="http://schemas.microsoft.com/office/drawing/2014/main" id="{ED4B748B-475B-675D-EC28-D182CC366E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8457" y="2596370"/>
            <a:ext cx="6468793" cy="3880728"/>
          </a:xfrm>
          <a:prstGeom prst="rect">
            <a:avLst/>
          </a:prstGeom>
        </p:spPr>
      </p:pic>
      <p:sp>
        <p:nvSpPr>
          <p:cNvPr id="12" name="TextBox 11">
            <a:extLst>
              <a:ext uri="{FF2B5EF4-FFF2-40B4-BE49-F238E27FC236}">
                <a16:creationId xmlns:a16="http://schemas.microsoft.com/office/drawing/2014/main" id="{59CE4D40-8525-2969-54D1-7C8062A42CED}"/>
              </a:ext>
            </a:extLst>
          </p:cNvPr>
          <p:cNvSpPr txBox="1"/>
          <p:nvPr/>
        </p:nvSpPr>
        <p:spPr>
          <a:xfrm>
            <a:off x="7966848" y="1471131"/>
            <a:ext cx="3321680" cy="830997"/>
          </a:xfrm>
          <a:prstGeom prst="rect">
            <a:avLst/>
          </a:prstGeom>
          <a:noFill/>
          <a:ln w="38100">
            <a:solidFill>
              <a:srgbClr val="FFD44B"/>
            </a:solidFill>
          </a:ln>
        </p:spPr>
        <p:txBody>
          <a:bodyPr wrap="square" rtlCol="0">
            <a:spAutoFit/>
          </a:bodyPr>
          <a:lstStyle/>
          <a:p>
            <a:pPr defTabSz="1219170"/>
            <a:r>
              <a:rPr lang="en-US" sz="2400" dirty="0">
                <a:solidFill>
                  <a:prstClr val="black"/>
                </a:solidFill>
                <a:latin typeface="Times"/>
              </a:rPr>
              <a:t>Variable – bump sometimes stops rupture</a:t>
            </a:r>
          </a:p>
        </p:txBody>
      </p:sp>
      <p:sp>
        <p:nvSpPr>
          <p:cNvPr id="26" name="TextBox 25">
            <a:extLst>
              <a:ext uri="{FF2B5EF4-FFF2-40B4-BE49-F238E27FC236}">
                <a16:creationId xmlns:a16="http://schemas.microsoft.com/office/drawing/2014/main" id="{4FAFA0D7-8DE4-C154-CEDF-5576EF534C79}"/>
              </a:ext>
            </a:extLst>
          </p:cNvPr>
          <p:cNvSpPr txBox="1"/>
          <p:nvPr/>
        </p:nvSpPr>
        <p:spPr>
          <a:xfrm>
            <a:off x="3695698" y="5916890"/>
            <a:ext cx="2772265" cy="830997"/>
          </a:xfrm>
          <a:prstGeom prst="rect">
            <a:avLst/>
          </a:prstGeom>
          <a:solidFill>
            <a:schemeClr val="bg1"/>
          </a:solidFill>
          <a:ln w="38100">
            <a:solidFill>
              <a:srgbClr val="0070C0"/>
            </a:solidFill>
          </a:ln>
        </p:spPr>
        <p:txBody>
          <a:bodyPr wrap="square" rtlCol="0">
            <a:spAutoFit/>
          </a:bodyPr>
          <a:lstStyle/>
          <a:p>
            <a:pPr defTabSz="1219170"/>
            <a:r>
              <a:rPr lang="en-US" sz="2400" dirty="0">
                <a:solidFill>
                  <a:prstClr val="black"/>
                </a:solidFill>
                <a:latin typeface="Times"/>
              </a:rPr>
              <a:t>Consistent – bump does not stop rupture</a:t>
            </a:r>
          </a:p>
        </p:txBody>
      </p:sp>
      <p:cxnSp>
        <p:nvCxnSpPr>
          <p:cNvPr id="28" name="Straight Arrow Connector 27">
            <a:extLst>
              <a:ext uri="{FF2B5EF4-FFF2-40B4-BE49-F238E27FC236}">
                <a16:creationId xmlns:a16="http://schemas.microsoft.com/office/drawing/2014/main" id="{61B2ECFF-0C07-C233-0E4C-95524839AC1B}"/>
              </a:ext>
            </a:extLst>
          </p:cNvPr>
          <p:cNvCxnSpPr>
            <a:cxnSpLocks/>
            <a:stCxn id="27" idx="3"/>
          </p:cNvCxnSpPr>
          <p:nvPr/>
        </p:nvCxnSpPr>
        <p:spPr>
          <a:xfrm>
            <a:off x="6222494" y="2007886"/>
            <a:ext cx="1566907" cy="2446843"/>
          </a:xfrm>
          <a:prstGeom prst="straightConnector1">
            <a:avLst/>
          </a:prstGeom>
          <a:ln w="57150">
            <a:solidFill>
              <a:srgbClr val="CE28D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58D8FBA-04E3-01F5-0E20-1775674265EB}"/>
              </a:ext>
            </a:extLst>
          </p:cNvPr>
          <p:cNvCxnSpPr>
            <a:cxnSpLocks/>
          </p:cNvCxnSpPr>
          <p:nvPr/>
        </p:nvCxnSpPr>
        <p:spPr>
          <a:xfrm flipH="1">
            <a:off x="7888633" y="2313500"/>
            <a:ext cx="522162" cy="128870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7DC0133-C4BC-4785-FA87-97F2043B46BB}"/>
              </a:ext>
            </a:extLst>
          </p:cNvPr>
          <p:cNvCxnSpPr>
            <a:cxnSpLocks/>
          </p:cNvCxnSpPr>
          <p:nvPr/>
        </p:nvCxnSpPr>
        <p:spPr>
          <a:xfrm flipV="1">
            <a:off x="6467963" y="5267782"/>
            <a:ext cx="1182517" cy="77271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9076ED2-15BD-4ADA-8EE0-2291CB000AD1}"/>
                  </a:ext>
                </a:extLst>
              </p:cNvPr>
              <p:cNvSpPr txBox="1"/>
              <p:nvPr/>
            </p:nvSpPr>
            <p:spPr>
              <a:xfrm>
                <a:off x="2900814" y="1674493"/>
                <a:ext cx="3321680" cy="666786"/>
              </a:xfrm>
              <a:prstGeom prst="rect">
                <a:avLst/>
              </a:prstGeom>
              <a:solidFill>
                <a:schemeClr val="bg1"/>
              </a:solidFill>
              <a:ln w="38100">
                <a:solidFill>
                  <a:srgbClr val="CE28D2"/>
                </a:solidFill>
              </a:ln>
            </p:spPr>
            <p:txBody>
              <a:bodyPr wrap="square">
                <a:spAutoFit/>
              </a:bodyPr>
              <a:lstStyle/>
              <a:p>
                <a:pPr defTabSz="1219170"/>
                <a:r>
                  <a:rPr lang="en-US" sz="3733" dirty="0">
                    <a:solidFill>
                      <a:srgbClr val="FF0000"/>
                    </a:solidFill>
                    <a:latin typeface="Times"/>
                  </a:rPr>
                  <a:t> </a:t>
                </a:r>
                <a14:m>
                  <m:oMath xmlns:m="http://schemas.openxmlformats.org/officeDocument/2006/math">
                    <m:r>
                      <a:rPr lang="en-US" sz="3733" i="1">
                        <a:solidFill>
                          <a:srgbClr val="FF0000"/>
                        </a:solidFill>
                        <a:latin typeface="Cambria Math" panose="02040503050406030204" pitchFamily="18" charset="0"/>
                        <a:ea typeface="Cambria Math" panose="02040503050406030204" pitchFamily="18" charset="0"/>
                      </a:rPr>
                      <m:t>∆</m:t>
                    </m:r>
                    <m:sSub>
                      <m:sSubPr>
                        <m:ctrlPr>
                          <a:rPr lang="en-US" sz="3733" i="1">
                            <a:solidFill>
                              <a:srgbClr val="FF0000"/>
                            </a:solidFill>
                            <a:latin typeface="Cambria Math" panose="02040503050406030204" pitchFamily="18" charset="0"/>
                            <a:ea typeface="Cambria Math" panose="02040503050406030204" pitchFamily="18" charset="0"/>
                          </a:rPr>
                        </m:ctrlPr>
                      </m:sSubPr>
                      <m:e>
                        <m:r>
                          <a:rPr lang="en-US" sz="3733" i="1">
                            <a:solidFill>
                              <a:srgbClr val="FF0000"/>
                            </a:solidFill>
                            <a:latin typeface="Cambria Math" panose="02040503050406030204" pitchFamily="18" charset="0"/>
                            <a:ea typeface="Cambria Math" panose="02040503050406030204" pitchFamily="18" charset="0"/>
                          </a:rPr>
                          <m:t>𝜎</m:t>
                        </m:r>
                      </m:e>
                      <m:sub>
                        <m:r>
                          <a:rPr lang="en-US" sz="3733" i="1">
                            <a:solidFill>
                              <a:srgbClr val="FF0000"/>
                            </a:solidFill>
                            <a:latin typeface="Cambria Math" panose="02040503050406030204" pitchFamily="18" charset="0"/>
                            <a:ea typeface="Cambria Math" panose="02040503050406030204" pitchFamily="18" charset="0"/>
                          </a:rPr>
                          <m:t>𝑏</m:t>
                        </m:r>
                      </m:sub>
                    </m:sSub>
                    <m:r>
                      <a:rPr lang="en-US" sz="3733" i="1">
                        <a:solidFill>
                          <a:prstClr val="black"/>
                        </a:solidFill>
                        <a:latin typeface="Cambria Math" panose="02040503050406030204" pitchFamily="18" charset="0"/>
                        <a:ea typeface="Cambria Math" panose="02040503050406030204" pitchFamily="18" charset="0"/>
                      </a:rPr>
                      <m:t>/</m:t>
                    </m:r>
                    <m:acc>
                      <m:accPr>
                        <m:chr m:val="̅"/>
                        <m:ctrlPr>
                          <a:rPr lang="en-US" sz="3733" i="1" smtClean="0">
                            <a:solidFill>
                              <a:srgbClr val="0000FF"/>
                            </a:solidFill>
                            <a:latin typeface="Cambria Math" panose="02040503050406030204" pitchFamily="18" charset="0"/>
                            <a:ea typeface="Cambria Math" panose="02040503050406030204" pitchFamily="18" charset="0"/>
                          </a:rPr>
                        </m:ctrlPr>
                      </m:accPr>
                      <m:e>
                        <m:sSub>
                          <m:sSubPr>
                            <m:ctrlPr>
                              <a:rPr lang="en-US" sz="3733" i="1">
                                <a:solidFill>
                                  <a:srgbClr val="0000FF"/>
                                </a:solidFill>
                                <a:latin typeface="Cambria Math" panose="02040503050406030204" pitchFamily="18" charset="0"/>
                                <a:ea typeface="Cambria Math" panose="02040503050406030204" pitchFamily="18" charset="0"/>
                              </a:rPr>
                            </m:ctrlPr>
                          </m:sSubPr>
                          <m:e>
                            <m:r>
                              <a:rPr lang="en-US" sz="3733" i="1">
                                <a:solidFill>
                                  <a:srgbClr val="0000FF"/>
                                </a:solidFill>
                                <a:latin typeface="Cambria Math" panose="02040503050406030204" pitchFamily="18" charset="0"/>
                                <a:ea typeface="Cambria Math" panose="02040503050406030204" pitchFamily="18" charset="0"/>
                              </a:rPr>
                              <m:t>𝜎</m:t>
                            </m:r>
                          </m:e>
                          <m:sub>
                            <m:r>
                              <a:rPr lang="en-US" sz="3733" i="1">
                                <a:solidFill>
                                  <a:srgbClr val="0000FF"/>
                                </a:solidFill>
                                <a:latin typeface="Cambria Math" panose="02040503050406030204" pitchFamily="18" charset="0"/>
                                <a:ea typeface="Cambria Math" panose="02040503050406030204" pitchFamily="18" charset="0"/>
                              </a:rPr>
                              <m:t>𝑛</m:t>
                            </m:r>
                          </m:sub>
                        </m:sSub>
                      </m:e>
                    </m:acc>
                  </m:oMath>
                </a14:m>
                <a:r>
                  <a:rPr lang="en-US" sz="3733" dirty="0">
                    <a:solidFill>
                      <a:srgbClr val="0000FF"/>
                    </a:solidFill>
                    <a:latin typeface="Times"/>
                  </a:rPr>
                  <a:t> </a:t>
                </a:r>
                <a14:m>
                  <m:oMath xmlns:m="http://schemas.openxmlformats.org/officeDocument/2006/math">
                    <m:r>
                      <a:rPr lang="en-US" sz="3733" i="1" dirty="0">
                        <a:solidFill>
                          <a:prstClr val="black"/>
                        </a:solidFill>
                        <a:latin typeface="Cambria Math" panose="02040503050406030204" pitchFamily="18" charset="0"/>
                      </a:rPr>
                      <m:t>=6</m:t>
                    </m:r>
                  </m:oMath>
                </a14:m>
                <a:endParaRPr lang="en-US" sz="3733" dirty="0">
                  <a:solidFill>
                    <a:prstClr val="black"/>
                  </a:solidFill>
                  <a:latin typeface="Times"/>
                </a:endParaRPr>
              </a:p>
            </p:txBody>
          </p:sp>
        </mc:Choice>
        <mc:Fallback xmlns="">
          <p:sp>
            <p:nvSpPr>
              <p:cNvPr id="27" name="TextBox 26">
                <a:extLst>
                  <a:ext uri="{FF2B5EF4-FFF2-40B4-BE49-F238E27FC236}">
                    <a16:creationId xmlns:a16="http://schemas.microsoft.com/office/drawing/2014/main" id="{B9076ED2-15BD-4ADA-8EE0-2291CB000AD1}"/>
                  </a:ext>
                </a:extLst>
              </p:cNvPr>
              <p:cNvSpPr txBox="1">
                <a:spLocks noRot="1" noChangeAspect="1" noMove="1" noResize="1" noEditPoints="1" noAdjustHandles="1" noChangeArrowheads="1" noChangeShapeType="1" noTextEdit="1"/>
              </p:cNvSpPr>
              <p:nvPr/>
            </p:nvSpPr>
            <p:spPr>
              <a:xfrm>
                <a:off x="2900814" y="1674493"/>
                <a:ext cx="3321680" cy="666786"/>
              </a:xfrm>
              <a:prstGeom prst="rect">
                <a:avLst/>
              </a:prstGeom>
              <a:blipFill>
                <a:blip r:embed="rId8"/>
                <a:stretch>
                  <a:fillRect b="-19643"/>
                </a:stretch>
              </a:blipFill>
              <a:ln w="38100">
                <a:solidFill>
                  <a:srgbClr val="CE28D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675DF03-8144-A319-F3C9-C9142C74E962}"/>
                  </a:ext>
                </a:extLst>
              </p:cNvPr>
              <p:cNvSpPr txBox="1"/>
              <p:nvPr/>
            </p:nvSpPr>
            <p:spPr>
              <a:xfrm rot="16200000">
                <a:off x="5683802" y="4481517"/>
                <a:ext cx="522795" cy="400110"/>
              </a:xfrm>
              <a:prstGeom prst="rect">
                <a:avLst/>
              </a:prstGeom>
              <a:solidFill>
                <a:schemeClr val="bg1"/>
              </a:solidFill>
            </p:spPr>
            <p:txBody>
              <a:bodyPr wrap="square" rtlCol="0">
                <a:spAutoFit/>
              </a:bodyPr>
              <a:lstStyle/>
              <a:p>
                <a:pPr defTabSz="1219170"/>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𝜎</m:t>
                          </m:r>
                        </m:e>
                        <m:sub>
                          <m:r>
                            <a:rPr lang="en-US" sz="2000" i="1">
                              <a:solidFill>
                                <a:schemeClr val="tx1"/>
                              </a:solidFill>
                              <a:latin typeface="Cambria Math" panose="02040503050406030204" pitchFamily="18" charset="0"/>
                            </a:rPr>
                            <m:t>𝑏</m:t>
                          </m:r>
                        </m:sub>
                      </m:sSub>
                    </m:oMath>
                  </m:oMathPara>
                </a14:m>
                <a:endParaRPr lang="en-US" sz="2400" dirty="0">
                  <a:solidFill>
                    <a:schemeClr val="tx1"/>
                  </a:solidFill>
                  <a:latin typeface="Times"/>
                </a:endParaRPr>
              </a:p>
            </p:txBody>
          </p:sp>
        </mc:Choice>
        <mc:Fallback xmlns="">
          <p:sp>
            <p:nvSpPr>
              <p:cNvPr id="48" name="TextBox 47">
                <a:extLst>
                  <a:ext uri="{FF2B5EF4-FFF2-40B4-BE49-F238E27FC236}">
                    <a16:creationId xmlns:a16="http://schemas.microsoft.com/office/drawing/2014/main" id="{3675DF03-8144-A319-F3C9-C9142C74E962}"/>
                  </a:ext>
                </a:extLst>
              </p:cNvPr>
              <p:cNvSpPr txBox="1">
                <a:spLocks noRot="1" noChangeAspect="1" noMove="1" noResize="1" noEditPoints="1" noAdjustHandles="1" noChangeArrowheads="1" noChangeShapeType="1" noTextEdit="1"/>
              </p:cNvSpPr>
              <p:nvPr/>
            </p:nvSpPr>
            <p:spPr>
              <a:xfrm rot="16200000">
                <a:off x="5683802" y="4481517"/>
                <a:ext cx="522795" cy="400110"/>
              </a:xfrm>
              <a:prstGeom prst="rect">
                <a:avLst/>
              </a:prstGeom>
              <a:blipFill>
                <a:blip r:embed="rId9"/>
                <a:stretch>
                  <a:fillRect t="-7143" r="-3125"/>
                </a:stretch>
              </a:blipFill>
            </p:spPr>
            <p:txBody>
              <a:bodyPr/>
              <a:lstStyle/>
              <a:p>
                <a:r>
                  <a:rPr lang="en-US">
                    <a:noFill/>
                  </a:rPr>
                  <a:t> </a:t>
                </a:r>
              </a:p>
            </p:txBody>
          </p:sp>
        </mc:Fallback>
      </mc:AlternateContent>
    </p:spTree>
    <p:extLst>
      <p:ext uri="{BB962C8B-B14F-4D97-AF65-F5344CB8AC3E}">
        <p14:creationId xmlns:p14="http://schemas.microsoft.com/office/powerpoint/2010/main" val="302100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149C-0251-C17D-67E0-7C6186E3495D}"/>
              </a:ext>
            </a:extLst>
          </p:cNvPr>
          <p:cNvSpPr>
            <a:spLocks noGrp="1"/>
          </p:cNvSpPr>
          <p:nvPr>
            <p:ph type="title"/>
          </p:nvPr>
        </p:nvSpPr>
        <p:spPr/>
        <p:txBody>
          <a:bodyPr/>
          <a:lstStyle/>
          <a:p>
            <a:r>
              <a:rPr lang="en-US" dirty="0"/>
              <a:t>Look for something that better shows why PGA is higher</a:t>
            </a:r>
          </a:p>
        </p:txBody>
      </p:sp>
      <p:sp>
        <p:nvSpPr>
          <p:cNvPr id="3" name="Content Placeholder 2">
            <a:extLst>
              <a:ext uri="{FF2B5EF4-FFF2-40B4-BE49-F238E27FC236}">
                <a16:creationId xmlns:a16="http://schemas.microsoft.com/office/drawing/2014/main" id="{AA5E2D34-312A-CBD1-2390-1C9414407B6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71B3408-8BA3-BD3C-2AFB-5E53BD7143DB}"/>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E120A15D-64E6-FD3C-4FA0-9E5256FE12AA}"/>
              </a:ext>
            </a:extLst>
          </p:cNvPr>
          <p:cNvSpPr>
            <a:spLocks noGrp="1"/>
          </p:cNvSpPr>
          <p:nvPr>
            <p:ph type="sldNum" sz="quarter" idx="12"/>
          </p:nvPr>
        </p:nvSpPr>
        <p:spPr/>
        <p:txBody>
          <a:bodyPr/>
          <a:lstStyle/>
          <a:p>
            <a:fld id="{7E5AEC62-4399-4E66-8620-E9C6671C3DF0}" type="slidenum">
              <a:rPr lang="en-US" smtClean="0"/>
              <a:t>24</a:t>
            </a:fld>
            <a:endParaRPr lang="en-US"/>
          </a:p>
        </p:txBody>
      </p:sp>
    </p:spTree>
    <p:extLst>
      <p:ext uri="{BB962C8B-B14F-4D97-AF65-F5344CB8AC3E}">
        <p14:creationId xmlns:p14="http://schemas.microsoft.com/office/powerpoint/2010/main" val="3579962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0CB0-AC1A-9509-2BC9-C850C756A09C}"/>
              </a:ext>
            </a:extLst>
          </p:cNvPr>
          <p:cNvSpPr>
            <a:spLocks noGrp="1"/>
          </p:cNvSpPr>
          <p:nvPr>
            <p:ph type="title"/>
          </p:nvPr>
        </p:nvSpPr>
        <p:spPr>
          <a:xfrm>
            <a:off x="125626" y="-8777"/>
            <a:ext cx="10515600" cy="1330743"/>
          </a:xfrm>
        </p:spPr>
        <p:txBody>
          <a:bodyPr>
            <a:noAutofit/>
          </a:bodyPr>
          <a:lstStyle/>
          <a:p>
            <a:r>
              <a:rPr lang="en-US" sz="4000" dirty="0"/>
              <a:t>Natural observations inspire large-scale laboratory study</a:t>
            </a:r>
          </a:p>
        </p:txBody>
      </p:sp>
      <p:sp>
        <p:nvSpPr>
          <p:cNvPr id="3" name="Text Placeholder 2">
            <a:extLst>
              <a:ext uri="{FF2B5EF4-FFF2-40B4-BE49-F238E27FC236}">
                <a16:creationId xmlns:a16="http://schemas.microsoft.com/office/drawing/2014/main" id="{7788B1D7-D31B-9FA3-35CA-BDF4F5F741CA}"/>
              </a:ext>
            </a:extLst>
          </p:cNvPr>
          <p:cNvSpPr>
            <a:spLocks noGrp="1"/>
          </p:cNvSpPr>
          <p:nvPr>
            <p:ph type="body" idx="1"/>
          </p:nvPr>
        </p:nvSpPr>
        <p:spPr>
          <a:xfrm>
            <a:off x="7418547" y="1003833"/>
            <a:ext cx="4537814" cy="1040334"/>
          </a:xfrm>
        </p:spPr>
        <p:txBody>
          <a:bodyPr>
            <a:normAutofit/>
          </a:bodyPr>
          <a:lstStyle/>
          <a:p>
            <a:r>
              <a:rPr lang="en-US" sz="2800" dirty="0"/>
              <a:t>Order of magnitude variations in PGA</a:t>
            </a:r>
          </a:p>
        </p:txBody>
      </p:sp>
      <p:pic>
        <p:nvPicPr>
          <p:cNvPr id="16" name="Content Placeholder 15">
            <a:extLst>
              <a:ext uri="{FF2B5EF4-FFF2-40B4-BE49-F238E27FC236}">
                <a16:creationId xmlns:a16="http://schemas.microsoft.com/office/drawing/2014/main" id="{57616F20-EA0A-4251-4FF6-1CEEEE6C53A4}"/>
              </a:ext>
            </a:extLst>
          </p:cNvPr>
          <p:cNvPicPr>
            <a:picLocks noGrp="1" noChangeAspect="1"/>
          </p:cNvPicPr>
          <p:nvPr>
            <p:ph sz="quarter" idx="4"/>
          </p:nvPr>
        </p:nvPicPr>
        <p:blipFill>
          <a:blip r:embed="rId3"/>
          <a:stretch>
            <a:fillRect/>
          </a:stretch>
        </p:blipFill>
        <p:spPr>
          <a:xfrm>
            <a:off x="629173" y="2228371"/>
            <a:ext cx="4354934" cy="3998216"/>
          </a:xfrm>
        </p:spPr>
      </p:pic>
      <p:sp>
        <p:nvSpPr>
          <p:cNvPr id="7" name="Slide Number Placeholder 6">
            <a:extLst>
              <a:ext uri="{FF2B5EF4-FFF2-40B4-BE49-F238E27FC236}">
                <a16:creationId xmlns:a16="http://schemas.microsoft.com/office/drawing/2014/main" id="{9149EB24-BB93-9DF8-4659-2978D0E929C5}"/>
              </a:ext>
            </a:extLst>
          </p:cNvPr>
          <p:cNvSpPr>
            <a:spLocks noGrp="1"/>
          </p:cNvSpPr>
          <p:nvPr>
            <p:ph type="sldNum" sz="quarter" idx="12"/>
          </p:nvPr>
        </p:nvSpPr>
        <p:spPr/>
        <p:txBody>
          <a:bodyPr/>
          <a:lstStyle/>
          <a:p>
            <a:fld id="{7E5AEC62-4399-4E66-8620-E9C6671C3DF0}" type="slidenum">
              <a:rPr lang="en-US" smtClean="0"/>
              <a:t>3</a:t>
            </a:fld>
            <a:endParaRPr lang="en-US"/>
          </a:p>
        </p:txBody>
      </p:sp>
      <p:sp>
        <p:nvSpPr>
          <p:cNvPr id="8" name="Text Placeholder 2">
            <a:extLst>
              <a:ext uri="{FF2B5EF4-FFF2-40B4-BE49-F238E27FC236}">
                <a16:creationId xmlns:a16="http://schemas.microsoft.com/office/drawing/2014/main" id="{0881AEEB-0E3C-7114-DC23-B1D40B68819F}"/>
              </a:ext>
            </a:extLst>
          </p:cNvPr>
          <p:cNvSpPr txBox="1">
            <a:spLocks/>
          </p:cNvSpPr>
          <p:nvPr/>
        </p:nvSpPr>
        <p:spPr>
          <a:xfrm>
            <a:off x="458420" y="1321967"/>
            <a:ext cx="5871949" cy="60960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t>Complex fault geometry</a:t>
            </a:r>
          </a:p>
        </p:txBody>
      </p:sp>
      <p:grpSp>
        <p:nvGrpSpPr>
          <p:cNvPr id="11" name="Group 10">
            <a:extLst>
              <a:ext uri="{FF2B5EF4-FFF2-40B4-BE49-F238E27FC236}">
                <a16:creationId xmlns:a16="http://schemas.microsoft.com/office/drawing/2014/main" id="{94B98ECB-E1A0-3930-FDB3-1F835C612686}"/>
              </a:ext>
            </a:extLst>
          </p:cNvPr>
          <p:cNvGrpSpPr>
            <a:grpSpLocks noChangeAspect="1"/>
          </p:cNvGrpSpPr>
          <p:nvPr/>
        </p:nvGrpSpPr>
        <p:grpSpPr>
          <a:xfrm>
            <a:off x="7579148" y="2628482"/>
            <a:ext cx="3839235" cy="3890111"/>
            <a:chOff x="31625115" y="19010128"/>
            <a:chExt cx="7224836" cy="7320576"/>
          </a:xfrm>
        </p:grpSpPr>
        <p:pic>
          <p:nvPicPr>
            <p:cNvPr id="12" name="Picture 11">
              <a:extLst>
                <a:ext uri="{FF2B5EF4-FFF2-40B4-BE49-F238E27FC236}">
                  <a16:creationId xmlns:a16="http://schemas.microsoft.com/office/drawing/2014/main" id="{70601EF8-D324-0D3A-22FA-6D7BFD5FE969}"/>
                </a:ext>
              </a:extLst>
            </p:cNvPr>
            <p:cNvPicPr>
              <a:picLocks noChangeAspect="1"/>
            </p:cNvPicPr>
            <p:nvPr/>
          </p:nvPicPr>
          <p:blipFill>
            <a:blip r:embed="rId4">
              <a:extLst>
                <a:ext uri="{28A0092B-C50C-407E-A947-70E740481C1C}">
                  <a14:useLocalDpi xmlns:a14="http://schemas.microsoft.com/office/drawing/2010/main" val="0"/>
                </a:ext>
              </a:extLst>
            </a:blip>
            <a:srcRect l="4183" r="34121"/>
            <a:stretch/>
          </p:blipFill>
          <p:spPr>
            <a:xfrm>
              <a:off x="31736297" y="19010128"/>
              <a:ext cx="7113654" cy="6595642"/>
            </a:xfrm>
            <a:prstGeom prst="rect">
              <a:avLst/>
            </a:prstGeom>
          </p:spPr>
        </p:pic>
        <p:sp>
          <p:nvSpPr>
            <p:cNvPr id="13" name="TextBox 12">
              <a:extLst>
                <a:ext uri="{FF2B5EF4-FFF2-40B4-BE49-F238E27FC236}">
                  <a16:creationId xmlns:a16="http://schemas.microsoft.com/office/drawing/2014/main" id="{13F25224-8BE4-6CFD-0FD2-DAC465FDCD35}"/>
                </a:ext>
              </a:extLst>
            </p:cNvPr>
            <p:cNvSpPr txBox="1"/>
            <p:nvPr/>
          </p:nvSpPr>
          <p:spPr>
            <a:xfrm>
              <a:off x="31625115" y="25693599"/>
              <a:ext cx="6751507" cy="637105"/>
            </a:xfrm>
            <a:prstGeom prst="rect">
              <a:avLst/>
            </a:prstGeom>
            <a:noFill/>
          </p:spPr>
          <p:txBody>
            <a:bodyPr wrap="square" rtlCol="0">
              <a:spAutoFit/>
            </a:bodyPr>
            <a:lstStyle/>
            <a:p>
              <a:r>
                <a:rPr lang="en-US" sz="1600" dirty="0"/>
                <a:t>Mai et al., 2023</a:t>
              </a:r>
            </a:p>
          </p:txBody>
        </p:sp>
      </p:grpSp>
      <p:sp>
        <p:nvSpPr>
          <p:cNvPr id="14" name="TextBox 13">
            <a:extLst>
              <a:ext uri="{FF2B5EF4-FFF2-40B4-BE49-F238E27FC236}">
                <a16:creationId xmlns:a16="http://schemas.microsoft.com/office/drawing/2014/main" id="{AACC68D8-7B7B-2898-3FEE-0FC3B225F343}"/>
              </a:ext>
            </a:extLst>
          </p:cNvPr>
          <p:cNvSpPr txBox="1"/>
          <p:nvPr/>
        </p:nvSpPr>
        <p:spPr>
          <a:xfrm>
            <a:off x="7418547" y="2228371"/>
            <a:ext cx="477345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2023 Türkiye earthquake doublet</a:t>
            </a:r>
          </a:p>
        </p:txBody>
      </p:sp>
      <p:sp>
        <p:nvSpPr>
          <p:cNvPr id="17" name="TextBox 16">
            <a:extLst>
              <a:ext uri="{FF2B5EF4-FFF2-40B4-BE49-F238E27FC236}">
                <a16:creationId xmlns:a16="http://schemas.microsoft.com/office/drawing/2014/main" id="{266F98D1-B7BD-10E2-5FB8-DB0952CCDD87}"/>
              </a:ext>
            </a:extLst>
          </p:cNvPr>
          <p:cNvSpPr txBox="1"/>
          <p:nvPr/>
        </p:nvSpPr>
        <p:spPr>
          <a:xfrm>
            <a:off x="1012784" y="6263099"/>
            <a:ext cx="3587711" cy="338554"/>
          </a:xfrm>
          <a:prstGeom prst="rect">
            <a:avLst/>
          </a:prstGeom>
          <a:noFill/>
        </p:spPr>
        <p:txBody>
          <a:bodyPr wrap="square" rtlCol="0">
            <a:spAutoFit/>
          </a:bodyPr>
          <a:lstStyle/>
          <a:p>
            <a:r>
              <a:rPr lang="en-US" sz="1600" dirty="0"/>
              <a:t>Li et al., 2025</a:t>
            </a:r>
          </a:p>
        </p:txBody>
      </p:sp>
    </p:spTree>
    <p:extLst>
      <p:ext uri="{BB962C8B-B14F-4D97-AF65-F5344CB8AC3E}">
        <p14:creationId xmlns:p14="http://schemas.microsoft.com/office/powerpoint/2010/main" val="344660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descr="A computer screen shot of a machine&#10;&#10;Description automatically generated">
            <a:extLst>
              <a:ext uri="{FF2B5EF4-FFF2-40B4-BE49-F238E27FC236}">
                <a16:creationId xmlns:a16="http://schemas.microsoft.com/office/drawing/2014/main" id="{042E4650-7E27-F5F4-C46B-A43DB64BE57F}"/>
              </a:ext>
            </a:extLst>
          </p:cNvPr>
          <p:cNvPicPr>
            <a:picLocks noChangeAspect="1"/>
          </p:cNvPicPr>
          <p:nvPr/>
        </p:nvPicPr>
        <p:blipFill rotWithShape="1">
          <a:blip r:embed="rId3">
            <a:extLst>
              <a:ext uri="{28A0092B-C50C-407E-A947-70E740481C1C}">
                <a14:useLocalDpi xmlns:a14="http://schemas.microsoft.com/office/drawing/2010/main" val="0"/>
              </a:ext>
            </a:extLst>
          </a:blip>
          <a:srcRect l="24641" r="25183" b="21881"/>
          <a:stretch/>
        </p:blipFill>
        <p:spPr>
          <a:xfrm>
            <a:off x="44704" y="1486580"/>
            <a:ext cx="9067150" cy="5654120"/>
          </a:xfrm>
          <a:prstGeom prst="rect">
            <a:avLst/>
          </a:prstGeom>
        </p:spPr>
      </p:pic>
      <p:sp>
        <p:nvSpPr>
          <p:cNvPr id="14" name="Arrow: Down 13">
            <a:extLst>
              <a:ext uri="{FF2B5EF4-FFF2-40B4-BE49-F238E27FC236}">
                <a16:creationId xmlns:a16="http://schemas.microsoft.com/office/drawing/2014/main" id="{5FC2ABC7-191B-5120-FBB9-02F6975A6E0C}"/>
              </a:ext>
            </a:extLst>
          </p:cNvPr>
          <p:cNvSpPr/>
          <p:nvPr/>
        </p:nvSpPr>
        <p:spPr>
          <a:xfrm>
            <a:off x="2483192" y="2552064"/>
            <a:ext cx="781815" cy="780044"/>
          </a:xfrm>
          <a:prstGeom prst="downArrow">
            <a:avLst/>
          </a:prstGeom>
          <a:solidFill>
            <a:srgbClr val="FF0000"/>
          </a:solidFill>
          <a:ln w="19050">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5" name="Arrow: Down 14">
            <a:extLst>
              <a:ext uri="{FF2B5EF4-FFF2-40B4-BE49-F238E27FC236}">
                <a16:creationId xmlns:a16="http://schemas.microsoft.com/office/drawing/2014/main" id="{D9644EFE-BC8A-5C35-7E13-8704F2887EBF}"/>
              </a:ext>
            </a:extLst>
          </p:cNvPr>
          <p:cNvSpPr/>
          <p:nvPr/>
        </p:nvSpPr>
        <p:spPr>
          <a:xfrm>
            <a:off x="3886384" y="2596724"/>
            <a:ext cx="781815" cy="780044"/>
          </a:xfrm>
          <a:prstGeom prst="downArrow">
            <a:avLst/>
          </a:prstGeom>
          <a:solidFill>
            <a:srgbClr val="FF0000"/>
          </a:solidFill>
          <a:ln w="19050">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6" name="Arrow: Down 15">
            <a:extLst>
              <a:ext uri="{FF2B5EF4-FFF2-40B4-BE49-F238E27FC236}">
                <a16:creationId xmlns:a16="http://schemas.microsoft.com/office/drawing/2014/main" id="{8665E85E-63CA-7A95-4A69-B470E758AE26}"/>
              </a:ext>
            </a:extLst>
          </p:cNvPr>
          <p:cNvSpPr/>
          <p:nvPr/>
        </p:nvSpPr>
        <p:spPr>
          <a:xfrm>
            <a:off x="5275627" y="2572340"/>
            <a:ext cx="781815" cy="780044"/>
          </a:xfrm>
          <a:prstGeom prst="downArrow">
            <a:avLst/>
          </a:prstGeom>
          <a:solidFill>
            <a:srgbClr val="FF0000"/>
          </a:solidFill>
          <a:ln w="19050">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7" name="Arrow: Down 16">
            <a:extLst>
              <a:ext uri="{FF2B5EF4-FFF2-40B4-BE49-F238E27FC236}">
                <a16:creationId xmlns:a16="http://schemas.microsoft.com/office/drawing/2014/main" id="{F8B18A5B-6FCB-E5CB-1B8F-E2E4D6E29EA3}"/>
              </a:ext>
            </a:extLst>
          </p:cNvPr>
          <p:cNvSpPr/>
          <p:nvPr/>
        </p:nvSpPr>
        <p:spPr>
          <a:xfrm>
            <a:off x="6692038" y="2552064"/>
            <a:ext cx="781815" cy="780044"/>
          </a:xfrm>
          <a:prstGeom prst="downArrow">
            <a:avLst/>
          </a:prstGeom>
          <a:solidFill>
            <a:srgbClr val="FF0000"/>
          </a:solidFill>
          <a:ln w="19050">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8" name="Arrow: Down 17">
            <a:extLst>
              <a:ext uri="{FF2B5EF4-FFF2-40B4-BE49-F238E27FC236}">
                <a16:creationId xmlns:a16="http://schemas.microsoft.com/office/drawing/2014/main" id="{C847D9A7-B447-B5C3-F196-B995188F200F}"/>
              </a:ext>
            </a:extLst>
          </p:cNvPr>
          <p:cNvSpPr/>
          <p:nvPr/>
        </p:nvSpPr>
        <p:spPr>
          <a:xfrm rot="16200000">
            <a:off x="1135820" y="3511105"/>
            <a:ext cx="784949" cy="1023240"/>
          </a:xfrm>
          <a:prstGeom prst="downArrow">
            <a:avLst/>
          </a:prstGeom>
          <a:solidFill>
            <a:srgbClr val="92D050">
              <a:alpha val="8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Rounded Corners 18">
            <a:extLst>
              <a:ext uri="{FF2B5EF4-FFF2-40B4-BE49-F238E27FC236}">
                <a16:creationId xmlns:a16="http://schemas.microsoft.com/office/drawing/2014/main" id="{6974A814-DDBD-F92A-7EDB-B3D880018058}"/>
              </a:ext>
            </a:extLst>
          </p:cNvPr>
          <p:cNvSpPr/>
          <p:nvPr/>
        </p:nvSpPr>
        <p:spPr>
          <a:xfrm>
            <a:off x="2720605" y="1493741"/>
            <a:ext cx="4542519" cy="976549"/>
          </a:xfrm>
          <a:prstGeom prst="roundRect">
            <a:avLst>
              <a:gd name="adj" fmla="val 8144"/>
            </a:avLst>
          </a:prstGeom>
          <a:solidFill>
            <a:srgbClr val="A5A5A5">
              <a:lumMod val="40000"/>
              <a:lumOff val="60000"/>
              <a:alpha val="80000"/>
            </a:srgbClr>
          </a:solidFill>
          <a:ln w="25400" cap="flat" cmpd="sng" algn="ctr">
            <a:noFill/>
            <a:prstDash val="solid"/>
          </a:ln>
          <a:effectLst/>
        </p:spPr>
        <p:txBody>
          <a:bodyPr rtlCol="0" anchor="ctr"/>
          <a:lstStyle/>
          <a:p>
            <a:pPr algn="ctr" defTabSz="1219140">
              <a:buClr>
                <a:srgbClr val="000000"/>
              </a:buClr>
              <a:defRPr/>
            </a:pPr>
            <a:r>
              <a:rPr lang="en-US" sz="2800" kern="0" dirty="0">
                <a:solidFill>
                  <a:srgbClr val="C00000"/>
                </a:solidFill>
                <a:latin typeface="Arial"/>
                <a:sym typeface="Arial"/>
              </a:rPr>
              <a:t>Sample-average applied normal stress</a:t>
            </a:r>
          </a:p>
        </p:txBody>
      </p:sp>
      <p:sp>
        <p:nvSpPr>
          <p:cNvPr id="20" name="Rectangle: Rounded Corners 19">
            <a:extLst>
              <a:ext uri="{FF2B5EF4-FFF2-40B4-BE49-F238E27FC236}">
                <a16:creationId xmlns:a16="http://schemas.microsoft.com/office/drawing/2014/main" id="{7DE7F2A0-1388-F89C-24A2-863C335C5638}"/>
              </a:ext>
            </a:extLst>
          </p:cNvPr>
          <p:cNvSpPr/>
          <p:nvPr/>
        </p:nvSpPr>
        <p:spPr>
          <a:xfrm rot="16200000">
            <a:off x="-1332028" y="3305206"/>
            <a:ext cx="3777337" cy="856608"/>
          </a:xfrm>
          <a:prstGeom prst="roundRect">
            <a:avLst>
              <a:gd name="adj" fmla="val 8144"/>
            </a:avLst>
          </a:prstGeom>
          <a:solidFill>
            <a:srgbClr val="A5A5A5">
              <a:lumMod val="40000"/>
              <a:lumOff val="60000"/>
              <a:alpha val="90000"/>
            </a:srgbClr>
          </a:solidFill>
          <a:ln w="25400" cap="flat" cmpd="sng" algn="ctr">
            <a:noFill/>
            <a:prstDash val="solid"/>
          </a:ln>
          <a:effectLst/>
        </p:spPr>
        <p:txBody>
          <a:bodyPr rtlCol="0" anchor="ctr"/>
          <a:lstStyle/>
          <a:p>
            <a:pPr defTabSz="1219140">
              <a:buClr>
                <a:srgbClr val="000000"/>
              </a:buClr>
              <a:defRPr/>
            </a:pPr>
            <a:r>
              <a:rPr lang="en-US" sz="2800" kern="0" dirty="0">
                <a:solidFill>
                  <a:srgbClr val="00B050"/>
                </a:solidFill>
                <a:latin typeface="Arial"/>
                <a:sym typeface="Arial"/>
              </a:rPr>
              <a:t>Sample-average applied shear stress</a:t>
            </a:r>
          </a:p>
        </p:txBody>
      </p:sp>
      <p:grpSp>
        <p:nvGrpSpPr>
          <p:cNvPr id="69" name="Group 68">
            <a:extLst>
              <a:ext uri="{FF2B5EF4-FFF2-40B4-BE49-F238E27FC236}">
                <a16:creationId xmlns:a16="http://schemas.microsoft.com/office/drawing/2014/main" id="{155E1AD2-C142-5B65-EBFC-6755E37C170D}"/>
              </a:ext>
            </a:extLst>
          </p:cNvPr>
          <p:cNvGrpSpPr/>
          <p:nvPr/>
        </p:nvGrpSpPr>
        <p:grpSpPr>
          <a:xfrm>
            <a:off x="2397964" y="5694749"/>
            <a:ext cx="5746662" cy="412911"/>
            <a:chOff x="2582147" y="4114240"/>
            <a:chExt cx="4309997" cy="309683"/>
          </a:xfrm>
        </p:grpSpPr>
        <p:cxnSp>
          <p:nvCxnSpPr>
            <p:cNvPr id="27" name="Straight Connector 26">
              <a:extLst>
                <a:ext uri="{FF2B5EF4-FFF2-40B4-BE49-F238E27FC236}">
                  <a16:creationId xmlns:a16="http://schemas.microsoft.com/office/drawing/2014/main" id="{66B5F35A-485F-B96C-2E45-2B2643664FF4}"/>
                </a:ext>
              </a:extLst>
            </p:cNvPr>
            <p:cNvCxnSpPr/>
            <p:nvPr/>
          </p:nvCxnSpPr>
          <p:spPr>
            <a:xfrm>
              <a:off x="2582147" y="411424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9D91D4-09F4-6CCF-D23A-893C9F42485D}"/>
                </a:ext>
              </a:extLst>
            </p:cNvPr>
            <p:cNvCxnSpPr/>
            <p:nvPr/>
          </p:nvCxnSpPr>
          <p:spPr>
            <a:xfrm>
              <a:off x="2822268" y="413329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419F3A6-5B99-4828-0C13-AF6EADC4345B}"/>
                </a:ext>
              </a:extLst>
            </p:cNvPr>
            <p:cNvCxnSpPr/>
            <p:nvPr/>
          </p:nvCxnSpPr>
          <p:spPr>
            <a:xfrm>
              <a:off x="3043430" y="4126297"/>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657F0D-CA76-4CC1-9FA4-CDB8C65BAF10}"/>
                </a:ext>
              </a:extLst>
            </p:cNvPr>
            <p:cNvCxnSpPr/>
            <p:nvPr/>
          </p:nvCxnSpPr>
          <p:spPr>
            <a:xfrm>
              <a:off x="3283551" y="4145347"/>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5272D2C-6AAF-1D4F-9DF6-866BF97C61C4}"/>
                </a:ext>
              </a:extLst>
            </p:cNvPr>
            <p:cNvCxnSpPr/>
            <p:nvPr/>
          </p:nvCxnSpPr>
          <p:spPr>
            <a:xfrm>
              <a:off x="3499782" y="413329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257C09-9757-86B7-FB9C-88F002BE0A26}"/>
                </a:ext>
              </a:extLst>
            </p:cNvPr>
            <p:cNvCxnSpPr/>
            <p:nvPr/>
          </p:nvCxnSpPr>
          <p:spPr>
            <a:xfrm>
              <a:off x="3736093" y="414091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C95597-315E-4999-3550-17DDEBC675BC}"/>
                </a:ext>
              </a:extLst>
            </p:cNvPr>
            <p:cNvCxnSpPr/>
            <p:nvPr/>
          </p:nvCxnSpPr>
          <p:spPr>
            <a:xfrm>
              <a:off x="3961065" y="4145347"/>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3E8DF4-9346-C8C6-FF48-FBDDD2DB7523}"/>
                </a:ext>
              </a:extLst>
            </p:cNvPr>
            <p:cNvCxnSpPr/>
            <p:nvPr/>
          </p:nvCxnSpPr>
          <p:spPr>
            <a:xfrm>
              <a:off x="4185946" y="4141537"/>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C2A20D-7F9B-8D8A-D0FD-4C16F5AAA9F4}"/>
                </a:ext>
              </a:extLst>
            </p:cNvPr>
            <p:cNvCxnSpPr/>
            <p:nvPr/>
          </p:nvCxnSpPr>
          <p:spPr>
            <a:xfrm>
              <a:off x="4388909" y="4129993"/>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066AFC-9A19-8344-415A-461F324240AF}"/>
                </a:ext>
              </a:extLst>
            </p:cNvPr>
            <p:cNvCxnSpPr/>
            <p:nvPr/>
          </p:nvCxnSpPr>
          <p:spPr>
            <a:xfrm>
              <a:off x="4629030" y="4137613"/>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B5EB00-0DAD-FCF5-569A-537FDFE758D3}"/>
                </a:ext>
              </a:extLst>
            </p:cNvPr>
            <p:cNvCxnSpPr/>
            <p:nvPr/>
          </p:nvCxnSpPr>
          <p:spPr>
            <a:xfrm>
              <a:off x="4850192" y="414205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50833E-05EF-9EAF-760E-12049CC1D013}"/>
                </a:ext>
              </a:extLst>
            </p:cNvPr>
            <p:cNvCxnSpPr/>
            <p:nvPr/>
          </p:nvCxnSpPr>
          <p:spPr>
            <a:xfrm>
              <a:off x="5090313" y="414586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F0837F8-DD26-3A13-F458-8BCC7EEB1E2A}"/>
                </a:ext>
              </a:extLst>
            </p:cNvPr>
            <p:cNvCxnSpPr/>
            <p:nvPr/>
          </p:nvCxnSpPr>
          <p:spPr>
            <a:xfrm>
              <a:off x="5306544" y="4149043"/>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E2EBE2-4734-8DEB-1DD9-AED75B1FA5CF}"/>
                </a:ext>
              </a:extLst>
            </p:cNvPr>
            <p:cNvCxnSpPr/>
            <p:nvPr/>
          </p:nvCxnSpPr>
          <p:spPr>
            <a:xfrm>
              <a:off x="5546665" y="4149043"/>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A94A76-D7E9-7CFB-9160-6A261C22D653}"/>
                </a:ext>
              </a:extLst>
            </p:cNvPr>
            <p:cNvCxnSpPr/>
            <p:nvPr/>
          </p:nvCxnSpPr>
          <p:spPr>
            <a:xfrm>
              <a:off x="5767827" y="414205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854329-9BB5-DBF9-A05D-E103C5F68913}"/>
                </a:ext>
              </a:extLst>
            </p:cNvPr>
            <p:cNvCxnSpPr/>
            <p:nvPr/>
          </p:nvCxnSpPr>
          <p:spPr>
            <a:xfrm>
              <a:off x="6007948" y="414586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B06F473-7AA6-FDBF-A2DF-DA6DC4DCCBAF}"/>
                </a:ext>
              </a:extLst>
            </p:cNvPr>
            <p:cNvCxnSpPr/>
            <p:nvPr/>
          </p:nvCxnSpPr>
          <p:spPr>
            <a:xfrm>
              <a:off x="6248069" y="413329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6EB8804-BF33-9660-1194-C49EB7575BC5}"/>
                </a:ext>
              </a:extLst>
            </p:cNvPr>
            <p:cNvCxnSpPr/>
            <p:nvPr/>
          </p:nvCxnSpPr>
          <p:spPr>
            <a:xfrm>
              <a:off x="6464300" y="4136473"/>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EB433B5-39FB-00E0-3E92-6EB51A56AE42}"/>
                </a:ext>
              </a:extLst>
            </p:cNvPr>
            <p:cNvCxnSpPr/>
            <p:nvPr/>
          </p:nvCxnSpPr>
          <p:spPr>
            <a:xfrm>
              <a:off x="6704421" y="4136473"/>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F9623E45-CEDA-97A5-600A-5ACE174D2B9C}"/>
              </a:ext>
            </a:extLst>
          </p:cNvPr>
          <p:cNvGrpSpPr/>
          <p:nvPr/>
        </p:nvGrpSpPr>
        <p:grpSpPr>
          <a:xfrm>
            <a:off x="7730129" y="4698135"/>
            <a:ext cx="266684" cy="1310496"/>
            <a:chOff x="7060243" y="3268808"/>
            <a:chExt cx="200013" cy="982872"/>
          </a:xfrm>
        </p:grpSpPr>
        <p:cxnSp>
          <p:nvCxnSpPr>
            <p:cNvPr id="63" name="Straight Connector 62">
              <a:extLst>
                <a:ext uri="{FF2B5EF4-FFF2-40B4-BE49-F238E27FC236}">
                  <a16:creationId xmlns:a16="http://schemas.microsoft.com/office/drawing/2014/main" id="{2B3AF472-3FF5-1596-58CD-7BD91FCD3E70}"/>
                </a:ext>
              </a:extLst>
            </p:cNvPr>
            <p:cNvCxnSpPr/>
            <p:nvPr/>
          </p:nvCxnSpPr>
          <p:spPr>
            <a:xfrm>
              <a:off x="7060243" y="397680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6030FE1-E23C-917E-D0C3-006A1E5126CE}"/>
                </a:ext>
              </a:extLst>
            </p:cNvPr>
            <p:cNvCxnSpPr/>
            <p:nvPr/>
          </p:nvCxnSpPr>
          <p:spPr>
            <a:xfrm>
              <a:off x="7072533" y="3765420"/>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24F81A7-4F69-186C-1A92-1FA2B2DE4E91}"/>
                </a:ext>
              </a:extLst>
            </p:cNvPr>
            <p:cNvCxnSpPr/>
            <p:nvPr/>
          </p:nvCxnSpPr>
          <p:spPr>
            <a:xfrm>
              <a:off x="7067597" y="3500508"/>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756887-19F5-50DE-E619-57275BAE9EFE}"/>
                </a:ext>
              </a:extLst>
            </p:cNvPr>
            <p:cNvCxnSpPr/>
            <p:nvPr/>
          </p:nvCxnSpPr>
          <p:spPr>
            <a:xfrm>
              <a:off x="7064647" y="3268808"/>
              <a:ext cx="187723" cy="27488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70" name="Slide Number Placeholder 69">
            <a:extLst>
              <a:ext uri="{FF2B5EF4-FFF2-40B4-BE49-F238E27FC236}">
                <a16:creationId xmlns:a16="http://schemas.microsoft.com/office/drawing/2014/main" id="{C19497AE-D81A-B8B6-3CA8-FC4218E037CA}"/>
              </a:ext>
            </a:extLst>
          </p:cNvPr>
          <p:cNvSpPr>
            <a:spLocks noGrp="1"/>
          </p:cNvSpPr>
          <p:nvPr>
            <p:ph type="sldNum" sz="quarter" idx="12"/>
          </p:nvPr>
        </p:nvSpPr>
        <p:spPr>
          <a:xfrm>
            <a:off x="9404096" y="6461435"/>
            <a:ext cx="2743200" cy="365125"/>
          </a:xfrm>
        </p:spPr>
        <p:txBody>
          <a:bodyPr/>
          <a:lstStyle/>
          <a:p>
            <a:fld id="{6315554C-9387-4378-80C2-5F7076CAC952}" type="slidenum">
              <a:rPr lang="en-US" smtClean="0"/>
              <a:t>4</a:t>
            </a:fld>
            <a:endParaRPr lang="en-US" dirty="0"/>
          </a:p>
        </p:txBody>
      </p:sp>
      <p:sp>
        <p:nvSpPr>
          <p:cNvPr id="5" name="Title 2">
            <a:extLst>
              <a:ext uri="{FF2B5EF4-FFF2-40B4-BE49-F238E27FC236}">
                <a16:creationId xmlns:a16="http://schemas.microsoft.com/office/drawing/2014/main" id="{EC6CCF75-808B-0CAD-D518-8AB1BD51A075}"/>
              </a:ext>
            </a:extLst>
          </p:cNvPr>
          <p:cNvSpPr txBox="1">
            <a:spLocks/>
          </p:cNvSpPr>
          <p:nvPr/>
        </p:nvSpPr>
        <p:spPr>
          <a:xfrm>
            <a:off x="211146" y="219456"/>
            <a:ext cx="8739609" cy="603443"/>
          </a:xfrm>
          <a:prstGeom prst="rect">
            <a:avLst/>
          </a:prstGeom>
        </p:spPr>
        <p:txBody>
          <a:bodyPr vert="horz" lIns="121920" tIns="60960" rIns="121920" bIns="60960" rtlCol="0" anchor="ctr">
            <a:noAutofit/>
          </a:bodyPr>
          <a:lstStyle>
            <a:lvl1pPr algn="l" defTabSz="914377" rtl="0" eaLnBrk="1" latinLnBrk="0" hangingPunct="1">
              <a:spcBef>
                <a:spcPct val="0"/>
              </a:spcBef>
              <a:buNone/>
              <a:defRPr sz="3200" kern="1200">
                <a:solidFill>
                  <a:schemeClr val="accent3"/>
                </a:solidFill>
                <a:latin typeface="+mj-lt"/>
                <a:ea typeface="+mj-ea"/>
                <a:cs typeface="+mj-cs"/>
              </a:defRPr>
            </a:lvl1pPr>
          </a:lstStyle>
          <a:p>
            <a:r>
              <a:rPr lang="en-US" sz="4000" dirty="0">
                <a:solidFill>
                  <a:schemeClr val="tx1"/>
                </a:solidFill>
                <a:cs typeface="Helvetica" panose="020B0604020202020204" pitchFamily="34" charset="0"/>
              </a:rPr>
              <a:t>Laboratory earthquakes</a:t>
            </a:r>
          </a:p>
        </p:txBody>
      </p:sp>
      <p:sp>
        <p:nvSpPr>
          <p:cNvPr id="6" name="TextBox 5">
            <a:extLst>
              <a:ext uri="{FF2B5EF4-FFF2-40B4-BE49-F238E27FC236}">
                <a16:creationId xmlns:a16="http://schemas.microsoft.com/office/drawing/2014/main" id="{CA667AD5-D8B5-1C64-B607-137C07DCB61C}"/>
              </a:ext>
            </a:extLst>
          </p:cNvPr>
          <p:cNvSpPr txBox="1"/>
          <p:nvPr/>
        </p:nvSpPr>
        <p:spPr>
          <a:xfrm>
            <a:off x="4320272" y="6358012"/>
            <a:ext cx="2743201" cy="523220"/>
          </a:xfrm>
          <a:prstGeom prst="rect">
            <a:avLst/>
          </a:prstGeom>
          <a:noFill/>
        </p:spPr>
        <p:txBody>
          <a:bodyPr wrap="square" rtlCol="0">
            <a:spAutoFit/>
          </a:bodyPr>
          <a:lstStyle/>
          <a:p>
            <a:r>
              <a:rPr lang="en-US" sz="2800" dirty="0">
                <a:solidFill>
                  <a:schemeClr val="bg1"/>
                </a:solidFill>
                <a:latin typeface="+mj-lt"/>
              </a:rPr>
              <a:t>740 mm</a:t>
            </a:r>
          </a:p>
        </p:txBody>
      </p:sp>
      <p:cxnSp>
        <p:nvCxnSpPr>
          <p:cNvPr id="7" name="Straight Arrow Connector 6">
            <a:extLst>
              <a:ext uri="{FF2B5EF4-FFF2-40B4-BE49-F238E27FC236}">
                <a16:creationId xmlns:a16="http://schemas.microsoft.com/office/drawing/2014/main" id="{85020BC6-DCFF-2CB7-5B14-B473ACE6367B}"/>
              </a:ext>
            </a:extLst>
          </p:cNvPr>
          <p:cNvCxnSpPr>
            <a:cxnSpLocks/>
          </p:cNvCxnSpPr>
          <p:nvPr/>
        </p:nvCxnSpPr>
        <p:spPr>
          <a:xfrm>
            <a:off x="2397964" y="6271208"/>
            <a:ext cx="5138192" cy="0"/>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8F3A221-C0FA-E082-B287-14A207198398}"/>
              </a:ext>
            </a:extLst>
          </p:cNvPr>
          <p:cNvPicPr>
            <a:picLocks noChangeAspect="1"/>
          </p:cNvPicPr>
          <p:nvPr/>
        </p:nvPicPr>
        <p:blipFill rotWithShape="1">
          <a:blip r:embed="rId4"/>
          <a:srcRect l="-11970" t="-61805" r="-55246" b="-2"/>
          <a:stretch/>
        </p:blipFill>
        <p:spPr>
          <a:xfrm>
            <a:off x="7371587" y="-2217665"/>
            <a:ext cx="7194811" cy="5838713"/>
          </a:xfrm>
          <a:prstGeom prst="flowChartPreparation">
            <a:avLst/>
          </a:prstGeom>
          <a:ln w="57150">
            <a:solidFill>
              <a:schemeClr val="bg1"/>
            </a:solidFill>
          </a:ln>
        </p:spPr>
      </p:pic>
      <p:pic>
        <p:nvPicPr>
          <p:cNvPr id="43" name="Picture 42" descr="A computer screen shot of a machine&#10;&#10;Description automatically generated">
            <a:extLst>
              <a:ext uri="{FF2B5EF4-FFF2-40B4-BE49-F238E27FC236}">
                <a16:creationId xmlns:a16="http://schemas.microsoft.com/office/drawing/2014/main" id="{C15F3CFE-E36F-2AC6-3C25-5415D3F5C814}"/>
              </a:ext>
            </a:extLst>
          </p:cNvPr>
          <p:cNvPicPr>
            <a:picLocks noChangeAspect="1"/>
          </p:cNvPicPr>
          <p:nvPr/>
        </p:nvPicPr>
        <p:blipFill rotWithShape="1">
          <a:blip r:embed="rId3">
            <a:extLst>
              <a:ext uri="{28A0092B-C50C-407E-A947-70E740481C1C}">
                <a14:useLocalDpi xmlns:a14="http://schemas.microsoft.com/office/drawing/2010/main" val="0"/>
              </a:ext>
            </a:extLst>
          </a:blip>
          <a:srcRect l="37291" t="28664" r="33714" b="55358"/>
          <a:stretch/>
        </p:blipFill>
        <p:spPr>
          <a:xfrm>
            <a:off x="2330486" y="3561320"/>
            <a:ext cx="5239364" cy="1156461"/>
          </a:xfrm>
          <a:prstGeom prst="rect">
            <a:avLst/>
          </a:prstGeom>
        </p:spPr>
      </p:pic>
      <p:sp>
        <p:nvSpPr>
          <p:cNvPr id="2" name="TextBox 1">
            <a:extLst>
              <a:ext uri="{FF2B5EF4-FFF2-40B4-BE49-F238E27FC236}">
                <a16:creationId xmlns:a16="http://schemas.microsoft.com/office/drawing/2014/main" id="{72865983-BDC8-5A25-7676-91790DBD5EF1}"/>
              </a:ext>
            </a:extLst>
          </p:cNvPr>
          <p:cNvSpPr txBox="1"/>
          <p:nvPr/>
        </p:nvSpPr>
        <p:spPr>
          <a:xfrm>
            <a:off x="9404096" y="3768869"/>
            <a:ext cx="2659568" cy="646331"/>
          </a:xfrm>
          <a:prstGeom prst="rect">
            <a:avLst/>
          </a:prstGeom>
          <a:noFill/>
        </p:spPr>
        <p:txBody>
          <a:bodyPr wrap="square" rtlCol="0">
            <a:spAutoFit/>
          </a:bodyPr>
          <a:lstStyle/>
          <a:p>
            <a:r>
              <a:rPr lang="en-US" dirty="0"/>
              <a:t>Preliminary experiments being conducted in 2021</a:t>
            </a:r>
          </a:p>
        </p:txBody>
      </p:sp>
    </p:spTree>
    <p:extLst>
      <p:ext uri="{BB962C8B-B14F-4D97-AF65-F5344CB8AC3E}">
        <p14:creationId xmlns:p14="http://schemas.microsoft.com/office/powerpoint/2010/main" val="27856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4.16667E-7 -2.22222E-6 L 0.03503 0.00047 " pathEditMode="relative" rAng="0" ptsTypes="AA">
                                      <p:cBhvr>
                                        <p:cTn id="40" dur="2000" fill="hold"/>
                                        <p:tgtEl>
                                          <p:spTgt spid="43"/>
                                        </p:tgtEl>
                                        <p:attrNameLst>
                                          <p:attrName>ppt_x</p:attrName>
                                          <p:attrName>ppt_y</p:attrName>
                                        </p:attrNameLst>
                                      </p:cBhvr>
                                      <p:rCtr x="174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40C4-7F12-0A8C-1DB1-1F75758C556B}"/>
              </a:ext>
            </a:extLst>
          </p:cNvPr>
          <p:cNvSpPr>
            <a:spLocks noGrp="1"/>
          </p:cNvSpPr>
          <p:nvPr>
            <p:ph type="title"/>
          </p:nvPr>
        </p:nvSpPr>
        <p:spPr/>
        <p:txBody>
          <a:bodyPr>
            <a:normAutofit/>
          </a:bodyPr>
          <a:lstStyle/>
          <a:p>
            <a:r>
              <a:rPr lang="en-US" sz="4000" dirty="0"/>
              <a:t>How we add a “bump”</a:t>
            </a:r>
          </a:p>
        </p:txBody>
      </p:sp>
      <p:pic>
        <p:nvPicPr>
          <p:cNvPr id="7" name="Content Placeholder 5" descr="Diagram&#10;&#10;AI-generated content may be incorrect.">
            <a:extLst>
              <a:ext uri="{FF2B5EF4-FFF2-40B4-BE49-F238E27FC236}">
                <a16:creationId xmlns:a16="http://schemas.microsoft.com/office/drawing/2014/main" id="{7AADD415-A93B-DB44-91E7-9E2DB6B6AA4F}"/>
              </a:ext>
            </a:extLst>
          </p:cNvPr>
          <p:cNvPicPr>
            <a:picLocks noChangeAspect="1"/>
          </p:cNvPicPr>
          <p:nvPr/>
        </p:nvPicPr>
        <p:blipFill>
          <a:blip r:embed="rId2">
            <a:extLst>
              <a:ext uri="{28A0092B-C50C-407E-A947-70E740481C1C}">
                <a14:useLocalDpi xmlns:a14="http://schemas.microsoft.com/office/drawing/2010/main" val="0"/>
              </a:ext>
            </a:extLst>
          </a:blip>
          <a:srcRect l="10872" t="70103" r="22605"/>
          <a:stretch/>
        </p:blipFill>
        <p:spPr>
          <a:xfrm>
            <a:off x="168833" y="1742227"/>
            <a:ext cx="5265336" cy="3910541"/>
          </a:xfrm>
          <a:prstGeom prst="rect">
            <a:avLst/>
          </a:prstGeom>
        </p:spPr>
      </p:pic>
      <p:sp>
        <p:nvSpPr>
          <p:cNvPr id="17" name="Rectangle 16">
            <a:extLst>
              <a:ext uri="{FF2B5EF4-FFF2-40B4-BE49-F238E27FC236}">
                <a16:creationId xmlns:a16="http://schemas.microsoft.com/office/drawing/2014/main" id="{719EB500-08B6-F031-B05D-0D6FAFDD6598}"/>
              </a:ext>
            </a:extLst>
          </p:cNvPr>
          <p:cNvSpPr/>
          <p:nvPr/>
        </p:nvSpPr>
        <p:spPr>
          <a:xfrm>
            <a:off x="431475" y="1740251"/>
            <a:ext cx="4223335" cy="21383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Content Placeholder 3" descr="A machine with yellow handles and wires&#10;&#10;Description automatically generated">
            <a:extLst>
              <a:ext uri="{FF2B5EF4-FFF2-40B4-BE49-F238E27FC236}">
                <a16:creationId xmlns:a16="http://schemas.microsoft.com/office/drawing/2014/main" id="{F58696DB-DED9-A55E-95BA-B58E5C1F10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47633" y="0"/>
            <a:ext cx="5229015" cy="3697923"/>
          </a:xfrm>
          <a:prstGeom prst="rect">
            <a:avLst/>
          </a:prstGeom>
        </p:spPr>
      </p:pic>
      <p:cxnSp>
        <p:nvCxnSpPr>
          <p:cNvPr id="9" name="Straight Arrow Connector 8">
            <a:extLst>
              <a:ext uri="{FF2B5EF4-FFF2-40B4-BE49-F238E27FC236}">
                <a16:creationId xmlns:a16="http://schemas.microsoft.com/office/drawing/2014/main" id="{D2AE84C1-3119-8B9F-309B-D275EE62E5C6}"/>
              </a:ext>
            </a:extLst>
          </p:cNvPr>
          <p:cNvCxnSpPr>
            <a:cxnSpLocks/>
            <a:stCxn id="11" idx="1"/>
          </p:cNvCxnSpPr>
          <p:nvPr/>
        </p:nvCxnSpPr>
        <p:spPr>
          <a:xfrm flipH="1" flipV="1">
            <a:off x="2884272" y="1956061"/>
            <a:ext cx="1848093" cy="342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2BF14B-AB42-F273-FCD3-B2F4A625C475}"/>
              </a:ext>
            </a:extLst>
          </p:cNvPr>
          <p:cNvCxnSpPr>
            <a:cxnSpLocks/>
            <a:stCxn id="11" idx="1"/>
          </p:cNvCxnSpPr>
          <p:nvPr/>
        </p:nvCxnSpPr>
        <p:spPr>
          <a:xfrm flipH="1">
            <a:off x="2870224" y="1990314"/>
            <a:ext cx="1862141" cy="33070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4696A4-FE7E-A8CD-41AF-9590D946C377}"/>
              </a:ext>
            </a:extLst>
          </p:cNvPr>
          <p:cNvSpPr txBox="1"/>
          <p:nvPr/>
        </p:nvSpPr>
        <p:spPr>
          <a:xfrm>
            <a:off x="4732365" y="1328594"/>
            <a:ext cx="2179864" cy="1323439"/>
          </a:xfrm>
          <a:prstGeom prst="rect">
            <a:avLst/>
          </a:prstGeom>
          <a:solidFill>
            <a:srgbClr val="CCFFCC"/>
          </a:solidFill>
          <a:ln>
            <a:solidFill>
              <a:schemeClr val="tx1"/>
            </a:solidFill>
          </a:ln>
        </p:spPr>
        <p:txBody>
          <a:bodyPr wrap="square" rtlCol="0">
            <a:spAutoFit/>
          </a:bodyPr>
          <a:lstStyle/>
          <a:p>
            <a:pPr defTabSz="1219170"/>
            <a:r>
              <a:rPr lang="en-US" sz="2000" dirty="0">
                <a:solidFill>
                  <a:prstClr val="black"/>
                </a:solidFill>
                <a:latin typeface="Arial" panose="020B0604020202020204" pitchFamily="34" charset="0"/>
                <a:cs typeface="Arial" panose="020B0604020202020204" pitchFamily="34" charset="0"/>
              </a:rPr>
              <a:t>Add metal “shims” between PMMA and loading frame</a:t>
            </a:r>
          </a:p>
        </p:txBody>
      </p:sp>
      <p:cxnSp>
        <p:nvCxnSpPr>
          <p:cNvPr id="12" name="Straight Arrow Connector 11">
            <a:extLst>
              <a:ext uri="{FF2B5EF4-FFF2-40B4-BE49-F238E27FC236}">
                <a16:creationId xmlns:a16="http://schemas.microsoft.com/office/drawing/2014/main" id="{54831F4F-C32B-3DE4-B5AE-05B415BEAECA}"/>
              </a:ext>
            </a:extLst>
          </p:cNvPr>
          <p:cNvCxnSpPr>
            <a:cxnSpLocks/>
            <a:stCxn id="11" idx="3"/>
          </p:cNvCxnSpPr>
          <p:nvPr/>
        </p:nvCxnSpPr>
        <p:spPr>
          <a:xfrm flipV="1">
            <a:off x="6912229" y="1151552"/>
            <a:ext cx="2580594" cy="8387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F1D802-EC2E-4B7A-D71E-A1FE78FD31C0}"/>
              </a:ext>
            </a:extLst>
          </p:cNvPr>
          <p:cNvSpPr/>
          <p:nvPr/>
        </p:nvSpPr>
        <p:spPr>
          <a:xfrm>
            <a:off x="706574" y="5277424"/>
            <a:ext cx="4223335" cy="24214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3BD137F-DFF5-C69B-6F23-4C392C8AFC81}"/>
              </a:ext>
            </a:extLst>
          </p:cNvPr>
          <p:cNvSpPr txBox="1"/>
          <p:nvPr/>
        </p:nvSpPr>
        <p:spPr>
          <a:xfrm>
            <a:off x="2139881" y="1389161"/>
            <a:ext cx="1238692" cy="400110"/>
          </a:xfrm>
          <a:prstGeom prst="rect">
            <a:avLst/>
          </a:prstGeom>
          <a:noFill/>
        </p:spPr>
        <p:txBody>
          <a:bodyPr wrap="square" rtlCol="0">
            <a:spAutoFit/>
          </a:bodyPr>
          <a:lstStyle/>
          <a:p>
            <a:r>
              <a:rPr lang="en-US" sz="2000" dirty="0">
                <a:solidFill>
                  <a:srgbClr val="FF0000"/>
                </a:solidFill>
              </a:rPr>
              <a:t>Shims</a:t>
            </a:r>
          </a:p>
        </p:txBody>
      </p:sp>
      <p:sp>
        <p:nvSpPr>
          <p:cNvPr id="20" name="TextBox 19">
            <a:extLst>
              <a:ext uri="{FF2B5EF4-FFF2-40B4-BE49-F238E27FC236}">
                <a16:creationId xmlns:a16="http://schemas.microsoft.com/office/drawing/2014/main" id="{FF62C9D9-FDE1-D0DF-8334-518497A369A3}"/>
              </a:ext>
            </a:extLst>
          </p:cNvPr>
          <p:cNvSpPr txBox="1"/>
          <p:nvPr/>
        </p:nvSpPr>
        <p:spPr>
          <a:xfrm>
            <a:off x="2543142" y="5486966"/>
            <a:ext cx="1238692" cy="400110"/>
          </a:xfrm>
          <a:prstGeom prst="rect">
            <a:avLst/>
          </a:prstGeom>
          <a:noFill/>
        </p:spPr>
        <p:txBody>
          <a:bodyPr wrap="square" rtlCol="0">
            <a:spAutoFit/>
          </a:bodyPr>
          <a:lstStyle/>
          <a:p>
            <a:r>
              <a:rPr lang="en-US" sz="2000" dirty="0">
                <a:solidFill>
                  <a:srgbClr val="FF0000"/>
                </a:solidFill>
              </a:rPr>
              <a:t>Shims</a:t>
            </a:r>
          </a:p>
        </p:txBody>
      </p:sp>
      <p:pic>
        <p:nvPicPr>
          <p:cNvPr id="5" name="Picture 4" descr="A computer screen shot of a machine&#10;&#10;Description automatically generated">
            <a:extLst>
              <a:ext uri="{FF2B5EF4-FFF2-40B4-BE49-F238E27FC236}">
                <a16:creationId xmlns:a16="http://schemas.microsoft.com/office/drawing/2014/main" id="{892407A2-D7C5-3E76-528E-62EDB297D679}"/>
              </a:ext>
            </a:extLst>
          </p:cNvPr>
          <p:cNvPicPr>
            <a:picLocks noChangeAspect="1"/>
          </p:cNvPicPr>
          <p:nvPr/>
        </p:nvPicPr>
        <p:blipFill rotWithShape="1">
          <a:blip r:embed="rId4">
            <a:extLst>
              <a:ext uri="{28A0092B-C50C-407E-A947-70E740481C1C}">
                <a14:useLocalDpi xmlns:a14="http://schemas.microsoft.com/office/drawing/2010/main" val="0"/>
              </a:ext>
            </a:extLst>
          </a:blip>
          <a:srcRect l="37291" t="28664" r="33714" b="55358"/>
          <a:stretch/>
        </p:blipFill>
        <p:spPr>
          <a:xfrm flipV="1">
            <a:off x="6783803" y="4519559"/>
            <a:ext cx="5239364" cy="1156461"/>
          </a:xfrm>
          <a:prstGeom prst="rect">
            <a:avLst/>
          </a:prstGeom>
        </p:spPr>
      </p:pic>
      <p:cxnSp>
        <p:nvCxnSpPr>
          <p:cNvPr id="63" name="Straight Connector 62">
            <a:extLst>
              <a:ext uri="{FF2B5EF4-FFF2-40B4-BE49-F238E27FC236}">
                <a16:creationId xmlns:a16="http://schemas.microsoft.com/office/drawing/2014/main" id="{0D0A0786-BBC3-F5AB-5337-9ADC8812F4E6}"/>
              </a:ext>
            </a:extLst>
          </p:cNvPr>
          <p:cNvCxnSpPr/>
          <p:nvPr/>
        </p:nvCxnSpPr>
        <p:spPr>
          <a:xfrm>
            <a:off x="6783803" y="4788310"/>
            <a:ext cx="523936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C95BF10-13A6-64AC-F35E-BEABF35E30C5}"/>
              </a:ext>
            </a:extLst>
          </p:cNvPr>
          <p:cNvCxnSpPr/>
          <p:nvPr/>
        </p:nvCxnSpPr>
        <p:spPr>
          <a:xfrm>
            <a:off x="6807346" y="5383162"/>
            <a:ext cx="523936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64174D71-44C6-A861-0B86-09674BA53973}"/>
              </a:ext>
            </a:extLst>
          </p:cNvPr>
          <p:cNvGrpSpPr/>
          <p:nvPr/>
        </p:nvGrpSpPr>
        <p:grpSpPr>
          <a:xfrm>
            <a:off x="6976681" y="4504608"/>
            <a:ext cx="4837470" cy="1173206"/>
            <a:chOff x="6976681" y="4504608"/>
            <a:chExt cx="4837470" cy="1173206"/>
          </a:xfrm>
        </p:grpSpPr>
        <p:cxnSp>
          <p:nvCxnSpPr>
            <p:cNvPr id="14" name="Straight Connector 13">
              <a:extLst>
                <a:ext uri="{FF2B5EF4-FFF2-40B4-BE49-F238E27FC236}">
                  <a16:creationId xmlns:a16="http://schemas.microsoft.com/office/drawing/2014/main" id="{73C71463-0A3A-2B6D-6DBB-B6B370B6D2B6}"/>
                </a:ext>
              </a:extLst>
            </p:cNvPr>
            <p:cNvCxnSpPr/>
            <p:nvPr/>
          </p:nvCxnSpPr>
          <p:spPr>
            <a:xfrm>
              <a:off x="6976681"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CAE03D3-84DE-CC58-D3EF-AC486B2650A3}"/>
                </a:ext>
              </a:extLst>
            </p:cNvPr>
            <p:cNvCxnSpPr/>
            <p:nvPr/>
          </p:nvCxnSpPr>
          <p:spPr>
            <a:xfrm>
              <a:off x="7109417" y="453948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50E84D9-D005-F10B-9407-63E0EBE8F538}"/>
                </a:ext>
              </a:extLst>
            </p:cNvPr>
            <p:cNvCxnSpPr/>
            <p:nvPr/>
          </p:nvCxnSpPr>
          <p:spPr>
            <a:xfrm>
              <a:off x="7254804" y="453144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EF9F851-41E3-295C-1082-F1A73EA6387D}"/>
                </a:ext>
              </a:extLst>
            </p:cNvPr>
            <p:cNvCxnSpPr/>
            <p:nvPr/>
          </p:nvCxnSpPr>
          <p:spPr>
            <a:xfrm>
              <a:off x="7387540" y="454128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8DE9E33-A943-1AC6-13BB-A6B0E638EC7E}"/>
                </a:ext>
              </a:extLst>
            </p:cNvPr>
            <p:cNvCxnSpPr/>
            <p:nvPr/>
          </p:nvCxnSpPr>
          <p:spPr>
            <a:xfrm>
              <a:off x="7522372"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C7FF1F6-4C52-4993-165C-BA7F75FFE212}"/>
                </a:ext>
              </a:extLst>
            </p:cNvPr>
            <p:cNvCxnSpPr/>
            <p:nvPr/>
          </p:nvCxnSpPr>
          <p:spPr>
            <a:xfrm>
              <a:off x="7655108" y="453769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93754F3-3CE9-A33A-1CC8-C80833838B1A}"/>
                </a:ext>
              </a:extLst>
            </p:cNvPr>
            <p:cNvCxnSpPr/>
            <p:nvPr/>
          </p:nvCxnSpPr>
          <p:spPr>
            <a:xfrm>
              <a:off x="7800495"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465AB3F-8399-9391-B6ED-A5FA5E0B9676}"/>
                </a:ext>
              </a:extLst>
            </p:cNvPr>
            <p:cNvCxnSpPr/>
            <p:nvPr/>
          </p:nvCxnSpPr>
          <p:spPr>
            <a:xfrm>
              <a:off x="7933231" y="453948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658EE00-C3A9-D698-1C04-302CBC166C87}"/>
                </a:ext>
              </a:extLst>
            </p:cNvPr>
            <p:cNvCxnSpPr/>
            <p:nvPr/>
          </p:nvCxnSpPr>
          <p:spPr>
            <a:xfrm>
              <a:off x="8082810"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BC90EFA-9FD8-E1FD-B799-096AA155AEE9}"/>
                </a:ext>
              </a:extLst>
            </p:cNvPr>
            <p:cNvCxnSpPr/>
            <p:nvPr/>
          </p:nvCxnSpPr>
          <p:spPr>
            <a:xfrm>
              <a:off x="8215546" y="453769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CC7CCB7-BEE3-E781-FC62-B0A710A6370F}"/>
                </a:ext>
              </a:extLst>
            </p:cNvPr>
            <p:cNvCxnSpPr/>
            <p:nvPr/>
          </p:nvCxnSpPr>
          <p:spPr>
            <a:xfrm>
              <a:off x="8360933"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6C717508-6EB5-05AE-DE51-AF418EE4560D}"/>
                </a:ext>
              </a:extLst>
            </p:cNvPr>
            <p:cNvCxnSpPr/>
            <p:nvPr/>
          </p:nvCxnSpPr>
          <p:spPr>
            <a:xfrm>
              <a:off x="8493669" y="453948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7FE798D-D7D3-7DF1-859A-FA9EFCC89440}"/>
                </a:ext>
              </a:extLst>
            </p:cNvPr>
            <p:cNvCxnSpPr/>
            <p:nvPr/>
          </p:nvCxnSpPr>
          <p:spPr>
            <a:xfrm>
              <a:off x="8628501"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1CDD0B4-77F3-B31A-A720-B40E70FDEEC8}"/>
                </a:ext>
              </a:extLst>
            </p:cNvPr>
            <p:cNvCxnSpPr/>
            <p:nvPr/>
          </p:nvCxnSpPr>
          <p:spPr>
            <a:xfrm>
              <a:off x="8761237" y="453589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8ABA461-DA53-F1BD-8EB8-99B85CBA2C59}"/>
                </a:ext>
              </a:extLst>
            </p:cNvPr>
            <p:cNvCxnSpPr/>
            <p:nvPr/>
          </p:nvCxnSpPr>
          <p:spPr>
            <a:xfrm>
              <a:off x="8906624"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B47444C-4988-CF7E-D7E6-1BB31DBCEDF7}"/>
                </a:ext>
              </a:extLst>
            </p:cNvPr>
            <p:cNvCxnSpPr/>
            <p:nvPr/>
          </p:nvCxnSpPr>
          <p:spPr>
            <a:xfrm>
              <a:off x="9039360" y="453769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AD0A3C4-C89E-1246-C823-0293B57B7F20}"/>
                </a:ext>
              </a:extLst>
            </p:cNvPr>
            <p:cNvCxnSpPr/>
            <p:nvPr/>
          </p:nvCxnSpPr>
          <p:spPr>
            <a:xfrm>
              <a:off x="9193855" y="451802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EC5C3C2D-A767-9E22-2787-41822BA51BD3}"/>
                </a:ext>
              </a:extLst>
            </p:cNvPr>
            <p:cNvCxnSpPr/>
            <p:nvPr/>
          </p:nvCxnSpPr>
          <p:spPr>
            <a:xfrm>
              <a:off x="9326591"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4809040-A7FB-23D9-7832-DC6C58C9CF1B}"/>
                </a:ext>
              </a:extLst>
            </p:cNvPr>
            <p:cNvCxnSpPr/>
            <p:nvPr/>
          </p:nvCxnSpPr>
          <p:spPr>
            <a:xfrm>
              <a:off x="9471978" y="451982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FD55F0D-ABBB-3D14-7058-24380D92AE33}"/>
                </a:ext>
              </a:extLst>
            </p:cNvPr>
            <p:cNvCxnSpPr/>
            <p:nvPr/>
          </p:nvCxnSpPr>
          <p:spPr>
            <a:xfrm>
              <a:off x="9604714"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2797087-8269-17F8-579E-722111E0ABA3}"/>
                </a:ext>
              </a:extLst>
            </p:cNvPr>
            <p:cNvCxnSpPr/>
            <p:nvPr/>
          </p:nvCxnSpPr>
          <p:spPr>
            <a:xfrm>
              <a:off x="9739546"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75B3783-03F4-9C00-B66B-77EAEF68D473}"/>
                </a:ext>
              </a:extLst>
            </p:cNvPr>
            <p:cNvCxnSpPr/>
            <p:nvPr/>
          </p:nvCxnSpPr>
          <p:spPr>
            <a:xfrm>
              <a:off x="9872282"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73D72A86-B2BE-305E-9525-FF95DBAF81F5}"/>
                </a:ext>
              </a:extLst>
            </p:cNvPr>
            <p:cNvCxnSpPr/>
            <p:nvPr/>
          </p:nvCxnSpPr>
          <p:spPr>
            <a:xfrm>
              <a:off x="10017669" y="451802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FAB4304-C677-AEB8-BFFB-CD4C9B4FB0F4}"/>
                </a:ext>
              </a:extLst>
            </p:cNvPr>
            <p:cNvCxnSpPr/>
            <p:nvPr/>
          </p:nvCxnSpPr>
          <p:spPr>
            <a:xfrm>
              <a:off x="10150405"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C6EC46D4-CEBC-84E6-52E7-1FDE111E3B8E}"/>
                </a:ext>
              </a:extLst>
            </p:cNvPr>
            <p:cNvCxnSpPr/>
            <p:nvPr/>
          </p:nvCxnSpPr>
          <p:spPr>
            <a:xfrm>
              <a:off x="10299984"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7BA0565-B560-65F3-642F-1BEA720A1A28}"/>
                </a:ext>
              </a:extLst>
            </p:cNvPr>
            <p:cNvCxnSpPr/>
            <p:nvPr/>
          </p:nvCxnSpPr>
          <p:spPr>
            <a:xfrm>
              <a:off x="10432720"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713528DD-9B26-4F94-70A1-05A3E7371AD1}"/>
                </a:ext>
              </a:extLst>
            </p:cNvPr>
            <p:cNvCxnSpPr/>
            <p:nvPr/>
          </p:nvCxnSpPr>
          <p:spPr>
            <a:xfrm>
              <a:off x="10578107" y="451802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5C5D1777-1716-FEE2-1B46-E0C74AB137E9}"/>
                </a:ext>
              </a:extLst>
            </p:cNvPr>
            <p:cNvCxnSpPr/>
            <p:nvPr/>
          </p:nvCxnSpPr>
          <p:spPr>
            <a:xfrm>
              <a:off x="10710843"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36073B8-CD9A-744E-3F5E-4745FF2B1A47}"/>
                </a:ext>
              </a:extLst>
            </p:cNvPr>
            <p:cNvCxnSpPr/>
            <p:nvPr/>
          </p:nvCxnSpPr>
          <p:spPr>
            <a:xfrm>
              <a:off x="10845675" y="451444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E816B6E-C0EA-EB55-28AD-EFA92CD0A300}"/>
                </a:ext>
              </a:extLst>
            </p:cNvPr>
            <p:cNvCxnSpPr/>
            <p:nvPr/>
          </p:nvCxnSpPr>
          <p:spPr>
            <a:xfrm>
              <a:off x="10978411" y="452427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55C519C-C5BE-A106-D18C-D5D805BF0B2F}"/>
                </a:ext>
              </a:extLst>
            </p:cNvPr>
            <p:cNvCxnSpPr/>
            <p:nvPr/>
          </p:nvCxnSpPr>
          <p:spPr>
            <a:xfrm>
              <a:off x="11123798"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5708F1A5-7CF2-8234-F3D8-BA3C544E82C2}"/>
                </a:ext>
              </a:extLst>
            </p:cNvPr>
            <p:cNvCxnSpPr/>
            <p:nvPr/>
          </p:nvCxnSpPr>
          <p:spPr>
            <a:xfrm>
              <a:off x="11256534"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00DF7E9-C068-46B3-5C52-E36FEFB220AB}"/>
                </a:ext>
              </a:extLst>
            </p:cNvPr>
            <p:cNvCxnSpPr/>
            <p:nvPr/>
          </p:nvCxnSpPr>
          <p:spPr>
            <a:xfrm>
              <a:off x="11253713" y="450640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9401F5F2-AAE6-88A6-825F-84C5067F3862}"/>
                </a:ext>
              </a:extLst>
            </p:cNvPr>
            <p:cNvCxnSpPr/>
            <p:nvPr/>
          </p:nvCxnSpPr>
          <p:spPr>
            <a:xfrm>
              <a:off x="11386449"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735825D-35E4-227B-B140-56ED171EE0B7}"/>
                </a:ext>
              </a:extLst>
            </p:cNvPr>
            <p:cNvCxnSpPr/>
            <p:nvPr/>
          </p:nvCxnSpPr>
          <p:spPr>
            <a:xfrm>
              <a:off x="11536028" y="450460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3E301E-FAA3-3AEC-2EC0-F593CB21FF32}"/>
                </a:ext>
              </a:extLst>
            </p:cNvPr>
            <p:cNvCxnSpPr/>
            <p:nvPr/>
          </p:nvCxnSpPr>
          <p:spPr>
            <a:xfrm>
              <a:off x="11668764" y="451444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CB9FEA8-39D0-626E-E1E5-E4E2A2FE104E}"/>
                </a:ext>
              </a:extLst>
            </p:cNvPr>
            <p:cNvCxnSpPr/>
            <p:nvPr/>
          </p:nvCxnSpPr>
          <p:spPr>
            <a:xfrm>
              <a:off x="11814151" y="4506402"/>
              <a:ext cx="0" cy="1136534"/>
            </a:xfrm>
            <a:prstGeom prst="line">
              <a:avLst/>
            </a:prstGeom>
          </p:spPr>
          <p:style>
            <a:lnRef idx="1">
              <a:schemeClr val="dk1"/>
            </a:lnRef>
            <a:fillRef idx="0">
              <a:schemeClr val="dk1"/>
            </a:fillRef>
            <a:effectRef idx="0">
              <a:schemeClr val="dk1"/>
            </a:effectRef>
            <a:fontRef idx="minor">
              <a:schemeClr val="tx1"/>
            </a:fontRef>
          </p:style>
        </p:cxnSp>
      </p:grpSp>
      <p:sp>
        <p:nvSpPr>
          <p:cNvPr id="65" name="TextBox 64">
            <a:extLst>
              <a:ext uri="{FF2B5EF4-FFF2-40B4-BE49-F238E27FC236}">
                <a16:creationId xmlns:a16="http://schemas.microsoft.com/office/drawing/2014/main" id="{2CF56711-6808-6F7D-5106-E7AD228E0FB7}"/>
              </a:ext>
            </a:extLst>
          </p:cNvPr>
          <p:cNvSpPr txBox="1"/>
          <p:nvPr/>
        </p:nvSpPr>
        <p:spPr>
          <a:xfrm>
            <a:off x="6847033" y="5944771"/>
            <a:ext cx="2122817" cy="369332"/>
          </a:xfrm>
          <a:prstGeom prst="rect">
            <a:avLst/>
          </a:prstGeom>
          <a:noFill/>
        </p:spPr>
        <p:txBody>
          <a:bodyPr wrap="square" rtlCol="0">
            <a:spAutoFit/>
          </a:bodyPr>
          <a:lstStyle/>
          <a:p>
            <a:r>
              <a:rPr lang="en-US" dirty="0"/>
              <a:t>Steel rods</a:t>
            </a:r>
          </a:p>
        </p:txBody>
      </p:sp>
      <p:sp>
        <p:nvSpPr>
          <p:cNvPr id="66" name="Arc 65">
            <a:extLst>
              <a:ext uri="{FF2B5EF4-FFF2-40B4-BE49-F238E27FC236}">
                <a16:creationId xmlns:a16="http://schemas.microsoft.com/office/drawing/2014/main" id="{57F50A81-E1EA-A916-6EE3-40C4186E062B}"/>
              </a:ext>
            </a:extLst>
          </p:cNvPr>
          <p:cNvSpPr/>
          <p:nvPr/>
        </p:nvSpPr>
        <p:spPr>
          <a:xfrm rot="5400000" flipV="1">
            <a:off x="6437612" y="5175492"/>
            <a:ext cx="818842" cy="1149067"/>
          </a:xfrm>
          <a:prstGeom prst="arc">
            <a:avLst>
              <a:gd name="adj1" fmla="val 11879045"/>
              <a:gd name="adj2" fmla="val 0"/>
            </a:avLst>
          </a:prstGeom>
          <a:ln w="28575">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15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8" grpId="0" animBg="1"/>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40C4-7F12-0A8C-1DB1-1F75758C556B}"/>
              </a:ext>
            </a:extLst>
          </p:cNvPr>
          <p:cNvSpPr>
            <a:spLocks noGrp="1"/>
          </p:cNvSpPr>
          <p:nvPr>
            <p:ph type="title"/>
          </p:nvPr>
        </p:nvSpPr>
        <p:spPr/>
        <p:txBody>
          <a:bodyPr>
            <a:normAutofit/>
          </a:bodyPr>
          <a:lstStyle/>
          <a:p>
            <a:r>
              <a:rPr lang="en-US" sz="4000" dirty="0"/>
              <a:t>How we add a “bump”</a:t>
            </a:r>
          </a:p>
        </p:txBody>
      </p:sp>
      <p:pic>
        <p:nvPicPr>
          <p:cNvPr id="7" name="Content Placeholder 5" descr="Diagram&#10;&#10;AI-generated content may be incorrect.">
            <a:extLst>
              <a:ext uri="{FF2B5EF4-FFF2-40B4-BE49-F238E27FC236}">
                <a16:creationId xmlns:a16="http://schemas.microsoft.com/office/drawing/2014/main" id="{7AADD415-A93B-DB44-91E7-9E2DB6B6AA4F}"/>
              </a:ext>
            </a:extLst>
          </p:cNvPr>
          <p:cNvPicPr>
            <a:picLocks noChangeAspect="1"/>
          </p:cNvPicPr>
          <p:nvPr/>
        </p:nvPicPr>
        <p:blipFill>
          <a:blip r:embed="rId2">
            <a:extLst>
              <a:ext uri="{28A0092B-C50C-407E-A947-70E740481C1C}">
                <a14:useLocalDpi xmlns:a14="http://schemas.microsoft.com/office/drawing/2010/main" val="0"/>
              </a:ext>
            </a:extLst>
          </a:blip>
          <a:srcRect l="10872" t="70103" r="22605"/>
          <a:stretch/>
        </p:blipFill>
        <p:spPr>
          <a:xfrm>
            <a:off x="168833" y="1742227"/>
            <a:ext cx="5265336" cy="3910541"/>
          </a:xfrm>
          <a:prstGeom prst="rect">
            <a:avLst/>
          </a:prstGeom>
        </p:spPr>
      </p:pic>
      <p:sp>
        <p:nvSpPr>
          <p:cNvPr id="17" name="Rectangle 16">
            <a:extLst>
              <a:ext uri="{FF2B5EF4-FFF2-40B4-BE49-F238E27FC236}">
                <a16:creationId xmlns:a16="http://schemas.microsoft.com/office/drawing/2014/main" id="{719EB500-08B6-F031-B05D-0D6FAFDD6598}"/>
              </a:ext>
            </a:extLst>
          </p:cNvPr>
          <p:cNvSpPr/>
          <p:nvPr/>
        </p:nvSpPr>
        <p:spPr>
          <a:xfrm>
            <a:off x="431475" y="1740251"/>
            <a:ext cx="4223335" cy="21383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Content Placeholder 3" descr="A machine with yellow handles and wires&#10;&#10;Description automatically generated">
            <a:extLst>
              <a:ext uri="{FF2B5EF4-FFF2-40B4-BE49-F238E27FC236}">
                <a16:creationId xmlns:a16="http://schemas.microsoft.com/office/drawing/2014/main" id="{F58696DB-DED9-A55E-95BA-B58E5C1F10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47633" y="0"/>
            <a:ext cx="5229015" cy="3697923"/>
          </a:xfrm>
          <a:prstGeom prst="rect">
            <a:avLst/>
          </a:prstGeom>
        </p:spPr>
      </p:pic>
      <p:cxnSp>
        <p:nvCxnSpPr>
          <p:cNvPr id="9" name="Straight Arrow Connector 8">
            <a:extLst>
              <a:ext uri="{FF2B5EF4-FFF2-40B4-BE49-F238E27FC236}">
                <a16:creationId xmlns:a16="http://schemas.microsoft.com/office/drawing/2014/main" id="{D2AE84C1-3119-8B9F-309B-D275EE62E5C6}"/>
              </a:ext>
            </a:extLst>
          </p:cNvPr>
          <p:cNvCxnSpPr>
            <a:cxnSpLocks/>
            <a:stCxn id="11" idx="1"/>
          </p:cNvCxnSpPr>
          <p:nvPr/>
        </p:nvCxnSpPr>
        <p:spPr>
          <a:xfrm flipH="1" flipV="1">
            <a:off x="2884272" y="1956061"/>
            <a:ext cx="1848093" cy="342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2BF14B-AB42-F273-FCD3-B2F4A625C475}"/>
              </a:ext>
            </a:extLst>
          </p:cNvPr>
          <p:cNvCxnSpPr>
            <a:cxnSpLocks/>
            <a:stCxn id="11" idx="1"/>
          </p:cNvCxnSpPr>
          <p:nvPr/>
        </p:nvCxnSpPr>
        <p:spPr>
          <a:xfrm flipH="1">
            <a:off x="2870224" y="1990314"/>
            <a:ext cx="1862141" cy="33070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4696A4-FE7E-A8CD-41AF-9590D946C377}"/>
              </a:ext>
            </a:extLst>
          </p:cNvPr>
          <p:cNvSpPr txBox="1"/>
          <p:nvPr/>
        </p:nvSpPr>
        <p:spPr>
          <a:xfrm>
            <a:off x="4732365" y="1328594"/>
            <a:ext cx="2179864" cy="1323439"/>
          </a:xfrm>
          <a:prstGeom prst="rect">
            <a:avLst/>
          </a:prstGeom>
          <a:solidFill>
            <a:srgbClr val="CCFFCC"/>
          </a:solidFill>
          <a:ln>
            <a:solidFill>
              <a:schemeClr val="tx1"/>
            </a:solidFill>
          </a:ln>
        </p:spPr>
        <p:txBody>
          <a:bodyPr wrap="square" rtlCol="0">
            <a:spAutoFit/>
          </a:bodyPr>
          <a:lstStyle/>
          <a:p>
            <a:pPr defTabSz="1219170"/>
            <a:r>
              <a:rPr lang="en-US" sz="2000" dirty="0">
                <a:solidFill>
                  <a:prstClr val="black"/>
                </a:solidFill>
                <a:latin typeface="Arial" panose="020B0604020202020204" pitchFamily="34" charset="0"/>
                <a:cs typeface="Arial" panose="020B0604020202020204" pitchFamily="34" charset="0"/>
              </a:rPr>
              <a:t>Add metal “shims” between PMMA and loading frame</a:t>
            </a:r>
          </a:p>
        </p:txBody>
      </p:sp>
      <p:cxnSp>
        <p:nvCxnSpPr>
          <p:cNvPr id="12" name="Straight Arrow Connector 11">
            <a:extLst>
              <a:ext uri="{FF2B5EF4-FFF2-40B4-BE49-F238E27FC236}">
                <a16:creationId xmlns:a16="http://schemas.microsoft.com/office/drawing/2014/main" id="{54831F4F-C32B-3DE4-B5AE-05B415BEAECA}"/>
              </a:ext>
            </a:extLst>
          </p:cNvPr>
          <p:cNvCxnSpPr>
            <a:cxnSpLocks/>
            <a:stCxn id="11" idx="3"/>
          </p:cNvCxnSpPr>
          <p:nvPr/>
        </p:nvCxnSpPr>
        <p:spPr>
          <a:xfrm flipV="1">
            <a:off x="6912229" y="1151552"/>
            <a:ext cx="2580594" cy="8387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F1D802-EC2E-4B7A-D71E-A1FE78FD31C0}"/>
              </a:ext>
            </a:extLst>
          </p:cNvPr>
          <p:cNvSpPr/>
          <p:nvPr/>
        </p:nvSpPr>
        <p:spPr>
          <a:xfrm>
            <a:off x="706574" y="5277424"/>
            <a:ext cx="4223335" cy="24214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3BD137F-DFF5-C69B-6F23-4C392C8AFC81}"/>
              </a:ext>
            </a:extLst>
          </p:cNvPr>
          <p:cNvSpPr txBox="1"/>
          <p:nvPr/>
        </p:nvSpPr>
        <p:spPr>
          <a:xfrm>
            <a:off x="2139881" y="1389161"/>
            <a:ext cx="1238692" cy="400110"/>
          </a:xfrm>
          <a:prstGeom prst="rect">
            <a:avLst/>
          </a:prstGeom>
          <a:noFill/>
        </p:spPr>
        <p:txBody>
          <a:bodyPr wrap="square" rtlCol="0">
            <a:spAutoFit/>
          </a:bodyPr>
          <a:lstStyle/>
          <a:p>
            <a:r>
              <a:rPr lang="en-US" sz="2000" dirty="0">
                <a:solidFill>
                  <a:srgbClr val="FF0000"/>
                </a:solidFill>
              </a:rPr>
              <a:t>Shims</a:t>
            </a:r>
          </a:p>
        </p:txBody>
      </p:sp>
      <p:sp>
        <p:nvSpPr>
          <p:cNvPr id="20" name="TextBox 19">
            <a:extLst>
              <a:ext uri="{FF2B5EF4-FFF2-40B4-BE49-F238E27FC236}">
                <a16:creationId xmlns:a16="http://schemas.microsoft.com/office/drawing/2014/main" id="{FF62C9D9-FDE1-D0DF-8334-518497A369A3}"/>
              </a:ext>
            </a:extLst>
          </p:cNvPr>
          <p:cNvSpPr txBox="1"/>
          <p:nvPr/>
        </p:nvSpPr>
        <p:spPr>
          <a:xfrm>
            <a:off x="2543142" y="5486966"/>
            <a:ext cx="1238692" cy="400110"/>
          </a:xfrm>
          <a:prstGeom prst="rect">
            <a:avLst/>
          </a:prstGeom>
          <a:noFill/>
        </p:spPr>
        <p:txBody>
          <a:bodyPr wrap="square" rtlCol="0">
            <a:spAutoFit/>
          </a:bodyPr>
          <a:lstStyle/>
          <a:p>
            <a:r>
              <a:rPr lang="en-US" sz="2000" dirty="0">
                <a:solidFill>
                  <a:srgbClr val="FF0000"/>
                </a:solidFill>
              </a:rPr>
              <a:t>Shims</a:t>
            </a:r>
          </a:p>
        </p:txBody>
      </p:sp>
      <p:pic>
        <p:nvPicPr>
          <p:cNvPr id="5" name="Picture 4" descr="A computer screen shot of a machine&#10;&#10;Description automatically generated">
            <a:extLst>
              <a:ext uri="{FF2B5EF4-FFF2-40B4-BE49-F238E27FC236}">
                <a16:creationId xmlns:a16="http://schemas.microsoft.com/office/drawing/2014/main" id="{892407A2-D7C5-3E76-528E-62EDB297D679}"/>
              </a:ext>
            </a:extLst>
          </p:cNvPr>
          <p:cNvPicPr>
            <a:picLocks noChangeAspect="1"/>
          </p:cNvPicPr>
          <p:nvPr/>
        </p:nvPicPr>
        <p:blipFill rotWithShape="1">
          <a:blip r:embed="rId4">
            <a:extLst>
              <a:ext uri="{28A0092B-C50C-407E-A947-70E740481C1C}">
                <a14:useLocalDpi xmlns:a14="http://schemas.microsoft.com/office/drawing/2010/main" val="0"/>
              </a:ext>
            </a:extLst>
          </a:blip>
          <a:srcRect l="37291" t="28664" r="33714" b="55358"/>
          <a:stretch/>
        </p:blipFill>
        <p:spPr>
          <a:xfrm flipV="1">
            <a:off x="6783803" y="4883352"/>
            <a:ext cx="5239364" cy="1156461"/>
          </a:xfrm>
          <a:prstGeom prst="rect">
            <a:avLst/>
          </a:prstGeom>
        </p:spPr>
      </p:pic>
      <p:cxnSp>
        <p:nvCxnSpPr>
          <p:cNvPr id="63" name="Straight Connector 62">
            <a:extLst>
              <a:ext uri="{FF2B5EF4-FFF2-40B4-BE49-F238E27FC236}">
                <a16:creationId xmlns:a16="http://schemas.microsoft.com/office/drawing/2014/main" id="{0D0A0786-BBC3-F5AB-5337-9ADC8812F4E6}"/>
              </a:ext>
            </a:extLst>
          </p:cNvPr>
          <p:cNvCxnSpPr/>
          <p:nvPr/>
        </p:nvCxnSpPr>
        <p:spPr>
          <a:xfrm>
            <a:off x="6783803" y="5152103"/>
            <a:ext cx="523936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C95BF10-13A6-64AC-F35E-BEABF35E30C5}"/>
              </a:ext>
            </a:extLst>
          </p:cNvPr>
          <p:cNvCxnSpPr/>
          <p:nvPr/>
        </p:nvCxnSpPr>
        <p:spPr>
          <a:xfrm>
            <a:off x="6807346" y="5746955"/>
            <a:ext cx="523936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64174D71-44C6-A861-0B86-09674BA53973}"/>
              </a:ext>
            </a:extLst>
          </p:cNvPr>
          <p:cNvGrpSpPr/>
          <p:nvPr/>
        </p:nvGrpSpPr>
        <p:grpSpPr>
          <a:xfrm>
            <a:off x="6976681" y="4868401"/>
            <a:ext cx="4837470" cy="1173206"/>
            <a:chOff x="6976681" y="4504608"/>
            <a:chExt cx="4837470" cy="1173206"/>
          </a:xfrm>
        </p:grpSpPr>
        <p:cxnSp>
          <p:nvCxnSpPr>
            <p:cNvPr id="14" name="Straight Connector 13">
              <a:extLst>
                <a:ext uri="{FF2B5EF4-FFF2-40B4-BE49-F238E27FC236}">
                  <a16:creationId xmlns:a16="http://schemas.microsoft.com/office/drawing/2014/main" id="{73C71463-0A3A-2B6D-6DBB-B6B370B6D2B6}"/>
                </a:ext>
              </a:extLst>
            </p:cNvPr>
            <p:cNvCxnSpPr/>
            <p:nvPr/>
          </p:nvCxnSpPr>
          <p:spPr>
            <a:xfrm>
              <a:off x="6976681"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CAE03D3-84DE-CC58-D3EF-AC486B2650A3}"/>
                </a:ext>
              </a:extLst>
            </p:cNvPr>
            <p:cNvCxnSpPr/>
            <p:nvPr/>
          </p:nvCxnSpPr>
          <p:spPr>
            <a:xfrm>
              <a:off x="7109417" y="453948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50E84D9-D005-F10B-9407-63E0EBE8F538}"/>
                </a:ext>
              </a:extLst>
            </p:cNvPr>
            <p:cNvCxnSpPr/>
            <p:nvPr/>
          </p:nvCxnSpPr>
          <p:spPr>
            <a:xfrm>
              <a:off x="7254804" y="453144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EF9F851-41E3-295C-1082-F1A73EA6387D}"/>
                </a:ext>
              </a:extLst>
            </p:cNvPr>
            <p:cNvCxnSpPr/>
            <p:nvPr/>
          </p:nvCxnSpPr>
          <p:spPr>
            <a:xfrm>
              <a:off x="7387540" y="454128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8DE9E33-A943-1AC6-13BB-A6B0E638EC7E}"/>
                </a:ext>
              </a:extLst>
            </p:cNvPr>
            <p:cNvCxnSpPr/>
            <p:nvPr/>
          </p:nvCxnSpPr>
          <p:spPr>
            <a:xfrm>
              <a:off x="7522372"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C7FF1F6-4C52-4993-165C-BA7F75FFE212}"/>
                </a:ext>
              </a:extLst>
            </p:cNvPr>
            <p:cNvCxnSpPr/>
            <p:nvPr/>
          </p:nvCxnSpPr>
          <p:spPr>
            <a:xfrm>
              <a:off x="7655108" y="453769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93754F3-3CE9-A33A-1CC8-C80833838B1A}"/>
                </a:ext>
              </a:extLst>
            </p:cNvPr>
            <p:cNvCxnSpPr/>
            <p:nvPr/>
          </p:nvCxnSpPr>
          <p:spPr>
            <a:xfrm>
              <a:off x="7800495"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465AB3F-8399-9391-B6ED-A5FA5E0B9676}"/>
                </a:ext>
              </a:extLst>
            </p:cNvPr>
            <p:cNvCxnSpPr/>
            <p:nvPr/>
          </p:nvCxnSpPr>
          <p:spPr>
            <a:xfrm>
              <a:off x="7933231" y="453948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658EE00-C3A9-D698-1C04-302CBC166C87}"/>
                </a:ext>
              </a:extLst>
            </p:cNvPr>
            <p:cNvCxnSpPr/>
            <p:nvPr/>
          </p:nvCxnSpPr>
          <p:spPr>
            <a:xfrm>
              <a:off x="8082810"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BC90EFA-9FD8-E1FD-B799-096AA155AEE9}"/>
                </a:ext>
              </a:extLst>
            </p:cNvPr>
            <p:cNvCxnSpPr/>
            <p:nvPr/>
          </p:nvCxnSpPr>
          <p:spPr>
            <a:xfrm>
              <a:off x="8215546" y="453769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CC7CCB7-BEE3-E781-FC62-B0A710A6370F}"/>
                </a:ext>
              </a:extLst>
            </p:cNvPr>
            <p:cNvCxnSpPr/>
            <p:nvPr/>
          </p:nvCxnSpPr>
          <p:spPr>
            <a:xfrm>
              <a:off x="8360933"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6C717508-6EB5-05AE-DE51-AF418EE4560D}"/>
                </a:ext>
              </a:extLst>
            </p:cNvPr>
            <p:cNvCxnSpPr/>
            <p:nvPr/>
          </p:nvCxnSpPr>
          <p:spPr>
            <a:xfrm>
              <a:off x="8493669" y="453948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7FE798D-D7D3-7DF1-859A-FA9EFCC89440}"/>
                </a:ext>
              </a:extLst>
            </p:cNvPr>
            <p:cNvCxnSpPr/>
            <p:nvPr/>
          </p:nvCxnSpPr>
          <p:spPr>
            <a:xfrm>
              <a:off x="8628501"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1CDD0B4-77F3-B31A-A720-B40E70FDEEC8}"/>
                </a:ext>
              </a:extLst>
            </p:cNvPr>
            <p:cNvCxnSpPr/>
            <p:nvPr/>
          </p:nvCxnSpPr>
          <p:spPr>
            <a:xfrm>
              <a:off x="8761237" y="453589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8ABA461-DA53-F1BD-8EB8-99B85CBA2C59}"/>
                </a:ext>
              </a:extLst>
            </p:cNvPr>
            <p:cNvCxnSpPr/>
            <p:nvPr/>
          </p:nvCxnSpPr>
          <p:spPr>
            <a:xfrm>
              <a:off x="8906624"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B47444C-4988-CF7E-D7E6-1BB31DBCEDF7}"/>
                </a:ext>
              </a:extLst>
            </p:cNvPr>
            <p:cNvCxnSpPr/>
            <p:nvPr/>
          </p:nvCxnSpPr>
          <p:spPr>
            <a:xfrm>
              <a:off x="9039360" y="453769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AD0A3C4-C89E-1246-C823-0293B57B7F20}"/>
                </a:ext>
              </a:extLst>
            </p:cNvPr>
            <p:cNvCxnSpPr/>
            <p:nvPr/>
          </p:nvCxnSpPr>
          <p:spPr>
            <a:xfrm>
              <a:off x="9193855" y="451802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EC5C3C2D-A767-9E22-2787-41822BA51BD3}"/>
                </a:ext>
              </a:extLst>
            </p:cNvPr>
            <p:cNvCxnSpPr/>
            <p:nvPr/>
          </p:nvCxnSpPr>
          <p:spPr>
            <a:xfrm>
              <a:off x="9326591"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4809040-A7FB-23D9-7832-DC6C58C9CF1B}"/>
                </a:ext>
              </a:extLst>
            </p:cNvPr>
            <p:cNvCxnSpPr/>
            <p:nvPr/>
          </p:nvCxnSpPr>
          <p:spPr>
            <a:xfrm>
              <a:off x="9471978" y="451982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FD55F0D-ABBB-3D14-7058-24380D92AE33}"/>
                </a:ext>
              </a:extLst>
            </p:cNvPr>
            <p:cNvCxnSpPr/>
            <p:nvPr/>
          </p:nvCxnSpPr>
          <p:spPr>
            <a:xfrm>
              <a:off x="9604714" y="452965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2797087-8269-17F8-579E-722111E0ABA3}"/>
                </a:ext>
              </a:extLst>
            </p:cNvPr>
            <p:cNvCxnSpPr/>
            <p:nvPr/>
          </p:nvCxnSpPr>
          <p:spPr>
            <a:xfrm>
              <a:off x="9739546"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75B3783-03F4-9C00-B66B-77EAEF68D473}"/>
                </a:ext>
              </a:extLst>
            </p:cNvPr>
            <p:cNvCxnSpPr/>
            <p:nvPr/>
          </p:nvCxnSpPr>
          <p:spPr>
            <a:xfrm>
              <a:off x="9872282"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73D72A86-B2BE-305E-9525-FF95DBAF81F5}"/>
                </a:ext>
              </a:extLst>
            </p:cNvPr>
            <p:cNvCxnSpPr/>
            <p:nvPr/>
          </p:nvCxnSpPr>
          <p:spPr>
            <a:xfrm>
              <a:off x="10017669" y="451802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FAB4304-C677-AEB8-BFFB-CD4C9B4FB0F4}"/>
                </a:ext>
              </a:extLst>
            </p:cNvPr>
            <p:cNvCxnSpPr/>
            <p:nvPr/>
          </p:nvCxnSpPr>
          <p:spPr>
            <a:xfrm>
              <a:off x="10150405"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C6EC46D4-CEBC-84E6-52E7-1FDE111E3B8E}"/>
                </a:ext>
              </a:extLst>
            </p:cNvPr>
            <p:cNvCxnSpPr/>
            <p:nvPr/>
          </p:nvCxnSpPr>
          <p:spPr>
            <a:xfrm>
              <a:off x="10299984"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7BA0565-B560-65F3-642F-1BEA720A1A28}"/>
                </a:ext>
              </a:extLst>
            </p:cNvPr>
            <p:cNvCxnSpPr/>
            <p:nvPr/>
          </p:nvCxnSpPr>
          <p:spPr>
            <a:xfrm>
              <a:off x="10432720"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713528DD-9B26-4F94-70A1-05A3E7371AD1}"/>
                </a:ext>
              </a:extLst>
            </p:cNvPr>
            <p:cNvCxnSpPr/>
            <p:nvPr/>
          </p:nvCxnSpPr>
          <p:spPr>
            <a:xfrm>
              <a:off x="10578107" y="451802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5C5D1777-1716-FEE2-1B46-E0C74AB137E9}"/>
                </a:ext>
              </a:extLst>
            </p:cNvPr>
            <p:cNvCxnSpPr/>
            <p:nvPr/>
          </p:nvCxnSpPr>
          <p:spPr>
            <a:xfrm>
              <a:off x="10710843" y="452786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36073B8-CD9A-744E-3F5E-4745FF2B1A47}"/>
                </a:ext>
              </a:extLst>
            </p:cNvPr>
            <p:cNvCxnSpPr/>
            <p:nvPr/>
          </p:nvCxnSpPr>
          <p:spPr>
            <a:xfrm>
              <a:off x="10845675" y="451444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E816B6E-C0EA-EB55-28AD-EFA92CD0A300}"/>
                </a:ext>
              </a:extLst>
            </p:cNvPr>
            <p:cNvCxnSpPr/>
            <p:nvPr/>
          </p:nvCxnSpPr>
          <p:spPr>
            <a:xfrm>
              <a:off x="10978411" y="452427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55C519C-C5BE-A106-D18C-D5D805BF0B2F}"/>
                </a:ext>
              </a:extLst>
            </p:cNvPr>
            <p:cNvCxnSpPr/>
            <p:nvPr/>
          </p:nvCxnSpPr>
          <p:spPr>
            <a:xfrm>
              <a:off x="11123798"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5708F1A5-7CF2-8234-F3D8-BA3C544E82C2}"/>
                </a:ext>
              </a:extLst>
            </p:cNvPr>
            <p:cNvCxnSpPr/>
            <p:nvPr/>
          </p:nvCxnSpPr>
          <p:spPr>
            <a:xfrm>
              <a:off x="11256534" y="4526066"/>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00DF7E9-C068-46B3-5C52-E36FEFB220AB}"/>
                </a:ext>
              </a:extLst>
            </p:cNvPr>
            <p:cNvCxnSpPr/>
            <p:nvPr/>
          </p:nvCxnSpPr>
          <p:spPr>
            <a:xfrm>
              <a:off x="11253713" y="4506402"/>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9401F5F2-AAE6-88A6-825F-84C5067F3862}"/>
                </a:ext>
              </a:extLst>
            </p:cNvPr>
            <p:cNvCxnSpPr/>
            <p:nvPr/>
          </p:nvCxnSpPr>
          <p:spPr>
            <a:xfrm>
              <a:off x="11386449" y="4516234"/>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735825D-35E4-227B-B140-56ED171EE0B7}"/>
                </a:ext>
              </a:extLst>
            </p:cNvPr>
            <p:cNvCxnSpPr/>
            <p:nvPr/>
          </p:nvCxnSpPr>
          <p:spPr>
            <a:xfrm>
              <a:off x="11536028" y="4504608"/>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73E301E-FAA3-3AEC-2EC0-F593CB21FF32}"/>
                </a:ext>
              </a:extLst>
            </p:cNvPr>
            <p:cNvCxnSpPr/>
            <p:nvPr/>
          </p:nvCxnSpPr>
          <p:spPr>
            <a:xfrm>
              <a:off x="11668764" y="4514440"/>
              <a:ext cx="0" cy="1136534"/>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CB9FEA8-39D0-626E-E1E5-E4E2A2FE104E}"/>
                </a:ext>
              </a:extLst>
            </p:cNvPr>
            <p:cNvCxnSpPr/>
            <p:nvPr/>
          </p:nvCxnSpPr>
          <p:spPr>
            <a:xfrm>
              <a:off x="11814151" y="4506402"/>
              <a:ext cx="0" cy="1136534"/>
            </a:xfrm>
            <a:prstGeom prst="line">
              <a:avLst/>
            </a:prstGeom>
          </p:spPr>
          <p:style>
            <a:lnRef idx="1">
              <a:schemeClr val="dk1"/>
            </a:lnRef>
            <a:fillRef idx="0">
              <a:schemeClr val="dk1"/>
            </a:fillRef>
            <a:effectRef idx="0">
              <a:schemeClr val="dk1"/>
            </a:effectRef>
            <a:fontRef idx="minor">
              <a:schemeClr val="tx1"/>
            </a:fontRef>
          </p:style>
        </p:cxnSp>
      </p:grpSp>
      <p:sp>
        <p:nvSpPr>
          <p:cNvPr id="65" name="TextBox 64">
            <a:extLst>
              <a:ext uri="{FF2B5EF4-FFF2-40B4-BE49-F238E27FC236}">
                <a16:creationId xmlns:a16="http://schemas.microsoft.com/office/drawing/2014/main" id="{2CF56711-6808-6F7D-5106-E7AD228E0FB7}"/>
              </a:ext>
            </a:extLst>
          </p:cNvPr>
          <p:cNvSpPr txBox="1"/>
          <p:nvPr/>
        </p:nvSpPr>
        <p:spPr>
          <a:xfrm>
            <a:off x="6847033" y="6308564"/>
            <a:ext cx="2122817" cy="369332"/>
          </a:xfrm>
          <a:prstGeom prst="rect">
            <a:avLst/>
          </a:prstGeom>
          <a:noFill/>
        </p:spPr>
        <p:txBody>
          <a:bodyPr wrap="square" rtlCol="0">
            <a:spAutoFit/>
          </a:bodyPr>
          <a:lstStyle/>
          <a:p>
            <a:r>
              <a:rPr lang="en-US" dirty="0"/>
              <a:t>Steel rods</a:t>
            </a:r>
          </a:p>
        </p:txBody>
      </p:sp>
      <p:sp>
        <p:nvSpPr>
          <p:cNvPr id="66" name="Arc 65">
            <a:extLst>
              <a:ext uri="{FF2B5EF4-FFF2-40B4-BE49-F238E27FC236}">
                <a16:creationId xmlns:a16="http://schemas.microsoft.com/office/drawing/2014/main" id="{57F50A81-E1EA-A916-6EE3-40C4186E062B}"/>
              </a:ext>
            </a:extLst>
          </p:cNvPr>
          <p:cNvSpPr/>
          <p:nvPr/>
        </p:nvSpPr>
        <p:spPr>
          <a:xfrm rot="5400000" flipV="1">
            <a:off x="6437612" y="5539285"/>
            <a:ext cx="818842" cy="1149067"/>
          </a:xfrm>
          <a:prstGeom prst="arc">
            <a:avLst>
              <a:gd name="adj1" fmla="val 11879045"/>
              <a:gd name="adj2" fmla="val 0"/>
            </a:avLst>
          </a:prstGeom>
          <a:ln w="28575">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descr="Sleep – The Princess and the Pea | practical insanity">
            <a:extLst>
              <a:ext uri="{FF2B5EF4-FFF2-40B4-BE49-F238E27FC236}">
                <a16:creationId xmlns:a16="http://schemas.microsoft.com/office/drawing/2014/main" id="{DE6F0F88-4459-9308-1F69-AE5FB7A7A7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4153"/>
          <a:stretch/>
        </p:blipFill>
        <p:spPr bwMode="auto">
          <a:xfrm>
            <a:off x="7615385" y="2973661"/>
            <a:ext cx="2950136" cy="19126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ousand Single Pea Royalty-Free Images ...">
            <a:extLst>
              <a:ext uri="{FF2B5EF4-FFF2-40B4-BE49-F238E27FC236}">
                <a16:creationId xmlns:a16="http://schemas.microsoft.com/office/drawing/2014/main" id="{12DADABA-E2A4-2FFA-6BEF-A7350ED60B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39" t="10717" r="7398" b="18956"/>
          <a:stretch/>
        </p:blipFill>
        <p:spPr bwMode="auto">
          <a:xfrm>
            <a:off x="8983467" y="5879875"/>
            <a:ext cx="284744" cy="25011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72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40C4-7F12-0A8C-1DB1-1F75758C556B}"/>
              </a:ext>
            </a:extLst>
          </p:cNvPr>
          <p:cNvSpPr>
            <a:spLocks noGrp="1"/>
          </p:cNvSpPr>
          <p:nvPr>
            <p:ph type="title"/>
          </p:nvPr>
        </p:nvSpPr>
        <p:spPr/>
        <p:txBody>
          <a:bodyPr>
            <a:normAutofit/>
          </a:bodyPr>
          <a:lstStyle/>
          <a:p>
            <a:r>
              <a:rPr lang="en-US" sz="4000" dirty="0"/>
              <a:t>How we add a “bump”</a:t>
            </a:r>
          </a:p>
        </p:txBody>
      </p:sp>
      <p:sp>
        <p:nvSpPr>
          <p:cNvPr id="4" name="Slide Number Placeholder 3">
            <a:extLst>
              <a:ext uri="{FF2B5EF4-FFF2-40B4-BE49-F238E27FC236}">
                <a16:creationId xmlns:a16="http://schemas.microsoft.com/office/drawing/2014/main" id="{F43870F0-A061-91E0-1697-D85625990D0D}"/>
              </a:ext>
            </a:extLst>
          </p:cNvPr>
          <p:cNvSpPr>
            <a:spLocks noGrp="1"/>
          </p:cNvSpPr>
          <p:nvPr>
            <p:ph type="sldNum" sz="quarter" idx="12"/>
          </p:nvPr>
        </p:nvSpPr>
        <p:spPr>
          <a:xfrm>
            <a:off x="8610600" y="6454670"/>
            <a:ext cx="2743200" cy="365125"/>
          </a:xfrm>
        </p:spPr>
        <p:txBody>
          <a:bodyPr/>
          <a:lstStyle/>
          <a:p>
            <a:fld id="{7E5AEC62-4399-4E66-8620-E9C6671C3DF0}" type="slidenum">
              <a:rPr lang="en-US" smtClean="0"/>
              <a:t>7</a:t>
            </a:fld>
            <a:endParaRPr lang="en-US"/>
          </a:p>
        </p:txBody>
      </p:sp>
      <p:pic>
        <p:nvPicPr>
          <p:cNvPr id="7" name="Content Placeholder 5" descr="Diagram&#10;&#10;AI-generated content may be incorrect.">
            <a:extLst>
              <a:ext uri="{FF2B5EF4-FFF2-40B4-BE49-F238E27FC236}">
                <a16:creationId xmlns:a16="http://schemas.microsoft.com/office/drawing/2014/main" id="{7AADD415-A93B-DB44-91E7-9E2DB6B6AA4F}"/>
              </a:ext>
            </a:extLst>
          </p:cNvPr>
          <p:cNvPicPr>
            <a:picLocks noChangeAspect="1"/>
          </p:cNvPicPr>
          <p:nvPr/>
        </p:nvPicPr>
        <p:blipFill>
          <a:blip r:embed="rId2">
            <a:extLst>
              <a:ext uri="{28A0092B-C50C-407E-A947-70E740481C1C}">
                <a14:useLocalDpi xmlns:a14="http://schemas.microsoft.com/office/drawing/2010/main" val="0"/>
              </a:ext>
            </a:extLst>
          </a:blip>
          <a:srcRect l="10872" t="70103" r="22605"/>
          <a:stretch/>
        </p:blipFill>
        <p:spPr>
          <a:xfrm>
            <a:off x="168833" y="1742227"/>
            <a:ext cx="5265336" cy="3910541"/>
          </a:xfrm>
          <a:prstGeom prst="rect">
            <a:avLst/>
          </a:prstGeom>
        </p:spPr>
      </p:pic>
      <p:pic>
        <p:nvPicPr>
          <p:cNvPr id="8" name="Content Placeholder 3" descr="A machine with yellow handles and wires&#10;&#10;Description automatically generated">
            <a:extLst>
              <a:ext uri="{FF2B5EF4-FFF2-40B4-BE49-F238E27FC236}">
                <a16:creationId xmlns:a16="http://schemas.microsoft.com/office/drawing/2014/main" id="{F58696DB-DED9-A55E-95BA-B58E5C1F10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55149" y="-8777"/>
            <a:ext cx="5511225" cy="3897500"/>
          </a:xfrm>
          <a:prstGeom prst="rect">
            <a:avLst/>
          </a:prstGeom>
        </p:spPr>
      </p:pic>
      <p:pic>
        <p:nvPicPr>
          <p:cNvPr id="3" name="Picture 6">
            <a:extLst>
              <a:ext uri="{FF2B5EF4-FFF2-40B4-BE49-F238E27FC236}">
                <a16:creationId xmlns:a16="http://schemas.microsoft.com/office/drawing/2014/main" id="{2D0E2B3B-46F0-8F28-95E8-1E9F878E9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9319"/>
            <a:ext cx="6093163" cy="238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4">
            <a:extLst>
              <a:ext uri="{FF2B5EF4-FFF2-40B4-BE49-F238E27FC236}">
                <a16:creationId xmlns:a16="http://schemas.microsoft.com/office/drawing/2014/main" id="{132D548A-749E-0A85-77D2-49F08B7CE407}"/>
              </a:ext>
            </a:extLst>
          </p:cNvPr>
          <p:cNvSpPr txBox="1">
            <a:spLocks noChangeArrowheads="1"/>
          </p:cNvSpPr>
          <p:nvPr/>
        </p:nvSpPr>
        <p:spPr bwMode="auto">
          <a:xfrm>
            <a:off x="7919367" y="6124113"/>
            <a:ext cx="3298372" cy="400108"/>
          </a:xfrm>
          <a:prstGeom prst="rect">
            <a:avLst/>
          </a:prstGeom>
          <a:solidFill>
            <a:schemeClr val="bg1"/>
          </a:solidFill>
          <a:ln>
            <a:noFill/>
          </a:ln>
        </p:spPr>
        <p:txBody>
          <a:bodyPr wrap="square" lIns="121917" tIns="60959" rIns="121917" bIns="60959">
            <a:spAutoFit/>
          </a:bodyPr>
          <a:lstStyle>
            <a:lvl1pPr>
              <a:defRPr sz="3000">
                <a:solidFill>
                  <a:schemeClr val="tx1"/>
                </a:solidFill>
                <a:latin typeface="Arial" panose="020B0604020202020204" pitchFamily="34" charset="0"/>
                <a:cs typeface="Arial" panose="020B0604020202020204" pitchFamily="34" charset="0"/>
              </a:defRPr>
            </a:lvl1pPr>
            <a:lvl2pPr marL="742950" indent="-285750">
              <a:defRPr sz="3000">
                <a:solidFill>
                  <a:schemeClr val="tx1"/>
                </a:solidFill>
                <a:latin typeface="Arial" panose="020B0604020202020204" pitchFamily="34" charset="0"/>
                <a:cs typeface="Arial" panose="020B0604020202020204" pitchFamily="34" charset="0"/>
              </a:defRPr>
            </a:lvl2pPr>
            <a:lvl3pPr marL="1143000" indent="-228600">
              <a:defRPr sz="3000">
                <a:solidFill>
                  <a:schemeClr val="tx1"/>
                </a:solidFill>
                <a:latin typeface="Arial" panose="020B0604020202020204" pitchFamily="34" charset="0"/>
                <a:cs typeface="Arial" panose="020B0604020202020204" pitchFamily="34" charset="0"/>
              </a:defRPr>
            </a:lvl3pPr>
            <a:lvl4pPr marL="1600200" indent="-228600">
              <a:defRPr sz="3000">
                <a:solidFill>
                  <a:schemeClr val="tx1"/>
                </a:solidFill>
                <a:latin typeface="Arial" panose="020B0604020202020204" pitchFamily="34" charset="0"/>
                <a:cs typeface="Arial" panose="020B0604020202020204" pitchFamily="34" charset="0"/>
              </a:defRPr>
            </a:lvl4pPr>
            <a:lvl5pPr marL="2057400" indent="-22860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pPr defTabSz="1219170"/>
            <a:r>
              <a:rPr lang="en-US" altLang="en-US" sz="1800" dirty="0">
                <a:solidFill>
                  <a:prstClr val="black"/>
                </a:solidFill>
              </a:rPr>
              <a:t>distance along the fault, 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794102-ED44-76A7-583B-25A53EB2DDBA}"/>
                  </a:ext>
                </a:extLst>
              </p:cNvPr>
              <p:cNvSpPr txBox="1"/>
              <p:nvPr/>
            </p:nvSpPr>
            <p:spPr>
              <a:xfrm rot="16200000">
                <a:off x="5222329" y="4412624"/>
                <a:ext cx="1786669" cy="461665"/>
              </a:xfrm>
              <a:prstGeom prst="rect">
                <a:avLst/>
              </a:prstGeom>
              <a:solidFill>
                <a:schemeClr val="bg1"/>
              </a:solidFill>
            </p:spPr>
            <p:txBody>
              <a:bodyPr wrap="square" rtlCol="0">
                <a:spAutoFit/>
              </a:bodyPr>
              <a:lstStyle/>
              <a:p>
                <a:pPr defTabSz="1219170"/>
                <a:r>
                  <a:rPr lang="en-US" sz="2000" dirty="0">
                    <a:solidFill>
                      <a:prstClr val="black"/>
                    </a:solidFill>
                    <a:latin typeface="Times"/>
                  </a:rPr>
                  <a:t> </a:t>
                </a:r>
                <a14:m>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rPr>
                          <m:t>𝜎</m:t>
                        </m:r>
                      </m:e>
                      <m:sub>
                        <m:r>
                          <a:rPr lang="en-US" sz="2400" i="1">
                            <a:solidFill>
                              <a:prstClr val="black"/>
                            </a:solidFill>
                            <a:latin typeface="Cambria Math"/>
                          </a:rPr>
                          <m:t>𝑛</m:t>
                        </m:r>
                      </m:sub>
                    </m:sSub>
                    <m:r>
                      <a:rPr lang="en-US" sz="2400" i="1">
                        <a:solidFill>
                          <a:prstClr val="black"/>
                        </a:solidFill>
                        <a:latin typeface="Cambria Math"/>
                      </a:rPr>
                      <m:t>(</m:t>
                    </m:r>
                    <m:r>
                      <a:rPr lang="en-US" sz="2400" i="1">
                        <a:solidFill>
                          <a:prstClr val="black"/>
                        </a:solidFill>
                        <a:latin typeface="Cambria Math"/>
                      </a:rPr>
                      <m:t>𝑥</m:t>
                    </m:r>
                    <m:r>
                      <a:rPr lang="en-US" sz="2400" i="1">
                        <a:solidFill>
                          <a:prstClr val="black"/>
                        </a:solidFill>
                        <a:latin typeface="Cambria Math"/>
                      </a:rPr>
                      <m:t>)</m:t>
                    </m:r>
                  </m:oMath>
                </a14:m>
                <a:endParaRPr lang="en-US" sz="2400" dirty="0">
                  <a:solidFill>
                    <a:prstClr val="black"/>
                  </a:solidFill>
                  <a:latin typeface="Times"/>
                </a:endParaRPr>
              </a:p>
            </p:txBody>
          </p:sp>
        </mc:Choice>
        <mc:Fallback xmlns="">
          <p:sp>
            <p:nvSpPr>
              <p:cNvPr id="9" name="TextBox 8">
                <a:extLst>
                  <a:ext uri="{FF2B5EF4-FFF2-40B4-BE49-F238E27FC236}">
                    <a16:creationId xmlns:a16="http://schemas.microsoft.com/office/drawing/2014/main" id="{E5794102-ED44-76A7-583B-25A53EB2DDBA}"/>
                  </a:ext>
                </a:extLst>
              </p:cNvPr>
              <p:cNvSpPr txBox="1">
                <a:spLocks noRot="1" noChangeAspect="1" noMove="1" noResize="1" noEditPoints="1" noAdjustHandles="1" noChangeArrowheads="1" noChangeShapeType="1" noTextEdit="1"/>
              </p:cNvSpPr>
              <p:nvPr/>
            </p:nvSpPr>
            <p:spPr>
              <a:xfrm rot="16200000">
                <a:off x="5222329" y="4412624"/>
                <a:ext cx="1786669" cy="461665"/>
              </a:xfrm>
              <a:prstGeom prst="rect">
                <a:avLst/>
              </a:prstGeom>
              <a:blipFill>
                <a:blip r:embed="rId5"/>
                <a:stretch>
                  <a:fillRect r="-1842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273CD77-454D-4A68-8B59-183AE19566EF}"/>
              </a:ext>
            </a:extLst>
          </p:cNvPr>
          <p:cNvSpPr/>
          <p:nvPr/>
        </p:nvSpPr>
        <p:spPr>
          <a:xfrm>
            <a:off x="431475" y="1740251"/>
            <a:ext cx="4223335" cy="21383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C9B5E2-231C-6555-91B9-655C5233797D}"/>
              </a:ext>
            </a:extLst>
          </p:cNvPr>
          <p:cNvSpPr/>
          <p:nvPr/>
        </p:nvSpPr>
        <p:spPr>
          <a:xfrm>
            <a:off x="706574" y="5277424"/>
            <a:ext cx="4223335" cy="24214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544B167-05A4-A03B-9CCB-89EE3B6BE395}"/>
              </a:ext>
            </a:extLst>
          </p:cNvPr>
          <p:cNvSpPr txBox="1"/>
          <p:nvPr/>
        </p:nvSpPr>
        <p:spPr>
          <a:xfrm>
            <a:off x="2139881" y="1389161"/>
            <a:ext cx="1238692" cy="400110"/>
          </a:xfrm>
          <a:prstGeom prst="rect">
            <a:avLst/>
          </a:prstGeom>
          <a:noFill/>
        </p:spPr>
        <p:txBody>
          <a:bodyPr wrap="square" rtlCol="0">
            <a:spAutoFit/>
          </a:bodyPr>
          <a:lstStyle/>
          <a:p>
            <a:r>
              <a:rPr lang="en-US" sz="2000" dirty="0">
                <a:solidFill>
                  <a:srgbClr val="FF0000"/>
                </a:solidFill>
              </a:rPr>
              <a:t>Shims</a:t>
            </a:r>
          </a:p>
        </p:txBody>
      </p:sp>
      <p:sp>
        <p:nvSpPr>
          <p:cNvPr id="15" name="TextBox 14">
            <a:extLst>
              <a:ext uri="{FF2B5EF4-FFF2-40B4-BE49-F238E27FC236}">
                <a16:creationId xmlns:a16="http://schemas.microsoft.com/office/drawing/2014/main" id="{2B87B991-9F3E-037D-029D-E0B9AB497115}"/>
              </a:ext>
            </a:extLst>
          </p:cNvPr>
          <p:cNvSpPr txBox="1"/>
          <p:nvPr/>
        </p:nvSpPr>
        <p:spPr>
          <a:xfrm>
            <a:off x="2543142" y="5486966"/>
            <a:ext cx="1238692" cy="400110"/>
          </a:xfrm>
          <a:prstGeom prst="rect">
            <a:avLst/>
          </a:prstGeom>
          <a:noFill/>
        </p:spPr>
        <p:txBody>
          <a:bodyPr wrap="square" rtlCol="0">
            <a:spAutoFit/>
          </a:bodyPr>
          <a:lstStyle/>
          <a:p>
            <a:r>
              <a:rPr lang="en-US" sz="2000" dirty="0">
                <a:solidFill>
                  <a:srgbClr val="FF0000"/>
                </a:solidFill>
              </a:rPr>
              <a:t>Shims</a:t>
            </a:r>
          </a:p>
        </p:txBody>
      </p:sp>
    </p:spTree>
    <p:extLst>
      <p:ext uri="{BB962C8B-B14F-4D97-AF65-F5344CB8AC3E}">
        <p14:creationId xmlns:p14="http://schemas.microsoft.com/office/powerpoint/2010/main" val="371151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10;&#10;AI-generated content may be incorrect.">
            <a:extLst>
              <a:ext uri="{FF2B5EF4-FFF2-40B4-BE49-F238E27FC236}">
                <a16:creationId xmlns:a16="http://schemas.microsoft.com/office/drawing/2014/main" id="{3BAE05F3-9409-C1FF-F685-C59E672172A1}"/>
              </a:ext>
            </a:extLst>
          </p:cNvPr>
          <p:cNvPicPr>
            <a:picLocks noChangeAspect="1"/>
          </p:cNvPicPr>
          <p:nvPr/>
        </p:nvPicPr>
        <p:blipFill>
          <a:blip r:embed="rId3">
            <a:extLst>
              <a:ext uri="{28A0092B-C50C-407E-A947-70E740481C1C}">
                <a14:useLocalDpi xmlns:a14="http://schemas.microsoft.com/office/drawing/2010/main" val="0"/>
              </a:ext>
            </a:extLst>
          </a:blip>
          <a:srcRect l="30026" t="11468" r="30124" b="32356"/>
          <a:stretch/>
        </p:blipFill>
        <p:spPr>
          <a:xfrm rot="16200000">
            <a:off x="-1000912" y="2739520"/>
            <a:ext cx="4548352" cy="2567998"/>
          </a:xfrm>
          <a:prstGeom prst="rect">
            <a:avLst/>
          </a:prstGeom>
        </p:spPr>
      </p:pic>
      <p:sp>
        <p:nvSpPr>
          <p:cNvPr id="2" name="Title 1">
            <a:extLst>
              <a:ext uri="{FF2B5EF4-FFF2-40B4-BE49-F238E27FC236}">
                <a16:creationId xmlns:a16="http://schemas.microsoft.com/office/drawing/2014/main" id="{A9F18F1D-1C23-E1F0-E4DB-3CE3622B2835}"/>
              </a:ext>
            </a:extLst>
          </p:cNvPr>
          <p:cNvSpPr>
            <a:spLocks noGrp="1"/>
          </p:cNvSpPr>
          <p:nvPr>
            <p:ph type="title"/>
          </p:nvPr>
        </p:nvSpPr>
        <p:spPr>
          <a:xfrm>
            <a:off x="137160" y="0"/>
            <a:ext cx="7542239" cy="1690689"/>
          </a:xfrm>
        </p:spPr>
        <p:txBody>
          <a:bodyPr>
            <a:normAutofit/>
          </a:bodyPr>
          <a:lstStyle/>
          <a:p>
            <a:r>
              <a:rPr lang="en-US" sz="4000" dirty="0"/>
              <a:t>Ground motions at 8 locations along the fault</a:t>
            </a:r>
          </a:p>
        </p:txBody>
      </p:sp>
      <p:pic>
        <p:nvPicPr>
          <p:cNvPr id="5" name="Content Placeholder 4" descr="A close-up of a graph&#10;&#10;Description automatically generated">
            <a:extLst>
              <a:ext uri="{FF2B5EF4-FFF2-40B4-BE49-F238E27FC236}">
                <a16:creationId xmlns:a16="http://schemas.microsoft.com/office/drawing/2014/main" id="{797D99F2-D7E8-E049-DBBC-E24EA950FF1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4348861" y="2213660"/>
            <a:ext cx="5212161" cy="4178583"/>
          </a:xfrm>
        </p:spPr>
      </p:pic>
      <p:sp>
        <p:nvSpPr>
          <p:cNvPr id="28" name="TextBox 27">
            <a:extLst>
              <a:ext uri="{FF2B5EF4-FFF2-40B4-BE49-F238E27FC236}">
                <a16:creationId xmlns:a16="http://schemas.microsoft.com/office/drawing/2014/main" id="{0230C4E4-0977-7FAF-20D4-132B1BA17699}"/>
              </a:ext>
            </a:extLst>
          </p:cNvPr>
          <p:cNvSpPr txBox="1"/>
          <p:nvPr/>
        </p:nvSpPr>
        <p:spPr>
          <a:xfrm rot="5400000">
            <a:off x="7746315" y="3947588"/>
            <a:ext cx="3470551" cy="461665"/>
          </a:xfrm>
          <a:prstGeom prst="rect">
            <a:avLst/>
          </a:prstGeom>
          <a:noFill/>
        </p:spPr>
        <p:txBody>
          <a:bodyPr wrap="square" rtlCol="0">
            <a:spAutoFit/>
          </a:bodyPr>
          <a:lstStyle/>
          <a:p>
            <a:r>
              <a:rPr lang="en-US" sz="2400" dirty="0"/>
              <a:t>Raw ground motions (V)</a:t>
            </a:r>
          </a:p>
        </p:txBody>
      </p:sp>
      <p:sp>
        <p:nvSpPr>
          <p:cNvPr id="29" name="Slide Number Placeholder 28">
            <a:extLst>
              <a:ext uri="{FF2B5EF4-FFF2-40B4-BE49-F238E27FC236}">
                <a16:creationId xmlns:a16="http://schemas.microsoft.com/office/drawing/2014/main" id="{A7BE822A-0C59-600B-8039-142BC3EB282E}"/>
              </a:ext>
            </a:extLst>
          </p:cNvPr>
          <p:cNvSpPr>
            <a:spLocks noGrp="1"/>
          </p:cNvSpPr>
          <p:nvPr>
            <p:ph type="sldNum" sz="quarter" idx="12"/>
          </p:nvPr>
        </p:nvSpPr>
        <p:spPr/>
        <p:txBody>
          <a:bodyPr/>
          <a:lstStyle/>
          <a:p>
            <a:fld id="{A3B5F3ED-FA67-4785-9F3F-40F91CA235FB}" type="slidenum">
              <a:rPr lang="en-US" smtClean="0"/>
              <a:t>8</a:t>
            </a:fld>
            <a:endParaRPr lang="en-US"/>
          </a:p>
        </p:txBody>
      </p:sp>
      <p:pic>
        <p:nvPicPr>
          <p:cNvPr id="3" name="Picture 2" descr="Diagram&#10;&#10;Description automatically generated">
            <a:extLst>
              <a:ext uri="{FF2B5EF4-FFF2-40B4-BE49-F238E27FC236}">
                <a16:creationId xmlns:a16="http://schemas.microsoft.com/office/drawing/2014/main" id="{1C58E111-E56B-E7C7-2ED7-C6DF6C4B70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5000"/>
                    </a14:imgEffect>
                    <a14:imgEffect>
                      <a14:saturation sat="145000"/>
                    </a14:imgEffect>
                    <a14:imgEffect>
                      <a14:brightnessContrast bright="15000" contrast="33000"/>
                    </a14:imgEffect>
                  </a14:imgLayer>
                </a14:imgProps>
              </a:ext>
              <a:ext uri="{28A0092B-C50C-407E-A947-70E740481C1C}">
                <a14:useLocalDpi xmlns:a14="http://schemas.microsoft.com/office/drawing/2010/main" val="0"/>
              </a:ext>
            </a:extLst>
          </a:blip>
          <a:srcRect/>
          <a:stretch/>
        </p:blipFill>
        <p:spPr>
          <a:xfrm>
            <a:off x="9520731" y="2"/>
            <a:ext cx="2671269" cy="2278108"/>
          </a:xfrm>
          <a:prstGeom prst="rect">
            <a:avLst/>
          </a:prstGeom>
        </p:spPr>
      </p:pic>
      <p:cxnSp>
        <p:nvCxnSpPr>
          <p:cNvPr id="4" name="Straight Arrow Connector 3">
            <a:extLst>
              <a:ext uri="{FF2B5EF4-FFF2-40B4-BE49-F238E27FC236}">
                <a16:creationId xmlns:a16="http://schemas.microsoft.com/office/drawing/2014/main" id="{5E02D7ED-D9B6-645F-25A4-B2F3AF37F6EC}"/>
              </a:ext>
            </a:extLst>
          </p:cNvPr>
          <p:cNvCxnSpPr>
            <a:cxnSpLocks/>
          </p:cNvCxnSpPr>
          <p:nvPr/>
        </p:nvCxnSpPr>
        <p:spPr>
          <a:xfrm flipV="1">
            <a:off x="10954753" y="1690688"/>
            <a:ext cx="0" cy="7409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54B336A-DC32-D374-4E9D-39689A53E2FC}"/>
              </a:ext>
            </a:extLst>
          </p:cNvPr>
          <p:cNvSpPr txBox="1"/>
          <p:nvPr/>
        </p:nvSpPr>
        <p:spPr>
          <a:xfrm>
            <a:off x="10406369" y="2372358"/>
            <a:ext cx="1777998" cy="369332"/>
          </a:xfrm>
          <a:prstGeom prst="rect">
            <a:avLst/>
          </a:prstGeom>
          <a:noFill/>
        </p:spPr>
        <p:txBody>
          <a:bodyPr wrap="square" rtlCol="0">
            <a:spAutoFit/>
          </a:bodyPr>
          <a:lstStyle/>
          <a:p>
            <a:r>
              <a:rPr lang="en-US" dirty="0"/>
              <a:t>Piezoelectric disk</a:t>
            </a:r>
          </a:p>
        </p:txBody>
      </p:sp>
      <p:cxnSp>
        <p:nvCxnSpPr>
          <p:cNvPr id="9" name="Straight Arrow Connector 8">
            <a:extLst>
              <a:ext uri="{FF2B5EF4-FFF2-40B4-BE49-F238E27FC236}">
                <a16:creationId xmlns:a16="http://schemas.microsoft.com/office/drawing/2014/main" id="{FB9976A6-44C5-56AA-FE6E-BE3E47E8FF87}"/>
              </a:ext>
            </a:extLst>
          </p:cNvPr>
          <p:cNvCxnSpPr>
            <a:cxnSpLocks/>
            <a:stCxn id="10" idx="3"/>
          </p:cNvCxnSpPr>
          <p:nvPr/>
        </p:nvCxnSpPr>
        <p:spPr>
          <a:xfrm flipV="1">
            <a:off x="9015906" y="1472874"/>
            <a:ext cx="1938847" cy="363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728779-46F4-D87D-3705-048ECFFD59D1}"/>
              </a:ext>
            </a:extLst>
          </p:cNvPr>
          <p:cNvSpPr txBox="1"/>
          <p:nvPr/>
        </p:nvSpPr>
        <p:spPr>
          <a:xfrm>
            <a:off x="7939714" y="1186024"/>
            <a:ext cx="1076192" cy="646331"/>
          </a:xfrm>
          <a:prstGeom prst="rect">
            <a:avLst/>
          </a:prstGeom>
          <a:noFill/>
        </p:spPr>
        <p:txBody>
          <a:bodyPr wrap="square" rtlCol="0">
            <a:spAutoFit/>
          </a:bodyPr>
          <a:lstStyle/>
          <a:p>
            <a:r>
              <a:rPr lang="en-US" dirty="0"/>
              <a:t>Backing mass</a:t>
            </a:r>
          </a:p>
        </p:txBody>
      </p:sp>
      <p:cxnSp>
        <p:nvCxnSpPr>
          <p:cNvPr id="13" name="Straight Arrow Connector 12">
            <a:extLst>
              <a:ext uri="{FF2B5EF4-FFF2-40B4-BE49-F238E27FC236}">
                <a16:creationId xmlns:a16="http://schemas.microsoft.com/office/drawing/2014/main" id="{B7801AC4-CF2F-B478-4681-528E40423882}"/>
              </a:ext>
            </a:extLst>
          </p:cNvPr>
          <p:cNvCxnSpPr>
            <a:cxnSpLocks/>
            <a:stCxn id="15" idx="3"/>
          </p:cNvCxnSpPr>
          <p:nvPr/>
        </p:nvCxnSpPr>
        <p:spPr>
          <a:xfrm>
            <a:off x="9015906" y="816694"/>
            <a:ext cx="1938847" cy="2389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F283361-8FCD-EBEF-8EEA-04F8BDB81704}"/>
              </a:ext>
            </a:extLst>
          </p:cNvPr>
          <p:cNvSpPr txBox="1"/>
          <p:nvPr/>
        </p:nvSpPr>
        <p:spPr>
          <a:xfrm>
            <a:off x="7939713" y="493528"/>
            <a:ext cx="1076193" cy="646331"/>
          </a:xfrm>
          <a:prstGeom prst="rect">
            <a:avLst/>
          </a:prstGeom>
          <a:noFill/>
        </p:spPr>
        <p:txBody>
          <a:bodyPr wrap="square" rtlCol="0">
            <a:spAutoFit/>
          </a:bodyPr>
          <a:lstStyle/>
          <a:p>
            <a:r>
              <a:rPr lang="en-US" dirty="0"/>
              <a:t>Damping material</a:t>
            </a:r>
          </a:p>
        </p:txBody>
      </p:sp>
      <p:cxnSp>
        <p:nvCxnSpPr>
          <p:cNvPr id="8" name="Straight Arrow Connector 7">
            <a:extLst>
              <a:ext uri="{FF2B5EF4-FFF2-40B4-BE49-F238E27FC236}">
                <a16:creationId xmlns:a16="http://schemas.microsoft.com/office/drawing/2014/main" id="{42006CE1-CE53-BF17-D216-03C760816178}"/>
              </a:ext>
            </a:extLst>
          </p:cNvPr>
          <p:cNvCxnSpPr>
            <a:cxnSpLocks/>
          </p:cNvCxnSpPr>
          <p:nvPr/>
        </p:nvCxnSpPr>
        <p:spPr>
          <a:xfrm>
            <a:off x="1685925" y="2490788"/>
            <a:ext cx="2963643" cy="346643"/>
          </a:xfrm>
          <a:prstGeom prst="straightConnector1">
            <a:avLst/>
          </a:prstGeom>
          <a:ln w="38100">
            <a:solidFill>
              <a:srgbClr val="FDB4B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FC06C2-E978-195A-2FB0-FC9EFBF46203}"/>
              </a:ext>
            </a:extLst>
          </p:cNvPr>
          <p:cNvCxnSpPr>
            <a:cxnSpLocks/>
          </p:cNvCxnSpPr>
          <p:nvPr/>
        </p:nvCxnSpPr>
        <p:spPr>
          <a:xfrm>
            <a:off x="1393371" y="2837431"/>
            <a:ext cx="3256197" cy="302721"/>
          </a:xfrm>
          <a:prstGeom prst="straightConnector1">
            <a:avLst/>
          </a:prstGeom>
          <a:ln w="38100">
            <a:solidFill>
              <a:srgbClr val="F29D6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82B9E0-7089-AAD8-6131-9DF1E5CE53B8}"/>
              </a:ext>
            </a:extLst>
          </p:cNvPr>
          <p:cNvCxnSpPr>
            <a:cxnSpLocks/>
          </p:cNvCxnSpPr>
          <p:nvPr/>
        </p:nvCxnSpPr>
        <p:spPr>
          <a:xfrm>
            <a:off x="1685925" y="3195638"/>
            <a:ext cx="2963643" cy="287727"/>
          </a:xfrm>
          <a:prstGeom prst="straightConnector1">
            <a:avLst/>
          </a:prstGeom>
          <a:ln w="38100">
            <a:solidFill>
              <a:srgbClr val="BF903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0A889B-E075-2EB0-A269-0C8325189E01}"/>
              </a:ext>
            </a:extLst>
          </p:cNvPr>
          <p:cNvCxnSpPr>
            <a:cxnSpLocks/>
          </p:cNvCxnSpPr>
          <p:nvPr/>
        </p:nvCxnSpPr>
        <p:spPr>
          <a:xfrm>
            <a:off x="1393371" y="3709988"/>
            <a:ext cx="3256197" cy="201384"/>
          </a:xfrm>
          <a:prstGeom prst="straightConnector1">
            <a:avLst/>
          </a:prstGeom>
          <a:ln w="38100">
            <a:solidFill>
              <a:srgbClr val="81823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211AC6B-8C97-D12D-4703-3E9DDEBEBD16}"/>
              </a:ext>
            </a:extLst>
          </p:cNvPr>
          <p:cNvCxnSpPr>
            <a:cxnSpLocks/>
          </p:cNvCxnSpPr>
          <p:nvPr/>
        </p:nvCxnSpPr>
        <p:spPr>
          <a:xfrm>
            <a:off x="1685925" y="4138613"/>
            <a:ext cx="2963643" cy="164338"/>
          </a:xfrm>
          <a:prstGeom prst="straightConnector1">
            <a:avLst/>
          </a:prstGeom>
          <a:ln w="38100">
            <a:solidFill>
              <a:srgbClr val="4C734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728437-4B63-662B-2953-7DD56A0EE7BB}"/>
              </a:ext>
            </a:extLst>
          </p:cNvPr>
          <p:cNvCxnSpPr>
            <a:cxnSpLocks/>
          </p:cNvCxnSpPr>
          <p:nvPr/>
        </p:nvCxnSpPr>
        <p:spPr>
          <a:xfrm>
            <a:off x="1393371" y="4593380"/>
            <a:ext cx="3256197" cy="138800"/>
          </a:xfrm>
          <a:prstGeom prst="straightConnector1">
            <a:avLst/>
          </a:prstGeom>
          <a:ln w="38100">
            <a:solidFill>
              <a:srgbClr val="225F6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2963A2-C77C-C683-BA7C-40B7D0F9803A}"/>
              </a:ext>
            </a:extLst>
          </p:cNvPr>
          <p:cNvCxnSpPr>
            <a:cxnSpLocks/>
          </p:cNvCxnSpPr>
          <p:nvPr/>
        </p:nvCxnSpPr>
        <p:spPr>
          <a:xfrm>
            <a:off x="1685925" y="4953458"/>
            <a:ext cx="2963643" cy="76453"/>
          </a:xfrm>
          <a:prstGeom prst="straightConnector1">
            <a:avLst/>
          </a:prstGeom>
          <a:ln w="38100">
            <a:solidFill>
              <a:srgbClr val="1143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1F0D3AB-87BB-C51C-4A5B-D0B9EE9DD32F}"/>
              </a:ext>
            </a:extLst>
          </p:cNvPr>
          <p:cNvCxnSpPr>
            <a:cxnSpLocks/>
          </p:cNvCxnSpPr>
          <p:nvPr/>
        </p:nvCxnSpPr>
        <p:spPr>
          <a:xfrm>
            <a:off x="1393371" y="5282690"/>
            <a:ext cx="3256197" cy="66626"/>
          </a:xfrm>
          <a:prstGeom prst="straightConnector1">
            <a:avLst/>
          </a:prstGeom>
          <a:ln w="38100">
            <a:solidFill>
              <a:srgbClr val="01195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16CDC9-83EA-4E45-903B-1F4910D8C3A4}"/>
              </a:ext>
            </a:extLst>
          </p:cNvPr>
          <p:cNvSpPr txBox="1"/>
          <p:nvPr/>
        </p:nvSpPr>
        <p:spPr>
          <a:xfrm>
            <a:off x="8392080" y="0"/>
            <a:ext cx="2337884" cy="369332"/>
          </a:xfrm>
          <a:prstGeom prst="rect">
            <a:avLst/>
          </a:prstGeom>
          <a:noFill/>
        </p:spPr>
        <p:txBody>
          <a:bodyPr wrap="square" rtlCol="0">
            <a:spAutoFit/>
          </a:bodyPr>
          <a:lstStyle/>
          <a:p>
            <a:r>
              <a:rPr lang="en-US" dirty="0" err="1"/>
              <a:t>Panametrics</a:t>
            </a:r>
            <a:r>
              <a:rPr lang="en-US" dirty="0"/>
              <a:t> V103</a:t>
            </a:r>
          </a:p>
        </p:txBody>
      </p:sp>
    </p:spTree>
    <p:extLst>
      <p:ext uri="{BB962C8B-B14F-4D97-AF65-F5344CB8AC3E}">
        <p14:creationId xmlns:p14="http://schemas.microsoft.com/office/powerpoint/2010/main" val="1718777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4B8D632-F8A1-8551-8975-0AC092C1D1E0}"/>
              </a:ext>
            </a:extLst>
          </p:cNvPr>
          <p:cNvPicPr>
            <a:picLocks noChangeAspect="1"/>
          </p:cNvPicPr>
          <p:nvPr/>
        </p:nvPicPr>
        <p:blipFill>
          <a:blip r:embed="rId3">
            <a:extLst>
              <a:ext uri="{28A0092B-C50C-407E-A947-70E740481C1C}">
                <a14:useLocalDpi xmlns:a14="http://schemas.microsoft.com/office/drawing/2010/main" val="0"/>
              </a:ext>
            </a:extLst>
          </a:blip>
          <a:srcRect r="61637"/>
          <a:stretch/>
        </p:blipFill>
        <p:spPr>
          <a:xfrm>
            <a:off x="2619969" y="1473672"/>
            <a:ext cx="4160065" cy="5138928"/>
          </a:xfrm>
          <a:prstGeom prst="rect">
            <a:avLst/>
          </a:prstGeom>
        </p:spPr>
      </p:pic>
      <p:pic>
        <p:nvPicPr>
          <p:cNvPr id="12" name="Picture 11" descr="Chart&#10;&#10;AI-generated content may be incorrect.">
            <a:extLst>
              <a:ext uri="{FF2B5EF4-FFF2-40B4-BE49-F238E27FC236}">
                <a16:creationId xmlns:a16="http://schemas.microsoft.com/office/drawing/2014/main" id="{5B692D19-7F9C-9053-0435-06DA9366D76A}"/>
              </a:ext>
            </a:extLst>
          </p:cNvPr>
          <p:cNvPicPr>
            <a:picLocks noChangeAspect="1"/>
          </p:cNvPicPr>
          <p:nvPr/>
        </p:nvPicPr>
        <p:blipFill>
          <a:blip r:embed="rId4">
            <a:extLst>
              <a:ext uri="{28A0092B-C50C-407E-A947-70E740481C1C}">
                <a14:useLocalDpi xmlns:a14="http://schemas.microsoft.com/office/drawing/2010/main" val="0"/>
              </a:ext>
            </a:extLst>
          </a:blip>
          <a:srcRect l="11482" t="75534" r="80430" b="16314"/>
          <a:stretch/>
        </p:blipFill>
        <p:spPr>
          <a:xfrm>
            <a:off x="3864176" y="5359570"/>
            <a:ext cx="875706" cy="418914"/>
          </a:xfrm>
          <a:prstGeom prst="rect">
            <a:avLst/>
          </a:prstGeom>
        </p:spPr>
      </p:pic>
      <p:sp>
        <p:nvSpPr>
          <p:cNvPr id="5" name="Title 4">
            <a:extLst>
              <a:ext uri="{FF2B5EF4-FFF2-40B4-BE49-F238E27FC236}">
                <a16:creationId xmlns:a16="http://schemas.microsoft.com/office/drawing/2014/main" id="{F77189C0-37C1-4EE8-21D8-07DE9DA985C5}"/>
              </a:ext>
            </a:extLst>
          </p:cNvPr>
          <p:cNvSpPr>
            <a:spLocks noGrp="1"/>
          </p:cNvSpPr>
          <p:nvPr>
            <p:ph type="title"/>
          </p:nvPr>
        </p:nvSpPr>
        <p:spPr>
          <a:xfrm>
            <a:off x="164592" y="0"/>
            <a:ext cx="10515600" cy="1057683"/>
          </a:xfrm>
        </p:spPr>
        <p:txBody>
          <a:bodyPr>
            <a:normAutofit/>
          </a:bodyPr>
          <a:lstStyle/>
          <a:p>
            <a:r>
              <a:rPr lang="en-US" sz="4000" dirty="0"/>
              <a:t>Spatial heterogeneity of radiated energy</a:t>
            </a:r>
          </a:p>
        </p:txBody>
      </p:sp>
      <p:sp>
        <p:nvSpPr>
          <p:cNvPr id="4" name="Slide Number Placeholder 3">
            <a:extLst>
              <a:ext uri="{FF2B5EF4-FFF2-40B4-BE49-F238E27FC236}">
                <a16:creationId xmlns:a16="http://schemas.microsoft.com/office/drawing/2014/main" id="{F71C7E32-8D95-5837-2901-84F76DDBE7B7}"/>
              </a:ext>
            </a:extLst>
          </p:cNvPr>
          <p:cNvSpPr>
            <a:spLocks noGrp="1"/>
          </p:cNvSpPr>
          <p:nvPr>
            <p:ph type="sldNum" sz="quarter" idx="12"/>
          </p:nvPr>
        </p:nvSpPr>
        <p:spPr/>
        <p:txBody>
          <a:bodyPr/>
          <a:lstStyle/>
          <a:p>
            <a:fld id="{A3B5F3ED-FA67-4785-9F3F-40F91CA235FB}" type="slidenum">
              <a:rPr lang="en-US" smtClean="0"/>
              <a:t>9</a:t>
            </a:fld>
            <a:endParaRPr lang="en-US"/>
          </a:p>
        </p:txBody>
      </p:sp>
      <p:sp>
        <p:nvSpPr>
          <p:cNvPr id="19" name="TextBox 18">
            <a:extLst>
              <a:ext uri="{FF2B5EF4-FFF2-40B4-BE49-F238E27FC236}">
                <a16:creationId xmlns:a16="http://schemas.microsoft.com/office/drawing/2014/main" id="{E7A2BAF1-5EB1-A736-0F2E-13B4D94D27C7}"/>
              </a:ext>
            </a:extLst>
          </p:cNvPr>
          <p:cNvSpPr txBox="1"/>
          <p:nvPr/>
        </p:nvSpPr>
        <p:spPr>
          <a:xfrm>
            <a:off x="3892750" y="1159713"/>
            <a:ext cx="2538457" cy="769441"/>
          </a:xfrm>
          <a:prstGeom prst="rect">
            <a:avLst/>
          </a:prstGeom>
          <a:solidFill>
            <a:schemeClr val="bg1"/>
          </a:solidFill>
        </p:spPr>
        <p:txBody>
          <a:bodyPr wrap="square">
            <a:spAutoFit/>
          </a:bodyPr>
          <a:lstStyle/>
          <a:p>
            <a:pPr algn="ctr"/>
            <a:r>
              <a:rPr lang="en-US" sz="2400" b="1" dirty="0">
                <a:solidFill>
                  <a:schemeClr val="accent6">
                    <a:lumMod val="75000"/>
                  </a:schemeClr>
                </a:solidFill>
              </a:rPr>
              <a:t>Continuous </a:t>
            </a:r>
          </a:p>
          <a:p>
            <a:pPr algn="ctr"/>
            <a:r>
              <a:rPr lang="en-US" sz="2000" dirty="0"/>
              <a:t>(no bump)</a:t>
            </a:r>
          </a:p>
        </p:txBody>
      </p:sp>
      <p:sp>
        <p:nvSpPr>
          <p:cNvPr id="25" name="Arrow: Right 24">
            <a:extLst>
              <a:ext uri="{FF2B5EF4-FFF2-40B4-BE49-F238E27FC236}">
                <a16:creationId xmlns:a16="http://schemas.microsoft.com/office/drawing/2014/main" id="{547B6F44-BB4E-41CC-E9D6-671F718D4CF1}"/>
              </a:ext>
            </a:extLst>
          </p:cNvPr>
          <p:cNvSpPr/>
          <p:nvPr/>
        </p:nvSpPr>
        <p:spPr>
          <a:xfrm rot="17303309">
            <a:off x="3633365" y="5205400"/>
            <a:ext cx="922525" cy="57242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7" name="Picture 26" descr="Chart&#10;&#10;AI-generated content may be incorrect.">
            <a:extLst>
              <a:ext uri="{FF2B5EF4-FFF2-40B4-BE49-F238E27FC236}">
                <a16:creationId xmlns:a16="http://schemas.microsoft.com/office/drawing/2014/main" id="{9B581D9B-2663-CBC4-4C52-EF060F1D1BAE}"/>
              </a:ext>
            </a:extLst>
          </p:cNvPr>
          <p:cNvPicPr>
            <a:picLocks noChangeAspect="1"/>
          </p:cNvPicPr>
          <p:nvPr/>
        </p:nvPicPr>
        <p:blipFill>
          <a:blip r:embed="rId4">
            <a:extLst>
              <a:ext uri="{28A0092B-C50C-407E-A947-70E740481C1C}">
                <a14:useLocalDpi xmlns:a14="http://schemas.microsoft.com/office/drawing/2010/main" val="0"/>
              </a:ext>
            </a:extLst>
          </a:blip>
          <a:srcRect l="12411" t="9393" r="80847" b="85584"/>
          <a:stretch/>
        </p:blipFill>
        <p:spPr>
          <a:xfrm>
            <a:off x="3967629" y="1952625"/>
            <a:ext cx="729940" cy="258102"/>
          </a:xfrm>
          <a:prstGeom prst="rect">
            <a:avLst/>
          </a:prstGeom>
        </p:spPr>
      </p:pic>
      <p:cxnSp>
        <p:nvCxnSpPr>
          <p:cNvPr id="28" name="Straight Connector 27">
            <a:extLst>
              <a:ext uri="{FF2B5EF4-FFF2-40B4-BE49-F238E27FC236}">
                <a16:creationId xmlns:a16="http://schemas.microsoft.com/office/drawing/2014/main" id="{D65DB2B1-02FC-B368-6812-6DD9FFCF3222}"/>
              </a:ext>
            </a:extLst>
          </p:cNvPr>
          <p:cNvCxnSpPr>
            <a:cxnSpLocks/>
            <a:endCxn id="25" idx="3"/>
          </p:cNvCxnSpPr>
          <p:nvPr/>
        </p:nvCxnSpPr>
        <p:spPr>
          <a:xfrm flipH="1">
            <a:off x="4240137" y="2320290"/>
            <a:ext cx="392823" cy="2733614"/>
          </a:xfrm>
          <a:prstGeom prst="line">
            <a:avLst/>
          </a:prstGeom>
          <a:ln w="38100">
            <a:solidFill>
              <a:srgbClr val="CC00FF"/>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08A55A-FC9B-CA1C-D024-5D6D7DD4B630}"/>
              </a:ext>
            </a:extLst>
          </p:cNvPr>
          <p:cNvCxnSpPr>
            <a:cxnSpLocks/>
          </p:cNvCxnSpPr>
          <p:nvPr/>
        </p:nvCxnSpPr>
        <p:spPr>
          <a:xfrm flipH="1">
            <a:off x="4929774" y="2320290"/>
            <a:ext cx="366664" cy="173736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D689EFD-9BB5-05D9-F62E-E9AF13762EC1}"/>
              </a:ext>
            </a:extLst>
          </p:cNvPr>
          <p:cNvCxnSpPr>
            <a:cxnSpLocks/>
          </p:cNvCxnSpPr>
          <p:nvPr/>
        </p:nvCxnSpPr>
        <p:spPr>
          <a:xfrm flipH="1">
            <a:off x="5430137" y="3040380"/>
            <a:ext cx="308990" cy="126873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AI-generated content may be incorrect.">
            <a:extLst>
              <a:ext uri="{FF2B5EF4-FFF2-40B4-BE49-F238E27FC236}">
                <a16:creationId xmlns:a16="http://schemas.microsoft.com/office/drawing/2014/main" id="{D938E1E7-1F58-FD59-03B2-C50942A8EA89}"/>
              </a:ext>
            </a:extLst>
          </p:cNvPr>
          <p:cNvPicPr>
            <a:picLocks noChangeAspect="1"/>
          </p:cNvPicPr>
          <p:nvPr/>
        </p:nvPicPr>
        <p:blipFill>
          <a:blip r:embed="rId5">
            <a:extLst>
              <a:ext uri="{28A0092B-C50C-407E-A947-70E740481C1C}">
                <a14:useLocalDpi xmlns:a14="http://schemas.microsoft.com/office/drawing/2010/main" val="0"/>
              </a:ext>
            </a:extLst>
          </a:blip>
          <a:srcRect l="30026" t="11468" r="30124" b="32356"/>
          <a:stretch/>
        </p:blipFill>
        <p:spPr>
          <a:xfrm rot="16200000">
            <a:off x="-1000912" y="2739520"/>
            <a:ext cx="4548352" cy="2567998"/>
          </a:xfrm>
          <a:prstGeom prst="rect">
            <a:avLst/>
          </a:prstGeom>
        </p:spPr>
      </p:pic>
      <p:sp>
        <p:nvSpPr>
          <p:cNvPr id="24" name="Rectangle 23">
            <a:extLst>
              <a:ext uri="{FF2B5EF4-FFF2-40B4-BE49-F238E27FC236}">
                <a16:creationId xmlns:a16="http://schemas.microsoft.com/office/drawing/2014/main" id="{584D1733-5FE6-7355-1109-C0ED0B1AB9E4}"/>
              </a:ext>
            </a:extLst>
          </p:cNvPr>
          <p:cNvSpPr/>
          <p:nvPr/>
        </p:nvSpPr>
        <p:spPr>
          <a:xfrm>
            <a:off x="3292998" y="1600200"/>
            <a:ext cx="416052" cy="246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DF5A37-EBB6-D50F-6810-27C21610344E}"/>
              </a:ext>
            </a:extLst>
          </p:cNvPr>
          <p:cNvSpPr/>
          <p:nvPr/>
        </p:nvSpPr>
        <p:spPr>
          <a:xfrm>
            <a:off x="6489700" y="6019614"/>
            <a:ext cx="444500" cy="3367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592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USGS template_SBLCebr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USGS template_SBLCebry</Template>
  <TotalTime>11252</TotalTime>
  <Words>1382</Words>
  <Application>Microsoft Office PowerPoint</Application>
  <PresentationFormat>Widescreen</PresentationFormat>
  <Paragraphs>216</Paragraphs>
  <Slides>24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Calibri</vt:lpstr>
      <vt:lpstr>Calibri Light</vt:lpstr>
      <vt:lpstr>Cambria Math</vt:lpstr>
      <vt:lpstr>Helvetica</vt:lpstr>
      <vt:lpstr>Times</vt:lpstr>
      <vt:lpstr>Wingdings</vt:lpstr>
      <vt:lpstr>USGS template_SBLCebry</vt:lpstr>
      <vt:lpstr>Heterogeneous high frequency seismic radiation from complex ruptures</vt:lpstr>
      <vt:lpstr>Scaling of earthquake studies</vt:lpstr>
      <vt:lpstr>Natural observations inspire large-scale laboratory study</vt:lpstr>
      <vt:lpstr>PowerPoint Presentation</vt:lpstr>
      <vt:lpstr>How we add a “bump”</vt:lpstr>
      <vt:lpstr>How we add a “bump”</vt:lpstr>
      <vt:lpstr>How we add a “bump”</vt:lpstr>
      <vt:lpstr>Ground motions at 8 locations along the fault</vt:lpstr>
      <vt:lpstr>Spatial heterogeneity of radiated energy</vt:lpstr>
      <vt:lpstr>Spatial heterogeneity of radiated energy</vt:lpstr>
      <vt:lpstr>Small events prime bump for large release of energy</vt:lpstr>
      <vt:lpstr>Key Points</vt:lpstr>
      <vt:lpstr>SUPPLEMENTAL</vt:lpstr>
      <vt:lpstr>PowerPoint Presentation</vt:lpstr>
      <vt:lpstr>Scaling of earthquake studies</vt:lpstr>
      <vt:lpstr>PEAK SLIP RATE</vt:lpstr>
      <vt:lpstr>SLIP ON BUMP</vt:lpstr>
      <vt:lpstr>Lab seismology – system calibration</vt:lpstr>
      <vt:lpstr>Calibration of PZs</vt:lpstr>
      <vt:lpstr>With Brune</vt:lpstr>
      <vt:lpstr>Complex rupture sequences</vt:lpstr>
      <vt:lpstr>What controls if rupture terminates at bump?</vt:lpstr>
      <vt:lpstr>Increasing bump prominence</vt:lpstr>
      <vt:lpstr>Look for something that better shows why PGA is higher</vt:lpstr>
    </vt:vector>
  </TitlesOfParts>
  <Company>Department of the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Cebry, Sara B</dc:creator>
  <cp:lastModifiedBy>Cebry, Sara B</cp:lastModifiedBy>
  <cp:revision>1</cp:revision>
  <dcterms:created xsi:type="dcterms:W3CDTF">2025-04-15T19:18:00Z</dcterms:created>
  <dcterms:modified xsi:type="dcterms:W3CDTF">2025-04-24T16:39:45Z</dcterms:modified>
</cp:coreProperties>
</file>