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17B645A-0E7F-4F6E-995E-B4C5DA7F3F84}" v="5" dt="2025-04-27T14:58:26.61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52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rsimran Singh Sodhi" userId="40853970-c755-422c-a5db-11f54ea50687" providerId="ADAL" clId="{417B645A-0E7F-4F6E-995E-B4C5DA7F3F84}"/>
    <pc:docChg chg="custSel addSld modSld">
      <pc:chgData name="Harsimran Singh Sodhi" userId="40853970-c755-422c-a5db-11f54ea50687" providerId="ADAL" clId="{417B645A-0E7F-4F6E-995E-B4C5DA7F3F84}" dt="2025-04-27T14:58:27.313" v="21" actId="962"/>
      <pc:docMkLst>
        <pc:docMk/>
      </pc:docMkLst>
      <pc:sldChg chg="addSp delSp modSp new mod">
        <pc:chgData name="Harsimran Singh Sodhi" userId="40853970-c755-422c-a5db-11f54ea50687" providerId="ADAL" clId="{417B645A-0E7F-4F6E-995E-B4C5DA7F3F84}" dt="2025-04-27T14:58:01.297" v="6" actId="962"/>
        <pc:sldMkLst>
          <pc:docMk/>
          <pc:sldMk cId="757863264" sldId="256"/>
        </pc:sldMkLst>
        <pc:spChg chg="del">
          <ac:chgData name="Harsimran Singh Sodhi" userId="40853970-c755-422c-a5db-11f54ea50687" providerId="ADAL" clId="{417B645A-0E7F-4F6E-995E-B4C5DA7F3F84}" dt="2025-04-27T14:57:50.914" v="2" actId="478"/>
          <ac:spMkLst>
            <pc:docMk/>
            <pc:sldMk cId="757863264" sldId="256"/>
            <ac:spMk id="2" creationId="{ED683C40-DD26-638D-560F-80CF79489992}"/>
          </ac:spMkLst>
        </pc:spChg>
        <pc:spChg chg="del">
          <ac:chgData name="Harsimran Singh Sodhi" userId="40853970-c755-422c-a5db-11f54ea50687" providerId="ADAL" clId="{417B645A-0E7F-4F6E-995E-B4C5DA7F3F84}" dt="2025-04-27T14:57:49.623" v="1" actId="478"/>
          <ac:spMkLst>
            <pc:docMk/>
            <pc:sldMk cId="757863264" sldId="256"/>
            <ac:spMk id="3" creationId="{AE434997-9DFE-009A-F75F-543B6F6B7D97}"/>
          </ac:spMkLst>
        </pc:spChg>
        <pc:picChg chg="add mod">
          <ac:chgData name="Harsimran Singh Sodhi" userId="40853970-c755-422c-a5db-11f54ea50687" providerId="ADAL" clId="{417B645A-0E7F-4F6E-995E-B4C5DA7F3F84}" dt="2025-04-27T14:58:01.297" v="6" actId="962"/>
          <ac:picMkLst>
            <pc:docMk/>
            <pc:sldMk cId="757863264" sldId="256"/>
            <ac:picMk id="5" creationId="{A826E464-117B-1A2A-3E7E-72029DE348BC}"/>
          </ac:picMkLst>
        </pc:picChg>
      </pc:sldChg>
      <pc:sldChg chg="addSp modSp new mod">
        <pc:chgData name="Harsimran Singh Sodhi" userId="40853970-c755-422c-a5db-11f54ea50687" providerId="ADAL" clId="{417B645A-0E7F-4F6E-995E-B4C5DA7F3F84}" dt="2025-04-27T14:58:06.172" v="9" actId="962"/>
        <pc:sldMkLst>
          <pc:docMk/>
          <pc:sldMk cId="2953581569" sldId="257"/>
        </pc:sldMkLst>
        <pc:picChg chg="add mod">
          <ac:chgData name="Harsimran Singh Sodhi" userId="40853970-c755-422c-a5db-11f54ea50687" providerId="ADAL" clId="{417B645A-0E7F-4F6E-995E-B4C5DA7F3F84}" dt="2025-04-27T14:58:06.172" v="9" actId="962"/>
          <ac:picMkLst>
            <pc:docMk/>
            <pc:sldMk cId="2953581569" sldId="257"/>
            <ac:picMk id="3" creationId="{098D2744-2603-AE60-3997-035273BB410C}"/>
          </ac:picMkLst>
        </pc:picChg>
      </pc:sldChg>
      <pc:sldChg chg="addSp modSp new mod">
        <pc:chgData name="Harsimran Singh Sodhi" userId="40853970-c755-422c-a5db-11f54ea50687" providerId="ADAL" clId="{417B645A-0E7F-4F6E-995E-B4C5DA7F3F84}" dt="2025-04-27T14:58:27.313" v="21" actId="962"/>
        <pc:sldMkLst>
          <pc:docMk/>
          <pc:sldMk cId="1683292139" sldId="258"/>
        </pc:sldMkLst>
        <pc:picChg chg="add mod">
          <ac:chgData name="Harsimran Singh Sodhi" userId="40853970-c755-422c-a5db-11f54ea50687" providerId="ADAL" clId="{417B645A-0E7F-4F6E-995E-B4C5DA7F3F84}" dt="2025-04-27T14:58:27.313" v="21" actId="962"/>
          <ac:picMkLst>
            <pc:docMk/>
            <pc:sldMk cId="1683292139" sldId="258"/>
            <ac:picMk id="3" creationId="{8E38E9C5-FD83-19AA-10B6-B305CFF77814}"/>
          </ac:picMkLst>
        </pc:picChg>
      </pc:sldChg>
      <pc:sldChg chg="addSp delSp modSp new mod">
        <pc:chgData name="Harsimran Singh Sodhi" userId="40853970-c755-422c-a5db-11f54ea50687" providerId="ADAL" clId="{417B645A-0E7F-4F6E-995E-B4C5DA7F3F84}" dt="2025-04-27T14:58:24.679" v="18" actId="962"/>
        <pc:sldMkLst>
          <pc:docMk/>
          <pc:sldMk cId="3159170428" sldId="259"/>
        </pc:sldMkLst>
        <pc:picChg chg="add del mod">
          <ac:chgData name="Harsimran Singh Sodhi" userId="40853970-c755-422c-a5db-11f54ea50687" providerId="ADAL" clId="{417B645A-0E7F-4F6E-995E-B4C5DA7F3F84}" dt="2025-04-27T14:58:22.290" v="15" actId="478"/>
          <ac:picMkLst>
            <pc:docMk/>
            <pc:sldMk cId="3159170428" sldId="259"/>
            <ac:picMk id="3" creationId="{EC3490BD-4EC1-D003-0903-D6F65CDFD612}"/>
          </ac:picMkLst>
        </pc:picChg>
        <pc:picChg chg="add mod">
          <ac:chgData name="Harsimran Singh Sodhi" userId="40853970-c755-422c-a5db-11f54ea50687" providerId="ADAL" clId="{417B645A-0E7F-4F6E-995E-B4C5DA7F3F84}" dt="2025-04-27T14:58:24.679" v="18" actId="962"/>
          <ac:picMkLst>
            <pc:docMk/>
            <pc:sldMk cId="3159170428" sldId="259"/>
            <ac:picMk id="5" creationId="{048E5E5B-66D6-96EA-1824-0129A2E0670B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BFD31-F242-4589-1AC5-D7E142415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0D4758-8EF6-BB65-BF0D-7F132C3306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515F03-C445-3CD4-356C-9245EAE0A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54F84-4617-0072-FA64-088FF2EED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04E4E9-0580-5BE4-9DBB-377A0E405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103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C984B-4C95-C7EA-9E73-E25D6C0AC8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8B93A8-8859-AE34-E5DD-C7EB59284C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0FC15A-828D-BDCB-22A6-1785F3026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8D2C77-3BAE-26EF-3823-623AD5D40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54AFEA-99E2-20E7-0FB9-4A1834F673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685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BA17E13-261B-7634-3F05-E088A033FB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8298A39-EC48-50DD-29E7-CC8FFA1930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D56AB2-378F-9992-E3DF-278772A1E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11F375-C2BE-FBB1-F5C1-1783673AD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E1ACCA-4136-2B5D-D4AB-0AA6E18BE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02434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8EBB5C-2D87-8231-0082-728CEF2437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577B9F-5763-DC9E-F389-9BB9D952FA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80285F-51E2-12D9-782E-33D8EDBAD4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4D3530-3EE6-0739-D8BB-FD29CE03A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8D0AC-DE57-89F7-FF3A-5A0AA55195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712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6BA1FA-1172-5BF0-2FFC-EB9686F634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C3E5DB-71D2-3E52-E3C9-2C8B5A51B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5ACB3-A12B-95F2-A89F-8315C78D7D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704E09-3C08-91D4-B7F0-75E2A2C5D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6BF8D6-34CE-C80D-8068-4DDE7F496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027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C1733-FFAF-CEB7-DF33-DAD5FE162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0B0234-D1DF-6D96-928C-7513FC0365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BA443F9-6DD5-EEDE-BD8F-80A9C49487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D97560-FEFC-BDBA-C11B-873581B72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F931D5-D1A9-3C45-32BB-1EB504190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05FDA-9BAB-76F3-09A4-D1DEB902A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22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0E92E6-03E1-1065-A2CE-77246CCD2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C19059F-EF47-6101-9791-C69BA2305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F5E965-D2C9-E9C2-F261-DAA63FC403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15A9B4-229A-032A-3E6F-73F52B8172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85C9CE-3286-0EE4-02CF-8668DA0D6DA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14D8A27-94FE-D8DA-FC0B-9C72C2F2EE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E8D228-BC2A-D94A-567B-21B748AB9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DF12914-0B58-4359-85D0-FCEC464124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672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4CCD2-C4F7-93CB-31FF-2B9AF2A81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5B15A7-1EFA-170B-13E3-9396FF11B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945307-09C9-CFF7-F8A3-9906D2ED1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26ABB91-C930-E9A4-CE58-9EBADC3A7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11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3845AF4-EC04-DA81-EA1A-16F8E2287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570D316-88B5-CF97-727F-0CCD1DC1C9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CB30987-F035-C9D8-8161-D80E5FC48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96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6F9FE5-89DB-3C73-018A-273F3790FC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A3ACA7-BDD3-804D-DA04-6460C6023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581799-E30C-7888-9F2B-919D2B5E85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D2E570-922F-2CF1-30B8-1FAA00674A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85C2F-97B3-0184-47A3-201A02333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552180-3806-9374-FB89-CE07890A2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21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BA72E-5A63-B1F5-AE01-BB9E9FE7C8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FAD5CF4-D162-E2DD-0D45-EB1EB0DA55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7F981E6-607F-09FE-FB37-A9A8A9A52D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3A9C8A-3E14-58C4-BF45-BF247AF4EC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7F53E-992F-6152-EB4C-5416A38594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28AC68-B45F-55E8-75F5-DB0ED74AD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00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6715A9-2AEA-3BD1-2658-ACD8C6A330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6145FC-682A-36F7-3E25-2BD4DC1B6E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C29A8-5075-2107-2550-C666AD47CF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4627D2-2AA0-4EEC-B265-CF9200775C2E}" type="datetimeFigureOut">
              <a:rPr lang="en-US" smtClean="0"/>
              <a:t>4/27/2025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010A0-299D-378E-70D8-D755AF6560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36D79D-D7CE-010B-6F05-2DA1364E3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1440948-C674-4EA6-99C1-756B06044E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09599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een and black graph&#10;&#10;AI-generated content may be incorrect.">
            <a:extLst>
              <a:ext uri="{FF2B5EF4-FFF2-40B4-BE49-F238E27FC236}">
                <a16:creationId xmlns:a16="http://schemas.microsoft.com/office/drawing/2014/main" id="{A826E464-117B-1A2A-3E7E-72029DE348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397000"/>
            <a:ext cx="12192000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8632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iagram of a garden&#10;&#10;AI-generated content may be incorrect.">
            <a:extLst>
              <a:ext uri="{FF2B5EF4-FFF2-40B4-BE49-F238E27FC236}">
                <a16:creationId xmlns:a16="http://schemas.microsoft.com/office/drawing/2014/main" id="{098D2744-2603-AE60-3997-035273BB41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358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drawing of a rectangular object&#10;&#10;AI-generated content may be incorrect.">
            <a:extLst>
              <a:ext uri="{FF2B5EF4-FFF2-40B4-BE49-F238E27FC236}">
                <a16:creationId xmlns:a16="http://schemas.microsoft.com/office/drawing/2014/main" id="{8E38E9C5-FD83-19AA-10B6-B305CFF778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2921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aph with a gradient of colors&#10;&#10;AI-generated content may be incorrect.">
            <a:extLst>
              <a:ext uri="{FF2B5EF4-FFF2-40B4-BE49-F238E27FC236}">
                <a16:creationId xmlns:a16="http://schemas.microsoft.com/office/drawing/2014/main" id="{048E5E5B-66D6-96EA-1824-0129A2E067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076325"/>
            <a:ext cx="7620000" cy="470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91704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Harsimran Singh Sodhi</dc:creator>
  <cp:lastModifiedBy>Harsimran Singh Sodhi</cp:lastModifiedBy>
  <cp:revision>1</cp:revision>
  <dcterms:created xsi:type="dcterms:W3CDTF">2025-04-27T14:57:42Z</dcterms:created>
  <dcterms:modified xsi:type="dcterms:W3CDTF">2025-04-27T14:58:36Z</dcterms:modified>
</cp:coreProperties>
</file>