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09_A6D270EF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11_53286610.xml" ContentType="application/vnd.ms-powerpoint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modernComment_10B_78B888FB.xml" ContentType="application/vnd.ms-powerpoint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modernComment_10C_EC010176.xml" ContentType="application/vnd.ms-powerpoint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comments/modernComment_110_BE38129B.xml" ContentType="application/vnd.ms-powerpoint.comment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5" r:id="rId5"/>
    <p:sldId id="266" r:id="rId6"/>
    <p:sldId id="273" r:id="rId7"/>
    <p:sldId id="267" r:id="rId8"/>
    <p:sldId id="268" r:id="rId9"/>
    <p:sldId id="269" r:id="rId10"/>
    <p:sldId id="270" r:id="rId11"/>
    <p:sldId id="272" r:id="rId12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EEB4BC-BBF5-9AC2-5422-4C2A015DD51D}" name="Hölbling Daniel" initials="DH" userId="S::Daniel.Hoelbling@plus.ac.at::66eb2752-d3c9-4557-b0da-033b9439296a" providerId="AD"/>
  <p188:author id="{703899C7-E321-2335-78C8-24C79FEFA192}" name="Streifeneder Vanessa" initials="VS" userId="S::vanessa.streifeneder1@plus.ac.at::3adcd3a8-e292-413d-a395-c1035f223dd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2B1"/>
    <a:srgbClr val="F4E6A5"/>
    <a:srgbClr val="77B14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EA3B7-270C-4CEE-9A86-42E62BBBA5C8}" v="42" dt="2025-04-29T21:13:23.172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512" y="7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eifeneder Vanessa" userId="3adcd3a8-e292-413d-a395-c1035f223ddf" providerId="ADAL" clId="{2C4B066E-BD6D-461C-A6CD-C57950DDCDDE}"/>
    <pc:docChg chg="undo custSel addSld delSld modSld modMainMaster">
      <pc:chgData name="Streifeneder Vanessa" userId="3adcd3a8-e292-413d-a395-c1035f223ddf" providerId="ADAL" clId="{2C4B066E-BD6D-461C-A6CD-C57950DDCDDE}" dt="2025-04-22T14:32:17.924" v="2529" actId="20577"/>
      <pc:docMkLst>
        <pc:docMk/>
      </pc:docMkLst>
      <pc:sldChg chg="add del">
        <pc:chgData name="Streifeneder Vanessa" userId="3adcd3a8-e292-413d-a395-c1035f223ddf" providerId="ADAL" clId="{2C4B066E-BD6D-461C-A6CD-C57950DDCDDE}" dt="2025-04-10T07:30:14.455" v="11" actId="47"/>
        <pc:sldMkLst>
          <pc:docMk/>
          <pc:sldMk cId="1401137450" sldId="258"/>
        </pc:sldMkLst>
      </pc:sldChg>
      <pc:sldChg chg="add del">
        <pc:chgData name="Streifeneder Vanessa" userId="3adcd3a8-e292-413d-a395-c1035f223ddf" providerId="ADAL" clId="{2C4B066E-BD6D-461C-A6CD-C57950DDCDDE}" dt="2025-04-10T07:30:14.455" v="11" actId="47"/>
        <pc:sldMkLst>
          <pc:docMk/>
          <pc:sldMk cId="1341470884" sldId="260"/>
        </pc:sldMkLst>
      </pc:sldChg>
      <pc:sldChg chg="add del">
        <pc:chgData name="Streifeneder Vanessa" userId="3adcd3a8-e292-413d-a395-c1035f223ddf" providerId="ADAL" clId="{2C4B066E-BD6D-461C-A6CD-C57950DDCDDE}" dt="2025-04-10T07:30:14.455" v="11" actId="47"/>
        <pc:sldMkLst>
          <pc:docMk/>
          <pc:sldMk cId="4064813429" sldId="261"/>
        </pc:sldMkLst>
      </pc:sldChg>
      <pc:sldChg chg="add del">
        <pc:chgData name="Streifeneder Vanessa" userId="3adcd3a8-e292-413d-a395-c1035f223ddf" providerId="ADAL" clId="{2C4B066E-BD6D-461C-A6CD-C57950DDCDDE}" dt="2025-04-10T07:30:14.455" v="11" actId="47"/>
        <pc:sldMkLst>
          <pc:docMk/>
          <pc:sldMk cId="1891427728" sldId="262"/>
        </pc:sldMkLst>
      </pc:sldChg>
      <pc:sldChg chg="add del">
        <pc:chgData name="Streifeneder Vanessa" userId="3adcd3a8-e292-413d-a395-c1035f223ddf" providerId="ADAL" clId="{2C4B066E-BD6D-461C-A6CD-C57950DDCDDE}" dt="2025-04-10T07:30:14.455" v="11" actId="47"/>
        <pc:sldMkLst>
          <pc:docMk/>
          <pc:sldMk cId="158548089" sldId="264"/>
        </pc:sldMkLst>
      </pc:sldChg>
      <pc:sldChg chg="addSp delSp modSp add del mod">
        <pc:chgData name="Streifeneder Vanessa" userId="3adcd3a8-e292-413d-a395-c1035f223ddf" providerId="ADAL" clId="{2C4B066E-BD6D-461C-A6CD-C57950DDCDDE}" dt="2025-04-10T14:09:46.737" v="247" actId="1076"/>
        <pc:sldMkLst>
          <pc:docMk/>
          <pc:sldMk cId="2798809327" sldId="265"/>
        </pc:sldMkLst>
        <pc:spChg chg="add mod">
          <ac:chgData name="Streifeneder Vanessa" userId="3adcd3a8-e292-413d-a395-c1035f223ddf" providerId="ADAL" clId="{2C4B066E-BD6D-461C-A6CD-C57950DDCDDE}" dt="2025-04-10T14:09:46.737" v="247" actId="1076"/>
          <ac:spMkLst>
            <pc:docMk/>
            <pc:sldMk cId="2798809327" sldId="265"/>
            <ac:spMk id="2" creationId="{BB23BA35-42A5-AE6C-4189-8F9D5BD637BB}"/>
          </ac:spMkLst>
        </pc:spChg>
        <pc:spChg chg="mod">
          <ac:chgData name="Streifeneder Vanessa" userId="3adcd3a8-e292-413d-a395-c1035f223ddf" providerId="ADAL" clId="{2C4B066E-BD6D-461C-A6CD-C57950DDCDDE}" dt="2025-04-10T07:42:13.476" v="213" actId="14100"/>
          <ac:spMkLst>
            <pc:docMk/>
            <pc:sldMk cId="2798809327" sldId="265"/>
            <ac:spMk id="4" creationId="{00000000-0000-0000-0000-000000000000}"/>
          </ac:spMkLst>
        </pc:spChg>
        <pc:spChg chg="mod">
          <ac:chgData name="Streifeneder Vanessa" userId="3adcd3a8-e292-413d-a395-c1035f223ddf" providerId="ADAL" clId="{2C4B066E-BD6D-461C-A6CD-C57950DDCDDE}" dt="2025-04-10T07:33:54.989" v="35" actId="113"/>
          <ac:spMkLst>
            <pc:docMk/>
            <pc:sldMk cId="2798809327" sldId="265"/>
            <ac:spMk id="17" creationId="{9CA2896D-F42B-F653-3F69-68A2632B93D6}"/>
          </ac:spMkLst>
        </pc:spChg>
        <pc:spChg chg="mod">
          <ac:chgData name="Streifeneder Vanessa" userId="3adcd3a8-e292-413d-a395-c1035f223ddf" providerId="ADAL" clId="{2C4B066E-BD6D-461C-A6CD-C57950DDCDDE}" dt="2025-04-10T14:09:05.880" v="226" actId="1076"/>
          <ac:spMkLst>
            <pc:docMk/>
            <pc:sldMk cId="2798809327" sldId="265"/>
            <ac:spMk id="18" creationId="{4AB12044-61C9-1A1C-7CD4-CBB609F8E25B}"/>
          </ac:spMkLst>
        </pc:spChg>
        <pc:spChg chg="mod">
          <ac:chgData name="Streifeneder Vanessa" userId="3adcd3a8-e292-413d-a395-c1035f223ddf" providerId="ADAL" clId="{2C4B066E-BD6D-461C-A6CD-C57950DDCDDE}" dt="2025-04-10T07:33:58.320" v="36" actId="113"/>
          <ac:spMkLst>
            <pc:docMk/>
            <pc:sldMk cId="2798809327" sldId="265"/>
            <ac:spMk id="19" creationId="{F9C83F12-E147-338D-1068-571A80FB5BD4}"/>
          </ac:spMkLst>
        </pc:spChg>
        <pc:picChg chg="mod modCrop">
          <ac:chgData name="Streifeneder Vanessa" userId="3adcd3a8-e292-413d-a395-c1035f223ddf" providerId="ADAL" clId="{2C4B066E-BD6D-461C-A6CD-C57950DDCDDE}" dt="2025-04-10T14:09:13.511" v="227" actId="1076"/>
          <ac:picMkLst>
            <pc:docMk/>
            <pc:sldMk cId="2798809327" sldId="265"/>
            <ac:picMk id="10" creationId="{3F188146-E281-4FA2-78B9-9CEE5FB572B2}"/>
          </ac:picMkLst>
        </pc:picChg>
        <pc:picChg chg="add mod">
          <ac:chgData name="Streifeneder Vanessa" userId="3adcd3a8-e292-413d-a395-c1035f223ddf" providerId="ADAL" clId="{2C4B066E-BD6D-461C-A6CD-C57950DDCDDE}" dt="2025-04-10T07:34:12.353" v="40" actId="1076"/>
          <ac:picMkLst>
            <pc:docMk/>
            <pc:sldMk cId="2798809327" sldId="265"/>
            <ac:picMk id="20" creationId="{C6A372E4-6860-CDDB-DEAA-B32589701421}"/>
          </ac:picMkLst>
        </pc:picChg>
        <pc:picChg chg="add mod">
          <ac:chgData name="Streifeneder Vanessa" userId="3adcd3a8-e292-413d-a395-c1035f223ddf" providerId="ADAL" clId="{2C4B066E-BD6D-461C-A6CD-C57950DDCDDE}" dt="2025-04-10T07:35:18.681" v="42" actId="1076"/>
          <ac:picMkLst>
            <pc:docMk/>
            <pc:sldMk cId="2798809327" sldId="265"/>
            <ac:picMk id="1030" creationId="{E1AC6A86-5F4F-2439-876F-3BEFCE998727}"/>
          </ac:picMkLst>
        </pc:picChg>
      </pc:sldChg>
      <pc:sldChg chg="addSp delSp modSp new mod">
        <pc:chgData name="Streifeneder Vanessa" userId="3adcd3a8-e292-413d-a395-c1035f223ddf" providerId="ADAL" clId="{2C4B066E-BD6D-461C-A6CD-C57950DDCDDE}" dt="2025-04-10T10:24:12.434" v="217"/>
        <pc:sldMkLst>
          <pc:docMk/>
          <pc:sldMk cId="647697767" sldId="266"/>
        </pc:sldMkLst>
        <pc:graphicFrameChg chg="add mod modGraphic">
          <ac:chgData name="Streifeneder Vanessa" userId="3adcd3a8-e292-413d-a395-c1035f223ddf" providerId="ADAL" clId="{2C4B066E-BD6D-461C-A6CD-C57950DDCDDE}" dt="2025-04-10T07:40:18.712" v="205" actId="1076"/>
          <ac:graphicFrameMkLst>
            <pc:docMk/>
            <pc:sldMk cId="647697767" sldId="266"/>
            <ac:graphicFrameMk id="7" creationId="{E3941979-6D03-1F86-ABD6-14EDE1C0C34B}"/>
          </ac:graphicFrameMkLst>
        </pc:graphicFrameChg>
        <pc:picChg chg="add mod">
          <ac:chgData name="Streifeneder Vanessa" userId="3adcd3a8-e292-413d-a395-c1035f223ddf" providerId="ADAL" clId="{2C4B066E-BD6D-461C-A6CD-C57950DDCDDE}" dt="2025-04-10T10:24:12.434" v="217"/>
          <ac:picMkLst>
            <pc:docMk/>
            <pc:sldMk cId="647697767" sldId="266"/>
            <ac:picMk id="9" creationId="{61C58D70-C51F-E285-D9E5-FD3C9CA78736}"/>
          </ac:picMkLst>
        </pc:picChg>
      </pc:sldChg>
      <pc:sldChg chg="add del">
        <pc:chgData name="Streifeneder Vanessa" userId="3adcd3a8-e292-413d-a395-c1035f223ddf" providerId="ADAL" clId="{2C4B066E-BD6D-461C-A6CD-C57950DDCDDE}" dt="2025-04-10T07:30:14.455" v="11" actId="47"/>
        <pc:sldMkLst>
          <pc:docMk/>
          <pc:sldMk cId="1511206867" sldId="267"/>
        </pc:sldMkLst>
      </pc:sldChg>
      <pc:sldChg chg="modSp add mod">
        <pc:chgData name="Streifeneder Vanessa" userId="3adcd3a8-e292-413d-a395-c1035f223ddf" providerId="ADAL" clId="{2C4B066E-BD6D-461C-A6CD-C57950DDCDDE}" dt="2025-04-22T13:50:51.717" v="2109" actId="113"/>
        <pc:sldMkLst>
          <pc:docMk/>
          <pc:sldMk cId="2025359611" sldId="267"/>
        </pc:sldMkLst>
        <pc:spChg chg="mod">
          <ac:chgData name="Streifeneder Vanessa" userId="3adcd3a8-e292-413d-a395-c1035f223ddf" providerId="ADAL" clId="{2C4B066E-BD6D-461C-A6CD-C57950DDCDDE}" dt="2025-04-22T13:50:51.717" v="2109" actId="113"/>
          <ac:spMkLst>
            <pc:docMk/>
            <pc:sldMk cId="2025359611" sldId="267"/>
            <ac:spMk id="21" creationId="{1151208B-A44E-A074-A6AE-DDECD0323FBE}"/>
          </ac:spMkLst>
        </pc:spChg>
      </pc:sldChg>
      <pc:sldChg chg="addSp delSp modSp add mod">
        <pc:chgData name="Streifeneder Vanessa" userId="3adcd3a8-e292-413d-a395-c1035f223ddf" providerId="ADAL" clId="{2C4B066E-BD6D-461C-A6CD-C57950DDCDDE}" dt="2025-04-22T14:32:17.924" v="2529" actId="20577"/>
        <pc:sldMkLst>
          <pc:docMk/>
          <pc:sldMk cId="3959488886" sldId="268"/>
        </pc:sldMkLst>
        <pc:spChg chg="mod">
          <ac:chgData name="Streifeneder Vanessa" userId="3adcd3a8-e292-413d-a395-c1035f223ddf" providerId="ADAL" clId="{2C4B066E-BD6D-461C-A6CD-C57950DDCDDE}" dt="2025-04-22T13:33:03.316" v="2000" actId="20577"/>
          <ac:spMkLst>
            <pc:docMk/>
            <pc:sldMk cId="3959488886" sldId="268"/>
            <ac:spMk id="2" creationId="{45ABBA92-E573-129B-B3C5-A69736E69321}"/>
          </ac:spMkLst>
        </pc:spChg>
        <pc:spChg chg="add mod">
          <ac:chgData name="Streifeneder Vanessa" userId="3adcd3a8-e292-413d-a395-c1035f223ddf" providerId="ADAL" clId="{2C4B066E-BD6D-461C-A6CD-C57950DDCDDE}" dt="2025-04-22T13:12:57.934" v="1259" actId="1076"/>
          <ac:spMkLst>
            <pc:docMk/>
            <pc:sldMk cId="3959488886" sldId="268"/>
            <ac:spMk id="10" creationId="{D00701F6-4B9B-9130-8D27-3E9FC6F3B60F}"/>
          </ac:spMkLst>
        </pc:spChg>
        <pc:spChg chg="add mod">
          <ac:chgData name="Streifeneder Vanessa" userId="3adcd3a8-e292-413d-a395-c1035f223ddf" providerId="ADAL" clId="{2C4B066E-BD6D-461C-A6CD-C57950DDCDDE}" dt="2025-04-22T10:09:46.297" v="1138" actId="1076"/>
          <ac:spMkLst>
            <pc:docMk/>
            <pc:sldMk cId="3959488886" sldId="268"/>
            <ac:spMk id="11" creationId="{EF54C870-3611-01F5-2E36-05F4502D1E8E}"/>
          </ac:spMkLst>
        </pc:spChg>
        <pc:spChg chg="add mod">
          <ac:chgData name="Streifeneder Vanessa" userId="3adcd3a8-e292-413d-a395-c1035f223ddf" providerId="ADAL" clId="{2C4B066E-BD6D-461C-A6CD-C57950DDCDDE}" dt="2025-04-22T14:05:11.504" v="2152" actId="1076"/>
          <ac:spMkLst>
            <pc:docMk/>
            <pc:sldMk cId="3959488886" sldId="268"/>
            <ac:spMk id="18" creationId="{F0CC6254-BB12-E562-6B30-FF503F1FF01D}"/>
          </ac:spMkLst>
        </pc:spChg>
        <pc:spChg chg="add mod">
          <ac:chgData name="Streifeneder Vanessa" userId="3adcd3a8-e292-413d-a395-c1035f223ddf" providerId="ADAL" clId="{2C4B066E-BD6D-461C-A6CD-C57950DDCDDE}" dt="2025-04-22T13:12:43.863" v="1258" actId="1076"/>
          <ac:spMkLst>
            <pc:docMk/>
            <pc:sldMk cId="3959488886" sldId="268"/>
            <ac:spMk id="19" creationId="{EF526D43-B9C1-A1EC-8CD9-1B1A358E0DD9}"/>
          </ac:spMkLst>
        </pc:spChg>
        <pc:graphicFrameChg chg="mod">
          <ac:chgData name="Streifeneder Vanessa" userId="3adcd3a8-e292-413d-a395-c1035f223ddf" providerId="ADAL" clId="{2C4B066E-BD6D-461C-A6CD-C57950DDCDDE}" dt="2025-04-22T13:26:08.125" v="1957" actId="207"/>
          <ac:graphicFrameMkLst>
            <pc:docMk/>
            <pc:sldMk cId="3959488886" sldId="268"/>
            <ac:graphicFrameMk id="7" creationId="{817811C8-4EF8-DF92-2E56-5E57C8D4C8AD}"/>
          </ac:graphicFrameMkLst>
        </pc:graphicFrameChg>
        <pc:graphicFrameChg chg="add mod ord modGraphic">
          <ac:chgData name="Streifeneder Vanessa" userId="3adcd3a8-e292-413d-a395-c1035f223ddf" providerId="ADAL" clId="{2C4B066E-BD6D-461C-A6CD-C57950DDCDDE}" dt="2025-04-22T10:08:50.822" v="1044" actId="1076"/>
          <ac:graphicFrameMkLst>
            <pc:docMk/>
            <pc:sldMk cId="3959488886" sldId="268"/>
            <ac:graphicFrameMk id="8" creationId="{BA9E4964-D6CB-CE54-E4F3-0EBC55CED20C}"/>
          </ac:graphicFrameMkLst>
        </pc:graphicFrameChg>
        <pc:graphicFrameChg chg="add mod modGraphic">
          <ac:chgData name="Streifeneder Vanessa" userId="3adcd3a8-e292-413d-a395-c1035f223ddf" providerId="ADAL" clId="{2C4B066E-BD6D-461C-A6CD-C57950DDCDDE}" dt="2025-04-22T14:32:17.924" v="2529" actId="20577"/>
          <ac:graphicFrameMkLst>
            <pc:docMk/>
            <pc:sldMk cId="3959488886" sldId="268"/>
            <ac:graphicFrameMk id="9" creationId="{1ED980D0-C91D-4532-23DC-5FB5A5C62E72}"/>
          </ac:graphicFrameMkLst>
        </pc:graphicFrameChg>
        <pc:picChg chg="add mod">
          <ac:chgData name="Streifeneder Vanessa" userId="3adcd3a8-e292-413d-a395-c1035f223ddf" providerId="ADAL" clId="{2C4B066E-BD6D-461C-A6CD-C57950DDCDDE}" dt="2025-04-22T13:12:09.781" v="1253" actId="1076"/>
          <ac:picMkLst>
            <pc:docMk/>
            <pc:sldMk cId="3959488886" sldId="268"/>
            <ac:picMk id="17" creationId="{11911270-4248-A227-18AD-C2B8CB8BD6E8}"/>
          </ac:picMkLst>
        </pc:picChg>
        <pc:picChg chg="add mod">
          <ac:chgData name="Streifeneder Vanessa" userId="3adcd3a8-e292-413d-a395-c1035f223ddf" providerId="ADAL" clId="{2C4B066E-BD6D-461C-A6CD-C57950DDCDDE}" dt="2025-04-22T13:12:30.944" v="1256" actId="1076"/>
          <ac:picMkLst>
            <pc:docMk/>
            <pc:sldMk cId="3959488886" sldId="268"/>
            <ac:picMk id="21" creationId="{0617994B-5CCB-7497-2553-24D0AE97DA0E}"/>
          </ac:picMkLst>
        </pc:picChg>
      </pc:sldChg>
      <pc:sldChg chg="add del">
        <pc:chgData name="Streifeneder Vanessa" userId="3adcd3a8-e292-413d-a395-c1035f223ddf" providerId="ADAL" clId="{2C4B066E-BD6D-461C-A6CD-C57950DDCDDE}" dt="2025-04-10T07:30:14.455" v="11" actId="47"/>
        <pc:sldMkLst>
          <pc:docMk/>
          <pc:sldMk cId="180787586" sldId="269"/>
        </pc:sldMkLst>
      </pc:sldChg>
      <pc:sldChg chg="addSp delSp modSp add mod">
        <pc:chgData name="Streifeneder Vanessa" userId="3adcd3a8-e292-413d-a395-c1035f223ddf" providerId="ADAL" clId="{2C4B066E-BD6D-461C-A6CD-C57950DDCDDE}" dt="2025-04-22T14:24:06.323" v="2393" actId="1076"/>
        <pc:sldMkLst>
          <pc:docMk/>
          <pc:sldMk cId="3066860510" sldId="269"/>
        </pc:sldMkLst>
        <pc:spChg chg="mod">
          <ac:chgData name="Streifeneder Vanessa" userId="3adcd3a8-e292-413d-a395-c1035f223ddf" providerId="ADAL" clId="{2C4B066E-BD6D-461C-A6CD-C57950DDCDDE}" dt="2025-04-22T14:19:56.263" v="2279" actId="1076"/>
          <ac:spMkLst>
            <pc:docMk/>
            <pc:sldMk cId="3066860510" sldId="269"/>
            <ac:spMk id="2" creationId="{45ABBA92-E573-129B-B3C5-A69736E69321}"/>
          </ac:spMkLst>
        </pc:spChg>
        <pc:spChg chg="mod">
          <ac:chgData name="Streifeneder Vanessa" userId="3adcd3a8-e292-413d-a395-c1035f223ddf" providerId="ADAL" clId="{2C4B066E-BD6D-461C-A6CD-C57950DDCDDE}" dt="2025-04-22T14:22:20.795" v="2344" actId="14100"/>
          <ac:spMkLst>
            <pc:docMk/>
            <pc:sldMk cId="3066860510" sldId="269"/>
            <ac:spMk id="3" creationId="{3B6F8757-9888-5F21-8D41-E2DF41D1FC69}"/>
          </ac:spMkLst>
        </pc:spChg>
        <pc:spChg chg="add mod">
          <ac:chgData name="Streifeneder Vanessa" userId="3adcd3a8-e292-413d-a395-c1035f223ddf" providerId="ADAL" clId="{2C4B066E-BD6D-461C-A6CD-C57950DDCDDE}" dt="2025-04-22T14:22:00.363" v="2340" actId="1076"/>
          <ac:spMkLst>
            <pc:docMk/>
            <pc:sldMk cId="3066860510" sldId="269"/>
            <ac:spMk id="11" creationId="{6AE43AEB-1552-CE40-4146-0EB3BEA2CAD4}"/>
          </ac:spMkLst>
        </pc:spChg>
        <pc:spChg chg="add mod">
          <ac:chgData name="Streifeneder Vanessa" userId="3adcd3a8-e292-413d-a395-c1035f223ddf" providerId="ADAL" clId="{2C4B066E-BD6D-461C-A6CD-C57950DDCDDE}" dt="2025-04-22T14:22:07.955" v="2343" actId="1076"/>
          <ac:spMkLst>
            <pc:docMk/>
            <pc:sldMk cId="3066860510" sldId="269"/>
            <ac:spMk id="12" creationId="{022A52C1-0FFE-C463-82FE-71F1326229FD}"/>
          </ac:spMkLst>
        </pc:spChg>
        <pc:spChg chg="add mod">
          <ac:chgData name="Streifeneder Vanessa" userId="3adcd3a8-e292-413d-a395-c1035f223ddf" providerId="ADAL" clId="{2C4B066E-BD6D-461C-A6CD-C57950DDCDDE}" dt="2025-04-22T14:22:45.335" v="2366" actId="20577"/>
          <ac:spMkLst>
            <pc:docMk/>
            <pc:sldMk cId="3066860510" sldId="269"/>
            <ac:spMk id="15" creationId="{EAA25B2C-CB78-47A9-6490-6411468DECFB}"/>
          </ac:spMkLst>
        </pc:spChg>
        <pc:graphicFrameChg chg="add mod">
          <ac:chgData name="Streifeneder Vanessa" userId="3adcd3a8-e292-413d-a395-c1035f223ddf" providerId="ADAL" clId="{2C4B066E-BD6D-461C-A6CD-C57950DDCDDE}" dt="2025-04-22T13:26:25.411" v="1959"/>
          <ac:graphicFrameMkLst>
            <pc:docMk/>
            <pc:sldMk cId="3066860510" sldId="269"/>
            <ac:graphicFrameMk id="8" creationId="{B9954069-CCF4-DB35-9734-8B225026C163}"/>
          </ac:graphicFrameMkLst>
        </pc:graphicFrameChg>
        <pc:graphicFrameChg chg="add mod modGraphic">
          <ac:chgData name="Streifeneder Vanessa" userId="3adcd3a8-e292-413d-a395-c1035f223ddf" providerId="ADAL" clId="{2C4B066E-BD6D-461C-A6CD-C57950DDCDDE}" dt="2025-04-22T14:21:51.937" v="2338" actId="552"/>
          <ac:graphicFrameMkLst>
            <pc:docMk/>
            <pc:sldMk cId="3066860510" sldId="269"/>
            <ac:graphicFrameMk id="13" creationId="{467C5F13-ADDD-86F1-1E39-3C86047B9F3B}"/>
          </ac:graphicFrameMkLst>
        </pc:graphicFrameChg>
        <pc:graphicFrameChg chg="add mod modGraphic">
          <ac:chgData name="Streifeneder Vanessa" userId="3adcd3a8-e292-413d-a395-c1035f223ddf" providerId="ADAL" clId="{2C4B066E-BD6D-461C-A6CD-C57950DDCDDE}" dt="2025-04-22T14:24:06.323" v="2393" actId="1076"/>
          <ac:graphicFrameMkLst>
            <pc:docMk/>
            <pc:sldMk cId="3066860510" sldId="269"/>
            <ac:graphicFrameMk id="16" creationId="{76E0432E-941C-9621-2942-985B81C84A32}"/>
          </ac:graphicFrameMkLst>
        </pc:graphicFrameChg>
        <pc:picChg chg="add mod modCrop">
          <ac:chgData name="Streifeneder Vanessa" userId="3adcd3a8-e292-413d-a395-c1035f223ddf" providerId="ADAL" clId="{2C4B066E-BD6D-461C-A6CD-C57950DDCDDE}" dt="2025-04-22T14:22:04.736" v="2342" actId="1076"/>
          <ac:picMkLst>
            <pc:docMk/>
            <pc:sldMk cId="3066860510" sldId="269"/>
            <ac:picMk id="14" creationId="{89B9CB99-D6A6-827D-F39A-3A0A440DF743}"/>
          </ac:picMkLst>
        </pc:picChg>
      </pc:sldChg>
      <pc:sldChg chg="modSp add mod">
        <pc:chgData name="Streifeneder Vanessa" userId="3adcd3a8-e292-413d-a395-c1035f223ddf" providerId="ADAL" clId="{2C4B066E-BD6D-461C-A6CD-C57950DDCDDE}" dt="2025-04-22T14:31:20.584" v="2524" actId="20577"/>
        <pc:sldMkLst>
          <pc:docMk/>
          <pc:sldMk cId="1039484480" sldId="270"/>
        </pc:sldMkLst>
        <pc:spChg chg="mod">
          <ac:chgData name="Streifeneder Vanessa" userId="3adcd3a8-e292-413d-a395-c1035f223ddf" providerId="ADAL" clId="{2C4B066E-BD6D-461C-A6CD-C57950DDCDDE}" dt="2025-04-22T13:27:06.365" v="1987" actId="790"/>
          <ac:spMkLst>
            <pc:docMk/>
            <pc:sldMk cId="1039484480" sldId="270"/>
            <ac:spMk id="2" creationId="{45ABBA92-E573-129B-B3C5-A69736E69321}"/>
          </ac:spMkLst>
        </pc:spChg>
        <pc:spChg chg="mod">
          <ac:chgData name="Streifeneder Vanessa" userId="3adcd3a8-e292-413d-a395-c1035f223ddf" providerId="ADAL" clId="{2C4B066E-BD6D-461C-A6CD-C57950DDCDDE}" dt="2025-04-22T14:31:20.584" v="2524" actId="20577"/>
          <ac:spMkLst>
            <pc:docMk/>
            <pc:sldMk cId="1039484480" sldId="270"/>
            <ac:spMk id="3" creationId="{3B6F8757-9888-5F21-8D41-E2DF41D1FC69}"/>
          </ac:spMkLst>
        </pc:spChg>
        <pc:graphicFrameChg chg="mod">
          <ac:chgData name="Streifeneder Vanessa" userId="3adcd3a8-e292-413d-a395-c1035f223ddf" providerId="ADAL" clId="{2C4B066E-BD6D-461C-A6CD-C57950DDCDDE}" dt="2025-04-22T13:26:40.272" v="1961" actId="207"/>
          <ac:graphicFrameMkLst>
            <pc:docMk/>
            <pc:sldMk cId="1039484480" sldId="270"/>
            <ac:graphicFrameMk id="7" creationId="{8B9F5B04-38B5-FD56-C77D-2502D9985F32}"/>
          </ac:graphicFrameMkLst>
        </pc:graphicFrameChg>
      </pc:sldChg>
      <pc:sldChg chg="add">
        <pc:chgData name="Streifeneder Vanessa" userId="3adcd3a8-e292-413d-a395-c1035f223ddf" providerId="ADAL" clId="{2C4B066E-BD6D-461C-A6CD-C57950DDCDDE}" dt="2025-04-10T07:35:56.195" v="48"/>
        <pc:sldMkLst>
          <pc:docMk/>
          <pc:sldMk cId="1246657474" sldId="271"/>
        </pc:sldMkLst>
      </pc:sldChg>
      <pc:sldChg chg="addSp delSp modSp add mod modClrScheme chgLayout">
        <pc:chgData name="Streifeneder Vanessa" userId="3adcd3a8-e292-413d-a395-c1035f223ddf" providerId="ADAL" clId="{2C4B066E-BD6D-461C-A6CD-C57950DDCDDE}" dt="2025-04-22T09:28:12.678" v="449" actId="207"/>
        <pc:sldMkLst>
          <pc:docMk/>
          <pc:sldMk cId="3191345819" sldId="272"/>
        </pc:sldMkLst>
        <pc:spChg chg="add del mod ord">
          <ac:chgData name="Streifeneder Vanessa" userId="3adcd3a8-e292-413d-a395-c1035f223ddf" providerId="ADAL" clId="{2C4B066E-BD6D-461C-A6CD-C57950DDCDDE}" dt="2025-04-22T08:29:51.078" v="317" actId="1076"/>
          <ac:spMkLst>
            <pc:docMk/>
            <pc:sldMk cId="3191345819" sldId="272"/>
            <ac:spMk id="2" creationId="{45ABBA92-E573-129B-B3C5-A69736E69321}"/>
          </ac:spMkLst>
        </pc:spChg>
        <pc:spChg chg="add mod">
          <ac:chgData name="Streifeneder Vanessa" userId="3adcd3a8-e292-413d-a395-c1035f223ddf" providerId="ADAL" clId="{2C4B066E-BD6D-461C-A6CD-C57950DDCDDE}" dt="2025-04-22T09:27:14.818" v="442" actId="1076"/>
          <ac:spMkLst>
            <pc:docMk/>
            <pc:sldMk cId="3191345819" sldId="272"/>
            <ac:spMk id="3" creationId="{EAF9E5E1-3025-23BE-92E4-3DE96B02F028}"/>
          </ac:spMkLst>
        </pc:spChg>
        <pc:spChg chg="mod ord">
          <ac:chgData name="Streifeneder Vanessa" userId="3adcd3a8-e292-413d-a395-c1035f223ddf" providerId="ADAL" clId="{2C4B066E-BD6D-461C-A6CD-C57950DDCDDE}" dt="2025-04-10T07:38:16.015" v="106" actId="1076"/>
          <ac:spMkLst>
            <pc:docMk/>
            <pc:sldMk cId="3191345819" sldId="272"/>
            <ac:spMk id="4" creationId="{6B587251-2E9B-C926-4055-2911F941A29B}"/>
          </ac:spMkLst>
        </pc:spChg>
        <pc:spChg chg="mod ord">
          <ac:chgData name="Streifeneder Vanessa" userId="3adcd3a8-e292-413d-a395-c1035f223ddf" providerId="ADAL" clId="{2C4B066E-BD6D-461C-A6CD-C57950DDCDDE}" dt="2025-04-10T07:36:43.579" v="51" actId="700"/>
          <ac:spMkLst>
            <pc:docMk/>
            <pc:sldMk cId="3191345819" sldId="272"/>
            <ac:spMk id="5" creationId="{C8EFA8FC-1F4D-FFFA-4DF4-753279978150}"/>
          </ac:spMkLst>
        </pc:spChg>
        <pc:spChg chg="mod ord">
          <ac:chgData name="Streifeneder Vanessa" userId="3adcd3a8-e292-413d-a395-c1035f223ddf" providerId="ADAL" clId="{2C4B066E-BD6D-461C-A6CD-C57950DDCDDE}" dt="2025-04-10T07:36:43.579" v="51" actId="700"/>
          <ac:spMkLst>
            <pc:docMk/>
            <pc:sldMk cId="3191345819" sldId="272"/>
            <ac:spMk id="6" creationId="{D3E9C79D-C304-A0D5-FC04-113610294014}"/>
          </ac:spMkLst>
        </pc:spChg>
        <pc:spChg chg="add mod">
          <ac:chgData name="Streifeneder Vanessa" userId="3adcd3a8-e292-413d-a395-c1035f223ddf" providerId="ADAL" clId="{2C4B066E-BD6D-461C-A6CD-C57950DDCDDE}" dt="2025-04-22T09:23:39.273" v="332" actId="14100"/>
          <ac:spMkLst>
            <pc:docMk/>
            <pc:sldMk cId="3191345819" sldId="272"/>
            <ac:spMk id="7" creationId="{39C12363-DFCF-1E5D-8A20-F893E47A9377}"/>
          </ac:spMkLst>
        </pc:spChg>
        <pc:spChg chg="add mod">
          <ac:chgData name="Streifeneder Vanessa" userId="3adcd3a8-e292-413d-a395-c1035f223ddf" providerId="ADAL" clId="{2C4B066E-BD6D-461C-A6CD-C57950DDCDDE}" dt="2025-04-22T09:27:07.650" v="440" actId="1076"/>
          <ac:spMkLst>
            <pc:docMk/>
            <pc:sldMk cId="3191345819" sldId="272"/>
            <ac:spMk id="11" creationId="{61C94F04-C1AD-BE5E-0BFD-48EE1949EEB4}"/>
          </ac:spMkLst>
        </pc:spChg>
        <pc:graphicFrameChg chg="add mod">
          <ac:chgData name="Streifeneder Vanessa" userId="3adcd3a8-e292-413d-a395-c1035f223ddf" providerId="ADAL" clId="{2C4B066E-BD6D-461C-A6CD-C57950DDCDDE}" dt="2025-04-22T09:28:12.678" v="449" actId="207"/>
          <ac:graphicFrameMkLst>
            <pc:docMk/>
            <pc:sldMk cId="3191345819" sldId="272"/>
            <ac:graphicFrameMk id="8" creationId="{F05B2116-BA15-F800-36B1-9CD5A61D5EA2}"/>
          </ac:graphicFrameMkLst>
        </pc:graphicFrameChg>
        <pc:picChg chg="add mod">
          <ac:chgData name="Streifeneder Vanessa" userId="3adcd3a8-e292-413d-a395-c1035f223ddf" providerId="ADAL" clId="{2C4B066E-BD6D-461C-A6CD-C57950DDCDDE}" dt="2025-04-10T07:38:13.050" v="105" actId="1035"/>
          <ac:picMkLst>
            <pc:docMk/>
            <pc:sldMk cId="3191345819" sldId="272"/>
            <ac:picMk id="12" creationId="{A61C1C3C-3AB7-77A8-852E-B254B5E1C768}"/>
          </ac:picMkLst>
        </pc:picChg>
        <pc:picChg chg="add mod">
          <ac:chgData name="Streifeneder Vanessa" userId="3adcd3a8-e292-413d-a395-c1035f223ddf" providerId="ADAL" clId="{2C4B066E-BD6D-461C-A6CD-C57950DDCDDE}" dt="2025-04-10T07:38:13.050" v="105" actId="1035"/>
          <ac:picMkLst>
            <pc:docMk/>
            <pc:sldMk cId="3191345819" sldId="272"/>
            <ac:picMk id="13" creationId="{4E9EC191-8145-801E-4D50-7378FB846214}"/>
          </ac:picMkLst>
        </pc:picChg>
        <pc:picChg chg="add mod">
          <ac:chgData name="Streifeneder Vanessa" userId="3adcd3a8-e292-413d-a395-c1035f223ddf" providerId="ADAL" clId="{2C4B066E-BD6D-461C-A6CD-C57950DDCDDE}" dt="2025-04-10T07:38:25.102" v="163" actId="1035"/>
          <ac:picMkLst>
            <pc:docMk/>
            <pc:sldMk cId="3191345819" sldId="272"/>
            <ac:picMk id="14" creationId="{2433FD62-3B6A-0D4D-7837-F2D37A6E0B4F}"/>
          </ac:picMkLst>
        </pc:picChg>
        <pc:picChg chg="add mod">
          <ac:chgData name="Streifeneder Vanessa" userId="3adcd3a8-e292-413d-a395-c1035f223ddf" providerId="ADAL" clId="{2C4B066E-BD6D-461C-A6CD-C57950DDCDDE}" dt="2025-04-22T09:27:12.581" v="441" actId="1076"/>
          <ac:picMkLst>
            <pc:docMk/>
            <pc:sldMk cId="3191345819" sldId="272"/>
            <ac:picMk id="1026" creationId="{8857AE53-A2C8-B7D6-AC9A-A6EA0F5866F9}"/>
          </ac:picMkLst>
        </pc:picChg>
        <pc:picChg chg="add mod">
          <ac:chgData name="Streifeneder Vanessa" userId="3adcd3a8-e292-413d-a395-c1035f223ddf" providerId="ADAL" clId="{2C4B066E-BD6D-461C-A6CD-C57950DDCDDE}" dt="2025-04-22T09:23:51.794" v="334"/>
          <ac:picMkLst>
            <pc:docMk/>
            <pc:sldMk cId="3191345819" sldId="272"/>
            <ac:picMk id="1028" creationId="{4156CAE9-F313-731E-9288-C8539EC84CFD}"/>
          </ac:picMkLst>
        </pc:picChg>
      </pc:sldChg>
      <pc:sldChg chg="addSp delSp modSp mod">
        <pc:chgData name="Streifeneder Vanessa" userId="3adcd3a8-e292-413d-a395-c1035f223ddf" providerId="ADAL" clId="{2C4B066E-BD6D-461C-A6CD-C57950DDCDDE}" dt="2025-04-22T14:27:34.266" v="2395" actId="14100"/>
        <pc:sldMkLst>
          <pc:docMk/>
          <pc:sldMk cId="1395156496" sldId="273"/>
        </pc:sldMkLst>
        <pc:spChg chg="mod">
          <ac:chgData name="Streifeneder Vanessa" userId="3adcd3a8-e292-413d-a395-c1035f223ddf" providerId="ADAL" clId="{2C4B066E-BD6D-461C-A6CD-C57950DDCDDE}" dt="2025-04-22T13:25:38.234" v="1950" actId="115"/>
          <ac:spMkLst>
            <pc:docMk/>
            <pc:sldMk cId="1395156496" sldId="273"/>
            <ac:spMk id="2" creationId="{DBFEAEAA-0FA9-64EB-355E-C80FA5313294}"/>
          </ac:spMkLst>
        </pc:spChg>
        <pc:spChg chg="mod">
          <ac:chgData name="Streifeneder Vanessa" userId="3adcd3a8-e292-413d-a395-c1035f223ddf" providerId="ADAL" clId="{2C4B066E-BD6D-461C-A6CD-C57950DDCDDE}" dt="2025-04-22T13:25:26.146" v="1949" actId="20577"/>
          <ac:spMkLst>
            <pc:docMk/>
            <pc:sldMk cId="1395156496" sldId="273"/>
            <ac:spMk id="3" creationId="{9B1E6807-3EBC-84FB-53E5-14A935174A3C}"/>
          </ac:spMkLst>
        </pc:spChg>
        <pc:spChg chg="add mod">
          <ac:chgData name="Streifeneder Vanessa" userId="3adcd3a8-e292-413d-a395-c1035f223ddf" providerId="ADAL" clId="{2C4B066E-BD6D-461C-A6CD-C57950DDCDDE}" dt="2025-04-22T14:27:34.266" v="2395" actId="14100"/>
          <ac:spMkLst>
            <pc:docMk/>
            <pc:sldMk cId="1395156496" sldId="273"/>
            <ac:spMk id="8" creationId="{FF0DE5B7-9F36-A001-033F-9FCD27A2B396}"/>
          </ac:spMkLst>
        </pc:spChg>
        <pc:spChg chg="add mod">
          <ac:chgData name="Streifeneder Vanessa" userId="3adcd3a8-e292-413d-a395-c1035f223ddf" providerId="ADAL" clId="{2C4B066E-BD6D-461C-A6CD-C57950DDCDDE}" dt="2025-04-22T13:20:53.832" v="1690" actId="1076"/>
          <ac:spMkLst>
            <pc:docMk/>
            <pc:sldMk cId="1395156496" sldId="273"/>
            <ac:spMk id="9" creationId="{B372E6F0-E726-B3C4-4C4C-26E7397911BD}"/>
          </ac:spMkLst>
        </pc:spChg>
        <pc:spChg chg="add mod">
          <ac:chgData name="Streifeneder Vanessa" userId="3adcd3a8-e292-413d-a395-c1035f223ddf" providerId="ADAL" clId="{2C4B066E-BD6D-461C-A6CD-C57950DDCDDE}" dt="2025-04-22T13:23:43.419" v="1898" actId="1076"/>
          <ac:spMkLst>
            <pc:docMk/>
            <pc:sldMk cId="1395156496" sldId="273"/>
            <ac:spMk id="11" creationId="{B0CADBA0-0907-DF61-ACEB-A9375C1E4FA9}"/>
          </ac:spMkLst>
        </pc:spChg>
        <pc:spChg chg="add mod">
          <ac:chgData name="Streifeneder Vanessa" userId="3adcd3a8-e292-413d-a395-c1035f223ddf" providerId="ADAL" clId="{2C4B066E-BD6D-461C-A6CD-C57950DDCDDE}" dt="2025-04-22T13:25:10.395" v="1925" actId="1076"/>
          <ac:spMkLst>
            <pc:docMk/>
            <pc:sldMk cId="1395156496" sldId="273"/>
            <ac:spMk id="13" creationId="{0254564C-6519-5522-4FC6-85DE3C3F8188}"/>
          </ac:spMkLst>
        </pc:spChg>
        <pc:graphicFrameChg chg="mod">
          <ac:chgData name="Streifeneder Vanessa" userId="3adcd3a8-e292-413d-a395-c1035f223ddf" providerId="ADAL" clId="{2C4B066E-BD6D-461C-A6CD-C57950DDCDDE}" dt="2025-04-22T09:27:38.178" v="445" actId="207"/>
          <ac:graphicFrameMkLst>
            <pc:docMk/>
            <pc:sldMk cId="1395156496" sldId="273"/>
            <ac:graphicFrameMk id="7" creationId="{274DDC3B-B761-1091-1077-6F0FF7D0C334}"/>
          </ac:graphicFrameMkLst>
        </pc:graphicFrameChg>
        <pc:picChg chg="add mod">
          <ac:chgData name="Streifeneder Vanessa" userId="3adcd3a8-e292-413d-a395-c1035f223ddf" providerId="ADAL" clId="{2C4B066E-BD6D-461C-A6CD-C57950DDCDDE}" dt="2025-04-22T13:25:05.061" v="1924" actId="465"/>
          <ac:picMkLst>
            <pc:docMk/>
            <pc:sldMk cId="1395156496" sldId="273"/>
            <ac:picMk id="12" creationId="{1D85AB7A-44E1-6BF7-A45B-B79FB9942921}"/>
          </ac:picMkLst>
        </pc:picChg>
      </pc:sldChg>
      <pc:sldChg chg="add del">
        <pc:chgData name="Streifeneder Vanessa" userId="3adcd3a8-e292-413d-a395-c1035f223ddf" providerId="ADAL" clId="{2C4B066E-BD6D-461C-A6CD-C57950DDCDDE}" dt="2025-04-10T07:30:14.455" v="11" actId="47"/>
        <pc:sldMkLst>
          <pc:docMk/>
          <pc:sldMk cId="1495955062" sldId="273"/>
        </pc:sldMkLst>
      </pc:sldChg>
      <pc:sldChg chg="add del">
        <pc:chgData name="Streifeneder Vanessa" userId="3adcd3a8-e292-413d-a395-c1035f223ddf" providerId="ADAL" clId="{2C4B066E-BD6D-461C-A6CD-C57950DDCDDE}" dt="2025-04-10T07:30:14.455" v="11" actId="47"/>
        <pc:sldMkLst>
          <pc:docMk/>
          <pc:sldMk cId="1047887586" sldId="274"/>
        </pc:sldMkLst>
      </pc:sldChg>
      <pc:sldChg chg="add del">
        <pc:chgData name="Streifeneder Vanessa" userId="3adcd3a8-e292-413d-a395-c1035f223ddf" providerId="ADAL" clId="{2C4B066E-BD6D-461C-A6CD-C57950DDCDDE}" dt="2025-04-10T07:30:14.455" v="11" actId="47"/>
        <pc:sldMkLst>
          <pc:docMk/>
          <pc:sldMk cId="3722933169" sldId="277"/>
        </pc:sldMkLst>
      </pc:sldChg>
      <pc:sldChg chg="add del">
        <pc:chgData name="Streifeneder Vanessa" userId="3adcd3a8-e292-413d-a395-c1035f223ddf" providerId="ADAL" clId="{2C4B066E-BD6D-461C-A6CD-C57950DDCDDE}" dt="2025-04-10T07:30:14.455" v="11" actId="47"/>
        <pc:sldMkLst>
          <pc:docMk/>
          <pc:sldMk cId="2301501593" sldId="279"/>
        </pc:sldMkLst>
      </pc:sldChg>
      <pc:sldChg chg="add del">
        <pc:chgData name="Streifeneder Vanessa" userId="3adcd3a8-e292-413d-a395-c1035f223ddf" providerId="ADAL" clId="{2C4B066E-BD6D-461C-A6CD-C57950DDCDDE}" dt="2025-04-10T07:30:14.455" v="11" actId="47"/>
        <pc:sldMkLst>
          <pc:docMk/>
          <pc:sldMk cId="1582645835" sldId="280"/>
        </pc:sldMkLst>
      </pc:sldChg>
      <pc:sldMasterChg chg="modSldLayout">
        <pc:chgData name="Streifeneder Vanessa" userId="3adcd3a8-e292-413d-a395-c1035f223ddf" providerId="ADAL" clId="{2C4B066E-BD6D-461C-A6CD-C57950DDCDDE}" dt="2025-04-10T07:33:22.591" v="34" actId="113"/>
        <pc:sldMasterMkLst>
          <pc:docMk/>
          <pc:sldMasterMk cId="2563760958" sldId="2147483648"/>
        </pc:sldMasterMkLst>
        <pc:sldLayoutChg chg="addSp modSp mod">
          <pc:chgData name="Streifeneder Vanessa" userId="3adcd3a8-e292-413d-a395-c1035f223ddf" providerId="ADAL" clId="{2C4B066E-BD6D-461C-A6CD-C57950DDCDDE}" dt="2025-04-10T07:33:22.591" v="34" actId="113"/>
          <pc:sldLayoutMkLst>
            <pc:docMk/>
            <pc:sldMasterMk cId="2563760958" sldId="2147483648"/>
            <pc:sldLayoutMk cId="4159342245" sldId="2147483650"/>
          </pc:sldLayoutMkLst>
          <pc:spChg chg="mod">
            <ac:chgData name="Streifeneder Vanessa" userId="3adcd3a8-e292-413d-a395-c1035f223ddf" providerId="ADAL" clId="{2C4B066E-BD6D-461C-A6CD-C57950DDCDDE}" dt="2025-04-10T07:32:38.110" v="21" actId="14100"/>
            <ac:spMkLst>
              <pc:docMk/>
              <pc:sldMasterMk cId="2563760958" sldId="2147483648"/>
              <pc:sldLayoutMk cId="4159342245" sldId="2147483650"/>
              <ac:spMk id="2" creationId="{00000000-0000-0000-0000-000000000000}"/>
            </ac:spMkLst>
          </pc:spChg>
          <pc:spChg chg="mod">
            <ac:chgData name="Streifeneder Vanessa" userId="3adcd3a8-e292-413d-a395-c1035f223ddf" providerId="ADAL" clId="{2C4B066E-BD6D-461C-A6CD-C57950DDCDDE}" dt="2025-04-10T07:32:57.127" v="29" actId="14100"/>
            <ac:spMkLst>
              <pc:docMk/>
              <pc:sldMasterMk cId="2563760958" sldId="2147483648"/>
              <pc:sldLayoutMk cId="4159342245" sldId="2147483650"/>
              <ac:spMk id="3" creationId="{00000000-0000-0000-0000-000000000000}"/>
            </ac:spMkLst>
          </pc:spChg>
          <pc:spChg chg="mod">
            <ac:chgData name="Streifeneder Vanessa" userId="3adcd3a8-e292-413d-a395-c1035f223ddf" providerId="ADAL" clId="{2C4B066E-BD6D-461C-A6CD-C57950DDCDDE}" dt="2025-04-10T07:33:20.153" v="33" actId="113"/>
            <ac:spMkLst>
              <pc:docMk/>
              <pc:sldMasterMk cId="2563760958" sldId="2147483648"/>
              <pc:sldLayoutMk cId="4159342245" sldId="2147483650"/>
              <ac:spMk id="4" creationId="{00000000-0000-0000-0000-000000000000}"/>
            </ac:spMkLst>
          </pc:spChg>
          <pc:spChg chg="mod">
            <ac:chgData name="Streifeneder Vanessa" userId="3adcd3a8-e292-413d-a395-c1035f223ddf" providerId="ADAL" clId="{2C4B066E-BD6D-461C-A6CD-C57950DDCDDE}" dt="2025-04-10T07:33:16.559" v="32" actId="113"/>
            <ac:spMkLst>
              <pc:docMk/>
              <pc:sldMasterMk cId="2563760958" sldId="2147483648"/>
              <pc:sldLayoutMk cId="4159342245" sldId="2147483650"/>
              <ac:spMk id="5" creationId="{00000000-0000-0000-0000-000000000000}"/>
            </ac:spMkLst>
          </pc:spChg>
          <pc:spChg chg="mod">
            <ac:chgData name="Streifeneder Vanessa" userId="3adcd3a8-e292-413d-a395-c1035f223ddf" providerId="ADAL" clId="{2C4B066E-BD6D-461C-A6CD-C57950DDCDDE}" dt="2025-04-10T07:33:22.591" v="34" actId="113"/>
            <ac:spMkLst>
              <pc:docMk/>
              <pc:sldMasterMk cId="2563760958" sldId="2147483648"/>
              <pc:sldLayoutMk cId="4159342245" sldId="2147483650"/>
              <ac:spMk id="6" creationId="{00000000-0000-0000-0000-000000000000}"/>
            </ac:spMkLst>
          </pc:spChg>
          <pc:picChg chg="add mod">
            <ac:chgData name="Streifeneder Vanessa" userId="3adcd3a8-e292-413d-a395-c1035f223ddf" providerId="ADAL" clId="{2C4B066E-BD6D-461C-A6CD-C57950DDCDDE}" dt="2025-04-10T07:32:43.387" v="26" actId="1035"/>
            <ac:picMkLst>
              <pc:docMk/>
              <pc:sldMasterMk cId="2563760958" sldId="2147483648"/>
              <pc:sldLayoutMk cId="4159342245" sldId="2147483650"/>
              <ac:picMk id="7" creationId="{562420E5-916F-F88E-C6AD-0BA4F65D8CE4}"/>
            </ac:picMkLst>
          </pc:picChg>
        </pc:sldLayoutChg>
      </pc:sldMasterChg>
    </pc:docChg>
  </pc:docChgLst>
  <pc:docChgLst>
    <pc:chgData name="Hölbling Daniel" userId="66eb2752-d3c9-4557-b0da-033b9439296a" providerId="ADAL" clId="{F43B861A-70D8-4615-A0C6-EC845D9A231F}"/>
    <pc:docChg chg="undo custSel modSld">
      <pc:chgData name="Hölbling Daniel" userId="66eb2752-d3c9-4557-b0da-033b9439296a" providerId="ADAL" clId="{F43B861A-70D8-4615-A0C6-EC845D9A231F}" dt="2025-04-27T07:11:06.449" v="368" actId="20577"/>
      <pc:docMkLst>
        <pc:docMk/>
      </pc:docMkLst>
      <pc:sldChg chg="modSp mod">
        <pc:chgData name="Hölbling Daniel" userId="66eb2752-d3c9-4557-b0da-033b9439296a" providerId="ADAL" clId="{F43B861A-70D8-4615-A0C6-EC845D9A231F}" dt="2025-04-27T06:48:42.885" v="127" actId="6549"/>
        <pc:sldMkLst>
          <pc:docMk/>
          <pc:sldMk cId="2025359611" sldId="267"/>
        </pc:sldMkLst>
        <pc:spChg chg="mod">
          <ac:chgData name="Hölbling Daniel" userId="66eb2752-d3c9-4557-b0da-033b9439296a" providerId="ADAL" clId="{F43B861A-70D8-4615-A0C6-EC845D9A231F}" dt="2025-04-27T06:47:09.165" v="111" actId="20577"/>
          <ac:spMkLst>
            <pc:docMk/>
            <pc:sldMk cId="2025359611" sldId="267"/>
            <ac:spMk id="2" creationId="{45ABBA92-E573-129B-B3C5-A69736E69321}"/>
          </ac:spMkLst>
        </pc:spChg>
        <pc:spChg chg="mod">
          <ac:chgData name="Hölbling Daniel" userId="66eb2752-d3c9-4557-b0da-033b9439296a" providerId="ADAL" clId="{F43B861A-70D8-4615-A0C6-EC845D9A231F}" dt="2025-04-27T06:48:42.885" v="127" actId="6549"/>
          <ac:spMkLst>
            <pc:docMk/>
            <pc:sldMk cId="2025359611" sldId="267"/>
            <ac:spMk id="21" creationId="{1151208B-A44E-A074-A6AE-DDECD0323FBE}"/>
          </ac:spMkLst>
        </pc:spChg>
      </pc:sldChg>
      <pc:sldChg chg="modSp mod">
        <pc:chgData name="Hölbling Daniel" userId="66eb2752-d3c9-4557-b0da-033b9439296a" providerId="ADAL" clId="{F43B861A-70D8-4615-A0C6-EC845D9A231F}" dt="2025-04-27T06:52:05.443" v="145" actId="122"/>
        <pc:sldMkLst>
          <pc:docMk/>
          <pc:sldMk cId="3959488886" sldId="268"/>
        </pc:sldMkLst>
        <pc:spChg chg="mod">
          <ac:chgData name="Hölbling Daniel" userId="66eb2752-d3c9-4557-b0da-033b9439296a" providerId="ADAL" clId="{F43B861A-70D8-4615-A0C6-EC845D9A231F}" dt="2025-04-27T06:49:43.712" v="128" actId="20577"/>
          <ac:spMkLst>
            <pc:docMk/>
            <pc:sldMk cId="3959488886" sldId="268"/>
            <ac:spMk id="10" creationId="{D00701F6-4B9B-9130-8D27-3E9FC6F3B60F}"/>
          </ac:spMkLst>
        </pc:spChg>
        <pc:spChg chg="mod">
          <ac:chgData name="Hölbling Daniel" userId="66eb2752-d3c9-4557-b0da-033b9439296a" providerId="ADAL" clId="{F43B861A-70D8-4615-A0C6-EC845D9A231F}" dt="2025-04-27T06:52:05.443" v="145" actId="122"/>
          <ac:spMkLst>
            <pc:docMk/>
            <pc:sldMk cId="3959488886" sldId="268"/>
            <ac:spMk id="18" creationId="{F0CC6254-BB12-E562-6B30-FF503F1FF01D}"/>
          </ac:spMkLst>
        </pc:spChg>
        <pc:spChg chg="mod">
          <ac:chgData name="Hölbling Daniel" userId="66eb2752-d3c9-4557-b0da-033b9439296a" providerId="ADAL" clId="{F43B861A-70D8-4615-A0C6-EC845D9A231F}" dt="2025-04-27T06:51:45.426" v="142" actId="122"/>
          <ac:spMkLst>
            <pc:docMk/>
            <pc:sldMk cId="3959488886" sldId="268"/>
            <ac:spMk id="19" creationId="{EF526D43-B9C1-A1EC-8CD9-1B1A358E0DD9}"/>
          </ac:spMkLst>
        </pc:spChg>
        <pc:graphicFrameChg chg="modGraphic">
          <ac:chgData name="Hölbling Daniel" userId="66eb2752-d3c9-4557-b0da-033b9439296a" providerId="ADAL" clId="{F43B861A-70D8-4615-A0C6-EC845D9A231F}" dt="2025-04-27T06:50:41.651" v="138" actId="20577"/>
          <ac:graphicFrameMkLst>
            <pc:docMk/>
            <pc:sldMk cId="3959488886" sldId="268"/>
            <ac:graphicFrameMk id="8" creationId="{BA9E4964-D6CB-CE54-E4F3-0EBC55CED20C}"/>
          </ac:graphicFrameMkLst>
        </pc:graphicFrameChg>
      </pc:sldChg>
      <pc:sldChg chg="modSp mod">
        <pc:chgData name="Hölbling Daniel" userId="66eb2752-d3c9-4557-b0da-033b9439296a" providerId="ADAL" clId="{F43B861A-70D8-4615-A0C6-EC845D9A231F}" dt="2025-04-27T06:54:29.782" v="149" actId="20577"/>
        <pc:sldMkLst>
          <pc:docMk/>
          <pc:sldMk cId="3066860510" sldId="269"/>
        </pc:sldMkLst>
        <pc:spChg chg="mod">
          <ac:chgData name="Hölbling Daniel" userId="66eb2752-d3c9-4557-b0da-033b9439296a" providerId="ADAL" clId="{F43B861A-70D8-4615-A0C6-EC845D9A231F}" dt="2025-04-27T06:54:16.445" v="147" actId="20577"/>
          <ac:spMkLst>
            <pc:docMk/>
            <pc:sldMk cId="3066860510" sldId="269"/>
            <ac:spMk id="3" creationId="{3B6F8757-9888-5F21-8D41-E2DF41D1FC69}"/>
          </ac:spMkLst>
        </pc:spChg>
        <pc:spChg chg="mod">
          <ac:chgData name="Hölbling Daniel" userId="66eb2752-d3c9-4557-b0da-033b9439296a" providerId="ADAL" clId="{F43B861A-70D8-4615-A0C6-EC845D9A231F}" dt="2025-04-27T06:54:29.782" v="149" actId="20577"/>
          <ac:spMkLst>
            <pc:docMk/>
            <pc:sldMk cId="3066860510" sldId="269"/>
            <ac:spMk id="15" creationId="{EAA25B2C-CB78-47A9-6490-6411468DECFB}"/>
          </ac:spMkLst>
        </pc:spChg>
      </pc:sldChg>
      <pc:sldChg chg="modSp mod">
        <pc:chgData name="Hölbling Daniel" userId="66eb2752-d3c9-4557-b0da-033b9439296a" providerId="ADAL" clId="{F43B861A-70D8-4615-A0C6-EC845D9A231F}" dt="2025-04-27T06:59:15.899" v="292" actId="20577"/>
        <pc:sldMkLst>
          <pc:docMk/>
          <pc:sldMk cId="1039484480" sldId="270"/>
        </pc:sldMkLst>
        <pc:spChg chg="mod">
          <ac:chgData name="Hölbling Daniel" userId="66eb2752-d3c9-4557-b0da-033b9439296a" providerId="ADAL" clId="{F43B861A-70D8-4615-A0C6-EC845D9A231F}" dt="2025-04-27T06:59:15.899" v="292" actId="20577"/>
          <ac:spMkLst>
            <pc:docMk/>
            <pc:sldMk cId="1039484480" sldId="270"/>
            <ac:spMk id="3" creationId="{3B6F8757-9888-5F21-8D41-E2DF41D1FC69}"/>
          </ac:spMkLst>
        </pc:spChg>
      </pc:sldChg>
      <pc:sldChg chg="modSp mod">
        <pc:chgData name="Hölbling Daniel" userId="66eb2752-d3c9-4557-b0da-033b9439296a" providerId="ADAL" clId="{F43B861A-70D8-4615-A0C6-EC845D9A231F}" dt="2025-04-27T07:11:06.449" v="368" actId="20577"/>
        <pc:sldMkLst>
          <pc:docMk/>
          <pc:sldMk cId="3191345819" sldId="272"/>
        </pc:sldMkLst>
        <pc:spChg chg="mod">
          <ac:chgData name="Hölbling Daniel" userId="66eb2752-d3c9-4557-b0da-033b9439296a" providerId="ADAL" clId="{F43B861A-70D8-4615-A0C6-EC845D9A231F}" dt="2025-04-27T07:11:06.449" v="368" actId="20577"/>
          <ac:spMkLst>
            <pc:docMk/>
            <pc:sldMk cId="3191345819" sldId="272"/>
            <ac:spMk id="11" creationId="{61C94F04-C1AD-BE5E-0BFD-48EE1949EEB4}"/>
          </ac:spMkLst>
        </pc:spChg>
      </pc:sldChg>
      <pc:sldChg chg="modSp mod">
        <pc:chgData name="Hölbling Daniel" userId="66eb2752-d3c9-4557-b0da-033b9439296a" providerId="ADAL" clId="{F43B861A-70D8-4615-A0C6-EC845D9A231F}" dt="2025-04-27T06:50:55.327" v="139" actId="6549"/>
        <pc:sldMkLst>
          <pc:docMk/>
          <pc:sldMk cId="1395156496" sldId="273"/>
        </pc:sldMkLst>
        <pc:spChg chg="mod">
          <ac:chgData name="Hölbling Daniel" userId="66eb2752-d3c9-4557-b0da-033b9439296a" providerId="ADAL" clId="{F43B861A-70D8-4615-A0C6-EC845D9A231F}" dt="2025-04-27T06:43:12.215" v="109" actId="6549"/>
          <ac:spMkLst>
            <pc:docMk/>
            <pc:sldMk cId="1395156496" sldId="273"/>
            <ac:spMk id="2" creationId="{DBFEAEAA-0FA9-64EB-355E-C80FA5313294}"/>
          </ac:spMkLst>
        </pc:spChg>
        <pc:spChg chg="mod">
          <ac:chgData name="Hölbling Daniel" userId="66eb2752-d3c9-4557-b0da-033b9439296a" providerId="ADAL" clId="{F43B861A-70D8-4615-A0C6-EC845D9A231F}" dt="2025-04-27T06:50:55.327" v="139" actId="6549"/>
          <ac:spMkLst>
            <pc:docMk/>
            <pc:sldMk cId="1395156496" sldId="273"/>
            <ac:spMk id="3" creationId="{9B1E6807-3EBC-84FB-53E5-14A935174A3C}"/>
          </ac:spMkLst>
        </pc:spChg>
        <pc:spChg chg="mod">
          <ac:chgData name="Hölbling Daniel" userId="66eb2752-d3c9-4557-b0da-033b9439296a" providerId="ADAL" clId="{F43B861A-70D8-4615-A0C6-EC845D9A231F}" dt="2025-04-27T06:45:06.485" v="110" actId="20577"/>
          <ac:spMkLst>
            <pc:docMk/>
            <pc:sldMk cId="1395156496" sldId="273"/>
            <ac:spMk id="9" creationId="{B372E6F0-E726-B3C4-4C4C-26E7397911BD}"/>
          </ac:spMkLst>
        </pc:spChg>
      </pc:sldChg>
    </pc:docChg>
  </pc:docChgLst>
  <pc:docChgLst>
    <pc:chgData name="Streifeneder Vanessa" userId="3adcd3a8-e292-413d-a395-c1035f223ddf" providerId="ADAL" clId="{57EEA3B7-270C-4CEE-9A86-42E62BBBA5C8}"/>
    <pc:docChg chg="undo redo custSel addSld delSld modSld modMainMaster">
      <pc:chgData name="Streifeneder Vanessa" userId="3adcd3a8-e292-413d-a395-c1035f223ddf" providerId="ADAL" clId="{57EEA3B7-270C-4CEE-9A86-42E62BBBA5C8}" dt="2025-04-29T21:13:23.172" v="1411" actId="1036"/>
      <pc:docMkLst>
        <pc:docMk/>
      </pc:docMkLst>
      <pc:sldChg chg="addSp modSp mod">
        <pc:chgData name="Streifeneder Vanessa" userId="3adcd3a8-e292-413d-a395-c1035f223ddf" providerId="ADAL" clId="{57EEA3B7-270C-4CEE-9A86-42E62BBBA5C8}" dt="2025-04-29T21:13:23.172" v="1411" actId="1036"/>
        <pc:sldMkLst>
          <pc:docMk/>
          <pc:sldMk cId="2798809327" sldId="265"/>
        </pc:sldMkLst>
        <pc:spChg chg="mod">
          <ac:chgData name="Streifeneder Vanessa" userId="3adcd3a8-e292-413d-a395-c1035f223ddf" providerId="ADAL" clId="{57EEA3B7-270C-4CEE-9A86-42E62BBBA5C8}" dt="2025-04-29T11:03:10.963" v="474" actId="113"/>
          <ac:spMkLst>
            <pc:docMk/>
            <pc:sldMk cId="2798809327" sldId="265"/>
            <ac:spMk id="4" creationId="{00000000-0000-0000-0000-000000000000}"/>
          </ac:spMkLst>
        </pc:spChg>
        <pc:spChg chg="mod">
          <ac:chgData name="Streifeneder Vanessa" userId="3adcd3a8-e292-413d-a395-c1035f223ddf" providerId="ADAL" clId="{57EEA3B7-270C-4CEE-9A86-42E62BBBA5C8}" dt="2025-04-29T11:01:08.103" v="439" actId="790"/>
          <ac:spMkLst>
            <pc:docMk/>
            <pc:sldMk cId="2798809327" sldId="265"/>
            <ac:spMk id="18" creationId="{4AB12044-61C9-1A1C-7CD4-CBB609F8E25B}"/>
          </ac:spMkLst>
        </pc:spChg>
        <pc:picChg chg="add mod">
          <ac:chgData name="Streifeneder Vanessa" userId="3adcd3a8-e292-413d-a395-c1035f223ddf" providerId="ADAL" clId="{57EEA3B7-270C-4CEE-9A86-42E62BBBA5C8}" dt="2025-04-29T08:11:32.800" v="24" actId="1076"/>
          <ac:picMkLst>
            <pc:docMk/>
            <pc:sldMk cId="2798809327" sldId="265"/>
            <ac:picMk id="5" creationId="{426E8AA9-433B-E713-8A9F-D1E7C585B982}"/>
          </ac:picMkLst>
        </pc:picChg>
        <pc:picChg chg="add mod">
          <ac:chgData name="Streifeneder Vanessa" userId="3adcd3a8-e292-413d-a395-c1035f223ddf" providerId="ADAL" clId="{57EEA3B7-270C-4CEE-9A86-42E62BBBA5C8}" dt="2025-04-29T08:08:39.780" v="3" actId="1076"/>
          <ac:picMkLst>
            <pc:docMk/>
            <pc:sldMk cId="2798809327" sldId="265"/>
            <ac:picMk id="1026" creationId="{26EC4EAC-E272-8933-7C8B-84A3B75C8B26}"/>
          </ac:picMkLst>
        </pc:picChg>
        <pc:picChg chg="mod">
          <ac:chgData name="Streifeneder Vanessa" userId="3adcd3a8-e292-413d-a395-c1035f223ddf" providerId="ADAL" clId="{57EEA3B7-270C-4CEE-9A86-42E62BBBA5C8}" dt="2025-04-29T21:13:23.172" v="1411" actId="1036"/>
          <ac:picMkLst>
            <pc:docMk/>
            <pc:sldMk cId="2798809327" sldId="265"/>
            <ac:picMk id="1030" creationId="{E1AC6A86-5F4F-2439-876F-3BEFCE998727}"/>
          </ac:picMkLst>
        </pc:picChg>
      </pc:sldChg>
      <pc:sldChg chg="addSp modSp add del mod">
        <pc:chgData name="Streifeneder Vanessa" userId="3adcd3a8-e292-413d-a395-c1035f223ddf" providerId="ADAL" clId="{57EEA3B7-270C-4CEE-9A86-42E62BBBA5C8}" dt="2025-04-29T21:00:58.083" v="1025" actId="20577"/>
        <pc:sldMkLst>
          <pc:docMk/>
          <pc:sldMk cId="647697767" sldId="266"/>
        </pc:sldMkLst>
        <pc:spChg chg="mod">
          <ac:chgData name="Streifeneder Vanessa" userId="3adcd3a8-e292-413d-a395-c1035f223ddf" providerId="ADAL" clId="{57EEA3B7-270C-4CEE-9A86-42E62BBBA5C8}" dt="2025-04-29T11:29:08.914" v="574" actId="20577"/>
          <ac:spMkLst>
            <pc:docMk/>
            <pc:sldMk cId="647697767" sldId="266"/>
            <ac:spMk id="3" creationId="{0F23A058-E185-00A1-92EA-D387EEAF540B}"/>
          </ac:spMkLst>
        </pc:spChg>
        <pc:spChg chg="add mod">
          <ac:chgData name="Streifeneder Vanessa" userId="3adcd3a8-e292-413d-a395-c1035f223ddf" providerId="ADAL" clId="{57EEA3B7-270C-4CEE-9A86-42E62BBBA5C8}" dt="2025-04-29T21:00:58.083" v="1025" actId="20577"/>
          <ac:spMkLst>
            <pc:docMk/>
            <pc:sldMk cId="647697767" sldId="266"/>
            <ac:spMk id="8" creationId="{CBDDF3D3-A815-FEE1-6916-216C19EB2268}"/>
          </ac:spMkLst>
        </pc:spChg>
        <pc:spChg chg="mod">
          <ac:chgData name="Streifeneder Vanessa" userId="3adcd3a8-e292-413d-a395-c1035f223ddf" providerId="ADAL" clId="{57EEA3B7-270C-4CEE-9A86-42E62BBBA5C8}" dt="2025-04-29T11:28:45.595" v="546" actId="20577"/>
          <ac:spMkLst>
            <pc:docMk/>
            <pc:sldMk cId="647697767" sldId="266"/>
            <ac:spMk id="51" creationId="{374CF254-10A5-B558-1795-C6824700A335}"/>
          </ac:spMkLst>
        </pc:spChg>
        <pc:picChg chg="mod modCrop">
          <ac:chgData name="Streifeneder Vanessa" userId="3adcd3a8-e292-413d-a395-c1035f223ddf" providerId="ADAL" clId="{57EEA3B7-270C-4CEE-9A86-42E62BBBA5C8}" dt="2025-04-29T20:59:00.848" v="883" actId="732"/>
          <ac:picMkLst>
            <pc:docMk/>
            <pc:sldMk cId="647697767" sldId="266"/>
            <ac:picMk id="23" creationId="{9463FFA1-3B5D-E4B5-0B67-897FCA201714}"/>
          </ac:picMkLst>
        </pc:picChg>
        <pc:cxnChg chg="mod">
          <ac:chgData name="Streifeneder Vanessa" userId="3adcd3a8-e292-413d-a395-c1035f223ddf" providerId="ADAL" clId="{57EEA3B7-270C-4CEE-9A86-42E62BBBA5C8}" dt="2025-04-29T20:53:37.318" v="620" actId="14100"/>
          <ac:cxnSpMkLst>
            <pc:docMk/>
            <pc:sldMk cId="647697767" sldId="266"/>
            <ac:cxnSpMk id="26" creationId="{1A5E9052-CD1A-AA33-4F7E-FBCC29EE38A8}"/>
          </ac:cxnSpMkLst>
        </pc:cxnChg>
        <pc:cxnChg chg="mod">
          <ac:chgData name="Streifeneder Vanessa" userId="3adcd3a8-e292-413d-a395-c1035f223ddf" providerId="ADAL" clId="{57EEA3B7-270C-4CEE-9A86-42E62BBBA5C8}" dt="2025-04-29T20:59:15.880" v="898" actId="14100"/>
          <ac:cxnSpMkLst>
            <pc:docMk/>
            <pc:sldMk cId="647697767" sldId="266"/>
            <ac:cxnSpMk id="27" creationId="{0EBEEC5E-3671-24FC-9890-4528ED59BB9D}"/>
          </ac:cxnSpMkLst>
        </pc:cxnChg>
        <pc:cxnChg chg="mod">
          <ac:chgData name="Streifeneder Vanessa" userId="3adcd3a8-e292-413d-a395-c1035f223ddf" providerId="ADAL" clId="{57EEA3B7-270C-4CEE-9A86-42E62BBBA5C8}" dt="2025-04-29T20:59:12.881" v="897" actId="14100"/>
          <ac:cxnSpMkLst>
            <pc:docMk/>
            <pc:sldMk cId="647697767" sldId="266"/>
            <ac:cxnSpMk id="36" creationId="{13498564-73AD-98AE-6A26-B3CC64883668}"/>
          </ac:cxnSpMkLst>
        </pc:cxnChg>
        <pc:cxnChg chg="mod">
          <ac:chgData name="Streifeneder Vanessa" userId="3adcd3a8-e292-413d-a395-c1035f223ddf" providerId="ADAL" clId="{57EEA3B7-270C-4CEE-9A86-42E62BBBA5C8}" dt="2025-04-29T20:53:56.253" v="625" actId="14100"/>
          <ac:cxnSpMkLst>
            <pc:docMk/>
            <pc:sldMk cId="647697767" sldId="266"/>
            <ac:cxnSpMk id="41" creationId="{A85832CE-2149-B23D-BB2C-C85B1B8F79E8}"/>
          </ac:cxnSpMkLst>
        </pc:cxnChg>
        <pc:cxnChg chg="mod">
          <ac:chgData name="Streifeneder Vanessa" userId="3adcd3a8-e292-413d-a395-c1035f223ddf" providerId="ADAL" clId="{57EEA3B7-270C-4CEE-9A86-42E62BBBA5C8}" dt="2025-04-29T20:59:27.547" v="901" actId="14100"/>
          <ac:cxnSpMkLst>
            <pc:docMk/>
            <pc:sldMk cId="647697767" sldId="266"/>
            <ac:cxnSpMk id="43" creationId="{DC528D21-252C-AE45-F632-939DE19D7118}"/>
          </ac:cxnSpMkLst>
        </pc:cxnChg>
        <pc:cxnChg chg="mod">
          <ac:chgData name="Streifeneder Vanessa" userId="3adcd3a8-e292-413d-a395-c1035f223ddf" providerId="ADAL" clId="{57EEA3B7-270C-4CEE-9A86-42E62BBBA5C8}" dt="2025-04-29T20:59:24.697" v="900" actId="14100"/>
          <ac:cxnSpMkLst>
            <pc:docMk/>
            <pc:sldMk cId="647697767" sldId="266"/>
            <ac:cxnSpMk id="47" creationId="{DC4F5B44-0148-3688-407E-96F4AE5BC7D5}"/>
          </ac:cxnSpMkLst>
        </pc:cxnChg>
        <pc:cxnChg chg="mod">
          <ac:chgData name="Streifeneder Vanessa" userId="3adcd3a8-e292-413d-a395-c1035f223ddf" providerId="ADAL" clId="{57EEA3B7-270C-4CEE-9A86-42E62BBBA5C8}" dt="2025-04-29T20:59:30.472" v="902" actId="14100"/>
          <ac:cxnSpMkLst>
            <pc:docMk/>
            <pc:sldMk cId="647697767" sldId="266"/>
            <ac:cxnSpMk id="49" creationId="{6F466243-3690-3D75-38DE-42DF6900FEB8}"/>
          </ac:cxnSpMkLst>
        </pc:cxnChg>
        <pc:cxnChg chg="mod">
          <ac:chgData name="Streifeneder Vanessa" userId="3adcd3a8-e292-413d-a395-c1035f223ddf" providerId="ADAL" clId="{57EEA3B7-270C-4CEE-9A86-42E62BBBA5C8}" dt="2025-04-29T20:53:46.085" v="622" actId="14100"/>
          <ac:cxnSpMkLst>
            <pc:docMk/>
            <pc:sldMk cId="647697767" sldId="266"/>
            <ac:cxnSpMk id="52" creationId="{BCAE6B95-9E58-FD39-2D04-57807FB1AB6F}"/>
          </ac:cxnSpMkLst>
        </pc:cxnChg>
        <pc:cxnChg chg="mod">
          <ac:chgData name="Streifeneder Vanessa" userId="3adcd3a8-e292-413d-a395-c1035f223ddf" providerId="ADAL" clId="{57EEA3B7-270C-4CEE-9A86-42E62BBBA5C8}" dt="2025-04-29T20:53:41.570" v="621" actId="14100"/>
          <ac:cxnSpMkLst>
            <pc:docMk/>
            <pc:sldMk cId="647697767" sldId="266"/>
            <ac:cxnSpMk id="54" creationId="{3DBBCD3C-4AF3-39DD-25AB-172F61A3C43D}"/>
          </ac:cxnSpMkLst>
        </pc:cxnChg>
        <pc:cxnChg chg="mod">
          <ac:chgData name="Streifeneder Vanessa" userId="3adcd3a8-e292-413d-a395-c1035f223ddf" providerId="ADAL" clId="{57EEA3B7-270C-4CEE-9A86-42E62BBBA5C8}" dt="2025-04-29T20:53:59.100" v="626" actId="14100"/>
          <ac:cxnSpMkLst>
            <pc:docMk/>
            <pc:sldMk cId="647697767" sldId="266"/>
            <ac:cxnSpMk id="56" creationId="{7A5CA806-022A-1634-DE15-F2BC7B1D8DFF}"/>
          </ac:cxnSpMkLst>
        </pc:cxnChg>
        <pc:cxnChg chg="mod">
          <ac:chgData name="Streifeneder Vanessa" userId="3adcd3a8-e292-413d-a395-c1035f223ddf" providerId="ADAL" clId="{57EEA3B7-270C-4CEE-9A86-42E62BBBA5C8}" dt="2025-04-29T20:53:48.917" v="623" actId="14100"/>
          <ac:cxnSpMkLst>
            <pc:docMk/>
            <pc:sldMk cId="647697767" sldId="266"/>
            <ac:cxnSpMk id="58" creationId="{7D0B4F07-5A14-496E-2891-F7C30A8D5DAE}"/>
          </ac:cxnSpMkLst>
        </pc:cxnChg>
      </pc:sldChg>
      <pc:sldChg chg="addSp modSp mod">
        <pc:chgData name="Streifeneder Vanessa" userId="3adcd3a8-e292-413d-a395-c1035f223ddf" providerId="ADAL" clId="{57EEA3B7-270C-4CEE-9A86-42E62BBBA5C8}" dt="2025-04-29T21:10:29.457" v="1396" actId="20577"/>
        <pc:sldMkLst>
          <pc:docMk/>
          <pc:sldMk cId="2025359611" sldId="267"/>
        </pc:sldMkLst>
        <pc:spChg chg="add mod">
          <ac:chgData name="Streifeneder Vanessa" userId="3adcd3a8-e292-413d-a395-c1035f223ddf" providerId="ADAL" clId="{57EEA3B7-270C-4CEE-9A86-42E62BBBA5C8}" dt="2025-04-29T21:05:50.911" v="1308" actId="20577"/>
          <ac:spMkLst>
            <pc:docMk/>
            <pc:sldMk cId="2025359611" sldId="267"/>
            <ac:spMk id="3" creationId="{E4276130-44FB-6BC0-ED17-262B3A8322D1}"/>
          </ac:spMkLst>
        </pc:spChg>
        <pc:spChg chg="add mod">
          <ac:chgData name="Streifeneder Vanessa" userId="3adcd3a8-e292-413d-a395-c1035f223ddf" providerId="ADAL" clId="{57EEA3B7-270C-4CEE-9A86-42E62BBBA5C8}" dt="2025-04-29T21:10:29.457" v="1396" actId="20577"/>
          <ac:spMkLst>
            <pc:docMk/>
            <pc:sldMk cId="2025359611" sldId="267"/>
            <ac:spMk id="7" creationId="{2FF9C2C9-57BF-C0F2-84F5-C096ADA6CE03}"/>
          </ac:spMkLst>
        </pc:spChg>
        <pc:spChg chg="mod">
          <ac:chgData name="Streifeneder Vanessa" userId="3adcd3a8-e292-413d-a395-c1035f223ddf" providerId="ADAL" clId="{57EEA3B7-270C-4CEE-9A86-42E62BBBA5C8}" dt="2025-04-29T21:05:37.409" v="1305" actId="1036"/>
          <ac:spMkLst>
            <pc:docMk/>
            <pc:sldMk cId="2025359611" sldId="267"/>
            <ac:spMk id="21" creationId="{1151208B-A44E-A074-A6AE-DDECD0323FBE}"/>
          </ac:spMkLst>
        </pc:spChg>
        <pc:spChg chg="mod">
          <ac:chgData name="Streifeneder Vanessa" userId="3adcd3a8-e292-413d-a395-c1035f223ddf" providerId="ADAL" clId="{57EEA3B7-270C-4CEE-9A86-42E62BBBA5C8}" dt="2025-04-29T21:05:37.409" v="1305" actId="1036"/>
          <ac:spMkLst>
            <pc:docMk/>
            <pc:sldMk cId="2025359611" sldId="267"/>
            <ac:spMk id="23" creationId="{7B84A03B-69A5-A2C3-112C-865199B3D42E}"/>
          </ac:spMkLst>
        </pc:spChg>
        <pc:picChg chg="mod">
          <ac:chgData name="Streifeneder Vanessa" userId="3adcd3a8-e292-413d-a395-c1035f223ddf" providerId="ADAL" clId="{57EEA3B7-270C-4CEE-9A86-42E62BBBA5C8}" dt="2025-04-29T21:05:37.409" v="1305" actId="1036"/>
          <ac:picMkLst>
            <pc:docMk/>
            <pc:sldMk cId="2025359611" sldId="267"/>
            <ac:picMk id="16" creationId="{CE465FEB-E97A-9DBA-6403-18C9C18E131A}"/>
          </ac:picMkLst>
        </pc:picChg>
      </pc:sldChg>
      <pc:sldChg chg="modSp mod">
        <pc:chgData name="Streifeneder Vanessa" userId="3adcd3a8-e292-413d-a395-c1035f223ddf" providerId="ADAL" clId="{57EEA3B7-270C-4CEE-9A86-42E62BBBA5C8}" dt="2025-04-29T11:30:18.633" v="606" actId="14100"/>
        <pc:sldMkLst>
          <pc:docMk/>
          <pc:sldMk cId="3959488886" sldId="268"/>
        </pc:sldMkLst>
        <pc:spChg chg="mod">
          <ac:chgData name="Streifeneder Vanessa" userId="3adcd3a8-e292-413d-a395-c1035f223ddf" providerId="ADAL" clId="{57EEA3B7-270C-4CEE-9A86-42E62BBBA5C8}" dt="2025-04-29T08:12:18.270" v="38" actId="20577"/>
          <ac:spMkLst>
            <pc:docMk/>
            <pc:sldMk cId="3959488886" sldId="268"/>
            <ac:spMk id="18" creationId="{F0CC6254-BB12-E562-6B30-FF503F1FF01D}"/>
          </ac:spMkLst>
        </pc:spChg>
        <pc:graphicFrameChg chg="mod modGraphic">
          <ac:chgData name="Streifeneder Vanessa" userId="3adcd3a8-e292-413d-a395-c1035f223ddf" providerId="ADAL" clId="{57EEA3B7-270C-4CEE-9A86-42E62BBBA5C8}" dt="2025-04-29T11:30:18.633" v="606" actId="14100"/>
          <ac:graphicFrameMkLst>
            <pc:docMk/>
            <pc:sldMk cId="3959488886" sldId="268"/>
            <ac:graphicFrameMk id="8" creationId="{BA9E4964-D6CB-CE54-E4F3-0EBC55CED20C}"/>
          </ac:graphicFrameMkLst>
        </pc:graphicFrameChg>
        <pc:graphicFrameChg chg="mod modGraphic">
          <ac:chgData name="Streifeneder Vanessa" userId="3adcd3a8-e292-413d-a395-c1035f223ddf" providerId="ADAL" clId="{57EEA3B7-270C-4CEE-9A86-42E62BBBA5C8}" dt="2025-04-29T11:30:13.683" v="605" actId="14100"/>
          <ac:graphicFrameMkLst>
            <pc:docMk/>
            <pc:sldMk cId="3959488886" sldId="268"/>
            <ac:graphicFrameMk id="9" creationId="{1ED980D0-C91D-4532-23DC-5FB5A5C62E72}"/>
          </ac:graphicFrameMkLst>
        </pc:graphicFrameChg>
      </pc:sldChg>
      <pc:sldChg chg="addSp modSp mod">
        <pc:chgData name="Streifeneder Vanessa" userId="3adcd3a8-e292-413d-a395-c1035f223ddf" providerId="ADAL" clId="{57EEA3B7-270C-4CEE-9A86-42E62BBBA5C8}" dt="2025-04-29T11:36:58.397" v="610" actId="20577"/>
        <pc:sldMkLst>
          <pc:docMk/>
          <pc:sldMk cId="3066860510" sldId="269"/>
        </pc:sldMkLst>
        <pc:spChg chg="mod">
          <ac:chgData name="Streifeneder Vanessa" userId="3adcd3a8-e292-413d-a395-c1035f223ddf" providerId="ADAL" clId="{57EEA3B7-270C-4CEE-9A86-42E62BBBA5C8}" dt="2025-04-29T11:08:16.483" v="478" actId="20577"/>
          <ac:spMkLst>
            <pc:docMk/>
            <pc:sldMk cId="3066860510" sldId="269"/>
            <ac:spMk id="2" creationId="{45ABBA92-E573-129B-B3C5-A69736E69321}"/>
          </ac:spMkLst>
        </pc:spChg>
        <pc:spChg chg="mod">
          <ac:chgData name="Streifeneder Vanessa" userId="3adcd3a8-e292-413d-a395-c1035f223ddf" providerId="ADAL" clId="{57EEA3B7-270C-4CEE-9A86-42E62BBBA5C8}" dt="2025-04-29T11:36:54.563" v="608" actId="20577"/>
          <ac:spMkLst>
            <pc:docMk/>
            <pc:sldMk cId="3066860510" sldId="269"/>
            <ac:spMk id="3" creationId="{3B6F8757-9888-5F21-8D41-E2DF41D1FC69}"/>
          </ac:spMkLst>
        </pc:spChg>
        <pc:spChg chg="add mod">
          <ac:chgData name="Streifeneder Vanessa" userId="3adcd3a8-e292-413d-a395-c1035f223ddf" providerId="ADAL" clId="{57EEA3B7-270C-4CEE-9A86-42E62BBBA5C8}" dt="2025-04-29T08:26:25.272" v="170" actId="1036"/>
          <ac:spMkLst>
            <pc:docMk/>
            <pc:sldMk cId="3066860510" sldId="269"/>
            <ac:spMk id="10" creationId="{EFBAB246-2799-344C-0B88-36A04890B39B}"/>
          </ac:spMkLst>
        </pc:spChg>
        <pc:spChg chg="mod">
          <ac:chgData name="Streifeneder Vanessa" userId="3adcd3a8-e292-413d-a395-c1035f223ddf" providerId="ADAL" clId="{57EEA3B7-270C-4CEE-9A86-42E62BBBA5C8}" dt="2025-04-29T08:26:25.272" v="170" actId="1036"/>
          <ac:spMkLst>
            <pc:docMk/>
            <pc:sldMk cId="3066860510" sldId="269"/>
            <ac:spMk id="11" creationId="{6AE43AEB-1552-CE40-4146-0EB3BEA2CAD4}"/>
          </ac:spMkLst>
        </pc:spChg>
        <pc:spChg chg="mod">
          <ac:chgData name="Streifeneder Vanessa" userId="3adcd3a8-e292-413d-a395-c1035f223ddf" providerId="ADAL" clId="{57EEA3B7-270C-4CEE-9A86-42E62BBBA5C8}" dt="2025-04-29T08:26:25.272" v="170" actId="1036"/>
          <ac:spMkLst>
            <pc:docMk/>
            <pc:sldMk cId="3066860510" sldId="269"/>
            <ac:spMk id="12" creationId="{022A52C1-0FFE-C463-82FE-71F1326229FD}"/>
          </ac:spMkLst>
        </pc:spChg>
        <pc:spChg chg="mod">
          <ac:chgData name="Streifeneder Vanessa" userId="3adcd3a8-e292-413d-a395-c1035f223ddf" providerId="ADAL" clId="{57EEA3B7-270C-4CEE-9A86-42E62BBBA5C8}" dt="2025-04-29T11:36:58.397" v="610" actId="20577"/>
          <ac:spMkLst>
            <pc:docMk/>
            <pc:sldMk cId="3066860510" sldId="269"/>
            <ac:spMk id="15" creationId="{EAA25B2C-CB78-47A9-6490-6411468DECFB}"/>
          </ac:spMkLst>
        </pc:spChg>
        <pc:spChg chg="add mod">
          <ac:chgData name="Streifeneder Vanessa" userId="3adcd3a8-e292-413d-a395-c1035f223ddf" providerId="ADAL" clId="{57EEA3B7-270C-4CEE-9A86-42E62BBBA5C8}" dt="2025-04-29T08:26:25.272" v="170" actId="1036"/>
          <ac:spMkLst>
            <pc:docMk/>
            <pc:sldMk cId="3066860510" sldId="269"/>
            <ac:spMk id="17" creationId="{6BDE38BC-17F0-ED8C-F3F4-4EDC47C701F7}"/>
          </ac:spMkLst>
        </pc:spChg>
        <pc:spChg chg="add mod">
          <ac:chgData name="Streifeneder Vanessa" userId="3adcd3a8-e292-413d-a395-c1035f223ddf" providerId="ADAL" clId="{57EEA3B7-270C-4CEE-9A86-42E62BBBA5C8}" dt="2025-04-29T08:25:30.911" v="114" actId="571"/>
          <ac:spMkLst>
            <pc:docMk/>
            <pc:sldMk cId="3066860510" sldId="269"/>
            <ac:spMk id="18" creationId="{CC03CF29-EC3C-3F9C-DE57-03D282704169}"/>
          </ac:spMkLst>
        </pc:spChg>
        <pc:spChg chg="add mod">
          <ac:chgData name="Streifeneder Vanessa" userId="3adcd3a8-e292-413d-a395-c1035f223ddf" providerId="ADAL" clId="{57EEA3B7-270C-4CEE-9A86-42E62BBBA5C8}" dt="2025-04-29T08:25:30.911" v="114" actId="571"/>
          <ac:spMkLst>
            <pc:docMk/>
            <pc:sldMk cId="3066860510" sldId="269"/>
            <ac:spMk id="19" creationId="{51EE931E-4BEF-E43E-669C-BA7C67EE2B00}"/>
          </ac:spMkLst>
        </pc:spChg>
        <pc:spChg chg="add mod">
          <ac:chgData name="Streifeneder Vanessa" userId="3adcd3a8-e292-413d-a395-c1035f223ddf" providerId="ADAL" clId="{57EEA3B7-270C-4CEE-9A86-42E62BBBA5C8}" dt="2025-04-29T08:25:30.911" v="114" actId="571"/>
          <ac:spMkLst>
            <pc:docMk/>
            <pc:sldMk cId="3066860510" sldId="269"/>
            <ac:spMk id="20" creationId="{8DB6AA06-E214-B9EE-B5EE-99D6FF81D871}"/>
          </ac:spMkLst>
        </pc:spChg>
        <pc:spChg chg="add mod">
          <ac:chgData name="Streifeneder Vanessa" userId="3adcd3a8-e292-413d-a395-c1035f223ddf" providerId="ADAL" clId="{57EEA3B7-270C-4CEE-9A86-42E62BBBA5C8}" dt="2025-04-29T08:26:18.007" v="146" actId="571"/>
          <ac:spMkLst>
            <pc:docMk/>
            <pc:sldMk cId="3066860510" sldId="269"/>
            <ac:spMk id="24" creationId="{B805F69B-4525-96A9-71B0-9E398C6C71C6}"/>
          </ac:spMkLst>
        </pc:spChg>
        <pc:graphicFrameChg chg="mod modGraphic">
          <ac:chgData name="Streifeneder Vanessa" userId="3adcd3a8-e292-413d-a395-c1035f223ddf" providerId="ADAL" clId="{57EEA3B7-270C-4CEE-9A86-42E62BBBA5C8}" dt="2025-04-29T11:08:41.748" v="486" actId="1035"/>
          <ac:graphicFrameMkLst>
            <pc:docMk/>
            <pc:sldMk cId="3066860510" sldId="269"/>
            <ac:graphicFrameMk id="13" creationId="{467C5F13-ADDD-86F1-1E39-3C86047B9F3B}"/>
          </ac:graphicFrameMkLst>
        </pc:graphicFrameChg>
        <pc:graphicFrameChg chg="mod modGraphic">
          <ac:chgData name="Streifeneder Vanessa" userId="3adcd3a8-e292-413d-a395-c1035f223ddf" providerId="ADAL" clId="{57EEA3B7-270C-4CEE-9A86-42E62BBBA5C8}" dt="2025-04-29T08:26:44.559" v="176" actId="255"/>
          <ac:graphicFrameMkLst>
            <pc:docMk/>
            <pc:sldMk cId="3066860510" sldId="269"/>
            <ac:graphicFrameMk id="16" creationId="{76E0432E-941C-9621-2942-985B81C84A32}"/>
          </ac:graphicFrameMkLst>
        </pc:graphicFrameChg>
        <pc:picChg chg="add mod modCrop">
          <ac:chgData name="Streifeneder Vanessa" userId="3adcd3a8-e292-413d-a395-c1035f223ddf" providerId="ADAL" clId="{57EEA3B7-270C-4CEE-9A86-42E62BBBA5C8}" dt="2025-04-29T08:26:25.272" v="170" actId="1036"/>
          <ac:picMkLst>
            <pc:docMk/>
            <pc:sldMk cId="3066860510" sldId="269"/>
            <ac:picMk id="9" creationId="{23AAAD6C-FFD4-B1D4-F773-74103EFAEF5A}"/>
          </ac:picMkLst>
        </pc:picChg>
        <pc:picChg chg="mod">
          <ac:chgData name="Streifeneder Vanessa" userId="3adcd3a8-e292-413d-a395-c1035f223ddf" providerId="ADAL" clId="{57EEA3B7-270C-4CEE-9A86-42E62BBBA5C8}" dt="2025-04-29T08:26:25.272" v="170" actId="1036"/>
          <ac:picMkLst>
            <pc:docMk/>
            <pc:sldMk cId="3066860510" sldId="269"/>
            <ac:picMk id="14" creationId="{89B9CB99-D6A6-827D-F39A-3A0A440DF743}"/>
          </ac:picMkLst>
        </pc:picChg>
        <pc:picChg chg="add mod">
          <ac:chgData name="Streifeneder Vanessa" userId="3adcd3a8-e292-413d-a395-c1035f223ddf" providerId="ADAL" clId="{57EEA3B7-270C-4CEE-9A86-42E62BBBA5C8}" dt="2025-04-29T08:26:12.193" v="142" actId="571"/>
          <ac:picMkLst>
            <pc:docMk/>
            <pc:sldMk cId="3066860510" sldId="269"/>
            <ac:picMk id="21" creationId="{081F2B48-EE6F-8597-AFA8-4DF16E70D2A7}"/>
          </ac:picMkLst>
        </pc:picChg>
        <pc:picChg chg="add mod">
          <ac:chgData name="Streifeneder Vanessa" userId="3adcd3a8-e292-413d-a395-c1035f223ddf" providerId="ADAL" clId="{57EEA3B7-270C-4CEE-9A86-42E62BBBA5C8}" dt="2025-04-29T08:26:12.193" v="142" actId="571"/>
          <ac:picMkLst>
            <pc:docMk/>
            <pc:sldMk cId="3066860510" sldId="269"/>
            <ac:picMk id="22" creationId="{E9F87DB9-AD89-58C7-E512-07B1F09DF4A1}"/>
          </ac:picMkLst>
        </pc:picChg>
        <pc:picChg chg="add mod">
          <ac:chgData name="Streifeneder Vanessa" userId="3adcd3a8-e292-413d-a395-c1035f223ddf" providerId="ADAL" clId="{57EEA3B7-270C-4CEE-9A86-42E62BBBA5C8}" dt="2025-04-29T08:26:18.007" v="146" actId="571"/>
          <ac:picMkLst>
            <pc:docMk/>
            <pc:sldMk cId="3066860510" sldId="269"/>
            <ac:picMk id="23" creationId="{FCA66BB7-7960-1F6A-5183-F5E8C427428B}"/>
          </ac:picMkLst>
        </pc:picChg>
      </pc:sldChg>
      <pc:sldChg chg="modSp mod">
        <pc:chgData name="Streifeneder Vanessa" userId="3adcd3a8-e292-413d-a395-c1035f223ddf" providerId="ADAL" clId="{57EEA3B7-270C-4CEE-9A86-42E62BBBA5C8}" dt="2025-04-29T21:12:22.406" v="1397" actId="207"/>
        <pc:sldMkLst>
          <pc:docMk/>
          <pc:sldMk cId="1039484480" sldId="270"/>
        </pc:sldMkLst>
        <pc:spChg chg="mod">
          <ac:chgData name="Streifeneder Vanessa" userId="3adcd3a8-e292-413d-a395-c1035f223ddf" providerId="ADAL" clId="{57EEA3B7-270C-4CEE-9A86-42E62BBBA5C8}" dt="2025-04-29T11:19:04.358" v="497" actId="5793"/>
          <ac:spMkLst>
            <pc:docMk/>
            <pc:sldMk cId="1039484480" sldId="270"/>
            <ac:spMk id="3" creationId="{3B6F8757-9888-5F21-8D41-E2DF41D1FC69}"/>
          </ac:spMkLst>
        </pc:spChg>
        <pc:graphicFrameChg chg="mod">
          <ac:chgData name="Streifeneder Vanessa" userId="3adcd3a8-e292-413d-a395-c1035f223ddf" providerId="ADAL" clId="{57EEA3B7-270C-4CEE-9A86-42E62BBBA5C8}" dt="2025-04-29T21:12:22.406" v="1397" actId="207"/>
          <ac:graphicFrameMkLst>
            <pc:docMk/>
            <pc:sldMk cId="1039484480" sldId="270"/>
            <ac:graphicFrameMk id="7" creationId="{8B9F5B04-38B5-FD56-C77D-2502D9985F32}"/>
          </ac:graphicFrameMkLst>
        </pc:graphicFrameChg>
      </pc:sldChg>
      <pc:sldChg chg="addSp modSp mod">
        <pc:chgData name="Streifeneder Vanessa" userId="3adcd3a8-e292-413d-a395-c1035f223ddf" providerId="ADAL" clId="{57EEA3B7-270C-4CEE-9A86-42E62BBBA5C8}" dt="2025-04-29T21:12:47.558" v="1402" actId="207"/>
        <pc:sldMkLst>
          <pc:docMk/>
          <pc:sldMk cId="3191345819" sldId="272"/>
        </pc:sldMkLst>
        <pc:graphicFrameChg chg="mod">
          <ac:chgData name="Streifeneder Vanessa" userId="3adcd3a8-e292-413d-a395-c1035f223ddf" providerId="ADAL" clId="{57EEA3B7-270C-4CEE-9A86-42E62BBBA5C8}" dt="2025-04-29T21:12:47.558" v="1402" actId="207"/>
          <ac:graphicFrameMkLst>
            <pc:docMk/>
            <pc:sldMk cId="3191345819" sldId="272"/>
            <ac:graphicFrameMk id="8" creationId="{F05B2116-BA15-F800-36B1-9CD5A61D5EA2}"/>
          </ac:graphicFrameMkLst>
        </pc:graphicFrameChg>
        <pc:picChg chg="add mod">
          <ac:chgData name="Streifeneder Vanessa" userId="3adcd3a8-e292-413d-a395-c1035f223ddf" providerId="ADAL" clId="{57EEA3B7-270C-4CEE-9A86-42E62BBBA5C8}" dt="2025-04-29T08:27:31.888" v="178" actId="1076"/>
          <ac:picMkLst>
            <pc:docMk/>
            <pc:sldMk cId="3191345819" sldId="272"/>
            <ac:picMk id="9" creationId="{B867A803-E162-AA9F-8DE1-D112135BA4FC}"/>
          </ac:picMkLst>
        </pc:picChg>
      </pc:sldChg>
      <pc:sldMasterChg chg="modSldLayout">
        <pc:chgData name="Streifeneder Vanessa" userId="3adcd3a8-e292-413d-a395-c1035f223ddf" providerId="ADAL" clId="{57EEA3B7-270C-4CEE-9A86-42E62BBBA5C8}" dt="2025-04-29T08:09:15.425" v="11" actId="1076"/>
        <pc:sldMasterMkLst>
          <pc:docMk/>
          <pc:sldMasterMk cId="2563760958" sldId="2147483648"/>
        </pc:sldMasterMkLst>
        <pc:sldLayoutChg chg="addSp modSp">
          <pc:chgData name="Streifeneder Vanessa" userId="3adcd3a8-e292-413d-a395-c1035f223ddf" providerId="ADAL" clId="{57EEA3B7-270C-4CEE-9A86-42E62BBBA5C8}" dt="2025-04-29T08:09:15.425" v="11" actId="1076"/>
          <pc:sldLayoutMkLst>
            <pc:docMk/>
            <pc:sldMasterMk cId="2563760958" sldId="2147483648"/>
            <pc:sldLayoutMk cId="4159342245" sldId="2147483650"/>
          </pc:sldLayoutMkLst>
          <pc:picChg chg="add mod">
            <ac:chgData name="Streifeneder Vanessa" userId="3adcd3a8-e292-413d-a395-c1035f223ddf" providerId="ADAL" clId="{57EEA3B7-270C-4CEE-9A86-42E62BBBA5C8}" dt="2025-04-29T08:09:15.425" v="11" actId="1076"/>
            <ac:picMkLst>
              <pc:docMk/>
              <pc:sldMasterMk cId="2563760958" sldId="2147483648"/>
              <pc:sldLayoutMk cId="4159342245" sldId="2147483650"/>
              <ac:picMk id="2050" creationId="{6C973879-2D1E-739B-77B6-74480B6841AA}"/>
            </ac:picMkLst>
          </pc:picChg>
        </pc:sldLayoutChg>
      </pc:sldMasterChg>
    </pc:docChg>
  </pc:docChgLst>
  <pc:docChgLst>
    <pc:chgData name="Streifeneder Vanessa" userId="3adcd3a8-e292-413d-a395-c1035f223ddf" providerId="ADAL" clId="{79448099-22DC-4DD3-8FE9-44E3BE28EA66}"/>
    <pc:docChg chg="undo custSel addSld delSld modSld sldOrd">
      <pc:chgData name="Streifeneder Vanessa" userId="3adcd3a8-e292-413d-a395-c1035f223ddf" providerId="ADAL" clId="{79448099-22DC-4DD3-8FE9-44E3BE28EA66}" dt="2025-04-11T12:34:31.938" v="1915" actId="14861"/>
      <pc:docMkLst>
        <pc:docMk/>
      </pc:docMkLst>
      <pc:sldChg chg="addSp delSp modSp mod">
        <pc:chgData name="Streifeneder Vanessa" userId="3adcd3a8-e292-413d-a395-c1035f223ddf" providerId="ADAL" clId="{79448099-22DC-4DD3-8FE9-44E3BE28EA66}" dt="2025-04-11T12:34:31.938" v="1915" actId="14861"/>
        <pc:sldMkLst>
          <pc:docMk/>
          <pc:sldMk cId="647697767" sldId="266"/>
        </pc:sldMkLst>
        <pc:spChg chg="mod">
          <ac:chgData name="Streifeneder Vanessa" userId="3adcd3a8-e292-413d-a395-c1035f223ddf" providerId="ADAL" clId="{79448099-22DC-4DD3-8FE9-44E3BE28EA66}" dt="2025-04-11T08:52:00.787" v="1114" actId="14100"/>
          <ac:spMkLst>
            <pc:docMk/>
            <pc:sldMk cId="647697767" sldId="266"/>
            <ac:spMk id="2" creationId="{45ABBA92-E573-129B-B3C5-A69736E69321}"/>
          </ac:spMkLst>
        </pc:spChg>
        <pc:spChg chg="add mod ord">
          <ac:chgData name="Streifeneder Vanessa" userId="3adcd3a8-e292-413d-a395-c1035f223ddf" providerId="ADAL" clId="{79448099-22DC-4DD3-8FE9-44E3BE28EA66}" dt="2025-04-11T08:06:36.531" v="429" actId="14100"/>
          <ac:spMkLst>
            <pc:docMk/>
            <pc:sldMk cId="647697767" sldId="266"/>
            <ac:spMk id="3" creationId="{0F23A058-E185-00A1-92EA-D387EEAF540B}"/>
          </ac:spMkLst>
        </pc:spChg>
        <pc:spChg chg="add mod">
          <ac:chgData name="Streifeneder Vanessa" userId="3adcd3a8-e292-413d-a395-c1035f223ddf" providerId="ADAL" clId="{79448099-22DC-4DD3-8FE9-44E3BE28EA66}" dt="2025-04-11T08:43:47.123" v="810" actId="1076"/>
          <ac:spMkLst>
            <pc:docMk/>
            <pc:sldMk cId="647697767" sldId="266"/>
            <ac:spMk id="13" creationId="{FADB8469-2B6A-C189-5CDD-4BFFCCC2AA49}"/>
          </ac:spMkLst>
        </pc:spChg>
        <pc:spChg chg="add mod">
          <ac:chgData name="Streifeneder Vanessa" userId="3adcd3a8-e292-413d-a395-c1035f223ddf" providerId="ADAL" clId="{79448099-22DC-4DD3-8FE9-44E3BE28EA66}" dt="2025-04-11T08:06:30.797" v="428" actId="20577"/>
          <ac:spMkLst>
            <pc:docMk/>
            <pc:sldMk cId="647697767" sldId="266"/>
            <ac:spMk id="51" creationId="{374CF254-10A5-B558-1795-C6824700A335}"/>
          </ac:spMkLst>
        </pc:spChg>
        <pc:graphicFrameChg chg="mod">
          <ac:chgData name="Streifeneder Vanessa" userId="3adcd3a8-e292-413d-a395-c1035f223ddf" providerId="ADAL" clId="{79448099-22DC-4DD3-8FE9-44E3BE28EA66}" dt="2025-04-11T09:01:10.693" v="1220" actId="207"/>
          <ac:graphicFrameMkLst>
            <pc:docMk/>
            <pc:sldMk cId="647697767" sldId="266"/>
            <ac:graphicFrameMk id="7" creationId="{E3941979-6D03-1F86-ABD6-14EDE1C0C34B}"/>
          </ac:graphicFrameMkLst>
        </pc:graphicFrameChg>
        <pc:picChg chg="mod ord">
          <ac:chgData name="Streifeneder Vanessa" userId="3adcd3a8-e292-413d-a395-c1035f223ddf" providerId="ADAL" clId="{79448099-22DC-4DD3-8FE9-44E3BE28EA66}" dt="2025-04-11T12:34:26.593" v="1914" actId="14861"/>
          <ac:picMkLst>
            <pc:docMk/>
            <pc:sldMk cId="647697767" sldId="266"/>
            <ac:picMk id="9" creationId="{61C58D70-C51F-E285-D9E5-FD3C9CA78736}"/>
          </ac:picMkLst>
        </pc:picChg>
        <pc:picChg chg="add mod ord">
          <ac:chgData name="Streifeneder Vanessa" userId="3adcd3a8-e292-413d-a395-c1035f223ddf" providerId="ADAL" clId="{79448099-22DC-4DD3-8FE9-44E3BE28EA66}" dt="2025-04-11T12:34:31.938" v="1915" actId="14861"/>
          <ac:picMkLst>
            <pc:docMk/>
            <pc:sldMk cId="647697767" sldId="266"/>
            <ac:picMk id="19" creationId="{543E70D2-76F9-0B59-005E-0D51E11889ED}"/>
          </ac:picMkLst>
        </pc:picChg>
        <pc:picChg chg="add mod modCrop">
          <ac:chgData name="Streifeneder Vanessa" userId="3adcd3a8-e292-413d-a395-c1035f223ddf" providerId="ADAL" clId="{79448099-22DC-4DD3-8FE9-44E3BE28EA66}" dt="2025-04-11T07:57:52.086" v="332" actId="14861"/>
          <ac:picMkLst>
            <pc:docMk/>
            <pc:sldMk cId="647697767" sldId="266"/>
            <ac:picMk id="21" creationId="{01A31BAD-B84B-0BC1-0BA0-5C84A96FBD3B}"/>
          </ac:picMkLst>
        </pc:picChg>
        <pc:picChg chg="add mod ord">
          <ac:chgData name="Streifeneder Vanessa" userId="3adcd3a8-e292-413d-a395-c1035f223ddf" providerId="ADAL" clId="{79448099-22DC-4DD3-8FE9-44E3BE28EA66}" dt="2025-04-11T08:05:29.430" v="416" actId="1076"/>
          <ac:picMkLst>
            <pc:docMk/>
            <pc:sldMk cId="647697767" sldId="266"/>
            <ac:picMk id="23" creationId="{9463FFA1-3B5D-E4B5-0B67-897FCA201714}"/>
          </ac:picMkLst>
        </pc:picChg>
        <pc:cxnChg chg="add mod">
          <ac:chgData name="Streifeneder Vanessa" userId="3adcd3a8-e292-413d-a395-c1035f223ddf" providerId="ADAL" clId="{79448099-22DC-4DD3-8FE9-44E3BE28EA66}" dt="2025-04-11T07:57:33.731" v="331" actId="693"/>
          <ac:cxnSpMkLst>
            <pc:docMk/>
            <pc:sldMk cId="647697767" sldId="266"/>
            <ac:cxnSpMk id="26" creationId="{1A5E9052-CD1A-AA33-4F7E-FBCC29EE38A8}"/>
          </ac:cxnSpMkLst>
        </pc:cxnChg>
        <pc:cxnChg chg="add mod">
          <ac:chgData name="Streifeneder Vanessa" userId="3adcd3a8-e292-413d-a395-c1035f223ddf" providerId="ADAL" clId="{79448099-22DC-4DD3-8FE9-44E3BE28EA66}" dt="2025-04-11T07:57:33.731" v="331" actId="693"/>
          <ac:cxnSpMkLst>
            <pc:docMk/>
            <pc:sldMk cId="647697767" sldId="266"/>
            <ac:cxnSpMk id="27" creationId="{0EBEEC5E-3671-24FC-9890-4528ED59BB9D}"/>
          </ac:cxnSpMkLst>
        </pc:cxnChg>
        <pc:cxnChg chg="add mod ord">
          <ac:chgData name="Streifeneder Vanessa" userId="3adcd3a8-e292-413d-a395-c1035f223ddf" providerId="ADAL" clId="{79448099-22DC-4DD3-8FE9-44E3BE28EA66}" dt="2025-04-11T07:57:33.731" v="331" actId="693"/>
          <ac:cxnSpMkLst>
            <pc:docMk/>
            <pc:sldMk cId="647697767" sldId="266"/>
            <ac:cxnSpMk id="31" creationId="{1E7B97D6-64B9-8693-516A-04D6C0305800}"/>
          </ac:cxnSpMkLst>
        </pc:cxnChg>
        <pc:cxnChg chg="add mod">
          <ac:chgData name="Streifeneder Vanessa" userId="3adcd3a8-e292-413d-a395-c1035f223ddf" providerId="ADAL" clId="{79448099-22DC-4DD3-8FE9-44E3BE28EA66}" dt="2025-04-11T07:57:33.731" v="331" actId="693"/>
          <ac:cxnSpMkLst>
            <pc:docMk/>
            <pc:sldMk cId="647697767" sldId="266"/>
            <ac:cxnSpMk id="36" creationId="{13498564-73AD-98AE-6A26-B3CC64883668}"/>
          </ac:cxnSpMkLst>
        </pc:cxnChg>
        <pc:cxnChg chg="add mod">
          <ac:chgData name="Streifeneder Vanessa" userId="3adcd3a8-e292-413d-a395-c1035f223ddf" providerId="ADAL" clId="{79448099-22DC-4DD3-8FE9-44E3BE28EA66}" dt="2025-04-11T08:04:27.851" v="403" actId="14100"/>
          <ac:cxnSpMkLst>
            <pc:docMk/>
            <pc:sldMk cId="647697767" sldId="266"/>
            <ac:cxnSpMk id="41" creationId="{A85832CE-2149-B23D-BB2C-C85B1B8F79E8}"/>
          </ac:cxnSpMkLst>
        </pc:cxnChg>
        <pc:cxnChg chg="add mod">
          <ac:chgData name="Streifeneder Vanessa" userId="3adcd3a8-e292-413d-a395-c1035f223ddf" providerId="ADAL" clId="{79448099-22DC-4DD3-8FE9-44E3BE28EA66}" dt="2025-04-11T08:04:35.827" v="406" actId="14100"/>
          <ac:cxnSpMkLst>
            <pc:docMk/>
            <pc:sldMk cId="647697767" sldId="266"/>
            <ac:cxnSpMk id="43" creationId="{DC528D21-252C-AE45-F632-939DE19D7118}"/>
          </ac:cxnSpMkLst>
        </pc:cxnChg>
        <pc:cxnChg chg="add mod ord">
          <ac:chgData name="Streifeneder Vanessa" userId="3adcd3a8-e292-413d-a395-c1035f223ddf" providerId="ADAL" clId="{79448099-22DC-4DD3-8FE9-44E3BE28EA66}" dt="2025-04-11T08:05:21.730" v="414" actId="14100"/>
          <ac:cxnSpMkLst>
            <pc:docMk/>
            <pc:sldMk cId="647697767" sldId="266"/>
            <ac:cxnSpMk id="47" creationId="{DC4F5B44-0148-3688-407E-96F4AE5BC7D5}"/>
          </ac:cxnSpMkLst>
        </pc:cxnChg>
        <pc:cxnChg chg="add mod">
          <ac:chgData name="Streifeneder Vanessa" userId="3adcd3a8-e292-413d-a395-c1035f223ddf" providerId="ADAL" clId="{79448099-22DC-4DD3-8FE9-44E3BE28EA66}" dt="2025-04-11T08:05:19.290" v="413" actId="14100"/>
          <ac:cxnSpMkLst>
            <pc:docMk/>
            <pc:sldMk cId="647697767" sldId="266"/>
            <ac:cxnSpMk id="49" creationId="{6F466243-3690-3D75-38DE-42DF6900FEB8}"/>
          </ac:cxnSpMkLst>
        </pc:cxnChg>
        <pc:cxnChg chg="add mod">
          <ac:chgData name="Streifeneder Vanessa" userId="3adcd3a8-e292-413d-a395-c1035f223ddf" providerId="ADAL" clId="{79448099-22DC-4DD3-8FE9-44E3BE28EA66}" dt="2025-04-11T08:03:50.226" v="389" actId="14100"/>
          <ac:cxnSpMkLst>
            <pc:docMk/>
            <pc:sldMk cId="647697767" sldId="266"/>
            <ac:cxnSpMk id="52" creationId="{BCAE6B95-9E58-FD39-2D04-57807FB1AB6F}"/>
          </ac:cxnSpMkLst>
        </pc:cxnChg>
        <pc:cxnChg chg="add mod">
          <ac:chgData name="Streifeneder Vanessa" userId="3adcd3a8-e292-413d-a395-c1035f223ddf" providerId="ADAL" clId="{79448099-22DC-4DD3-8FE9-44E3BE28EA66}" dt="2025-04-11T08:03:55.763" v="392" actId="14100"/>
          <ac:cxnSpMkLst>
            <pc:docMk/>
            <pc:sldMk cId="647697767" sldId="266"/>
            <ac:cxnSpMk id="54" creationId="{3DBBCD3C-4AF3-39DD-25AB-172F61A3C43D}"/>
          </ac:cxnSpMkLst>
        </pc:cxnChg>
        <pc:cxnChg chg="add mod">
          <ac:chgData name="Streifeneder Vanessa" userId="3adcd3a8-e292-413d-a395-c1035f223ddf" providerId="ADAL" clId="{79448099-22DC-4DD3-8FE9-44E3BE28EA66}" dt="2025-04-11T08:04:01.077" v="395" actId="14100"/>
          <ac:cxnSpMkLst>
            <pc:docMk/>
            <pc:sldMk cId="647697767" sldId="266"/>
            <ac:cxnSpMk id="56" creationId="{7A5CA806-022A-1634-DE15-F2BC7B1D8DFF}"/>
          </ac:cxnSpMkLst>
        </pc:cxnChg>
        <pc:cxnChg chg="add mod">
          <ac:chgData name="Streifeneder Vanessa" userId="3adcd3a8-e292-413d-a395-c1035f223ddf" providerId="ADAL" clId="{79448099-22DC-4DD3-8FE9-44E3BE28EA66}" dt="2025-04-11T08:04:06.802" v="398" actId="14100"/>
          <ac:cxnSpMkLst>
            <pc:docMk/>
            <pc:sldMk cId="647697767" sldId="266"/>
            <ac:cxnSpMk id="58" creationId="{7D0B4F07-5A14-496E-2891-F7C30A8D5DAE}"/>
          </ac:cxnSpMkLst>
        </pc:cxnChg>
      </pc:sldChg>
      <pc:sldChg chg="addSp delSp modSp mod">
        <pc:chgData name="Streifeneder Vanessa" userId="3adcd3a8-e292-413d-a395-c1035f223ddf" providerId="ADAL" clId="{79448099-22DC-4DD3-8FE9-44E3BE28EA66}" dt="2025-04-11T09:54:20.789" v="1458" actId="113"/>
        <pc:sldMkLst>
          <pc:docMk/>
          <pc:sldMk cId="2025359611" sldId="267"/>
        </pc:sldMkLst>
        <pc:spChg chg="mod">
          <ac:chgData name="Streifeneder Vanessa" userId="3adcd3a8-e292-413d-a395-c1035f223ddf" providerId="ADAL" clId="{79448099-22DC-4DD3-8FE9-44E3BE28EA66}" dt="2025-04-11T08:51:39.477" v="1089" actId="115"/>
          <ac:spMkLst>
            <pc:docMk/>
            <pc:sldMk cId="2025359611" sldId="267"/>
            <ac:spMk id="2" creationId="{45ABBA92-E573-129B-B3C5-A69736E69321}"/>
          </ac:spMkLst>
        </pc:spChg>
        <pc:spChg chg="add mod">
          <ac:chgData name="Streifeneder Vanessa" userId="3adcd3a8-e292-413d-a395-c1035f223ddf" providerId="ADAL" clId="{79448099-22DC-4DD3-8FE9-44E3BE28EA66}" dt="2025-04-11T09:54:20.789" v="1458" actId="113"/>
          <ac:spMkLst>
            <pc:docMk/>
            <pc:sldMk cId="2025359611" sldId="267"/>
            <ac:spMk id="21" creationId="{1151208B-A44E-A074-A6AE-DDECD0323FBE}"/>
          </ac:spMkLst>
        </pc:spChg>
        <pc:spChg chg="add mod">
          <ac:chgData name="Streifeneder Vanessa" userId="3adcd3a8-e292-413d-a395-c1035f223ddf" providerId="ADAL" clId="{79448099-22DC-4DD3-8FE9-44E3BE28EA66}" dt="2025-04-11T08:54:07.077" v="1169" actId="115"/>
          <ac:spMkLst>
            <pc:docMk/>
            <pc:sldMk cId="2025359611" sldId="267"/>
            <ac:spMk id="23" creationId="{7B84A03B-69A5-A2C3-112C-865199B3D42E}"/>
          </ac:spMkLst>
        </pc:spChg>
        <pc:graphicFrameChg chg="add mod modGraphic">
          <ac:chgData name="Streifeneder Vanessa" userId="3adcd3a8-e292-413d-a395-c1035f223ddf" providerId="ADAL" clId="{79448099-22DC-4DD3-8FE9-44E3BE28EA66}" dt="2025-04-11T09:01:15.301" v="1222" actId="207"/>
          <ac:graphicFrameMkLst>
            <pc:docMk/>
            <pc:sldMk cId="2025359611" sldId="267"/>
            <ac:graphicFrameMk id="25" creationId="{5F7EE85A-BA06-6DFA-1CEE-4189F298CDC3}"/>
          </ac:graphicFrameMkLst>
        </pc:graphicFrameChg>
        <pc:picChg chg="add mod ord">
          <ac:chgData name="Streifeneder Vanessa" userId="3adcd3a8-e292-413d-a395-c1035f223ddf" providerId="ADAL" clId="{79448099-22DC-4DD3-8FE9-44E3BE28EA66}" dt="2025-04-11T08:51:30.939" v="1088"/>
          <ac:picMkLst>
            <pc:docMk/>
            <pc:sldMk cId="2025359611" sldId="267"/>
            <ac:picMk id="16" creationId="{CE465FEB-E97A-9DBA-6403-18C9C18E131A}"/>
          </ac:picMkLst>
        </pc:picChg>
      </pc:sldChg>
      <pc:sldChg chg="addSp modSp">
        <pc:chgData name="Streifeneder Vanessa" userId="3adcd3a8-e292-413d-a395-c1035f223ddf" providerId="ADAL" clId="{79448099-22DC-4DD3-8FE9-44E3BE28EA66}" dt="2025-04-11T08:59:27.302" v="1202"/>
        <pc:sldMkLst>
          <pc:docMk/>
          <pc:sldMk cId="3959488886" sldId="268"/>
        </pc:sldMkLst>
        <pc:graphicFrameChg chg="add mod">
          <ac:chgData name="Streifeneder Vanessa" userId="3adcd3a8-e292-413d-a395-c1035f223ddf" providerId="ADAL" clId="{79448099-22DC-4DD3-8FE9-44E3BE28EA66}" dt="2025-04-11T08:59:27.302" v="1202"/>
          <ac:graphicFrameMkLst>
            <pc:docMk/>
            <pc:sldMk cId="3959488886" sldId="268"/>
            <ac:graphicFrameMk id="7" creationId="{817811C8-4EF8-DF92-2E56-5E57C8D4C8AD}"/>
          </ac:graphicFrameMkLst>
        </pc:graphicFrameChg>
      </pc:sldChg>
      <pc:sldChg chg="addSp modSp">
        <pc:chgData name="Streifeneder Vanessa" userId="3adcd3a8-e292-413d-a395-c1035f223ddf" providerId="ADAL" clId="{79448099-22DC-4DD3-8FE9-44E3BE28EA66}" dt="2025-04-11T08:59:29.654" v="1203"/>
        <pc:sldMkLst>
          <pc:docMk/>
          <pc:sldMk cId="3066860510" sldId="269"/>
        </pc:sldMkLst>
      </pc:sldChg>
      <pc:sldChg chg="addSp modSp mod">
        <pc:chgData name="Streifeneder Vanessa" userId="3adcd3a8-e292-413d-a395-c1035f223ddf" providerId="ADAL" clId="{79448099-22DC-4DD3-8FE9-44E3BE28EA66}" dt="2025-04-11T10:12:12.864" v="1913" actId="790"/>
        <pc:sldMkLst>
          <pc:docMk/>
          <pc:sldMk cId="1039484480" sldId="270"/>
        </pc:sldMkLst>
        <pc:spChg chg="mod">
          <ac:chgData name="Streifeneder Vanessa" userId="3adcd3a8-e292-413d-a395-c1035f223ddf" providerId="ADAL" clId="{79448099-22DC-4DD3-8FE9-44E3BE28EA66}" dt="2025-04-11T10:05:35.116" v="1761" actId="20577"/>
          <ac:spMkLst>
            <pc:docMk/>
            <pc:sldMk cId="1039484480" sldId="270"/>
            <ac:spMk id="2" creationId="{45ABBA92-E573-129B-B3C5-A69736E69321}"/>
          </ac:spMkLst>
        </pc:spChg>
        <pc:spChg chg="mod">
          <ac:chgData name="Streifeneder Vanessa" userId="3adcd3a8-e292-413d-a395-c1035f223ddf" providerId="ADAL" clId="{79448099-22DC-4DD3-8FE9-44E3BE28EA66}" dt="2025-04-11T10:12:12.864" v="1913" actId="790"/>
          <ac:spMkLst>
            <pc:docMk/>
            <pc:sldMk cId="1039484480" sldId="270"/>
            <ac:spMk id="3" creationId="{3B6F8757-9888-5F21-8D41-E2DF41D1FC69}"/>
          </ac:spMkLst>
        </pc:spChg>
        <pc:graphicFrameChg chg="add mod">
          <ac:chgData name="Streifeneder Vanessa" userId="3adcd3a8-e292-413d-a395-c1035f223ddf" providerId="ADAL" clId="{79448099-22DC-4DD3-8FE9-44E3BE28EA66}" dt="2025-04-11T08:59:34.270" v="1204"/>
          <ac:graphicFrameMkLst>
            <pc:docMk/>
            <pc:sldMk cId="1039484480" sldId="270"/>
            <ac:graphicFrameMk id="7" creationId="{8B9F5B04-38B5-FD56-C77D-2502D9985F32}"/>
          </ac:graphicFrameMkLst>
        </pc:graphicFrameChg>
      </pc:sldChg>
      <pc:sldChg chg="addSp modSp del">
        <pc:chgData name="Streifeneder Vanessa" userId="3adcd3a8-e292-413d-a395-c1035f223ddf" providerId="ADAL" clId="{79448099-22DC-4DD3-8FE9-44E3BE28EA66}" dt="2025-04-11T09:56:51.827" v="1459" actId="47"/>
        <pc:sldMkLst>
          <pc:docMk/>
          <pc:sldMk cId="1246657474" sldId="271"/>
        </pc:sldMkLst>
      </pc:sldChg>
      <pc:sldChg chg="addSp modSp new mod ord">
        <pc:chgData name="Streifeneder Vanessa" userId="3adcd3a8-e292-413d-a395-c1035f223ddf" providerId="ADAL" clId="{79448099-22DC-4DD3-8FE9-44E3BE28EA66}" dt="2025-04-11T09:52:02.157" v="1455" actId="20577"/>
        <pc:sldMkLst>
          <pc:docMk/>
          <pc:sldMk cId="1395156496" sldId="273"/>
        </pc:sldMkLst>
        <pc:spChg chg="mod">
          <ac:chgData name="Streifeneder Vanessa" userId="3adcd3a8-e292-413d-a395-c1035f223ddf" providerId="ADAL" clId="{79448099-22DC-4DD3-8FE9-44E3BE28EA66}" dt="2025-04-11T09:02:44.699" v="1235" actId="790"/>
          <ac:spMkLst>
            <pc:docMk/>
            <pc:sldMk cId="1395156496" sldId="273"/>
            <ac:spMk id="2" creationId="{DBFEAEAA-0FA9-64EB-355E-C80FA5313294}"/>
          </ac:spMkLst>
        </pc:spChg>
        <pc:spChg chg="mod">
          <ac:chgData name="Streifeneder Vanessa" userId="3adcd3a8-e292-413d-a395-c1035f223ddf" providerId="ADAL" clId="{79448099-22DC-4DD3-8FE9-44E3BE28EA66}" dt="2025-04-11T09:52:02.157" v="1455" actId="20577"/>
          <ac:spMkLst>
            <pc:docMk/>
            <pc:sldMk cId="1395156496" sldId="273"/>
            <ac:spMk id="3" creationId="{9B1E6807-3EBC-84FB-53E5-14A935174A3C}"/>
          </ac:spMkLst>
        </pc:spChg>
        <pc:graphicFrameChg chg="add mod">
          <ac:chgData name="Streifeneder Vanessa" userId="3adcd3a8-e292-413d-a395-c1035f223ddf" providerId="ADAL" clId="{79448099-22DC-4DD3-8FE9-44E3BE28EA66}" dt="2025-04-11T08:59:23.916" v="1201"/>
          <ac:graphicFrameMkLst>
            <pc:docMk/>
            <pc:sldMk cId="1395156496" sldId="273"/>
            <ac:graphicFrameMk id="7" creationId="{274DDC3B-B761-1091-1077-6F0FF7D0C334}"/>
          </ac:graphicFrameMkLst>
        </pc:graphicFrameChg>
      </pc:sldChg>
    </pc:docChg>
  </pc:docChgLst>
</pc:chgInfo>
</file>

<file path=ppt/comments/modernComment_109_A6D270E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3F60D7A-3F6D-4071-8DAC-D137D483CBE7}" authorId="{A1EEB4BC-BBF5-9AC2-5422-4C2A015DD51D}" status="resolved" created="2025-04-27T06:34:53.234" complete="100000">
    <pc:sldMkLst xmlns:pc="http://schemas.microsoft.com/office/powerpoint/2013/main/command">
      <pc:docMk/>
      <pc:sldMk cId="2798809327" sldId="265"/>
    </pc:sldMkLst>
    <p188:txBody>
      <a:bodyPr/>
      <a:lstStyle/>
      <a:p>
        <a:r>
          <a:rPr lang="de-AT"/>
          <a:t>Affiliation sollte auf der Seite auch stehen.
Auch ROGER und UiB Logo bitte ergänzen.</a:t>
        </a:r>
      </a:p>
    </p188:txBody>
  </p188:cm>
</p188:cmLst>
</file>

<file path=ppt/comments/modernComment_10B_78B888F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F5BCB02-D620-4D32-BC34-DAEBDFB9E374}" authorId="{A1EEB4BC-BBF5-9AC2-5422-4C2A015DD51D}" status="resolved" created="2025-04-27T06:48:04.72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25359611" sldId="267"/>
      <ac:spMk id="21" creationId="{1151208B-A44E-A074-A6AE-DDECD0323FBE}"/>
    </ac:deMkLst>
    <p188:txBody>
      <a:bodyPr/>
      <a:lstStyle/>
      <a:p>
        <a:r>
          <a:rPr lang="de-AT"/>
          <a:t>Ich hab „Argumentation“ zu „Augmentation“ ausgebessert 😉</a:t>
        </a:r>
      </a:p>
    </p188:txBody>
  </p188:cm>
</p188:cmLst>
</file>

<file path=ppt/comments/modernComment_10C_EC01017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1D2CD81-5A03-497E-9C3D-0C345CF319EF}" authorId="{A1EEB4BC-BBF5-9AC2-5422-4C2A015DD51D}" status="resolved" created="2025-04-27T06:53:50.75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59488886" sldId="268"/>
      <ac:spMk id="18" creationId="{F0CC6254-BB12-E562-6B30-FF503F1FF01D}"/>
    </ac:deMkLst>
    <p188:txBody>
      <a:bodyPr/>
      <a:lstStyle/>
      <a:p>
        <a:r>
          <a:rPr lang="de-AT"/>
          <a:t>Würde das eher „Reference“ nennen. Ground truth wurde nicht wirklich gemacht bzw. die Daten nicht im Feld generiert</a:t>
        </a:r>
      </a:p>
    </p188:txBody>
  </p188:cm>
</p188:cmLst>
</file>

<file path=ppt/comments/modernComment_110_BE38129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4496CC-2351-4B59-900A-4ED187FC68F9}" authorId="{A1EEB4BC-BBF5-9AC2-5422-4C2A015DD51D}" status="resolved" created="2025-04-27T07:00:52.650" complete="100000">
    <pc:sldMkLst xmlns:pc="http://schemas.microsoft.com/office/powerpoint/2013/main/command">
      <pc:docMk/>
      <pc:sldMk cId="3191345819" sldId="272"/>
    </pc:sldMkLst>
    <p188:txBody>
      <a:bodyPr/>
      <a:lstStyle/>
      <a:p>
        <a:r>
          <a:rPr lang="de-AT"/>
          <a:t>Bitte ROGER Logo einfügen</a:t>
        </a:r>
      </a:p>
    </p188:txBody>
  </p188:cm>
</p188:cmLst>
</file>

<file path=ppt/comments/modernComment_111_5328661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F14638C-362D-4519-87DE-1E4E75B0793B}" authorId="{A1EEB4BC-BBF5-9AC2-5422-4C2A015DD51D}" status="resolved" created="2025-04-27T06:41:25.03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95156496" sldId="273"/>
      <ac:spMk id="3" creationId="{9B1E6807-3EBC-84FB-53E5-14A935174A3C}"/>
    </ac:deMkLst>
    <p188:txBody>
      <a:bodyPr/>
      <a:lstStyle/>
      <a:p>
        <a:r>
          <a:rPr lang="de-AT"/>
          <a:t>Anm.: Due hattest hier „geologic“ stehen, aber Geologie ist hier nicht relevant, sondern die geomorphologische Oberflächenstruktur. Die Unterscheidung von anderen Features (z.B. Schuttflächen) kann hier beim Vortrag auch erwähnt werden.
S-2 hat 10m (nicht 30), hab‘s korrigiert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10BA0E-2874-45EE-AE56-D08371C943F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F183C5C6-E068-457D-92DF-28C97F78C3CA}">
      <dgm:prSet phldrT="[Text]"/>
      <dgm:spPr/>
      <dgm:t>
        <a:bodyPr/>
        <a:lstStyle/>
        <a:p>
          <a:r>
            <a:rPr lang="de-AT"/>
            <a:t>Study Area</a:t>
          </a:r>
        </a:p>
      </dgm:t>
    </dgm:pt>
    <dgm:pt modelId="{9E7E59B2-5AB7-4D05-B069-13D765B81981}" type="parTrans" cxnId="{5E127A27-AF90-419C-82A4-7E1BBCAB832E}">
      <dgm:prSet/>
      <dgm:spPr/>
      <dgm:t>
        <a:bodyPr/>
        <a:lstStyle/>
        <a:p>
          <a:endParaRPr lang="de-AT"/>
        </a:p>
      </dgm:t>
    </dgm:pt>
    <dgm:pt modelId="{533F314B-893B-48F2-92F2-A3A02FC23499}" type="sibTrans" cxnId="{5E127A27-AF90-419C-82A4-7E1BBCAB832E}">
      <dgm:prSet/>
      <dgm:spPr/>
      <dgm:t>
        <a:bodyPr/>
        <a:lstStyle/>
        <a:p>
          <a:endParaRPr lang="de-AT"/>
        </a:p>
      </dgm:t>
    </dgm:pt>
    <dgm:pt modelId="{01A18E13-AA86-4FB7-B84C-2B884534F8EB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de-AT" err="1"/>
            <a:t>DeepLab</a:t>
          </a:r>
          <a:r>
            <a:rPr lang="de-AT"/>
            <a:t> V3+</a:t>
          </a:r>
        </a:p>
      </dgm:t>
    </dgm:pt>
    <dgm:pt modelId="{2B15461F-AABC-402C-AF27-95670AA57B89}" type="parTrans" cxnId="{E586867C-40F7-4AC5-935C-EBEF321D7ECE}">
      <dgm:prSet/>
      <dgm:spPr/>
      <dgm:t>
        <a:bodyPr/>
        <a:lstStyle/>
        <a:p>
          <a:endParaRPr lang="de-AT"/>
        </a:p>
      </dgm:t>
    </dgm:pt>
    <dgm:pt modelId="{85D9F2BF-27C7-4F37-962C-3FD9CFD4B4FF}" type="sibTrans" cxnId="{E586867C-40F7-4AC5-935C-EBEF321D7ECE}">
      <dgm:prSet/>
      <dgm:spPr/>
      <dgm:t>
        <a:bodyPr/>
        <a:lstStyle/>
        <a:p>
          <a:endParaRPr lang="de-AT"/>
        </a:p>
      </dgm:t>
    </dgm:pt>
    <dgm:pt modelId="{9E9558E6-DB5C-4343-8582-947592485551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de-AT" err="1"/>
            <a:t>Results</a:t>
          </a:r>
          <a:endParaRPr lang="de-AT"/>
        </a:p>
      </dgm:t>
    </dgm:pt>
    <dgm:pt modelId="{89059264-4288-4170-BE01-61CC4D5F06A4}" type="parTrans" cxnId="{87D981C4-730F-43C7-BD71-47B3BF4D1DB2}">
      <dgm:prSet/>
      <dgm:spPr/>
      <dgm:t>
        <a:bodyPr/>
        <a:lstStyle/>
        <a:p>
          <a:endParaRPr lang="de-AT"/>
        </a:p>
      </dgm:t>
    </dgm:pt>
    <dgm:pt modelId="{6EAE096F-8671-4467-87F7-5C8C6C09C1A5}" type="sibTrans" cxnId="{87D981C4-730F-43C7-BD71-47B3BF4D1DB2}">
      <dgm:prSet/>
      <dgm:spPr/>
      <dgm:t>
        <a:bodyPr/>
        <a:lstStyle/>
        <a:p>
          <a:endParaRPr lang="de-AT"/>
        </a:p>
      </dgm:t>
    </dgm:pt>
    <dgm:pt modelId="{BACE923A-9681-407D-8D7C-7F47D6EF066C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de-AT"/>
            <a:t>Outlook</a:t>
          </a:r>
        </a:p>
      </dgm:t>
    </dgm:pt>
    <dgm:pt modelId="{D9A6526A-8447-43A7-8559-3D2157AAEA08}" type="parTrans" cxnId="{4339C26A-DE89-44BC-A8A0-C3E9248E5A71}">
      <dgm:prSet/>
      <dgm:spPr/>
      <dgm:t>
        <a:bodyPr/>
        <a:lstStyle/>
        <a:p>
          <a:endParaRPr lang="de-AT"/>
        </a:p>
      </dgm:t>
    </dgm:pt>
    <dgm:pt modelId="{5F974C83-2EB9-4038-8A5E-A449CAC7A12F}" type="sibTrans" cxnId="{4339C26A-DE89-44BC-A8A0-C3E9248E5A71}">
      <dgm:prSet/>
      <dgm:spPr/>
      <dgm:t>
        <a:bodyPr/>
        <a:lstStyle/>
        <a:p>
          <a:endParaRPr lang="de-AT"/>
        </a:p>
      </dgm:t>
    </dgm:pt>
    <dgm:pt modelId="{2AF41AD1-9F04-4558-B429-AEA0FE00DF41}" type="pres">
      <dgm:prSet presAssocID="{0C10BA0E-2874-45EE-AE56-D08371C943F7}" presName="Name0" presStyleCnt="0">
        <dgm:presLayoutVars>
          <dgm:dir/>
          <dgm:resizeHandles val="exact"/>
        </dgm:presLayoutVars>
      </dgm:prSet>
      <dgm:spPr/>
    </dgm:pt>
    <dgm:pt modelId="{2A1B36DB-E513-4E6D-A576-73EB9F832A8C}" type="pres">
      <dgm:prSet presAssocID="{F183C5C6-E068-457D-92DF-28C97F78C3CA}" presName="parTxOnly" presStyleLbl="node1" presStyleIdx="0" presStyleCnt="4">
        <dgm:presLayoutVars>
          <dgm:bulletEnabled val="1"/>
        </dgm:presLayoutVars>
      </dgm:prSet>
      <dgm:spPr/>
    </dgm:pt>
    <dgm:pt modelId="{D1897406-EC23-4D37-8D0C-32A8CF9F2FDF}" type="pres">
      <dgm:prSet presAssocID="{533F314B-893B-48F2-92F2-A3A02FC23499}" presName="parSpace" presStyleCnt="0"/>
      <dgm:spPr/>
    </dgm:pt>
    <dgm:pt modelId="{33DE238D-1ED9-48A9-8C2D-EC5FA2F4A15F}" type="pres">
      <dgm:prSet presAssocID="{01A18E13-AA86-4FB7-B84C-2B884534F8EB}" presName="parTxOnly" presStyleLbl="node1" presStyleIdx="1" presStyleCnt="4">
        <dgm:presLayoutVars>
          <dgm:bulletEnabled val="1"/>
        </dgm:presLayoutVars>
      </dgm:prSet>
      <dgm:spPr/>
    </dgm:pt>
    <dgm:pt modelId="{4AA10E11-5AC9-4FDC-A5AC-35D4F1B2B3A7}" type="pres">
      <dgm:prSet presAssocID="{85D9F2BF-27C7-4F37-962C-3FD9CFD4B4FF}" presName="parSpace" presStyleCnt="0"/>
      <dgm:spPr/>
    </dgm:pt>
    <dgm:pt modelId="{D4CFE5A7-7E7F-4B10-B657-C764C666E23A}" type="pres">
      <dgm:prSet presAssocID="{9E9558E6-DB5C-4343-8582-947592485551}" presName="parTxOnly" presStyleLbl="node1" presStyleIdx="2" presStyleCnt="4" custLinFactNeighborX="572" custLinFactNeighborY="-2132">
        <dgm:presLayoutVars>
          <dgm:bulletEnabled val="1"/>
        </dgm:presLayoutVars>
      </dgm:prSet>
      <dgm:spPr/>
    </dgm:pt>
    <dgm:pt modelId="{0D325166-D9AD-4E5B-9758-931C11725B44}" type="pres">
      <dgm:prSet presAssocID="{6EAE096F-8671-4467-87F7-5C8C6C09C1A5}" presName="parSpace" presStyleCnt="0"/>
      <dgm:spPr/>
    </dgm:pt>
    <dgm:pt modelId="{0E2D9D6B-BF83-4AF3-AD41-E9DEB52BBAB8}" type="pres">
      <dgm:prSet presAssocID="{BACE923A-9681-407D-8D7C-7F47D6EF066C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B79B6224-7271-4587-9454-B13E4EBA9193}" type="presOf" srcId="{BACE923A-9681-407D-8D7C-7F47D6EF066C}" destId="{0E2D9D6B-BF83-4AF3-AD41-E9DEB52BBAB8}" srcOrd="0" destOrd="0" presId="urn:microsoft.com/office/officeart/2005/8/layout/hChevron3"/>
    <dgm:cxn modelId="{EAB15527-5DAC-461E-A2FA-A51701743879}" type="presOf" srcId="{01A18E13-AA86-4FB7-B84C-2B884534F8EB}" destId="{33DE238D-1ED9-48A9-8C2D-EC5FA2F4A15F}" srcOrd="0" destOrd="0" presId="urn:microsoft.com/office/officeart/2005/8/layout/hChevron3"/>
    <dgm:cxn modelId="{5E127A27-AF90-419C-82A4-7E1BBCAB832E}" srcId="{0C10BA0E-2874-45EE-AE56-D08371C943F7}" destId="{F183C5C6-E068-457D-92DF-28C97F78C3CA}" srcOrd="0" destOrd="0" parTransId="{9E7E59B2-5AB7-4D05-B069-13D765B81981}" sibTransId="{533F314B-893B-48F2-92F2-A3A02FC23499}"/>
    <dgm:cxn modelId="{4339C26A-DE89-44BC-A8A0-C3E9248E5A71}" srcId="{0C10BA0E-2874-45EE-AE56-D08371C943F7}" destId="{BACE923A-9681-407D-8D7C-7F47D6EF066C}" srcOrd="3" destOrd="0" parTransId="{D9A6526A-8447-43A7-8559-3D2157AAEA08}" sibTransId="{5F974C83-2EB9-4038-8A5E-A449CAC7A12F}"/>
    <dgm:cxn modelId="{E586867C-40F7-4AC5-935C-EBEF321D7ECE}" srcId="{0C10BA0E-2874-45EE-AE56-D08371C943F7}" destId="{01A18E13-AA86-4FB7-B84C-2B884534F8EB}" srcOrd="1" destOrd="0" parTransId="{2B15461F-AABC-402C-AF27-95670AA57B89}" sibTransId="{85D9F2BF-27C7-4F37-962C-3FD9CFD4B4FF}"/>
    <dgm:cxn modelId="{FB22FD85-8E53-4BD3-9A28-0B1822AFFF53}" type="presOf" srcId="{0C10BA0E-2874-45EE-AE56-D08371C943F7}" destId="{2AF41AD1-9F04-4558-B429-AEA0FE00DF41}" srcOrd="0" destOrd="0" presId="urn:microsoft.com/office/officeart/2005/8/layout/hChevron3"/>
    <dgm:cxn modelId="{603671AB-081B-4767-A7D0-F55821FB3B95}" type="presOf" srcId="{9E9558E6-DB5C-4343-8582-947592485551}" destId="{D4CFE5A7-7E7F-4B10-B657-C764C666E23A}" srcOrd="0" destOrd="0" presId="urn:microsoft.com/office/officeart/2005/8/layout/hChevron3"/>
    <dgm:cxn modelId="{87D981C4-730F-43C7-BD71-47B3BF4D1DB2}" srcId="{0C10BA0E-2874-45EE-AE56-D08371C943F7}" destId="{9E9558E6-DB5C-4343-8582-947592485551}" srcOrd="2" destOrd="0" parTransId="{89059264-4288-4170-BE01-61CC4D5F06A4}" sibTransId="{6EAE096F-8671-4467-87F7-5C8C6C09C1A5}"/>
    <dgm:cxn modelId="{DBBA05EA-3835-4881-A42B-BB6606D0EAA7}" type="presOf" srcId="{F183C5C6-E068-457D-92DF-28C97F78C3CA}" destId="{2A1B36DB-E513-4E6D-A576-73EB9F832A8C}" srcOrd="0" destOrd="0" presId="urn:microsoft.com/office/officeart/2005/8/layout/hChevron3"/>
    <dgm:cxn modelId="{4BF72245-FB20-4C2A-87AA-D64B5A2E2CF0}" type="presParOf" srcId="{2AF41AD1-9F04-4558-B429-AEA0FE00DF41}" destId="{2A1B36DB-E513-4E6D-A576-73EB9F832A8C}" srcOrd="0" destOrd="0" presId="urn:microsoft.com/office/officeart/2005/8/layout/hChevron3"/>
    <dgm:cxn modelId="{33E63B69-95D9-455D-B2C4-6403B36C1133}" type="presParOf" srcId="{2AF41AD1-9F04-4558-B429-AEA0FE00DF41}" destId="{D1897406-EC23-4D37-8D0C-32A8CF9F2FDF}" srcOrd="1" destOrd="0" presId="urn:microsoft.com/office/officeart/2005/8/layout/hChevron3"/>
    <dgm:cxn modelId="{9839D1AD-DDE0-42E5-9015-05AF1F17491D}" type="presParOf" srcId="{2AF41AD1-9F04-4558-B429-AEA0FE00DF41}" destId="{33DE238D-1ED9-48A9-8C2D-EC5FA2F4A15F}" srcOrd="2" destOrd="0" presId="urn:microsoft.com/office/officeart/2005/8/layout/hChevron3"/>
    <dgm:cxn modelId="{DA3CEE80-0DBF-4E72-A121-DE177351E2AA}" type="presParOf" srcId="{2AF41AD1-9F04-4558-B429-AEA0FE00DF41}" destId="{4AA10E11-5AC9-4FDC-A5AC-35D4F1B2B3A7}" srcOrd="3" destOrd="0" presId="urn:microsoft.com/office/officeart/2005/8/layout/hChevron3"/>
    <dgm:cxn modelId="{0F3509D0-93DA-4B1E-A03E-4EBAF6AF8FCE}" type="presParOf" srcId="{2AF41AD1-9F04-4558-B429-AEA0FE00DF41}" destId="{D4CFE5A7-7E7F-4B10-B657-C764C666E23A}" srcOrd="4" destOrd="0" presId="urn:microsoft.com/office/officeart/2005/8/layout/hChevron3"/>
    <dgm:cxn modelId="{8583AA1A-8763-48F7-9DDC-3F6ADA68C962}" type="presParOf" srcId="{2AF41AD1-9F04-4558-B429-AEA0FE00DF41}" destId="{0D325166-D9AD-4E5B-9758-931C11725B44}" srcOrd="5" destOrd="0" presId="urn:microsoft.com/office/officeart/2005/8/layout/hChevron3"/>
    <dgm:cxn modelId="{714F4470-4C3C-495E-8143-262598FD7977}" type="presParOf" srcId="{2AF41AD1-9F04-4558-B429-AEA0FE00DF41}" destId="{0E2D9D6B-BF83-4AF3-AD41-E9DEB52BBA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10BA0E-2874-45EE-AE56-D08371C943F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F183C5C6-E068-457D-92DF-28C97F78C3CA}">
      <dgm:prSet phldrT="[Text]"/>
      <dgm:spPr/>
      <dgm:t>
        <a:bodyPr/>
        <a:lstStyle/>
        <a:p>
          <a:r>
            <a:rPr lang="de-AT"/>
            <a:t>Study Area</a:t>
          </a:r>
        </a:p>
      </dgm:t>
    </dgm:pt>
    <dgm:pt modelId="{9E7E59B2-5AB7-4D05-B069-13D765B81981}" type="parTrans" cxnId="{5E127A27-AF90-419C-82A4-7E1BBCAB832E}">
      <dgm:prSet/>
      <dgm:spPr/>
      <dgm:t>
        <a:bodyPr/>
        <a:lstStyle/>
        <a:p>
          <a:endParaRPr lang="de-AT"/>
        </a:p>
      </dgm:t>
    </dgm:pt>
    <dgm:pt modelId="{533F314B-893B-48F2-92F2-A3A02FC23499}" type="sibTrans" cxnId="{5E127A27-AF90-419C-82A4-7E1BBCAB832E}">
      <dgm:prSet/>
      <dgm:spPr/>
      <dgm:t>
        <a:bodyPr/>
        <a:lstStyle/>
        <a:p>
          <a:endParaRPr lang="de-AT"/>
        </a:p>
      </dgm:t>
    </dgm:pt>
    <dgm:pt modelId="{01A18E13-AA86-4FB7-B84C-2B884534F8EB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de-AT" err="1"/>
            <a:t>DeepLab</a:t>
          </a:r>
          <a:r>
            <a:rPr lang="de-AT"/>
            <a:t> V3+</a:t>
          </a:r>
        </a:p>
      </dgm:t>
    </dgm:pt>
    <dgm:pt modelId="{2B15461F-AABC-402C-AF27-95670AA57B89}" type="parTrans" cxnId="{E586867C-40F7-4AC5-935C-EBEF321D7ECE}">
      <dgm:prSet/>
      <dgm:spPr/>
      <dgm:t>
        <a:bodyPr/>
        <a:lstStyle/>
        <a:p>
          <a:endParaRPr lang="de-AT"/>
        </a:p>
      </dgm:t>
    </dgm:pt>
    <dgm:pt modelId="{85D9F2BF-27C7-4F37-962C-3FD9CFD4B4FF}" type="sibTrans" cxnId="{E586867C-40F7-4AC5-935C-EBEF321D7ECE}">
      <dgm:prSet/>
      <dgm:spPr/>
      <dgm:t>
        <a:bodyPr/>
        <a:lstStyle/>
        <a:p>
          <a:endParaRPr lang="de-AT"/>
        </a:p>
      </dgm:t>
    </dgm:pt>
    <dgm:pt modelId="{9E9558E6-DB5C-4343-8582-947592485551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de-AT" err="1"/>
            <a:t>Results</a:t>
          </a:r>
          <a:endParaRPr lang="de-AT"/>
        </a:p>
      </dgm:t>
    </dgm:pt>
    <dgm:pt modelId="{89059264-4288-4170-BE01-61CC4D5F06A4}" type="parTrans" cxnId="{87D981C4-730F-43C7-BD71-47B3BF4D1DB2}">
      <dgm:prSet/>
      <dgm:spPr/>
      <dgm:t>
        <a:bodyPr/>
        <a:lstStyle/>
        <a:p>
          <a:endParaRPr lang="de-AT"/>
        </a:p>
      </dgm:t>
    </dgm:pt>
    <dgm:pt modelId="{6EAE096F-8671-4467-87F7-5C8C6C09C1A5}" type="sibTrans" cxnId="{87D981C4-730F-43C7-BD71-47B3BF4D1DB2}">
      <dgm:prSet/>
      <dgm:spPr/>
      <dgm:t>
        <a:bodyPr/>
        <a:lstStyle/>
        <a:p>
          <a:endParaRPr lang="de-AT"/>
        </a:p>
      </dgm:t>
    </dgm:pt>
    <dgm:pt modelId="{BACE923A-9681-407D-8D7C-7F47D6EF066C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de-AT"/>
            <a:t>Outlook</a:t>
          </a:r>
        </a:p>
      </dgm:t>
    </dgm:pt>
    <dgm:pt modelId="{D9A6526A-8447-43A7-8559-3D2157AAEA08}" type="parTrans" cxnId="{4339C26A-DE89-44BC-A8A0-C3E9248E5A71}">
      <dgm:prSet/>
      <dgm:spPr/>
      <dgm:t>
        <a:bodyPr/>
        <a:lstStyle/>
        <a:p>
          <a:endParaRPr lang="de-AT"/>
        </a:p>
      </dgm:t>
    </dgm:pt>
    <dgm:pt modelId="{5F974C83-2EB9-4038-8A5E-A449CAC7A12F}" type="sibTrans" cxnId="{4339C26A-DE89-44BC-A8A0-C3E9248E5A71}">
      <dgm:prSet/>
      <dgm:spPr/>
      <dgm:t>
        <a:bodyPr/>
        <a:lstStyle/>
        <a:p>
          <a:endParaRPr lang="de-AT"/>
        </a:p>
      </dgm:t>
    </dgm:pt>
    <dgm:pt modelId="{2AF41AD1-9F04-4558-B429-AEA0FE00DF41}" type="pres">
      <dgm:prSet presAssocID="{0C10BA0E-2874-45EE-AE56-D08371C943F7}" presName="Name0" presStyleCnt="0">
        <dgm:presLayoutVars>
          <dgm:dir/>
          <dgm:resizeHandles val="exact"/>
        </dgm:presLayoutVars>
      </dgm:prSet>
      <dgm:spPr/>
    </dgm:pt>
    <dgm:pt modelId="{2A1B36DB-E513-4E6D-A576-73EB9F832A8C}" type="pres">
      <dgm:prSet presAssocID="{F183C5C6-E068-457D-92DF-28C97F78C3CA}" presName="parTxOnly" presStyleLbl="node1" presStyleIdx="0" presStyleCnt="4">
        <dgm:presLayoutVars>
          <dgm:bulletEnabled val="1"/>
        </dgm:presLayoutVars>
      </dgm:prSet>
      <dgm:spPr/>
    </dgm:pt>
    <dgm:pt modelId="{D1897406-EC23-4D37-8D0C-32A8CF9F2FDF}" type="pres">
      <dgm:prSet presAssocID="{533F314B-893B-48F2-92F2-A3A02FC23499}" presName="parSpace" presStyleCnt="0"/>
      <dgm:spPr/>
    </dgm:pt>
    <dgm:pt modelId="{33DE238D-1ED9-48A9-8C2D-EC5FA2F4A15F}" type="pres">
      <dgm:prSet presAssocID="{01A18E13-AA86-4FB7-B84C-2B884534F8EB}" presName="parTxOnly" presStyleLbl="node1" presStyleIdx="1" presStyleCnt="4">
        <dgm:presLayoutVars>
          <dgm:bulletEnabled val="1"/>
        </dgm:presLayoutVars>
      </dgm:prSet>
      <dgm:spPr/>
    </dgm:pt>
    <dgm:pt modelId="{4AA10E11-5AC9-4FDC-A5AC-35D4F1B2B3A7}" type="pres">
      <dgm:prSet presAssocID="{85D9F2BF-27C7-4F37-962C-3FD9CFD4B4FF}" presName="parSpace" presStyleCnt="0"/>
      <dgm:spPr/>
    </dgm:pt>
    <dgm:pt modelId="{D4CFE5A7-7E7F-4B10-B657-C764C666E23A}" type="pres">
      <dgm:prSet presAssocID="{9E9558E6-DB5C-4343-8582-947592485551}" presName="parTxOnly" presStyleLbl="node1" presStyleIdx="2" presStyleCnt="4" custLinFactNeighborX="572" custLinFactNeighborY="-2132">
        <dgm:presLayoutVars>
          <dgm:bulletEnabled val="1"/>
        </dgm:presLayoutVars>
      </dgm:prSet>
      <dgm:spPr/>
    </dgm:pt>
    <dgm:pt modelId="{0D325166-D9AD-4E5B-9758-931C11725B44}" type="pres">
      <dgm:prSet presAssocID="{6EAE096F-8671-4467-87F7-5C8C6C09C1A5}" presName="parSpace" presStyleCnt="0"/>
      <dgm:spPr/>
    </dgm:pt>
    <dgm:pt modelId="{0E2D9D6B-BF83-4AF3-AD41-E9DEB52BBAB8}" type="pres">
      <dgm:prSet presAssocID="{BACE923A-9681-407D-8D7C-7F47D6EF066C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B79B6224-7271-4587-9454-B13E4EBA9193}" type="presOf" srcId="{BACE923A-9681-407D-8D7C-7F47D6EF066C}" destId="{0E2D9D6B-BF83-4AF3-AD41-E9DEB52BBAB8}" srcOrd="0" destOrd="0" presId="urn:microsoft.com/office/officeart/2005/8/layout/hChevron3"/>
    <dgm:cxn modelId="{EAB15527-5DAC-461E-A2FA-A51701743879}" type="presOf" srcId="{01A18E13-AA86-4FB7-B84C-2B884534F8EB}" destId="{33DE238D-1ED9-48A9-8C2D-EC5FA2F4A15F}" srcOrd="0" destOrd="0" presId="urn:microsoft.com/office/officeart/2005/8/layout/hChevron3"/>
    <dgm:cxn modelId="{5E127A27-AF90-419C-82A4-7E1BBCAB832E}" srcId="{0C10BA0E-2874-45EE-AE56-D08371C943F7}" destId="{F183C5C6-E068-457D-92DF-28C97F78C3CA}" srcOrd="0" destOrd="0" parTransId="{9E7E59B2-5AB7-4D05-B069-13D765B81981}" sibTransId="{533F314B-893B-48F2-92F2-A3A02FC23499}"/>
    <dgm:cxn modelId="{4339C26A-DE89-44BC-A8A0-C3E9248E5A71}" srcId="{0C10BA0E-2874-45EE-AE56-D08371C943F7}" destId="{BACE923A-9681-407D-8D7C-7F47D6EF066C}" srcOrd="3" destOrd="0" parTransId="{D9A6526A-8447-43A7-8559-3D2157AAEA08}" sibTransId="{5F974C83-2EB9-4038-8A5E-A449CAC7A12F}"/>
    <dgm:cxn modelId="{E586867C-40F7-4AC5-935C-EBEF321D7ECE}" srcId="{0C10BA0E-2874-45EE-AE56-D08371C943F7}" destId="{01A18E13-AA86-4FB7-B84C-2B884534F8EB}" srcOrd="1" destOrd="0" parTransId="{2B15461F-AABC-402C-AF27-95670AA57B89}" sibTransId="{85D9F2BF-27C7-4F37-962C-3FD9CFD4B4FF}"/>
    <dgm:cxn modelId="{FB22FD85-8E53-4BD3-9A28-0B1822AFFF53}" type="presOf" srcId="{0C10BA0E-2874-45EE-AE56-D08371C943F7}" destId="{2AF41AD1-9F04-4558-B429-AEA0FE00DF41}" srcOrd="0" destOrd="0" presId="urn:microsoft.com/office/officeart/2005/8/layout/hChevron3"/>
    <dgm:cxn modelId="{603671AB-081B-4767-A7D0-F55821FB3B95}" type="presOf" srcId="{9E9558E6-DB5C-4343-8582-947592485551}" destId="{D4CFE5A7-7E7F-4B10-B657-C764C666E23A}" srcOrd="0" destOrd="0" presId="urn:microsoft.com/office/officeart/2005/8/layout/hChevron3"/>
    <dgm:cxn modelId="{87D981C4-730F-43C7-BD71-47B3BF4D1DB2}" srcId="{0C10BA0E-2874-45EE-AE56-D08371C943F7}" destId="{9E9558E6-DB5C-4343-8582-947592485551}" srcOrd="2" destOrd="0" parTransId="{89059264-4288-4170-BE01-61CC4D5F06A4}" sibTransId="{6EAE096F-8671-4467-87F7-5C8C6C09C1A5}"/>
    <dgm:cxn modelId="{DBBA05EA-3835-4881-A42B-BB6606D0EAA7}" type="presOf" srcId="{F183C5C6-E068-457D-92DF-28C97F78C3CA}" destId="{2A1B36DB-E513-4E6D-A576-73EB9F832A8C}" srcOrd="0" destOrd="0" presId="urn:microsoft.com/office/officeart/2005/8/layout/hChevron3"/>
    <dgm:cxn modelId="{4BF72245-FB20-4C2A-87AA-D64B5A2E2CF0}" type="presParOf" srcId="{2AF41AD1-9F04-4558-B429-AEA0FE00DF41}" destId="{2A1B36DB-E513-4E6D-A576-73EB9F832A8C}" srcOrd="0" destOrd="0" presId="urn:microsoft.com/office/officeart/2005/8/layout/hChevron3"/>
    <dgm:cxn modelId="{33E63B69-95D9-455D-B2C4-6403B36C1133}" type="presParOf" srcId="{2AF41AD1-9F04-4558-B429-AEA0FE00DF41}" destId="{D1897406-EC23-4D37-8D0C-32A8CF9F2FDF}" srcOrd="1" destOrd="0" presId="urn:microsoft.com/office/officeart/2005/8/layout/hChevron3"/>
    <dgm:cxn modelId="{9839D1AD-DDE0-42E5-9015-05AF1F17491D}" type="presParOf" srcId="{2AF41AD1-9F04-4558-B429-AEA0FE00DF41}" destId="{33DE238D-1ED9-48A9-8C2D-EC5FA2F4A15F}" srcOrd="2" destOrd="0" presId="urn:microsoft.com/office/officeart/2005/8/layout/hChevron3"/>
    <dgm:cxn modelId="{DA3CEE80-0DBF-4E72-A121-DE177351E2AA}" type="presParOf" srcId="{2AF41AD1-9F04-4558-B429-AEA0FE00DF41}" destId="{4AA10E11-5AC9-4FDC-A5AC-35D4F1B2B3A7}" srcOrd="3" destOrd="0" presId="urn:microsoft.com/office/officeart/2005/8/layout/hChevron3"/>
    <dgm:cxn modelId="{0F3509D0-93DA-4B1E-A03E-4EBAF6AF8FCE}" type="presParOf" srcId="{2AF41AD1-9F04-4558-B429-AEA0FE00DF41}" destId="{D4CFE5A7-7E7F-4B10-B657-C764C666E23A}" srcOrd="4" destOrd="0" presId="urn:microsoft.com/office/officeart/2005/8/layout/hChevron3"/>
    <dgm:cxn modelId="{8583AA1A-8763-48F7-9DDC-3F6ADA68C962}" type="presParOf" srcId="{2AF41AD1-9F04-4558-B429-AEA0FE00DF41}" destId="{0D325166-D9AD-4E5B-9758-931C11725B44}" srcOrd="5" destOrd="0" presId="urn:microsoft.com/office/officeart/2005/8/layout/hChevron3"/>
    <dgm:cxn modelId="{714F4470-4C3C-495E-8143-262598FD7977}" type="presParOf" srcId="{2AF41AD1-9F04-4558-B429-AEA0FE00DF41}" destId="{0E2D9D6B-BF83-4AF3-AD41-E9DEB52BBA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10BA0E-2874-45EE-AE56-D08371C943F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F183C5C6-E068-457D-92DF-28C97F78C3CA}">
      <dgm:prSet phldrT="[Text]"/>
      <dgm:spPr>
        <a:solidFill>
          <a:srgbClr val="C9E2B1"/>
        </a:solidFill>
      </dgm:spPr>
      <dgm:t>
        <a:bodyPr/>
        <a:lstStyle/>
        <a:p>
          <a:r>
            <a:rPr lang="de-AT"/>
            <a:t>Study Area</a:t>
          </a:r>
        </a:p>
      </dgm:t>
    </dgm:pt>
    <dgm:pt modelId="{9E7E59B2-5AB7-4D05-B069-13D765B81981}" type="parTrans" cxnId="{5E127A27-AF90-419C-82A4-7E1BBCAB832E}">
      <dgm:prSet/>
      <dgm:spPr/>
      <dgm:t>
        <a:bodyPr/>
        <a:lstStyle/>
        <a:p>
          <a:endParaRPr lang="de-AT"/>
        </a:p>
      </dgm:t>
    </dgm:pt>
    <dgm:pt modelId="{533F314B-893B-48F2-92F2-A3A02FC23499}" type="sibTrans" cxnId="{5E127A27-AF90-419C-82A4-7E1BBCAB832E}">
      <dgm:prSet/>
      <dgm:spPr/>
      <dgm:t>
        <a:bodyPr/>
        <a:lstStyle/>
        <a:p>
          <a:endParaRPr lang="de-AT"/>
        </a:p>
      </dgm:t>
    </dgm:pt>
    <dgm:pt modelId="{01A18E13-AA86-4FB7-B84C-2B884534F8EB}">
      <dgm:prSet phldrT="[Text]"/>
      <dgm:spPr>
        <a:solidFill>
          <a:srgbClr val="77B142"/>
        </a:solidFill>
      </dgm:spPr>
      <dgm:t>
        <a:bodyPr/>
        <a:lstStyle/>
        <a:p>
          <a:r>
            <a:rPr lang="de-AT" err="1"/>
            <a:t>DeepLab</a:t>
          </a:r>
          <a:r>
            <a:rPr lang="de-AT"/>
            <a:t> V3+</a:t>
          </a:r>
        </a:p>
      </dgm:t>
    </dgm:pt>
    <dgm:pt modelId="{2B15461F-AABC-402C-AF27-95670AA57B89}" type="parTrans" cxnId="{E586867C-40F7-4AC5-935C-EBEF321D7ECE}">
      <dgm:prSet/>
      <dgm:spPr/>
      <dgm:t>
        <a:bodyPr/>
        <a:lstStyle/>
        <a:p>
          <a:endParaRPr lang="de-AT"/>
        </a:p>
      </dgm:t>
    </dgm:pt>
    <dgm:pt modelId="{85D9F2BF-27C7-4F37-962C-3FD9CFD4B4FF}" type="sibTrans" cxnId="{E586867C-40F7-4AC5-935C-EBEF321D7ECE}">
      <dgm:prSet/>
      <dgm:spPr/>
      <dgm:t>
        <a:bodyPr/>
        <a:lstStyle/>
        <a:p>
          <a:endParaRPr lang="de-AT"/>
        </a:p>
      </dgm:t>
    </dgm:pt>
    <dgm:pt modelId="{9E9558E6-DB5C-4343-8582-947592485551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de-AT" err="1"/>
            <a:t>Results</a:t>
          </a:r>
          <a:endParaRPr lang="de-AT"/>
        </a:p>
      </dgm:t>
    </dgm:pt>
    <dgm:pt modelId="{89059264-4288-4170-BE01-61CC4D5F06A4}" type="parTrans" cxnId="{87D981C4-730F-43C7-BD71-47B3BF4D1DB2}">
      <dgm:prSet/>
      <dgm:spPr/>
      <dgm:t>
        <a:bodyPr/>
        <a:lstStyle/>
        <a:p>
          <a:endParaRPr lang="de-AT"/>
        </a:p>
      </dgm:t>
    </dgm:pt>
    <dgm:pt modelId="{6EAE096F-8671-4467-87F7-5C8C6C09C1A5}" type="sibTrans" cxnId="{87D981C4-730F-43C7-BD71-47B3BF4D1DB2}">
      <dgm:prSet/>
      <dgm:spPr/>
      <dgm:t>
        <a:bodyPr/>
        <a:lstStyle/>
        <a:p>
          <a:endParaRPr lang="de-AT"/>
        </a:p>
      </dgm:t>
    </dgm:pt>
    <dgm:pt modelId="{BACE923A-9681-407D-8D7C-7F47D6EF066C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de-AT"/>
            <a:t>Outlook</a:t>
          </a:r>
        </a:p>
      </dgm:t>
    </dgm:pt>
    <dgm:pt modelId="{D9A6526A-8447-43A7-8559-3D2157AAEA08}" type="parTrans" cxnId="{4339C26A-DE89-44BC-A8A0-C3E9248E5A71}">
      <dgm:prSet/>
      <dgm:spPr/>
      <dgm:t>
        <a:bodyPr/>
        <a:lstStyle/>
        <a:p>
          <a:endParaRPr lang="de-AT"/>
        </a:p>
      </dgm:t>
    </dgm:pt>
    <dgm:pt modelId="{5F974C83-2EB9-4038-8A5E-A449CAC7A12F}" type="sibTrans" cxnId="{4339C26A-DE89-44BC-A8A0-C3E9248E5A71}">
      <dgm:prSet/>
      <dgm:spPr/>
      <dgm:t>
        <a:bodyPr/>
        <a:lstStyle/>
        <a:p>
          <a:endParaRPr lang="de-AT"/>
        </a:p>
      </dgm:t>
    </dgm:pt>
    <dgm:pt modelId="{2AF41AD1-9F04-4558-B429-AEA0FE00DF41}" type="pres">
      <dgm:prSet presAssocID="{0C10BA0E-2874-45EE-AE56-D08371C943F7}" presName="Name0" presStyleCnt="0">
        <dgm:presLayoutVars>
          <dgm:dir/>
          <dgm:resizeHandles val="exact"/>
        </dgm:presLayoutVars>
      </dgm:prSet>
      <dgm:spPr/>
    </dgm:pt>
    <dgm:pt modelId="{2A1B36DB-E513-4E6D-A576-73EB9F832A8C}" type="pres">
      <dgm:prSet presAssocID="{F183C5C6-E068-457D-92DF-28C97F78C3CA}" presName="parTxOnly" presStyleLbl="node1" presStyleIdx="0" presStyleCnt="4">
        <dgm:presLayoutVars>
          <dgm:bulletEnabled val="1"/>
        </dgm:presLayoutVars>
      </dgm:prSet>
      <dgm:spPr/>
    </dgm:pt>
    <dgm:pt modelId="{D1897406-EC23-4D37-8D0C-32A8CF9F2FDF}" type="pres">
      <dgm:prSet presAssocID="{533F314B-893B-48F2-92F2-A3A02FC23499}" presName="parSpace" presStyleCnt="0"/>
      <dgm:spPr/>
    </dgm:pt>
    <dgm:pt modelId="{33DE238D-1ED9-48A9-8C2D-EC5FA2F4A15F}" type="pres">
      <dgm:prSet presAssocID="{01A18E13-AA86-4FB7-B84C-2B884534F8EB}" presName="parTxOnly" presStyleLbl="node1" presStyleIdx="1" presStyleCnt="4">
        <dgm:presLayoutVars>
          <dgm:bulletEnabled val="1"/>
        </dgm:presLayoutVars>
      </dgm:prSet>
      <dgm:spPr/>
    </dgm:pt>
    <dgm:pt modelId="{4AA10E11-5AC9-4FDC-A5AC-35D4F1B2B3A7}" type="pres">
      <dgm:prSet presAssocID="{85D9F2BF-27C7-4F37-962C-3FD9CFD4B4FF}" presName="parSpace" presStyleCnt="0"/>
      <dgm:spPr/>
    </dgm:pt>
    <dgm:pt modelId="{D4CFE5A7-7E7F-4B10-B657-C764C666E23A}" type="pres">
      <dgm:prSet presAssocID="{9E9558E6-DB5C-4343-8582-947592485551}" presName="parTxOnly" presStyleLbl="node1" presStyleIdx="2" presStyleCnt="4" custLinFactNeighborX="572" custLinFactNeighborY="-2132">
        <dgm:presLayoutVars>
          <dgm:bulletEnabled val="1"/>
        </dgm:presLayoutVars>
      </dgm:prSet>
      <dgm:spPr/>
    </dgm:pt>
    <dgm:pt modelId="{0D325166-D9AD-4E5B-9758-931C11725B44}" type="pres">
      <dgm:prSet presAssocID="{6EAE096F-8671-4467-87F7-5C8C6C09C1A5}" presName="parSpace" presStyleCnt="0"/>
      <dgm:spPr/>
    </dgm:pt>
    <dgm:pt modelId="{0E2D9D6B-BF83-4AF3-AD41-E9DEB52BBAB8}" type="pres">
      <dgm:prSet presAssocID="{BACE923A-9681-407D-8D7C-7F47D6EF066C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B79B6224-7271-4587-9454-B13E4EBA9193}" type="presOf" srcId="{BACE923A-9681-407D-8D7C-7F47D6EF066C}" destId="{0E2D9D6B-BF83-4AF3-AD41-E9DEB52BBAB8}" srcOrd="0" destOrd="0" presId="urn:microsoft.com/office/officeart/2005/8/layout/hChevron3"/>
    <dgm:cxn modelId="{EAB15527-5DAC-461E-A2FA-A51701743879}" type="presOf" srcId="{01A18E13-AA86-4FB7-B84C-2B884534F8EB}" destId="{33DE238D-1ED9-48A9-8C2D-EC5FA2F4A15F}" srcOrd="0" destOrd="0" presId="urn:microsoft.com/office/officeart/2005/8/layout/hChevron3"/>
    <dgm:cxn modelId="{5E127A27-AF90-419C-82A4-7E1BBCAB832E}" srcId="{0C10BA0E-2874-45EE-AE56-D08371C943F7}" destId="{F183C5C6-E068-457D-92DF-28C97F78C3CA}" srcOrd="0" destOrd="0" parTransId="{9E7E59B2-5AB7-4D05-B069-13D765B81981}" sibTransId="{533F314B-893B-48F2-92F2-A3A02FC23499}"/>
    <dgm:cxn modelId="{4339C26A-DE89-44BC-A8A0-C3E9248E5A71}" srcId="{0C10BA0E-2874-45EE-AE56-D08371C943F7}" destId="{BACE923A-9681-407D-8D7C-7F47D6EF066C}" srcOrd="3" destOrd="0" parTransId="{D9A6526A-8447-43A7-8559-3D2157AAEA08}" sibTransId="{5F974C83-2EB9-4038-8A5E-A449CAC7A12F}"/>
    <dgm:cxn modelId="{E586867C-40F7-4AC5-935C-EBEF321D7ECE}" srcId="{0C10BA0E-2874-45EE-AE56-D08371C943F7}" destId="{01A18E13-AA86-4FB7-B84C-2B884534F8EB}" srcOrd="1" destOrd="0" parTransId="{2B15461F-AABC-402C-AF27-95670AA57B89}" sibTransId="{85D9F2BF-27C7-4F37-962C-3FD9CFD4B4FF}"/>
    <dgm:cxn modelId="{FB22FD85-8E53-4BD3-9A28-0B1822AFFF53}" type="presOf" srcId="{0C10BA0E-2874-45EE-AE56-D08371C943F7}" destId="{2AF41AD1-9F04-4558-B429-AEA0FE00DF41}" srcOrd="0" destOrd="0" presId="urn:microsoft.com/office/officeart/2005/8/layout/hChevron3"/>
    <dgm:cxn modelId="{603671AB-081B-4767-A7D0-F55821FB3B95}" type="presOf" srcId="{9E9558E6-DB5C-4343-8582-947592485551}" destId="{D4CFE5A7-7E7F-4B10-B657-C764C666E23A}" srcOrd="0" destOrd="0" presId="urn:microsoft.com/office/officeart/2005/8/layout/hChevron3"/>
    <dgm:cxn modelId="{87D981C4-730F-43C7-BD71-47B3BF4D1DB2}" srcId="{0C10BA0E-2874-45EE-AE56-D08371C943F7}" destId="{9E9558E6-DB5C-4343-8582-947592485551}" srcOrd="2" destOrd="0" parTransId="{89059264-4288-4170-BE01-61CC4D5F06A4}" sibTransId="{6EAE096F-8671-4467-87F7-5C8C6C09C1A5}"/>
    <dgm:cxn modelId="{DBBA05EA-3835-4881-A42B-BB6606D0EAA7}" type="presOf" srcId="{F183C5C6-E068-457D-92DF-28C97F78C3CA}" destId="{2A1B36DB-E513-4E6D-A576-73EB9F832A8C}" srcOrd="0" destOrd="0" presId="urn:microsoft.com/office/officeart/2005/8/layout/hChevron3"/>
    <dgm:cxn modelId="{4BF72245-FB20-4C2A-87AA-D64B5A2E2CF0}" type="presParOf" srcId="{2AF41AD1-9F04-4558-B429-AEA0FE00DF41}" destId="{2A1B36DB-E513-4E6D-A576-73EB9F832A8C}" srcOrd="0" destOrd="0" presId="urn:microsoft.com/office/officeart/2005/8/layout/hChevron3"/>
    <dgm:cxn modelId="{33E63B69-95D9-455D-B2C4-6403B36C1133}" type="presParOf" srcId="{2AF41AD1-9F04-4558-B429-AEA0FE00DF41}" destId="{D1897406-EC23-4D37-8D0C-32A8CF9F2FDF}" srcOrd="1" destOrd="0" presId="urn:microsoft.com/office/officeart/2005/8/layout/hChevron3"/>
    <dgm:cxn modelId="{9839D1AD-DDE0-42E5-9015-05AF1F17491D}" type="presParOf" srcId="{2AF41AD1-9F04-4558-B429-AEA0FE00DF41}" destId="{33DE238D-1ED9-48A9-8C2D-EC5FA2F4A15F}" srcOrd="2" destOrd="0" presId="urn:microsoft.com/office/officeart/2005/8/layout/hChevron3"/>
    <dgm:cxn modelId="{DA3CEE80-0DBF-4E72-A121-DE177351E2AA}" type="presParOf" srcId="{2AF41AD1-9F04-4558-B429-AEA0FE00DF41}" destId="{4AA10E11-5AC9-4FDC-A5AC-35D4F1B2B3A7}" srcOrd="3" destOrd="0" presId="urn:microsoft.com/office/officeart/2005/8/layout/hChevron3"/>
    <dgm:cxn modelId="{0F3509D0-93DA-4B1E-A03E-4EBAF6AF8FCE}" type="presParOf" srcId="{2AF41AD1-9F04-4558-B429-AEA0FE00DF41}" destId="{D4CFE5A7-7E7F-4B10-B657-C764C666E23A}" srcOrd="4" destOrd="0" presId="urn:microsoft.com/office/officeart/2005/8/layout/hChevron3"/>
    <dgm:cxn modelId="{8583AA1A-8763-48F7-9DDC-3F6ADA68C962}" type="presParOf" srcId="{2AF41AD1-9F04-4558-B429-AEA0FE00DF41}" destId="{0D325166-D9AD-4E5B-9758-931C11725B44}" srcOrd="5" destOrd="0" presId="urn:microsoft.com/office/officeart/2005/8/layout/hChevron3"/>
    <dgm:cxn modelId="{714F4470-4C3C-495E-8143-262598FD7977}" type="presParOf" srcId="{2AF41AD1-9F04-4558-B429-AEA0FE00DF41}" destId="{0E2D9D6B-BF83-4AF3-AD41-E9DEB52BBA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10BA0E-2874-45EE-AE56-D08371C943F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F183C5C6-E068-457D-92DF-28C97F78C3CA}">
      <dgm:prSet phldrT="[Text]"/>
      <dgm:spPr>
        <a:solidFill>
          <a:srgbClr val="C9E2B1"/>
        </a:solidFill>
      </dgm:spPr>
      <dgm:t>
        <a:bodyPr/>
        <a:lstStyle/>
        <a:p>
          <a:r>
            <a:rPr lang="de-AT" dirty="0"/>
            <a:t>Study Area</a:t>
          </a:r>
        </a:p>
      </dgm:t>
    </dgm:pt>
    <dgm:pt modelId="{9E7E59B2-5AB7-4D05-B069-13D765B81981}" type="parTrans" cxnId="{5E127A27-AF90-419C-82A4-7E1BBCAB832E}">
      <dgm:prSet/>
      <dgm:spPr/>
      <dgm:t>
        <a:bodyPr/>
        <a:lstStyle/>
        <a:p>
          <a:endParaRPr lang="de-AT"/>
        </a:p>
      </dgm:t>
    </dgm:pt>
    <dgm:pt modelId="{533F314B-893B-48F2-92F2-A3A02FC23499}" type="sibTrans" cxnId="{5E127A27-AF90-419C-82A4-7E1BBCAB832E}">
      <dgm:prSet/>
      <dgm:spPr/>
      <dgm:t>
        <a:bodyPr/>
        <a:lstStyle/>
        <a:p>
          <a:endParaRPr lang="de-AT"/>
        </a:p>
      </dgm:t>
    </dgm:pt>
    <dgm:pt modelId="{01A18E13-AA86-4FB7-B84C-2B884534F8EB}">
      <dgm:prSet phldrT="[Text]"/>
      <dgm:spPr>
        <a:solidFill>
          <a:srgbClr val="C9E2B1"/>
        </a:solidFill>
      </dgm:spPr>
      <dgm:t>
        <a:bodyPr/>
        <a:lstStyle/>
        <a:p>
          <a:r>
            <a:rPr lang="de-AT" dirty="0" err="1"/>
            <a:t>DeepLab</a:t>
          </a:r>
          <a:r>
            <a:rPr lang="de-AT" dirty="0"/>
            <a:t> V3+</a:t>
          </a:r>
        </a:p>
      </dgm:t>
    </dgm:pt>
    <dgm:pt modelId="{2B15461F-AABC-402C-AF27-95670AA57B89}" type="parTrans" cxnId="{E586867C-40F7-4AC5-935C-EBEF321D7ECE}">
      <dgm:prSet/>
      <dgm:spPr/>
      <dgm:t>
        <a:bodyPr/>
        <a:lstStyle/>
        <a:p>
          <a:endParaRPr lang="de-AT"/>
        </a:p>
      </dgm:t>
    </dgm:pt>
    <dgm:pt modelId="{85D9F2BF-27C7-4F37-962C-3FD9CFD4B4FF}" type="sibTrans" cxnId="{E586867C-40F7-4AC5-935C-EBEF321D7ECE}">
      <dgm:prSet/>
      <dgm:spPr/>
      <dgm:t>
        <a:bodyPr/>
        <a:lstStyle/>
        <a:p>
          <a:endParaRPr lang="de-AT"/>
        </a:p>
      </dgm:t>
    </dgm:pt>
    <dgm:pt modelId="{9E9558E6-DB5C-4343-8582-947592485551}">
      <dgm:prSet phldrT="[Text]"/>
      <dgm:spPr>
        <a:solidFill>
          <a:srgbClr val="77B142"/>
        </a:solidFill>
      </dgm:spPr>
      <dgm:t>
        <a:bodyPr/>
        <a:lstStyle/>
        <a:p>
          <a:r>
            <a:rPr lang="de-AT" dirty="0" err="1"/>
            <a:t>Results</a:t>
          </a:r>
          <a:endParaRPr lang="de-AT" dirty="0"/>
        </a:p>
      </dgm:t>
    </dgm:pt>
    <dgm:pt modelId="{89059264-4288-4170-BE01-61CC4D5F06A4}" type="parTrans" cxnId="{87D981C4-730F-43C7-BD71-47B3BF4D1DB2}">
      <dgm:prSet/>
      <dgm:spPr/>
      <dgm:t>
        <a:bodyPr/>
        <a:lstStyle/>
        <a:p>
          <a:endParaRPr lang="de-AT"/>
        </a:p>
      </dgm:t>
    </dgm:pt>
    <dgm:pt modelId="{6EAE096F-8671-4467-87F7-5C8C6C09C1A5}" type="sibTrans" cxnId="{87D981C4-730F-43C7-BD71-47B3BF4D1DB2}">
      <dgm:prSet/>
      <dgm:spPr/>
      <dgm:t>
        <a:bodyPr/>
        <a:lstStyle/>
        <a:p>
          <a:endParaRPr lang="de-AT"/>
        </a:p>
      </dgm:t>
    </dgm:pt>
    <dgm:pt modelId="{BACE923A-9681-407D-8D7C-7F47D6EF066C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de-AT" dirty="0"/>
            <a:t>Outlook</a:t>
          </a:r>
        </a:p>
      </dgm:t>
    </dgm:pt>
    <dgm:pt modelId="{D9A6526A-8447-43A7-8559-3D2157AAEA08}" type="parTrans" cxnId="{4339C26A-DE89-44BC-A8A0-C3E9248E5A71}">
      <dgm:prSet/>
      <dgm:spPr/>
      <dgm:t>
        <a:bodyPr/>
        <a:lstStyle/>
        <a:p>
          <a:endParaRPr lang="de-AT"/>
        </a:p>
      </dgm:t>
    </dgm:pt>
    <dgm:pt modelId="{5F974C83-2EB9-4038-8A5E-A449CAC7A12F}" type="sibTrans" cxnId="{4339C26A-DE89-44BC-A8A0-C3E9248E5A71}">
      <dgm:prSet/>
      <dgm:spPr/>
      <dgm:t>
        <a:bodyPr/>
        <a:lstStyle/>
        <a:p>
          <a:endParaRPr lang="de-AT"/>
        </a:p>
      </dgm:t>
    </dgm:pt>
    <dgm:pt modelId="{2AF41AD1-9F04-4558-B429-AEA0FE00DF41}" type="pres">
      <dgm:prSet presAssocID="{0C10BA0E-2874-45EE-AE56-D08371C943F7}" presName="Name0" presStyleCnt="0">
        <dgm:presLayoutVars>
          <dgm:dir/>
          <dgm:resizeHandles val="exact"/>
        </dgm:presLayoutVars>
      </dgm:prSet>
      <dgm:spPr/>
    </dgm:pt>
    <dgm:pt modelId="{2A1B36DB-E513-4E6D-A576-73EB9F832A8C}" type="pres">
      <dgm:prSet presAssocID="{F183C5C6-E068-457D-92DF-28C97F78C3CA}" presName="parTxOnly" presStyleLbl="node1" presStyleIdx="0" presStyleCnt="4">
        <dgm:presLayoutVars>
          <dgm:bulletEnabled val="1"/>
        </dgm:presLayoutVars>
      </dgm:prSet>
      <dgm:spPr/>
    </dgm:pt>
    <dgm:pt modelId="{D1897406-EC23-4D37-8D0C-32A8CF9F2FDF}" type="pres">
      <dgm:prSet presAssocID="{533F314B-893B-48F2-92F2-A3A02FC23499}" presName="parSpace" presStyleCnt="0"/>
      <dgm:spPr/>
    </dgm:pt>
    <dgm:pt modelId="{33DE238D-1ED9-48A9-8C2D-EC5FA2F4A15F}" type="pres">
      <dgm:prSet presAssocID="{01A18E13-AA86-4FB7-B84C-2B884534F8EB}" presName="parTxOnly" presStyleLbl="node1" presStyleIdx="1" presStyleCnt="4">
        <dgm:presLayoutVars>
          <dgm:bulletEnabled val="1"/>
        </dgm:presLayoutVars>
      </dgm:prSet>
      <dgm:spPr/>
    </dgm:pt>
    <dgm:pt modelId="{4AA10E11-5AC9-4FDC-A5AC-35D4F1B2B3A7}" type="pres">
      <dgm:prSet presAssocID="{85D9F2BF-27C7-4F37-962C-3FD9CFD4B4FF}" presName="parSpace" presStyleCnt="0"/>
      <dgm:spPr/>
    </dgm:pt>
    <dgm:pt modelId="{D4CFE5A7-7E7F-4B10-B657-C764C666E23A}" type="pres">
      <dgm:prSet presAssocID="{9E9558E6-DB5C-4343-8582-947592485551}" presName="parTxOnly" presStyleLbl="node1" presStyleIdx="2" presStyleCnt="4" custLinFactNeighborX="572" custLinFactNeighborY="-2132">
        <dgm:presLayoutVars>
          <dgm:bulletEnabled val="1"/>
        </dgm:presLayoutVars>
      </dgm:prSet>
      <dgm:spPr/>
    </dgm:pt>
    <dgm:pt modelId="{0D325166-D9AD-4E5B-9758-931C11725B44}" type="pres">
      <dgm:prSet presAssocID="{6EAE096F-8671-4467-87F7-5C8C6C09C1A5}" presName="parSpace" presStyleCnt="0"/>
      <dgm:spPr/>
    </dgm:pt>
    <dgm:pt modelId="{0E2D9D6B-BF83-4AF3-AD41-E9DEB52BBAB8}" type="pres">
      <dgm:prSet presAssocID="{BACE923A-9681-407D-8D7C-7F47D6EF066C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B79B6224-7271-4587-9454-B13E4EBA9193}" type="presOf" srcId="{BACE923A-9681-407D-8D7C-7F47D6EF066C}" destId="{0E2D9D6B-BF83-4AF3-AD41-E9DEB52BBAB8}" srcOrd="0" destOrd="0" presId="urn:microsoft.com/office/officeart/2005/8/layout/hChevron3"/>
    <dgm:cxn modelId="{EAB15527-5DAC-461E-A2FA-A51701743879}" type="presOf" srcId="{01A18E13-AA86-4FB7-B84C-2B884534F8EB}" destId="{33DE238D-1ED9-48A9-8C2D-EC5FA2F4A15F}" srcOrd="0" destOrd="0" presId="urn:microsoft.com/office/officeart/2005/8/layout/hChevron3"/>
    <dgm:cxn modelId="{5E127A27-AF90-419C-82A4-7E1BBCAB832E}" srcId="{0C10BA0E-2874-45EE-AE56-D08371C943F7}" destId="{F183C5C6-E068-457D-92DF-28C97F78C3CA}" srcOrd="0" destOrd="0" parTransId="{9E7E59B2-5AB7-4D05-B069-13D765B81981}" sibTransId="{533F314B-893B-48F2-92F2-A3A02FC23499}"/>
    <dgm:cxn modelId="{4339C26A-DE89-44BC-A8A0-C3E9248E5A71}" srcId="{0C10BA0E-2874-45EE-AE56-D08371C943F7}" destId="{BACE923A-9681-407D-8D7C-7F47D6EF066C}" srcOrd="3" destOrd="0" parTransId="{D9A6526A-8447-43A7-8559-3D2157AAEA08}" sibTransId="{5F974C83-2EB9-4038-8A5E-A449CAC7A12F}"/>
    <dgm:cxn modelId="{E586867C-40F7-4AC5-935C-EBEF321D7ECE}" srcId="{0C10BA0E-2874-45EE-AE56-D08371C943F7}" destId="{01A18E13-AA86-4FB7-B84C-2B884534F8EB}" srcOrd="1" destOrd="0" parTransId="{2B15461F-AABC-402C-AF27-95670AA57B89}" sibTransId="{85D9F2BF-27C7-4F37-962C-3FD9CFD4B4FF}"/>
    <dgm:cxn modelId="{FB22FD85-8E53-4BD3-9A28-0B1822AFFF53}" type="presOf" srcId="{0C10BA0E-2874-45EE-AE56-D08371C943F7}" destId="{2AF41AD1-9F04-4558-B429-AEA0FE00DF41}" srcOrd="0" destOrd="0" presId="urn:microsoft.com/office/officeart/2005/8/layout/hChevron3"/>
    <dgm:cxn modelId="{603671AB-081B-4767-A7D0-F55821FB3B95}" type="presOf" srcId="{9E9558E6-DB5C-4343-8582-947592485551}" destId="{D4CFE5A7-7E7F-4B10-B657-C764C666E23A}" srcOrd="0" destOrd="0" presId="urn:microsoft.com/office/officeart/2005/8/layout/hChevron3"/>
    <dgm:cxn modelId="{87D981C4-730F-43C7-BD71-47B3BF4D1DB2}" srcId="{0C10BA0E-2874-45EE-AE56-D08371C943F7}" destId="{9E9558E6-DB5C-4343-8582-947592485551}" srcOrd="2" destOrd="0" parTransId="{89059264-4288-4170-BE01-61CC4D5F06A4}" sibTransId="{6EAE096F-8671-4467-87F7-5C8C6C09C1A5}"/>
    <dgm:cxn modelId="{DBBA05EA-3835-4881-A42B-BB6606D0EAA7}" type="presOf" srcId="{F183C5C6-E068-457D-92DF-28C97F78C3CA}" destId="{2A1B36DB-E513-4E6D-A576-73EB9F832A8C}" srcOrd="0" destOrd="0" presId="urn:microsoft.com/office/officeart/2005/8/layout/hChevron3"/>
    <dgm:cxn modelId="{4BF72245-FB20-4C2A-87AA-D64B5A2E2CF0}" type="presParOf" srcId="{2AF41AD1-9F04-4558-B429-AEA0FE00DF41}" destId="{2A1B36DB-E513-4E6D-A576-73EB9F832A8C}" srcOrd="0" destOrd="0" presId="urn:microsoft.com/office/officeart/2005/8/layout/hChevron3"/>
    <dgm:cxn modelId="{33E63B69-95D9-455D-B2C4-6403B36C1133}" type="presParOf" srcId="{2AF41AD1-9F04-4558-B429-AEA0FE00DF41}" destId="{D1897406-EC23-4D37-8D0C-32A8CF9F2FDF}" srcOrd="1" destOrd="0" presId="urn:microsoft.com/office/officeart/2005/8/layout/hChevron3"/>
    <dgm:cxn modelId="{9839D1AD-DDE0-42E5-9015-05AF1F17491D}" type="presParOf" srcId="{2AF41AD1-9F04-4558-B429-AEA0FE00DF41}" destId="{33DE238D-1ED9-48A9-8C2D-EC5FA2F4A15F}" srcOrd="2" destOrd="0" presId="urn:microsoft.com/office/officeart/2005/8/layout/hChevron3"/>
    <dgm:cxn modelId="{DA3CEE80-0DBF-4E72-A121-DE177351E2AA}" type="presParOf" srcId="{2AF41AD1-9F04-4558-B429-AEA0FE00DF41}" destId="{4AA10E11-5AC9-4FDC-A5AC-35D4F1B2B3A7}" srcOrd="3" destOrd="0" presId="urn:microsoft.com/office/officeart/2005/8/layout/hChevron3"/>
    <dgm:cxn modelId="{0F3509D0-93DA-4B1E-A03E-4EBAF6AF8FCE}" type="presParOf" srcId="{2AF41AD1-9F04-4558-B429-AEA0FE00DF41}" destId="{D4CFE5A7-7E7F-4B10-B657-C764C666E23A}" srcOrd="4" destOrd="0" presId="urn:microsoft.com/office/officeart/2005/8/layout/hChevron3"/>
    <dgm:cxn modelId="{8583AA1A-8763-48F7-9DDC-3F6ADA68C962}" type="presParOf" srcId="{2AF41AD1-9F04-4558-B429-AEA0FE00DF41}" destId="{0D325166-D9AD-4E5B-9758-931C11725B44}" srcOrd="5" destOrd="0" presId="urn:microsoft.com/office/officeart/2005/8/layout/hChevron3"/>
    <dgm:cxn modelId="{714F4470-4C3C-495E-8143-262598FD7977}" type="presParOf" srcId="{2AF41AD1-9F04-4558-B429-AEA0FE00DF41}" destId="{0E2D9D6B-BF83-4AF3-AD41-E9DEB52BBA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10BA0E-2874-45EE-AE56-D08371C943F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F183C5C6-E068-457D-92DF-28C97F78C3CA}">
      <dgm:prSet phldrT="[Text]"/>
      <dgm:spPr>
        <a:solidFill>
          <a:srgbClr val="C9E2B1"/>
        </a:solidFill>
      </dgm:spPr>
      <dgm:t>
        <a:bodyPr/>
        <a:lstStyle/>
        <a:p>
          <a:r>
            <a:rPr lang="de-AT" dirty="0"/>
            <a:t>Study Area</a:t>
          </a:r>
        </a:p>
      </dgm:t>
    </dgm:pt>
    <dgm:pt modelId="{9E7E59B2-5AB7-4D05-B069-13D765B81981}" type="parTrans" cxnId="{5E127A27-AF90-419C-82A4-7E1BBCAB832E}">
      <dgm:prSet/>
      <dgm:spPr/>
      <dgm:t>
        <a:bodyPr/>
        <a:lstStyle/>
        <a:p>
          <a:endParaRPr lang="de-AT"/>
        </a:p>
      </dgm:t>
    </dgm:pt>
    <dgm:pt modelId="{533F314B-893B-48F2-92F2-A3A02FC23499}" type="sibTrans" cxnId="{5E127A27-AF90-419C-82A4-7E1BBCAB832E}">
      <dgm:prSet/>
      <dgm:spPr/>
      <dgm:t>
        <a:bodyPr/>
        <a:lstStyle/>
        <a:p>
          <a:endParaRPr lang="de-AT"/>
        </a:p>
      </dgm:t>
    </dgm:pt>
    <dgm:pt modelId="{01A18E13-AA86-4FB7-B84C-2B884534F8EB}">
      <dgm:prSet phldrT="[Text]"/>
      <dgm:spPr>
        <a:solidFill>
          <a:srgbClr val="C9E2B1"/>
        </a:solidFill>
      </dgm:spPr>
      <dgm:t>
        <a:bodyPr/>
        <a:lstStyle/>
        <a:p>
          <a:r>
            <a:rPr lang="de-AT" dirty="0" err="1"/>
            <a:t>DeepLab</a:t>
          </a:r>
          <a:r>
            <a:rPr lang="de-AT" dirty="0"/>
            <a:t> V3+</a:t>
          </a:r>
        </a:p>
      </dgm:t>
    </dgm:pt>
    <dgm:pt modelId="{2B15461F-AABC-402C-AF27-95670AA57B89}" type="parTrans" cxnId="{E586867C-40F7-4AC5-935C-EBEF321D7ECE}">
      <dgm:prSet/>
      <dgm:spPr/>
      <dgm:t>
        <a:bodyPr/>
        <a:lstStyle/>
        <a:p>
          <a:endParaRPr lang="de-AT"/>
        </a:p>
      </dgm:t>
    </dgm:pt>
    <dgm:pt modelId="{85D9F2BF-27C7-4F37-962C-3FD9CFD4B4FF}" type="sibTrans" cxnId="{E586867C-40F7-4AC5-935C-EBEF321D7ECE}">
      <dgm:prSet/>
      <dgm:spPr/>
      <dgm:t>
        <a:bodyPr/>
        <a:lstStyle/>
        <a:p>
          <a:endParaRPr lang="de-AT"/>
        </a:p>
      </dgm:t>
    </dgm:pt>
    <dgm:pt modelId="{9E9558E6-DB5C-4343-8582-947592485551}">
      <dgm:prSet phldrT="[Text]"/>
      <dgm:spPr>
        <a:solidFill>
          <a:srgbClr val="77B142"/>
        </a:solidFill>
      </dgm:spPr>
      <dgm:t>
        <a:bodyPr/>
        <a:lstStyle/>
        <a:p>
          <a:r>
            <a:rPr lang="de-AT" dirty="0" err="1"/>
            <a:t>Results</a:t>
          </a:r>
          <a:endParaRPr lang="de-AT" dirty="0"/>
        </a:p>
      </dgm:t>
    </dgm:pt>
    <dgm:pt modelId="{89059264-4288-4170-BE01-61CC4D5F06A4}" type="parTrans" cxnId="{87D981C4-730F-43C7-BD71-47B3BF4D1DB2}">
      <dgm:prSet/>
      <dgm:spPr/>
      <dgm:t>
        <a:bodyPr/>
        <a:lstStyle/>
        <a:p>
          <a:endParaRPr lang="de-AT"/>
        </a:p>
      </dgm:t>
    </dgm:pt>
    <dgm:pt modelId="{6EAE096F-8671-4467-87F7-5C8C6C09C1A5}" type="sibTrans" cxnId="{87D981C4-730F-43C7-BD71-47B3BF4D1DB2}">
      <dgm:prSet/>
      <dgm:spPr/>
      <dgm:t>
        <a:bodyPr/>
        <a:lstStyle/>
        <a:p>
          <a:endParaRPr lang="de-AT"/>
        </a:p>
      </dgm:t>
    </dgm:pt>
    <dgm:pt modelId="{BACE923A-9681-407D-8D7C-7F47D6EF066C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de-AT" dirty="0"/>
            <a:t>Outlook</a:t>
          </a:r>
        </a:p>
      </dgm:t>
    </dgm:pt>
    <dgm:pt modelId="{D9A6526A-8447-43A7-8559-3D2157AAEA08}" type="parTrans" cxnId="{4339C26A-DE89-44BC-A8A0-C3E9248E5A71}">
      <dgm:prSet/>
      <dgm:spPr/>
      <dgm:t>
        <a:bodyPr/>
        <a:lstStyle/>
        <a:p>
          <a:endParaRPr lang="de-AT"/>
        </a:p>
      </dgm:t>
    </dgm:pt>
    <dgm:pt modelId="{5F974C83-2EB9-4038-8A5E-A449CAC7A12F}" type="sibTrans" cxnId="{4339C26A-DE89-44BC-A8A0-C3E9248E5A71}">
      <dgm:prSet/>
      <dgm:spPr/>
      <dgm:t>
        <a:bodyPr/>
        <a:lstStyle/>
        <a:p>
          <a:endParaRPr lang="de-AT"/>
        </a:p>
      </dgm:t>
    </dgm:pt>
    <dgm:pt modelId="{2AF41AD1-9F04-4558-B429-AEA0FE00DF41}" type="pres">
      <dgm:prSet presAssocID="{0C10BA0E-2874-45EE-AE56-D08371C943F7}" presName="Name0" presStyleCnt="0">
        <dgm:presLayoutVars>
          <dgm:dir/>
          <dgm:resizeHandles val="exact"/>
        </dgm:presLayoutVars>
      </dgm:prSet>
      <dgm:spPr/>
    </dgm:pt>
    <dgm:pt modelId="{2A1B36DB-E513-4E6D-A576-73EB9F832A8C}" type="pres">
      <dgm:prSet presAssocID="{F183C5C6-E068-457D-92DF-28C97F78C3CA}" presName="parTxOnly" presStyleLbl="node1" presStyleIdx="0" presStyleCnt="4">
        <dgm:presLayoutVars>
          <dgm:bulletEnabled val="1"/>
        </dgm:presLayoutVars>
      </dgm:prSet>
      <dgm:spPr/>
    </dgm:pt>
    <dgm:pt modelId="{D1897406-EC23-4D37-8D0C-32A8CF9F2FDF}" type="pres">
      <dgm:prSet presAssocID="{533F314B-893B-48F2-92F2-A3A02FC23499}" presName="parSpace" presStyleCnt="0"/>
      <dgm:spPr/>
    </dgm:pt>
    <dgm:pt modelId="{33DE238D-1ED9-48A9-8C2D-EC5FA2F4A15F}" type="pres">
      <dgm:prSet presAssocID="{01A18E13-AA86-4FB7-B84C-2B884534F8EB}" presName="parTxOnly" presStyleLbl="node1" presStyleIdx="1" presStyleCnt="4">
        <dgm:presLayoutVars>
          <dgm:bulletEnabled val="1"/>
        </dgm:presLayoutVars>
      </dgm:prSet>
      <dgm:spPr/>
    </dgm:pt>
    <dgm:pt modelId="{4AA10E11-5AC9-4FDC-A5AC-35D4F1B2B3A7}" type="pres">
      <dgm:prSet presAssocID="{85D9F2BF-27C7-4F37-962C-3FD9CFD4B4FF}" presName="parSpace" presStyleCnt="0"/>
      <dgm:spPr/>
    </dgm:pt>
    <dgm:pt modelId="{D4CFE5A7-7E7F-4B10-B657-C764C666E23A}" type="pres">
      <dgm:prSet presAssocID="{9E9558E6-DB5C-4343-8582-947592485551}" presName="parTxOnly" presStyleLbl="node1" presStyleIdx="2" presStyleCnt="4" custLinFactNeighborX="572" custLinFactNeighborY="-2132">
        <dgm:presLayoutVars>
          <dgm:bulletEnabled val="1"/>
        </dgm:presLayoutVars>
      </dgm:prSet>
      <dgm:spPr/>
    </dgm:pt>
    <dgm:pt modelId="{0D325166-D9AD-4E5B-9758-931C11725B44}" type="pres">
      <dgm:prSet presAssocID="{6EAE096F-8671-4467-87F7-5C8C6C09C1A5}" presName="parSpace" presStyleCnt="0"/>
      <dgm:spPr/>
    </dgm:pt>
    <dgm:pt modelId="{0E2D9D6B-BF83-4AF3-AD41-E9DEB52BBAB8}" type="pres">
      <dgm:prSet presAssocID="{BACE923A-9681-407D-8D7C-7F47D6EF066C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B79B6224-7271-4587-9454-B13E4EBA9193}" type="presOf" srcId="{BACE923A-9681-407D-8D7C-7F47D6EF066C}" destId="{0E2D9D6B-BF83-4AF3-AD41-E9DEB52BBAB8}" srcOrd="0" destOrd="0" presId="urn:microsoft.com/office/officeart/2005/8/layout/hChevron3"/>
    <dgm:cxn modelId="{EAB15527-5DAC-461E-A2FA-A51701743879}" type="presOf" srcId="{01A18E13-AA86-4FB7-B84C-2B884534F8EB}" destId="{33DE238D-1ED9-48A9-8C2D-EC5FA2F4A15F}" srcOrd="0" destOrd="0" presId="urn:microsoft.com/office/officeart/2005/8/layout/hChevron3"/>
    <dgm:cxn modelId="{5E127A27-AF90-419C-82A4-7E1BBCAB832E}" srcId="{0C10BA0E-2874-45EE-AE56-D08371C943F7}" destId="{F183C5C6-E068-457D-92DF-28C97F78C3CA}" srcOrd="0" destOrd="0" parTransId="{9E7E59B2-5AB7-4D05-B069-13D765B81981}" sibTransId="{533F314B-893B-48F2-92F2-A3A02FC23499}"/>
    <dgm:cxn modelId="{4339C26A-DE89-44BC-A8A0-C3E9248E5A71}" srcId="{0C10BA0E-2874-45EE-AE56-D08371C943F7}" destId="{BACE923A-9681-407D-8D7C-7F47D6EF066C}" srcOrd="3" destOrd="0" parTransId="{D9A6526A-8447-43A7-8559-3D2157AAEA08}" sibTransId="{5F974C83-2EB9-4038-8A5E-A449CAC7A12F}"/>
    <dgm:cxn modelId="{E586867C-40F7-4AC5-935C-EBEF321D7ECE}" srcId="{0C10BA0E-2874-45EE-AE56-D08371C943F7}" destId="{01A18E13-AA86-4FB7-B84C-2B884534F8EB}" srcOrd="1" destOrd="0" parTransId="{2B15461F-AABC-402C-AF27-95670AA57B89}" sibTransId="{85D9F2BF-27C7-4F37-962C-3FD9CFD4B4FF}"/>
    <dgm:cxn modelId="{FB22FD85-8E53-4BD3-9A28-0B1822AFFF53}" type="presOf" srcId="{0C10BA0E-2874-45EE-AE56-D08371C943F7}" destId="{2AF41AD1-9F04-4558-B429-AEA0FE00DF41}" srcOrd="0" destOrd="0" presId="urn:microsoft.com/office/officeart/2005/8/layout/hChevron3"/>
    <dgm:cxn modelId="{603671AB-081B-4767-A7D0-F55821FB3B95}" type="presOf" srcId="{9E9558E6-DB5C-4343-8582-947592485551}" destId="{D4CFE5A7-7E7F-4B10-B657-C764C666E23A}" srcOrd="0" destOrd="0" presId="urn:microsoft.com/office/officeart/2005/8/layout/hChevron3"/>
    <dgm:cxn modelId="{87D981C4-730F-43C7-BD71-47B3BF4D1DB2}" srcId="{0C10BA0E-2874-45EE-AE56-D08371C943F7}" destId="{9E9558E6-DB5C-4343-8582-947592485551}" srcOrd="2" destOrd="0" parTransId="{89059264-4288-4170-BE01-61CC4D5F06A4}" sibTransId="{6EAE096F-8671-4467-87F7-5C8C6C09C1A5}"/>
    <dgm:cxn modelId="{DBBA05EA-3835-4881-A42B-BB6606D0EAA7}" type="presOf" srcId="{F183C5C6-E068-457D-92DF-28C97F78C3CA}" destId="{2A1B36DB-E513-4E6D-A576-73EB9F832A8C}" srcOrd="0" destOrd="0" presId="urn:microsoft.com/office/officeart/2005/8/layout/hChevron3"/>
    <dgm:cxn modelId="{4BF72245-FB20-4C2A-87AA-D64B5A2E2CF0}" type="presParOf" srcId="{2AF41AD1-9F04-4558-B429-AEA0FE00DF41}" destId="{2A1B36DB-E513-4E6D-A576-73EB9F832A8C}" srcOrd="0" destOrd="0" presId="urn:microsoft.com/office/officeart/2005/8/layout/hChevron3"/>
    <dgm:cxn modelId="{33E63B69-95D9-455D-B2C4-6403B36C1133}" type="presParOf" srcId="{2AF41AD1-9F04-4558-B429-AEA0FE00DF41}" destId="{D1897406-EC23-4D37-8D0C-32A8CF9F2FDF}" srcOrd="1" destOrd="0" presId="urn:microsoft.com/office/officeart/2005/8/layout/hChevron3"/>
    <dgm:cxn modelId="{9839D1AD-DDE0-42E5-9015-05AF1F17491D}" type="presParOf" srcId="{2AF41AD1-9F04-4558-B429-AEA0FE00DF41}" destId="{33DE238D-1ED9-48A9-8C2D-EC5FA2F4A15F}" srcOrd="2" destOrd="0" presId="urn:microsoft.com/office/officeart/2005/8/layout/hChevron3"/>
    <dgm:cxn modelId="{DA3CEE80-0DBF-4E72-A121-DE177351E2AA}" type="presParOf" srcId="{2AF41AD1-9F04-4558-B429-AEA0FE00DF41}" destId="{4AA10E11-5AC9-4FDC-A5AC-35D4F1B2B3A7}" srcOrd="3" destOrd="0" presId="urn:microsoft.com/office/officeart/2005/8/layout/hChevron3"/>
    <dgm:cxn modelId="{0F3509D0-93DA-4B1E-A03E-4EBAF6AF8FCE}" type="presParOf" srcId="{2AF41AD1-9F04-4558-B429-AEA0FE00DF41}" destId="{D4CFE5A7-7E7F-4B10-B657-C764C666E23A}" srcOrd="4" destOrd="0" presId="urn:microsoft.com/office/officeart/2005/8/layout/hChevron3"/>
    <dgm:cxn modelId="{8583AA1A-8763-48F7-9DDC-3F6ADA68C962}" type="presParOf" srcId="{2AF41AD1-9F04-4558-B429-AEA0FE00DF41}" destId="{0D325166-D9AD-4E5B-9758-931C11725B44}" srcOrd="5" destOrd="0" presId="urn:microsoft.com/office/officeart/2005/8/layout/hChevron3"/>
    <dgm:cxn modelId="{714F4470-4C3C-495E-8143-262598FD7977}" type="presParOf" srcId="{2AF41AD1-9F04-4558-B429-AEA0FE00DF41}" destId="{0E2D9D6B-BF83-4AF3-AD41-E9DEB52BBA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10BA0E-2874-45EE-AE56-D08371C943F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F183C5C6-E068-457D-92DF-28C97F78C3CA}">
      <dgm:prSet phldrT="[Text]"/>
      <dgm:spPr>
        <a:solidFill>
          <a:srgbClr val="C9E2B1"/>
        </a:solidFill>
      </dgm:spPr>
      <dgm:t>
        <a:bodyPr/>
        <a:lstStyle/>
        <a:p>
          <a:r>
            <a:rPr lang="de-AT"/>
            <a:t>Study Area</a:t>
          </a:r>
        </a:p>
      </dgm:t>
    </dgm:pt>
    <dgm:pt modelId="{9E7E59B2-5AB7-4D05-B069-13D765B81981}" type="parTrans" cxnId="{5E127A27-AF90-419C-82A4-7E1BBCAB832E}">
      <dgm:prSet/>
      <dgm:spPr/>
      <dgm:t>
        <a:bodyPr/>
        <a:lstStyle/>
        <a:p>
          <a:endParaRPr lang="de-AT"/>
        </a:p>
      </dgm:t>
    </dgm:pt>
    <dgm:pt modelId="{533F314B-893B-48F2-92F2-A3A02FC23499}" type="sibTrans" cxnId="{5E127A27-AF90-419C-82A4-7E1BBCAB832E}">
      <dgm:prSet/>
      <dgm:spPr/>
      <dgm:t>
        <a:bodyPr/>
        <a:lstStyle/>
        <a:p>
          <a:endParaRPr lang="de-AT"/>
        </a:p>
      </dgm:t>
    </dgm:pt>
    <dgm:pt modelId="{01A18E13-AA86-4FB7-B84C-2B884534F8EB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e-AT" err="1"/>
            <a:t>DeepLab</a:t>
          </a:r>
          <a:r>
            <a:rPr lang="de-AT"/>
            <a:t> V3+</a:t>
          </a:r>
        </a:p>
      </dgm:t>
    </dgm:pt>
    <dgm:pt modelId="{2B15461F-AABC-402C-AF27-95670AA57B89}" type="parTrans" cxnId="{E586867C-40F7-4AC5-935C-EBEF321D7ECE}">
      <dgm:prSet/>
      <dgm:spPr/>
      <dgm:t>
        <a:bodyPr/>
        <a:lstStyle/>
        <a:p>
          <a:endParaRPr lang="de-AT"/>
        </a:p>
      </dgm:t>
    </dgm:pt>
    <dgm:pt modelId="{85D9F2BF-27C7-4F37-962C-3FD9CFD4B4FF}" type="sibTrans" cxnId="{E586867C-40F7-4AC5-935C-EBEF321D7ECE}">
      <dgm:prSet/>
      <dgm:spPr/>
      <dgm:t>
        <a:bodyPr/>
        <a:lstStyle/>
        <a:p>
          <a:endParaRPr lang="de-AT"/>
        </a:p>
      </dgm:t>
    </dgm:pt>
    <dgm:pt modelId="{9E9558E6-DB5C-4343-8582-947592485551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e-AT" err="1"/>
            <a:t>Results</a:t>
          </a:r>
          <a:endParaRPr lang="de-AT"/>
        </a:p>
      </dgm:t>
    </dgm:pt>
    <dgm:pt modelId="{89059264-4288-4170-BE01-61CC4D5F06A4}" type="parTrans" cxnId="{87D981C4-730F-43C7-BD71-47B3BF4D1DB2}">
      <dgm:prSet/>
      <dgm:spPr/>
      <dgm:t>
        <a:bodyPr/>
        <a:lstStyle/>
        <a:p>
          <a:endParaRPr lang="de-AT"/>
        </a:p>
      </dgm:t>
    </dgm:pt>
    <dgm:pt modelId="{6EAE096F-8671-4467-87F7-5C8C6C09C1A5}" type="sibTrans" cxnId="{87D981C4-730F-43C7-BD71-47B3BF4D1DB2}">
      <dgm:prSet/>
      <dgm:spPr/>
      <dgm:t>
        <a:bodyPr/>
        <a:lstStyle/>
        <a:p>
          <a:endParaRPr lang="de-AT"/>
        </a:p>
      </dgm:t>
    </dgm:pt>
    <dgm:pt modelId="{BACE923A-9681-407D-8D7C-7F47D6EF066C}">
      <dgm:prSet/>
      <dgm:spPr>
        <a:solidFill>
          <a:srgbClr val="77B142"/>
        </a:solidFill>
      </dgm:spPr>
      <dgm:t>
        <a:bodyPr/>
        <a:lstStyle/>
        <a:p>
          <a:r>
            <a:rPr lang="de-AT" dirty="0"/>
            <a:t>Outlook</a:t>
          </a:r>
        </a:p>
      </dgm:t>
    </dgm:pt>
    <dgm:pt modelId="{D9A6526A-8447-43A7-8559-3D2157AAEA08}" type="parTrans" cxnId="{4339C26A-DE89-44BC-A8A0-C3E9248E5A71}">
      <dgm:prSet/>
      <dgm:spPr/>
      <dgm:t>
        <a:bodyPr/>
        <a:lstStyle/>
        <a:p>
          <a:endParaRPr lang="de-AT"/>
        </a:p>
      </dgm:t>
    </dgm:pt>
    <dgm:pt modelId="{5F974C83-2EB9-4038-8A5E-A449CAC7A12F}" type="sibTrans" cxnId="{4339C26A-DE89-44BC-A8A0-C3E9248E5A71}">
      <dgm:prSet/>
      <dgm:spPr/>
      <dgm:t>
        <a:bodyPr/>
        <a:lstStyle/>
        <a:p>
          <a:endParaRPr lang="de-AT"/>
        </a:p>
      </dgm:t>
    </dgm:pt>
    <dgm:pt modelId="{2AF41AD1-9F04-4558-B429-AEA0FE00DF41}" type="pres">
      <dgm:prSet presAssocID="{0C10BA0E-2874-45EE-AE56-D08371C943F7}" presName="Name0" presStyleCnt="0">
        <dgm:presLayoutVars>
          <dgm:dir/>
          <dgm:resizeHandles val="exact"/>
        </dgm:presLayoutVars>
      </dgm:prSet>
      <dgm:spPr/>
    </dgm:pt>
    <dgm:pt modelId="{2A1B36DB-E513-4E6D-A576-73EB9F832A8C}" type="pres">
      <dgm:prSet presAssocID="{F183C5C6-E068-457D-92DF-28C97F78C3CA}" presName="parTxOnly" presStyleLbl="node1" presStyleIdx="0" presStyleCnt="4">
        <dgm:presLayoutVars>
          <dgm:bulletEnabled val="1"/>
        </dgm:presLayoutVars>
      </dgm:prSet>
      <dgm:spPr/>
    </dgm:pt>
    <dgm:pt modelId="{D1897406-EC23-4D37-8D0C-32A8CF9F2FDF}" type="pres">
      <dgm:prSet presAssocID="{533F314B-893B-48F2-92F2-A3A02FC23499}" presName="parSpace" presStyleCnt="0"/>
      <dgm:spPr/>
    </dgm:pt>
    <dgm:pt modelId="{33DE238D-1ED9-48A9-8C2D-EC5FA2F4A15F}" type="pres">
      <dgm:prSet presAssocID="{01A18E13-AA86-4FB7-B84C-2B884534F8EB}" presName="parTxOnly" presStyleLbl="node1" presStyleIdx="1" presStyleCnt="4">
        <dgm:presLayoutVars>
          <dgm:bulletEnabled val="1"/>
        </dgm:presLayoutVars>
      </dgm:prSet>
      <dgm:spPr/>
    </dgm:pt>
    <dgm:pt modelId="{4AA10E11-5AC9-4FDC-A5AC-35D4F1B2B3A7}" type="pres">
      <dgm:prSet presAssocID="{85D9F2BF-27C7-4F37-962C-3FD9CFD4B4FF}" presName="parSpace" presStyleCnt="0"/>
      <dgm:spPr/>
    </dgm:pt>
    <dgm:pt modelId="{D4CFE5A7-7E7F-4B10-B657-C764C666E23A}" type="pres">
      <dgm:prSet presAssocID="{9E9558E6-DB5C-4343-8582-947592485551}" presName="parTxOnly" presStyleLbl="node1" presStyleIdx="2" presStyleCnt="4" custLinFactNeighborX="572" custLinFactNeighborY="-2132">
        <dgm:presLayoutVars>
          <dgm:bulletEnabled val="1"/>
        </dgm:presLayoutVars>
      </dgm:prSet>
      <dgm:spPr/>
    </dgm:pt>
    <dgm:pt modelId="{0D325166-D9AD-4E5B-9758-931C11725B44}" type="pres">
      <dgm:prSet presAssocID="{6EAE096F-8671-4467-87F7-5C8C6C09C1A5}" presName="parSpace" presStyleCnt="0"/>
      <dgm:spPr/>
    </dgm:pt>
    <dgm:pt modelId="{0E2D9D6B-BF83-4AF3-AD41-E9DEB52BBAB8}" type="pres">
      <dgm:prSet presAssocID="{BACE923A-9681-407D-8D7C-7F47D6EF066C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B79B6224-7271-4587-9454-B13E4EBA9193}" type="presOf" srcId="{BACE923A-9681-407D-8D7C-7F47D6EF066C}" destId="{0E2D9D6B-BF83-4AF3-AD41-E9DEB52BBAB8}" srcOrd="0" destOrd="0" presId="urn:microsoft.com/office/officeart/2005/8/layout/hChevron3"/>
    <dgm:cxn modelId="{EAB15527-5DAC-461E-A2FA-A51701743879}" type="presOf" srcId="{01A18E13-AA86-4FB7-B84C-2B884534F8EB}" destId="{33DE238D-1ED9-48A9-8C2D-EC5FA2F4A15F}" srcOrd="0" destOrd="0" presId="urn:microsoft.com/office/officeart/2005/8/layout/hChevron3"/>
    <dgm:cxn modelId="{5E127A27-AF90-419C-82A4-7E1BBCAB832E}" srcId="{0C10BA0E-2874-45EE-AE56-D08371C943F7}" destId="{F183C5C6-E068-457D-92DF-28C97F78C3CA}" srcOrd="0" destOrd="0" parTransId="{9E7E59B2-5AB7-4D05-B069-13D765B81981}" sibTransId="{533F314B-893B-48F2-92F2-A3A02FC23499}"/>
    <dgm:cxn modelId="{4339C26A-DE89-44BC-A8A0-C3E9248E5A71}" srcId="{0C10BA0E-2874-45EE-AE56-D08371C943F7}" destId="{BACE923A-9681-407D-8D7C-7F47D6EF066C}" srcOrd="3" destOrd="0" parTransId="{D9A6526A-8447-43A7-8559-3D2157AAEA08}" sibTransId="{5F974C83-2EB9-4038-8A5E-A449CAC7A12F}"/>
    <dgm:cxn modelId="{E586867C-40F7-4AC5-935C-EBEF321D7ECE}" srcId="{0C10BA0E-2874-45EE-AE56-D08371C943F7}" destId="{01A18E13-AA86-4FB7-B84C-2B884534F8EB}" srcOrd="1" destOrd="0" parTransId="{2B15461F-AABC-402C-AF27-95670AA57B89}" sibTransId="{85D9F2BF-27C7-4F37-962C-3FD9CFD4B4FF}"/>
    <dgm:cxn modelId="{FB22FD85-8E53-4BD3-9A28-0B1822AFFF53}" type="presOf" srcId="{0C10BA0E-2874-45EE-AE56-D08371C943F7}" destId="{2AF41AD1-9F04-4558-B429-AEA0FE00DF41}" srcOrd="0" destOrd="0" presId="urn:microsoft.com/office/officeart/2005/8/layout/hChevron3"/>
    <dgm:cxn modelId="{603671AB-081B-4767-A7D0-F55821FB3B95}" type="presOf" srcId="{9E9558E6-DB5C-4343-8582-947592485551}" destId="{D4CFE5A7-7E7F-4B10-B657-C764C666E23A}" srcOrd="0" destOrd="0" presId="urn:microsoft.com/office/officeart/2005/8/layout/hChevron3"/>
    <dgm:cxn modelId="{87D981C4-730F-43C7-BD71-47B3BF4D1DB2}" srcId="{0C10BA0E-2874-45EE-AE56-D08371C943F7}" destId="{9E9558E6-DB5C-4343-8582-947592485551}" srcOrd="2" destOrd="0" parTransId="{89059264-4288-4170-BE01-61CC4D5F06A4}" sibTransId="{6EAE096F-8671-4467-87F7-5C8C6C09C1A5}"/>
    <dgm:cxn modelId="{DBBA05EA-3835-4881-A42B-BB6606D0EAA7}" type="presOf" srcId="{F183C5C6-E068-457D-92DF-28C97F78C3CA}" destId="{2A1B36DB-E513-4E6D-A576-73EB9F832A8C}" srcOrd="0" destOrd="0" presId="urn:microsoft.com/office/officeart/2005/8/layout/hChevron3"/>
    <dgm:cxn modelId="{4BF72245-FB20-4C2A-87AA-D64B5A2E2CF0}" type="presParOf" srcId="{2AF41AD1-9F04-4558-B429-AEA0FE00DF41}" destId="{2A1B36DB-E513-4E6D-A576-73EB9F832A8C}" srcOrd="0" destOrd="0" presId="urn:microsoft.com/office/officeart/2005/8/layout/hChevron3"/>
    <dgm:cxn modelId="{33E63B69-95D9-455D-B2C4-6403B36C1133}" type="presParOf" srcId="{2AF41AD1-9F04-4558-B429-AEA0FE00DF41}" destId="{D1897406-EC23-4D37-8D0C-32A8CF9F2FDF}" srcOrd="1" destOrd="0" presId="urn:microsoft.com/office/officeart/2005/8/layout/hChevron3"/>
    <dgm:cxn modelId="{9839D1AD-DDE0-42E5-9015-05AF1F17491D}" type="presParOf" srcId="{2AF41AD1-9F04-4558-B429-AEA0FE00DF41}" destId="{33DE238D-1ED9-48A9-8C2D-EC5FA2F4A15F}" srcOrd="2" destOrd="0" presId="urn:microsoft.com/office/officeart/2005/8/layout/hChevron3"/>
    <dgm:cxn modelId="{DA3CEE80-0DBF-4E72-A121-DE177351E2AA}" type="presParOf" srcId="{2AF41AD1-9F04-4558-B429-AEA0FE00DF41}" destId="{4AA10E11-5AC9-4FDC-A5AC-35D4F1B2B3A7}" srcOrd="3" destOrd="0" presId="urn:microsoft.com/office/officeart/2005/8/layout/hChevron3"/>
    <dgm:cxn modelId="{0F3509D0-93DA-4B1E-A03E-4EBAF6AF8FCE}" type="presParOf" srcId="{2AF41AD1-9F04-4558-B429-AEA0FE00DF41}" destId="{D4CFE5A7-7E7F-4B10-B657-C764C666E23A}" srcOrd="4" destOrd="0" presId="urn:microsoft.com/office/officeart/2005/8/layout/hChevron3"/>
    <dgm:cxn modelId="{8583AA1A-8763-48F7-9DDC-3F6ADA68C962}" type="presParOf" srcId="{2AF41AD1-9F04-4558-B429-AEA0FE00DF41}" destId="{0D325166-D9AD-4E5B-9758-931C11725B44}" srcOrd="5" destOrd="0" presId="urn:microsoft.com/office/officeart/2005/8/layout/hChevron3"/>
    <dgm:cxn modelId="{714F4470-4C3C-495E-8143-262598FD7977}" type="presParOf" srcId="{2AF41AD1-9F04-4558-B429-AEA0FE00DF41}" destId="{0E2D9D6B-BF83-4AF3-AD41-E9DEB52BBA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10BA0E-2874-45EE-AE56-D08371C943F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F183C5C6-E068-457D-92DF-28C97F78C3CA}">
      <dgm:prSet phldrT="[Text]"/>
      <dgm:spPr>
        <a:solidFill>
          <a:srgbClr val="F4E6A5"/>
        </a:solidFill>
      </dgm:spPr>
      <dgm:t>
        <a:bodyPr/>
        <a:lstStyle/>
        <a:p>
          <a:r>
            <a:rPr lang="de-AT"/>
            <a:t>Study Area</a:t>
          </a:r>
        </a:p>
      </dgm:t>
    </dgm:pt>
    <dgm:pt modelId="{9E7E59B2-5AB7-4D05-B069-13D765B81981}" type="parTrans" cxnId="{5E127A27-AF90-419C-82A4-7E1BBCAB832E}">
      <dgm:prSet/>
      <dgm:spPr/>
      <dgm:t>
        <a:bodyPr/>
        <a:lstStyle/>
        <a:p>
          <a:endParaRPr lang="de-AT"/>
        </a:p>
      </dgm:t>
    </dgm:pt>
    <dgm:pt modelId="{533F314B-893B-48F2-92F2-A3A02FC23499}" type="sibTrans" cxnId="{5E127A27-AF90-419C-82A4-7E1BBCAB832E}">
      <dgm:prSet/>
      <dgm:spPr/>
      <dgm:t>
        <a:bodyPr/>
        <a:lstStyle/>
        <a:p>
          <a:endParaRPr lang="de-AT"/>
        </a:p>
      </dgm:t>
    </dgm:pt>
    <dgm:pt modelId="{01A18E13-AA86-4FB7-B84C-2B884534F8EB}">
      <dgm:prSet phldrT="[Text]"/>
      <dgm:spPr>
        <a:solidFill>
          <a:srgbClr val="C9E2B1"/>
        </a:solidFill>
      </dgm:spPr>
      <dgm:t>
        <a:bodyPr/>
        <a:lstStyle/>
        <a:p>
          <a:r>
            <a:rPr lang="de-AT" dirty="0" err="1"/>
            <a:t>DeepLab</a:t>
          </a:r>
          <a:r>
            <a:rPr lang="de-AT" dirty="0"/>
            <a:t> V3+</a:t>
          </a:r>
        </a:p>
      </dgm:t>
    </dgm:pt>
    <dgm:pt modelId="{2B15461F-AABC-402C-AF27-95670AA57B89}" type="parTrans" cxnId="{E586867C-40F7-4AC5-935C-EBEF321D7ECE}">
      <dgm:prSet/>
      <dgm:spPr/>
      <dgm:t>
        <a:bodyPr/>
        <a:lstStyle/>
        <a:p>
          <a:endParaRPr lang="de-AT"/>
        </a:p>
      </dgm:t>
    </dgm:pt>
    <dgm:pt modelId="{85D9F2BF-27C7-4F37-962C-3FD9CFD4B4FF}" type="sibTrans" cxnId="{E586867C-40F7-4AC5-935C-EBEF321D7ECE}">
      <dgm:prSet/>
      <dgm:spPr/>
      <dgm:t>
        <a:bodyPr/>
        <a:lstStyle/>
        <a:p>
          <a:endParaRPr lang="de-AT"/>
        </a:p>
      </dgm:t>
    </dgm:pt>
    <dgm:pt modelId="{9E9558E6-DB5C-4343-8582-947592485551}">
      <dgm:prSet phldrT="[Text]"/>
      <dgm:spPr>
        <a:solidFill>
          <a:srgbClr val="C9E2B1"/>
        </a:solidFill>
      </dgm:spPr>
      <dgm:t>
        <a:bodyPr/>
        <a:lstStyle/>
        <a:p>
          <a:r>
            <a:rPr lang="de-AT" dirty="0" err="1"/>
            <a:t>Results</a:t>
          </a:r>
          <a:endParaRPr lang="de-AT" dirty="0"/>
        </a:p>
      </dgm:t>
    </dgm:pt>
    <dgm:pt modelId="{89059264-4288-4170-BE01-61CC4D5F06A4}" type="parTrans" cxnId="{87D981C4-730F-43C7-BD71-47B3BF4D1DB2}">
      <dgm:prSet/>
      <dgm:spPr/>
      <dgm:t>
        <a:bodyPr/>
        <a:lstStyle/>
        <a:p>
          <a:endParaRPr lang="de-AT"/>
        </a:p>
      </dgm:t>
    </dgm:pt>
    <dgm:pt modelId="{6EAE096F-8671-4467-87F7-5C8C6C09C1A5}" type="sibTrans" cxnId="{87D981C4-730F-43C7-BD71-47B3BF4D1DB2}">
      <dgm:prSet/>
      <dgm:spPr/>
      <dgm:t>
        <a:bodyPr/>
        <a:lstStyle/>
        <a:p>
          <a:endParaRPr lang="de-AT"/>
        </a:p>
      </dgm:t>
    </dgm:pt>
    <dgm:pt modelId="{BACE923A-9681-407D-8D7C-7F47D6EF066C}">
      <dgm:prSet/>
      <dgm:spPr>
        <a:solidFill>
          <a:srgbClr val="C9E2B1"/>
        </a:solidFill>
      </dgm:spPr>
      <dgm:t>
        <a:bodyPr/>
        <a:lstStyle/>
        <a:p>
          <a:r>
            <a:rPr lang="de-AT" dirty="0"/>
            <a:t>Outlook</a:t>
          </a:r>
        </a:p>
      </dgm:t>
    </dgm:pt>
    <dgm:pt modelId="{D9A6526A-8447-43A7-8559-3D2157AAEA08}" type="parTrans" cxnId="{4339C26A-DE89-44BC-A8A0-C3E9248E5A71}">
      <dgm:prSet/>
      <dgm:spPr/>
      <dgm:t>
        <a:bodyPr/>
        <a:lstStyle/>
        <a:p>
          <a:endParaRPr lang="de-AT"/>
        </a:p>
      </dgm:t>
    </dgm:pt>
    <dgm:pt modelId="{5F974C83-2EB9-4038-8A5E-A449CAC7A12F}" type="sibTrans" cxnId="{4339C26A-DE89-44BC-A8A0-C3E9248E5A71}">
      <dgm:prSet/>
      <dgm:spPr/>
      <dgm:t>
        <a:bodyPr/>
        <a:lstStyle/>
        <a:p>
          <a:endParaRPr lang="de-AT"/>
        </a:p>
      </dgm:t>
    </dgm:pt>
    <dgm:pt modelId="{2AF41AD1-9F04-4558-B429-AEA0FE00DF41}" type="pres">
      <dgm:prSet presAssocID="{0C10BA0E-2874-45EE-AE56-D08371C943F7}" presName="Name0" presStyleCnt="0">
        <dgm:presLayoutVars>
          <dgm:dir/>
          <dgm:resizeHandles val="exact"/>
        </dgm:presLayoutVars>
      </dgm:prSet>
      <dgm:spPr/>
    </dgm:pt>
    <dgm:pt modelId="{2A1B36DB-E513-4E6D-A576-73EB9F832A8C}" type="pres">
      <dgm:prSet presAssocID="{F183C5C6-E068-457D-92DF-28C97F78C3CA}" presName="parTxOnly" presStyleLbl="node1" presStyleIdx="0" presStyleCnt="4">
        <dgm:presLayoutVars>
          <dgm:bulletEnabled val="1"/>
        </dgm:presLayoutVars>
      </dgm:prSet>
      <dgm:spPr/>
    </dgm:pt>
    <dgm:pt modelId="{D1897406-EC23-4D37-8D0C-32A8CF9F2FDF}" type="pres">
      <dgm:prSet presAssocID="{533F314B-893B-48F2-92F2-A3A02FC23499}" presName="parSpace" presStyleCnt="0"/>
      <dgm:spPr/>
    </dgm:pt>
    <dgm:pt modelId="{33DE238D-1ED9-48A9-8C2D-EC5FA2F4A15F}" type="pres">
      <dgm:prSet presAssocID="{01A18E13-AA86-4FB7-B84C-2B884534F8EB}" presName="parTxOnly" presStyleLbl="node1" presStyleIdx="1" presStyleCnt="4">
        <dgm:presLayoutVars>
          <dgm:bulletEnabled val="1"/>
        </dgm:presLayoutVars>
      </dgm:prSet>
      <dgm:spPr/>
    </dgm:pt>
    <dgm:pt modelId="{4AA10E11-5AC9-4FDC-A5AC-35D4F1B2B3A7}" type="pres">
      <dgm:prSet presAssocID="{85D9F2BF-27C7-4F37-962C-3FD9CFD4B4FF}" presName="parSpace" presStyleCnt="0"/>
      <dgm:spPr/>
    </dgm:pt>
    <dgm:pt modelId="{D4CFE5A7-7E7F-4B10-B657-C764C666E23A}" type="pres">
      <dgm:prSet presAssocID="{9E9558E6-DB5C-4343-8582-947592485551}" presName="parTxOnly" presStyleLbl="node1" presStyleIdx="2" presStyleCnt="4" custLinFactNeighborX="572" custLinFactNeighborY="-2132">
        <dgm:presLayoutVars>
          <dgm:bulletEnabled val="1"/>
        </dgm:presLayoutVars>
      </dgm:prSet>
      <dgm:spPr/>
    </dgm:pt>
    <dgm:pt modelId="{0D325166-D9AD-4E5B-9758-931C11725B44}" type="pres">
      <dgm:prSet presAssocID="{6EAE096F-8671-4467-87F7-5C8C6C09C1A5}" presName="parSpace" presStyleCnt="0"/>
      <dgm:spPr/>
    </dgm:pt>
    <dgm:pt modelId="{0E2D9D6B-BF83-4AF3-AD41-E9DEB52BBAB8}" type="pres">
      <dgm:prSet presAssocID="{BACE923A-9681-407D-8D7C-7F47D6EF066C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B79B6224-7271-4587-9454-B13E4EBA9193}" type="presOf" srcId="{BACE923A-9681-407D-8D7C-7F47D6EF066C}" destId="{0E2D9D6B-BF83-4AF3-AD41-E9DEB52BBAB8}" srcOrd="0" destOrd="0" presId="urn:microsoft.com/office/officeart/2005/8/layout/hChevron3"/>
    <dgm:cxn modelId="{EAB15527-5DAC-461E-A2FA-A51701743879}" type="presOf" srcId="{01A18E13-AA86-4FB7-B84C-2B884534F8EB}" destId="{33DE238D-1ED9-48A9-8C2D-EC5FA2F4A15F}" srcOrd="0" destOrd="0" presId="urn:microsoft.com/office/officeart/2005/8/layout/hChevron3"/>
    <dgm:cxn modelId="{5E127A27-AF90-419C-82A4-7E1BBCAB832E}" srcId="{0C10BA0E-2874-45EE-AE56-D08371C943F7}" destId="{F183C5C6-E068-457D-92DF-28C97F78C3CA}" srcOrd="0" destOrd="0" parTransId="{9E7E59B2-5AB7-4D05-B069-13D765B81981}" sibTransId="{533F314B-893B-48F2-92F2-A3A02FC23499}"/>
    <dgm:cxn modelId="{4339C26A-DE89-44BC-A8A0-C3E9248E5A71}" srcId="{0C10BA0E-2874-45EE-AE56-D08371C943F7}" destId="{BACE923A-9681-407D-8D7C-7F47D6EF066C}" srcOrd="3" destOrd="0" parTransId="{D9A6526A-8447-43A7-8559-3D2157AAEA08}" sibTransId="{5F974C83-2EB9-4038-8A5E-A449CAC7A12F}"/>
    <dgm:cxn modelId="{E586867C-40F7-4AC5-935C-EBEF321D7ECE}" srcId="{0C10BA0E-2874-45EE-AE56-D08371C943F7}" destId="{01A18E13-AA86-4FB7-B84C-2B884534F8EB}" srcOrd="1" destOrd="0" parTransId="{2B15461F-AABC-402C-AF27-95670AA57B89}" sibTransId="{85D9F2BF-27C7-4F37-962C-3FD9CFD4B4FF}"/>
    <dgm:cxn modelId="{FB22FD85-8E53-4BD3-9A28-0B1822AFFF53}" type="presOf" srcId="{0C10BA0E-2874-45EE-AE56-D08371C943F7}" destId="{2AF41AD1-9F04-4558-B429-AEA0FE00DF41}" srcOrd="0" destOrd="0" presId="urn:microsoft.com/office/officeart/2005/8/layout/hChevron3"/>
    <dgm:cxn modelId="{603671AB-081B-4767-A7D0-F55821FB3B95}" type="presOf" srcId="{9E9558E6-DB5C-4343-8582-947592485551}" destId="{D4CFE5A7-7E7F-4B10-B657-C764C666E23A}" srcOrd="0" destOrd="0" presId="urn:microsoft.com/office/officeart/2005/8/layout/hChevron3"/>
    <dgm:cxn modelId="{87D981C4-730F-43C7-BD71-47B3BF4D1DB2}" srcId="{0C10BA0E-2874-45EE-AE56-D08371C943F7}" destId="{9E9558E6-DB5C-4343-8582-947592485551}" srcOrd="2" destOrd="0" parTransId="{89059264-4288-4170-BE01-61CC4D5F06A4}" sibTransId="{6EAE096F-8671-4467-87F7-5C8C6C09C1A5}"/>
    <dgm:cxn modelId="{DBBA05EA-3835-4881-A42B-BB6606D0EAA7}" type="presOf" srcId="{F183C5C6-E068-457D-92DF-28C97F78C3CA}" destId="{2A1B36DB-E513-4E6D-A576-73EB9F832A8C}" srcOrd="0" destOrd="0" presId="urn:microsoft.com/office/officeart/2005/8/layout/hChevron3"/>
    <dgm:cxn modelId="{4BF72245-FB20-4C2A-87AA-D64B5A2E2CF0}" type="presParOf" srcId="{2AF41AD1-9F04-4558-B429-AEA0FE00DF41}" destId="{2A1B36DB-E513-4E6D-A576-73EB9F832A8C}" srcOrd="0" destOrd="0" presId="urn:microsoft.com/office/officeart/2005/8/layout/hChevron3"/>
    <dgm:cxn modelId="{33E63B69-95D9-455D-B2C4-6403B36C1133}" type="presParOf" srcId="{2AF41AD1-9F04-4558-B429-AEA0FE00DF41}" destId="{D1897406-EC23-4D37-8D0C-32A8CF9F2FDF}" srcOrd="1" destOrd="0" presId="urn:microsoft.com/office/officeart/2005/8/layout/hChevron3"/>
    <dgm:cxn modelId="{9839D1AD-DDE0-42E5-9015-05AF1F17491D}" type="presParOf" srcId="{2AF41AD1-9F04-4558-B429-AEA0FE00DF41}" destId="{33DE238D-1ED9-48A9-8C2D-EC5FA2F4A15F}" srcOrd="2" destOrd="0" presId="urn:microsoft.com/office/officeart/2005/8/layout/hChevron3"/>
    <dgm:cxn modelId="{DA3CEE80-0DBF-4E72-A121-DE177351E2AA}" type="presParOf" srcId="{2AF41AD1-9F04-4558-B429-AEA0FE00DF41}" destId="{4AA10E11-5AC9-4FDC-A5AC-35D4F1B2B3A7}" srcOrd="3" destOrd="0" presId="urn:microsoft.com/office/officeart/2005/8/layout/hChevron3"/>
    <dgm:cxn modelId="{0F3509D0-93DA-4B1E-A03E-4EBAF6AF8FCE}" type="presParOf" srcId="{2AF41AD1-9F04-4558-B429-AEA0FE00DF41}" destId="{D4CFE5A7-7E7F-4B10-B657-C764C666E23A}" srcOrd="4" destOrd="0" presId="urn:microsoft.com/office/officeart/2005/8/layout/hChevron3"/>
    <dgm:cxn modelId="{8583AA1A-8763-48F7-9DDC-3F6ADA68C962}" type="presParOf" srcId="{2AF41AD1-9F04-4558-B429-AEA0FE00DF41}" destId="{0D325166-D9AD-4E5B-9758-931C11725B44}" srcOrd="5" destOrd="0" presId="urn:microsoft.com/office/officeart/2005/8/layout/hChevron3"/>
    <dgm:cxn modelId="{714F4470-4C3C-495E-8143-262598FD7977}" type="presParOf" srcId="{2AF41AD1-9F04-4558-B429-AEA0FE00DF41}" destId="{0E2D9D6B-BF83-4AF3-AD41-E9DEB52BBA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B36DB-E513-4E6D-A576-73EB9F832A8C}">
      <dsp:nvSpPr>
        <dsp:cNvPr id="0" name=""/>
        <dsp:cNvSpPr/>
      </dsp:nvSpPr>
      <dsp:spPr>
        <a:xfrm>
          <a:off x="1586" y="0"/>
          <a:ext cx="1592008" cy="4205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/>
            <a:t>Study Area</a:t>
          </a:r>
        </a:p>
      </dsp:txBody>
      <dsp:txXfrm>
        <a:off x="1586" y="0"/>
        <a:ext cx="1486864" cy="420578"/>
      </dsp:txXfrm>
    </dsp:sp>
    <dsp:sp modelId="{33DE238D-1ED9-48A9-8C2D-EC5FA2F4A15F}">
      <dsp:nvSpPr>
        <dsp:cNvPr id="0" name=""/>
        <dsp:cNvSpPr/>
      </dsp:nvSpPr>
      <dsp:spPr>
        <a:xfrm>
          <a:off x="1275193" y="0"/>
          <a:ext cx="1592008" cy="420578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err="1"/>
            <a:t>DeepLab</a:t>
          </a:r>
          <a:r>
            <a:rPr lang="de-AT" sz="1500" kern="1200"/>
            <a:t> V3+</a:t>
          </a:r>
        </a:p>
      </dsp:txBody>
      <dsp:txXfrm>
        <a:off x="1485482" y="0"/>
        <a:ext cx="1171430" cy="420578"/>
      </dsp:txXfrm>
    </dsp:sp>
    <dsp:sp modelId="{D4CFE5A7-7E7F-4B10-B657-C764C666E23A}">
      <dsp:nvSpPr>
        <dsp:cNvPr id="0" name=""/>
        <dsp:cNvSpPr/>
      </dsp:nvSpPr>
      <dsp:spPr>
        <a:xfrm>
          <a:off x="2550621" y="0"/>
          <a:ext cx="1592008" cy="420578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err="1"/>
            <a:t>Results</a:t>
          </a:r>
          <a:endParaRPr lang="de-AT" sz="1500" kern="1200"/>
        </a:p>
      </dsp:txBody>
      <dsp:txXfrm>
        <a:off x="2760910" y="0"/>
        <a:ext cx="1171430" cy="420578"/>
      </dsp:txXfrm>
    </dsp:sp>
    <dsp:sp modelId="{0E2D9D6B-BF83-4AF3-AD41-E9DEB52BBAB8}">
      <dsp:nvSpPr>
        <dsp:cNvPr id="0" name=""/>
        <dsp:cNvSpPr/>
      </dsp:nvSpPr>
      <dsp:spPr>
        <a:xfrm>
          <a:off x="3822407" y="0"/>
          <a:ext cx="1592008" cy="420578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/>
            <a:t>Outlook</a:t>
          </a:r>
        </a:p>
      </dsp:txBody>
      <dsp:txXfrm>
        <a:off x="4032696" y="0"/>
        <a:ext cx="1171430" cy="420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B36DB-E513-4E6D-A576-73EB9F832A8C}">
      <dsp:nvSpPr>
        <dsp:cNvPr id="0" name=""/>
        <dsp:cNvSpPr/>
      </dsp:nvSpPr>
      <dsp:spPr>
        <a:xfrm>
          <a:off x="1586" y="0"/>
          <a:ext cx="1592008" cy="4205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/>
            <a:t>Study Area</a:t>
          </a:r>
        </a:p>
      </dsp:txBody>
      <dsp:txXfrm>
        <a:off x="1586" y="0"/>
        <a:ext cx="1486864" cy="420578"/>
      </dsp:txXfrm>
    </dsp:sp>
    <dsp:sp modelId="{33DE238D-1ED9-48A9-8C2D-EC5FA2F4A15F}">
      <dsp:nvSpPr>
        <dsp:cNvPr id="0" name=""/>
        <dsp:cNvSpPr/>
      </dsp:nvSpPr>
      <dsp:spPr>
        <a:xfrm>
          <a:off x="1275193" y="0"/>
          <a:ext cx="1592008" cy="420578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err="1"/>
            <a:t>DeepLab</a:t>
          </a:r>
          <a:r>
            <a:rPr lang="de-AT" sz="1500" kern="1200"/>
            <a:t> V3+</a:t>
          </a:r>
        </a:p>
      </dsp:txBody>
      <dsp:txXfrm>
        <a:off x="1485482" y="0"/>
        <a:ext cx="1171430" cy="420578"/>
      </dsp:txXfrm>
    </dsp:sp>
    <dsp:sp modelId="{D4CFE5A7-7E7F-4B10-B657-C764C666E23A}">
      <dsp:nvSpPr>
        <dsp:cNvPr id="0" name=""/>
        <dsp:cNvSpPr/>
      </dsp:nvSpPr>
      <dsp:spPr>
        <a:xfrm>
          <a:off x="2550621" y="0"/>
          <a:ext cx="1592008" cy="420578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err="1"/>
            <a:t>Results</a:t>
          </a:r>
          <a:endParaRPr lang="de-AT" sz="1500" kern="1200"/>
        </a:p>
      </dsp:txBody>
      <dsp:txXfrm>
        <a:off x="2760910" y="0"/>
        <a:ext cx="1171430" cy="420578"/>
      </dsp:txXfrm>
    </dsp:sp>
    <dsp:sp modelId="{0E2D9D6B-BF83-4AF3-AD41-E9DEB52BBAB8}">
      <dsp:nvSpPr>
        <dsp:cNvPr id="0" name=""/>
        <dsp:cNvSpPr/>
      </dsp:nvSpPr>
      <dsp:spPr>
        <a:xfrm>
          <a:off x="3822407" y="0"/>
          <a:ext cx="1592008" cy="420578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/>
            <a:t>Outlook</a:t>
          </a:r>
        </a:p>
      </dsp:txBody>
      <dsp:txXfrm>
        <a:off x="4032696" y="0"/>
        <a:ext cx="1171430" cy="420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B36DB-E513-4E6D-A576-73EB9F832A8C}">
      <dsp:nvSpPr>
        <dsp:cNvPr id="0" name=""/>
        <dsp:cNvSpPr/>
      </dsp:nvSpPr>
      <dsp:spPr>
        <a:xfrm>
          <a:off x="1586" y="0"/>
          <a:ext cx="1592008" cy="420578"/>
        </a:xfrm>
        <a:prstGeom prst="homePlate">
          <a:avLst/>
        </a:prstGeom>
        <a:solidFill>
          <a:srgbClr val="C9E2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/>
            <a:t>Study Area</a:t>
          </a:r>
        </a:p>
      </dsp:txBody>
      <dsp:txXfrm>
        <a:off x="1586" y="0"/>
        <a:ext cx="1486864" cy="420578"/>
      </dsp:txXfrm>
    </dsp:sp>
    <dsp:sp modelId="{33DE238D-1ED9-48A9-8C2D-EC5FA2F4A15F}">
      <dsp:nvSpPr>
        <dsp:cNvPr id="0" name=""/>
        <dsp:cNvSpPr/>
      </dsp:nvSpPr>
      <dsp:spPr>
        <a:xfrm>
          <a:off x="1275193" y="0"/>
          <a:ext cx="1592008" cy="420578"/>
        </a:xfrm>
        <a:prstGeom prst="chevron">
          <a:avLst/>
        </a:prstGeom>
        <a:solidFill>
          <a:srgbClr val="77B1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err="1"/>
            <a:t>DeepLab</a:t>
          </a:r>
          <a:r>
            <a:rPr lang="de-AT" sz="1500" kern="1200"/>
            <a:t> V3+</a:t>
          </a:r>
        </a:p>
      </dsp:txBody>
      <dsp:txXfrm>
        <a:off x="1485482" y="0"/>
        <a:ext cx="1171430" cy="420578"/>
      </dsp:txXfrm>
    </dsp:sp>
    <dsp:sp modelId="{D4CFE5A7-7E7F-4B10-B657-C764C666E23A}">
      <dsp:nvSpPr>
        <dsp:cNvPr id="0" name=""/>
        <dsp:cNvSpPr/>
      </dsp:nvSpPr>
      <dsp:spPr>
        <a:xfrm>
          <a:off x="2550621" y="0"/>
          <a:ext cx="1592008" cy="420578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err="1"/>
            <a:t>Results</a:t>
          </a:r>
          <a:endParaRPr lang="de-AT" sz="1500" kern="1200"/>
        </a:p>
      </dsp:txBody>
      <dsp:txXfrm>
        <a:off x="2760910" y="0"/>
        <a:ext cx="1171430" cy="420578"/>
      </dsp:txXfrm>
    </dsp:sp>
    <dsp:sp modelId="{0E2D9D6B-BF83-4AF3-AD41-E9DEB52BBAB8}">
      <dsp:nvSpPr>
        <dsp:cNvPr id="0" name=""/>
        <dsp:cNvSpPr/>
      </dsp:nvSpPr>
      <dsp:spPr>
        <a:xfrm>
          <a:off x="3822407" y="0"/>
          <a:ext cx="1592008" cy="420578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/>
            <a:t>Outlook</a:t>
          </a:r>
        </a:p>
      </dsp:txBody>
      <dsp:txXfrm>
        <a:off x="4032696" y="0"/>
        <a:ext cx="1171430" cy="420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B36DB-E513-4E6D-A576-73EB9F832A8C}">
      <dsp:nvSpPr>
        <dsp:cNvPr id="0" name=""/>
        <dsp:cNvSpPr/>
      </dsp:nvSpPr>
      <dsp:spPr>
        <a:xfrm>
          <a:off x="1586" y="0"/>
          <a:ext cx="1592008" cy="420578"/>
        </a:xfrm>
        <a:prstGeom prst="homePlate">
          <a:avLst/>
        </a:prstGeom>
        <a:solidFill>
          <a:srgbClr val="C9E2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Study Area</a:t>
          </a:r>
        </a:p>
      </dsp:txBody>
      <dsp:txXfrm>
        <a:off x="1586" y="0"/>
        <a:ext cx="1486864" cy="420578"/>
      </dsp:txXfrm>
    </dsp:sp>
    <dsp:sp modelId="{33DE238D-1ED9-48A9-8C2D-EC5FA2F4A15F}">
      <dsp:nvSpPr>
        <dsp:cNvPr id="0" name=""/>
        <dsp:cNvSpPr/>
      </dsp:nvSpPr>
      <dsp:spPr>
        <a:xfrm>
          <a:off x="1275193" y="0"/>
          <a:ext cx="1592008" cy="420578"/>
        </a:xfrm>
        <a:prstGeom prst="chevron">
          <a:avLst/>
        </a:prstGeom>
        <a:solidFill>
          <a:srgbClr val="C9E2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 err="1"/>
            <a:t>DeepLab</a:t>
          </a:r>
          <a:r>
            <a:rPr lang="de-AT" sz="1500" kern="1200" dirty="0"/>
            <a:t> V3+</a:t>
          </a:r>
        </a:p>
      </dsp:txBody>
      <dsp:txXfrm>
        <a:off x="1485482" y="0"/>
        <a:ext cx="1171430" cy="420578"/>
      </dsp:txXfrm>
    </dsp:sp>
    <dsp:sp modelId="{D4CFE5A7-7E7F-4B10-B657-C764C666E23A}">
      <dsp:nvSpPr>
        <dsp:cNvPr id="0" name=""/>
        <dsp:cNvSpPr/>
      </dsp:nvSpPr>
      <dsp:spPr>
        <a:xfrm>
          <a:off x="2550621" y="0"/>
          <a:ext cx="1592008" cy="420578"/>
        </a:xfrm>
        <a:prstGeom prst="chevron">
          <a:avLst/>
        </a:prstGeom>
        <a:solidFill>
          <a:srgbClr val="77B1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 err="1"/>
            <a:t>Results</a:t>
          </a:r>
          <a:endParaRPr lang="de-AT" sz="1500" kern="1200" dirty="0"/>
        </a:p>
      </dsp:txBody>
      <dsp:txXfrm>
        <a:off x="2760910" y="0"/>
        <a:ext cx="1171430" cy="420578"/>
      </dsp:txXfrm>
    </dsp:sp>
    <dsp:sp modelId="{0E2D9D6B-BF83-4AF3-AD41-E9DEB52BBAB8}">
      <dsp:nvSpPr>
        <dsp:cNvPr id="0" name=""/>
        <dsp:cNvSpPr/>
      </dsp:nvSpPr>
      <dsp:spPr>
        <a:xfrm>
          <a:off x="3822407" y="0"/>
          <a:ext cx="1592008" cy="420578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Outlook</a:t>
          </a:r>
        </a:p>
      </dsp:txBody>
      <dsp:txXfrm>
        <a:off x="4032696" y="0"/>
        <a:ext cx="1171430" cy="4205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B36DB-E513-4E6D-A576-73EB9F832A8C}">
      <dsp:nvSpPr>
        <dsp:cNvPr id="0" name=""/>
        <dsp:cNvSpPr/>
      </dsp:nvSpPr>
      <dsp:spPr>
        <a:xfrm>
          <a:off x="1586" y="0"/>
          <a:ext cx="1592008" cy="420578"/>
        </a:xfrm>
        <a:prstGeom prst="homePlate">
          <a:avLst/>
        </a:prstGeom>
        <a:solidFill>
          <a:srgbClr val="C9E2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Study Area</a:t>
          </a:r>
        </a:p>
      </dsp:txBody>
      <dsp:txXfrm>
        <a:off x="1586" y="0"/>
        <a:ext cx="1486864" cy="420578"/>
      </dsp:txXfrm>
    </dsp:sp>
    <dsp:sp modelId="{33DE238D-1ED9-48A9-8C2D-EC5FA2F4A15F}">
      <dsp:nvSpPr>
        <dsp:cNvPr id="0" name=""/>
        <dsp:cNvSpPr/>
      </dsp:nvSpPr>
      <dsp:spPr>
        <a:xfrm>
          <a:off x="1275193" y="0"/>
          <a:ext cx="1592008" cy="420578"/>
        </a:xfrm>
        <a:prstGeom prst="chevron">
          <a:avLst/>
        </a:prstGeom>
        <a:solidFill>
          <a:srgbClr val="C9E2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 err="1"/>
            <a:t>DeepLab</a:t>
          </a:r>
          <a:r>
            <a:rPr lang="de-AT" sz="1500" kern="1200" dirty="0"/>
            <a:t> V3+</a:t>
          </a:r>
        </a:p>
      </dsp:txBody>
      <dsp:txXfrm>
        <a:off x="1485482" y="0"/>
        <a:ext cx="1171430" cy="420578"/>
      </dsp:txXfrm>
    </dsp:sp>
    <dsp:sp modelId="{D4CFE5A7-7E7F-4B10-B657-C764C666E23A}">
      <dsp:nvSpPr>
        <dsp:cNvPr id="0" name=""/>
        <dsp:cNvSpPr/>
      </dsp:nvSpPr>
      <dsp:spPr>
        <a:xfrm>
          <a:off x="2550621" y="0"/>
          <a:ext cx="1592008" cy="420578"/>
        </a:xfrm>
        <a:prstGeom prst="chevron">
          <a:avLst/>
        </a:prstGeom>
        <a:solidFill>
          <a:srgbClr val="77B1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 err="1"/>
            <a:t>Results</a:t>
          </a:r>
          <a:endParaRPr lang="de-AT" sz="1500" kern="1200" dirty="0"/>
        </a:p>
      </dsp:txBody>
      <dsp:txXfrm>
        <a:off x="2760910" y="0"/>
        <a:ext cx="1171430" cy="420578"/>
      </dsp:txXfrm>
    </dsp:sp>
    <dsp:sp modelId="{0E2D9D6B-BF83-4AF3-AD41-E9DEB52BBAB8}">
      <dsp:nvSpPr>
        <dsp:cNvPr id="0" name=""/>
        <dsp:cNvSpPr/>
      </dsp:nvSpPr>
      <dsp:spPr>
        <a:xfrm>
          <a:off x="3822407" y="0"/>
          <a:ext cx="1592008" cy="420578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Outlook</a:t>
          </a:r>
        </a:p>
      </dsp:txBody>
      <dsp:txXfrm>
        <a:off x="4032696" y="0"/>
        <a:ext cx="1171430" cy="4205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B36DB-E513-4E6D-A576-73EB9F832A8C}">
      <dsp:nvSpPr>
        <dsp:cNvPr id="0" name=""/>
        <dsp:cNvSpPr/>
      </dsp:nvSpPr>
      <dsp:spPr>
        <a:xfrm>
          <a:off x="1586" y="0"/>
          <a:ext cx="1592008" cy="420578"/>
        </a:xfrm>
        <a:prstGeom prst="homePlate">
          <a:avLst/>
        </a:prstGeom>
        <a:solidFill>
          <a:srgbClr val="C9E2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/>
            <a:t>Study Area</a:t>
          </a:r>
        </a:p>
      </dsp:txBody>
      <dsp:txXfrm>
        <a:off x="1586" y="0"/>
        <a:ext cx="1486864" cy="420578"/>
      </dsp:txXfrm>
    </dsp:sp>
    <dsp:sp modelId="{33DE238D-1ED9-48A9-8C2D-EC5FA2F4A15F}">
      <dsp:nvSpPr>
        <dsp:cNvPr id="0" name=""/>
        <dsp:cNvSpPr/>
      </dsp:nvSpPr>
      <dsp:spPr>
        <a:xfrm>
          <a:off x="1275193" y="0"/>
          <a:ext cx="1592008" cy="420578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err="1"/>
            <a:t>DeepLab</a:t>
          </a:r>
          <a:r>
            <a:rPr lang="de-AT" sz="1500" kern="1200"/>
            <a:t> V3+</a:t>
          </a:r>
        </a:p>
      </dsp:txBody>
      <dsp:txXfrm>
        <a:off x="1485482" y="0"/>
        <a:ext cx="1171430" cy="420578"/>
      </dsp:txXfrm>
    </dsp:sp>
    <dsp:sp modelId="{D4CFE5A7-7E7F-4B10-B657-C764C666E23A}">
      <dsp:nvSpPr>
        <dsp:cNvPr id="0" name=""/>
        <dsp:cNvSpPr/>
      </dsp:nvSpPr>
      <dsp:spPr>
        <a:xfrm>
          <a:off x="2550621" y="0"/>
          <a:ext cx="1592008" cy="420578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err="1"/>
            <a:t>Results</a:t>
          </a:r>
          <a:endParaRPr lang="de-AT" sz="1500" kern="1200"/>
        </a:p>
      </dsp:txBody>
      <dsp:txXfrm>
        <a:off x="2760910" y="0"/>
        <a:ext cx="1171430" cy="420578"/>
      </dsp:txXfrm>
    </dsp:sp>
    <dsp:sp modelId="{0E2D9D6B-BF83-4AF3-AD41-E9DEB52BBAB8}">
      <dsp:nvSpPr>
        <dsp:cNvPr id="0" name=""/>
        <dsp:cNvSpPr/>
      </dsp:nvSpPr>
      <dsp:spPr>
        <a:xfrm>
          <a:off x="3822407" y="0"/>
          <a:ext cx="1592008" cy="420578"/>
        </a:xfrm>
        <a:prstGeom prst="chevron">
          <a:avLst/>
        </a:prstGeom>
        <a:solidFill>
          <a:srgbClr val="77B1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Outlook</a:t>
          </a:r>
        </a:p>
      </dsp:txBody>
      <dsp:txXfrm>
        <a:off x="4032696" y="0"/>
        <a:ext cx="1171430" cy="4205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B36DB-E513-4E6D-A576-73EB9F832A8C}">
      <dsp:nvSpPr>
        <dsp:cNvPr id="0" name=""/>
        <dsp:cNvSpPr/>
      </dsp:nvSpPr>
      <dsp:spPr>
        <a:xfrm>
          <a:off x="1586" y="0"/>
          <a:ext cx="1592008" cy="420578"/>
        </a:xfrm>
        <a:prstGeom prst="homePlate">
          <a:avLst/>
        </a:prstGeom>
        <a:solidFill>
          <a:srgbClr val="F4E6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/>
            <a:t>Study Area</a:t>
          </a:r>
        </a:p>
      </dsp:txBody>
      <dsp:txXfrm>
        <a:off x="1586" y="0"/>
        <a:ext cx="1486864" cy="420578"/>
      </dsp:txXfrm>
    </dsp:sp>
    <dsp:sp modelId="{33DE238D-1ED9-48A9-8C2D-EC5FA2F4A15F}">
      <dsp:nvSpPr>
        <dsp:cNvPr id="0" name=""/>
        <dsp:cNvSpPr/>
      </dsp:nvSpPr>
      <dsp:spPr>
        <a:xfrm>
          <a:off x="1275193" y="0"/>
          <a:ext cx="1592008" cy="420578"/>
        </a:xfrm>
        <a:prstGeom prst="chevron">
          <a:avLst/>
        </a:prstGeom>
        <a:solidFill>
          <a:srgbClr val="C9E2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 err="1"/>
            <a:t>DeepLab</a:t>
          </a:r>
          <a:r>
            <a:rPr lang="de-AT" sz="1500" kern="1200" dirty="0"/>
            <a:t> V3+</a:t>
          </a:r>
        </a:p>
      </dsp:txBody>
      <dsp:txXfrm>
        <a:off x="1485482" y="0"/>
        <a:ext cx="1171430" cy="420578"/>
      </dsp:txXfrm>
    </dsp:sp>
    <dsp:sp modelId="{D4CFE5A7-7E7F-4B10-B657-C764C666E23A}">
      <dsp:nvSpPr>
        <dsp:cNvPr id="0" name=""/>
        <dsp:cNvSpPr/>
      </dsp:nvSpPr>
      <dsp:spPr>
        <a:xfrm>
          <a:off x="2550621" y="0"/>
          <a:ext cx="1592008" cy="420578"/>
        </a:xfrm>
        <a:prstGeom prst="chevron">
          <a:avLst/>
        </a:prstGeom>
        <a:solidFill>
          <a:srgbClr val="C9E2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 err="1"/>
            <a:t>Results</a:t>
          </a:r>
          <a:endParaRPr lang="de-AT" sz="1500" kern="1200" dirty="0"/>
        </a:p>
      </dsp:txBody>
      <dsp:txXfrm>
        <a:off x="2760910" y="0"/>
        <a:ext cx="1171430" cy="420578"/>
      </dsp:txXfrm>
    </dsp:sp>
    <dsp:sp modelId="{0E2D9D6B-BF83-4AF3-AD41-E9DEB52BBAB8}">
      <dsp:nvSpPr>
        <dsp:cNvPr id="0" name=""/>
        <dsp:cNvSpPr/>
      </dsp:nvSpPr>
      <dsp:spPr>
        <a:xfrm>
          <a:off x="3822407" y="0"/>
          <a:ext cx="1592008" cy="420578"/>
        </a:xfrm>
        <a:prstGeom prst="chevron">
          <a:avLst/>
        </a:prstGeom>
        <a:solidFill>
          <a:srgbClr val="C9E2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Outlook</a:t>
          </a:r>
        </a:p>
      </dsp:txBody>
      <dsp:txXfrm>
        <a:off x="4032696" y="0"/>
        <a:ext cx="1171430" cy="420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095E606-259F-4ABF-BC2E-01977B1960C4}" type="datetime1">
              <a:rPr lang="de-DE" smtClean="0"/>
              <a:t>29.04.2025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B6FE7A0-178E-4E20-8C8E-1BA486391AE4}" type="datetime1">
              <a:rPr lang="de-DE" smtClean="0"/>
              <a:t>29.04.2025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96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B667E1-E601-4AAF-B95C-B25720D70A6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89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Sonnenaufgang über grasbewachsenen Hügel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Autofit/>
          </a:bodyPr>
          <a:lstStyle>
            <a:lvl1pPr algn="ctr" rtl="0">
              <a:defRPr sz="41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iver 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rtl="0">
              <a:defRPr sz="3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CR6.8 - Machine Learning for Cryospheric Sciences</a:t>
            </a:r>
            <a:endParaRPr lang="de-DE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747A6B5-989A-4B99-B32A-69201D37BCA5}" type="datetime1">
              <a:rPr lang="en-US" smtClean="0"/>
              <a:t>4/29/2025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de-DE" smtClean="0"/>
              <a:pPr rt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ltGray">
          <a:xfrm>
            <a:off x="6336633" y="0"/>
            <a:ext cx="585232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rtl="0">
              <a:defRPr sz="3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320843" y="741947"/>
            <a:ext cx="5646821" cy="5374105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CR6.8 - Machine Learning for Cryospheric Sciences</a:t>
            </a:r>
            <a:endParaRPr lang="de-DE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49D954-8959-4275-A929-10FC87D63F8D}" type="datetime1">
              <a:rPr lang="en-US" smtClean="0"/>
              <a:t>4/29/2025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CR6.8 - Machine Learning for Cryospheric Sciences</a:t>
            </a:r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E1BC64-CDD4-4930-B8E9-7E3A5BECCF6D}" type="datetime1">
              <a:rPr lang="en-US" smtClean="0"/>
              <a:t>4/29/2025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CR6.8 - Machine Learning for Cryospheric Sciences</a:t>
            </a:r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780415-8DAF-46AF-8B7C-0241073D4046}" type="datetime1">
              <a:rPr lang="en-US" smtClean="0"/>
              <a:t>4/29/2025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003" y="613441"/>
            <a:ext cx="11660697" cy="81155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2003" y="1577130"/>
            <a:ext cx="11660697" cy="4865615"/>
          </a:xfrm>
        </p:spPr>
        <p:txBody>
          <a:bodyPr rtlCol="0"/>
          <a:lstStyle>
            <a:lvl6pPr>
              <a:defRPr/>
            </a:lvl6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/>
            </a:lvl1pPr>
          </a:lstStyle>
          <a:p>
            <a:r>
              <a:rPr lang="en-US"/>
              <a:t>CR6.8 - Machine Learning for Cryospheric Sciences</a:t>
            </a:r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/>
            </a:lvl1pPr>
          </a:lstStyle>
          <a:p>
            <a:fld id="{8384ADAC-2FBE-4818-B3EE-20B30F7C2369}" type="datetime1">
              <a:rPr lang="en-US" smtClean="0"/>
              <a:pPr/>
              <a:t>4/29/2025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/>
            </a:lvl1pPr>
          </a:lstStyle>
          <a:p>
            <a:fld id="{CA8D9AD5-F248-4919-864A-CFD76CC027D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4">
            <a:extLst>
              <a:ext uri="{FF2B5EF4-FFF2-40B4-BE49-F238E27FC236}">
                <a16:creationId xmlns:a16="http://schemas.microsoft.com/office/drawing/2014/main" id="{562420E5-916F-F88E-C6AD-0BA4F65D8C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96" y="78167"/>
            <a:ext cx="2292531" cy="493329"/>
          </a:xfrm>
          <a:prstGeom prst="rect">
            <a:avLst/>
          </a:prstGeom>
        </p:spPr>
      </p:pic>
      <p:pic>
        <p:nvPicPr>
          <p:cNvPr id="2050" name="Picture 2" descr="Partners – ENERI">
            <a:extLst>
              <a:ext uri="{FF2B5EF4-FFF2-40B4-BE49-F238E27FC236}">
                <a16:creationId xmlns:a16="http://schemas.microsoft.com/office/drawing/2014/main" id="{6C973879-2D1E-739B-77B6-74480B6841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088" y="98202"/>
            <a:ext cx="906516" cy="45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hteck 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CR6.8 - Machine Learning for Cryospheric Sciences</a:t>
            </a:r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A8833D-692B-42F8-A285-B464C7AEE7A7}" type="datetime1">
              <a:rPr lang="en-US" smtClean="0"/>
              <a:t>4/29/2025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ive 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CR6.8 - Machine Learning for Cryospheric Sciences</a:t>
            </a:r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33A90E7-A24C-47B9-AF1C-6AD4FD01A76E}" type="datetime1">
              <a:rPr lang="en-US" smtClean="0"/>
              <a:t>4/29/2025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de-DE" smtClean="0"/>
              <a:pPr rt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CR6.8 - Machine Learning for Cryospheric Sciences</a:t>
            </a:r>
            <a:endParaRPr lang="de-DE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915BF4-381B-4E32-8586-540D505120F3}" type="datetime1">
              <a:rPr lang="en-US" smtClean="0"/>
              <a:t>4/29/2025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CR6.8 - Machine Learning for Cryospheric Sciences</a:t>
            </a:r>
            <a:endParaRPr lang="de-DE"/>
          </a:p>
        </p:txBody>
      </p:sp>
      <p:sp>
        <p:nvSpPr>
          <p:cNvPr id="7" name="Datumsplatzhalt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EE39B0-1198-4FA9-95C0-721A5B075683}" type="datetime1">
              <a:rPr lang="en-US" smtClean="0"/>
              <a:t>4/29/2025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CR6.8 - Machine Learning for Cryospheric Sciences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129687-FAFB-41E5-A8E3-88DC91D25C4C}" type="datetime1">
              <a:rPr lang="en-US" smtClean="0"/>
              <a:t>4/29/2025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CR6.8 - Machine Learning for Cryospheric Sciences</a:t>
            </a:r>
            <a:endParaRPr lang="de-DE"/>
          </a:p>
        </p:txBody>
      </p:sp>
      <p:sp>
        <p:nvSpPr>
          <p:cNvPr id="2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E58999F-91F0-482D-80F4-E8A0A860F7DB}" type="datetime1">
              <a:rPr lang="en-US" smtClean="0"/>
              <a:t>4/29/2025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de-DE" smtClean="0"/>
              <a:pPr rt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rtl="0">
              <a:defRPr sz="3100" b="0"/>
            </a:lvl1pPr>
          </a:lstStyle>
          <a:p>
            <a:pPr rt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CR6.8 - Machine Learning for Cryospheric Sciences</a:t>
            </a:r>
            <a:endParaRPr lang="de-DE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79BB65-218F-475F-9534-02E953F12BE3}" type="datetime1">
              <a:rPr lang="en-US" smtClean="0"/>
              <a:t>4/29/2025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Rechteck 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r>
              <a:rPr lang="en-US" noProof="0"/>
              <a:t>CR6.8 - Machine Learning for Cryospheric Sciences</a:t>
            </a:r>
            <a:endParaRPr lang="de-DE" noProof="0"/>
          </a:p>
        </p:txBody>
      </p:sp>
      <p:sp>
        <p:nvSpPr>
          <p:cNvPr id="8" name="Rechteck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" name="Datumsplatzhalter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D128D075-09BE-408A-9810-5067BD7699F9}" type="datetime1">
              <a:rPr lang="en-US" noProof="0" smtClean="0"/>
              <a:t>4/29/2025</a:t>
            </a:fld>
            <a:endParaRPr lang="de-DE" noProof="0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CA8D9AD5-F248-4919-864A-CFD76CC027D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18/10/relationships/comments" Target="../comments/modernComment_109_A6D270EF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microsoft.com/office/2018/10/relationships/comments" Target="../comments/modernComment_111_532866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microsoft.com/office/2018/10/relationships/comments" Target="../comments/modernComment_10B_78B888FB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hyperlink" Target="https://github.com/mukund-ks/DeepLabV3-Segmentation/blob/main/src/model.py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microsoft.com/office/2018/10/relationships/comments" Target="../comments/modernComment_10C_EC01017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emma.hauglin@uib.no" TargetMode="External"/><Relationship Id="rId13" Type="http://schemas.openxmlformats.org/officeDocument/2006/relationships/image" Target="../media/image16.png"/><Relationship Id="rId18" Type="http://schemas.openxmlformats.org/officeDocument/2006/relationships/diagramData" Target="../diagrams/data7.xml"/><Relationship Id="rId3" Type="http://schemas.microsoft.com/office/2018/10/relationships/comments" Target="../comments/modernComment_110_BE38129B.xml"/><Relationship Id="rId21" Type="http://schemas.openxmlformats.org/officeDocument/2006/relationships/diagramColors" Target="../diagrams/colors7.xml"/><Relationship Id="rId7" Type="http://schemas.openxmlformats.org/officeDocument/2006/relationships/hyperlink" Target="mailto:elena.nafieva@plus.ac.at" TargetMode="External"/><Relationship Id="rId12" Type="http://schemas.openxmlformats.org/officeDocument/2006/relationships/hyperlink" Target="https://bsky.app/profile/riskhazclimlab.bsky.social" TargetMode="External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svg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aniel.hoelbling@plus.ac.at" TargetMode="External"/><Relationship Id="rId11" Type="http://schemas.openxmlformats.org/officeDocument/2006/relationships/hyperlink" Target="https://www.linkedin.com/company/riskhazclimlab" TargetMode="External"/><Relationship Id="rId24" Type="http://schemas.openxmlformats.org/officeDocument/2006/relationships/image" Target="../media/image6.png"/><Relationship Id="rId5" Type="http://schemas.openxmlformats.org/officeDocument/2006/relationships/hyperlink" Target="mailto:Benjamin.Robson@uib.no" TargetMode="External"/><Relationship Id="rId15" Type="http://schemas.openxmlformats.org/officeDocument/2006/relationships/image" Target="../media/image18.png"/><Relationship Id="rId23" Type="http://schemas.openxmlformats.org/officeDocument/2006/relationships/image" Target="../media/image21.png"/><Relationship Id="rId10" Type="http://schemas.openxmlformats.org/officeDocument/2006/relationships/hyperlink" Target="https://plus.ac.at/risk-hazard-climate" TargetMode="External"/><Relationship Id="rId19" Type="http://schemas.openxmlformats.org/officeDocument/2006/relationships/diagramLayout" Target="../diagrams/layout7.xml"/><Relationship Id="rId4" Type="http://schemas.openxmlformats.org/officeDocument/2006/relationships/hyperlink" Target="mailto:vanessa.streifeneder1@plus.ac.at" TargetMode="External"/><Relationship Id="rId9" Type="http://schemas.openxmlformats.org/officeDocument/2006/relationships/hyperlink" Target="mailto:lorena.abad@plus.ac.at" TargetMode="External"/><Relationship Id="rId14" Type="http://schemas.openxmlformats.org/officeDocument/2006/relationships/image" Target="../media/image17.png"/><Relationship Id="rId22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31D779FC-CAC9-F858-A7A7-6E94CD020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588291" y="1509466"/>
            <a:ext cx="5095875" cy="265196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4400" b="0" i="0" u="none" strike="noStrike" cap="none" normalizeH="0" baseline="0" dirty="0">
                <a:ln>
                  <a:noFill/>
                </a:ln>
                <a:effectLst/>
              </a:rPr>
              <a:t>Deep learning-based rock glacier mapping using Earth observation data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188146-E281-4FA2-78B9-9CEE5FB572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7" b="7366"/>
          <a:stretch/>
        </p:blipFill>
        <p:spPr>
          <a:xfrm>
            <a:off x="689811" y="624972"/>
            <a:ext cx="5282867" cy="5892364"/>
          </a:xfrm>
          <a:prstGeom prst="rect">
            <a:avLst/>
          </a:prstGeom>
          <a:noFill/>
        </p:spPr>
      </p:pic>
      <p:sp>
        <p:nvSpPr>
          <p:cNvPr id="4" name="Untertitel 2"/>
          <p:cNvSpPr>
            <a:spLocks noGrp="1"/>
          </p:cNvSpPr>
          <p:nvPr>
            <p:ph type="body" sz="half" idx="2"/>
          </p:nvPr>
        </p:nvSpPr>
        <p:spPr>
          <a:xfrm>
            <a:off x="6588291" y="4623837"/>
            <a:ext cx="5218698" cy="1604848"/>
          </a:xfrm>
        </p:spPr>
        <p:txBody>
          <a:bodyPr rtlCol="0">
            <a:normAutofit fontScale="55000" lnSpcReduction="20000"/>
          </a:bodyPr>
          <a:lstStyle/>
          <a:p>
            <a:pPr rtl="0"/>
            <a:r>
              <a:rPr lang="de-DE" sz="2900" b="1" dirty="0"/>
              <a:t>Streifeneder Vanessa </a:t>
            </a:r>
            <a:r>
              <a:rPr lang="de-DE" sz="2900" dirty="0"/>
              <a:t>1, Robson Benjamin Aubrey 3, </a:t>
            </a:r>
            <a:r>
              <a:rPr lang="de-DE" sz="2900" dirty="0" err="1"/>
              <a:t>Hölbling</a:t>
            </a:r>
            <a:r>
              <a:rPr lang="de-DE" sz="2900" dirty="0"/>
              <a:t> Daniel 1, </a:t>
            </a:r>
            <a:r>
              <a:rPr lang="de-DE" sz="2900" dirty="0" err="1"/>
              <a:t>Nafieva</a:t>
            </a:r>
            <a:r>
              <a:rPr lang="de-DE" sz="2900" dirty="0"/>
              <a:t> Elena 1, </a:t>
            </a:r>
            <a:r>
              <a:rPr lang="de-DE" sz="2900" dirty="0" err="1"/>
              <a:t>Dabiri</a:t>
            </a:r>
            <a:r>
              <a:rPr lang="de-DE" sz="2900" dirty="0"/>
              <a:t> Zahra 1;2, </a:t>
            </a:r>
            <a:r>
              <a:rPr lang="de-DE" sz="2900" dirty="0" err="1"/>
              <a:t>Hauglin</a:t>
            </a:r>
            <a:r>
              <a:rPr lang="de-DE" sz="2900" dirty="0"/>
              <a:t> Emma 3, Abad Lorena 1</a:t>
            </a:r>
          </a:p>
          <a:p>
            <a:pPr rtl="0"/>
            <a:endParaRPr lang="de-DE" dirty="0"/>
          </a:p>
          <a:p>
            <a:pPr rtl="0"/>
            <a:r>
              <a:rPr lang="de-DE" dirty="0"/>
              <a:t>1 University </a:t>
            </a:r>
            <a:r>
              <a:rPr lang="de-DE" dirty="0" err="1"/>
              <a:t>of</a:t>
            </a:r>
            <a:r>
              <a:rPr lang="de-DE" dirty="0"/>
              <a:t> Salzburg, </a:t>
            </a:r>
            <a:r>
              <a:rPr lang="en-GB" dirty="0"/>
              <a:t>Department of Geoinformatics – ZGIS</a:t>
            </a:r>
          </a:p>
          <a:p>
            <a:pPr rtl="0"/>
            <a:r>
              <a:rPr lang="de-DE" dirty="0"/>
              <a:t>2 University </a:t>
            </a:r>
            <a:r>
              <a:rPr lang="de-DE" dirty="0" err="1"/>
              <a:t>of</a:t>
            </a:r>
            <a:r>
              <a:rPr lang="de-DE" dirty="0"/>
              <a:t> Salzburg, </a:t>
            </a:r>
            <a:r>
              <a:rPr lang="en-GB" dirty="0"/>
              <a:t>Artificially Intelligence and Human Interfaces</a:t>
            </a:r>
          </a:p>
          <a:p>
            <a:pPr rtl="0"/>
            <a:r>
              <a:rPr lang="de-DE" dirty="0"/>
              <a:t>3 University </a:t>
            </a:r>
            <a:r>
              <a:rPr lang="de-DE" dirty="0" err="1"/>
              <a:t>of</a:t>
            </a:r>
            <a:r>
              <a:rPr lang="de-DE" dirty="0"/>
              <a:t> Bergen, Department </a:t>
            </a:r>
            <a:r>
              <a:rPr lang="de-DE" dirty="0" err="1"/>
              <a:t>of</a:t>
            </a:r>
            <a:r>
              <a:rPr lang="de-DE" dirty="0"/>
              <a:t> Earth Science</a:t>
            </a:r>
          </a:p>
          <a:p>
            <a:pPr rtl="0"/>
            <a:endParaRPr lang="de-D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B36E4C-D521-96DD-7DAC-361480610EC0}"/>
              </a:ext>
            </a:extLst>
          </p:cNvPr>
          <p:cNvCxnSpPr/>
          <p:nvPr/>
        </p:nvCxnSpPr>
        <p:spPr>
          <a:xfrm>
            <a:off x="6665495" y="4471438"/>
            <a:ext cx="5018671" cy="173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CA2896D-F42B-F653-3F69-68A2632B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C55A502-2CFF-4F2B-BFB5-0F93FC4DA661}" type="datetime1">
              <a:rPr lang="en-US" b="1" smtClean="0"/>
              <a:t>4/29/2025</a:t>
            </a:fld>
            <a:endParaRPr lang="de-DE" b="1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AB12044-61C9-1A1C-7CD4-CBB609F8E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843" y="6573384"/>
            <a:ext cx="7159752" cy="237744"/>
          </a:xfrm>
        </p:spPr>
        <p:txBody>
          <a:bodyPr/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CR6.8 - Machine Learning for </a:t>
            </a:r>
            <a:r>
              <a:rPr lang="en-US" dirty="0" err="1">
                <a:solidFill>
                  <a:schemeClr val="tx2"/>
                </a:solidFill>
              </a:rPr>
              <a:t>Cryospheric</a:t>
            </a:r>
            <a:r>
              <a:rPr lang="en-US" dirty="0">
                <a:solidFill>
                  <a:schemeClr val="tx2"/>
                </a:solidFill>
              </a:rPr>
              <a:t> Sciences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9C83F12-E147-338D-1068-571A80FB5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de-DE" b="1" smtClean="0"/>
              <a:t>1</a:t>
            </a:fld>
            <a:endParaRPr lang="de-DE" b="1"/>
          </a:p>
        </p:txBody>
      </p:sp>
      <p:pic>
        <p:nvPicPr>
          <p:cNvPr id="20" name="Grafik 4">
            <a:extLst>
              <a:ext uri="{FF2B5EF4-FFF2-40B4-BE49-F238E27FC236}">
                <a16:creationId xmlns:a16="http://schemas.microsoft.com/office/drawing/2014/main" id="{C6A372E4-6860-CDDB-DEAA-B325897014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3" y="75596"/>
            <a:ext cx="2292531" cy="493329"/>
          </a:xfrm>
          <a:prstGeom prst="rect">
            <a:avLst/>
          </a:prstGeom>
        </p:spPr>
      </p:pic>
      <p:pic>
        <p:nvPicPr>
          <p:cNvPr id="1030" name="Picture 6" descr="EGU25 - Home">
            <a:extLst>
              <a:ext uri="{FF2B5EF4-FFF2-40B4-BE49-F238E27FC236}">
                <a16:creationId xmlns:a16="http://schemas.microsoft.com/office/drawing/2014/main" id="{E1AC6A86-5F4F-2439-876F-3BEFCE998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67" y="61656"/>
            <a:ext cx="7620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23BA35-42A5-AE6C-4189-8F9D5BD637BB}"/>
              </a:ext>
            </a:extLst>
          </p:cNvPr>
          <p:cNvSpPr txBox="1"/>
          <p:nvPr/>
        </p:nvSpPr>
        <p:spPr>
          <a:xfrm>
            <a:off x="5292854" y="6465661"/>
            <a:ext cx="8672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@franslnating</a:t>
            </a:r>
            <a:endParaRPr lang="de-AT" sz="800" dirty="0"/>
          </a:p>
        </p:txBody>
      </p:sp>
      <p:pic>
        <p:nvPicPr>
          <p:cNvPr id="1026" name="Picture 2" descr="Partners – ENERI">
            <a:extLst>
              <a:ext uri="{FF2B5EF4-FFF2-40B4-BE49-F238E27FC236}">
                <a16:creationId xmlns:a16="http://schemas.microsoft.com/office/drawing/2014/main" id="{26EC4EAC-E272-8933-7C8B-84A3B75C8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74" y="65085"/>
            <a:ext cx="10287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26E8AA9-433B-E713-8A9F-D1E7C585B9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629" y="21429"/>
            <a:ext cx="1341120" cy="12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9463FFA1-3B5D-E4B5-0B67-897FCA2017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1" b="1316"/>
          <a:stretch/>
        </p:blipFill>
        <p:spPr>
          <a:xfrm>
            <a:off x="700112" y="1031448"/>
            <a:ext cx="10696062" cy="52046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ABBA92-E573-129B-B3C5-A69736E6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21" y="533266"/>
            <a:ext cx="4982650" cy="498183"/>
          </a:xfrm>
        </p:spPr>
        <p:txBody>
          <a:bodyPr>
            <a:normAutofit fontScale="90000"/>
          </a:bodyPr>
          <a:lstStyle/>
          <a:p>
            <a:r>
              <a:rPr lang="de-AT" u="sng"/>
              <a:t>Study Area: Austrian Alps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3941979-6D03-1F86-ABD6-14EDE1C0C3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001340"/>
              </p:ext>
            </p:extLst>
          </p:nvPr>
        </p:nvGraphicFramePr>
        <p:xfrm>
          <a:off x="302003" y="97213"/>
          <a:ext cx="5416003" cy="420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87251-2E9B-C926-4055-2911F941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CR6.8 - Machine Learning for Cryospheric Sciences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FA8FC-1F4D-FFFA-4DF4-75327997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84ADAC-2FBE-4818-B3EE-20B30F7C2369}" type="datetime1">
              <a:rPr lang="en-US" smtClean="0"/>
              <a:t>4/29/2025</a:t>
            </a:fld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9C79D-C304-A0D5-FC04-11361029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de-DE" smtClean="0"/>
              <a:t>2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F23A058-E185-00A1-92EA-D387EEAF540B}"/>
              </a:ext>
            </a:extLst>
          </p:cNvPr>
          <p:cNvSpPr txBox="1"/>
          <p:nvPr/>
        </p:nvSpPr>
        <p:spPr>
          <a:xfrm>
            <a:off x="8591017" y="1126839"/>
            <a:ext cx="3378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Test site: </a:t>
            </a:r>
            <a:r>
              <a:rPr lang="en-GB" dirty="0" err="1"/>
              <a:t>Großglockner</a:t>
            </a:r>
            <a:r>
              <a:rPr lang="en-GB" dirty="0"/>
              <a:t> – </a:t>
            </a:r>
            <a:r>
              <a:rPr lang="en-GB" dirty="0" err="1"/>
              <a:t>Großvenediger</a:t>
            </a:r>
            <a:r>
              <a:rPr lang="en-GB" dirty="0"/>
              <a:t> (109 active rock glaciers)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ADB8469-2B6A-C189-5CDD-4BFFCCC2AA49}"/>
              </a:ext>
            </a:extLst>
          </p:cNvPr>
          <p:cNvSpPr txBox="1"/>
          <p:nvPr/>
        </p:nvSpPr>
        <p:spPr>
          <a:xfrm>
            <a:off x="2134158" y="1457544"/>
            <a:ext cx="2447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Training site: </a:t>
            </a:r>
            <a:r>
              <a:rPr lang="en-GB" err="1"/>
              <a:t>Ötztal</a:t>
            </a:r>
            <a:r>
              <a:rPr lang="en-GB"/>
              <a:t> (556 active rock glaciers)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01A31BAD-B84B-0BC1-0BA0-5C84A96FBD3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" t="8763" r="9792" b="1476"/>
          <a:stretch/>
        </p:blipFill>
        <p:spPr>
          <a:xfrm>
            <a:off x="157699" y="1405551"/>
            <a:ext cx="2598420" cy="303997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1A5E9052-CD1A-AA33-4F7E-FBCC29EE38A8}"/>
              </a:ext>
            </a:extLst>
          </p:cNvPr>
          <p:cNvCxnSpPr>
            <a:cxnSpLocks/>
          </p:cNvCxnSpPr>
          <p:nvPr/>
        </p:nvCxnSpPr>
        <p:spPr>
          <a:xfrm>
            <a:off x="302003" y="3738282"/>
            <a:ext cx="2079225" cy="1477230"/>
          </a:xfrm>
          <a:prstGeom prst="line">
            <a:avLst/>
          </a:prstGeom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1E7B97D6-64B9-8693-516A-04D6C0305800}"/>
              </a:ext>
            </a:extLst>
          </p:cNvPr>
          <p:cNvCxnSpPr>
            <a:cxnSpLocks/>
          </p:cNvCxnSpPr>
          <p:nvPr/>
        </p:nvCxnSpPr>
        <p:spPr>
          <a:xfrm>
            <a:off x="2643730" y="3675529"/>
            <a:ext cx="335348" cy="892592"/>
          </a:xfrm>
          <a:prstGeom prst="line">
            <a:avLst/>
          </a:prstGeom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0EBEEC5E-3671-24FC-9890-4528ED59BB9D}"/>
              </a:ext>
            </a:extLst>
          </p:cNvPr>
          <p:cNvCxnSpPr>
            <a:cxnSpLocks/>
          </p:cNvCxnSpPr>
          <p:nvPr/>
        </p:nvCxnSpPr>
        <p:spPr>
          <a:xfrm>
            <a:off x="2663386" y="3429000"/>
            <a:ext cx="513013" cy="1786512"/>
          </a:xfrm>
          <a:prstGeom prst="line">
            <a:avLst/>
          </a:prstGeom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13498564-73AD-98AE-6A26-B3CC64883668}"/>
              </a:ext>
            </a:extLst>
          </p:cNvPr>
          <p:cNvCxnSpPr>
            <a:cxnSpLocks/>
          </p:cNvCxnSpPr>
          <p:nvPr/>
        </p:nvCxnSpPr>
        <p:spPr>
          <a:xfrm>
            <a:off x="2348753" y="4338918"/>
            <a:ext cx="630325" cy="994363"/>
          </a:xfrm>
          <a:prstGeom prst="line">
            <a:avLst/>
          </a:prstGeom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DC4F5B44-0148-3688-407E-96F4AE5BC7D5}"/>
              </a:ext>
            </a:extLst>
          </p:cNvPr>
          <p:cNvCxnSpPr>
            <a:cxnSpLocks/>
          </p:cNvCxnSpPr>
          <p:nvPr/>
        </p:nvCxnSpPr>
        <p:spPr>
          <a:xfrm flipH="1">
            <a:off x="6615485" y="4617393"/>
            <a:ext cx="4312500" cy="347916"/>
          </a:xfrm>
          <a:prstGeom prst="line">
            <a:avLst/>
          </a:prstGeom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A85832CE-2149-B23D-BB2C-C85B1B8F79E8}"/>
              </a:ext>
            </a:extLst>
          </p:cNvPr>
          <p:cNvCxnSpPr>
            <a:cxnSpLocks/>
          </p:cNvCxnSpPr>
          <p:nvPr/>
        </p:nvCxnSpPr>
        <p:spPr>
          <a:xfrm flipH="1">
            <a:off x="5957516" y="3411379"/>
            <a:ext cx="2543356" cy="1288071"/>
          </a:xfrm>
          <a:prstGeom prst="line">
            <a:avLst/>
          </a:prstGeom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DC528D21-252C-AE45-F632-939DE19D7118}"/>
              </a:ext>
            </a:extLst>
          </p:cNvPr>
          <p:cNvCxnSpPr>
            <a:cxnSpLocks/>
          </p:cNvCxnSpPr>
          <p:nvPr/>
        </p:nvCxnSpPr>
        <p:spPr>
          <a:xfrm flipH="1" flipV="1">
            <a:off x="6416703" y="5286774"/>
            <a:ext cx="3607924" cy="674605"/>
          </a:xfrm>
          <a:prstGeom prst="line">
            <a:avLst/>
          </a:prstGeom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543E70D2-76F9-0B59-005E-0D51E11889E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1478" y="3233316"/>
            <a:ext cx="3804696" cy="300278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6F466243-3690-3D75-38DE-42DF6900FEB8}"/>
              </a:ext>
            </a:extLst>
          </p:cNvPr>
          <p:cNvCxnSpPr>
            <a:cxnSpLocks/>
          </p:cNvCxnSpPr>
          <p:nvPr/>
        </p:nvCxnSpPr>
        <p:spPr>
          <a:xfrm flipH="1">
            <a:off x="5718006" y="4433816"/>
            <a:ext cx="2017777" cy="475184"/>
          </a:xfrm>
          <a:prstGeom prst="line">
            <a:avLst/>
          </a:prstGeom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feld 50">
            <a:extLst>
              <a:ext uri="{FF2B5EF4-FFF2-40B4-BE49-F238E27FC236}">
                <a16:creationId xmlns:a16="http://schemas.microsoft.com/office/drawing/2014/main" id="{374CF254-10A5-B558-1795-C6824700A335}"/>
              </a:ext>
            </a:extLst>
          </p:cNvPr>
          <p:cNvSpPr txBox="1"/>
          <p:nvPr/>
        </p:nvSpPr>
        <p:spPr>
          <a:xfrm>
            <a:off x="8952229" y="3135831"/>
            <a:ext cx="2872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Training site: </a:t>
            </a:r>
            <a:r>
              <a:rPr lang="en-GB" dirty="0" err="1"/>
              <a:t>Ankogel</a:t>
            </a:r>
            <a:r>
              <a:rPr lang="en-GB" dirty="0"/>
              <a:t> (149 active rock glaciers)</a:t>
            </a:r>
          </a:p>
        </p:txBody>
      </p: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BCAE6B95-9E58-FD39-2D04-57807FB1AB6F}"/>
              </a:ext>
            </a:extLst>
          </p:cNvPr>
          <p:cNvCxnSpPr>
            <a:cxnSpLocks/>
          </p:cNvCxnSpPr>
          <p:nvPr/>
        </p:nvCxnSpPr>
        <p:spPr>
          <a:xfrm>
            <a:off x="4637849" y="1631576"/>
            <a:ext cx="87690" cy="2924028"/>
          </a:xfrm>
          <a:prstGeom prst="line">
            <a:avLst/>
          </a:prstGeom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3DBBCD3C-4AF3-39DD-25AB-172F61A3C43D}"/>
              </a:ext>
            </a:extLst>
          </p:cNvPr>
          <p:cNvCxnSpPr>
            <a:cxnSpLocks/>
          </p:cNvCxnSpPr>
          <p:nvPr/>
        </p:nvCxnSpPr>
        <p:spPr>
          <a:xfrm flipH="1">
            <a:off x="4807347" y="3352800"/>
            <a:ext cx="257954" cy="1575333"/>
          </a:xfrm>
          <a:prstGeom prst="line">
            <a:avLst/>
          </a:prstGeom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7A5CA806-022A-1634-DE15-F2BC7B1D8DFF}"/>
              </a:ext>
            </a:extLst>
          </p:cNvPr>
          <p:cNvCxnSpPr>
            <a:cxnSpLocks/>
          </p:cNvCxnSpPr>
          <p:nvPr/>
        </p:nvCxnSpPr>
        <p:spPr>
          <a:xfrm flipH="1">
            <a:off x="5516658" y="3135831"/>
            <a:ext cx="2596401" cy="1746432"/>
          </a:xfrm>
          <a:prstGeom prst="line">
            <a:avLst/>
          </a:prstGeom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7D0B4F07-5A14-496E-2891-F7C30A8D5DAE}"/>
              </a:ext>
            </a:extLst>
          </p:cNvPr>
          <p:cNvCxnSpPr>
            <a:cxnSpLocks/>
          </p:cNvCxnSpPr>
          <p:nvPr/>
        </p:nvCxnSpPr>
        <p:spPr>
          <a:xfrm flipH="1">
            <a:off x="5601270" y="1136137"/>
            <a:ext cx="2828609" cy="3340760"/>
          </a:xfrm>
          <a:prstGeom prst="line">
            <a:avLst/>
          </a:prstGeom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1C58D70-C51F-E285-D9E5-FD3C9CA7873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7178" y="1004711"/>
            <a:ext cx="4007224" cy="242542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CBDDF3D3-A815-FEE1-6916-216C19EB2268}"/>
              </a:ext>
            </a:extLst>
          </p:cNvPr>
          <p:cNvSpPr txBox="1"/>
          <p:nvPr/>
        </p:nvSpPr>
        <p:spPr>
          <a:xfrm>
            <a:off x="63610" y="6237618"/>
            <a:ext cx="12128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Wagner, T., </a:t>
            </a:r>
            <a:r>
              <a:rPr lang="en-US" sz="1100" dirty="0" err="1"/>
              <a:t>Pleschberger</a:t>
            </a:r>
            <a:r>
              <a:rPr lang="en-US" sz="1100" dirty="0"/>
              <a:t>, R., </a:t>
            </a:r>
            <a:r>
              <a:rPr lang="en-US" sz="1100" dirty="0" err="1"/>
              <a:t>Kainz</a:t>
            </a:r>
            <a:r>
              <a:rPr lang="en-US" sz="1100" dirty="0"/>
              <a:t>, S., </a:t>
            </a:r>
            <a:r>
              <a:rPr lang="en-US" sz="1100" dirty="0" err="1"/>
              <a:t>Ribis</a:t>
            </a:r>
            <a:r>
              <a:rPr lang="en-US" sz="1100" dirty="0"/>
              <a:t>, M., Kellerer-</a:t>
            </a:r>
            <a:r>
              <a:rPr lang="en-US" sz="1100" dirty="0" err="1"/>
              <a:t>Pirklbazer</a:t>
            </a:r>
            <a:r>
              <a:rPr lang="en-US" sz="1100" dirty="0"/>
              <a:t>, A., Krainer, K., </a:t>
            </a:r>
            <a:r>
              <a:rPr lang="en-US" sz="1100" dirty="0" err="1"/>
              <a:t>Philippitsch</a:t>
            </a:r>
            <a:r>
              <a:rPr lang="en-US" sz="1100" dirty="0"/>
              <a:t>, R., Winkler, G. (2020): The first consistent inventory of rock glaciers and their hydrological catchments of the Austrian Alps. Austrian Journal of Earth Science, 113/1, p. 1-23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64769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FEAEAA-0FA9-64EB-355E-C80FA5313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Rock Glaciers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1E6807-3EBC-84FB-53E5-14A93517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03" y="3603132"/>
            <a:ext cx="6887073" cy="1753782"/>
          </a:xfrm>
        </p:spPr>
        <p:txBody>
          <a:bodyPr>
            <a:normAutofit/>
          </a:bodyPr>
          <a:lstStyle/>
          <a:p>
            <a:r>
              <a:rPr lang="en-GB" dirty="0"/>
              <a:t>Sufficient number and quality of training samples</a:t>
            </a:r>
          </a:p>
          <a:p>
            <a:r>
              <a:rPr lang="en-GB" dirty="0"/>
              <a:t>Complex geomorphological structure can also be hard for non-experts to identify</a:t>
            </a:r>
          </a:p>
          <a:p>
            <a:r>
              <a:rPr lang="en-GB" dirty="0"/>
              <a:t>Is the resolution of Sentinel-2 (10m) imagery suitable?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E38C42-FF9E-19CF-1BE2-14E966B3B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CR6.8 - Machine Learning for Cryospheric Sciences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B8A146-41C3-B131-38C9-AE04FAD5D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ADAC-2FBE-4818-B3EE-20B30F7C2369}" type="datetime1">
              <a:rPr lang="en-US" smtClean="0"/>
              <a:pPr/>
              <a:t>4/29/2025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672980-0450-44A3-D314-2B698098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de-DE" smtClean="0"/>
              <a:pPr/>
              <a:t>3</a:t>
            </a:fld>
            <a:endParaRPr lang="de-DE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74DDC3B-B761-1091-1077-6F0FF7D0C3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719651"/>
              </p:ext>
            </p:extLst>
          </p:nvPr>
        </p:nvGraphicFramePr>
        <p:xfrm>
          <a:off x="302003" y="97213"/>
          <a:ext cx="5416003" cy="420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FF0DE5B7-9F36-A001-033F-9FCD27A2B396}"/>
              </a:ext>
            </a:extLst>
          </p:cNvPr>
          <p:cNvSpPr txBox="1">
            <a:spLocks/>
          </p:cNvSpPr>
          <p:nvPr/>
        </p:nvSpPr>
        <p:spPr>
          <a:xfrm>
            <a:off x="265651" y="2791581"/>
            <a:ext cx="7309211" cy="8115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/>
              <a:t>Challenges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72E6F0-E726-B3C4-4C4C-26E7397911BD}"/>
              </a:ext>
            </a:extLst>
          </p:cNvPr>
          <p:cNvSpPr txBox="1"/>
          <p:nvPr/>
        </p:nvSpPr>
        <p:spPr>
          <a:xfrm>
            <a:off x="302003" y="1520642"/>
            <a:ext cx="7078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Tongue-shaped bodies of frozen debris that insulate an ice-core or ice-debris mixture. They exist in all major mountain ranges where permafrost occurs (Janke &amp; Bolch, 2013).</a:t>
            </a:r>
            <a:endParaRPr lang="de-AT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CADBA0-0907-DF61-ACEB-A9375C1E4FA9}"/>
              </a:ext>
            </a:extLst>
          </p:cNvPr>
          <p:cNvSpPr txBox="1"/>
          <p:nvPr/>
        </p:nvSpPr>
        <p:spPr>
          <a:xfrm>
            <a:off x="0" y="6330650"/>
            <a:ext cx="828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Ranke, J.R. and Bolch, T, (2022): 4.06 Rock Glaciers. Treatise on Geomorphology (Second Edition), Academic Press, p. 75-118.</a:t>
            </a:r>
            <a:endParaRPr lang="de-AT" sz="1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85AB7A-44E1-6BF7-A45B-B79FB99429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7" b="7366"/>
          <a:stretch/>
        </p:blipFill>
        <p:spPr>
          <a:xfrm>
            <a:off x="8478490" y="1446010"/>
            <a:ext cx="3555746" cy="3965980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54564C-6519-5522-4FC6-85DE3C3F8188}"/>
              </a:ext>
            </a:extLst>
          </p:cNvPr>
          <p:cNvSpPr txBox="1"/>
          <p:nvPr/>
        </p:nvSpPr>
        <p:spPr>
          <a:xfrm>
            <a:off x="8442138" y="5437156"/>
            <a:ext cx="8672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@franslnating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139515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BA92-E573-129B-B3C5-A69736E6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03" y="640897"/>
            <a:ext cx="11660697" cy="420578"/>
          </a:xfrm>
        </p:spPr>
        <p:txBody>
          <a:bodyPr>
            <a:normAutofit fontScale="90000"/>
          </a:bodyPr>
          <a:lstStyle/>
          <a:p>
            <a:r>
              <a:rPr lang="de-AT" u="sng" dirty="0"/>
              <a:t>The Model: </a:t>
            </a:r>
            <a:r>
              <a:rPr lang="de-AT" u="sng" dirty="0" err="1"/>
              <a:t>DeeplLab</a:t>
            </a:r>
            <a:r>
              <a:rPr lang="de-AT" u="sng" dirty="0"/>
              <a:t> V3+ </a:t>
            </a:r>
            <a:r>
              <a:rPr lang="de-AT" u="sng" dirty="0" err="1"/>
              <a:t>with</a:t>
            </a:r>
            <a:r>
              <a:rPr lang="de-AT" u="sng" dirty="0"/>
              <a:t> </a:t>
            </a:r>
            <a:r>
              <a:rPr lang="de-AT" u="sng" dirty="0" err="1"/>
              <a:t>adaptation</a:t>
            </a:r>
            <a:endParaRPr lang="de-AT" u="sng" dirty="0"/>
          </a:p>
        </p:txBody>
      </p:sp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CE465FEB-E97A-9DBA-6403-18C9C18E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6144" y="1419383"/>
            <a:ext cx="7159752" cy="383074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87251-2E9B-C926-4055-2911F941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CR6.8 - Machine Learning for Cryospheric Sciences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FA8FC-1F4D-FFFA-4DF4-75327997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84ADAC-2FBE-4818-B3EE-20B30F7C2369}" type="datetime1">
              <a:rPr lang="en-US" smtClean="0"/>
              <a:t>4/29/2025</a:t>
            </a:fld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9C79D-C304-A0D5-FC04-11361029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de-DE" smtClean="0"/>
              <a:t>4</a:t>
            </a:fld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151208B-A44E-A074-A6AE-DDECD0323FBE}"/>
              </a:ext>
            </a:extLst>
          </p:cNvPr>
          <p:cNvSpPr txBox="1"/>
          <p:nvPr/>
        </p:nvSpPr>
        <p:spPr>
          <a:xfrm>
            <a:off x="224118" y="1009652"/>
            <a:ext cx="2381814" cy="5078313"/>
          </a:xfrm>
          <a:custGeom>
            <a:avLst/>
            <a:gdLst>
              <a:gd name="connsiteX0" fmla="*/ 0 w 2381814"/>
              <a:gd name="connsiteY0" fmla="*/ 0 h 5078313"/>
              <a:gd name="connsiteX1" fmla="*/ 571635 w 2381814"/>
              <a:gd name="connsiteY1" fmla="*/ 0 h 5078313"/>
              <a:gd name="connsiteX2" fmla="*/ 1119453 w 2381814"/>
              <a:gd name="connsiteY2" fmla="*/ 0 h 5078313"/>
              <a:gd name="connsiteX3" fmla="*/ 1762542 w 2381814"/>
              <a:gd name="connsiteY3" fmla="*/ 0 h 5078313"/>
              <a:gd name="connsiteX4" fmla="*/ 2381814 w 2381814"/>
              <a:gd name="connsiteY4" fmla="*/ 0 h 5078313"/>
              <a:gd name="connsiteX5" fmla="*/ 2381814 w 2381814"/>
              <a:gd name="connsiteY5" fmla="*/ 462691 h 5078313"/>
              <a:gd name="connsiteX6" fmla="*/ 2381814 w 2381814"/>
              <a:gd name="connsiteY6" fmla="*/ 874598 h 5078313"/>
              <a:gd name="connsiteX7" fmla="*/ 2381814 w 2381814"/>
              <a:gd name="connsiteY7" fmla="*/ 1540422 h 5078313"/>
              <a:gd name="connsiteX8" fmla="*/ 2381814 w 2381814"/>
              <a:gd name="connsiteY8" fmla="*/ 2003112 h 5078313"/>
              <a:gd name="connsiteX9" fmla="*/ 2381814 w 2381814"/>
              <a:gd name="connsiteY9" fmla="*/ 2567369 h 5078313"/>
              <a:gd name="connsiteX10" fmla="*/ 2381814 w 2381814"/>
              <a:gd name="connsiteY10" fmla="*/ 3182409 h 5078313"/>
              <a:gd name="connsiteX11" fmla="*/ 2381814 w 2381814"/>
              <a:gd name="connsiteY11" fmla="*/ 3797450 h 5078313"/>
              <a:gd name="connsiteX12" fmla="*/ 2381814 w 2381814"/>
              <a:gd name="connsiteY12" fmla="*/ 4361707 h 5078313"/>
              <a:gd name="connsiteX13" fmla="*/ 2381814 w 2381814"/>
              <a:gd name="connsiteY13" fmla="*/ 5078313 h 5078313"/>
              <a:gd name="connsiteX14" fmla="*/ 1857815 w 2381814"/>
              <a:gd name="connsiteY14" fmla="*/ 5078313 h 5078313"/>
              <a:gd name="connsiteX15" fmla="*/ 1262361 w 2381814"/>
              <a:gd name="connsiteY15" fmla="*/ 5078313 h 5078313"/>
              <a:gd name="connsiteX16" fmla="*/ 738362 w 2381814"/>
              <a:gd name="connsiteY16" fmla="*/ 5078313 h 5078313"/>
              <a:gd name="connsiteX17" fmla="*/ 0 w 2381814"/>
              <a:gd name="connsiteY17" fmla="*/ 5078313 h 5078313"/>
              <a:gd name="connsiteX18" fmla="*/ 0 w 2381814"/>
              <a:gd name="connsiteY18" fmla="*/ 4514056 h 5078313"/>
              <a:gd name="connsiteX19" fmla="*/ 0 w 2381814"/>
              <a:gd name="connsiteY19" fmla="*/ 3848233 h 5078313"/>
              <a:gd name="connsiteX20" fmla="*/ 0 w 2381814"/>
              <a:gd name="connsiteY20" fmla="*/ 3385542 h 5078313"/>
              <a:gd name="connsiteX21" fmla="*/ 0 w 2381814"/>
              <a:gd name="connsiteY21" fmla="*/ 2770502 h 5078313"/>
              <a:gd name="connsiteX22" fmla="*/ 0 w 2381814"/>
              <a:gd name="connsiteY22" fmla="*/ 2206245 h 5078313"/>
              <a:gd name="connsiteX23" fmla="*/ 0 w 2381814"/>
              <a:gd name="connsiteY23" fmla="*/ 1591205 h 5078313"/>
              <a:gd name="connsiteX24" fmla="*/ 0 w 2381814"/>
              <a:gd name="connsiteY24" fmla="*/ 1077731 h 5078313"/>
              <a:gd name="connsiteX25" fmla="*/ 0 w 2381814"/>
              <a:gd name="connsiteY25" fmla="*/ 0 h 50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81814" h="5078313" fill="none" extrusionOk="0">
                <a:moveTo>
                  <a:pt x="0" y="0"/>
                </a:moveTo>
                <a:cubicBezTo>
                  <a:pt x="278899" y="-6008"/>
                  <a:pt x="330544" y="45292"/>
                  <a:pt x="571635" y="0"/>
                </a:cubicBezTo>
                <a:cubicBezTo>
                  <a:pt x="812727" y="-45292"/>
                  <a:pt x="937986" y="45779"/>
                  <a:pt x="1119453" y="0"/>
                </a:cubicBezTo>
                <a:cubicBezTo>
                  <a:pt x="1300920" y="-45779"/>
                  <a:pt x="1513607" y="32544"/>
                  <a:pt x="1762542" y="0"/>
                </a:cubicBezTo>
                <a:cubicBezTo>
                  <a:pt x="2011477" y="-32544"/>
                  <a:pt x="2105172" y="59817"/>
                  <a:pt x="2381814" y="0"/>
                </a:cubicBezTo>
                <a:cubicBezTo>
                  <a:pt x="2405732" y="214194"/>
                  <a:pt x="2353534" y="264362"/>
                  <a:pt x="2381814" y="462691"/>
                </a:cubicBezTo>
                <a:cubicBezTo>
                  <a:pt x="2410094" y="661020"/>
                  <a:pt x="2342425" y="703116"/>
                  <a:pt x="2381814" y="874598"/>
                </a:cubicBezTo>
                <a:cubicBezTo>
                  <a:pt x="2421203" y="1046080"/>
                  <a:pt x="2306065" y="1255424"/>
                  <a:pt x="2381814" y="1540422"/>
                </a:cubicBezTo>
                <a:cubicBezTo>
                  <a:pt x="2457563" y="1825420"/>
                  <a:pt x="2362565" y="1871077"/>
                  <a:pt x="2381814" y="2003112"/>
                </a:cubicBezTo>
                <a:cubicBezTo>
                  <a:pt x="2401063" y="2135147"/>
                  <a:pt x="2344105" y="2315289"/>
                  <a:pt x="2381814" y="2567369"/>
                </a:cubicBezTo>
                <a:cubicBezTo>
                  <a:pt x="2419523" y="2819449"/>
                  <a:pt x="2333523" y="2914827"/>
                  <a:pt x="2381814" y="3182409"/>
                </a:cubicBezTo>
                <a:cubicBezTo>
                  <a:pt x="2430105" y="3449991"/>
                  <a:pt x="2339834" y="3652642"/>
                  <a:pt x="2381814" y="3797450"/>
                </a:cubicBezTo>
                <a:cubicBezTo>
                  <a:pt x="2423794" y="3942258"/>
                  <a:pt x="2379282" y="4089015"/>
                  <a:pt x="2381814" y="4361707"/>
                </a:cubicBezTo>
                <a:cubicBezTo>
                  <a:pt x="2384346" y="4634399"/>
                  <a:pt x="2295902" y="4806772"/>
                  <a:pt x="2381814" y="5078313"/>
                </a:cubicBezTo>
                <a:cubicBezTo>
                  <a:pt x="2162919" y="5102756"/>
                  <a:pt x="1974735" y="5058751"/>
                  <a:pt x="1857815" y="5078313"/>
                </a:cubicBezTo>
                <a:cubicBezTo>
                  <a:pt x="1740895" y="5097875"/>
                  <a:pt x="1503749" y="5063978"/>
                  <a:pt x="1262361" y="5078313"/>
                </a:cubicBezTo>
                <a:cubicBezTo>
                  <a:pt x="1020973" y="5092648"/>
                  <a:pt x="856611" y="5053770"/>
                  <a:pt x="738362" y="5078313"/>
                </a:cubicBezTo>
                <a:cubicBezTo>
                  <a:pt x="620113" y="5102856"/>
                  <a:pt x="170780" y="5003543"/>
                  <a:pt x="0" y="5078313"/>
                </a:cubicBezTo>
                <a:cubicBezTo>
                  <a:pt x="-9941" y="4864511"/>
                  <a:pt x="42606" y="4679498"/>
                  <a:pt x="0" y="4514056"/>
                </a:cubicBezTo>
                <a:cubicBezTo>
                  <a:pt x="-42606" y="4348614"/>
                  <a:pt x="65813" y="3998918"/>
                  <a:pt x="0" y="3848233"/>
                </a:cubicBezTo>
                <a:cubicBezTo>
                  <a:pt x="-65813" y="3697548"/>
                  <a:pt x="43833" y="3524544"/>
                  <a:pt x="0" y="3385542"/>
                </a:cubicBezTo>
                <a:cubicBezTo>
                  <a:pt x="-43833" y="3246540"/>
                  <a:pt x="2592" y="3062434"/>
                  <a:pt x="0" y="2770502"/>
                </a:cubicBezTo>
                <a:cubicBezTo>
                  <a:pt x="-2592" y="2478570"/>
                  <a:pt x="56455" y="2468201"/>
                  <a:pt x="0" y="2206245"/>
                </a:cubicBezTo>
                <a:cubicBezTo>
                  <a:pt x="-56455" y="1944289"/>
                  <a:pt x="58037" y="1877420"/>
                  <a:pt x="0" y="1591205"/>
                </a:cubicBezTo>
                <a:cubicBezTo>
                  <a:pt x="-58037" y="1304990"/>
                  <a:pt x="48534" y="1271712"/>
                  <a:pt x="0" y="1077731"/>
                </a:cubicBezTo>
                <a:cubicBezTo>
                  <a:pt x="-48534" y="883750"/>
                  <a:pt x="127144" y="229469"/>
                  <a:pt x="0" y="0"/>
                </a:cubicBezTo>
                <a:close/>
              </a:path>
              <a:path w="2381814" h="5078313" stroke="0" extrusionOk="0">
                <a:moveTo>
                  <a:pt x="0" y="0"/>
                </a:moveTo>
                <a:cubicBezTo>
                  <a:pt x="206514" y="-53856"/>
                  <a:pt x="352593" y="44160"/>
                  <a:pt x="595454" y="0"/>
                </a:cubicBezTo>
                <a:cubicBezTo>
                  <a:pt x="838315" y="-44160"/>
                  <a:pt x="943171" y="15684"/>
                  <a:pt x="1119453" y="0"/>
                </a:cubicBezTo>
                <a:cubicBezTo>
                  <a:pt x="1295735" y="-15684"/>
                  <a:pt x="1510013" y="55785"/>
                  <a:pt x="1643452" y="0"/>
                </a:cubicBezTo>
                <a:cubicBezTo>
                  <a:pt x="1776891" y="-55785"/>
                  <a:pt x="2219255" y="31353"/>
                  <a:pt x="2381814" y="0"/>
                </a:cubicBezTo>
                <a:cubicBezTo>
                  <a:pt x="2394584" y="160815"/>
                  <a:pt x="2353567" y="423451"/>
                  <a:pt x="2381814" y="665823"/>
                </a:cubicBezTo>
                <a:cubicBezTo>
                  <a:pt x="2410061" y="908195"/>
                  <a:pt x="2347400" y="1101606"/>
                  <a:pt x="2381814" y="1280863"/>
                </a:cubicBezTo>
                <a:cubicBezTo>
                  <a:pt x="2416228" y="1460120"/>
                  <a:pt x="2355809" y="1662200"/>
                  <a:pt x="2381814" y="1794337"/>
                </a:cubicBezTo>
                <a:cubicBezTo>
                  <a:pt x="2407819" y="1926474"/>
                  <a:pt x="2345216" y="2232040"/>
                  <a:pt x="2381814" y="2409377"/>
                </a:cubicBezTo>
                <a:cubicBezTo>
                  <a:pt x="2418412" y="2586714"/>
                  <a:pt x="2361936" y="2794782"/>
                  <a:pt x="2381814" y="3075201"/>
                </a:cubicBezTo>
                <a:cubicBezTo>
                  <a:pt x="2401692" y="3355620"/>
                  <a:pt x="2335967" y="3425370"/>
                  <a:pt x="2381814" y="3588675"/>
                </a:cubicBezTo>
                <a:cubicBezTo>
                  <a:pt x="2427661" y="3751980"/>
                  <a:pt x="2368343" y="3908254"/>
                  <a:pt x="2381814" y="4203715"/>
                </a:cubicBezTo>
                <a:cubicBezTo>
                  <a:pt x="2395285" y="4499176"/>
                  <a:pt x="2280512" y="4767048"/>
                  <a:pt x="2381814" y="5078313"/>
                </a:cubicBezTo>
                <a:cubicBezTo>
                  <a:pt x="2144134" y="5143998"/>
                  <a:pt x="1992184" y="5017988"/>
                  <a:pt x="1810179" y="5078313"/>
                </a:cubicBezTo>
                <a:cubicBezTo>
                  <a:pt x="1628174" y="5138638"/>
                  <a:pt x="1317527" y="5003943"/>
                  <a:pt x="1167089" y="5078313"/>
                </a:cubicBezTo>
                <a:cubicBezTo>
                  <a:pt x="1016651" y="5152683"/>
                  <a:pt x="787335" y="5053747"/>
                  <a:pt x="643090" y="5078313"/>
                </a:cubicBezTo>
                <a:cubicBezTo>
                  <a:pt x="498845" y="5102879"/>
                  <a:pt x="184751" y="5016233"/>
                  <a:pt x="0" y="5078313"/>
                </a:cubicBezTo>
                <a:cubicBezTo>
                  <a:pt x="-72659" y="4904960"/>
                  <a:pt x="56418" y="4751902"/>
                  <a:pt x="0" y="4463273"/>
                </a:cubicBezTo>
                <a:cubicBezTo>
                  <a:pt x="-56418" y="4174644"/>
                  <a:pt x="40523" y="4056975"/>
                  <a:pt x="0" y="3949799"/>
                </a:cubicBezTo>
                <a:cubicBezTo>
                  <a:pt x="-40523" y="3842623"/>
                  <a:pt x="2352" y="3547430"/>
                  <a:pt x="0" y="3436325"/>
                </a:cubicBezTo>
                <a:cubicBezTo>
                  <a:pt x="-2352" y="3325220"/>
                  <a:pt x="19292" y="3130982"/>
                  <a:pt x="0" y="3024418"/>
                </a:cubicBezTo>
                <a:cubicBezTo>
                  <a:pt x="-19292" y="2917854"/>
                  <a:pt x="35698" y="2560378"/>
                  <a:pt x="0" y="2358594"/>
                </a:cubicBezTo>
                <a:cubicBezTo>
                  <a:pt x="-35698" y="2156810"/>
                  <a:pt x="60618" y="2040145"/>
                  <a:pt x="0" y="1743554"/>
                </a:cubicBezTo>
                <a:cubicBezTo>
                  <a:pt x="-60618" y="1446963"/>
                  <a:pt x="27223" y="1476696"/>
                  <a:pt x="0" y="1280863"/>
                </a:cubicBezTo>
                <a:cubicBezTo>
                  <a:pt x="-27223" y="1085030"/>
                  <a:pt x="54601" y="834304"/>
                  <a:pt x="0" y="716606"/>
                </a:cubicBezTo>
                <a:cubicBezTo>
                  <a:pt x="-54601" y="598908"/>
                  <a:pt x="24966" y="166154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139678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AT" b="1" dirty="0"/>
              <a:t>Input</a:t>
            </a:r>
            <a:r>
              <a:rPr lang="de-AT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tested different patch sizes: </a:t>
            </a:r>
            <a:r>
              <a:rPr lang="de-AT" dirty="0"/>
              <a:t>256*256; </a:t>
            </a:r>
            <a:r>
              <a:rPr lang="de-AT" b="1" dirty="0"/>
              <a:t>320*320</a:t>
            </a:r>
            <a:r>
              <a:rPr lang="de-AT" dirty="0"/>
              <a:t>; 400*400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Image </a:t>
            </a:r>
            <a:r>
              <a:rPr lang="en-GB" dirty="0"/>
              <a:t>augmentation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Different </a:t>
            </a:r>
            <a:r>
              <a:rPr lang="de-AT" dirty="0" err="1"/>
              <a:t>input</a:t>
            </a:r>
            <a:r>
              <a:rPr lang="de-AT" dirty="0"/>
              <a:t> </a:t>
            </a:r>
            <a:r>
              <a:rPr lang="en-GB" dirty="0"/>
              <a:t>layers: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RGB (Sentinel -2)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RGB + Slope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RGB + </a:t>
            </a:r>
            <a:r>
              <a:rPr lang="en-GB" dirty="0" err="1"/>
              <a:t>Hillshade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RGB+ </a:t>
            </a:r>
            <a:r>
              <a:rPr lang="en-GB" b="1" dirty="0" err="1"/>
              <a:t>Hillshade</a:t>
            </a:r>
            <a:r>
              <a:rPr lang="en-GB" b="1" dirty="0"/>
              <a:t> + Slope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dirty="0"/>
              <a:t>TBC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B84A03B-69A5-A2C3-112C-865199B3D42E}"/>
              </a:ext>
            </a:extLst>
          </p:cNvPr>
          <p:cNvSpPr txBox="1"/>
          <p:nvPr/>
        </p:nvSpPr>
        <p:spPr>
          <a:xfrm>
            <a:off x="9906108" y="1009652"/>
            <a:ext cx="2126804" cy="5078313"/>
          </a:xfrm>
          <a:custGeom>
            <a:avLst/>
            <a:gdLst>
              <a:gd name="connsiteX0" fmla="*/ 0 w 2126804"/>
              <a:gd name="connsiteY0" fmla="*/ 0 h 5078313"/>
              <a:gd name="connsiteX1" fmla="*/ 574237 w 2126804"/>
              <a:gd name="connsiteY1" fmla="*/ 0 h 5078313"/>
              <a:gd name="connsiteX2" fmla="*/ 1063402 w 2126804"/>
              <a:gd name="connsiteY2" fmla="*/ 0 h 5078313"/>
              <a:gd name="connsiteX3" fmla="*/ 1552567 w 2126804"/>
              <a:gd name="connsiteY3" fmla="*/ 0 h 5078313"/>
              <a:gd name="connsiteX4" fmla="*/ 2126804 w 2126804"/>
              <a:gd name="connsiteY4" fmla="*/ 0 h 5078313"/>
              <a:gd name="connsiteX5" fmla="*/ 2126804 w 2126804"/>
              <a:gd name="connsiteY5" fmla="*/ 513474 h 5078313"/>
              <a:gd name="connsiteX6" fmla="*/ 2126804 w 2126804"/>
              <a:gd name="connsiteY6" fmla="*/ 1026948 h 5078313"/>
              <a:gd name="connsiteX7" fmla="*/ 2126804 w 2126804"/>
              <a:gd name="connsiteY7" fmla="*/ 1692771 h 5078313"/>
              <a:gd name="connsiteX8" fmla="*/ 2126804 w 2126804"/>
              <a:gd name="connsiteY8" fmla="*/ 2206245 h 5078313"/>
              <a:gd name="connsiteX9" fmla="*/ 2126804 w 2126804"/>
              <a:gd name="connsiteY9" fmla="*/ 2872068 h 5078313"/>
              <a:gd name="connsiteX10" fmla="*/ 2126804 w 2126804"/>
              <a:gd name="connsiteY10" fmla="*/ 3283976 h 5078313"/>
              <a:gd name="connsiteX11" fmla="*/ 2126804 w 2126804"/>
              <a:gd name="connsiteY11" fmla="*/ 3746666 h 5078313"/>
              <a:gd name="connsiteX12" fmla="*/ 2126804 w 2126804"/>
              <a:gd name="connsiteY12" fmla="*/ 4310923 h 5078313"/>
              <a:gd name="connsiteX13" fmla="*/ 2126804 w 2126804"/>
              <a:gd name="connsiteY13" fmla="*/ 5078313 h 5078313"/>
              <a:gd name="connsiteX14" fmla="*/ 1595103 w 2126804"/>
              <a:gd name="connsiteY14" fmla="*/ 5078313 h 5078313"/>
              <a:gd name="connsiteX15" fmla="*/ 1084670 w 2126804"/>
              <a:gd name="connsiteY15" fmla="*/ 5078313 h 5078313"/>
              <a:gd name="connsiteX16" fmla="*/ 616773 w 2126804"/>
              <a:gd name="connsiteY16" fmla="*/ 5078313 h 5078313"/>
              <a:gd name="connsiteX17" fmla="*/ 0 w 2126804"/>
              <a:gd name="connsiteY17" fmla="*/ 5078313 h 5078313"/>
              <a:gd name="connsiteX18" fmla="*/ 0 w 2126804"/>
              <a:gd name="connsiteY18" fmla="*/ 4666405 h 5078313"/>
              <a:gd name="connsiteX19" fmla="*/ 0 w 2126804"/>
              <a:gd name="connsiteY19" fmla="*/ 4102148 h 5078313"/>
              <a:gd name="connsiteX20" fmla="*/ 0 w 2126804"/>
              <a:gd name="connsiteY20" fmla="*/ 3436325 h 5078313"/>
              <a:gd name="connsiteX21" fmla="*/ 0 w 2126804"/>
              <a:gd name="connsiteY21" fmla="*/ 2872068 h 5078313"/>
              <a:gd name="connsiteX22" fmla="*/ 0 w 2126804"/>
              <a:gd name="connsiteY22" fmla="*/ 2257028 h 5078313"/>
              <a:gd name="connsiteX23" fmla="*/ 0 w 2126804"/>
              <a:gd name="connsiteY23" fmla="*/ 1743554 h 5078313"/>
              <a:gd name="connsiteX24" fmla="*/ 0 w 2126804"/>
              <a:gd name="connsiteY24" fmla="*/ 1077731 h 5078313"/>
              <a:gd name="connsiteX25" fmla="*/ 0 w 2126804"/>
              <a:gd name="connsiteY25" fmla="*/ 564257 h 5078313"/>
              <a:gd name="connsiteX26" fmla="*/ 0 w 2126804"/>
              <a:gd name="connsiteY26" fmla="*/ 0 h 50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126804" h="5078313" fill="none" extrusionOk="0">
                <a:moveTo>
                  <a:pt x="0" y="0"/>
                </a:moveTo>
                <a:cubicBezTo>
                  <a:pt x="278149" y="-35812"/>
                  <a:pt x="356708" y="64873"/>
                  <a:pt x="574237" y="0"/>
                </a:cubicBezTo>
                <a:cubicBezTo>
                  <a:pt x="791766" y="-64873"/>
                  <a:pt x="832040" y="46612"/>
                  <a:pt x="1063402" y="0"/>
                </a:cubicBezTo>
                <a:cubicBezTo>
                  <a:pt x="1294764" y="-46612"/>
                  <a:pt x="1323901" y="12246"/>
                  <a:pt x="1552567" y="0"/>
                </a:cubicBezTo>
                <a:cubicBezTo>
                  <a:pt x="1781234" y="-12246"/>
                  <a:pt x="1939779" y="55769"/>
                  <a:pt x="2126804" y="0"/>
                </a:cubicBezTo>
                <a:cubicBezTo>
                  <a:pt x="2161553" y="129094"/>
                  <a:pt x="2092741" y="347136"/>
                  <a:pt x="2126804" y="513474"/>
                </a:cubicBezTo>
                <a:cubicBezTo>
                  <a:pt x="2160867" y="679812"/>
                  <a:pt x="2077334" y="813445"/>
                  <a:pt x="2126804" y="1026948"/>
                </a:cubicBezTo>
                <a:cubicBezTo>
                  <a:pt x="2176274" y="1240451"/>
                  <a:pt x="2102967" y="1405003"/>
                  <a:pt x="2126804" y="1692771"/>
                </a:cubicBezTo>
                <a:cubicBezTo>
                  <a:pt x="2150641" y="1980539"/>
                  <a:pt x="2119172" y="2018683"/>
                  <a:pt x="2126804" y="2206245"/>
                </a:cubicBezTo>
                <a:cubicBezTo>
                  <a:pt x="2134436" y="2393807"/>
                  <a:pt x="2123712" y="2730019"/>
                  <a:pt x="2126804" y="2872068"/>
                </a:cubicBezTo>
                <a:cubicBezTo>
                  <a:pt x="2129896" y="3014117"/>
                  <a:pt x="2092806" y="3125973"/>
                  <a:pt x="2126804" y="3283976"/>
                </a:cubicBezTo>
                <a:cubicBezTo>
                  <a:pt x="2160802" y="3441979"/>
                  <a:pt x="2087456" y="3545549"/>
                  <a:pt x="2126804" y="3746666"/>
                </a:cubicBezTo>
                <a:cubicBezTo>
                  <a:pt x="2166152" y="3947783"/>
                  <a:pt x="2106184" y="4030302"/>
                  <a:pt x="2126804" y="4310923"/>
                </a:cubicBezTo>
                <a:cubicBezTo>
                  <a:pt x="2147424" y="4591544"/>
                  <a:pt x="2088526" y="4852108"/>
                  <a:pt x="2126804" y="5078313"/>
                </a:cubicBezTo>
                <a:cubicBezTo>
                  <a:pt x="1929004" y="5122041"/>
                  <a:pt x="1729944" y="5051015"/>
                  <a:pt x="1595103" y="5078313"/>
                </a:cubicBezTo>
                <a:cubicBezTo>
                  <a:pt x="1460262" y="5105611"/>
                  <a:pt x="1330174" y="5029768"/>
                  <a:pt x="1084670" y="5078313"/>
                </a:cubicBezTo>
                <a:cubicBezTo>
                  <a:pt x="839166" y="5126858"/>
                  <a:pt x="727768" y="5037736"/>
                  <a:pt x="616773" y="5078313"/>
                </a:cubicBezTo>
                <a:cubicBezTo>
                  <a:pt x="505778" y="5118890"/>
                  <a:pt x="232093" y="5064501"/>
                  <a:pt x="0" y="5078313"/>
                </a:cubicBezTo>
                <a:cubicBezTo>
                  <a:pt x="-34389" y="4973690"/>
                  <a:pt x="2511" y="4752019"/>
                  <a:pt x="0" y="4666405"/>
                </a:cubicBezTo>
                <a:cubicBezTo>
                  <a:pt x="-2511" y="4580791"/>
                  <a:pt x="40691" y="4294955"/>
                  <a:pt x="0" y="4102148"/>
                </a:cubicBezTo>
                <a:cubicBezTo>
                  <a:pt x="-40691" y="3909341"/>
                  <a:pt x="65357" y="3747113"/>
                  <a:pt x="0" y="3436325"/>
                </a:cubicBezTo>
                <a:cubicBezTo>
                  <a:pt x="-65357" y="3125537"/>
                  <a:pt x="18338" y="3140178"/>
                  <a:pt x="0" y="2872068"/>
                </a:cubicBezTo>
                <a:cubicBezTo>
                  <a:pt x="-18338" y="2603958"/>
                  <a:pt x="23482" y="2380676"/>
                  <a:pt x="0" y="2257028"/>
                </a:cubicBezTo>
                <a:cubicBezTo>
                  <a:pt x="-23482" y="2133380"/>
                  <a:pt x="40226" y="1912893"/>
                  <a:pt x="0" y="1743554"/>
                </a:cubicBezTo>
                <a:cubicBezTo>
                  <a:pt x="-40226" y="1574215"/>
                  <a:pt x="77654" y="1388293"/>
                  <a:pt x="0" y="1077731"/>
                </a:cubicBezTo>
                <a:cubicBezTo>
                  <a:pt x="-77654" y="767169"/>
                  <a:pt x="39428" y="734047"/>
                  <a:pt x="0" y="564257"/>
                </a:cubicBezTo>
                <a:cubicBezTo>
                  <a:pt x="-39428" y="394467"/>
                  <a:pt x="19359" y="135348"/>
                  <a:pt x="0" y="0"/>
                </a:cubicBezTo>
                <a:close/>
              </a:path>
              <a:path w="2126804" h="5078313" stroke="0" extrusionOk="0">
                <a:moveTo>
                  <a:pt x="0" y="0"/>
                </a:moveTo>
                <a:cubicBezTo>
                  <a:pt x="134392" y="-22119"/>
                  <a:pt x="255057" y="29373"/>
                  <a:pt x="467897" y="0"/>
                </a:cubicBezTo>
                <a:cubicBezTo>
                  <a:pt x="680737" y="-29373"/>
                  <a:pt x="821643" y="9637"/>
                  <a:pt x="1042134" y="0"/>
                </a:cubicBezTo>
                <a:cubicBezTo>
                  <a:pt x="1262625" y="-9637"/>
                  <a:pt x="1329413" y="19883"/>
                  <a:pt x="1616371" y="0"/>
                </a:cubicBezTo>
                <a:cubicBezTo>
                  <a:pt x="1903329" y="-19883"/>
                  <a:pt x="1950981" y="19458"/>
                  <a:pt x="2126804" y="0"/>
                </a:cubicBezTo>
                <a:cubicBezTo>
                  <a:pt x="2150078" y="197941"/>
                  <a:pt x="2082229" y="348429"/>
                  <a:pt x="2126804" y="462691"/>
                </a:cubicBezTo>
                <a:cubicBezTo>
                  <a:pt x="2171379" y="576953"/>
                  <a:pt x="2074766" y="794551"/>
                  <a:pt x="2126804" y="1077731"/>
                </a:cubicBezTo>
                <a:cubicBezTo>
                  <a:pt x="2178842" y="1360911"/>
                  <a:pt x="2076167" y="1448241"/>
                  <a:pt x="2126804" y="1641988"/>
                </a:cubicBezTo>
                <a:cubicBezTo>
                  <a:pt x="2177441" y="1835735"/>
                  <a:pt x="2074678" y="2047192"/>
                  <a:pt x="2126804" y="2155462"/>
                </a:cubicBezTo>
                <a:cubicBezTo>
                  <a:pt x="2178930" y="2263732"/>
                  <a:pt x="2074715" y="2442123"/>
                  <a:pt x="2126804" y="2618152"/>
                </a:cubicBezTo>
                <a:cubicBezTo>
                  <a:pt x="2178893" y="2794181"/>
                  <a:pt x="2117978" y="2903771"/>
                  <a:pt x="2126804" y="3080843"/>
                </a:cubicBezTo>
                <a:cubicBezTo>
                  <a:pt x="2135630" y="3257915"/>
                  <a:pt x="2060382" y="3471270"/>
                  <a:pt x="2126804" y="3645100"/>
                </a:cubicBezTo>
                <a:cubicBezTo>
                  <a:pt x="2193226" y="3818930"/>
                  <a:pt x="2088245" y="3939933"/>
                  <a:pt x="2126804" y="4057008"/>
                </a:cubicBezTo>
                <a:cubicBezTo>
                  <a:pt x="2165363" y="4174083"/>
                  <a:pt x="2060110" y="4590530"/>
                  <a:pt x="2126804" y="5078313"/>
                </a:cubicBezTo>
                <a:cubicBezTo>
                  <a:pt x="1996738" y="5087287"/>
                  <a:pt x="1871079" y="5049684"/>
                  <a:pt x="1637639" y="5078313"/>
                </a:cubicBezTo>
                <a:cubicBezTo>
                  <a:pt x="1404199" y="5106942"/>
                  <a:pt x="1346975" y="5072842"/>
                  <a:pt x="1105938" y="5078313"/>
                </a:cubicBezTo>
                <a:cubicBezTo>
                  <a:pt x="864901" y="5083784"/>
                  <a:pt x="805967" y="5044502"/>
                  <a:pt x="574237" y="5078313"/>
                </a:cubicBezTo>
                <a:cubicBezTo>
                  <a:pt x="342507" y="5112124"/>
                  <a:pt x="200652" y="5077852"/>
                  <a:pt x="0" y="5078313"/>
                </a:cubicBezTo>
                <a:cubicBezTo>
                  <a:pt x="-29580" y="4958417"/>
                  <a:pt x="16230" y="4751802"/>
                  <a:pt x="0" y="4666405"/>
                </a:cubicBezTo>
                <a:cubicBezTo>
                  <a:pt x="-16230" y="4581008"/>
                  <a:pt x="52600" y="4251243"/>
                  <a:pt x="0" y="4102148"/>
                </a:cubicBezTo>
                <a:cubicBezTo>
                  <a:pt x="-52600" y="3953053"/>
                  <a:pt x="16223" y="3792882"/>
                  <a:pt x="0" y="3487108"/>
                </a:cubicBezTo>
                <a:cubicBezTo>
                  <a:pt x="-16223" y="3181334"/>
                  <a:pt x="8582" y="3208174"/>
                  <a:pt x="0" y="2973634"/>
                </a:cubicBezTo>
                <a:cubicBezTo>
                  <a:pt x="-8582" y="2739094"/>
                  <a:pt x="21312" y="2610615"/>
                  <a:pt x="0" y="2460161"/>
                </a:cubicBezTo>
                <a:cubicBezTo>
                  <a:pt x="-21312" y="2309707"/>
                  <a:pt x="42505" y="2026947"/>
                  <a:pt x="0" y="1794337"/>
                </a:cubicBezTo>
                <a:cubicBezTo>
                  <a:pt x="-42505" y="1561727"/>
                  <a:pt x="1341" y="1477927"/>
                  <a:pt x="0" y="1331647"/>
                </a:cubicBezTo>
                <a:cubicBezTo>
                  <a:pt x="-1341" y="1185367"/>
                  <a:pt x="48556" y="912218"/>
                  <a:pt x="0" y="665823"/>
                </a:cubicBezTo>
                <a:cubicBezTo>
                  <a:pt x="-48556" y="419428"/>
                  <a:pt x="23201" y="322151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0926637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b="1"/>
              <a:t>Model adjustments: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/>
              <a:t>Backbone: </a:t>
            </a:r>
            <a:r>
              <a:rPr lang="en-GB" err="1"/>
              <a:t>Xception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/>
              <a:t>Sample weights</a:t>
            </a:r>
            <a:r>
              <a:rPr lang="en-GB"/>
              <a:t>: 32* foreground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/>
              <a:t>Loss-function</a:t>
            </a:r>
            <a:r>
              <a:rPr lang="en-GB"/>
              <a:t>: Combination of Focal and Tversky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/>
              <a:t>Learning rate</a:t>
            </a:r>
            <a:r>
              <a:rPr lang="en-GB"/>
              <a:t>: Exponential Decay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/>
              <a:t>Adjust to N channel input</a:t>
            </a:r>
            <a:r>
              <a:rPr lang="en-GB"/>
              <a:t>:</a:t>
            </a:r>
            <a:br>
              <a:rPr lang="en-GB"/>
            </a:br>
            <a:r>
              <a:rPr lang="en-GB"/>
              <a:t>3* Con2D layers + </a:t>
            </a:r>
            <a:r>
              <a:rPr lang="en-GB" err="1"/>
              <a:t>DeeplLab</a:t>
            </a:r>
            <a:r>
              <a:rPr lang="en-GB"/>
              <a:t> V3+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graphicFrame>
        <p:nvGraphicFramePr>
          <p:cNvPr id="25" name="Content Placeholder 6">
            <a:extLst>
              <a:ext uri="{FF2B5EF4-FFF2-40B4-BE49-F238E27FC236}">
                <a16:creationId xmlns:a16="http://schemas.microsoft.com/office/drawing/2014/main" id="{5F7EE85A-BA06-6DFA-1CEE-4189F298C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260325"/>
              </p:ext>
            </p:extLst>
          </p:nvPr>
        </p:nvGraphicFramePr>
        <p:xfrm>
          <a:off x="302003" y="97213"/>
          <a:ext cx="5416003" cy="420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10">
            <a:extLst>
              <a:ext uri="{FF2B5EF4-FFF2-40B4-BE49-F238E27FC236}">
                <a16:creationId xmlns:a16="http://schemas.microsoft.com/office/drawing/2014/main" id="{E4276130-44FB-6BC0-ED17-262B3A8322D1}"/>
              </a:ext>
            </a:extLst>
          </p:cNvPr>
          <p:cNvSpPr txBox="1"/>
          <p:nvPr/>
        </p:nvSpPr>
        <p:spPr>
          <a:xfrm>
            <a:off x="-87466" y="6183607"/>
            <a:ext cx="12279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Sun, Z., Hu, Y., </a:t>
            </a:r>
            <a:r>
              <a:rPr lang="de-AT" sz="1100" dirty="0" err="1"/>
              <a:t>Racoviteanu</a:t>
            </a:r>
            <a:r>
              <a:rPr lang="de-AT" sz="1100" dirty="0"/>
              <a:t>, A., Liu, L., Harrison, S., Wang, X., Cai, J., </a:t>
            </a:r>
            <a:r>
              <a:rPr lang="de-AT" sz="1100" dirty="0" err="1"/>
              <a:t>Cguo</a:t>
            </a:r>
            <a:r>
              <a:rPr lang="de-AT" sz="1100" dirty="0"/>
              <a:t>, X., He, Y., Yuan, H. (2024):  </a:t>
            </a:r>
            <a:r>
              <a:rPr lang="de-AT" sz="1100" dirty="0" err="1"/>
              <a:t>TPRoGI</a:t>
            </a:r>
            <a:r>
              <a:rPr lang="de-AT" sz="1100" dirty="0"/>
              <a:t>: a </a:t>
            </a:r>
            <a:r>
              <a:rPr lang="de-AT" sz="1100" dirty="0" err="1"/>
              <a:t>comprehensive</a:t>
            </a:r>
            <a:r>
              <a:rPr lang="de-AT" sz="1100" dirty="0"/>
              <a:t> rock glacier </a:t>
            </a:r>
            <a:r>
              <a:rPr lang="de-AT" sz="1100" dirty="0" err="1"/>
              <a:t>inventory</a:t>
            </a:r>
            <a:r>
              <a:rPr lang="de-AT" sz="1100" dirty="0"/>
              <a:t> </a:t>
            </a:r>
            <a:r>
              <a:rPr lang="de-AT" sz="1100" dirty="0" err="1"/>
              <a:t>for</a:t>
            </a:r>
            <a:r>
              <a:rPr lang="de-AT" sz="1100" dirty="0"/>
              <a:t> </a:t>
            </a:r>
            <a:r>
              <a:rPr lang="de-AT" sz="1100" dirty="0" err="1"/>
              <a:t>the</a:t>
            </a:r>
            <a:r>
              <a:rPr lang="de-AT" sz="1100" dirty="0"/>
              <a:t> </a:t>
            </a:r>
            <a:r>
              <a:rPr lang="de-AT" sz="1100" dirty="0" err="1"/>
              <a:t>Tibetan</a:t>
            </a:r>
            <a:r>
              <a:rPr lang="de-AT" sz="1100" dirty="0"/>
              <a:t> Plateau </a:t>
            </a:r>
            <a:r>
              <a:rPr lang="de-AT" sz="1100" dirty="0" err="1"/>
              <a:t>using</a:t>
            </a:r>
            <a:r>
              <a:rPr lang="de-AT" sz="1100" dirty="0"/>
              <a:t> </a:t>
            </a:r>
            <a:r>
              <a:rPr lang="de-AT" sz="1100" dirty="0" err="1"/>
              <a:t>deep</a:t>
            </a:r>
            <a:r>
              <a:rPr lang="de-AT" sz="1100" dirty="0"/>
              <a:t> </a:t>
            </a:r>
            <a:r>
              <a:rPr lang="de-AT" sz="1100" dirty="0" err="1"/>
              <a:t>learning</a:t>
            </a:r>
            <a:r>
              <a:rPr lang="de-AT" sz="1100" dirty="0"/>
              <a:t>. Earth Syst. </a:t>
            </a:r>
            <a:r>
              <a:rPr lang="de-AT" sz="1100" dirty="0" err="1"/>
              <a:t>Sci</a:t>
            </a:r>
            <a:r>
              <a:rPr lang="de-AT" sz="1100" dirty="0"/>
              <a:t>. Data, 5703-5721.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2FF9C2C9-57BF-C0F2-84F5-C096ADA6CE03}"/>
              </a:ext>
            </a:extLst>
          </p:cNvPr>
          <p:cNvSpPr txBox="1"/>
          <p:nvPr/>
        </p:nvSpPr>
        <p:spPr>
          <a:xfrm rot="10800000" flipV="1">
            <a:off x="2676144" y="5250123"/>
            <a:ext cx="7229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Model code </a:t>
            </a:r>
            <a:r>
              <a:rPr lang="de-AT" sz="1100" dirty="0" err="1"/>
              <a:t>based</a:t>
            </a:r>
            <a:r>
              <a:rPr lang="de-AT" sz="1100" dirty="0"/>
              <a:t> on</a:t>
            </a:r>
            <a:r>
              <a:rPr lang="de-AT" sz="1100" dirty="0">
                <a:hlinkClick r:id="rId9"/>
              </a:rPr>
              <a:t>: DeepLabV3-Segmentation/src/model.py at </a:t>
            </a:r>
            <a:r>
              <a:rPr lang="de-AT" sz="1100" dirty="0" err="1">
                <a:hlinkClick r:id="rId9"/>
              </a:rPr>
              <a:t>main</a:t>
            </a:r>
            <a:r>
              <a:rPr lang="de-AT" sz="1100" dirty="0">
                <a:hlinkClick r:id="rId9"/>
              </a:rPr>
              <a:t> · </a:t>
            </a:r>
            <a:r>
              <a:rPr lang="de-AT" sz="1100" dirty="0" err="1">
                <a:hlinkClick r:id="rId9"/>
              </a:rPr>
              <a:t>mukund-ks</a:t>
            </a:r>
            <a:r>
              <a:rPr lang="de-AT" sz="1100" dirty="0">
                <a:hlinkClick r:id="rId9"/>
              </a:rPr>
              <a:t>/DeepLabV3-Segmentation · GitHub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20253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BA92-E573-129B-B3C5-A69736E6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03" y="613441"/>
            <a:ext cx="11660697" cy="420579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Results (Sentinel 2)</a:t>
            </a:r>
            <a:endParaRPr lang="de-AT" u="sng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A9E4964-D6CB-CE54-E4F3-0EBC55CED2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129759"/>
              </p:ext>
            </p:extLst>
          </p:nvPr>
        </p:nvGraphicFramePr>
        <p:xfrm>
          <a:off x="302002" y="1628585"/>
          <a:ext cx="5749668" cy="1630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58278">
                  <a:extLst>
                    <a:ext uri="{9D8B030D-6E8A-4147-A177-3AD203B41FA5}">
                      <a16:colId xmlns:a16="http://schemas.microsoft.com/office/drawing/2014/main" val="171121911"/>
                    </a:ext>
                  </a:extLst>
                </a:gridCol>
                <a:gridCol w="958278">
                  <a:extLst>
                    <a:ext uri="{9D8B030D-6E8A-4147-A177-3AD203B41FA5}">
                      <a16:colId xmlns:a16="http://schemas.microsoft.com/office/drawing/2014/main" val="3058182941"/>
                    </a:ext>
                  </a:extLst>
                </a:gridCol>
                <a:gridCol w="958278">
                  <a:extLst>
                    <a:ext uri="{9D8B030D-6E8A-4147-A177-3AD203B41FA5}">
                      <a16:colId xmlns:a16="http://schemas.microsoft.com/office/drawing/2014/main" val="2013251852"/>
                    </a:ext>
                  </a:extLst>
                </a:gridCol>
                <a:gridCol w="958278">
                  <a:extLst>
                    <a:ext uri="{9D8B030D-6E8A-4147-A177-3AD203B41FA5}">
                      <a16:colId xmlns:a16="http://schemas.microsoft.com/office/drawing/2014/main" val="3081647684"/>
                    </a:ext>
                  </a:extLst>
                </a:gridCol>
                <a:gridCol w="958278">
                  <a:extLst>
                    <a:ext uri="{9D8B030D-6E8A-4147-A177-3AD203B41FA5}">
                      <a16:colId xmlns:a16="http://schemas.microsoft.com/office/drawing/2014/main" val="3279182843"/>
                    </a:ext>
                  </a:extLst>
                </a:gridCol>
                <a:gridCol w="958278">
                  <a:extLst>
                    <a:ext uri="{9D8B030D-6E8A-4147-A177-3AD203B41FA5}">
                      <a16:colId xmlns:a16="http://schemas.microsoft.com/office/drawing/2014/main" val="423847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Patch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Binary accuracy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Mean </a:t>
                      </a:r>
                      <a:r>
                        <a:rPr lang="en-US" sz="1400" dirty="0" err="1"/>
                        <a:t>IoU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Precision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Recall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F1-Score</a:t>
                      </a:r>
                      <a:endParaRPr lang="de-A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98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256*256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97.83%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49.83%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0.43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0.28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0.34</a:t>
                      </a:r>
                      <a:endParaRPr lang="de-A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799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320*320</a:t>
                      </a:r>
                      <a:endParaRPr lang="de-A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99.45%</a:t>
                      </a:r>
                      <a:endParaRPr lang="de-A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55.40%</a:t>
                      </a:r>
                      <a:endParaRPr lang="de-A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0.64</a:t>
                      </a:r>
                      <a:endParaRPr lang="de-A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0.36</a:t>
                      </a:r>
                      <a:endParaRPr lang="de-A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0.46</a:t>
                      </a:r>
                      <a:endParaRPr lang="de-A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12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400*400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99.63%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49.58%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/>
                        <a:t>0.49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/>
                        <a:t>0.37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82182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87251-2E9B-C926-4055-2911F941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CR6.8 - Machine Learning for Cryospheric Sciences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FA8FC-1F4D-FFFA-4DF4-75327997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84ADAC-2FBE-4818-B3EE-20B30F7C2369}" type="datetime1">
              <a:rPr lang="en-US" smtClean="0"/>
              <a:t>4/29/2025</a:t>
            </a:fld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9C79D-C304-A0D5-FC04-11361029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de-DE" smtClean="0"/>
              <a:t>5</a:t>
            </a:fld>
            <a:endParaRPr lang="de-DE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17811C8-4EF8-DF92-2E56-5E57C8D4C8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947708"/>
              </p:ext>
            </p:extLst>
          </p:nvPr>
        </p:nvGraphicFramePr>
        <p:xfrm>
          <a:off x="302003" y="97213"/>
          <a:ext cx="5416003" cy="420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ED980D0-C91D-4532-23DC-5FB5A5C62E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575051"/>
              </p:ext>
            </p:extLst>
          </p:nvPr>
        </p:nvGraphicFramePr>
        <p:xfrm>
          <a:off x="265651" y="4067227"/>
          <a:ext cx="5749667" cy="2148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98819">
                  <a:extLst>
                    <a:ext uri="{9D8B030D-6E8A-4147-A177-3AD203B41FA5}">
                      <a16:colId xmlns:a16="http://schemas.microsoft.com/office/drawing/2014/main" val="171121911"/>
                    </a:ext>
                  </a:extLst>
                </a:gridCol>
                <a:gridCol w="1123971">
                  <a:extLst>
                    <a:ext uri="{9D8B030D-6E8A-4147-A177-3AD203B41FA5}">
                      <a16:colId xmlns:a16="http://schemas.microsoft.com/office/drawing/2014/main" val="3058182941"/>
                    </a:ext>
                  </a:extLst>
                </a:gridCol>
                <a:gridCol w="812600">
                  <a:extLst>
                    <a:ext uri="{9D8B030D-6E8A-4147-A177-3AD203B41FA5}">
                      <a16:colId xmlns:a16="http://schemas.microsoft.com/office/drawing/2014/main" val="2013251852"/>
                    </a:ext>
                  </a:extLst>
                </a:gridCol>
                <a:gridCol w="882225">
                  <a:extLst>
                    <a:ext uri="{9D8B030D-6E8A-4147-A177-3AD203B41FA5}">
                      <a16:colId xmlns:a16="http://schemas.microsoft.com/office/drawing/2014/main" val="1937607335"/>
                    </a:ext>
                  </a:extLst>
                </a:gridCol>
                <a:gridCol w="875811">
                  <a:extLst>
                    <a:ext uri="{9D8B030D-6E8A-4147-A177-3AD203B41FA5}">
                      <a16:colId xmlns:a16="http://schemas.microsoft.com/office/drawing/2014/main" val="3081647684"/>
                    </a:ext>
                  </a:extLst>
                </a:gridCol>
                <a:gridCol w="956241">
                  <a:extLst>
                    <a:ext uri="{9D8B030D-6E8A-4147-A177-3AD203B41FA5}">
                      <a16:colId xmlns:a16="http://schemas.microsoft.com/office/drawing/2014/main" val="3279182843"/>
                    </a:ext>
                  </a:extLst>
                </a:gridCol>
              </a:tblGrid>
              <a:tr h="281999">
                <a:tc>
                  <a:txBody>
                    <a:bodyPr/>
                    <a:lstStyle/>
                    <a:p>
                      <a:r>
                        <a:rPr lang="en-US" sz="1400" dirty="0"/>
                        <a:t>Class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Background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Rock Glacier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(Pixels)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User Accuracy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Kappa</a:t>
                      </a:r>
                      <a:endParaRPr lang="de-A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98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Background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392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400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51.17%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  <a:endParaRPr lang="de-A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799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Rock Glacier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374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26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400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76.47%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  <a:endParaRPr lang="de-A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12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Producer Accuracy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98%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6.5%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800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52.25%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  <a:endParaRPr lang="de-A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821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Kappa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  <a:endParaRPr lang="de-A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0.045</a:t>
                      </a:r>
                      <a:endParaRPr lang="de-A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9317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00701F6-4B9B-9130-8D27-3E9FC6F3B60F}"/>
              </a:ext>
            </a:extLst>
          </p:cNvPr>
          <p:cNvSpPr txBox="1"/>
          <p:nvPr/>
        </p:nvSpPr>
        <p:spPr>
          <a:xfrm>
            <a:off x="229300" y="3598736"/>
            <a:ext cx="5488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Confusion Matrix 320*320 (RGB + </a:t>
            </a:r>
            <a:r>
              <a:rPr lang="en-US" dirty="0" err="1"/>
              <a:t>Hillshade</a:t>
            </a:r>
            <a:r>
              <a:rPr lang="en-US" dirty="0"/>
              <a:t> + Slope)</a:t>
            </a:r>
            <a:endParaRPr lang="de-A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54C870-3611-01F5-2E36-05F4502D1E8E}"/>
              </a:ext>
            </a:extLst>
          </p:cNvPr>
          <p:cNvSpPr txBox="1"/>
          <p:nvPr/>
        </p:nvSpPr>
        <p:spPr>
          <a:xfrm>
            <a:off x="265651" y="923261"/>
            <a:ext cx="54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performance for different patch sizes (</a:t>
            </a:r>
            <a:r>
              <a:rPr lang="en-US" dirty="0" err="1"/>
              <a:t>RGB+Hillshade+Slope</a:t>
            </a:r>
            <a:r>
              <a:rPr lang="en-US" dirty="0"/>
              <a:t>)</a:t>
            </a:r>
            <a:endParaRPr lang="de-AT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911270-4248-A227-18AD-C2B8CB8BD6E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9156" y="3918191"/>
            <a:ext cx="5597205" cy="25641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0CC6254-BB12-E562-6B30-FF503F1FF01D}"/>
              </a:ext>
            </a:extLst>
          </p:cNvPr>
          <p:cNvSpPr txBox="1"/>
          <p:nvPr/>
        </p:nvSpPr>
        <p:spPr>
          <a:xfrm>
            <a:off x="6353062" y="814143"/>
            <a:ext cx="252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Reference data</a:t>
            </a:r>
            <a:endParaRPr lang="de-AT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526D43-B9C1-A1EC-8CD9-1B1A358E0DD9}"/>
              </a:ext>
            </a:extLst>
          </p:cNvPr>
          <p:cNvSpPr txBox="1"/>
          <p:nvPr/>
        </p:nvSpPr>
        <p:spPr>
          <a:xfrm>
            <a:off x="9367284" y="823729"/>
            <a:ext cx="252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Predicted</a:t>
            </a:r>
            <a:endParaRPr lang="de-AT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617994B-5CCB-7497-2553-24D0AE97DA0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8361" y="1198023"/>
            <a:ext cx="5598000" cy="255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8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BA92-E573-129B-B3C5-A69736E6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03" y="460281"/>
            <a:ext cx="11660697" cy="811551"/>
          </a:xfrm>
        </p:spPr>
        <p:txBody>
          <a:bodyPr/>
          <a:lstStyle/>
          <a:p>
            <a:r>
              <a:rPr lang="en-US" dirty="0"/>
              <a:t>Results (ArcGIS Pro)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F8757-9888-5F21-8D41-E2DF41D1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04" y="1271833"/>
            <a:ext cx="4530128" cy="10929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Model: </a:t>
            </a:r>
          </a:p>
          <a:p>
            <a:pPr lvl="1"/>
            <a:r>
              <a:rPr lang="en-US" dirty="0" err="1"/>
              <a:t>WorldView</a:t>
            </a:r>
            <a:r>
              <a:rPr lang="en-US" dirty="0"/>
              <a:t> image (Patch size 400 *400)</a:t>
            </a:r>
          </a:p>
          <a:p>
            <a:pPr lvl="1"/>
            <a:r>
              <a:rPr lang="en-US" dirty="0"/>
              <a:t>DeeplabV3 + Resnet 34 Backbone</a:t>
            </a:r>
          </a:p>
          <a:p>
            <a:endParaRPr lang="de-A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87251-2E9B-C926-4055-2911F941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CR6.8 - Machine Learning for Cryospheric Sciences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FA8FC-1F4D-FFFA-4DF4-75327997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84ADAC-2FBE-4818-B3EE-20B30F7C2369}" type="datetime1">
              <a:rPr lang="en-US" smtClean="0"/>
              <a:t>4/29/2025</a:t>
            </a:fld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9C79D-C304-A0D5-FC04-11361029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de-DE" smtClean="0"/>
              <a:t>6</a:t>
            </a:fld>
            <a:endParaRPr lang="de-DE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B9954069-CCF4-DB35-9734-8B225026C1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219211"/>
              </p:ext>
            </p:extLst>
          </p:nvPr>
        </p:nvGraphicFramePr>
        <p:xfrm>
          <a:off x="302003" y="97213"/>
          <a:ext cx="5416003" cy="420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AE43AEB-1552-CE40-4146-0EB3BEA2CAD4}"/>
              </a:ext>
            </a:extLst>
          </p:cNvPr>
          <p:cNvSpPr txBox="1"/>
          <p:nvPr/>
        </p:nvSpPr>
        <p:spPr>
          <a:xfrm>
            <a:off x="666653" y="4225595"/>
            <a:ext cx="199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 Data</a:t>
            </a:r>
            <a:endParaRPr lang="de-A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2A52C1-0FFE-C463-82FE-71F1326229FD}"/>
              </a:ext>
            </a:extLst>
          </p:cNvPr>
          <p:cNvSpPr txBox="1"/>
          <p:nvPr/>
        </p:nvSpPr>
        <p:spPr>
          <a:xfrm>
            <a:off x="2900424" y="4225595"/>
            <a:ext cx="126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Predicted</a:t>
            </a:r>
            <a:endParaRPr lang="de-AT" dirty="0"/>
          </a:p>
        </p:txBody>
      </p:sp>
      <p:graphicFrame>
        <p:nvGraphicFramePr>
          <p:cNvPr id="13" name="Content Placeholder 7">
            <a:extLst>
              <a:ext uri="{FF2B5EF4-FFF2-40B4-BE49-F238E27FC236}">
                <a16:creationId xmlns:a16="http://schemas.microsoft.com/office/drawing/2014/main" id="{467C5F13-ADDD-86F1-1E39-3C86047B9F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881069"/>
              </p:ext>
            </p:extLst>
          </p:nvPr>
        </p:nvGraphicFramePr>
        <p:xfrm>
          <a:off x="658830" y="2477638"/>
          <a:ext cx="3810097" cy="175997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34591">
                  <a:extLst>
                    <a:ext uri="{9D8B030D-6E8A-4147-A177-3AD203B41FA5}">
                      <a16:colId xmlns:a16="http://schemas.microsoft.com/office/drawing/2014/main" val="171121911"/>
                    </a:ext>
                  </a:extLst>
                </a:gridCol>
                <a:gridCol w="1365140">
                  <a:extLst>
                    <a:ext uri="{9D8B030D-6E8A-4147-A177-3AD203B41FA5}">
                      <a16:colId xmlns:a16="http://schemas.microsoft.com/office/drawing/2014/main" val="3058182941"/>
                    </a:ext>
                  </a:extLst>
                </a:gridCol>
                <a:gridCol w="1110366">
                  <a:extLst>
                    <a:ext uri="{9D8B030D-6E8A-4147-A177-3AD203B41FA5}">
                      <a16:colId xmlns:a16="http://schemas.microsoft.com/office/drawing/2014/main" val="3081647684"/>
                    </a:ext>
                  </a:extLst>
                </a:gridCol>
              </a:tblGrid>
              <a:tr h="652741">
                <a:tc>
                  <a:txBody>
                    <a:bodyPr/>
                    <a:lstStyle/>
                    <a:p>
                      <a:r>
                        <a:rPr lang="en-US" sz="1800" dirty="0"/>
                        <a:t>Class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Producer Accuracy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User Accuracy</a:t>
                      </a:r>
                      <a:endParaRPr lang="de-A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98980"/>
                  </a:ext>
                </a:extLst>
              </a:tr>
              <a:tr h="467158">
                <a:tc>
                  <a:txBody>
                    <a:bodyPr/>
                    <a:lstStyle/>
                    <a:p>
                      <a:r>
                        <a:rPr lang="en-US" sz="1800" dirty="0"/>
                        <a:t>Background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91.6%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92.4%</a:t>
                      </a:r>
                      <a:endParaRPr lang="de-A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799604"/>
                  </a:ext>
                </a:extLst>
              </a:tr>
              <a:tr h="467158">
                <a:tc>
                  <a:txBody>
                    <a:bodyPr/>
                    <a:lstStyle/>
                    <a:p>
                      <a:r>
                        <a:rPr lang="en-US" sz="1800" dirty="0"/>
                        <a:t>Rock Glacier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79.2%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77.3%</a:t>
                      </a:r>
                      <a:endParaRPr lang="de-A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12765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89B9CB99-D6A6-827D-F39A-3A0A440DF74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036"/>
          <a:stretch/>
        </p:blipFill>
        <p:spPr>
          <a:xfrm>
            <a:off x="576068" y="4632590"/>
            <a:ext cx="3975623" cy="1813325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AA25B2C-CB78-47A9-6490-6411468DECFB}"/>
              </a:ext>
            </a:extLst>
          </p:cNvPr>
          <p:cNvSpPr txBox="1">
            <a:spLocks/>
          </p:cNvSpPr>
          <p:nvPr/>
        </p:nvSpPr>
        <p:spPr>
          <a:xfrm>
            <a:off x="6468948" y="1380404"/>
            <a:ext cx="4530128" cy="10929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Model: </a:t>
            </a:r>
          </a:p>
          <a:p>
            <a:pPr lvl="1"/>
            <a:r>
              <a:rPr lang="en-US" dirty="0"/>
              <a:t> Sentinel-2 image (Patch size 400 *400)</a:t>
            </a:r>
          </a:p>
          <a:p>
            <a:pPr lvl="1"/>
            <a:r>
              <a:rPr lang="en-US"/>
              <a:t>DeeplabV3 </a:t>
            </a:r>
            <a:r>
              <a:rPr lang="en-US" dirty="0"/>
              <a:t>+ Resnet 34 Backbone</a:t>
            </a:r>
          </a:p>
          <a:p>
            <a:endParaRPr lang="de-AT" dirty="0"/>
          </a:p>
        </p:txBody>
      </p:sp>
      <p:graphicFrame>
        <p:nvGraphicFramePr>
          <p:cNvPr id="16" name="Content Placeholder 7">
            <a:extLst>
              <a:ext uri="{FF2B5EF4-FFF2-40B4-BE49-F238E27FC236}">
                <a16:creationId xmlns:a16="http://schemas.microsoft.com/office/drawing/2014/main" id="{76E0432E-941C-9621-2942-985B81C84A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580021"/>
              </p:ext>
            </p:extLst>
          </p:nvPr>
        </p:nvGraphicFramePr>
        <p:xfrm>
          <a:off x="6797323" y="2491127"/>
          <a:ext cx="4201753" cy="17167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71779">
                  <a:extLst>
                    <a:ext uri="{9D8B030D-6E8A-4147-A177-3AD203B41FA5}">
                      <a16:colId xmlns:a16="http://schemas.microsoft.com/office/drawing/2014/main" val="171121911"/>
                    </a:ext>
                  </a:extLst>
                </a:gridCol>
                <a:gridCol w="1505469">
                  <a:extLst>
                    <a:ext uri="{9D8B030D-6E8A-4147-A177-3AD203B41FA5}">
                      <a16:colId xmlns:a16="http://schemas.microsoft.com/office/drawing/2014/main" val="3058182941"/>
                    </a:ext>
                  </a:extLst>
                </a:gridCol>
                <a:gridCol w="1224505">
                  <a:extLst>
                    <a:ext uri="{9D8B030D-6E8A-4147-A177-3AD203B41FA5}">
                      <a16:colId xmlns:a16="http://schemas.microsoft.com/office/drawing/2014/main" val="3081647684"/>
                    </a:ext>
                  </a:extLst>
                </a:gridCol>
              </a:tblGrid>
              <a:tr h="706079">
                <a:tc>
                  <a:txBody>
                    <a:bodyPr/>
                    <a:lstStyle/>
                    <a:p>
                      <a:r>
                        <a:rPr lang="en-US" sz="1800" dirty="0"/>
                        <a:t>Class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Producer Accuracy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User Accuracy</a:t>
                      </a:r>
                      <a:endParaRPr lang="de-A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98980"/>
                  </a:ext>
                </a:extLst>
              </a:tr>
              <a:tr h="505331">
                <a:tc>
                  <a:txBody>
                    <a:bodyPr/>
                    <a:lstStyle/>
                    <a:p>
                      <a:r>
                        <a:rPr lang="en-US" sz="1800" dirty="0"/>
                        <a:t>Background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98.99%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98.81%</a:t>
                      </a:r>
                      <a:endParaRPr lang="de-A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799604"/>
                  </a:ext>
                </a:extLst>
              </a:tr>
              <a:tr h="505331">
                <a:tc>
                  <a:txBody>
                    <a:bodyPr/>
                    <a:lstStyle/>
                    <a:p>
                      <a:r>
                        <a:rPr lang="en-US" sz="1800" dirty="0"/>
                        <a:t>Rock Glacier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74.91%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78.03%</a:t>
                      </a:r>
                      <a:endParaRPr lang="de-A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12765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23AAAD6C-FFD4-B1D4-F773-74103EFAEF5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59"/>
          <a:stretch/>
        </p:blipFill>
        <p:spPr>
          <a:xfrm>
            <a:off x="6696368" y="4509326"/>
            <a:ext cx="4180074" cy="1936589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EFBAB246-2799-344C-0B88-36A04890B39B}"/>
              </a:ext>
            </a:extLst>
          </p:cNvPr>
          <p:cNvSpPr txBox="1"/>
          <p:nvPr/>
        </p:nvSpPr>
        <p:spPr>
          <a:xfrm>
            <a:off x="6797322" y="4225595"/>
            <a:ext cx="199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 Data</a:t>
            </a:r>
            <a:endParaRPr lang="de-AT" dirty="0"/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6BDE38BC-17F0-ED8C-F3F4-4EDC47C701F7}"/>
              </a:ext>
            </a:extLst>
          </p:cNvPr>
          <p:cNvSpPr txBox="1"/>
          <p:nvPr/>
        </p:nvSpPr>
        <p:spPr>
          <a:xfrm>
            <a:off x="9355836" y="4225595"/>
            <a:ext cx="126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Predicted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668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BA92-E573-129B-B3C5-A69736E69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r>
              <a:rPr lang="de-AT" dirty="0"/>
              <a:t> &amp;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F8757-9888-5F21-8D41-E2DF41D1F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Ongoing challenge for ML to be used as a reliable detection method for rock glaciers: </a:t>
            </a:r>
          </a:p>
          <a:p>
            <a:pPr lvl="2"/>
            <a:r>
              <a:rPr lang="en-GB" sz="2000" dirty="0"/>
              <a:t>Number of training samples</a:t>
            </a:r>
          </a:p>
          <a:p>
            <a:pPr lvl="2"/>
            <a:r>
              <a:rPr lang="en-GB" sz="2000" dirty="0"/>
              <a:t>Complex structure and surface morphology </a:t>
            </a:r>
          </a:p>
          <a:p>
            <a:pPr lvl="2"/>
            <a:r>
              <a:rPr lang="en-GB" sz="2000" dirty="0"/>
              <a:t>Delineation and classification is challenging, even for experts</a:t>
            </a:r>
          </a:p>
          <a:p>
            <a:r>
              <a:rPr lang="en-GB" sz="2800" dirty="0"/>
              <a:t>Higher resolution provides a better performance, as well as the introduction of additional classes identifying other landscape features</a:t>
            </a:r>
          </a:p>
          <a:p>
            <a:r>
              <a:rPr lang="en-GB" sz="2800" dirty="0"/>
              <a:t>Rock glacier detection in Norway</a:t>
            </a:r>
          </a:p>
          <a:p>
            <a:r>
              <a:rPr lang="en-GB" sz="2800" dirty="0"/>
              <a:t>Further exploitation of DEM derivates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87251-2E9B-C926-4055-2911F941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CR6.8 - Machine Learning for Cryospheric Sciences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FA8FC-1F4D-FFFA-4DF4-75327997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84ADAC-2FBE-4818-B3EE-20B30F7C2369}" type="datetime1">
              <a:rPr lang="en-US" smtClean="0"/>
              <a:t>4/29/2025</a:t>
            </a:fld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9C79D-C304-A0D5-FC04-11361029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de-DE" smtClean="0"/>
              <a:t>7</a:t>
            </a:fld>
            <a:endParaRPr lang="de-DE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B9F5B04-38B5-FD56-C77D-2502D9985F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039285"/>
              </p:ext>
            </p:extLst>
          </p:nvPr>
        </p:nvGraphicFramePr>
        <p:xfrm>
          <a:off x="302003" y="97213"/>
          <a:ext cx="5416003" cy="420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948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BA92-E573-129B-B3C5-A69736E6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19" y="402511"/>
            <a:ext cx="11660697" cy="811551"/>
          </a:xfrm>
        </p:spPr>
        <p:txBody>
          <a:bodyPr/>
          <a:lstStyle/>
          <a:p>
            <a:r>
              <a:rPr lang="en-US" dirty="0"/>
              <a:t>Thank you for your attention!</a:t>
            </a:r>
            <a:endParaRPr lang="de-A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87251-2E9B-C926-4055-2911F941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1120" y="6607471"/>
            <a:ext cx="7159752" cy="237744"/>
          </a:xfrm>
        </p:spPr>
        <p:txBody>
          <a:bodyPr/>
          <a:lstStyle/>
          <a:p>
            <a:pPr rtl="0"/>
            <a:r>
              <a:rPr lang="en-US"/>
              <a:t>CR6.8 - Machine Learning for Cryospheric Sciences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FA8FC-1F4D-FFFA-4DF4-75327997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84ADAC-2FBE-4818-B3EE-20B30F7C2369}" type="datetime1">
              <a:rPr lang="en-US" smtClean="0"/>
              <a:t>4/29/2025</a:t>
            </a:fld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9C79D-C304-A0D5-FC04-11361029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de-DE" smtClean="0"/>
              <a:t>8</a:t>
            </a:fld>
            <a:endParaRPr lang="de-DE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61C94F04-C1AD-BE5E-0BFD-48EE1949EEB4}"/>
              </a:ext>
            </a:extLst>
          </p:cNvPr>
          <p:cNvSpPr txBox="1"/>
          <p:nvPr/>
        </p:nvSpPr>
        <p:spPr>
          <a:xfrm>
            <a:off x="302003" y="1264908"/>
            <a:ext cx="5094151" cy="45858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u="sng" dirty="0"/>
              <a:t>Contact</a:t>
            </a:r>
            <a:r>
              <a:rPr lang="en-US" sz="1600" dirty="0"/>
              <a:t>:</a:t>
            </a:r>
          </a:p>
          <a:p>
            <a:endParaRPr lang="en-US" sz="1000" dirty="0"/>
          </a:p>
          <a:p>
            <a:r>
              <a:rPr lang="en-US" sz="1600" dirty="0"/>
              <a:t>Vanessa Streifeneder, Benjamin Aubrey Robson, Daniel Hölbling, Elena </a:t>
            </a:r>
            <a:r>
              <a:rPr lang="en-US" sz="1600" dirty="0" err="1"/>
              <a:t>Nafieva</a:t>
            </a:r>
            <a:r>
              <a:rPr lang="en-US" sz="1600" dirty="0"/>
              <a:t>, Emma </a:t>
            </a:r>
            <a:r>
              <a:rPr lang="en-US" sz="1600" dirty="0" err="1"/>
              <a:t>Hauglin</a:t>
            </a:r>
            <a:r>
              <a:rPr lang="en-US" sz="1600" dirty="0"/>
              <a:t>, Lorena Abad</a:t>
            </a:r>
          </a:p>
          <a:p>
            <a:r>
              <a:rPr lang="en-US" sz="16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vanessa.streifeneder1@plus.ac.at</a:t>
            </a:r>
            <a:endParaRPr lang="en-US" sz="1600" dirty="0">
              <a:solidFill>
                <a:schemeClr val="accent1"/>
              </a:solidFill>
            </a:endParaRPr>
          </a:p>
          <a:p>
            <a:r>
              <a:rPr lang="en-US" sz="1600" dirty="0">
                <a:solidFill>
                  <a:schemeClr val="accent1"/>
                </a:solidFill>
                <a:hlinkClick r:id="rId5"/>
              </a:rPr>
              <a:t>Benjamin.Robson@uib.no</a:t>
            </a:r>
            <a:endParaRPr lang="en-US" sz="1600" dirty="0">
              <a:solidFill>
                <a:schemeClr val="accent1"/>
              </a:solidFill>
            </a:endParaRPr>
          </a:p>
          <a:p>
            <a:r>
              <a:rPr lang="en-US" sz="1600" dirty="0">
                <a:hlinkClick r:id="rId6"/>
              </a:rPr>
              <a:t>daniel.hoelbling@plus.ac.at</a:t>
            </a:r>
            <a:endParaRPr lang="en-US" sz="1600" dirty="0"/>
          </a:p>
          <a:p>
            <a:r>
              <a:rPr lang="en-US" sz="1600" dirty="0">
                <a:hlinkClick r:id="rId7"/>
              </a:rPr>
              <a:t>elena.nafieva@plus.ac.at</a:t>
            </a:r>
            <a:endParaRPr lang="en-US" sz="1600" dirty="0"/>
          </a:p>
          <a:p>
            <a:r>
              <a:rPr lang="en-US" sz="1600" dirty="0">
                <a:hlinkClick r:id="rId8"/>
              </a:rPr>
              <a:t>emma.hauglin@uib.no</a:t>
            </a:r>
            <a:endParaRPr lang="en-US" sz="1600" dirty="0"/>
          </a:p>
          <a:p>
            <a:r>
              <a:rPr lang="en-US" sz="1600" dirty="0">
                <a:hlinkClick r:id="rId9"/>
              </a:rPr>
              <a:t>lorena.abad@plus.ac.at</a:t>
            </a:r>
            <a:endParaRPr lang="en-US" sz="1600" dirty="0"/>
          </a:p>
          <a:p>
            <a:endParaRPr lang="de-AT" sz="1000" dirty="0"/>
          </a:p>
          <a:p>
            <a:r>
              <a:rPr lang="de-AT" sz="1600" dirty="0"/>
              <a:t>Risk, Hazard &amp; Climate Lab</a:t>
            </a:r>
          </a:p>
          <a:p>
            <a:r>
              <a:rPr lang="de-AT" sz="1600" dirty="0"/>
              <a:t>Department of </a:t>
            </a:r>
            <a:r>
              <a:rPr lang="de-AT" sz="1600" dirty="0" err="1"/>
              <a:t>Geoinformatics</a:t>
            </a:r>
            <a:r>
              <a:rPr lang="de-AT" sz="1600" dirty="0"/>
              <a:t> – Z_GIS</a:t>
            </a:r>
          </a:p>
          <a:p>
            <a:r>
              <a:rPr lang="de-AT" sz="1600" dirty="0"/>
              <a:t>University of Salzburg</a:t>
            </a:r>
          </a:p>
          <a:p>
            <a:r>
              <a:rPr lang="de-AT" sz="1600" dirty="0" err="1"/>
              <a:t>Schillerstrasse</a:t>
            </a:r>
            <a:r>
              <a:rPr lang="de-AT" sz="1600" dirty="0"/>
              <a:t> 30, 5020 Salzburg</a:t>
            </a:r>
          </a:p>
          <a:p>
            <a:r>
              <a:rPr lang="de-AT" sz="1600" dirty="0">
                <a:hlinkClick r:id="rId10"/>
              </a:rPr>
              <a:t>https://plus.ac.at/risk-hazard-climate</a:t>
            </a:r>
            <a:endParaRPr lang="de-AT" sz="1600" dirty="0"/>
          </a:p>
          <a:p>
            <a:r>
              <a:rPr lang="en-US" sz="1600" dirty="0">
                <a:hlinkClick r:id="rId11"/>
              </a:rPr>
              <a:t>Risk, Hazard &amp; Climate Lab</a:t>
            </a:r>
            <a:endParaRPr lang="en-US" sz="1600" dirty="0"/>
          </a:p>
          <a:p>
            <a:r>
              <a:rPr lang="de-AT" sz="1600" dirty="0">
                <a:hlinkClick r:id="rId12"/>
              </a:rPr>
              <a:t>@riskhazclimlab.bsky.social</a:t>
            </a:r>
            <a:endParaRPr lang="de-AT" sz="1600" dirty="0"/>
          </a:p>
          <a:p>
            <a:endParaRPr lang="de-AT" sz="1600" dirty="0"/>
          </a:p>
        </p:txBody>
      </p:sp>
      <p:pic>
        <p:nvPicPr>
          <p:cNvPr id="12" name="Picture 2" descr="LinkedIn logo, LinkedIn Logo Computer Icons Business, Symbol Linkedin ...">
            <a:extLst>
              <a:ext uri="{FF2B5EF4-FFF2-40B4-BE49-F238E27FC236}">
                <a16:creationId xmlns:a16="http://schemas.microsoft.com/office/drawing/2014/main" id="{A61C1C3C-3AB7-77A8-852E-B254B5E1C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0" t="4866" r="21961" b="5429"/>
          <a:stretch/>
        </p:blipFill>
        <p:spPr bwMode="auto">
          <a:xfrm>
            <a:off x="99209" y="4983935"/>
            <a:ext cx="216000" cy="23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4E9EC191-8145-801E-4D50-7378FB846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6" y="5284907"/>
            <a:ext cx="203693" cy="18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9">
            <a:extLst>
              <a:ext uri="{FF2B5EF4-FFF2-40B4-BE49-F238E27FC236}">
                <a16:creationId xmlns:a16="http://schemas.microsoft.com/office/drawing/2014/main" id="{2433FD62-3B6A-0D4D-7837-F2D37A6E0B4F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9554" y="4732705"/>
            <a:ext cx="216000" cy="216000"/>
          </a:xfrm>
          <a:prstGeom prst="rect">
            <a:avLst/>
          </a:prstGeom>
        </p:spPr>
      </p:pic>
      <p:pic>
        <p:nvPicPr>
          <p:cNvPr id="1026" name="Picture 2" descr="Rockglaciers of the Engadine - IUGS">
            <a:extLst>
              <a:ext uri="{FF2B5EF4-FFF2-40B4-BE49-F238E27FC236}">
                <a16:creationId xmlns:a16="http://schemas.microsoft.com/office/drawing/2014/main" id="{8857AE53-A2C8-B7D6-AC9A-A6EA0F586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01" y="1424992"/>
            <a:ext cx="6412826" cy="400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F9E5E1-3025-23BE-92E4-3DE96B02F028}"/>
              </a:ext>
            </a:extLst>
          </p:cNvPr>
          <p:cNvSpPr txBox="1"/>
          <p:nvPr/>
        </p:nvSpPr>
        <p:spPr>
          <a:xfrm>
            <a:off x="5542901" y="5472755"/>
            <a:ext cx="4430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@ iugs-geoheritage.org</a:t>
            </a:r>
            <a:endParaRPr lang="de-AT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12363-DFCF-1E5D-8A20-F893E47A9377}"/>
              </a:ext>
            </a:extLst>
          </p:cNvPr>
          <p:cNvSpPr txBox="1"/>
          <p:nvPr/>
        </p:nvSpPr>
        <p:spPr>
          <a:xfrm>
            <a:off x="325555" y="5921393"/>
            <a:ext cx="10525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Acknowledgement</a:t>
            </a:r>
          </a:p>
          <a:p>
            <a:r>
              <a:rPr lang="en-US" sz="1200" dirty="0"/>
              <a:t>This research has been supported by the Austrian Research Promotion Agency (FFG) through the project ROGER (EO-based rock glacier mapping and </a:t>
            </a:r>
            <a:r>
              <a:rPr lang="en-US" sz="1200" dirty="0" err="1"/>
              <a:t>characterisation</a:t>
            </a:r>
            <a:r>
              <a:rPr lang="en-US" sz="1200" dirty="0"/>
              <a:t>; project no. FO999911924).</a:t>
            </a:r>
            <a:endParaRPr lang="de-AT" sz="1200" dirty="0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F05B2116-BA15-F800-36B1-9CD5A61D5E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524331"/>
              </p:ext>
            </p:extLst>
          </p:nvPr>
        </p:nvGraphicFramePr>
        <p:xfrm>
          <a:off x="302003" y="97213"/>
          <a:ext cx="5416003" cy="420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4156CAE9-F313-731E-9288-C8539EC84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382" y="5938732"/>
            <a:ext cx="1070334" cy="60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867A803-E162-AA9F-8DE1-D112135BA4F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429" y="21900"/>
            <a:ext cx="1341120" cy="12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4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Gebändertes Design Blau 16: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1307984_TF16391941_TF16391941.potx" id="{B7C0C296-0D40-40ED-9686-000C15555C15}" vid="{201DD60C-BBBF-4264-878E-3231519AFA07}"/>
    </a:ext>
  </a:extLst>
</a:theme>
</file>

<file path=ppt/theme/theme2.xml><?xml version="1.0" encoding="utf-8"?>
<a:theme xmlns:a="http://schemas.openxmlformats.org/drawingml/2006/main" name="Office-Design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aef448-a918-4d10-8410-f47fe369f38f">
      <Terms xmlns="http://schemas.microsoft.com/office/infopath/2007/PartnerControls"/>
    </lcf76f155ced4ddcb4097134ff3c332f>
    <TaxCatchAll xmlns="26606360-27d8-4ad0-8e44-4f1217f725e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13734AD1E4864B931A342FDFA8C7F1" ma:contentTypeVersion="12" ma:contentTypeDescription="Ein neues Dokument erstellen." ma:contentTypeScope="" ma:versionID="82aaeea58f566199ae8c7d1f4d045a0f">
  <xsd:schema xmlns:xsd="http://www.w3.org/2001/XMLSchema" xmlns:xs="http://www.w3.org/2001/XMLSchema" xmlns:p="http://schemas.microsoft.com/office/2006/metadata/properties" xmlns:ns2="83aef448-a918-4d10-8410-f47fe369f38f" xmlns:ns3="26606360-27d8-4ad0-8e44-4f1217f725ee" targetNamespace="http://schemas.microsoft.com/office/2006/metadata/properties" ma:root="true" ma:fieldsID="5fcb80d9dd29b47bec08c8418c2a3f55" ns2:_="" ns3:_="">
    <xsd:import namespace="83aef448-a918-4d10-8410-f47fe369f38f"/>
    <xsd:import namespace="26606360-27d8-4ad0-8e44-4f1217f725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aef448-a918-4d10-8410-f47fe369f3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7f277d82-4ba0-4e19-a687-e0435e50b4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06360-27d8-4ad0-8e44-4f1217f725e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5d75cee-b68b-477d-9a8a-945d65566dc6}" ma:internalName="TaxCatchAll" ma:showField="CatchAllData" ma:web="26606360-27d8-4ad0-8e44-4f1217f725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8028DA-BFEF-4225-BA48-956D9A5BE02F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26606360-27d8-4ad0-8e44-4f1217f725ee"/>
    <ds:schemaRef ds:uri="83aef448-a918-4d10-8410-f47fe369f38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EBEE358-4413-4A1C-A2C3-0031BDC98B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aef448-a918-4d10-8410-f47fe369f38f"/>
    <ds:schemaRef ds:uri="26606360-27d8-4ad0-8e44-4f1217f725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AC395F-06BC-4338-BA1A-72F9129430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Blau gebänderte Naturpräsentation mit Foto von einem Sonnenaufgang in den Bergen (Breitbild)</Template>
  <TotalTime>0</TotalTime>
  <Words>963</Words>
  <Application>Microsoft Office PowerPoint</Application>
  <PresentationFormat>Breitbild</PresentationFormat>
  <Paragraphs>208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Corbel</vt:lpstr>
      <vt:lpstr>Euphemia</vt:lpstr>
      <vt:lpstr>Gebändertes Design Blau 16:9</vt:lpstr>
      <vt:lpstr>Deep learning-based rock glacier mapping using Earth observation data</vt:lpstr>
      <vt:lpstr>Study Area: Austrian Alps</vt:lpstr>
      <vt:lpstr>Rock Glaciers</vt:lpstr>
      <vt:lpstr>The Model: DeeplLab V3+ with adaptation</vt:lpstr>
      <vt:lpstr>Results (Sentinel 2)</vt:lpstr>
      <vt:lpstr>Results (ArcGIS Pro)</vt:lpstr>
      <vt:lpstr>Discussion &amp; Outlook</vt:lpstr>
      <vt:lpstr>Thank you for your attention!</vt:lpstr>
    </vt:vector>
  </TitlesOfParts>
  <Company>PLUS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Streifeneder Vanessa</dc:creator>
  <cp:lastModifiedBy>Streifeneder Vanessa</cp:lastModifiedBy>
  <cp:revision>1</cp:revision>
  <dcterms:created xsi:type="dcterms:W3CDTF">2025-04-09T13:37:19Z</dcterms:created>
  <dcterms:modified xsi:type="dcterms:W3CDTF">2025-04-29T21:13:32Z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0x0101001113734AD1E4864B931A342FDFA8C7F1</vt:lpwstr>
  </property>
  <property fmtid="{D5CDD505-2E9C-101B-9397-08002B2CF9AE}" pid="3" name="MediaServiceImageTags">
    <vt:lpwstr/>
  </property>
</Properties>
</file>