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9" r:id="rId2"/>
    <p:sldId id="308" r:id="rId3"/>
    <p:sldId id="30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90D61-6D1F-4046-96A2-14169D304DA5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EA74A-C51D-4997-A0A0-8FC29E810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4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3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8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6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7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0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2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5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7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350E-5258-4165-BE93-470D9B58E04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6945-A67D-441A-AA61-D01532729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6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07DC-0001-4DE7-FBFC-25FE5884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5FFE7715-55A6-1120-F7D8-9BB799953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44" y="110310"/>
            <a:ext cx="5814396" cy="6459495"/>
          </a:xfrm>
        </p:spPr>
      </p:pic>
    </p:spTree>
    <p:extLst>
      <p:ext uri="{BB962C8B-B14F-4D97-AF65-F5344CB8AC3E}">
        <p14:creationId xmlns:p14="http://schemas.microsoft.com/office/powerpoint/2010/main" val="112802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5C86-829F-8A5F-2C40-E3A46DAE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diagram of a structure&#10;&#10;AI-generated content may be incorrect.">
            <a:extLst>
              <a:ext uri="{FF2B5EF4-FFF2-40B4-BE49-F238E27FC236}">
                <a16:creationId xmlns:a16="http://schemas.microsoft.com/office/drawing/2014/main" id="{F31D2FA4-7B82-79F8-A689-971E47E35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40" y="517585"/>
            <a:ext cx="4664315" cy="4913418"/>
          </a:xfrm>
        </p:spPr>
      </p:pic>
      <p:pic>
        <p:nvPicPr>
          <p:cNvPr id="7" name="Picture 6" descr="A close-up of a cliff&#10;&#10;AI-generated content may be incorrect.">
            <a:extLst>
              <a:ext uri="{FF2B5EF4-FFF2-40B4-BE49-F238E27FC236}">
                <a16:creationId xmlns:a16="http://schemas.microsoft.com/office/drawing/2014/main" id="{640E5778-D3B2-853B-FAD9-8554F1CCB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9" y="1027906"/>
            <a:ext cx="5683770" cy="4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3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A3F1-A1C1-639F-B990-F8C908D3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2" y="0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Content Placeholder 4" descr="A diagram of a plane&#10;&#10;AI-generated content may be incorrect.">
            <a:extLst>
              <a:ext uri="{FF2B5EF4-FFF2-40B4-BE49-F238E27FC236}">
                <a16:creationId xmlns:a16="http://schemas.microsoft.com/office/drawing/2014/main" id="{CE1A9056-1DF1-9B9F-972D-CBBB7D168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96" y="111760"/>
            <a:ext cx="6356230" cy="6327794"/>
          </a:xfrm>
        </p:spPr>
      </p:pic>
    </p:spTree>
    <p:extLst>
      <p:ext uri="{BB962C8B-B14F-4D97-AF65-F5344CB8AC3E}">
        <p14:creationId xmlns:p14="http://schemas.microsoft.com/office/powerpoint/2010/main" val="223916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Peric</dc:creator>
  <cp:lastModifiedBy>Zoran Peric</cp:lastModifiedBy>
  <cp:revision>18</cp:revision>
  <dcterms:created xsi:type="dcterms:W3CDTF">2024-11-11T16:36:17Z</dcterms:created>
  <dcterms:modified xsi:type="dcterms:W3CDTF">2025-04-29T19:41:02Z</dcterms:modified>
</cp:coreProperties>
</file>