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0" r:id="rId2"/>
    <p:sldId id="273" r:id="rId3"/>
    <p:sldId id="258" r:id="rId4"/>
    <p:sldId id="272" r:id="rId5"/>
    <p:sldId id="259" r:id="rId6"/>
    <p:sldId id="275" r:id="rId7"/>
    <p:sldId id="276" r:id="rId8"/>
    <p:sldId id="262" r:id="rId9"/>
    <p:sldId id="278" r:id="rId10"/>
    <p:sldId id="277" r:id="rId11"/>
    <p:sldId id="260" r:id="rId12"/>
    <p:sldId id="265" r:id="rId13"/>
    <p:sldId id="269" r:id="rId14"/>
    <p:sldId id="26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1168A9"/>
    <a:srgbClr val="116DB1"/>
    <a:srgbClr val="116EB2"/>
    <a:srgbClr val="1173BA"/>
    <a:srgbClr val="177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49F21-F124-4586-9618-11C084E1BBF6}" v="563" dt="2025-03-23T17:42:3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09"/>
  </p:normalViewPr>
  <p:slideViewPr>
    <p:cSldViewPr snapToGrid="0">
      <p:cViewPr varScale="1">
        <p:scale>
          <a:sx n="78" d="100"/>
          <a:sy n="78" d="100"/>
        </p:scale>
        <p:origin x="51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ra Hubner" userId="e0ad7b12f8fd3c82" providerId="LiveId" clId="{3813E9C5-4DA3-4B82-84E7-62D65ED38431}"/>
    <pc:docChg chg="undo custSel addSld delSld modSld">
      <pc:chgData name="Chiara Hubner" userId="e0ad7b12f8fd3c82" providerId="LiveId" clId="{3813E9C5-4DA3-4B82-84E7-62D65ED38431}" dt="2024-09-17T16:27:49.805" v="3173"/>
      <pc:docMkLst>
        <pc:docMk/>
      </pc:docMkLst>
      <pc:sldChg chg="addSp delSp modSp add del mod setBg addAnim delDesignElem">
        <pc:chgData name="Chiara Hubner" userId="e0ad7b12f8fd3c82" providerId="LiveId" clId="{3813E9C5-4DA3-4B82-84E7-62D65ED38431}" dt="2024-09-15T12:01:34.786" v="255" actId="47"/>
        <pc:sldMkLst>
          <pc:docMk/>
          <pc:sldMk cId="142358351" sldId="256"/>
        </pc:sldMkLst>
      </pc:sldChg>
      <pc:sldChg chg="delSp new del mod">
        <pc:chgData name="Chiara Hubner" userId="e0ad7b12f8fd3c82" providerId="LiveId" clId="{3813E9C5-4DA3-4B82-84E7-62D65ED38431}" dt="2024-09-15T11:45:21.847" v="5" actId="47"/>
        <pc:sldMkLst>
          <pc:docMk/>
          <pc:sldMk cId="2555373584" sldId="256"/>
        </pc:sldMkLst>
      </pc:sldChg>
      <pc:sldChg chg="addSp delSp modSp add mod setBg addAnim delAnim delDesignElem">
        <pc:chgData name="Chiara Hubner" userId="e0ad7b12f8fd3c82" providerId="LiveId" clId="{3813E9C5-4DA3-4B82-84E7-62D65ED38431}" dt="2024-09-16T07:49:05.306" v="1475" actId="20577"/>
        <pc:sldMkLst>
          <pc:docMk/>
          <pc:sldMk cId="459914395" sldId="257"/>
        </pc:sldMkLst>
      </pc:sldChg>
      <pc:sldChg chg="addSp delSp modSp new mod modAnim">
        <pc:chgData name="Chiara Hubner" userId="e0ad7b12f8fd3c82" providerId="LiveId" clId="{3813E9C5-4DA3-4B82-84E7-62D65ED38431}" dt="2024-09-17T13:39:57.486" v="3096" actId="1035"/>
        <pc:sldMkLst>
          <pc:docMk/>
          <pc:sldMk cId="4229710748" sldId="258"/>
        </pc:sldMkLst>
      </pc:sldChg>
      <pc:sldChg chg="new del">
        <pc:chgData name="Chiara Hubner" userId="e0ad7b12f8fd3c82" providerId="LiveId" clId="{3813E9C5-4DA3-4B82-84E7-62D65ED38431}" dt="2024-09-15T11:47:31.774" v="15" actId="2696"/>
        <pc:sldMkLst>
          <pc:docMk/>
          <pc:sldMk cId="4231340459" sldId="258"/>
        </pc:sldMkLst>
      </pc:sldChg>
      <pc:sldChg chg="addSp delSp modSp new mod delAnim modAnim">
        <pc:chgData name="Chiara Hubner" userId="e0ad7b12f8fd3c82" providerId="LiveId" clId="{3813E9C5-4DA3-4B82-84E7-62D65ED38431}" dt="2024-09-17T16:27:49.805" v="3173"/>
        <pc:sldMkLst>
          <pc:docMk/>
          <pc:sldMk cId="2404361486" sldId="259"/>
        </pc:sldMkLst>
      </pc:sldChg>
      <pc:sldChg chg="addSp modSp new mod modAnim">
        <pc:chgData name="Chiara Hubner" userId="e0ad7b12f8fd3c82" providerId="LiveId" clId="{3813E9C5-4DA3-4B82-84E7-62D65ED38431}" dt="2024-09-16T18:57:55.516" v="2781"/>
        <pc:sldMkLst>
          <pc:docMk/>
          <pc:sldMk cId="4016975123" sldId="260"/>
        </pc:sldMkLst>
      </pc:sldChg>
      <pc:sldChg chg="modSp new del mod">
        <pc:chgData name="Chiara Hubner" userId="e0ad7b12f8fd3c82" providerId="LiveId" clId="{3813E9C5-4DA3-4B82-84E7-62D65ED38431}" dt="2024-09-15T13:08:25.599" v="1311" actId="2696"/>
        <pc:sldMkLst>
          <pc:docMk/>
          <pc:sldMk cId="2581496150" sldId="261"/>
        </pc:sldMkLst>
      </pc:sldChg>
      <pc:sldChg chg="addSp modSp new mod modAnim">
        <pc:chgData name="Chiara Hubner" userId="e0ad7b12f8fd3c82" providerId="LiveId" clId="{3813E9C5-4DA3-4B82-84E7-62D65ED38431}" dt="2024-09-17T13:49:15.655" v="3153" actId="1076"/>
        <pc:sldMkLst>
          <pc:docMk/>
          <pc:sldMk cId="2400462136" sldId="262"/>
        </pc:sldMkLst>
      </pc:sldChg>
      <pc:sldChg chg="addSp delSp modSp new mod modAnim">
        <pc:chgData name="Chiara Hubner" userId="e0ad7b12f8fd3c82" providerId="LiveId" clId="{3813E9C5-4DA3-4B82-84E7-62D65ED38431}" dt="2024-09-17T13:51:01.255" v="3169" actId="404"/>
        <pc:sldMkLst>
          <pc:docMk/>
          <pc:sldMk cId="1886234205" sldId="263"/>
        </pc:sldMkLst>
      </pc:sldChg>
      <pc:sldChg chg="addSp delSp modSp new del mod">
        <pc:chgData name="Chiara Hubner" userId="e0ad7b12f8fd3c82" providerId="LiveId" clId="{3813E9C5-4DA3-4B82-84E7-62D65ED38431}" dt="2024-09-16T09:00:31.202" v="2565" actId="2696"/>
        <pc:sldMkLst>
          <pc:docMk/>
          <pc:sldMk cId="2274820171" sldId="264"/>
        </pc:sldMkLst>
      </pc:sldChg>
      <pc:sldChg chg="addSp modSp new mod">
        <pc:chgData name="Chiara Hubner" userId="e0ad7b12f8fd3c82" providerId="LiveId" clId="{3813E9C5-4DA3-4B82-84E7-62D65ED38431}" dt="2024-09-16T09:00:25.646" v="2564" actId="1076"/>
        <pc:sldMkLst>
          <pc:docMk/>
          <pc:sldMk cId="2892205741" sldId="265"/>
        </pc:sldMkLst>
      </pc:sldChg>
      <pc:sldChg chg="new del">
        <pc:chgData name="Chiara Hubner" userId="e0ad7b12f8fd3c82" providerId="LiveId" clId="{3813E9C5-4DA3-4B82-84E7-62D65ED38431}" dt="2024-09-16T11:20:09.981" v="2751" actId="2696"/>
        <pc:sldMkLst>
          <pc:docMk/>
          <pc:sldMk cId="2402892298" sldId="266"/>
        </pc:sldMkLst>
      </pc:sldChg>
      <pc:sldChg chg="addSp modSp new mod">
        <pc:chgData name="Chiara Hubner" userId="e0ad7b12f8fd3c82" providerId="LiveId" clId="{3813E9C5-4DA3-4B82-84E7-62D65ED38431}" dt="2024-09-16T11:25:19.142" v="2775" actId="1036"/>
        <pc:sldMkLst>
          <pc:docMk/>
          <pc:sldMk cId="3354582616" sldId="267"/>
        </pc:sldMkLst>
      </pc:sldChg>
      <pc:sldChg chg="addSp modSp new mod modAnim">
        <pc:chgData name="Chiara Hubner" userId="e0ad7b12f8fd3c82" providerId="LiveId" clId="{3813E9C5-4DA3-4B82-84E7-62D65ED38431}" dt="2024-09-17T13:50:46.357" v="3163" actId="1076"/>
        <pc:sldMkLst>
          <pc:docMk/>
          <pc:sldMk cId="1767732530" sldId="268"/>
        </pc:sldMkLst>
      </pc:sldChg>
      <pc:sldChg chg="addSp modSp new mod modAnim">
        <pc:chgData name="Chiara Hubner" userId="e0ad7b12f8fd3c82" providerId="LiveId" clId="{3813E9C5-4DA3-4B82-84E7-62D65ED38431}" dt="2024-09-17T13:51:18.038" v="3172"/>
        <pc:sldMkLst>
          <pc:docMk/>
          <pc:sldMk cId="2077086744" sldId="269"/>
        </pc:sldMkLst>
      </pc:sldChg>
    </pc:docChg>
  </pc:docChgLst>
  <pc:docChgLst>
    <pc:chgData name="Chiara Hubner" userId="e0ad7b12f8fd3c82" providerId="LiveId" clId="{0AF49F21-F124-4586-9618-11C084E1BBF6}"/>
    <pc:docChg chg="undo redo custSel addSld delSld modSld">
      <pc:chgData name="Chiara Hubner" userId="e0ad7b12f8fd3c82" providerId="LiveId" clId="{0AF49F21-F124-4586-9618-11C084E1BBF6}" dt="2025-03-23T17:42:32.564" v="2816" actId="1076"/>
      <pc:docMkLst>
        <pc:docMk/>
      </pc:docMkLst>
      <pc:sldChg chg="modSp del mod">
        <pc:chgData name="Chiara Hubner" userId="e0ad7b12f8fd3c82" providerId="LiveId" clId="{0AF49F21-F124-4586-9618-11C084E1BBF6}" dt="2025-03-23T15:25:08.244" v="1578" actId="2696"/>
        <pc:sldMkLst>
          <pc:docMk/>
          <pc:sldMk cId="459914395" sldId="257"/>
        </pc:sldMkLst>
        <pc:spChg chg="mod">
          <ac:chgData name="Chiara Hubner" userId="e0ad7b12f8fd3c82" providerId="LiveId" clId="{0AF49F21-F124-4586-9618-11C084E1BBF6}" dt="2025-03-23T08:27:17.658" v="96" actId="20577"/>
          <ac:spMkLst>
            <pc:docMk/>
            <pc:sldMk cId="459914395" sldId="257"/>
            <ac:spMk id="2" creationId="{8C3E63B2-3927-228C-325E-2DBAD41596D2}"/>
          </ac:spMkLst>
        </pc:spChg>
        <pc:spChg chg="mod">
          <ac:chgData name="Chiara Hubner" userId="e0ad7b12f8fd3c82" providerId="LiveId" clId="{0AF49F21-F124-4586-9618-11C084E1BBF6}" dt="2025-03-23T08:29:42.687" v="128" actId="20577"/>
          <ac:spMkLst>
            <pc:docMk/>
            <pc:sldMk cId="459914395" sldId="257"/>
            <ac:spMk id="3" creationId="{7314C27E-9B0E-56CD-996F-1479E9804B62}"/>
          </ac:spMkLst>
        </pc:spChg>
        <pc:picChg chg="mod">
          <ac:chgData name="Chiara Hubner" userId="e0ad7b12f8fd3c82" providerId="LiveId" clId="{0AF49F21-F124-4586-9618-11C084E1BBF6}" dt="2025-03-23T08:29:02.603" v="101" actId="14100"/>
          <ac:picMkLst>
            <pc:docMk/>
            <pc:sldMk cId="459914395" sldId="257"/>
            <ac:picMk id="5" creationId="{CA820595-0DE9-93F4-C4D9-E46C7A563F68}"/>
          </ac:picMkLst>
        </pc:picChg>
        <pc:picChg chg="mod">
          <ac:chgData name="Chiara Hubner" userId="e0ad7b12f8fd3c82" providerId="LiveId" clId="{0AF49F21-F124-4586-9618-11C084E1BBF6}" dt="2025-03-23T08:29:03.239" v="102" actId="14100"/>
          <ac:picMkLst>
            <pc:docMk/>
            <pc:sldMk cId="459914395" sldId="257"/>
            <ac:picMk id="11" creationId="{23135363-EE77-E701-4D2C-F2E215A8C6D6}"/>
          </ac:picMkLst>
        </pc:picChg>
      </pc:sldChg>
      <pc:sldChg chg="addSp modSp mod modAnim">
        <pc:chgData name="Chiara Hubner" userId="e0ad7b12f8fd3c82" providerId="LiveId" clId="{0AF49F21-F124-4586-9618-11C084E1BBF6}" dt="2025-03-23T17:35:17.690" v="2746" actId="207"/>
        <pc:sldMkLst>
          <pc:docMk/>
          <pc:sldMk cId="4229710748" sldId="258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4229710748" sldId="258"/>
            <ac:spMk id="2" creationId="{6CC81B7D-BA69-4E84-BD21-A97FE871B9D3}"/>
          </ac:spMkLst>
        </pc:spChg>
        <pc:spChg chg="mod">
          <ac:chgData name="Chiara Hubner" userId="e0ad7b12f8fd3c82" providerId="LiveId" clId="{0AF49F21-F124-4586-9618-11C084E1BBF6}" dt="2025-03-23T16:31:03.289" v="2064" actId="14100"/>
          <ac:spMkLst>
            <pc:docMk/>
            <pc:sldMk cId="4229710748" sldId="258"/>
            <ac:spMk id="3" creationId="{5A175278-FCDE-356D-29D0-C43D9646B65B}"/>
          </ac:spMkLst>
        </pc:spChg>
        <pc:spChg chg="mod">
          <ac:chgData name="Chiara Hubner" userId="e0ad7b12f8fd3c82" providerId="LiveId" clId="{0AF49F21-F124-4586-9618-11C084E1BBF6}" dt="2025-03-23T17:35:01.794" v="2743" actId="207"/>
          <ac:spMkLst>
            <pc:docMk/>
            <pc:sldMk cId="4229710748" sldId="258"/>
            <ac:spMk id="4" creationId="{28C14CB6-EBBF-CC1A-AEBD-59B9F3451FA8}"/>
          </ac:spMkLst>
        </pc:spChg>
        <pc:spChg chg="mod">
          <ac:chgData name="Chiara Hubner" userId="e0ad7b12f8fd3c82" providerId="LiveId" clId="{0AF49F21-F124-4586-9618-11C084E1BBF6}" dt="2025-03-23T17:35:09.305" v="2745" actId="207"/>
          <ac:spMkLst>
            <pc:docMk/>
            <pc:sldMk cId="4229710748" sldId="258"/>
            <ac:spMk id="5" creationId="{F59393C2-F2FB-7600-B5C4-F33E8DF89FDD}"/>
          </ac:spMkLst>
        </pc:spChg>
        <pc:spChg chg="mod">
          <ac:chgData name="Chiara Hubner" userId="e0ad7b12f8fd3c82" providerId="LiveId" clId="{0AF49F21-F124-4586-9618-11C084E1BBF6}" dt="2025-03-23T17:35:17.690" v="2746" actId="207"/>
          <ac:spMkLst>
            <pc:docMk/>
            <pc:sldMk cId="4229710748" sldId="258"/>
            <ac:spMk id="6" creationId="{A6414D48-9E74-0C50-FECE-14F83AD40428}"/>
          </ac:spMkLst>
        </pc:spChg>
        <pc:spChg chg="add mod">
          <ac:chgData name="Chiara Hubner" userId="e0ad7b12f8fd3c82" providerId="LiveId" clId="{0AF49F21-F124-4586-9618-11C084E1BBF6}" dt="2025-03-23T16:35:10.337" v="2087" actId="1076"/>
          <ac:spMkLst>
            <pc:docMk/>
            <pc:sldMk cId="4229710748" sldId="258"/>
            <ac:spMk id="7" creationId="{DED59C47-7E60-0673-16A0-1A5CB4EEACAF}"/>
          </ac:spMkLst>
        </pc:spChg>
        <pc:spChg chg="add mod">
          <ac:chgData name="Chiara Hubner" userId="e0ad7b12f8fd3c82" providerId="LiveId" clId="{0AF49F21-F124-4586-9618-11C084E1BBF6}" dt="2025-03-23T16:37:44.797" v="2154" actId="20577"/>
          <ac:spMkLst>
            <pc:docMk/>
            <pc:sldMk cId="4229710748" sldId="258"/>
            <ac:spMk id="9" creationId="{0427AA3E-89A9-C9B4-FFE3-CFFDF29EE323}"/>
          </ac:spMkLst>
        </pc:spChg>
        <pc:spChg chg="mod">
          <ac:chgData name="Chiara Hubner" userId="e0ad7b12f8fd3c82" providerId="LiveId" clId="{0AF49F21-F124-4586-9618-11C084E1BBF6}" dt="2025-03-23T16:35:17.732" v="2089" actId="1076"/>
          <ac:spMkLst>
            <pc:docMk/>
            <pc:sldMk cId="4229710748" sldId="258"/>
            <ac:spMk id="10" creationId="{0ACC9BE5-8CE8-5EE8-0AAC-283E0194CD01}"/>
          </ac:spMkLst>
        </pc:spChg>
        <pc:spChg chg="add mod">
          <ac:chgData name="Chiara Hubner" userId="e0ad7b12f8fd3c82" providerId="LiveId" clId="{0AF49F21-F124-4586-9618-11C084E1BBF6}" dt="2025-03-23T17:09:31.873" v="2631"/>
          <ac:spMkLst>
            <pc:docMk/>
            <pc:sldMk cId="4229710748" sldId="258"/>
            <ac:spMk id="11" creationId="{75980349-DA22-1021-3B7F-92C4E8531461}"/>
          </ac:spMkLst>
        </pc:spChg>
        <pc:spChg chg="add mod ord">
          <ac:chgData name="Chiara Hubner" userId="e0ad7b12f8fd3c82" providerId="LiveId" clId="{0AF49F21-F124-4586-9618-11C084E1BBF6}" dt="2025-03-23T17:34:35.318" v="2742" actId="167"/>
          <ac:spMkLst>
            <pc:docMk/>
            <pc:sldMk cId="4229710748" sldId="258"/>
            <ac:spMk id="12" creationId="{F05857BE-0AB7-671C-832C-DFAFC6188CF8}"/>
          </ac:spMkLst>
        </pc:spChg>
        <pc:picChg chg="mod modCrop">
          <ac:chgData name="Chiara Hubner" userId="e0ad7b12f8fd3c82" providerId="LiveId" clId="{0AF49F21-F124-4586-9618-11C084E1BBF6}" dt="2025-03-23T16:35:12.571" v="2088" actId="1076"/>
          <ac:picMkLst>
            <pc:docMk/>
            <pc:sldMk cId="4229710748" sldId="258"/>
            <ac:picMk id="8" creationId="{95A17615-8FA8-3F81-0960-84132E20767E}"/>
          </ac:picMkLst>
        </pc:picChg>
      </pc:sldChg>
      <pc:sldChg chg="addSp modSp mod">
        <pc:chgData name="Chiara Hubner" userId="e0ad7b12f8fd3c82" providerId="LiveId" clId="{0AF49F21-F124-4586-9618-11C084E1BBF6}" dt="2025-03-23T17:37:16.579" v="2764" actId="732"/>
        <pc:sldMkLst>
          <pc:docMk/>
          <pc:sldMk cId="2404361486" sldId="259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404361486" sldId="259"/>
            <ac:spMk id="2" creationId="{568F18AC-D194-3A5F-BDA7-5636098C4100}"/>
          </ac:spMkLst>
        </pc:spChg>
        <pc:spChg chg="mod">
          <ac:chgData name="Chiara Hubner" userId="e0ad7b12f8fd3c82" providerId="LiveId" clId="{0AF49F21-F124-4586-9618-11C084E1BBF6}" dt="2025-03-23T17:36:06.718" v="2754" actId="207"/>
          <ac:spMkLst>
            <pc:docMk/>
            <pc:sldMk cId="2404361486" sldId="259"/>
            <ac:spMk id="4" creationId="{DE70F7E2-0E45-52A1-9ABA-49B173FB2524}"/>
          </ac:spMkLst>
        </pc:spChg>
        <pc:spChg chg="mod">
          <ac:chgData name="Chiara Hubner" userId="e0ad7b12f8fd3c82" providerId="LiveId" clId="{0AF49F21-F124-4586-9618-11C084E1BBF6}" dt="2025-03-23T17:36:10.980" v="2755" actId="207"/>
          <ac:spMkLst>
            <pc:docMk/>
            <pc:sldMk cId="2404361486" sldId="259"/>
            <ac:spMk id="5" creationId="{2469D57D-EB0E-072D-1AE0-2AFD2F9D237A}"/>
          </ac:spMkLst>
        </pc:spChg>
        <pc:spChg chg="mod">
          <ac:chgData name="Chiara Hubner" userId="e0ad7b12f8fd3c82" providerId="LiveId" clId="{0AF49F21-F124-4586-9618-11C084E1BBF6}" dt="2025-03-23T17:36:18.252" v="2756" actId="207"/>
          <ac:spMkLst>
            <pc:docMk/>
            <pc:sldMk cId="2404361486" sldId="259"/>
            <ac:spMk id="6" creationId="{6F2D8C87-A9F1-D54C-C30A-9265539ACCAC}"/>
          </ac:spMkLst>
        </pc:spChg>
        <pc:spChg chg="mod">
          <ac:chgData name="Chiara Hubner" userId="e0ad7b12f8fd3c82" providerId="LiveId" clId="{0AF49F21-F124-4586-9618-11C084E1BBF6}" dt="2025-03-23T13:43:34.307" v="429" actId="1076"/>
          <ac:spMkLst>
            <pc:docMk/>
            <pc:sldMk cId="2404361486" sldId="259"/>
            <ac:spMk id="7" creationId="{4263ACFF-F353-9517-AF47-D9FEEFFDAA56}"/>
          </ac:spMkLst>
        </pc:spChg>
        <pc:spChg chg="add mod">
          <ac:chgData name="Chiara Hubner" userId="e0ad7b12f8fd3c82" providerId="LiveId" clId="{0AF49F21-F124-4586-9618-11C084E1BBF6}" dt="2025-03-23T17:09:37.239" v="2633"/>
          <ac:spMkLst>
            <pc:docMk/>
            <pc:sldMk cId="2404361486" sldId="259"/>
            <ac:spMk id="10" creationId="{5D0725B5-1D1C-DF36-02C5-DA4B26505C68}"/>
          </ac:spMkLst>
        </pc:spChg>
        <pc:spChg chg="mod">
          <ac:chgData name="Chiara Hubner" userId="e0ad7b12f8fd3c82" providerId="LiveId" clId="{0AF49F21-F124-4586-9618-11C084E1BBF6}" dt="2025-03-23T15:32:40.828" v="1651" actId="20577"/>
          <ac:spMkLst>
            <pc:docMk/>
            <pc:sldMk cId="2404361486" sldId="259"/>
            <ac:spMk id="11" creationId="{1EFC7F09-DFDF-7E10-2903-2195C5F23701}"/>
          </ac:spMkLst>
        </pc:spChg>
        <pc:spChg chg="add mod ord">
          <ac:chgData name="Chiara Hubner" userId="e0ad7b12f8fd3c82" providerId="LiveId" clId="{0AF49F21-F124-4586-9618-11C084E1BBF6}" dt="2025-03-23T17:36:01.946" v="2753" actId="167"/>
          <ac:spMkLst>
            <pc:docMk/>
            <pc:sldMk cId="2404361486" sldId="259"/>
            <ac:spMk id="12" creationId="{A041FAAD-CC56-18BA-6054-04D8C1762923}"/>
          </ac:spMkLst>
        </pc:spChg>
        <pc:picChg chg="mod modCrop">
          <ac:chgData name="Chiara Hubner" userId="e0ad7b12f8fd3c82" providerId="LiveId" clId="{0AF49F21-F124-4586-9618-11C084E1BBF6}" dt="2025-03-23T17:37:16.579" v="2764" actId="732"/>
          <ac:picMkLst>
            <pc:docMk/>
            <pc:sldMk cId="2404361486" sldId="259"/>
            <ac:picMk id="8" creationId="{C4C7CDFD-0300-EE1A-2F7B-1139408335F4}"/>
          </ac:picMkLst>
        </pc:picChg>
        <pc:picChg chg="mod">
          <ac:chgData name="Chiara Hubner" userId="e0ad7b12f8fd3c82" providerId="LiveId" clId="{0AF49F21-F124-4586-9618-11C084E1BBF6}" dt="2025-03-23T13:43:37.529" v="430" actId="1076"/>
          <ac:picMkLst>
            <pc:docMk/>
            <pc:sldMk cId="2404361486" sldId="259"/>
            <ac:picMk id="9" creationId="{84EA6DC6-03C4-8FEF-F830-8085E3076507}"/>
          </ac:picMkLst>
        </pc:picChg>
        <pc:picChg chg="mod modCrop">
          <ac:chgData name="Chiara Hubner" userId="e0ad7b12f8fd3c82" providerId="LiveId" clId="{0AF49F21-F124-4586-9618-11C084E1BBF6}" dt="2025-03-23T17:37:04.848" v="2761" actId="732"/>
          <ac:picMkLst>
            <pc:docMk/>
            <pc:sldMk cId="2404361486" sldId="259"/>
            <ac:picMk id="13" creationId="{FEC614A3-9B91-7721-04FF-61DA8144F26B}"/>
          </ac:picMkLst>
        </pc:picChg>
        <pc:picChg chg="mod modCrop">
          <ac:chgData name="Chiara Hubner" userId="e0ad7b12f8fd3c82" providerId="LiveId" clId="{0AF49F21-F124-4586-9618-11C084E1BBF6}" dt="2025-03-23T17:36:53.166" v="2760" actId="732"/>
          <ac:picMkLst>
            <pc:docMk/>
            <pc:sldMk cId="2404361486" sldId="259"/>
            <ac:picMk id="15" creationId="{201D143B-5984-E871-7798-DF4BE3E259D5}"/>
          </ac:picMkLst>
        </pc:picChg>
        <pc:picChg chg="mod modCrop">
          <ac:chgData name="Chiara Hubner" userId="e0ad7b12f8fd3c82" providerId="LiveId" clId="{0AF49F21-F124-4586-9618-11C084E1BBF6}" dt="2025-03-23T17:36:44.903" v="2759" actId="732"/>
          <ac:picMkLst>
            <pc:docMk/>
            <pc:sldMk cId="2404361486" sldId="259"/>
            <ac:picMk id="17" creationId="{C1A9608D-E88F-0859-7F5E-3699B07A81AE}"/>
          </ac:picMkLst>
        </pc:picChg>
        <pc:picChg chg="mod modCrop">
          <ac:chgData name="Chiara Hubner" userId="e0ad7b12f8fd3c82" providerId="LiveId" clId="{0AF49F21-F124-4586-9618-11C084E1BBF6}" dt="2025-03-23T17:36:37.503" v="2758" actId="732"/>
          <ac:picMkLst>
            <pc:docMk/>
            <pc:sldMk cId="2404361486" sldId="259"/>
            <ac:picMk id="19" creationId="{0EE1E314-9DAE-7846-88A4-4B0D92085D32}"/>
          </ac:picMkLst>
        </pc:picChg>
        <pc:picChg chg="mod modCrop">
          <ac:chgData name="Chiara Hubner" userId="e0ad7b12f8fd3c82" providerId="LiveId" clId="{0AF49F21-F124-4586-9618-11C084E1BBF6}" dt="2025-03-23T17:36:29.265" v="2757" actId="732"/>
          <ac:picMkLst>
            <pc:docMk/>
            <pc:sldMk cId="2404361486" sldId="259"/>
            <ac:picMk id="21" creationId="{DE1C4B73-D150-5C84-2E1D-8942B96258BF}"/>
          </ac:picMkLst>
        </pc:picChg>
      </pc:sldChg>
      <pc:sldChg chg="addSp modSp mod">
        <pc:chgData name="Chiara Hubner" userId="e0ad7b12f8fd3c82" providerId="LiveId" clId="{0AF49F21-F124-4586-9618-11C084E1BBF6}" dt="2025-03-23T17:39:27.897" v="2791" actId="207"/>
        <pc:sldMkLst>
          <pc:docMk/>
          <pc:sldMk cId="4016975123" sldId="260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4016975123" sldId="260"/>
            <ac:spMk id="2" creationId="{0D8DE6A8-0041-6697-A166-558481E51763}"/>
          </ac:spMkLst>
        </pc:spChg>
        <pc:spChg chg="mod">
          <ac:chgData name="Chiara Hubner" userId="e0ad7b12f8fd3c82" providerId="LiveId" clId="{0AF49F21-F124-4586-9618-11C084E1BBF6}" dt="2025-03-23T17:39:19.652" v="2789" actId="207"/>
          <ac:spMkLst>
            <pc:docMk/>
            <pc:sldMk cId="4016975123" sldId="260"/>
            <ac:spMk id="3" creationId="{F553D6A2-2739-7218-B54C-41C093F55D7F}"/>
          </ac:spMkLst>
        </pc:spChg>
        <pc:spChg chg="mod">
          <ac:chgData name="Chiara Hubner" userId="e0ad7b12f8fd3c82" providerId="LiveId" clId="{0AF49F21-F124-4586-9618-11C084E1BBF6}" dt="2025-03-23T17:39:23.652" v="2790" actId="207"/>
          <ac:spMkLst>
            <pc:docMk/>
            <pc:sldMk cId="4016975123" sldId="260"/>
            <ac:spMk id="4" creationId="{949243BA-A463-3CEF-B5A9-799E42E05A08}"/>
          </ac:spMkLst>
        </pc:spChg>
        <pc:spChg chg="mod">
          <ac:chgData name="Chiara Hubner" userId="e0ad7b12f8fd3c82" providerId="LiveId" clId="{0AF49F21-F124-4586-9618-11C084E1BBF6}" dt="2025-03-23T17:39:27.897" v="2791" actId="207"/>
          <ac:spMkLst>
            <pc:docMk/>
            <pc:sldMk cId="4016975123" sldId="260"/>
            <ac:spMk id="5" creationId="{248FBF39-FAC9-9FA0-1EBF-38A92295870A}"/>
          </ac:spMkLst>
        </pc:spChg>
        <pc:spChg chg="add mod">
          <ac:chgData name="Chiara Hubner" userId="e0ad7b12f8fd3c82" providerId="LiveId" clId="{0AF49F21-F124-4586-9618-11C084E1BBF6}" dt="2025-03-23T17:09:48.183" v="2637"/>
          <ac:spMkLst>
            <pc:docMk/>
            <pc:sldMk cId="4016975123" sldId="260"/>
            <ac:spMk id="11" creationId="{5E0310A6-3723-59AC-399C-79884B9806DF}"/>
          </ac:spMkLst>
        </pc:spChg>
        <pc:spChg chg="add mod ord">
          <ac:chgData name="Chiara Hubner" userId="e0ad7b12f8fd3c82" providerId="LiveId" clId="{0AF49F21-F124-4586-9618-11C084E1BBF6}" dt="2025-03-23T17:39:14.807" v="2788" actId="167"/>
          <ac:spMkLst>
            <pc:docMk/>
            <pc:sldMk cId="4016975123" sldId="260"/>
            <ac:spMk id="13" creationId="{021BADAE-7610-8E21-FD48-FBD068502EE8}"/>
          </ac:spMkLst>
        </pc:spChg>
      </pc:sldChg>
      <pc:sldChg chg="addSp modSp mod modAnim">
        <pc:chgData name="Chiara Hubner" userId="e0ad7b12f8fd3c82" providerId="LiveId" clId="{0AF49F21-F124-4586-9618-11C084E1BBF6}" dt="2025-03-23T17:39:04.414" v="2786" actId="207"/>
        <pc:sldMkLst>
          <pc:docMk/>
          <pc:sldMk cId="2400462136" sldId="262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400462136" sldId="262"/>
            <ac:spMk id="2" creationId="{00EDC835-6A19-5B47-F91E-B7C74E0DC5FC}"/>
          </ac:spMkLst>
        </pc:spChg>
        <pc:spChg chg="mod">
          <ac:chgData name="Chiara Hubner" userId="e0ad7b12f8fd3c82" providerId="LiveId" clId="{0AF49F21-F124-4586-9618-11C084E1BBF6}" dt="2025-03-23T17:02:05.347" v="2486" actId="14100"/>
          <ac:spMkLst>
            <pc:docMk/>
            <pc:sldMk cId="2400462136" sldId="262"/>
            <ac:spMk id="3" creationId="{930FE1D1-E07C-05ED-3AE1-0C7F41D10E38}"/>
          </ac:spMkLst>
        </pc:spChg>
        <pc:spChg chg="mod">
          <ac:chgData name="Chiara Hubner" userId="e0ad7b12f8fd3c82" providerId="LiveId" clId="{0AF49F21-F124-4586-9618-11C084E1BBF6}" dt="2025-03-23T17:38:55.574" v="2784" actId="207"/>
          <ac:spMkLst>
            <pc:docMk/>
            <pc:sldMk cId="2400462136" sldId="262"/>
            <ac:spMk id="4" creationId="{CE20296F-D8EE-EE46-7007-E67150FDEC43}"/>
          </ac:spMkLst>
        </pc:spChg>
        <pc:spChg chg="mod">
          <ac:chgData name="Chiara Hubner" userId="e0ad7b12f8fd3c82" providerId="LiveId" clId="{0AF49F21-F124-4586-9618-11C084E1BBF6}" dt="2025-03-23T17:38:59.399" v="2785" actId="207"/>
          <ac:spMkLst>
            <pc:docMk/>
            <pc:sldMk cId="2400462136" sldId="262"/>
            <ac:spMk id="5" creationId="{5DE942C9-C82C-54FB-E7B1-C74793CD4787}"/>
          </ac:spMkLst>
        </pc:spChg>
        <pc:spChg chg="mod">
          <ac:chgData name="Chiara Hubner" userId="e0ad7b12f8fd3c82" providerId="LiveId" clId="{0AF49F21-F124-4586-9618-11C084E1BBF6}" dt="2025-03-23T17:39:04.414" v="2786" actId="207"/>
          <ac:spMkLst>
            <pc:docMk/>
            <pc:sldMk cId="2400462136" sldId="262"/>
            <ac:spMk id="6" creationId="{52433BF7-69C4-602E-2207-64834F6281E8}"/>
          </ac:spMkLst>
        </pc:spChg>
        <pc:spChg chg="add mod">
          <ac:chgData name="Chiara Hubner" userId="e0ad7b12f8fd3c82" providerId="LiveId" clId="{0AF49F21-F124-4586-9618-11C084E1BBF6}" dt="2025-03-23T17:00:51.712" v="2478" actId="1076"/>
          <ac:spMkLst>
            <pc:docMk/>
            <pc:sldMk cId="2400462136" sldId="262"/>
            <ac:spMk id="10" creationId="{6668415C-C758-DE04-8093-16BF87A5A41D}"/>
          </ac:spMkLst>
        </pc:spChg>
        <pc:spChg chg="add mod">
          <ac:chgData name="Chiara Hubner" userId="e0ad7b12f8fd3c82" providerId="LiveId" clId="{0AF49F21-F124-4586-9618-11C084E1BBF6}" dt="2025-03-23T17:09:45.728" v="2636"/>
          <ac:spMkLst>
            <pc:docMk/>
            <pc:sldMk cId="2400462136" sldId="262"/>
            <ac:spMk id="11" creationId="{CA4DA6BD-8AE4-D17F-8168-08C2E5A2E552}"/>
          </ac:spMkLst>
        </pc:spChg>
        <pc:spChg chg="add mod ord">
          <ac:chgData name="Chiara Hubner" userId="e0ad7b12f8fd3c82" providerId="LiveId" clId="{0AF49F21-F124-4586-9618-11C084E1BBF6}" dt="2025-03-23T17:38:50.068" v="2783" actId="167"/>
          <ac:spMkLst>
            <pc:docMk/>
            <pc:sldMk cId="2400462136" sldId="262"/>
            <ac:spMk id="12" creationId="{C30979BA-8219-6C1F-F309-057C9CD62E70}"/>
          </ac:spMkLst>
        </pc:spChg>
        <pc:picChg chg="add mod">
          <ac:chgData name="Chiara Hubner" userId="e0ad7b12f8fd3c82" providerId="LiveId" clId="{0AF49F21-F124-4586-9618-11C084E1BBF6}" dt="2025-03-23T16:59:44.236" v="2439" actId="1076"/>
          <ac:picMkLst>
            <pc:docMk/>
            <pc:sldMk cId="2400462136" sldId="262"/>
            <ac:picMk id="9" creationId="{A7B6949F-DA71-1345-0407-A8C58CEE90B5}"/>
          </ac:picMkLst>
        </pc:picChg>
      </pc:sldChg>
      <pc:sldChg chg="modSp del">
        <pc:chgData name="Chiara Hubner" userId="e0ad7b12f8fd3c82" providerId="LiveId" clId="{0AF49F21-F124-4586-9618-11C084E1BBF6}" dt="2025-03-23T17:02:44.035" v="2487" actId="2696"/>
        <pc:sldMkLst>
          <pc:docMk/>
          <pc:sldMk cId="1886234205" sldId="263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1886234205" sldId="263"/>
            <ac:spMk id="2" creationId="{DE1469CB-EC5E-D1B0-6482-0E6AFB782EA6}"/>
          </ac:spMkLst>
        </pc:spChg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1886234205" sldId="263"/>
            <ac:spMk id="3" creationId="{E9268A31-DBF8-83FF-0520-248CC1DE647D}"/>
          </ac:spMkLst>
        </pc:spChg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1886234205" sldId="263"/>
            <ac:spMk id="4" creationId="{0848FA8A-C3DB-710D-F878-D5E78EA7F39B}"/>
          </ac:spMkLst>
        </pc:spChg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1886234205" sldId="263"/>
            <ac:spMk id="5" creationId="{DADE649C-F8DF-F7EC-F9DC-B6E1BB7D4B31}"/>
          </ac:spMkLst>
        </pc:spChg>
      </pc:sldChg>
      <pc:sldChg chg="addSp modSp mod">
        <pc:chgData name="Chiara Hubner" userId="e0ad7b12f8fd3c82" providerId="LiveId" clId="{0AF49F21-F124-4586-9618-11C084E1BBF6}" dt="2025-03-23T17:39:48.304" v="2796" actId="207"/>
        <pc:sldMkLst>
          <pc:docMk/>
          <pc:sldMk cId="2892205741" sldId="265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892205741" sldId="265"/>
            <ac:spMk id="2" creationId="{9C77E96C-3EE5-55C7-B120-CD390A6EDF8C}"/>
          </ac:spMkLst>
        </pc:spChg>
        <pc:spChg chg="mod">
          <ac:chgData name="Chiara Hubner" userId="e0ad7b12f8fd3c82" providerId="LiveId" clId="{0AF49F21-F124-4586-9618-11C084E1BBF6}" dt="2025-03-23T17:39:39.489" v="2794" actId="207"/>
          <ac:spMkLst>
            <pc:docMk/>
            <pc:sldMk cId="2892205741" sldId="265"/>
            <ac:spMk id="3" creationId="{79A4847A-A756-842E-0515-FA0810CD180F}"/>
          </ac:spMkLst>
        </pc:spChg>
        <pc:spChg chg="mod">
          <ac:chgData name="Chiara Hubner" userId="e0ad7b12f8fd3c82" providerId="LiveId" clId="{0AF49F21-F124-4586-9618-11C084E1BBF6}" dt="2025-03-23T17:39:43.721" v="2795" actId="207"/>
          <ac:spMkLst>
            <pc:docMk/>
            <pc:sldMk cId="2892205741" sldId="265"/>
            <ac:spMk id="4" creationId="{0318AA42-5CA9-27DB-9EB6-C05DFB283492}"/>
          </ac:spMkLst>
        </pc:spChg>
        <pc:spChg chg="mod">
          <ac:chgData name="Chiara Hubner" userId="e0ad7b12f8fd3c82" providerId="LiveId" clId="{0AF49F21-F124-4586-9618-11C084E1BBF6}" dt="2025-03-23T17:39:48.304" v="2796" actId="207"/>
          <ac:spMkLst>
            <pc:docMk/>
            <pc:sldMk cId="2892205741" sldId="265"/>
            <ac:spMk id="5" creationId="{4370CEE8-BF90-CD2E-08A5-65C4770996AB}"/>
          </ac:spMkLst>
        </pc:spChg>
        <pc:spChg chg="add mod">
          <ac:chgData name="Chiara Hubner" userId="e0ad7b12f8fd3c82" providerId="LiveId" clId="{0AF49F21-F124-4586-9618-11C084E1BBF6}" dt="2025-03-23T17:09:50.188" v="2638"/>
          <ac:spMkLst>
            <pc:docMk/>
            <pc:sldMk cId="2892205741" sldId="265"/>
            <ac:spMk id="7" creationId="{F81322FE-B512-E8CB-66CF-23DCD6B61FE2}"/>
          </ac:spMkLst>
        </pc:spChg>
        <pc:spChg chg="add mod ord">
          <ac:chgData name="Chiara Hubner" userId="e0ad7b12f8fd3c82" providerId="LiveId" clId="{0AF49F21-F124-4586-9618-11C084E1BBF6}" dt="2025-03-23T17:39:35.545" v="2793" actId="167"/>
          <ac:spMkLst>
            <pc:docMk/>
            <pc:sldMk cId="2892205741" sldId="265"/>
            <ac:spMk id="8" creationId="{C30365C9-BEDF-4795-AB02-480E9B004D7B}"/>
          </ac:spMkLst>
        </pc:spChg>
      </pc:sldChg>
      <pc:sldChg chg="addSp modSp mod">
        <pc:chgData name="Chiara Hubner" userId="e0ad7b12f8fd3c82" providerId="LiveId" clId="{0AF49F21-F124-4586-9618-11C084E1BBF6}" dt="2025-03-23T17:40:35.959" v="2806" actId="207"/>
        <pc:sldMkLst>
          <pc:docMk/>
          <pc:sldMk cId="3354582616" sldId="267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3354582616" sldId="267"/>
            <ac:spMk id="2" creationId="{06342844-2D12-1654-56DE-DD9B8E16CA43}"/>
          </ac:spMkLst>
        </pc:spChg>
        <pc:spChg chg="mod">
          <ac:chgData name="Chiara Hubner" userId="e0ad7b12f8fd3c82" providerId="LiveId" clId="{0AF49F21-F124-4586-9618-11C084E1BBF6}" dt="2025-03-23T17:40:27.386" v="2804" actId="207"/>
          <ac:spMkLst>
            <pc:docMk/>
            <pc:sldMk cId="3354582616" sldId="267"/>
            <ac:spMk id="3" creationId="{9B2BF852-A122-DA1F-E2E9-231FB58FAE20}"/>
          </ac:spMkLst>
        </pc:spChg>
        <pc:spChg chg="mod">
          <ac:chgData name="Chiara Hubner" userId="e0ad7b12f8fd3c82" providerId="LiveId" clId="{0AF49F21-F124-4586-9618-11C084E1BBF6}" dt="2025-03-23T17:40:31.701" v="2805" actId="207"/>
          <ac:spMkLst>
            <pc:docMk/>
            <pc:sldMk cId="3354582616" sldId="267"/>
            <ac:spMk id="4" creationId="{151F32A4-25EF-A4EC-8C45-CF08824100F1}"/>
          </ac:spMkLst>
        </pc:spChg>
        <pc:spChg chg="mod">
          <ac:chgData name="Chiara Hubner" userId="e0ad7b12f8fd3c82" providerId="LiveId" clId="{0AF49F21-F124-4586-9618-11C084E1BBF6}" dt="2025-03-23T17:40:35.959" v="2806" actId="207"/>
          <ac:spMkLst>
            <pc:docMk/>
            <pc:sldMk cId="3354582616" sldId="267"/>
            <ac:spMk id="5" creationId="{4A5468D7-9F06-E0EB-2967-CD5BC2460CA6}"/>
          </ac:spMkLst>
        </pc:spChg>
        <pc:spChg chg="add mod">
          <ac:chgData name="Chiara Hubner" userId="e0ad7b12f8fd3c82" providerId="LiveId" clId="{0AF49F21-F124-4586-9618-11C084E1BBF6}" dt="2025-03-23T17:09:53.121" v="2639"/>
          <ac:spMkLst>
            <pc:docMk/>
            <pc:sldMk cId="3354582616" sldId="267"/>
            <ac:spMk id="6" creationId="{8C2699DE-A16F-EB4A-78D0-8E6DF94FE370}"/>
          </ac:spMkLst>
        </pc:spChg>
        <pc:spChg chg="add mod ord">
          <ac:chgData name="Chiara Hubner" userId="e0ad7b12f8fd3c82" providerId="LiveId" clId="{0AF49F21-F124-4586-9618-11C084E1BBF6}" dt="2025-03-23T17:40:23.235" v="2803" actId="167"/>
          <ac:spMkLst>
            <pc:docMk/>
            <pc:sldMk cId="3354582616" sldId="267"/>
            <ac:spMk id="8" creationId="{35429652-1652-9886-8315-13EB2E17BC5B}"/>
          </ac:spMkLst>
        </pc:spChg>
        <pc:picChg chg="mod">
          <ac:chgData name="Chiara Hubner" userId="e0ad7b12f8fd3c82" providerId="LiveId" clId="{0AF49F21-F124-4586-9618-11C084E1BBF6}" dt="2025-03-23T17:19:09.633" v="2684" actId="14100"/>
          <ac:picMkLst>
            <pc:docMk/>
            <pc:sldMk cId="3354582616" sldId="267"/>
            <ac:picMk id="7" creationId="{1C1C74A7-7DCF-57B9-C769-14DA10253645}"/>
          </ac:picMkLst>
        </pc:picChg>
      </pc:sldChg>
      <pc:sldChg chg="del">
        <pc:chgData name="Chiara Hubner" userId="e0ad7b12f8fd3c82" providerId="LiveId" clId="{0AF49F21-F124-4586-9618-11C084E1BBF6}" dt="2025-03-23T15:31:51.387" v="1643" actId="2696"/>
        <pc:sldMkLst>
          <pc:docMk/>
          <pc:sldMk cId="1767732530" sldId="268"/>
        </pc:sldMkLst>
      </pc:sldChg>
      <pc:sldChg chg="addSp modSp mod">
        <pc:chgData name="Chiara Hubner" userId="e0ad7b12f8fd3c82" providerId="LiveId" clId="{0AF49F21-F124-4586-9618-11C084E1BBF6}" dt="2025-03-23T17:40:11.811" v="2801" actId="207"/>
        <pc:sldMkLst>
          <pc:docMk/>
          <pc:sldMk cId="2077086744" sldId="269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077086744" sldId="269"/>
            <ac:spMk id="2" creationId="{7E14A83B-A247-7360-E25B-29D6AB2FAD9F}"/>
          </ac:spMkLst>
        </pc:spChg>
        <pc:spChg chg="mod">
          <ac:chgData name="Chiara Hubner" userId="e0ad7b12f8fd3c82" providerId="LiveId" clId="{0AF49F21-F124-4586-9618-11C084E1BBF6}" dt="2025-03-23T17:40:00.056" v="2799" actId="207"/>
          <ac:spMkLst>
            <pc:docMk/>
            <pc:sldMk cId="2077086744" sldId="269"/>
            <ac:spMk id="3" creationId="{29B4FDF9-3A03-7735-B212-A78393258862}"/>
          </ac:spMkLst>
        </pc:spChg>
        <pc:spChg chg="mod">
          <ac:chgData name="Chiara Hubner" userId="e0ad7b12f8fd3c82" providerId="LiveId" clId="{0AF49F21-F124-4586-9618-11C084E1BBF6}" dt="2025-03-23T17:40:05.799" v="2800" actId="207"/>
          <ac:spMkLst>
            <pc:docMk/>
            <pc:sldMk cId="2077086744" sldId="269"/>
            <ac:spMk id="4" creationId="{0F32854B-A985-FD7A-C48A-FBB05A677699}"/>
          </ac:spMkLst>
        </pc:spChg>
        <pc:spChg chg="mod">
          <ac:chgData name="Chiara Hubner" userId="e0ad7b12f8fd3c82" providerId="LiveId" clId="{0AF49F21-F124-4586-9618-11C084E1BBF6}" dt="2025-03-23T17:40:11.811" v="2801" actId="207"/>
          <ac:spMkLst>
            <pc:docMk/>
            <pc:sldMk cId="2077086744" sldId="269"/>
            <ac:spMk id="5" creationId="{B4B326A8-1C96-70FB-FE82-6216D9A285A3}"/>
          </ac:spMkLst>
        </pc:spChg>
        <pc:spChg chg="add mod">
          <ac:chgData name="Chiara Hubner" userId="e0ad7b12f8fd3c82" providerId="LiveId" clId="{0AF49F21-F124-4586-9618-11C084E1BBF6}" dt="2025-03-23T17:14:00.100" v="2683"/>
          <ac:spMkLst>
            <pc:docMk/>
            <pc:sldMk cId="2077086744" sldId="269"/>
            <ac:spMk id="7" creationId="{585D03B3-1D87-57D2-DECF-B71B0EEC55EF}"/>
          </ac:spMkLst>
        </pc:spChg>
        <pc:spChg chg="add mod ord">
          <ac:chgData name="Chiara Hubner" userId="e0ad7b12f8fd3c82" providerId="LiveId" clId="{0AF49F21-F124-4586-9618-11C084E1BBF6}" dt="2025-03-23T17:39:56.223" v="2798" actId="167"/>
          <ac:spMkLst>
            <pc:docMk/>
            <pc:sldMk cId="2077086744" sldId="269"/>
            <ac:spMk id="8" creationId="{F2DE1297-E341-22FF-D5D5-3023E2530CBD}"/>
          </ac:spMkLst>
        </pc:spChg>
      </pc:sldChg>
      <pc:sldChg chg="addSp delSp modSp new mod setBg delDesignElem">
        <pc:chgData name="Chiara Hubner" userId="e0ad7b12f8fd3c82" providerId="LiveId" clId="{0AF49F21-F124-4586-9618-11C084E1BBF6}" dt="2025-03-23T17:29:40.901" v="2710" actId="14100"/>
        <pc:sldMkLst>
          <pc:docMk/>
          <pc:sldMk cId="519391436" sldId="270"/>
        </pc:sldMkLst>
        <pc:spChg chg="mod">
          <ac:chgData name="Chiara Hubner" userId="e0ad7b12f8fd3c82" providerId="LiveId" clId="{0AF49F21-F124-4586-9618-11C084E1BBF6}" dt="2025-03-23T17:13:32.331" v="2682" actId="207"/>
          <ac:spMkLst>
            <pc:docMk/>
            <pc:sldMk cId="519391436" sldId="270"/>
            <ac:spMk id="2" creationId="{A0C70DC8-2CE0-4E52-64A5-5B632584B321}"/>
          </ac:spMkLst>
        </pc:spChg>
        <pc:spChg chg="mod ord">
          <ac:chgData name="Chiara Hubner" userId="e0ad7b12f8fd3c82" providerId="LiveId" clId="{0AF49F21-F124-4586-9618-11C084E1BBF6}" dt="2025-03-23T16:26:31.985" v="2051" actId="14100"/>
          <ac:spMkLst>
            <pc:docMk/>
            <pc:sldMk cId="519391436" sldId="270"/>
            <ac:spMk id="3" creationId="{89B926E7-6E09-1D2C-0C2F-F811D6F7ACEE}"/>
          </ac:spMkLst>
        </pc:spChg>
        <pc:spChg chg="add mod">
          <ac:chgData name="Chiara Hubner" userId="e0ad7b12f8fd3c82" providerId="LiveId" clId="{0AF49F21-F124-4586-9618-11C084E1BBF6}" dt="2025-03-23T16:25:57.846" v="2048" actId="1076"/>
          <ac:spMkLst>
            <pc:docMk/>
            <pc:sldMk cId="519391436" sldId="270"/>
            <ac:spMk id="6" creationId="{E3A20B3A-C809-FFA7-DEFF-A40ACB35ADE6}"/>
          </ac:spMkLst>
        </pc:spChg>
        <pc:spChg chg="add del">
          <ac:chgData name="Chiara Hubner" userId="e0ad7b12f8fd3c82" providerId="LiveId" clId="{0AF49F21-F124-4586-9618-11C084E1BBF6}" dt="2025-03-23T10:18:29.017" v="369" actId="26606"/>
          <ac:spMkLst>
            <pc:docMk/>
            <pc:sldMk cId="519391436" sldId="270"/>
            <ac:spMk id="10" creationId="{D2B783EE-0239-4717-BBEA-8C9EAC61C824}"/>
          </ac:spMkLst>
        </pc:spChg>
        <pc:spChg chg="add del">
          <ac:chgData name="Chiara Hubner" userId="e0ad7b12f8fd3c82" providerId="LiveId" clId="{0AF49F21-F124-4586-9618-11C084E1BBF6}" dt="2025-03-23T10:18:29.017" v="369" actId="26606"/>
          <ac:spMkLst>
            <pc:docMk/>
            <pc:sldMk cId="519391436" sldId="270"/>
            <ac:spMk id="12" creationId="{A7B99495-F43F-4D80-A44F-2CB4764EB90B}"/>
          </ac:spMkLst>
        </pc:spChg>
        <pc:spChg chg="add del mod">
          <ac:chgData name="Chiara Hubner" userId="e0ad7b12f8fd3c82" providerId="LiveId" clId="{0AF49F21-F124-4586-9618-11C084E1BBF6}" dt="2025-03-23T17:05:53.601" v="2496" actId="21"/>
          <ac:spMkLst>
            <pc:docMk/>
            <pc:sldMk cId="519391436" sldId="270"/>
            <ac:spMk id="13" creationId="{76108B18-B6D7-644B-5182-D8BD32AFA6C6}"/>
          </ac:spMkLst>
        </pc:spChg>
        <pc:spChg chg="add del">
          <ac:chgData name="Chiara Hubner" userId="e0ad7b12f8fd3c82" providerId="LiveId" clId="{0AF49F21-F124-4586-9618-11C084E1BBF6}" dt="2025-03-23T10:18:29.017" v="369" actId="26606"/>
          <ac:spMkLst>
            <pc:docMk/>
            <pc:sldMk cId="519391436" sldId="270"/>
            <ac:spMk id="14" creationId="{70BEB1E7-2F88-40BC-B73D-42E5B6F80BFC}"/>
          </ac:spMkLst>
        </pc:spChg>
        <pc:spChg chg="add del">
          <ac:chgData name="Chiara Hubner" userId="e0ad7b12f8fd3c82" providerId="LiveId" clId="{0AF49F21-F124-4586-9618-11C084E1BBF6}" dt="2025-03-23T08:44:38.144" v="364" actId="26606"/>
          <ac:spMkLst>
            <pc:docMk/>
            <pc:sldMk cId="519391436" sldId="270"/>
            <ac:spMk id="19" creationId="{06DA9DF9-31F7-4056-B42E-878CC92417B8}"/>
          </ac:spMkLst>
        </pc:spChg>
        <pc:spChg chg="add del">
          <ac:chgData name="Chiara Hubner" userId="e0ad7b12f8fd3c82" providerId="LiveId" clId="{0AF49F21-F124-4586-9618-11C084E1BBF6}" dt="2025-03-23T08:45:05.144" v="366" actId="26606"/>
          <ac:spMkLst>
            <pc:docMk/>
            <pc:sldMk cId="519391436" sldId="270"/>
            <ac:spMk id="21" creationId="{C4C9F2B0-1044-46EB-8AEB-C3BFFDE6C2CC}"/>
          </ac:spMkLst>
        </pc:spChg>
        <pc:spChg chg="add del">
          <ac:chgData name="Chiara Hubner" userId="e0ad7b12f8fd3c82" providerId="LiveId" clId="{0AF49F21-F124-4586-9618-11C084E1BBF6}" dt="2025-03-23T08:45:05.144" v="366" actId="26606"/>
          <ac:spMkLst>
            <pc:docMk/>
            <pc:sldMk cId="519391436" sldId="270"/>
            <ac:spMk id="22" creationId="{8D0D6D3E-D7F9-4591-9CA9-DDF4DB1F73DA}"/>
          </ac:spMkLst>
        </pc:spChg>
        <pc:spChg chg="add del">
          <ac:chgData name="Chiara Hubner" userId="e0ad7b12f8fd3c82" providerId="LiveId" clId="{0AF49F21-F124-4586-9618-11C084E1BBF6}" dt="2025-03-23T08:45:05.144" v="366" actId="26606"/>
          <ac:spMkLst>
            <pc:docMk/>
            <pc:sldMk cId="519391436" sldId="270"/>
            <ac:spMk id="23" creationId="{D28B54C3-B57B-472A-B96E-1FCB67093DC2}"/>
          </ac:spMkLst>
        </pc:spChg>
        <pc:spChg chg="add del">
          <ac:chgData name="Chiara Hubner" userId="e0ad7b12f8fd3c82" providerId="LiveId" clId="{0AF49F21-F124-4586-9618-11C084E1BBF6}" dt="2025-03-23T08:45:05.144" v="366" actId="26606"/>
          <ac:spMkLst>
            <pc:docMk/>
            <pc:sldMk cId="519391436" sldId="270"/>
            <ac:spMk id="25" creationId="{7DB3C429-F8DA-49B9-AF84-21996FCF78B5}"/>
          </ac:spMkLst>
        </pc:spChg>
        <pc:spChg chg="add del">
          <ac:chgData name="Chiara Hubner" userId="e0ad7b12f8fd3c82" providerId="LiveId" clId="{0AF49F21-F124-4586-9618-11C084E1BBF6}" dt="2025-03-23T10:18:29.009" v="368" actId="26606"/>
          <ac:spMkLst>
            <pc:docMk/>
            <pc:sldMk cId="519391436" sldId="270"/>
            <ac:spMk id="27" creationId="{C2B4C0C7-2745-46BE-B15F-E50582545365}"/>
          </ac:spMkLst>
        </pc:spChg>
        <pc:spChg chg="add del">
          <ac:chgData name="Chiara Hubner" userId="e0ad7b12f8fd3c82" providerId="LiveId" clId="{0AF49F21-F124-4586-9618-11C084E1BBF6}" dt="2025-03-23T15:52:26.994" v="2043"/>
          <ac:spMkLst>
            <pc:docMk/>
            <pc:sldMk cId="519391436" sldId="270"/>
            <ac:spMk id="33" creationId="{8D0D6D3E-D7F9-4591-9CA9-DDF4DB1F73DA}"/>
          </ac:spMkLst>
        </pc:spChg>
        <pc:spChg chg="add del">
          <ac:chgData name="Chiara Hubner" userId="e0ad7b12f8fd3c82" providerId="LiveId" clId="{0AF49F21-F124-4586-9618-11C084E1BBF6}" dt="2025-03-23T15:52:26.994" v="2043"/>
          <ac:spMkLst>
            <pc:docMk/>
            <pc:sldMk cId="519391436" sldId="270"/>
            <ac:spMk id="34" creationId="{C4C9F2B0-1044-46EB-8AEB-C3BFFDE6C2CC}"/>
          </ac:spMkLst>
        </pc:spChg>
        <pc:spChg chg="add del">
          <ac:chgData name="Chiara Hubner" userId="e0ad7b12f8fd3c82" providerId="LiveId" clId="{0AF49F21-F124-4586-9618-11C084E1BBF6}" dt="2025-03-23T15:52:26.994" v="2043"/>
          <ac:spMkLst>
            <pc:docMk/>
            <pc:sldMk cId="519391436" sldId="270"/>
            <ac:spMk id="35" creationId="{D28B54C3-B57B-472A-B96E-1FCB67093DC2}"/>
          </ac:spMkLst>
        </pc:spChg>
        <pc:spChg chg="add del">
          <ac:chgData name="Chiara Hubner" userId="e0ad7b12f8fd3c82" providerId="LiveId" clId="{0AF49F21-F124-4586-9618-11C084E1BBF6}" dt="2025-03-23T15:52:26.994" v="2043"/>
          <ac:spMkLst>
            <pc:docMk/>
            <pc:sldMk cId="519391436" sldId="270"/>
            <ac:spMk id="36" creationId="{7DB3C429-F8DA-49B9-AF84-21996FCF78B5}"/>
          </ac:spMkLst>
        </pc:spChg>
        <pc:grpChg chg="add del">
          <ac:chgData name="Chiara Hubner" userId="e0ad7b12f8fd3c82" providerId="LiveId" clId="{0AF49F21-F124-4586-9618-11C084E1BBF6}" dt="2025-03-23T10:18:29.009" v="368" actId="26606"/>
          <ac:grpSpMkLst>
            <pc:docMk/>
            <pc:sldMk cId="519391436" sldId="270"/>
            <ac:grpSpMk id="28" creationId="{89D8939B-D984-4564-B942-51C44F623C98}"/>
          </ac:grpSpMkLst>
        </pc:grpChg>
        <pc:picChg chg="add mod ord">
          <ac:chgData name="Chiara Hubner" userId="e0ad7b12f8fd3c82" providerId="LiveId" clId="{0AF49F21-F124-4586-9618-11C084E1BBF6}" dt="2025-03-23T17:29:21.677" v="2707" actId="14100"/>
          <ac:picMkLst>
            <pc:docMk/>
            <pc:sldMk cId="519391436" sldId="270"/>
            <ac:picMk id="4" creationId="{DBC6CED5-B422-07EE-25FE-7DEF018B143D}"/>
          </ac:picMkLst>
        </pc:picChg>
        <pc:picChg chg="add del mod">
          <ac:chgData name="Chiara Hubner" userId="e0ad7b12f8fd3c82" providerId="LiveId" clId="{0AF49F21-F124-4586-9618-11C084E1BBF6}" dt="2025-03-23T08:43:46.067" v="361" actId="478"/>
          <ac:picMkLst>
            <pc:docMk/>
            <pc:sldMk cId="519391436" sldId="270"/>
            <ac:picMk id="5" creationId="{4ADF9259-EA54-C689-36E5-C5EE5A305E4C}"/>
          </ac:picMkLst>
        </pc:picChg>
        <pc:picChg chg="add del mod">
          <ac:chgData name="Chiara Hubner" userId="e0ad7b12f8fd3c82" providerId="LiveId" clId="{0AF49F21-F124-4586-9618-11C084E1BBF6}" dt="2025-03-23T16:30:12.558" v="2059" actId="478"/>
          <ac:picMkLst>
            <pc:docMk/>
            <pc:sldMk cId="519391436" sldId="270"/>
            <ac:picMk id="8" creationId="{4C3C38C8-7FEC-17EC-3407-1CCEE2FAC0F2}"/>
          </ac:picMkLst>
        </pc:picChg>
        <pc:picChg chg="add mod">
          <ac:chgData name="Chiara Hubner" userId="e0ad7b12f8fd3c82" providerId="LiveId" clId="{0AF49F21-F124-4586-9618-11C084E1BBF6}" dt="2025-03-23T17:29:40.901" v="2710" actId="14100"/>
          <ac:picMkLst>
            <pc:docMk/>
            <pc:sldMk cId="519391436" sldId="270"/>
            <ac:picMk id="11" creationId="{C7721D6A-5BAA-7E75-3EB7-F5FEDF85EF78}"/>
          </ac:picMkLst>
        </pc:picChg>
        <pc:picChg chg="add mod">
          <ac:chgData name="Chiara Hubner" userId="e0ad7b12f8fd3c82" providerId="LiveId" clId="{0AF49F21-F124-4586-9618-11C084E1BBF6}" dt="2025-03-23T17:29:14.396" v="2706" actId="14100"/>
          <ac:picMkLst>
            <pc:docMk/>
            <pc:sldMk cId="519391436" sldId="270"/>
            <ac:picMk id="1026" creationId="{5BCFBD1D-75EE-9802-B5CE-A56B50D42004}"/>
          </ac:picMkLst>
        </pc:picChg>
      </pc:sldChg>
      <pc:sldChg chg="modSp new del mod">
        <pc:chgData name="Chiara Hubner" userId="e0ad7b12f8fd3c82" providerId="LiveId" clId="{0AF49F21-F124-4586-9618-11C084E1BBF6}" dt="2025-03-23T13:41:51.908" v="412" actId="2696"/>
        <pc:sldMkLst>
          <pc:docMk/>
          <pc:sldMk cId="2700709533" sldId="271"/>
        </pc:sldMkLst>
        <pc:spChg chg="mod">
          <ac:chgData name="Chiara Hubner" userId="e0ad7b12f8fd3c82" providerId="LiveId" clId="{0AF49F21-F124-4586-9618-11C084E1BBF6}" dt="2025-03-23T13:40:10.378" v="393" actId="20577"/>
          <ac:spMkLst>
            <pc:docMk/>
            <pc:sldMk cId="2700709533" sldId="271"/>
            <ac:spMk id="2" creationId="{02FE9951-9467-C7E6-2DA3-C4E29084D8DE}"/>
          </ac:spMkLst>
        </pc:spChg>
      </pc:sldChg>
      <pc:sldChg chg="addSp modSp add mod">
        <pc:chgData name="Chiara Hubner" userId="e0ad7b12f8fd3c82" providerId="LiveId" clId="{0AF49F21-F124-4586-9618-11C084E1BBF6}" dt="2025-03-23T17:35:52.902" v="2751" actId="207"/>
        <pc:sldMkLst>
          <pc:docMk/>
          <pc:sldMk cId="3178445730" sldId="272"/>
        </pc:sldMkLst>
        <pc:spChg chg="mod">
          <ac:chgData name="Chiara Hubner" userId="e0ad7b12f8fd3c82" providerId="LiveId" clId="{0AF49F21-F124-4586-9618-11C084E1BBF6}" dt="2025-03-23T17:35:43.937" v="2749" actId="207"/>
          <ac:spMkLst>
            <pc:docMk/>
            <pc:sldMk cId="3178445730" sldId="272"/>
            <ac:spMk id="2" creationId="{A24333C3-DBA1-9AF0-6A44-4930C56650F1}"/>
          </ac:spMkLst>
        </pc:spChg>
        <pc:spChg chg="mod">
          <ac:chgData name="Chiara Hubner" userId="e0ad7b12f8fd3c82" providerId="LiveId" clId="{0AF49F21-F124-4586-9618-11C084E1BBF6}" dt="2025-03-23T17:35:48.102" v="2750" actId="207"/>
          <ac:spMkLst>
            <pc:docMk/>
            <pc:sldMk cId="3178445730" sldId="272"/>
            <ac:spMk id="3" creationId="{AC196D8E-4F1C-28E6-2F67-F3DE71397DC2}"/>
          </ac:spMkLst>
        </pc:spChg>
        <pc:spChg chg="mod">
          <ac:chgData name="Chiara Hubner" userId="e0ad7b12f8fd3c82" providerId="LiveId" clId="{0AF49F21-F124-4586-9618-11C084E1BBF6}" dt="2025-03-23T17:35:52.902" v="2751" actId="207"/>
          <ac:spMkLst>
            <pc:docMk/>
            <pc:sldMk cId="3178445730" sldId="272"/>
            <ac:spMk id="4" creationId="{FCD8C25E-DD1E-792F-7932-AE76B45A3DDF}"/>
          </ac:spMkLst>
        </pc:spChg>
        <pc:spChg chg="add mod">
          <ac:chgData name="Chiara Hubner" userId="e0ad7b12f8fd3c82" providerId="LiveId" clId="{0AF49F21-F124-4586-9618-11C084E1BBF6}" dt="2025-03-23T17:09:34.951" v="2632"/>
          <ac:spMkLst>
            <pc:docMk/>
            <pc:sldMk cId="3178445730" sldId="272"/>
            <ac:spMk id="5" creationId="{6C453F94-FD44-2BB8-73FB-26784756652F}"/>
          </ac:spMkLst>
        </pc:spChg>
        <pc:spChg chg="add mod ord">
          <ac:chgData name="Chiara Hubner" userId="e0ad7b12f8fd3c82" providerId="LiveId" clId="{0AF49F21-F124-4586-9618-11C084E1BBF6}" dt="2025-03-23T17:35:39.901" v="2748" actId="167"/>
          <ac:spMkLst>
            <pc:docMk/>
            <pc:sldMk cId="3178445730" sldId="272"/>
            <ac:spMk id="8" creationId="{285017B1-E5CB-53D5-8435-255D124CB144}"/>
          </ac:spMkLst>
        </pc:spChg>
        <pc:spChg chg="mod">
          <ac:chgData name="Chiara Hubner" userId="e0ad7b12f8fd3c82" providerId="LiveId" clId="{0AF49F21-F124-4586-9618-11C084E1BBF6}" dt="2025-03-23T13:41:41.446" v="411" actId="20577"/>
          <ac:spMkLst>
            <pc:docMk/>
            <pc:sldMk cId="3178445730" sldId="272"/>
            <ac:spMk id="9" creationId="{F77C5DE2-48C5-BA5C-BE28-3390D216291C}"/>
          </ac:spMkLst>
        </pc:spChg>
      </pc:sldChg>
      <pc:sldChg chg="addSp delSp modSp new mod modAnim">
        <pc:chgData name="Chiara Hubner" userId="e0ad7b12f8fd3c82" providerId="LiveId" clId="{0AF49F21-F124-4586-9618-11C084E1BBF6}" dt="2025-03-23T17:34:12.410" v="2740" actId="207"/>
        <pc:sldMkLst>
          <pc:docMk/>
          <pc:sldMk cId="556421550" sldId="273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556421550" sldId="273"/>
            <ac:spMk id="2" creationId="{77D8DE25-AE69-4BC0-62CC-67F12FC57AF5}"/>
          </ac:spMkLst>
        </pc:spChg>
        <pc:spChg chg="mod">
          <ac:chgData name="Chiara Hubner" userId="e0ad7b12f8fd3c82" providerId="LiveId" clId="{0AF49F21-F124-4586-9618-11C084E1BBF6}" dt="2025-03-23T16:36:12.036" v="2111" actId="255"/>
          <ac:spMkLst>
            <pc:docMk/>
            <pc:sldMk cId="556421550" sldId="273"/>
            <ac:spMk id="3" creationId="{2695F42C-133F-042B-B450-B27133E4B277}"/>
          </ac:spMkLst>
        </pc:spChg>
        <pc:spChg chg="mod">
          <ac:chgData name="Chiara Hubner" userId="e0ad7b12f8fd3c82" providerId="LiveId" clId="{0AF49F21-F124-4586-9618-11C084E1BBF6}" dt="2025-03-23T17:33:59.298" v="2739" actId="207"/>
          <ac:spMkLst>
            <pc:docMk/>
            <pc:sldMk cId="556421550" sldId="273"/>
            <ac:spMk id="4" creationId="{B9C21C93-C644-7D90-9E83-524BBAA29658}"/>
          </ac:spMkLst>
        </pc:spChg>
        <pc:spChg chg="mod">
          <ac:chgData name="Chiara Hubner" userId="e0ad7b12f8fd3c82" providerId="LiveId" clId="{0AF49F21-F124-4586-9618-11C084E1BBF6}" dt="2025-03-23T17:33:52.220" v="2738" actId="207"/>
          <ac:spMkLst>
            <pc:docMk/>
            <pc:sldMk cId="556421550" sldId="273"/>
            <ac:spMk id="5" creationId="{14F672E5-BE3D-E58A-D3C6-CC0A2B2EE66D}"/>
          </ac:spMkLst>
        </pc:spChg>
        <pc:spChg chg="mod">
          <ac:chgData name="Chiara Hubner" userId="e0ad7b12f8fd3c82" providerId="LiveId" clId="{0AF49F21-F124-4586-9618-11C084E1BBF6}" dt="2025-03-23T17:34:12.410" v="2740" actId="207"/>
          <ac:spMkLst>
            <pc:docMk/>
            <pc:sldMk cId="556421550" sldId="273"/>
            <ac:spMk id="6" creationId="{FEB16C3C-D649-76D2-01A9-6ED6C993200D}"/>
          </ac:spMkLst>
        </pc:spChg>
        <pc:spChg chg="add mod">
          <ac:chgData name="Chiara Hubner" userId="e0ad7b12f8fd3c82" providerId="LiveId" clId="{0AF49F21-F124-4586-9618-11C084E1BBF6}" dt="2025-03-23T14:59:03.427" v="1250" actId="1076"/>
          <ac:spMkLst>
            <pc:docMk/>
            <pc:sldMk cId="556421550" sldId="273"/>
            <ac:spMk id="7" creationId="{1E0A4C39-EC9E-4DA2-72D3-0691436251B6}"/>
          </ac:spMkLst>
        </pc:spChg>
        <pc:spChg chg="add mod">
          <ac:chgData name="Chiara Hubner" userId="e0ad7b12f8fd3c82" providerId="LiveId" clId="{0AF49F21-F124-4586-9618-11C084E1BBF6}" dt="2025-03-23T14:59:08.754" v="1251" actId="1076"/>
          <ac:spMkLst>
            <pc:docMk/>
            <pc:sldMk cId="556421550" sldId="273"/>
            <ac:spMk id="8" creationId="{66771B99-2CB4-B35D-2D11-120D9A5E64B2}"/>
          </ac:spMkLst>
        </pc:spChg>
        <pc:spChg chg="add mod">
          <ac:chgData name="Chiara Hubner" userId="e0ad7b12f8fd3c82" providerId="LiveId" clId="{0AF49F21-F124-4586-9618-11C084E1BBF6}" dt="2025-03-23T14:59:18.106" v="1253" actId="1076"/>
          <ac:spMkLst>
            <pc:docMk/>
            <pc:sldMk cId="556421550" sldId="273"/>
            <ac:spMk id="9" creationId="{83F3691F-0EC5-54B5-48C6-6F4DBBEB30CA}"/>
          </ac:spMkLst>
        </pc:spChg>
        <pc:spChg chg="add mod">
          <ac:chgData name="Chiara Hubner" userId="e0ad7b12f8fd3c82" providerId="LiveId" clId="{0AF49F21-F124-4586-9618-11C084E1BBF6}" dt="2025-03-23T14:59:12.839" v="1252" actId="1076"/>
          <ac:spMkLst>
            <pc:docMk/>
            <pc:sldMk cId="556421550" sldId="273"/>
            <ac:spMk id="10" creationId="{0A582AA9-D004-8FC8-5869-25470BD07ED5}"/>
          </ac:spMkLst>
        </pc:spChg>
        <pc:spChg chg="add mod">
          <ac:chgData name="Chiara Hubner" userId="e0ad7b12f8fd3c82" providerId="LiveId" clId="{0AF49F21-F124-4586-9618-11C084E1BBF6}" dt="2025-03-23T15:01:12.178" v="1266" actId="208"/>
          <ac:spMkLst>
            <pc:docMk/>
            <pc:sldMk cId="556421550" sldId="273"/>
            <ac:spMk id="23" creationId="{2DE7AB41-C8B4-0DBE-4E5E-9D6848C99224}"/>
          </ac:spMkLst>
        </pc:spChg>
        <pc:spChg chg="add mod">
          <ac:chgData name="Chiara Hubner" userId="e0ad7b12f8fd3c82" providerId="LiveId" clId="{0AF49F21-F124-4586-9618-11C084E1BBF6}" dt="2025-03-23T15:02:26.946" v="1271" actId="1076"/>
          <ac:spMkLst>
            <pc:docMk/>
            <pc:sldMk cId="556421550" sldId="273"/>
            <ac:spMk id="24" creationId="{FD6D7966-DFA6-5051-7A9A-2B44C2484658}"/>
          </ac:spMkLst>
        </pc:spChg>
        <pc:spChg chg="add mod">
          <ac:chgData name="Chiara Hubner" userId="e0ad7b12f8fd3c82" providerId="LiveId" clId="{0AF49F21-F124-4586-9618-11C084E1BBF6}" dt="2025-03-23T16:37:13.117" v="2151" actId="1076"/>
          <ac:spMkLst>
            <pc:docMk/>
            <pc:sldMk cId="556421550" sldId="273"/>
            <ac:spMk id="26" creationId="{C096739E-02E3-D18B-C731-3117C8C7E788}"/>
          </ac:spMkLst>
        </pc:spChg>
        <pc:spChg chg="add mod">
          <ac:chgData name="Chiara Hubner" userId="e0ad7b12f8fd3c82" providerId="LiveId" clId="{0AF49F21-F124-4586-9618-11C084E1BBF6}" dt="2025-03-23T17:09:22.578" v="2630" actId="6549"/>
          <ac:spMkLst>
            <pc:docMk/>
            <pc:sldMk cId="556421550" sldId="273"/>
            <ac:spMk id="27" creationId="{76108B18-B6D7-644B-5182-D8BD32AFA6C6}"/>
          </ac:spMkLst>
        </pc:spChg>
        <pc:spChg chg="add mod ord">
          <ac:chgData name="Chiara Hubner" userId="e0ad7b12f8fd3c82" providerId="LiveId" clId="{0AF49F21-F124-4586-9618-11C084E1BBF6}" dt="2025-03-23T17:33:36.564" v="2737" actId="167"/>
          <ac:spMkLst>
            <pc:docMk/>
            <pc:sldMk cId="556421550" sldId="273"/>
            <ac:spMk id="28" creationId="{E0111696-E51A-97AF-EA77-155F8F9D421E}"/>
          </ac:spMkLst>
        </pc:spChg>
        <pc:picChg chg="add del mod">
          <ac:chgData name="Chiara Hubner" userId="e0ad7b12f8fd3c82" providerId="LiveId" clId="{0AF49F21-F124-4586-9618-11C084E1BBF6}" dt="2025-03-23T14:22:22.164" v="1109" actId="478"/>
          <ac:picMkLst>
            <pc:docMk/>
            <pc:sldMk cId="556421550" sldId="273"/>
            <ac:picMk id="12" creationId="{E85AA322-D3DB-961A-0F87-5112562E01B7}"/>
          </ac:picMkLst>
        </pc:picChg>
        <pc:picChg chg="add mod">
          <ac:chgData name="Chiara Hubner" userId="e0ad7b12f8fd3c82" providerId="LiveId" clId="{0AF49F21-F124-4586-9618-11C084E1BBF6}" dt="2025-03-23T14:59:38.953" v="1257" actId="1076"/>
          <ac:picMkLst>
            <pc:docMk/>
            <pc:sldMk cId="556421550" sldId="273"/>
            <ac:picMk id="14" creationId="{1479F8CE-7FCC-15A6-F130-B9B8EF8D89D5}"/>
          </ac:picMkLst>
        </pc:picChg>
        <pc:picChg chg="add mod">
          <ac:chgData name="Chiara Hubner" userId="e0ad7b12f8fd3c82" providerId="LiveId" clId="{0AF49F21-F124-4586-9618-11C084E1BBF6}" dt="2025-03-23T14:59:34.094" v="1256" actId="1076"/>
          <ac:picMkLst>
            <pc:docMk/>
            <pc:sldMk cId="556421550" sldId="273"/>
            <ac:picMk id="16" creationId="{7E4FD012-3D04-98A8-5552-CA7E45E9C556}"/>
          </ac:picMkLst>
        </pc:picChg>
        <pc:picChg chg="add del">
          <ac:chgData name="Chiara Hubner" userId="e0ad7b12f8fd3c82" providerId="LiveId" clId="{0AF49F21-F124-4586-9618-11C084E1BBF6}" dt="2025-03-23T14:36:20.436" v="1183" actId="478"/>
          <ac:picMkLst>
            <pc:docMk/>
            <pc:sldMk cId="556421550" sldId="273"/>
            <ac:picMk id="18" creationId="{A56D2865-C7E0-6FE1-2F26-E6DB10510030}"/>
          </ac:picMkLst>
        </pc:picChg>
        <pc:picChg chg="add mod">
          <ac:chgData name="Chiara Hubner" userId="e0ad7b12f8fd3c82" providerId="LiveId" clId="{0AF49F21-F124-4586-9618-11C084E1BBF6}" dt="2025-03-23T14:59:25.854" v="1254" actId="1076"/>
          <ac:picMkLst>
            <pc:docMk/>
            <pc:sldMk cId="556421550" sldId="273"/>
            <ac:picMk id="20" creationId="{88418AF4-D81E-90D8-480C-3ED92FE628EB}"/>
          </ac:picMkLst>
        </pc:picChg>
        <pc:picChg chg="add mod">
          <ac:chgData name="Chiara Hubner" userId="e0ad7b12f8fd3c82" providerId="LiveId" clId="{0AF49F21-F124-4586-9618-11C084E1BBF6}" dt="2025-03-23T14:59:29.650" v="1255" actId="1076"/>
          <ac:picMkLst>
            <pc:docMk/>
            <pc:sldMk cId="556421550" sldId="273"/>
            <ac:picMk id="22" creationId="{7B3A0EBB-BD40-6049-0408-F2174D71EEA2}"/>
          </ac:picMkLst>
        </pc:picChg>
      </pc:sldChg>
      <pc:sldChg chg="modSp new del mod">
        <pc:chgData name="Chiara Hubner" userId="e0ad7b12f8fd3c82" providerId="LiveId" clId="{0AF49F21-F124-4586-9618-11C084E1BBF6}" dt="2025-03-23T15:31:40.680" v="1642" actId="2696"/>
        <pc:sldMkLst>
          <pc:docMk/>
          <pc:sldMk cId="3325286407" sldId="274"/>
        </pc:sldMkLst>
        <pc:spChg chg="mod">
          <ac:chgData name="Chiara Hubner" userId="e0ad7b12f8fd3c82" providerId="LiveId" clId="{0AF49F21-F124-4586-9618-11C084E1BBF6}" dt="2025-03-23T15:31:20.028" v="1623" actId="20577"/>
          <ac:spMkLst>
            <pc:docMk/>
            <pc:sldMk cId="3325286407" sldId="274"/>
            <ac:spMk id="2" creationId="{DEFDD431-A9D2-A7E2-B5CE-75340BF7D785}"/>
          </ac:spMkLst>
        </pc:spChg>
      </pc:sldChg>
      <pc:sldChg chg="addSp modSp new mod modAnim">
        <pc:chgData name="Chiara Hubner" userId="e0ad7b12f8fd3c82" providerId="LiveId" clId="{0AF49F21-F124-4586-9618-11C084E1BBF6}" dt="2025-03-23T17:41:55.468" v="2814" actId="1076"/>
        <pc:sldMkLst>
          <pc:docMk/>
          <pc:sldMk cId="2783506913" sldId="275"/>
        </pc:sldMkLst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783506913" sldId="275"/>
            <ac:spMk id="2" creationId="{CC1C58DF-F2E9-68B0-E59F-5FBC59A30A71}"/>
          </ac:spMkLst>
        </pc:spChg>
        <pc:spChg chg="mod">
          <ac:chgData name="Chiara Hubner" userId="e0ad7b12f8fd3c82" providerId="LiveId" clId="{0AF49F21-F124-4586-9618-11C084E1BBF6}" dt="2025-03-23T15:52:26.994" v="2043"/>
          <ac:spMkLst>
            <pc:docMk/>
            <pc:sldMk cId="2783506913" sldId="275"/>
            <ac:spMk id="3" creationId="{79E4AEFE-4FAE-3FE6-2846-3F3DF8BC277D}"/>
          </ac:spMkLst>
        </pc:spChg>
        <pc:spChg chg="mod">
          <ac:chgData name="Chiara Hubner" userId="e0ad7b12f8fd3c82" providerId="LiveId" clId="{0AF49F21-F124-4586-9618-11C084E1BBF6}" dt="2025-03-23T17:37:38.363" v="2768" actId="207"/>
          <ac:spMkLst>
            <pc:docMk/>
            <pc:sldMk cId="2783506913" sldId="275"/>
            <ac:spMk id="4" creationId="{110D1771-059D-C1AB-02B4-436B66A03F31}"/>
          </ac:spMkLst>
        </pc:spChg>
        <pc:spChg chg="mod">
          <ac:chgData name="Chiara Hubner" userId="e0ad7b12f8fd3c82" providerId="LiveId" clId="{0AF49F21-F124-4586-9618-11C084E1BBF6}" dt="2025-03-23T17:37:42.847" v="2769" actId="207"/>
          <ac:spMkLst>
            <pc:docMk/>
            <pc:sldMk cId="2783506913" sldId="275"/>
            <ac:spMk id="5" creationId="{CF52BC0D-7929-358E-1A70-200048B5CCDC}"/>
          </ac:spMkLst>
        </pc:spChg>
        <pc:spChg chg="mod">
          <ac:chgData name="Chiara Hubner" userId="e0ad7b12f8fd3c82" providerId="LiveId" clId="{0AF49F21-F124-4586-9618-11C084E1BBF6}" dt="2025-03-23T17:37:56.052" v="2770" actId="207"/>
          <ac:spMkLst>
            <pc:docMk/>
            <pc:sldMk cId="2783506913" sldId="275"/>
            <ac:spMk id="6" creationId="{F5A8E98F-C96F-75E9-EEF4-C9F6A117BDF4}"/>
          </ac:spMkLst>
        </pc:spChg>
        <pc:spChg chg="add mod">
          <ac:chgData name="Chiara Hubner" userId="e0ad7b12f8fd3c82" providerId="LiveId" clId="{0AF49F21-F124-4586-9618-11C084E1BBF6}" dt="2025-03-23T15:47:16.351" v="2007" actId="1076"/>
          <ac:spMkLst>
            <pc:docMk/>
            <pc:sldMk cId="2783506913" sldId="275"/>
            <ac:spMk id="8" creationId="{7A65EEE2-722A-49D1-840A-D4862EBA02D7}"/>
          </ac:spMkLst>
        </pc:spChg>
        <pc:spChg chg="add mod">
          <ac:chgData name="Chiara Hubner" userId="e0ad7b12f8fd3c82" providerId="LiveId" clId="{0AF49F21-F124-4586-9618-11C084E1BBF6}" dt="2025-03-23T16:43:31.018" v="2226" actId="1076"/>
          <ac:spMkLst>
            <pc:docMk/>
            <pc:sldMk cId="2783506913" sldId="275"/>
            <ac:spMk id="9" creationId="{5F58F9C7-E64A-A2C0-4408-2EAA769CD5C1}"/>
          </ac:spMkLst>
        </pc:spChg>
        <pc:spChg chg="add mod">
          <ac:chgData name="Chiara Hubner" userId="e0ad7b12f8fd3c82" providerId="LiveId" clId="{0AF49F21-F124-4586-9618-11C084E1BBF6}" dt="2025-03-23T15:38:52.075" v="1755" actId="1076"/>
          <ac:spMkLst>
            <pc:docMk/>
            <pc:sldMk cId="2783506913" sldId="275"/>
            <ac:spMk id="10" creationId="{CFAE6103-C7AE-09A3-CF7E-3DAAC50030D5}"/>
          </ac:spMkLst>
        </pc:spChg>
        <pc:spChg chg="add mod">
          <ac:chgData name="Chiara Hubner" userId="e0ad7b12f8fd3c82" providerId="LiveId" clId="{0AF49F21-F124-4586-9618-11C084E1BBF6}" dt="2025-03-23T15:40:48.415" v="1845" actId="14100"/>
          <ac:spMkLst>
            <pc:docMk/>
            <pc:sldMk cId="2783506913" sldId="275"/>
            <ac:spMk id="11" creationId="{250E704D-8077-2479-5AE4-A40D37CF6D9F}"/>
          </ac:spMkLst>
        </pc:spChg>
        <pc:spChg chg="add mod">
          <ac:chgData name="Chiara Hubner" userId="e0ad7b12f8fd3c82" providerId="LiveId" clId="{0AF49F21-F124-4586-9618-11C084E1BBF6}" dt="2025-03-23T15:41:07.175" v="1849" actId="1076"/>
          <ac:spMkLst>
            <pc:docMk/>
            <pc:sldMk cId="2783506913" sldId="275"/>
            <ac:spMk id="23" creationId="{8CFB7984-E2A2-7EBE-5AFF-35E2092FA485}"/>
          </ac:spMkLst>
        </pc:spChg>
        <pc:spChg chg="add mod">
          <ac:chgData name="Chiara Hubner" userId="e0ad7b12f8fd3c82" providerId="LiveId" clId="{0AF49F21-F124-4586-9618-11C084E1BBF6}" dt="2025-03-23T15:43:28.181" v="1981" actId="1076"/>
          <ac:spMkLst>
            <pc:docMk/>
            <pc:sldMk cId="2783506913" sldId="275"/>
            <ac:spMk id="26" creationId="{FC92272E-0168-18E0-6B44-31CF0ECFE372}"/>
          </ac:spMkLst>
        </pc:spChg>
        <pc:spChg chg="add mod">
          <ac:chgData name="Chiara Hubner" userId="e0ad7b12f8fd3c82" providerId="LiveId" clId="{0AF49F21-F124-4586-9618-11C084E1BBF6}" dt="2025-03-23T15:45:38.509" v="1991" actId="1076"/>
          <ac:spMkLst>
            <pc:docMk/>
            <pc:sldMk cId="2783506913" sldId="275"/>
            <ac:spMk id="27" creationId="{5132B393-8129-6636-AA65-E46A3F78D20D}"/>
          </ac:spMkLst>
        </pc:spChg>
        <pc:spChg chg="add mod">
          <ac:chgData name="Chiara Hubner" userId="e0ad7b12f8fd3c82" providerId="LiveId" clId="{0AF49F21-F124-4586-9618-11C084E1BBF6}" dt="2025-03-23T16:47:14.529" v="2260" actId="1076"/>
          <ac:spMkLst>
            <pc:docMk/>
            <pc:sldMk cId="2783506913" sldId="275"/>
            <ac:spMk id="31" creationId="{D23389FF-A4BA-CC0F-BA29-D4D8BF08818E}"/>
          </ac:spMkLst>
        </pc:spChg>
        <pc:spChg chg="add mod">
          <ac:chgData name="Chiara Hubner" userId="e0ad7b12f8fd3c82" providerId="LiveId" clId="{0AF49F21-F124-4586-9618-11C084E1BBF6}" dt="2025-03-23T16:47:49.558" v="2264" actId="1076"/>
          <ac:spMkLst>
            <pc:docMk/>
            <pc:sldMk cId="2783506913" sldId="275"/>
            <ac:spMk id="33" creationId="{2029FFE7-AAF0-91A2-42F8-1D443F525162}"/>
          </ac:spMkLst>
        </pc:spChg>
        <pc:spChg chg="add mod">
          <ac:chgData name="Chiara Hubner" userId="e0ad7b12f8fd3c82" providerId="LiveId" clId="{0AF49F21-F124-4586-9618-11C084E1BBF6}" dt="2025-03-23T16:48:22.733" v="2266" actId="1076"/>
          <ac:spMkLst>
            <pc:docMk/>
            <pc:sldMk cId="2783506913" sldId="275"/>
            <ac:spMk id="35" creationId="{DCA2A4FD-6AA8-4F8E-6C50-C48A140755C6}"/>
          </ac:spMkLst>
        </pc:spChg>
        <pc:spChg chg="add mod">
          <ac:chgData name="Chiara Hubner" userId="e0ad7b12f8fd3c82" providerId="LiveId" clId="{0AF49F21-F124-4586-9618-11C084E1BBF6}" dt="2025-03-23T16:49:17.451" v="2275" actId="1076"/>
          <ac:spMkLst>
            <pc:docMk/>
            <pc:sldMk cId="2783506913" sldId="275"/>
            <ac:spMk id="37" creationId="{ECD1CE6C-AC47-2E07-6025-2EAE06604336}"/>
          </ac:spMkLst>
        </pc:spChg>
        <pc:spChg chg="add mod">
          <ac:chgData name="Chiara Hubner" userId="e0ad7b12f8fd3c82" providerId="LiveId" clId="{0AF49F21-F124-4586-9618-11C084E1BBF6}" dt="2025-03-23T17:41:51.970" v="2813" actId="1076"/>
          <ac:spMkLst>
            <pc:docMk/>
            <pc:sldMk cId="2783506913" sldId="275"/>
            <ac:spMk id="43" creationId="{8B4C7A9F-0990-21CE-0B17-BC6792D287EC}"/>
          </ac:spMkLst>
        </pc:spChg>
        <pc:spChg chg="add mod">
          <ac:chgData name="Chiara Hubner" userId="e0ad7b12f8fd3c82" providerId="LiveId" clId="{0AF49F21-F124-4586-9618-11C084E1BBF6}" dt="2025-03-23T16:52:10.174" v="2342" actId="1076"/>
          <ac:spMkLst>
            <pc:docMk/>
            <pc:sldMk cId="2783506913" sldId="275"/>
            <ac:spMk id="44" creationId="{A729DF74-44EC-665B-5F36-EE6071A5D4A4}"/>
          </ac:spMkLst>
        </pc:spChg>
        <pc:spChg chg="add mod">
          <ac:chgData name="Chiara Hubner" userId="e0ad7b12f8fd3c82" providerId="LiveId" clId="{0AF49F21-F124-4586-9618-11C084E1BBF6}" dt="2025-03-23T17:09:39.416" v="2634"/>
          <ac:spMkLst>
            <pc:docMk/>
            <pc:sldMk cId="2783506913" sldId="275"/>
            <ac:spMk id="45" creationId="{D203573E-D905-2989-BEA2-35226E54C70D}"/>
          </ac:spMkLst>
        </pc:spChg>
        <pc:spChg chg="add mod">
          <ac:chgData name="Chiara Hubner" userId="e0ad7b12f8fd3c82" providerId="LiveId" clId="{0AF49F21-F124-4586-9618-11C084E1BBF6}" dt="2025-03-23T17:41:55.468" v="2814" actId="1076"/>
          <ac:spMkLst>
            <pc:docMk/>
            <pc:sldMk cId="2783506913" sldId="275"/>
            <ac:spMk id="46" creationId="{55BD5B1B-D631-4926-BF49-EF29ECFC12FE}"/>
          </ac:spMkLst>
        </pc:spChg>
        <pc:spChg chg="add mod">
          <ac:chgData name="Chiara Hubner" userId="e0ad7b12f8fd3c82" providerId="LiveId" clId="{0AF49F21-F124-4586-9618-11C084E1BBF6}" dt="2025-03-23T17:12:14.537" v="2664" actId="20577"/>
          <ac:spMkLst>
            <pc:docMk/>
            <pc:sldMk cId="2783506913" sldId="275"/>
            <ac:spMk id="47" creationId="{4988C474-81AF-CA93-1DAD-5564F2869874}"/>
          </ac:spMkLst>
        </pc:spChg>
        <pc:spChg chg="add mod ord">
          <ac:chgData name="Chiara Hubner" userId="e0ad7b12f8fd3c82" providerId="LiveId" clId="{0AF49F21-F124-4586-9618-11C084E1BBF6}" dt="2025-03-23T17:37:31.995" v="2766" actId="167"/>
          <ac:spMkLst>
            <pc:docMk/>
            <pc:sldMk cId="2783506913" sldId="275"/>
            <ac:spMk id="50" creationId="{C06E723B-B30F-C028-0E6F-46F3D002F444}"/>
          </ac:spMkLst>
        </pc:spChg>
        <pc:picChg chg="add mod ord">
          <ac:chgData name="Chiara Hubner" userId="e0ad7b12f8fd3c82" providerId="LiveId" clId="{0AF49F21-F124-4586-9618-11C084E1BBF6}" dt="2025-03-23T15:47:07.683" v="2004" actId="1076"/>
          <ac:picMkLst>
            <pc:docMk/>
            <pc:sldMk cId="2783506913" sldId="275"/>
            <ac:picMk id="7" creationId="{1ECD0139-13D6-1174-A1F6-001FF80726F4}"/>
          </ac:picMkLst>
        </pc:picChg>
        <pc:picChg chg="add mod">
          <ac:chgData name="Chiara Hubner" userId="e0ad7b12f8fd3c82" providerId="LiveId" clId="{0AF49F21-F124-4586-9618-11C084E1BBF6}" dt="2025-03-23T15:48:14.214" v="2024" actId="1036"/>
          <ac:picMkLst>
            <pc:docMk/>
            <pc:sldMk cId="2783506913" sldId="275"/>
            <ac:picMk id="28" creationId="{44D988BF-48FA-0281-50AD-58F65E1434BD}"/>
          </ac:picMkLst>
        </pc:picChg>
        <pc:picChg chg="add mod modCrop">
          <ac:chgData name="Chiara Hubner" userId="e0ad7b12f8fd3c82" providerId="LiveId" clId="{0AF49F21-F124-4586-9618-11C084E1BBF6}" dt="2025-03-23T17:41:46.384" v="2812" actId="1076"/>
          <ac:picMkLst>
            <pc:docMk/>
            <pc:sldMk cId="2783506913" sldId="275"/>
            <ac:picMk id="29" creationId="{2F7389D4-E0F6-0E27-5BAD-6FCA9CAB3607}"/>
          </ac:picMkLst>
        </pc:picChg>
        <pc:cxnChg chg="add mod">
          <ac:chgData name="Chiara Hubner" userId="e0ad7b12f8fd3c82" providerId="LiveId" clId="{0AF49F21-F124-4586-9618-11C084E1BBF6}" dt="2025-03-23T15:45:53.882" v="1994" actId="1076"/>
          <ac:cxnSpMkLst>
            <pc:docMk/>
            <pc:sldMk cId="2783506913" sldId="275"/>
            <ac:cxnSpMk id="12" creationId="{B4CA6B5E-A7FB-F361-2FC1-04F800A17E53}"/>
          </ac:cxnSpMkLst>
        </pc:cxnChg>
        <pc:cxnChg chg="add mod">
          <ac:chgData name="Chiara Hubner" userId="e0ad7b12f8fd3c82" providerId="LiveId" clId="{0AF49F21-F124-4586-9618-11C084E1BBF6}" dt="2025-03-23T15:45:46.272" v="1992" actId="1076"/>
          <ac:cxnSpMkLst>
            <pc:docMk/>
            <pc:sldMk cId="2783506913" sldId="275"/>
            <ac:cxnSpMk id="14" creationId="{014226BB-EC52-830C-362A-23C0F26122DF}"/>
          </ac:cxnSpMkLst>
        </pc:cxnChg>
        <pc:cxnChg chg="add mod">
          <ac:chgData name="Chiara Hubner" userId="e0ad7b12f8fd3c82" providerId="LiveId" clId="{0AF49F21-F124-4586-9618-11C084E1BBF6}" dt="2025-03-23T15:47:10.334" v="2005" actId="1076"/>
          <ac:cxnSpMkLst>
            <pc:docMk/>
            <pc:sldMk cId="2783506913" sldId="275"/>
            <ac:cxnSpMk id="17" creationId="{13A629B5-D12A-8118-91EF-F2FF94F0252B}"/>
          </ac:cxnSpMkLst>
        </pc:cxnChg>
        <pc:cxnChg chg="add mod">
          <ac:chgData name="Chiara Hubner" userId="e0ad7b12f8fd3c82" providerId="LiveId" clId="{0AF49F21-F124-4586-9618-11C084E1BBF6}" dt="2025-03-23T15:47:13.093" v="2006" actId="1076"/>
          <ac:cxnSpMkLst>
            <pc:docMk/>
            <pc:sldMk cId="2783506913" sldId="275"/>
            <ac:cxnSpMk id="20" creationId="{36243FF7-3FF6-A313-BBA8-EC1E60E52DC9}"/>
          </ac:cxnSpMkLst>
        </pc:cxnChg>
        <pc:cxnChg chg="add mod">
          <ac:chgData name="Chiara Hubner" userId="e0ad7b12f8fd3c82" providerId="LiveId" clId="{0AF49F21-F124-4586-9618-11C084E1BBF6}" dt="2025-03-23T17:25:57.302" v="2694" actId="14100"/>
          <ac:cxnSpMkLst>
            <pc:docMk/>
            <pc:sldMk cId="2783506913" sldId="275"/>
            <ac:cxnSpMk id="24" creationId="{26802960-18D4-031D-7401-CC92701249C9}"/>
          </ac:cxnSpMkLst>
        </pc:cxnChg>
        <pc:cxnChg chg="add mod">
          <ac:chgData name="Chiara Hubner" userId="e0ad7b12f8fd3c82" providerId="LiveId" clId="{0AF49F21-F124-4586-9618-11C084E1BBF6}" dt="2025-03-23T16:47:14.529" v="2260" actId="1076"/>
          <ac:cxnSpMkLst>
            <pc:docMk/>
            <pc:sldMk cId="2783506913" sldId="275"/>
            <ac:cxnSpMk id="32" creationId="{76D6DE90-1ABE-85D1-EE4A-00680C004C8D}"/>
          </ac:cxnSpMkLst>
        </pc:cxnChg>
        <pc:cxnChg chg="add mod">
          <ac:chgData name="Chiara Hubner" userId="e0ad7b12f8fd3c82" providerId="LiveId" clId="{0AF49F21-F124-4586-9618-11C084E1BBF6}" dt="2025-03-23T16:47:49.558" v="2264" actId="1076"/>
          <ac:cxnSpMkLst>
            <pc:docMk/>
            <pc:sldMk cId="2783506913" sldId="275"/>
            <ac:cxnSpMk id="34" creationId="{C59FCCA0-A291-17A8-63FF-3B376E984A1C}"/>
          </ac:cxnSpMkLst>
        </pc:cxnChg>
        <pc:cxnChg chg="add mod">
          <ac:chgData name="Chiara Hubner" userId="e0ad7b12f8fd3c82" providerId="LiveId" clId="{0AF49F21-F124-4586-9618-11C084E1BBF6}" dt="2025-03-23T16:48:22.733" v="2266" actId="1076"/>
          <ac:cxnSpMkLst>
            <pc:docMk/>
            <pc:sldMk cId="2783506913" sldId="275"/>
            <ac:cxnSpMk id="36" creationId="{B8250DE5-9FDD-E4DD-B06C-450429F0FCDB}"/>
          </ac:cxnSpMkLst>
        </pc:cxnChg>
        <pc:cxnChg chg="add mod">
          <ac:chgData name="Chiara Hubner" userId="e0ad7b12f8fd3c82" providerId="LiveId" clId="{0AF49F21-F124-4586-9618-11C084E1BBF6}" dt="2025-03-23T17:25:52.405" v="2693" actId="14100"/>
          <ac:cxnSpMkLst>
            <pc:docMk/>
            <pc:sldMk cId="2783506913" sldId="275"/>
            <ac:cxnSpMk id="38" creationId="{99546854-CD64-0B4E-A56B-BBB23F28125A}"/>
          </ac:cxnSpMkLst>
        </pc:cxnChg>
      </pc:sldChg>
      <pc:sldChg chg="addSp modSp new mod">
        <pc:chgData name="Chiara Hubner" userId="e0ad7b12f8fd3c82" providerId="LiveId" clId="{0AF49F21-F124-4586-9618-11C084E1BBF6}" dt="2025-03-23T17:42:32.564" v="2816" actId="1076"/>
        <pc:sldMkLst>
          <pc:docMk/>
          <pc:sldMk cId="3593572904" sldId="276"/>
        </pc:sldMkLst>
        <pc:spChg chg="mod">
          <ac:chgData name="Chiara Hubner" userId="e0ad7b12f8fd3c82" providerId="LiveId" clId="{0AF49F21-F124-4586-9618-11C084E1BBF6}" dt="2025-03-23T16:52:35.930" v="2357" actId="20577"/>
          <ac:spMkLst>
            <pc:docMk/>
            <pc:sldMk cId="3593572904" sldId="276"/>
            <ac:spMk id="2" creationId="{9A5D0AAF-F1B3-8DFE-EB6A-7F7282D4A5DA}"/>
          </ac:spMkLst>
        </pc:spChg>
        <pc:spChg chg="mod">
          <ac:chgData name="Chiara Hubner" userId="e0ad7b12f8fd3c82" providerId="LiveId" clId="{0AF49F21-F124-4586-9618-11C084E1BBF6}" dt="2025-03-23T17:38:31.595" v="2779" actId="207"/>
          <ac:spMkLst>
            <pc:docMk/>
            <pc:sldMk cId="3593572904" sldId="276"/>
            <ac:spMk id="3" creationId="{95AC1B73-853B-2384-16F4-4DF2EEBCE635}"/>
          </ac:spMkLst>
        </pc:spChg>
        <pc:spChg chg="mod">
          <ac:chgData name="Chiara Hubner" userId="e0ad7b12f8fd3c82" providerId="LiveId" clId="{0AF49F21-F124-4586-9618-11C084E1BBF6}" dt="2025-03-23T17:38:36.376" v="2780" actId="207"/>
          <ac:spMkLst>
            <pc:docMk/>
            <pc:sldMk cId="3593572904" sldId="276"/>
            <ac:spMk id="4" creationId="{6E0BF292-9B0F-90D5-4877-AEB523DFBC52}"/>
          </ac:spMkLst>
        </pc:spChg>
        <pc:spChg chg="mod">
          <ac:chgData name="Chiara Hubner" userId="e0ad7b12f8fd3c82" providerId="LiveId" clId="{0AF49F21-F124-4586-9618-11C084E1BBF6}" dt="2025-03-23T17:38:42.044" v="2781" actId="207"/>
          <ac:spMkLst>
            <pc:docMk/>
            <pc:sldMk cId="3593572904" sldId="276"/>
            <ac:spMk id="5" creationId="{ECF52F07-3AD6-EA53-87FA-E2F73E47A119}"/>
          </ac:spMkLst>
        </pc:spChg>
        <pc:spChg chg="add mod">
          <ac:chgData name="Chiara Hubner" userId="e0ad7b12f8fd3c82" providerId="LiveId" clId="{0AF49F21-F124-4586-9618-11C084E1BBF6}" dt="2025-03-23T16:55:39.283" v="2375" actId="255"/>
          <ac:spMkLst>
            <pc:docMk/>
            <pc:sldMk cId="3593572904" sldId="276"/>
            <ac:spMk id="8" creationId="{77C15961-9BE5-DB77-C521-AB3ABF265D94}"/>
          </ac:spMkLst>
        </pc:spChg>
        <pc:spChg chg="add mod">
          <ac:chgData name="Chiara Hubner" userId="e0ad7b12f8fd3c82" providerId="LiveId" clId="{0AF49F21-F124-4586-9618-11C084E1BBF6}" dt="2025-03-23T17:09:42.912" v="2635"/>
          <ac:spMkLst>
            <pc:docMk/>
            <pc:sldMk cId="3593572904" sldId="276"/>
            <ac:spMk id="9" creationId="{B541FA0C-F7AD-E26F-28D2-AF93055ACA26}"/>
          </ac:spMkLst>
        </pc:spChg>
        <pc:spChg chg="add mod ord">
          <ac:chgData name="Chiara Hubner" userId="e0ad7b12f8fd3c82" providerId="LiveId" clId="{0AF49F21-F124-4586-9618-11C084E1BBF6}" dt="2025-03-23T17:38:26.961" v="2778" actId="167"/>
          <ac:spMkLst>
            <pc:docMk/>
            <pc:sldMk cId="3593572904" sldId="276"/>
            <ac:spMk id="10" creationId="{30A88132-B502-396A-1344-0B93508C0512}"/>
          </ac:spMkLst>
        </pc:spChg>
        <pc:picChg chg="add mod">
          <ac:chgData name="Chiara Hubner" userId="e0ad7b12f8fd3c82" providerId="LiveId" clId="{0AF49F21-F124-4586-9618-11C084E1BBF6}" dt="2025-03-23T16:56:14.085" v="2379" actId="14100"/>
          <ac:picMkLst>
            <pc:docMk/>
            <pc:sldMk cId="3593572904" sldId="276"/>
            <ac:picMk id="7" creationId="{6316CEC7-4308-C57B-C778-2F5A6EBC63C8}"/>
          </ac:picMkLst>
        </pc:picChg>
        <pc:picChg chg="add mod">
          <ac:chgData name="Chiara Hubner" userId="e0ad7b12f8fd3c82" providerId="LiveId" clId="{0AF49F21-F124-4586-9618-11C084E1BBF6}" dt="2025-03-23T17:42:32.564" v="2816" actId="1076"/>
          <ac:picMkLst>
            <pc:docMk/>
            <pc:sldMk cId="3593572904" sldId="276"/>
            <ac:picMk id="2050" creationId="{5FBF56A3-F2CC-79D7-06FD-592A1DB0E894}"/>
          </ac:picMkLst>
        </pc:picChg>
      </pc:sldChg>
      <pc:sldChg chg="add del">
        <pc:chgData name="Chiara Hubner" userId="e0ad7b12f8fd3c82" providerId="LiveId" clId="{0AF49F21-F124-4586-9618-11C084E1BBF6}" dt="2025-03-23T16:47:31.493" v="2262"/>
        <pc:sldMkLst>
          <pc:docMk/>
          <pc:sldMk cId="4270561417" sldId="276"/>
        </pc:sldMkLst>
      </pc:sldChg>
      <pc:sldChg chg="addSp modSp new mod">
        <pc:chgData name="Chiara Hubner" userId="e0ad7b12f8fd3c82" providerId="LiveId" clId="{0AF49F21-F124-4586-9618-11C084E1BBF6}" dt="2025-03-23T17:41:08.342" v="2811" actId="207"/>
        <pc:sldMkLst>
          <pc:docMk/>
          <pc:sldMk cId="496791359" sldId="277"/>
        </pc:sldMkLst>
        <pc:spChg chg="mod">
          <ac:chgData name="Chiara Hubner" userId="e0ad7b12f8fd3c82" providerId="LiveId" clId="{0AF49F21-F124-4586-9618-11C084E1BBF6}" dt="2025-03-23T17:31:50.739" v="2731" actId="20577"/>
          <ac:spMkLst>
            <pc:docMk/>
            <pc:sldMk cId="496791359" sldId="277"/>
            <ac:spMk id="2" creationId="{58AF63B8-7277-60DE-3473-63E216D16B24}"/>
          </ac:spMkLst>
        </pc:spChg>
        <pc:spChg chg="mod">
          <ac:chgData name="Chiara Hubner" userId="e0ad7b12f8fd3c82" providerId="LiveId" clId="{0AF49F21-F124-4586-9618-11C084E1BBF6}" dt="2025-03-23T17:31:38.557" v="2721" actId="20577"/>
          <ac:spMkLst>
            <pc:docMk/>
            <pc:sldMk cId="496791359" sldId="277"/>
            <ac:spMk id="3" creationId="{92023E87-C625-1DEC-3722-60FDA54E67A4}"/>
          </ac:spMkLst>
        </pc:spChg>
        <pc:spChg chg="mod">
          <ac:chgData name="Chiara Hubner" userId="e0ad7b12f8fd3c82" providerId="LiveId" clId="{0AF49F21-F124-4586-9618-11C084E1BBF6}" dt="2025-03-23T17:40:56.658" v="2809" actId="207"/>
          <ac:spMkLst>
            <pc:docMk/>
            <pc:sldMk cId="496791359" sldId="277"/>
            <ac:spMk id="4" creationId="{B8281C47-B231-54AF-0087-E2138280DA0B}"/>
          </ac:spMkLst>
        </pc:spChg>
        <pc:spChg chg="mod">
          <ac:chgData name="Chiara Hubner" userId="e0ad7b12f8fd3c82" providerId="LiveId" clId="{0AF49F21-F124-4586-9618-11C084E1BBF6}" dt="2025-03-23T17:41:01.613" v="2810" actId="207"/>
          <ac:spMkLst>
            <pc:docMk/>
            <pc:sldMk cId="496791359" sldId="277"/>
            <ac:spMk id="5" creationId="{C874D9C0-476B-D6D6-2ECE-2AA9EE00F83C}"/>
          </ac:spMkLst>
        </pc:spChg>
        <pc:spChg chg="mod">
          <ac:chgData name="Chiara Hubner" userId="e0ad7b12f8fd3c82" providerId="LiveId" clId="{0AF49F21-F124-4586-9618-11C084E1BBF6}" dt="2025-03-23T17:41:08.342" v="2811" actId="207"/>
          <ac:spMkLst>
            <pc:docMk/>
            <pc:sldMk cId="496791359" sldId="277"/>
            <ac:spMk id="6" creationId="{18208F2C-FBDB-681D-7AFF-DDE48AB283AC}"/>
          </ac:spMkLst>
        </pc:spChg>
        <pc:spChg chg="add mod">
          <ac:chgData name="Chiara Hubner" userId="e0ad7b12f8fd3c82" providerId="LiveId" clId="{0AF49F21-F124-4586-9618-11C084E1BBF6}" dt="2025-03-23T17:32:03.839" v="2732"/>
          <ac:spMkLst>
            <pc:docMk/>
            <pc:sldMk cId="496791359" sldId="277"/>
            <ac:spMk id="7" creationId="{B2BDFDC7-F02A-5366-8D25-A6B5DBD34D07}"/>
          </ac:spMkLst>
        </pc:spChg>
        <pc:spChg chg="add mod ord">
          <ac:chgData name="Chiara Hubner" userId="e0ad7b12f8fd3c82" providerId="LiveId" clId="{0AF49F21-F124-4586-9618-11C084E1BBF6}" dt="2025-03-23T17:40:47.296" v="2808" actId="167"/>
          <ac:spMkLst>
            <pc:docMk/>
            <pc:sldMk cId="496791359" sldId="277"/>
            <ac:spMk id="8" creationId="{A704DD02-7A03-8D37-9F5E-7BA653614D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7945C-3FDD-46F1-8B1D-A64180FE62FC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87D75-3C6C-4EE6-8B54-E20BC8C46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25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87D75-3C6C-4EE6-8B54-E20BC8C4635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11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EFC49-946E-09EA-41BA-0A12E24A1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C4FFCD-8DC8-6B69-EC3F-AB821C181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441586-2BA8-9398-F4B5-CF2A5F9A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2D6A9-A030-61E1-F413-115DAAFF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73F69C-AEB9-9FDD-B88F-469D4424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58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7B112-07C2-88BD-3642-E4FF8B06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258BFE-F107-29C2-9B01-69B26A015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A9DE07-2DF7-468B-0C59-1DAB747F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C61D6B-8CEF-06C6-6723-253B319E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2656BC-EEA5-7D8E-8703-F66A5BDE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05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B11AC07-C743-B442-66C7-22011B90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A8B69E-6951-FFDB-0E51-C08C6C6A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A673C7-73DC-208E-95D7-CA6B1F73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5D16B-C746-86E7-38A8-38C04412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AA5C44-5BCB-3140-BF20-45FABAA3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98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0422A-2A6E-932D-52E3-F5A1E6D8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E91387-1620-5515-6BEF-8795D259B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927845-6B6F-D579-4578-C2F6F74E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DC855E-8635-2650-3B46-283AF38A5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5BB542-EA3A-38EC-2A91-1D02DADF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65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1E699-ABAE-B0F6-0169-10E8E1DF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AD87B8-A2CA-8A3D-23E8-4A2CA932E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FB1A0C-D320-878C-AD8C-FCEAD937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A67896-321F-CB7D-7107-4ADFEC0B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1C16F-CE5D-BB0E-2A9C-0A078CB3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27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80EE9-ED5F-D04E-A634-FEA1E342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3F3FC8-1740-394C-051A-C8A8305E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A3DB4C-9051-3BB3-64F0-07D2FED3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658D48-53C1-4D73-5ABE-393836F2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62D7F3-EFC7-7509-27EC-5E84CD36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6B34F7-6348-AB04-9E27-20F5F0C3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90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EBCC3-D688-7999-9527-FF564868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E499E6-F89C-AF66-5EAB-EC5A6584B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CDC308-2F13-BB51-1D21-F638289B5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CB9E7F-1B00-4B70-1676-B4163066B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343BCE9-DF71-B778-9706-FD27D627B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2590F01-7F0D-803C-E468-8A28E994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E0B7D5-6530-A866-89FD-E12F18F9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C11E6E-C3D6-C61B-EEE3-C460ABE5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08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F61FF-3C9A-B50E-DD96-0DC24ACA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611E9C-56BB-E35B-0FDA-72136B2E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069AEF-BA2D-96CC-7FDB-08D930F9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DC10AF-C64A-424F-7FD6-C9D7C727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8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4EFBEB-494E-640C-54B0-9F30D2EB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EABCE3-CE99-1FCC-F605-704D0C7A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56723F-34BF-6544-116D-40072D76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43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ED285-5C8C-21CC-0CF4-356C1DA4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E0E30D-8309-581C-B01B-A3402D60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9756BA-F87A-736D-E70F-9F9375DEE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507818-3AD6-CCD4-8A49-CF59F885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CF0258-D96E-B7FC-DD70-98CB5759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5FBA25-DB91-D7EE-0978-FE8E78EA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7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084EB-D7B4-2DA7-FF83-D8850C4B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2818A7-DB96-027A-8BBF-63A04A1CD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0228C2-DABD-65F0-215C-E95257578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76215E-296D-7728-8ABD-207B88A4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30th April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33211B-AFE7-4F0B-BD4B-012CE03E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Chiara-Marlen Hubner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FA7733-D89B-94F8-9C8C-AFD9D1B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4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003507-E264-B664-DFC0-DD209A8B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B90ECE-FB09-2D6B-657B-CEAE04F80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1CB5F6-1683-37BE-D6B2-AA450432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F1DBC9-11FA-72E6-37D9-47412BE6C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127A9B-7490-4A80-4CBD-E3C2E9E4E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7D0CD-5F22-47D8-B2E2-5674DB4F79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5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hiara.hubner@awi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doi.org/10.5194/egusphere-egu25-4579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22jc019322" TargetMode="External"/><Relationship Id="rId3" Type="http://schemas.openxmlformats.org/officeDocument/2006/relationships/hyperlink" Target="https://doi.org/10.1073/pnas.2217946120" TargetMode="External"/><Relationship Id="rId7" Type="http://schemas.openxmlformats.org/officeDocument/2006/relationships/hyperlink" Target="https://doi.org/10.1016/j.chemgeo.2014.01.006" TargetMode="External"/><Relationship Id="rId2" Type="http://schemas.openxmlformats.org/officeDocument/2006/relationships/hyperlink" Target="https://doi.org/10.1029/2008JC0048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envsoft.2018.02.004" TargetMode="External"/><Relationship Id="rId11" Type="http://schemas.openxmlformats.org/officeDocument/2006/relationships/hyperlink" Target="https://doi.org/10.1029/2023JC020608" TargetMode="External"/><Relationship Id="rId5" Type="http://schemas.openxmlformats.org/officeDocument/2006/relationships/hyperlink" Target="https://www.diva-portal.org/smash/get/diva2:1729240/FULLTEXT01.pdf" TargetMode="External"/><Relationship Id="rId10" Type="http://schemas.openxmlformats.org/officeDocument/2006/relationships/hyperlink" Target="https://doi.org/10.5194/egusphere-egu25-7347" TargetMode="External"/><Relationship Id="rId4" Type="http://schemas.openxmlformats.org/officeDocument/2006/relationships/hyperlink" Target="https://doi.org/10.1002/2016JC012133" TargetMode="External"/><Relationship Id="rId9" Type="http://schemas.openxmlformats.org/officeDocument/2006/relationships/hyperlink" Target="https://doi.org/10.1002/2017GL07512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chiara.hubner@awi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70DC8-2CE0-4E52-64A5-5B632584B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5050413" cy="28413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Using Noble Gases to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Constrain Parameterizations of  Arctic Air-Sea-Ice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Gas Exchange Processes</a:t>
            </a:r>
            <a:endParaRPr lang="en-US" sz="37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0C8201E-0AD2-65C8-0F7F-EDAFB3F14961}"/>
              </a:ext>
            </a:extLst>
          </p:cNvPr>
          <p:cNvSpPr/>
          <p:nvPr/>
        </p:nvSpPr>
        <p:spPr>
          <a:xfrm>
            <a:off x="8098618" y="0"/>
            <a:ext cx="3636180" cy="3853887"/>
          </a:xfrm>
          <a:prstGeom prst="rect">
            <a:avLst/>
          </a:prstGeom>
          <a:solidFill>
            <a:srgbClr val="1168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A20B3A-C809-FFA7-DEFF-A40ACB35ADE6}"/>
              </a:ext>
            </a:extLst>
          </p:cNvPr>
          <p:cNvSpPr txBox="1"/>
          <p:nvPr/>
        </p:nvSpPr>
        <p:spPr>
          <a:xfrm>
            <a:off x="8829003" y="4076622"/>
            <a:ext cx="2870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Vienna,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30th April 2025,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  <a:effectLst/>
              </a:rPr>
              <a:t>EGU25-4579,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OS1.1</a:t>
            </a:r>
            <a:endParaRPr lang="de-DE" sz="32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CFBD1D-75EE-9802-B5CE-A56B50D42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874BB"/>
              </a:clrFrom>
              <a:clrTo>
                <a:srgbClr val="0874B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"/>
          <a:stretch/>
        </p:blipFill>
        <p:spPr bwMode="auto">
          <a:xfrm>
            <a:off x="10039535" y="1550401"/>
            <a:ext cx="1514754" cy="22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Transport, Wasserfahrzeug, Wasser, draußen enthält.&#10;&#10;Automatisch generierte Beschreibung">
            <a:extLst>
              <a:ext uri="{FF2B5EF4-FFF2-40B4-BE49-F238E27FC236}">
                <a16:creationId xmlns:a16="http://schemas.microsoft.com/office/drawing/2014/main" id="{DBC6CED5-B422-07EE-25FE-7DEF018B1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r="20881" b="-2"/>
          <a:stretch/>
        </p:blipFill>
        <p:spPr>
          <a:xfrm>
            <a:off x="6678468" y="1452981"/>
            <a:ext cx="3186621" cy="31866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11" name="Grafik 10" descr="Ein Bild, das Muster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C7721D6A-5BAA-7E75-3EB7-F5FEDF85E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90" y="5488811"/>
            <a:ext cx="1350577" cy="135057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89B926E7-6E09-1D2C-0C2F-F811D6F7A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711" y="3652767"/>
            <a:ext cx="6861907" cy="28413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b="1" dirty="0"/>
              <a:t>Chiara-Marlen Hubner</a:t>
            </a:r>
            <a:r>
              <a:rPr lang="en-US" dirty="0"/>
              <a:t>*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(</a:t>
            </a:r>
            <a:r>
              <a:rPr lang="en-US" dirty="0">
                <a:solidFill>
                  <a:srgbClr val="FF66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chiara.hubner@awi.de</a:t>
            </a:r>
            <a:r>
              <a:rPr lang="en-US" dirty="0"/>
              <a:t>),</a:t>
            </a:r>
            <a:br>
              <a:rPr lang="en-US" dirty="0"/>
            </a:br>
            <a:r>
              <a:rPr lang="en-US" dirty="0"/>
              <a:t>Stanley Scott, Yannis </a:t>
            </a:r>
            <a:r>
              <a:rPr lang="en-US" dirty="0" err="1"/>
              <a:t>Arck</a:t>
            </a:r>
            <a:r>
              <a:rPr lang="en-US" dirty="0"/>
              <a:t>, and Werner </a:t>
            </a:r>
            <a:r>
              <a:rPr lang="en-US" dirty="0" err="1"/>
              <a:t>Aeschbach</a:t>
            </a:r>
            <a:endParaRPr lang="en-US" dirty="0"/>
          </a:p>
          <a:p>
            <a:pPr algn="l"/>
            <a:r>
              <a:rPr lang="en-US" dirty="0"/>
              <a:t>Institute of Environmental Physics, </a:t>
            </a:r>
            <a:br>
              <a:rPr lang="en-US" dirty="0"/>
            </a:br>
            <a:r>
              <a:rPr lang="en-US" dirty="0"/>
              <a:t>Heidelberg University, Heidelberg, Germany</a:t>
            </a:r>
            <a:br>
              <a:rPr lang="en-US" sz="2000" dirty="0"/>
            </a:br>
            <a:br>
              <a:rPr lang="en-US" sz="1600" dirty="0"/>
            </a:br>
            <a:r>
              <a:rPr lang="en-US" sz="1600" dirty="0"/>
              <a:t>* now at: Alfred-Wegener-Institute, Helmholtz Center for Polar and </a:t>
            </a:r>
            <a:br>
              <a:rPr lang="en-US" sz="1600" dirty="0"/>
            </a:br>
            <a:r>
              <a:rPr lang="en-US" sz="1600" dirty="0"/>
              <a:t>   Marine Research, Bremerhaven, Germany and </a:t>
            </a:r>
            <a:br>
              <a:rPr lang="en-US" sz="1600" dirty="0"/>
            </a:br>
            <a:r>
              <a:rPr lang="en-US" sz="1600" dirty="0"/>
              <a:t>   University of Bremen, Bremen, Germany  </a:t>
            </a:r>
          </a:p>
        </p:txBody>
      </p:sp>
      <p:pic>
        <p:nvPicPr>
          <p:cNvPr id="5" name="Picture 2" descr="EGU General Assembly #EGU25 27 April - 2 May 2025">
            <a:extLst>
              <a:ext uri="{FF2B5EF4-FFF2-40B4-BE49-F238E27FC236}">
                <a16:creationId xmlns:a16="http://schemas.microsoft.com/office/drawing/2014/main" id="{DB7EC956-FEB3-FF70-7487-AAAC5C9A1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E72BA"/>
              </a:clrFrom>
              <a:clrTo>
                <a:srgbClr val="0E72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14002" r="3562" b="15064"/>
          <a:stretch/>
        </p:blipFill>
        <p:spPr bwMode="auto">
          <a:xfrm>
            <a:off x="8812995" y="72460"/>
            <a:ext cx="2574785" cy="12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9568440-31E6-8E7B-78CC-695B80E7FC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874BB"/>
              </a:clrFrom>
              <a:clrTo>
                <a:srgbClr val="0874BB">
                  <a:alpha val="0"/>
                </a:srgbClr>
              </a:clrTo>
            </a:clrChange>
          </a:blip>
          <a:srcRect t="16787" b="18925"/>
          <a:stretch/>
        </p:blipFill>
        <p:spPr>
          <a:xfrm>
            <a:off x="4950787" y="37071"/>
            <a:ext cx="3068809" cy="10125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3A12F35-5AF7-5001-F6D9-5C1711F23324}"/>
              </a:ext>
            </a:extLst>
          </p:cNvPr>
          <p:cNvSpPr txBox="1"/>
          <p:nvPr/>
        </p:nvSpPr>
        <p:spPr>
          <a:xfrm>
            <a:off x="8298323" y="6508541"/>
            <a:ext cx="33083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66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https://doi.org/10.5194/egusphere-egu25-4579</a:t>
            </a:r>
            <a:r>
              <a:rPr lang="de-DE" sz="1200" dirty="0">
                <a:solidFill>
                  <a:srgbClr val="FF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39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A704DD02-7A03-8D37-9F5E-7BA653614D75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AF63B8-7277-60DE-3473-63E216D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023E87-C625-1DEC-3722-60FDA54E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7"/>
            <a:ext cx="10515600" cy="4627417"/>
          </a:xfrm>
        </p:spPr>
        <p:txBody>
          <a:bodyPr>
            <a:normAutofit fontScale="47500" lnSpcReduction="20000"/>
          </a:bodyPr>
          <a:lstStyle/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Tanhua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E. P. Jones, E. Jeansson, S.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Jutterström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W. M.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Smethie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Jr., D.W. R. Wallace and L. G. Anderson, “Ventilation of the Arctic Ocean: Mean Ages and Inventories of Anthropogenic CO2 and CFC-11”,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Journal of Geophysical Research: Oceans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114 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(C1), 2009,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https://doi.org/10.1029/2008JC004868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M. Seltzer, D. P. Nicholson, W. M. 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Smethie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R. L. Tyne, E. Le Roy, R. H. R. Stanley, M. Stute, P. H. Barry, K. McPaul, P. W. Davidson, B. X. Chang, P. A. Rafter, P. 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Lethaby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R. J. Johnson, S. 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Khatiwala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W. J. Jenkins, “Dissolved gases in the deep North Atlantic track ocean ventilation processes”, 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Proceedings of the National Academy of Sciences U.S.A. , 120 (11),  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2023,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https://doi.org/10.1073/pnas.2217946120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Aeschbach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“New Perspectives for Noble Gases in Oceanography”,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Journal of Geophysical Research: Oceans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121 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(8), 6550-6554, 2016,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https://doi.org/10.1002/2016JC012133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C.-M. Hubner, S. Scott, Y.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Arck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Aeschbach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“New Noble Gas-Derived Parameterizations of Arctic Air-Sea-Ice Gas Exchange Processes” (Manuscript in preparation), Institute of Environmental Physics, Heidelberg University, 2025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Snoeijs-Leijonmalm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the SAS-Oden 2021 Scientific Party, 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Expedition Report </a:t>
            </a:r>
            <a:r>
              <a:rPr lang="en-US" sz="1800" i="1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Swedarctic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Synoptic Arctic Survey 2021 with Icebreaker Oden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Swedish Polar Research Secretariat, 300pp., 2022,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url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https://www.diva-portal.org/smash/get/diva2:1729240/FULLTEXT01.pdf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M. Jung and W.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Aeschbach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“A New Software Tool for the Analysis of Noble Gas Data Sets from (Ground)water,”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Environmental Modelling &amp; Software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vol. 103, pp. 120–130, 2018,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https://doi.org/10.1016/j.envsoft.2018.02.004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T. Kluge, T. Marx, W.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Aeschbach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-Hertig, C.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Spötl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D. K. Richter, “Noble Gas Concentrations in Fluid Inclusions as Tracer for the Origin of Coarse Crystalline Cryogenic Cave Carbonates”,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Chemical Geology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368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54-62, 2014,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https://doi.org/10.1016/j.chemgeo.2014.01.006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Loose, S.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Stammerjohn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P. N. Sedwick, and S. F. Ackley, “Sea ice formation, glacial melt and the solubility pump boundary conditions in the Ross Sea,”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Journal Of Geophysical Research: Oceans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2023,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https://doi.org/10.1029/2022jc019322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R. C. Hamme, S. R. Emerson, J. P.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Severinghaus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M. C. Long, and I.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Yashayaev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“Using Noble Gas Measurements to Derive Air-Sea Process Information and Predict Physical Gas Saturations”,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Geophysical Research Letters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44, 9901–9909 pp., 2017,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https://doi.org/10.1002/2017GL075123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900" noProof="0" dirty="0"/>
              <a:t>S. Scott, C. Hubner, Y. </a:t>
            </a:r>
            <a:r>
              <a:rPr lang="en-US" sz="1900" noProof="0" dirty="0" err="1"/>
              <a:t>Arck</a:t>
            </a:r>
            <a:r>
              <a:rPr lang="en-US" sz="1900" noProof="0" dirty="0"/>
              <a:t>, and W. </a:t>
            </a:r>
            <a:r>
              <a:rPr lang="en-US" sz="1900" noProof="0" dirty="0" err="1"/>
              <a:t>Aeschbach</a:t>
            </a:r>
            <a:r>
              <a:rPr lang="en-US" sz="1900" noProof="0" dirty="0"/>
              <a:t>: “PAGOS: A New Python Library for Fast Implementation of (Tracer-Based) Hydrological Models”, </a:t>
            </a:r>
            <a:r>
              <a:rPr lang="en-US" sz="1900" i="1" noProof="0" dirty="0"/>
              <a:t>EGU General Assembly 2025</a:t>
            </a:r>
            <a:r>
              <a:rPr lang="en-US" sz="1900" noProof="0" dirty="0"/>
              <a:t>, Vienna, Austria, 27 Apr–2 May 2025, EGU25-7347, 2025, </a:t>
            </a:r>
            <a:r>
              <a:rPr lang="en-US" sz="1900" noProof="0" dirty="0" err="1"/>
              <a:t>doi</a:t>
            </a:r>
            <a:r>
              <a:rPr lang="en-US" sz="1900" noProof="0" dirty="0"/>
              <a:t>: </a:t>
            </a:r>
            <a:r>
              <a:rPr lang="en-US" sz="1900" noProof="0" dirty="0">
                <a:solidFill>
                  <a:srgbClr val="FF66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https://doi.org/10.5194/egusphere-egu25-7347</a:t>
            </a:r>
            <a:r>
              <a:rPr lang="en-US" sz="1900" dirty="0"/>
              <a:t>.</a:t>
            </a:r>
            <a:endParaRPr lang="en-US" sz="1900" noProof="0" dirty="0">
              <a:solidFill>
                <a:srgbClr val="FF66FF"/>
              </a:solidFill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14350" indent="-285750">
              <a:lnSpc>
                <a:spcPts val="1100"/>
              </a:lnSpc>
              <a:tabLst>
                <a:tab pos="180340" algn="l"/>
              </a:tabLst>
            </a:pP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L. Gerke, Y.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Arck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T. </a:t>
            </a: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Tanhua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“Temporal Variability of Ventilation in the Eurasian Arctic Ocean”, 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Journal of Geophysical Research: Oceans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129 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(7), 2024, </a:t>
            </a:r>
            <a:b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FF66FF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https://doi.org/10.1029/2023JC020608</a:t>
            </a:r>
            <a:r>
              <a:rPr lang="en-US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281C47-B231-54AF-0087-E2138280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74D9C0-476B-D6D6-2ECE-2AA9EE00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08F2C-FBDB-681D-7AFF-DDE48AB2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BDFDC7-F02A-5366-8D25-A6B5DBD34D07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679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021BADAE-7610-8E21-FD48-FBD068502EE8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DE6A8-0041-6697-A166-558481E5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Solubility, Excess Air and Sea Ice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53D6A2-2739-7218-B54C-41C093F5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9243BA-A463-3CEF-B5A9-799E42E0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8FBF39-FAC9-9FA0-1EBF-38A92295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C91971-E74B-5D15-381C-CB01102E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7" y="1928016"/>
            <a:ext cx="6038850" cy="4171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A7A737-09D4-A2A9-A020-2462A69A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25" t="50202" r="49309" b="14074"/>
          <a:stretch/>
        </p:blipFill>
        <p:spPr>
          <a:xfrm>
            <a:off x="6541872" y="1465647"/>
            <a:ext cx="2265037" cy="22602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B6603E-D7D4-7E02-2567-FF07750CD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8" t="50202" r="24436" b="14074"/>
          <a:stretch/>
        </p:blipFill>
        <p:spPr>
          <a:xfrm>
            <a:off x="8806909" y="1477149"/>
            <a:ext cx="2265037" cy="22602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4917730-9003-E881-583F-A2139EE8D935}"/>
              </a:ext>
            </a:extLst>
          </p:cNvPr>
          <p:cNvSpPr txBox="1"/>
          <p:nvPr/>
        </p:nvSpPr>
        <p:spPr>
          <a:xfrm>
            <a:off x="7013812" y="3793405"/>
            <a:ext cx="466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Hamme and </a:t>
            </a:r>
            <a:r>
              <a:rPr lang="en-US" dirty="0" err="1"/>
              <a:t>Severinghaus</a:t>
            </a:r>
            <a:r>
              <a:rPr lang="en-US" dirty="0"/>
              <a:t> 2007</a:t>
            </a:r>
          </a:p>
        </p:txBody>
      </p:sp>
      <p:pic>
        <p:nvPicPr>
          <p:cNvPr id="12" name="Grafik 11" descr="Ein Bild, das Kreis, Screenshot, Grafiken, Diagramm enthält.&#10;&#10;Automatisch generierte Beschreibung">
            <a:extLst>
              <a:ext uri="{FF2B5EF4-FFF2-40B4-BE49-F238E27FC236}">
                <a16:creationId xmlns:a16="http://schemas.microsoft.com/office/drawing/2014/main" id="{078FDB6D-B84F-9B1A-4BB3-AC032A10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56" y="4288795"/>
            <a:ext cx="3611804" cy="19393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60F2B9-57D8-8288-8C05-B2EB1DACFD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7902" y="4288795"/>
            <a:ext cx="1861174" cy="111398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E0310A6-3723-59AC-399C-79884B9806D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697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30365C9-BEDF-4795-AB02-480E9B004D7B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77E96C-3EE5-55C7-B120-CD390A6E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Model, QSS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A4847A-A756-842E-0515-FA0810CD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18AA42-5CA9-27DB-9EB6-C05DFB28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70CEE8-BF90-CD2E-08A5-65C47709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5BFA351C-21FA-24EE-8EA4-1A7B22ADD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2" y="1630012"/>
            <a:ext cx="8229616" cy="45720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81322FE-B512-E8CB-66CF-23DCD6B61FE2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C48C854-49CA-1A21-711B-FC945D7F5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16" y="766436"/>
            <a:ext cx="4929687" cy="6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2DE1297-E341-22FF-D5D5-3023E2530CBD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4A83B-A247-7360-E25B-29D6AB2F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Model, QSS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4FDF9-3A03-7735-B212-A7839325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32854B-A985-FD7A-C48A-FBB05A67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B326A8-1C96-70FB-FE82-6216D9A2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9B421950-4702-C542-C5B0-F15A04640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312"/>
            <a:ext cx="12192000" cy="406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85D03B3-1D87-57D2-DECF-B71B0EEC55E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708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35429652-1652-9886-8315-13EB2E17BC5B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342844-2D12-1654-56DE-DD9B8E16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2BF852-A122-DA1F-E2E9-231FB58F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1F32A4-25EF-A4EC-8C45-CF088241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5468D7-9F06-E0EB-2967-CD5BC246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Text, Diagramm, Reihe, parallel enthält.&#10;&#10;Automatisch generierte Beschreibung">
            <a:extLst>
              <a:ext uri="{FF2B5EF4-FFF2-40B4-BE49-F238E27FC236}">
                <a16:creationId xmlns:a16="http://schemas.microsoft.com/office/drawing/2014/main" id="{1C1C74A7-7DCF-57B9-C769-14DA10253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83" y="508273"/>
            <a:ext cx="5862020" cy="586202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2699DE-A16F-EB4A-78D0-8E6DF94FE370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458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>
            <a:extLst>
              <a:ext uri="{FF2B5EF4-FFF2-40B4-BE49-F238E27FC236}">
                <a16:creationId xmlns:a16="http://schemas.microsoft.com/office/drawing/2014/main" id="{E0111696-E51A-97AF-EA77-155F8F9D421E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D8DE25-AE69-4BC0-62CC-67F12FC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95F42C-133F-042B-B450-B27133E4B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8330" cy="843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Arctic Ocean is major reservoir of anthropogenic carbon </a:t>
            </a:r>
            <a:r>
              <a:rPr lang="en-US" sz="1800" dirty="0"/>
              <a:t>(</a:t>
            </a:r>
            <a:r>
              <a:rPr lang="en-US" sz="1800" dirty="0" err="1"/>
              <a:t>Tanhua</a:t>
            </a:r>
            <a:r>
              <a:rPr lang="en-US" sz="1800" dirty="0"/>
              <a:t> et al. 2009)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C21C93-C644-7D90-9E83-524BBAA2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F672E5-BE3D-E58A-D3C6-CC0A2B2E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16C3C-D649-76D2-01A9-6ED6C993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0A4C39-EC9E-4DA2-72D3-0691436251B6}"/>
              </a:ext>
            </a:extLst>
          </p:cNvPr>
          <p:cNvSpPr txBox="1"/>
          <p:nvPr/>
        </p:nvSpPr>
        <p:spPr>
          <a:xfrm>
            <a:off x="9060785" y="4243932"/>
            <a:ext cx="2088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Improvements on carbon inventory estimates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771B99-2CB4-B35D-2D11-120D9A5E64B2}"/>
              </a:ext>
            </a:extLst>
          </p:cNvPr>
          <p:cNvSpPr txBox="1"/>
          <p:nvPr/>
        </p:nvSpPr>
        <p:spPr>
          <a:xfrm>
            <a:off x="6806309" y="4224219"/>
            <a:ext cx="1593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Improved ventilation estimates</a:t>
            </a:r>
            <a:br>
              <a:rPr lang="en-US" sz="2400" dirty="0"/>
            </a:br>
            <a:r>
              <a:rPr lang="en-US" sz="2400" dirty="0"/>
              <a:t>(transient tracers)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3F3691F-0EC5-54B5-48C6-6F4DBBEB30CA}"/>
              </a:ext>
            </a:extLst>
          </p:cNvPr>
          <p:cNvSpPr txBox="1"/>
          <p:nvPr/>
        </p:nvSpPr>
        <p:spPr>
          <a:xfrm>
            <a:off x="853641" y="4224219"/>
            <a:ext cx="184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Sparse data,</a:t>
            </a:r>
            <a:br>
              <a:rPr lang="en-US" sz="2400" dirty="0"/>
            </a:br>
            <a:r>
              <a:rPr lang="en-US" sz="2400" dirty="0"/>
              <a:t>surface saturations?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582AA9-D004-8FC8-5869-25470BD07ED5}"/>
              </a:ext>
            </a:extLst>
          </p:cNvPr>
          <p:cNvSpPr txBox="1"/>
          <p:nvPr/>
        </p:nvSpPr>
        <p:spPr>
          <a:xfrm>
            <a:off x="3717176" y="4243932"/>
            <a:ext cx="2178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Noble gases</a:t>
            </a:r>
            <a:br>
              <a:rPr lang="en-US" sz="2400" dirty="0"/>
            </a:br>
            <a:r>
              <a:rPr lang="en-US" sz="2400" dirty="0"/>
              <a:t>1. Constant atmospheric abundance</a:t>
            </a:r>
          </a:p>
          <a:p>
            <a:pPr algn="ctr"/>
            <a:r>
              <a:rPr lang="en-US" sz="2400" dirty="0"/>
              <a:t>2. Inert</a:t>
            </a:r>
          </a:p>
        </p:txBody>
      </p:sp>
      <p:pic>
        <p:nvPicPr>
          <p:cNvPr id="14" name="Grafik 13" descr="Ein Bild, das Grafiken, Logo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1479F8CE-7FCC-15A6-F130-B9B8EF8D8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321" y="3178205"/>
            <a:ext cx="1593356" cy="1025742"/>
          </a:xfrm>
          <a:prstGeom prst="rect">
            <a:avLst/>
          </a:prstGeom>
        </p:spPr>
      </p:pic>
      <p:pic>
        <p:nvPicPr>
          <p:cNvPr id="16" name="Grafik 15" descr="Ein Bild, das Grafiken, Kinderkunst, Clipart, Grafikdesign enthält.&#10;&#10;KI-generierte Inhalte können fehlerhaft sein.">
            <a:extLst>
              <a:ext uri="{FF2B5EF4-FFF2-40B4-BE49-F238E27FC236}">
                <a16:creationId xmlns:a16="http://schemas.microsoft.com/office/drawing/2014/main" id="{7E4FD012-3D04-98A8-5552-CA7E45E9C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09" y="2971229"/>
            <a:ext cx="1593356" cy="1238055"/>
          </a:xfrm>
          <a:prstGeom prst="rect">
            <a:avLst/>
          </a:prstGeom>
        </p:spPr>
      </p:pic>
      <p:pic>
        <p:nvPicPr>
          <p:cNvPr id="20" name="Grafik 19" descr="Ein Bild, das Farbigkeit, Grafiken,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88418AF4-D81E-90D8-480C-3ED92FE62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91" y="2478950"/>
            <a:ext cx="1593356" cy="1730334"/>
          </a:xfrm>
          <a:prstGeom prst="rect">
            <a:avLst/>
          </a:prstGeom>
        </p:spPr>
      </p:pic>
      <p:pic>
        <p:nvPicPr>
          <p:cNvPr id="22" name="Grafik 21" descr="Ein Bild, das Screenshot, Grafiken, Grafikdesign, Electric Blue (Farbe) enthält.&#10;&#10;KI-generierte Inhalte können fehlerhaft sein.">
            <a:extLst>
              <a:ext uri="{FF2B5EF4-FFF2-40B4-BE49-F238E27FC236}">
                <a16:creationId xmlns:a16="http://schemas.microsoft.com/office/drawing/2014/main" id="{7B3A0EBB-BD40-6049-0408-F2174D71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4" y="3166274"/>
            <a:ext cx="1630171" cy="1036141"/>
          </a:xfrm>
          <a:prstGeom prst="rect">
            <a:avLst/>
          </a:prstGeom>
        </p:spPr>
      </p:pic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2DE7AB41-C8B4-0DBE-4E5E-9D6848C99224}"/>
              </a:ext>
            </a:extLst>
          </p:cNvPr>
          <p:cNvSpPr/>
          <p:nvPr/>
        </p:nvSpPr>
        <p:spPr>
          <a:xfrm>
            <a:off x="8637817" y="3707547"/>
            <a:ext cx="432352" cy="1425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FD6D7966-DFA6-5051-7A9A-2B44C2484658}"/>
              </a:ext>
            </a:extLst>
          </p:cNvPr>
          <p:cNvSpPr/>
          <p:nvPr/>
        </p:nvSpPr>
        <p:spPr>
          <a:xfrm>
            <a:off x="5985013" y="3716123"/>
            <a:ext cx="432352" cy="1425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096739E-02E3-D18B-C731-3117C8C7E788}"/>
              </a:ext>
            </a:extLst>
          </p:cNvPr>
          <p:cNvSpPr txBox="1"/>
          <p:nvPr/>
        </p:nvSpPr>
        <p:spPr>
          <a:xfrm>
            <a:off x="8014242" y="6035159"/>
            <a:ext cx="3875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(Seltzer et al. 2023, </a:t>
            </a:r>
            <a:r>
              <a:rPr lang="en-US" sz="1800" dirty="0" err="1"/>
              <a:t>Aeschbach</a:t>
            </a:r>
            <a:r>
              <a:rPr lang="en-US" sz="1800" dirty="0"/>
              <a:t> 2016)</a:t>
            </a:r>
            <a:endParaRPr lang="en-US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6108B18-B6D7-644B-5182-D8BD32AFA6C6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sp>
        <p:nvSpPr>
          <p:cNvPr id="11" name="Pfeil: nach rechts 23">
            <a:extLst>
              <a:ext uri="{FF2B5EF4-FFF2-40B4-BE49-F238E27FC236}">
                <a16:creationId xmlns:a16="http://schemas.microsoft.com/office/drawing/2014/main" id="{4795378A-AC04-38E8-600C-A5F7CA7DAB33}"/>
              </a:ext>
            </a:extLst>
          </p:cNvPr>
          <p:cNvSpPr/>
          <p:nvPr/>
        </p:nvSpPr>
        <p:spPr>
          <a:xfrm rot="10800000">
            <a:off x="3069729" y="3721587"/>
            <a:ext cx="432352" cy="1425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3" grpId="0" animBg="1"/>
      <p:bldP spid="24" grpId="0" animBg="1"/>
      <p:bldP spid="26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F05857BE-0AB7-671C-832C-DFAFC6188CF8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C81B7D-BA69-4E84-BD21-A97FE871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Research Questions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175278-FCDE-356D-29D0-C43D9646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987" y="1828662"/>
            <a:ext cx="5722188" cy="363786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is the tracer potential of noble gases in the Arctic Ocean?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are the dominating air-sea-ice gas exchange processes?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Can we model the air-sea-ice gas exchange?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predictions for transient tracers (SF</a:t>
            </a:r>
            <a:r>
              <a:rPr lang="en-US" sz="2400" baseline="-25000" dirty="0"/>
              <a:t>6</a:t>
            </a:r>
            <a:r>
              <a:rPr lang="en-US" sz="2400" dirty="0"/>
              <a:t> &amp; CFC-12) can be made?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Age and ventilation estimates</a:t>
            </a:r>
            <a:endParaRPr lang="en-US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C14CB6-EBBF-CC1A-AEBD-59B9F345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9393C2-F2FB-7600-B5C4-F33E8DF8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4D48-9E74-0C50-FECE-14F83AD4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95A17615-8FA8-3F81-0960-84132E20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30125" r="18730" b="20990"/>
          <a:stretch/>
        </p:blipFill>
        <p:spPr>
          <a:xfrm>
            <a:off x="6977269" y="1963210"/>
            <a:ext cx="4477578" cy="33687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ACC9BE5-8CE8-5EE8-0AAC-283E0194CD01}"/>
              </a:ext>
            </a:extLst>
          </p:cNvPr>
          <p:cNvSpPr txBox="1"/>
          <p:nvPr/>
        </p:nvSpPr>
        <p:spPr>
          <a:xfrm>
            <a:off x="7158658" y="541982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Hubner et al. in prep.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D59C47-7E60-0673-16A0-1A5CB4EEACAF}"/>
              </a:ext>
            </a:extLst>
          </p:cNvPr>
          <p:cNvSpPr txBox="1"/>
          <p:nvPr/>
        </p:nvSpPr>
        <p:spPr>
          <a:xfrm>
            <a:off x="6977269" y="153981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SAS-Oden 2021/VACAO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27AA3E-89A9-C9B4-FFE3-CFFDF29EE323}"/>
              </a:ext>
            </a:extLst>
          </p:cNvPr>
          <p:cNvSpPr txBox="1"/>
          <p:nvPr/>
        </p:nvSpPr>
        <p:spPr>
          <a:xfrm>
            <a:off x="2257010" y="5968795"/>
            <a:ext cx="722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Snoeijs-Leijonmalm</a:t>
            </a:r>
            <a:r>
              <a:rPr lang="en-US" dirty="0"/>
              <a:t> and the SAS-Oden 2021 Scientific Party, 2022)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980349-DA22-1021-3B7F-92C4E8531461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97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85017B1-E5CB-53D5-8435-255D124CB144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4333C3-DBA1-9AF0-6A44-4930C566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D8C25E-DD1E-792F-7932-AE76B45A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77C5DE2-48C5-BA5C-BE28-3390D216291C}"/>
              </a:ext>
            </a:extLst>
          </p:cNvPr>
          <p:cNvSpPr txBox="1">
            <a:spLocks/>
          </p:cNvSpPr>
          <p:nvPr/>
        </p:nvSpPr>
        <p:spPr>
          <a:xfrm>
            <a:off x="838200" y="3591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 Display" panose="020B0004020202020204" pitchFamily="34" charset="0"/>
              </a:rPr>
              <a:t>Data Set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C3188E-6302-63B6-5C07-9753458A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" t="1660" r="56016" b="6160"/>
          <a:stretch/>
        </p:blipFill>
        <p:spPr>
          <a:xfrm>
            <a:off x="477165" y="1969067"/>
            <a:ext cx="4899904" cy="35631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34C25A3-B2A4-ED66-45F0-68F660040BF4}"/>
              </a:ext>
            </a:extLst>
          </p:cNvPr>
          <p:cNvSpPr txBox="1"/>
          <p:nvPr/>
        </p:nvSpPr>
        <p:spPr>
          <a:xfrm>
            <a:off x="4209222" y="5821708"/>
            <a:ext cx="37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Hubner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et al.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in prep.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63CB8E-C22E-6758-6E9C-6CB0FFC7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27" y="3799163"/>
            <a:ext cx="732055" cy="14320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014F2A2-DD11-F83C-2C2E-C55E11D1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" t="92770"/>
          <a:stretch/>
        </p:blipFill>
        <p:spPr>
          <a:xfrm>
            <a:off x="477163" y="5489850"/>
            <a:ext cx="11237668" cy="2794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380CF4-F580-9C71-5481-C45B0399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984" t="1660"/>
          <a:stretch/>
        </p:blipFill>
        <p:spPr>
          <a:xfrm>
            <a:off x="5377069" y="1968024"/>
            <a:ext cx="6337762" cy="380129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196D8E-4F1C-28E6-2F67-F3DE71397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453F94-FD44-2BB8-73FB-26784756652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pic>
        <p:nvPicPr>
          <p:cNvPr id="16" name="Grafik 15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FA5CD0E9-B8BA-2ED4-5CAE-5CC370501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30125" r="18730" b="20990"/>
          <a:stretch/>
        </p:blipFill>
        <p:spPr>
          <a:xfrm>
            <a:off x="10302230" y="-815"/>
            <a:ext cx="1889770" cy="142179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21DF212-69FC-36DE-844D-F3B5A1E05142}"/>
              </a:ext>
            </a:extLst>
          </p:cNvPr>
          <p:cNvSpPr txBox="1">
            <a:spLocks/>
          </p:cNvSpPr>
          <p:nvPr/>
        </p:nvSpPr>
        <p:spPr>
          <a:xfrm>
            <a:off x="838200" y="1453064"/>
            <a:ext cx="11158330" cy="476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First application of full set of five stable noble gases to the Arctic Ocean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970BD39-2906-DDA1-64BB-276E9C9DA7AB}"/>
              </a:ext>
            </a:extLst>
          </p:cNvPr>
          <p:cNvSpPr/>
          <p:nvPr/>
        </p:nvSpPr>
        <p:spPr>
          <a:xfrm>
            <a:off x="711200" y="1916718"/>
            <a:ext cx="2489199" cy="36155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BB31515-5B08-4D19-4F67-312C93320B56}"/>
              </a:ext>
            </a:extLst>
          </p:cNvPr>
          <p:cNvSpPr/>
          <p:nvPr/>
        </p:nvSpPr>
        <p:spPr>
          <a:xfrm>
            <a:off x="7493001" y="1916718"/>
            <a:ext cx="2158999" cy="36155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A041FAAD-CC56-18BA-6054-04D8C1762923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FC7F09-DFDF-7E10-2903-2195C5F23701}"/>
              </a:ext>
            </a:extLst>
          </p:cNvPr>
          <p:cNvSpPr txBox="1"/>
          <p:nvPr/>
        </p:nvSpPr>
        <p:spPr>
          <a:xfrm>
            <a:off x="6116055" y="1624340"/>
            <a:ext cx="5676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Model Developments:</a:t>
            </a:r>
          </a:p>
          <a:p>
            <a:r>
              <a:rPr lang="en-US" sz="2400" dirty="0"/>
              <a:t>A) Static single water mass models</a:t>
            </a:r>
            <a:br>
              <a:rPr lang="en-US" sz="2400" dirty="0"/>
            </a:br>
            <a:r>
              <a:rPr lang="en-US" sz="2400" dirty="0"/>
              <a:t>B) Dynamic box models (</a:t>
            </a:r>
            <a:r>
              <a:rPr lang="en-US" sz="2400" dirty="0" err="1"/>
              <a:t>dC</a:t>
            </a:r>
            <a:r>
              <a:rPr lang="en-US" sz="2400" dirty="0"/>
              <a:t>/dt =…)</a:t>
            </a:r>
          </a:p>
        </p:txBody>
      </p:sp>
      <p:pic>
        <p:nvPicPr>
          <p:cNvPr id="8" name="Grafik 7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C4C7CDFD-0300-EE1A-2F7B-11394083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205" y="1857467"/>
            <a:ext cx="4572009" cy="44988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8F18AC-D194-3A5F-BDA7-5636098C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70F7E2-0E45-52A1-9ABA-49B173FB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69D57D-EB0E-072D-1AE0-2AFD2F9D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2D8C87-A9F1-D54C-C30A-9265539A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Grafik 12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FEC614A3-9B91-7721-04FF-61DA814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204" y="1857467"/>
            <a:ext cx="4572009" cy="4498883"/>
          </a:xfrm>
          <a:prstGeom prst="rect">
            <a:avLst/>
          </a:prstGeom>
        </p:spPr>
      </p:pic>
      <p:pic>
        <p:nvPicPr>
          <p:cNvPr id="15" name="Grafik 14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201D143B-5984-E871-7798-DF4BE3E25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204" y="1857467"/>
            <a:ext cx="4572009" cy="4498884"/>
          </a:xfrm>
          <a:prstGeom prst="rect">
            <a:avLst/>
          </a:prstGeom>
        </p:spPr>
      </p:pic>
      <p:pic>
        <p:nvPicPr>
          <p:cNvPr id="17" name="Grafik 16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C1A9608D-E88F-0859-7F5E-3699B07A8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203" y="1857465"/>
            <a:ext cx="4572009" cy="4498885"/>
          </a:xfrm>
          <a:prstGeom prst="rect">
            <a:avLst/>
          </a:prstGeom>
        </p:spPr>
      </p:pic>
      <p:pic>
        <p:nvPicPr>
          <p:cNvPr id="19" name="Grafik 18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0EE1E314-9DAE-7846-88A4-4B0D92085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201" y="1857465"/>
            <a:ext cx="4572009" cy="4498885"/>
          </a:xfrm>
          <a:prstGeom prst="rect">
            <a:avLst/>
          </a:prstGeom>
        </p:spPr>
      </p:pic>
      <p:pic>
        <p:nvPicPr>
          <p:cNvPr id="21" name="Grafik 20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DE1C4B73-D150-5C84-2E1D-8942B962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26199" y="1857463"/>
            <a:ext cx="4572009" cy="449888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87C705-AA37-AD18-6BF2-9D4081C21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666" y="1624340"/>
            <a:ext cx="4300330" cy="1780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Qualitative Data Analysis: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4EA6DC6-03C4-8FEF-F830-8085E30765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16"/>
          <a:stretch/>
        </p:blipFill>
        <p:spPr>
          <a:xfrm>
            <a:off x="7434470" y="1405915"/>
            <a:ext cx="3936735" cy="955830"/>
          </a:xfrm>
          <a:prstGeom prst="rect">
            <a:avLst/>
          </a:prstGeom>
        </p:spPr>
      </p:pic>
      <p:pic>
        <p:nvPicPr>
          <p:cNvPr id="24" name="Grafik 23" descr="Ein Bild, das Text, Screenshot, Grafiken, Grafikdesign enthält.&#10;&#10;Automatisch generierte Beschreibung">
            <a:extLst>
              <a:ext uri="{FF2B5EF4-FFF2-40B4-BE49-F238E27FC236}">
                <a16:creationId xmlns:a16="http://schemas.microsoft.com/office/drawing/2014/main" id="{3A2D7C2E-B4CD-73E7-D06A-85A95F02C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2" y="2864653"/>
            <a:ext cx="5801771" cy="338916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263ACFF-F353-9517-AF47-D9FEEFFDAA56}"/>
              </a:ext>
            </a:extLst>
          </p:cNvPr>
          <p:cNvSpPr txBox="1"/>
          <p:nvPr/>
        </p:nvSpPr>
        <p:spPr>
          <a:xfrm>
            <a:off x="4653760" y="1605615"/>
            <a:ext cx="2820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Saturation Anomaly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0725B5-1D1C-DF36-02C5-DA4B26505C6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pic>
        <p:nvPicPr>
          <p:cNvPr id="14" name="Grafik 1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88D184B4-BE24-9B16-CC7A-90BAFB6718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30125" r="18730" b="20990"/>
          <a:stretch/>
        </p:blipFill>
        <p:spPr>
          <a:xfrm>
            <a:off x="10302230" y="-815"/>
            <a:ext cx="1889770" cy="1421794"/>
          </a:xfrm>
          <a:prstGeom prst="rect">
            <a:avLst/>
          </a:prstGeom>
        </p:spPr>
      </p:pic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60B0657-3EF6-0437-924A-040281843EE9}"/>
              </a:ext>
            </a:extLst>
          </p:cNvPr>
          <p:cNvCxnSpPr/>
          <p:nvPr/>
        </p:nvCxnSpPr>
        <p:spPr>
          <a:xfrm>
            <a:off x="1895302" y="2402378"/>
            <a:ext cx="0" cy="35245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0A599CC8-C02B-F588-C6F4-EBDA78CD50CF}"/>
              </a:ext>
            </a:extLst>
          </p:cNvPr>
          <p:cNvCxnSpPr>
            <a:cxnSpLocks/>
          </p:cNvCxnSpPr>
          <p:nvPr/>
        </p:nvCxnSpPr>
        <p:spPr>
          <a:xfrm flipH="1">
            <a:off x="1109666" y="4289367"/>
            <a:ext cx="35440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3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feld 49">
            <a:extLst>
              <a:ext uri="{FF2B5EF4-FFF2-40B4-BE49-F238E27FC236}">
                <a16:creationId xmlns:a16="http://schemas.microsoft.com/office/drawing/2014/main" id="{C06E723B-B30F-C028-0E6F-46F3D002F444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1C58DF-F2E9-68B0-E59F-5FBC59A3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E4AEFE-4FAE-3FE6-2846-3F3DF8BC2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A) Static single water mass models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B) Dynamic box models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0D1771-059D-C1AB-02B4-436B66A0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52BC0D-7929-358E-1A70-200048B5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CD0139-13D6-1174-A1F6-001FF8072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737" y="2669422"/>
            <a:ext cx="4813911" cy="688605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A8E98F-C96F-75E9-EEF4-C9F6A117B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65EEE2-722A-49D1-840A-D4862EBA02D7}"/>
              </a:ext>
            </a:extLst>
          </p:cNvPr>
          <p:cNvSpPr txBox="1"/>
          <p:nvPr/>
        </p:nvSpPr>
        <p:spPr>
          <a:xfrm>
            <a:off x="4436509" y="3415195"/>
            <a:ext cx="233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recharge temperature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58F9C7-E64A-A2C0-4408-2EAA769CD5C1}"/>
              </a:ext>
            </a:extLst>
          </p:cNvPr>
          <p:cNvSpPr txBox="1"/>
          <p:nvPr/>
        </p:nvSpPr>
        <p:spPr>
          <a:xfrm>
            <a:off x="6840684" y="3419370"/>
            <a:ext cx="13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 air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AE6103-C7AE-09A3-CF7E-3DAAC50030D5}"/>
              </a:ext>
            </a:extLst>
          </p:cNvPr>
          <p:cNvSpPr txBox="1"/>
          <p:nvPr/>
        </p:nvSpPr>
        <p:spPr>
          <a:xfrm>
            <a:off x="2026717" y="341893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remaining ice fraction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0E704D-8077-2479-5AE4-A40D37CF6D9F}"/>
              </a:ext>
            </a:extLst>
          </p:cNvPr>
          <p:cNvSpPr txBox="1"/>
          <p:nvPr/>
        </p:nvSpPr>
        <p:spPr>
          <a:xfrm>
            <a:off x="2657387" y="2272028"/>
            <a:ext cx="259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fractionation coefficient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4CA6B5E-A7FB-F361-2FC1-04F800A17E53}"/>
              </a:ext>
            </a:extLst>
          </p:cNvPr>
          <p:cNvCxnSpPr>
            <a:cxnSpLocks/>
          </p:cNvCxnSpPr>
          <p:nvPr/>
        </p:nvCxnSpPr>
        <p:spPr>
          <a:xfrm>
            <a:off x="3847614" y="2641360"/>
            <a:ext cx="126723" cy="215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14226BB-EC52-830C-362A-23C0F26122DF}"/>
              </a:ext>
            </a:extLst>
          </p:cNvPr>
          <p:cNvCxnSpPr>
            <a:cxnSpLocks/>
          </p:cNvCxnSpPr>
          <p:nvPr/>
        </p:nvCxnSpPr>
        <p:spPr>
          <a:xfrm flipV="1">
            <a:off x="3426106" y="3244810"/>
            <a:ext cx="239995" cy="2029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3A629B5-D12A-8118-91EF-F2FF94F0252B}"/>
              </a:ext>
            </a:extLst>
          </p:cNvPr>
          <p:cNvCxnSpPr>
            <a:cxnSpLocks/>
          </p:cNvCxnSpPr>
          <p:nvPr/>
        </p:nvCxnSpPr>
        <p:spPr>
          <a:xfrm flipV="1">
            <a:off x="5594168" y="3253651"/>
            <a:ext cx="276335" cy="194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6243FF7-3FF6-A313-BBA8-EC1E60E52DC9}"/>
              </a:ext>
            </a:extLst>
          </p:cNvPr>
          <p:cNvCxnSpPr>
            <a:cxnSpLocks/>
          </p:cNvCxnSpPr>
          <p:nvPr/>
        </p:nvCxnSpPr>
        <p:spPr>
          <a:xfrm flipH="1" flipV="1">
            <a:off x="6625971" y="3279535"/>
            <a:ext cx="283289" cy="194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8CFB7984-E2A2-7EBE-5AFF-35E2092FA485}"/>
              </a:ext>
            </a:extLst>
          </p:cNvPr>
          <p:cNvSpPr txBox="1"/>
          <p:nvPr/>
        </p:nvSpPr>
        <p:spPr>
          <a:xfrm>
            <a:off x="5423161" y="2272028"/>
            <a:ext cx="2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atmospheric abundance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26802960-18D4-031D-7401-CC92701249C9}"/>
              </a:ext>
            </a:extLst>
          </p:cNvPr>
          <p:cNvCxnSpPr>
            <a:cxnSpLocks/>
          </p:cNvCxnSpPr>
          <p:nvPr/>
        </p:nvCxnSpPr>
        <p:spPr>
          <a:xfrm flipH="1">
            <a:off x="6776452" y="2612254"/>
            <a:ext cx="64232" cy="294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FC92272E-0168-18E0-6B44-31CF0ECFE372}"/>
              </a:ext>
            </a:extLst>
          </p:cNvPr>
          <p:cNvSpPr txBox="1"/>
          <p:nvPr/>
        </p:nvSpPr>
        <p:spPr>
          <a:xfrm>
            <a:off x="8458366" y="2456694"/>
            <a:ext cx="294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Extension of “unfractionated air”</a:t>
            </a:r>
            <a:br>
              <a:rPr lang="en-US" noProof="0" dirty="0"/>
            </a:br>
            <a:r>
              <a:rPr lang="en-US" noProof="0" dirty="0"/>
              <a:t>(Jung and </a:t>
            </a:r>
            <a:r>
              <a:rPr lang="en-US" noProof="0" dirty="0" err="1"/>
              <a:t>Aeschbach</a:t>
            </a:r>
            <a:r>
              <a:rPr lang="en-US" noProof="0" dirty="0"/>
              <a:t> 2018, Kluge et al. 2014)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132B393-8129-6636-AA65-E46A3F78D20D}"/>
              </a:ext>
            </a:extLst>
          </p:cNvPr>
          <p:cNvSpPr/>
          <p:nvPr/>
        </p:nvSpPr>
        <p:spPr>
          <a:xfrm>
            <a:off x="4018903" y="2781842"/>
            <a:ext cx="308113" cy="3081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4D988BF-48FA-0281-50AD-58F65E14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493" y="4902075"/>
            <a:ext cx="5414263" cy="85022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D23389FF-A4BA-CC0F-BA29-D4D8BF08818E}"/>
              </a:ext>
            </a:extLst>
          </p:cNvPr>
          <p:cNvSpPr txBox="1"/>
          <p:nvPr/>
        </p:nvSpPr>
        <p:spPr>
          <a:xfrm>
            <a:off x="1693038" y="5984989"/>
            <a:ext cx="128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inflow rate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6D6DE90-1ABE-85D1-EE4A-00680C004C8D}"/>
              </a:ext>
            </a:extLst>
          </p:cNvPr>
          <p:cNvCxnSpPr/>
          <p:nvPr/>
        </p:nvCxnSpPr>
        <p:spPr>
          <a:xfrm flipH="1" flipV="1">
            <a:off x="1939838" y="5764527"/>
            <a:ext cx="84482" cy="244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2029FFE7-AAF0-91A2-42F8-1D443F525162}"/>
              </a:ext>
            </a:extLst>
          </p:cNvPr>
          <p:cNvSpPr txBox="1"/>
          <p:nvPr/>
        </p:nvSpPr>
        <p:spPr>
          <a:xfrm>
            <a:off x="2692423" y="4578148"/>
            <a:ext cx="208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inflow temperature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59FCCA0-A291-17A8-63FF-3B376E984A1C}"/>
              </a:ext>
            </a:extLst>
          </p:cNvPr>
          <p:cNvCxnSpPr>
            <a:cxnSpLocks/>
          </p:cNvCxnSpPr>
          <p:nvPr/>
        </p:nvCxnSpPr>
        <p:spPr>
          <a:xfrm flipH="1">
            <a:off x="3694794" y="4935010"/>
            <a:ext cx="1" cy="235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DCA2A4FD-6AA8-4F8E-6C50-C48A140755C6}"/>
              </a:ext>
            </a:extLst>
          </p:cNvPr>
          <p:cNvSpPr txBox="1"/>
          <p:nvPr/>
        </p:nvSpPr>
        <p:spPr>
          <a:xfrm>
            <a:off x="4018903" y="5785395"/>
            <a:ext cx="128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 air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B8250DE5-9FDD-E4DD-B06C-450429F0FCDB}"/>
              </a:ext>
            </a:extLst>
          </p:cNvPr>
          <p:cNvCxnSpPr/>
          <p:nvPr/>
        </p:nvCxnSpPr>
        <p:spPr>
          <a:xfrm flipH="1" flipV="1">
            <a:off x="4456835" y="5606061"/>
            <a:ext cx="84482" cy="244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ECD1CE6C-AC47-2E07-6025-2EAE06604336}"/>
              </a:ext>
            </a:extLst>
          </p:cNvPr>
          <p:cNvSpPr txBox="1"/>
          <p:nvPr/>
        </p:nvSpPr>
        <p:spPr>
          <a:xfrm>
            <a:off x="5349354" y="4664470"/>
            <a:ext cx="23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 freeze-flush ratio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99546854-CD64-0B4E-A56B-BBB23F28125A}"/>
              </a:ext>
            </a:extLst>
          </p:cNvPr>
          <p:cNvCxnSpPr>
            <a:cxnSpLocks/>
          </p:cNvCxnSpPr>
          <p:nvPr/>
        </p:nvCxnSpPr>
        <p:spPr>
          <a:xfrm flipH="1">
            <a:off x="5594168" y="4991769"/>
            <a:ext cx="223579" cy="2244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A729DF74-44EC-665B-5F36-EE6071A5D4A4}"/>
              </a:ext>
            </a:extLst>
          </p:cNvPr>
          <p:cNvSpPr txBox="1"/>
          <p:nvPr/>
        </p:nvSpPr>
        <p:spPr>
          <a:xfrm>
            <a:off x="8448965" y="4973543"/>
            <a:ext cx="247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(Inspired by </a:t>
            </a:r>
            <a:br>
              <a:rPr lang="en-US" dirty="0"/>
            </a:br>
            <a:r>
              <a:rPr lang="en-US" dirty="0"/>
              <a:t>Loose et al. 2023, Hamme et al. 2017)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203573E-D905-2989-BEA2-35226E54C70D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988C474-81AF-CA93-1DAD-5564F2869874}"/>
              </a:ext>
            </a:extLst>
          </p:cNvPr>
          <p:cNvSpPr txBox="1"/>
          <p:nvPr/>
        </p:nvSpPr>
        <p:spPr>
          <a:xfrm>
            <a:off x="4249605" y="2593998"/>
            <a:ext cx="67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melt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7BB0A6E-317E-411E-F7AD-57DD9C13125C}"/>
              </a:ext>
            </a:extLst>
          </p:cNvPr>
          <p:cNvSpPr/>
          <p:nvPr/>
        </p:nvSpPr>
        <p:spPr>
          <a:xfrm>
            <a:off x="1340833" y="4581886"/>
            <a:ext cx="6690167" cy="168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2F7389D4-E0F6-0E27-5BAD-6FCA9CAB36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904"/>
          <a:stretch/>
        </p:blipFill>
        <p:spPr>
          <a:xfrm>
            <a:off x="2160965" y="4875303"/>
            <a:ext cx="6052504" cy="1005829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8B4C7A9F-0990-21CE-0B17-BC6792D287EC}"/>
              </a:ext>
            </a:extLst>
          </p:cNvPr>
          <p:cNvSpPr/>
          <p:nvPr/>
        </p:nvSpPr>
        <p:spPr>
          <a:xfrm>
            <a:off x="4711537" y="5244590"/>
            <a:ext cx="1475960" cy="641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5BD5B1B-D631-4926-BF49-EF29ECFC12FE}"/>
              </a:ext>
            </a:extLst>
          </p:cNvPr>
          <p:cNvSpPr txBox="1"/>
          <p:nvPr/>
        </p:nvSpPr>
        <p:spPr>
          <a:xfrm>
            <a:off x="6187895" y="5592165"/>
            <a:ext cx="210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quasi-steady-state</a:t>
            </a:r>
          </a:p>
        </p:txBody>
      </p:sp>
    </p:spTree>
    <p:extLst>
      <p:ext uri="{BB962C8B-B14F-4D97-AF65-F5344CB8AC3E}">
        <p14:creationId xmlns:p14="http://schemas.microsoft.com/office/powerpoint/2010/main" val="27835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3" grpId="0"/>
      <p:bldP spid="26" grpId="0"/>
      <p:bldP spid="27" grpId="0" animBg="1"/>
      <p:bldP spid="31" grpId="0"/>
      <p:bldP spid="33" grpId="0"/>
      <p:bldP spid="35" grpId="0"/>
      <p:bldP spid="37" grpId="0"/>
      <p:bldP spid="44" grpId="0"/>
      <p:bldP spid="47" grpId="0"/>
      <p:bldP spid="13" grpId="0" animBg="1"/>
      <p:bldP spid="43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0A88132-B502-396A-1344-0B93508C0512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D0AAF-F1B3-8DFE-EB6A-7F7282D4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AC1B73-853B-2384-16F4-4DF2EEBCE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BF292-9B0F-90D5-4877-AEB523D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F52F07-3AD6-EA53-87FA-E2F73E47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16CEC7-4308-C57B-C778-2F5A6EBC6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2" y="2240264"/>
            <a:ext cx="10715599" cy="24551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7C15961-9BE5-DB77-C521-AB3ABF265D94}"/>
              </a:ext>
            </a:extLst>
          </p:cNvPr>
          <p:cNvSpPr txBox="1"/>
          <p:nvPr/>
        </p:nvSpPr>
        <p:spPr>
          <a:xfrm>
            <a:off x="949187" y="1823830"/>
            <a:ext cx="941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Session HS3.8</a:t>
            </a:r>
          </a:p>
        </p:txBody>
      </p:sp>
      <p:pic>
        <p:nvPicPr>
          <p:cNvPr id="2050" name="Picture 2" descr="QR code">
            <a:extLst>
              <a:ext uri="{FF2B5EF4-FFF2-40B4-BE49-F238E27FC236}">
                <a16:creationId xmlns:a16="http://schemas.microsoft.com/office/drawing/2014/main" id="{5FBF56A3-F2CC-79D7-06FD-592A1DB0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800" y="4236835"/>
            <a:ext cx="135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541FA0C-F7AD-E26F-28D2-AF93055ACA26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740E0A-A66B-F1CE-3EB5-D38496C413F9}"/>
              </a:ext>
            </a:extLst>
          </p:cNvPr>
          <p:cNvSpPr txBox="1"/>
          <p:nvPr/>
        </p:nvSpPr>
        <p:spPr>
          <a:xfrm>
            <a:off x="990600" y="54021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Scott et al.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357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C30979BA-8219-6C1F-F309-057C9CD62E70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EDC835-6A19-5B47-F91E-B7C74E0DC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20296F-D8EE-EE46-7007-E67150FD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E942C9-C82C-54FB-E7B1-C74793CD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433BF7-69C4-602E-2207-64834F62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668415C-C758-DE04-8093-16BF87A5A41D}"/>
              </a:ext>
            </a:extLst>
          </p:cNvPr>
          <p:cNvSpPr txBox="1"/>
          <p:nvPr/>
        </p:nvSpPr>
        <p:spPr>
          <a:xfrm>
            <a:off x="7102681" y="612407"/>
            <a:ext cx="2445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measured (      ) vs. modelled (     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A4DA6BD-8AE4-D17F-8168-08C2E5A2E552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5AD52D4-1681-E46B-1060-1D4BB453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337" r="2150"/>
          <a:stretch/>
        </p:blipFill>
        <p:spPr>
          <a:xfrm rot="5400000">
            <a:off x="5465733" y="2308401"/>
            <a:ext cx="4945612" cy="3131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B6949F-DA71-1345-0407-A8C58CEE9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677" y="4532147"/>
            <a:ext cx="609340" cy="119202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13C1FE3-D967-A4B4-2CD7-7B92EC18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83" r="2223" b="61032"/>
          <a:stretch/>
        </p:blipFill>
        <p:spPr>
          <a:xfrm rot="5400000">
            <a:off x="8283708" y="2592990"/>
            <a:ext cx="4940066" cy="2564727"/>
          </a:xfrm>
          <a:prstGeom prst="rect">
            <a:avLst/>
          </a:prstGeom>
        </p:spPr>
      </p:pic>
      <p:pic>
        <p:nvPicPr>
          <p:cNvPr id="8" name="Grafik 7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948FE43F-387E-40F0-83B7-71933F4BC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30125" r="18730" b="20990"/>
          <a:stretch/>
        </p:blipFill>
        <p:spPr>
          <a:xfrm>
            <a:off x="10302230" y="-815"/>
            <a:ext cx="1889770" cy="1421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30FE1D1-E07C-05ED-3AE1-0C7F41D10E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7880" y="1690688"/>
                <a:ext cx="6009496" cy="452913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Parameterizations represent measurements accurately and precisely, </a:t>
                </a:r>
                <a:br>
                  <a:rPr lang="en-US" sz="2400" dirty="0"/>
                </a:br>
                <a:r>
                  <a:rPr lang="en-US" sz="2400" dirty="0"/>
                  <a:t>e.g. quasi-steady-state solution</a:t>
                </a:r>
              </a:p>
              <a:p>
                <a:r>
                  <a:rPr lang="en-US" sz="2400" dirty="0"/>
                  <a:t>Model intercomparison: concentrations and saturation anomalies agree within uncertainties</a:t>
                </a:r>
              </a:p>
              <a:p>
                <a:r>
                  <a:rPr lang="en-US" sz="2400" dirty="0"/>
                  <a:t>Forward model SF</a:t>
                </a:r>
                <a:r>
                  <a:rPr lang="en-US" sz="2400" baseline="-25000" dirty="0"/>
                  <a:t>6</a:t>
                </a:r>
                <a:r>
                  <a:rPr lang="en-US" sz="2400" dirty="0"/>
                  <a:t> and CFC-12 saturations:</a:t>
                </a:r>
                <a:br>
                  <a:rPr lang="en-US" sz="2400" dirty="0"/>
                </a:br>
                <a:r>
                  <a:rPr lang="en-US" sz="2400" dirty="0"/>
                  <a:t>relative oversaturation of </a:t>
                </a:r>
                <a:br>
                  <a:rPr lang="en-US" sz="2400" dirty="0"/>
                </a:br>
                <a:r>
                  <a:rPr lang="en-US" sz="2400" dirty="0"/>
                  <a:t>SF</a:t>
                </a:r>
                <a:r>
                  <a:rPr lang="en-US" sz="2400" baseline="-25000" dirty="0"/>
                  <a:t>6</a:t>
                </a:r>
                <a:r>
                  <a:rPr lang="en-US" sz="2400" dirty="0"/>
                  <a:t> to CFC-12 by (6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/>
                  <a:t>2)% </a:t>
                </a:r>
                <a:br>
                  <a:rPr lang="en-US" sz="2400" dirty="0"/>
                </a:br>
                <a:r>
                  <a:rPr lang="en-US" sz="1800" dirty="0"/>
                  <a:t>(compatible with Gerke et al. 2024)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30FE1D1-E07C-05ED-3AE1-0C7F41D10E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880" y="1690688"/>
                <a:ext cx="6009496" cy="4529137"/>
              </a:xfrm>
              <a:blipFill>
                <a:blip r:embed="rId5"/>
                <a:stretch>
                  <a:fillRect l="-1266" t="-16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522F4C6A-24F7-D6BA-C9D1-000E3414F5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17" r="11108"/>
          <a:stretch/>
        </p:blipFill>
        <p:spPr>
          <a:xfrm>
            <a:off x="8721501" y="730209"/>
            <a:ext cx="279777" cy="284056"/>
          </a:xfrm>
          <a:prstGeom prst="rect">
            <a:avLst/>
          </a:prstGeom>
        </p:spPr>
      </p:pic>
      <p:pic>
        <p:nvPicPr>
          <p:cNvPr id="16" name="Grafik 15" descr="Ein Bild, das Schwarz, weiß, Schraubenschlüssel enthält.&#10;&#10;KI-generierte Inhalte können fehlerhaft sein.">
            <a:extLst>
              <a:ext uri="{FF2B5EF4-FFF2-40B4-BE49-F238E27FC236}">
                <a16:creationId xmlns:a16="http://schemas.microsoft.com/office/drawing/2014/main" id="{6635BE33-C5C0-F8EF-E930-5DF31E773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27746" r="5232" b="24794"/>
          <a:stretch/>
        </p:blipFill>
        <p:spPr>
          <a:xfrm>
            <a:off x="9030787" y="1162199"/>
            <a:ext cx="297078" cy="12256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ED867CB-7132-F8DA-6B8C-6DB4D006EAF7}"/>
              </a:ext>
            </a:extLst>
          </p:cNvPr>
          <p:cNvSpPr/>
          <p:nvPr/>
        </p:nvSpPr>
        <p:spPr>
          <a:xfrm>
            <a:off x="8486775" y="3871913"/>
            <a:ext cx="191862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26">
            <a:extLst>
              <a:ext uri="{FF2B5EF4-FFF2-40B4-BE49-F238E27FC236}">
                <a16:creationId xmlns:a16="http://schemas.microsoft.com/office/drawing/2014/main" id="{5BCAB63A-9C50-9604-5034-8C34D7C6E46A}"/>
              </a:ext>
            </a:extLst>
          </p:cNvPr>
          <p:cNvSpPr/>
          <p:nvPr/>
        </p:nvSpPr>
        <p:spPr>
          <a:xfrm flipH="1" flipV="1">
            <a:off x="7659415" y="5437021"/>
            <a:ext cx="609339" cy="2904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91120-6ABF-9A69-C7DA-EC6AD12F3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970DB561-CBA7-8556-D337-9D063299F4F3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09C752-CD73-5B92-870E-F4A05722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4EE208-082B-D383-DF1D-EDE93FD7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78" y="1482868"/>
            <a:ext cx="9780849" cy="4873482"/>
          </a:xfrm>
        </p:spPr>
        <p:txBody>
          <a:bodyPr>
            <a:noAutofit/>
          </a:bodyPr>
          <a:lstStyle/>
          <a:p>
            <a:r>
              <a:rPr lang="en-US" sz="2400" dirty="0"/>
              <a:t>Successful analysis of noble gas concentrations </a:t>
            </a:r>
            <a:br>
              <a:rPr lang="en-US" sz="2400" dirty="0"/>
            </a:br>
            <a:r>
              <a:rPr lang="en-US" sz="2400" dirty="0"/>
              <a:t>in the Arctic Ocean</a:t>
            </a:r>
          </a:p>
          <a:p>
            <a:r>
              <a:rPr lang="en-US" sz="2400" dirty="0"/>
              <a:t>Good tracers for Arctic air-sea-ice gas exchange</a:t>
            </a:r>
            <a:br>
              <a:rPr lang="en-US" sz="2400" dirty="0"/>
            </a:b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Dominating: cooling, excess air, sea ice formation</a:t>
            </a:r>
          </a:p>
          <a:p>
            <a:r>
              <a:rPr lang="en-US" sz="2400" dirty="0"/>
              <a:t>Two well-performing static models</a:t>
            </a:r>
          </a:p>
          <a:p>
            <a:r>
              <a:rPr lang="en-US" sz="2400" dirty="0"/>
              <a:t>Two well-performing dynamic models </a:t>
            </a:r>
          </a:p>
          <a:p>
            <a:r>
              <a:rPr lang="en-US" sz="2400" dirty="0"/>
              <a:t>Predictions for transient tracers: </a:t>
            </a:r>
            <a:br>
              <a:rPr lang="en-US" sz="2400" dirty="0"/>
            </a:br>
            <a:r>
              <a:rPr lang="en-US" sz="2400" dirty="0"/>
              <a:t>relative oversaturation of SF</a:t>
            </a:r>
            <a:r>
              <a:rPr lang="en-US" sz="2400" baseline="-25000" dirty="0"/>
              <a:t>6</a:t>
            </a:r>
            <a:r>
              <a:rPr lang="en-US" sz="2400" dirty="0"/>
              <a:t> to CFC-12</a:t>
            </a:r>
          </a:p>
          <a:p>
            <a:r>
              <a:rPr lang="en-US" sz="2400" dirty="0"/>
              <a:t>Outlook: Application to age and ventilation estimates</a:t>
            </a: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r>
              <a:rPr lang="en-US" sz="2400" b="1" dirty="0"/>
              <a:t>Thank you!</a:t>
            </a:r>
          </a:p>
          <a:p>
            <a:pPr marL="0" indent="0">
              <a:buNone/>
            </a:pPr>
            <a:r>
              <a:rPr lang="en-US" sz="2400" dirty="0"/>
              <a:t>Contact: </a:t>
            </a:r>
            <a:r>
              <a:rPr lang="en-US" sz="2400" dirty="0">
                <a:solidFill>
                  <a:srgbClr val="FF66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chiara.hubner@awi.de</a:t>
            </a:r>
            <a:r>
              <a:rPr lang="en-US" sz="2400" dirty="0">
                <a:solidFill>
                  <a:srgbClr val="FF66FF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u="sng" dirty="0" err="1">
                <a:solidFill>
                  <a:srgbClr val="FF66FF"/>
                </a:solidFill>
              </a:rPr>
              <a:t>stanley.scott@iup.uni-heidelberg.de</a:t>
            </a:r>
            <a:endParaRPr lang="en-US" sz="2400" u="sng" dirty="0">
              <a:solidFill>
                <a:srgbClr val="FF66F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4A686B-B210-119C-D182-C4A58FA1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30th April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CB8F66-79AB-09DC-05A0-E129CC29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Chiara-Marlen Hubner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6F7D55-84BD-76B9-F5EE-B03E1FC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D0CD-5F22-47D8-B2E2-5674DB4F79CC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82AC0F0-1614-5E68-2067-F96BD2077E9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EGU25-4579/OS1.1/Using Noble Gases to Constrain Parameterizations of Arctic Air-Sea-Ice Gas Exchange Processes</a:t>
            </a:r>
            <a:endParaRPr lang="en-US" sz="1200" dirty="0"/>
          </a:p>
        </p:txBody>
      </p:sp>
      <p:pic>
        <p:nvPicPr>
          <p:cNvPr id="7" name="Grafik 6" descr="Ein Bild, das Farbigkeit, Grafiken,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C48D7535-F4F4-F9D9-7F92-47D929578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72" y="920721"/>
            <a:ext cx="1324267" cy="1438112"/>
          </a:xfrm>
          <a:prstGeom prst="rect">
            <a:avLst/>
          </a:prstGeom>
        </p:spPr>
      </p:pic>
      <p:pic>
        <p:nvPicPr>
          <p:cNvPr id="15" name="Grafik 14" descr="Ein Bild, das Text, Screenshot, Grafiken, Grafikdesign enthält.&#10;&#10;Automatisch generierte Beschreibung">
            <a:extLst>
              <a:ext uri="{FF2B5EF4-FFF2-40B4-BE49-F238E27FC236}">
                <a16:creationId xmlns:a16="http://schemas.microsoft.com/office/drawing/2014/main" id="{396B5AA1-A786-F0D7-DE40-14E7F08F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6" y="2795021"/>
            <a:ext cx="1791808" cy="1046704"/>
          </a:xfrm>
          <a:prstGeom prst="rect">
            <a:avLst/>
          </a:prstGeom>
        </p:spPr>
      </p:pic>
      <p:pic>
        <p:nvPicPr>
          <p:cNvPr id="16" name="Grafik 15" descr="Ein Bild, das Grafiken, Kinderkunst, Clipart, Grafikdesign enthält.&#10;&#10;KI-generierte Inhalte können fehlerhaft sein.">
            <a:extLst>
              <a:ext uri="{FF2B5EF4-FFF2-40B4-BE49-F238E27FC236}">
                <a16:creationId xmlns:a16="http://schemas.microsoft.com/office/drawing/2014/main" id="{FE17AD6A-5B70-6688-8C7C-8AB23E469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72" y="4328428"/>
            <a:ext cx="1347091" cy="1046704"/>
          </a:xfrm>
          <a:prstGeom prst="rect">
            <a:avLst/>
          </a:prstGeom>
        </p:spPr>
      </p:pic>
      <p:pic>
        <p:nvPicPr>
          <p:cNvPr id="8" name="Grafik 7" descr="Ein Bild, das Muster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E2CB14CF-A9FD-EC6D-927F-7DE97642E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64" y="5298007"/>
            <a:ext cx="1072304" cy="10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1552</Words>
  <Application>Microsoft Office PowerPoint</Application>
  <PresentationFormat>Breitbild</PresentationFormat>
  <Paragraphs>151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Helvetica</vt:lpstr>
      <vt:lpstr>Times</vt:lpstr>
      <vt:lpstr>Wingdings</vt:lpstr>
      <vt:lpstr>Office</vt:lpstr>
      <vt:lpstr>Using Noble Gases to Constrain Parameterizations of  Arctic Air-Sea-Ice Gas Exchange Processes</vt:lpstr>
      <vt:lpstr>Motivation</vt:lpstr>
      <vt:lpstr>Main Research Questions</vt:lpstr>
      <vt:lpstr>PowerPoint-Präsentation</vt:lpstr>
      <vt:lpstr>Methods</vt:lpstr>
      <vt:lpstr>Parameterizations</vt:lpstr>
      <vt:lpstr>Implementation</vt:lpstr>
      <vt:lpstr>Results</vt:lpstr>
      <vt:lpstr>Conclusion</vt:lpstr>
      <vt:lpstr>References</vt:lpstr>
      <vt:lpstr>Solubility, Excess Air and Sea Ice</vt:lpstr>
      <vt:lpstr>Dynamic Model, QSS</vt:lpstr>
      <vt:lpstr>Dynamic Model, QSS</vt:lpstr>
      <vt:lpstr>Predictions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Chiara Hubner</dc:creator>
  <cp:lastModifiedBy>Chiara Hubner</cp:lastModifiedBy>
  <cp:revision>84</cp:revision>
  <dcterms:created xsi:type="dcterms:W3CDTF">2024-09-15T11:44:12Z</dcterms:created>
  <dcterms:modified xsi:type="dcterms:W3CDTF">2025-04-28T20:06:35Z</dcterms:modified>
</cp:coreProperties>
</file>