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92"/>
    <p:restoredTop sz="94762"/>
  </p:normalViewPr>
  <p:slideViewPr>
    <p:cSldViewPr snapToGrid="0">
      <p:cViewPr varScale="1">
        <p:scale>
          <a:sx n="91" d="100"/>
          <a:sy n="91" d="100"/>
        </p:scale>
        <p:origin x="832" y="184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4632E-DC37-064F-9F1C-C38874263A91}" type="datetimeFigureOut">
              <a:rPr lang="en-US" smtClean="0"/>
              <a:t>4/21/25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AD458-0503-8544-9E9D-F53C2DB67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0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AD458-0503-8544-9E9D-F53C2DB679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43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0" y="1496484"/>
            <a:ext cx="121920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4802717"/>
            <a:ext cx="12192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728E-F17B-7146-AAA9-6C77EBBA1CD2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D989-D65E-634B-8BC0-CF19BD878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48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728E-F17B-7146-AAA9-6C77EBBA1CD2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D989-D65E-634B-8BC0-CF19BD878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4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0" y="486833"/>
            <a:ext cx="35052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486833"/>
            <a:ext cx="10312400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728E-F17B-7146-AAA9-6C77EBBA1CD2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D989-D65E-634B-8BC0-CF19BD878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3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728E-F17B-7146-AAA9-6C77EBBA1CD2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D989-D65E-634B-8BC0-CF19BD878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9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3" y="2279652"/>
            <a:ext cx="140208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3" y="6119285"/>
            <a:ext cx="140208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728E-F17B-7146-AAA9-6C77EBBA1CD2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D989-D65E-634B-8BC0-CF19BD878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6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434167"/>
            <a:ext cx="690880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2434167"/>
            <a:ext cx="690880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728E-F17B-7146-AAA9-6C77EBBA1CD2}" type="datetimeFigureOut">
              <a:rPr lang="en-US" smtClean="0"/>
              <a:t>4/21/25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D989-D65E-634B-8BC0-CF19BD878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7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486834"/>
            <a:ext cx="140208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8" y="2241551"/>
            <a:ext cx="6877049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8" y="3340100"/>
            <a:ext cx="6877049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0" y="2241551"/>
            <a:ext cx="691091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0" y="3340100"/>
            <a:ext cx="6910917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728E-F17B-7146-AAA9-6C77EBBA1CD2}" type="datetimeFigureOut">
              <a:rPr lang="en-US" smtClean="0"/>
              <a:t>4/21/25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D989-D65E-634B-8BC0-CF19BD878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28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728E-F17B-7146-AAA9-6C77EBBA1CD2}" type="datetimeFigureOut">
              <a:rPr lang="en-US" smtClean="0"/>
              <a:t>4/21/25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D989-D65E-634B-8BC0-CF19BD878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04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728E-F17B-7146-AAA9-6C77EBBA1CD2}" type="datetimeFigureOut">
              <a:rPr lang="en-US" smtClean="0"/>
              <a:t>4/21/25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D989-D65E-634B-8BC0-CF19BD878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9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316567"/>
            <a:ext cx="82296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728E-F17B-7146-AAA9-6C77EBBA1CD2}" type="datetimeFigureOut">
              <a:rPr lang="en-US" smtClean="0"/>
              <a:t>4/21/25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D989-D65E-634B-8BC0-CF19BD878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6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316567"/>
            <a:ext cx="82296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728E-F17B-7146-AAA9-6C77EBBA1CD2}" type="datetimeFigureOut">
              <a:rPr lang="en-US" smtClean="0"/>
              <a:t>4/21/25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D989-D65E-634B-8BC0-CF19BD878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00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486834"/>
            <a:ext cx="140208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2434167"/>
            <a:ext cx="140208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DD67728E-F17B-7146-AAA9-6C77EBBA1CD2}" type="datetimeFigureOut">
              <a:rPr lang="en-US" smtClean="0"/>
              <a:pPr/>
              <a:t>4/21/25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8475134"/>
            <a:ext cx="5486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6A7CD989-D65E-634B-8BC0-CF19BD878E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6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>
              <a:lumMod val="75000"/>
              <a:lumOff val="25000"/>
            </a:schemeClr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>
              <a:lumMod val="75000"/>
              <a:lumOff val="25000"/>
            </a:schemeClr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>
              <a:lumMod val="75000"/>
              <a:lumOff val="25000"/>
            </a:schemeClr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map of the pacific ocean&#10;&#10;AI-generated content may be incorrect.">
            <a:extLst>
              <a:ext uri="{FF2B5EF4-FFF2-40B4-BE49-F238E27FC236}">
                <a16:creationId xmlns:a16="http://schemas.microsoft.com/office/drawing/2014/main" id="{B668BE4B-EA46-375F-B692-433273691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9053"/>
            <a:ext cx="7425893" cy="7425893"/>
          </a:xfrm>
          <a:prstGeom prst="rect">
            <a:avLst/>
          </a:prstGeom>
        </p:spPr>
      </p:pic>
      <p:pic>
        <p:nvPicPr>
          <p:cNvPr id="31" name="Picture 30" descr="A collage of graphs and diagrams&#10;&#10;AI-generated content may be incorrect.">
            <a:extLst>
              <a:ext uri="{FF2B5EF4-FFF2-40B4-BE49-F238E27FC236}">
                <a16:creationId xmlns:a16="http://schemas.microsoft.com/office/drawing/2014/main" id="{C96AAF76-28B7-64C3-D561-DEC9819999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4483" y="725409"/>
            <a:ext cx="7772400" cy="769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905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graphs showing different colors&#10;&#10;AI-generated content may be incorrect.">
            <a:extLst>
              <a:ext uri="{FF2B5EF4-FFF2-40B4-BE49-F238E27FC236}">
                <a16:creationId xmlns:a16="http://schemas.microsoft.com/office/drawing/2014/main" id="{2957811A-CD73-487F-6FE2-753DDEA10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593" y="646689"/>
            <a:ext cx="14784814" cy="7428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319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graphs with numbers&#10;&#10;AI-generated content may be incorrect.">
            <a:extLst>
              <a:ext uri="{FF2B5EF4-FFF2-40B4-BE49-F238E27FC236}">
                <a16:creationId xmlns:a16="http://schemas.microsoft.com/office/drawing/2014/main" id="{D495605D-1C27-F8FE-D26C-A6D11C094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475" y="980342"/>
            <a:ext cx="13033050" cy="691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254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3241</TotalTime>
  <Words>1</Words>
  <Application>Microsoft Macintosh PowerPoint</Application>
  <PresentationFormat>Custom</PresentationFormat>
  <Paragraphs>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Arial</vt:lpstr>
      <vt:lpstr>Helvetica Neue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Federica Benassi - federica.benassi12@studio.unibo.it</dc:creator>
  <cp:lastModifiedBy>Federica Benassi - federica.benassi12@studio.unibo.it</cp:lastModifiedBy>
  <cp:revision>6</cp:revision>
  <dcterms:created xsi:type="dcterms:W3CDTF">2025-04-19T13:37:09Z</dcterms:created>
  <dcterms:modified xsi:type="dcterms:W3CDTF">2025-04-21T19:47:19Z</dcterms:modified>
</cp:coreProperties>
</file>