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6" r:id="rId2"/>
    <p:sldId id="291" r:id="rId3"/>
    <p:sldId id="301" r:id="rId4"/>
    <p:sldId id="318" r:id="rId5"/>
    <p:sldId id="306" r:id="rId6"/>
    <p:sldId id="296" r:id="rId7"/>
    <p:sldId id="313" r:id="rId8"/>
    <p:sldId id="302" r:id="rId9"/>
    <p:sldId id="319" r:id="rId10"/>
    <p:sldId id="321" r:id="rId11"/>
    <p:sldId id="312" r:id="rId12"/>
    <p:sldId id="317" r:id="rId13"/>
    <p:sldId id="304" r:id="rId14"/>
    <p:sldId id="308" r:id="rId15"/>
    <p:sldId id="315" r:id="rId16"/>
    <p:sldId id="305" r:id="rId17"/>
    <p:sldId id="309" r:id="rId18"/>
    <p:sldId id="311" r:id="rId19"/>
    <p:sldId id="310" r:id="rId20"/>
    <p:sldId id="283" r:id="rId21"/>
    <p:sldId id="307" r:id="rId22"/>
    <p:sldId id="263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E6E60"/>
    <a:srgbClr val="747474"/>
    <a:srgbClr val="FF8A00"/>
    <a:srgbClr val="9C4B25"/>
    <a:srgbClr val="067F06"/>
    <a:srgbClr val="7F7F7F"/>
    <a:srgbClr val="6E5ECE"/>
    <a:srgbClr val="4AD1FF"/>
    <a:srgbClr val="BF8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41F826-B585-6B33-9896-3C206DF897D5}" v="34" dt="2025-04-03T07:05:14.350"/>
    <p1510:client id="{F33BD2D9-E551-976A-5139-1D9FE6A099CF}" v="112" dt="2025-04-03T07:16:50.4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87243" autoAdjust="0"/>
  </p:normalViewPr>
  <p:slideViewPr>
    <p:cSldViewPr snapToGrid="0" showGuides="1">
      <p:cViewPr varScale="1">
        <p:scale>
          <a:sx n="137" d="100"/>
          <a:sy n="137" d="100"/>
        </p:scale>
        <p:origin x="990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14" d="100"/>
          <a:sy n="114" d="100"/>
        </p:scale>
        <p:origin x="509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cimento, Thiago Victor" userId="S::thiago.nascimento@eawag.ch::14479dd9-3320-49c4-8f2a-3c7568046cca" providerId="AD" clId="Web-{59582D9B-10B4-4B7E-8F73-92754E99E294}"/>
    <pc:docChg chg="modSld">
      <pc:chgData name="Nascimento, Thiago Victor" userId="S::thiago.nascimento@eawag.ch::14479dd9-3320-49c4-8f2a-3c7568046cca" providerId="AD" clId="Web-{59582D9B-10B4-4B7E-8F73-92754E99E294}" dt="2024-11-26T08:26:58.895" v="125" actId="20577"/>
      <pc:docMkLst>
        <pc:docMk/>
      </pc:docMkLst>
      <pc:sldChg chg="modSp">
        <pc:chgData name="Nascimento, Thiago Victor" userId="S::thiago.nascimento@eawag.ch::14479dd9-3320-49c4-8f2a-3c7568046cca" providerId="AD" clId="Web-{59582D9B-10B4-4B7E-8F73-92754E99E294}" dt="2024-11-26T08:26:58.895" v="125" actId="20577"/>
        <pc:sldMkLst>
          <pc:docMk/>
          <pc:sldMk cId="2566802406" sldId="288"/>
        </pc:sldMkLst>
        <pc:spChg chg="mod">
          <ac:chgData name="Nascimento, Thiago Victor" userId="S::thiago.nascimento@eawag.ch::14479dd9-3320-49c4-8f2a-3c7568046cca" providerId="AD" clId="Web-{59582D9B-10B4-4B7E-8F73-92754E99E294}" dt="2024-11-26T08:26:58.895" v="125" actId="20577"/>
          <ac:spMkLst>
            <pc:docMk/>
            <pc:sldMk cId="2566802406" sldId="288"/>
            <ac:spMk id="23" creationId="{2B3D8F17-2A18-DD1B-BF47-08A647C25F87}"/>
          </ac:spMkLst>
        </pc:spChg>
      </pc:sldChg>
      <pc:sldChg chg="modSp">
        <pc:chgData name="Nascimento, Thiago Victor" userId="S::thiago.nascimento@eawag.ch::14479dd9-3320-49c4-8f2a-3c7568046cca" providerId="AD" clId="Web-{59582D9B-10B4-4B7E-8F73-92754E99E294}" dt="2024-11-26T08:26:16.535" v="122" actId="20577"/>
        <pc:sldMkLst>
          <pc:docMk/>
          <pc:sldMk cId="795246374" sldId="298"/>
        </pc:sldMkLst>
        <pc:spChg chg="mod">
          <ac:chgData name="Nascimento, Thiago Victor" userId="S::thiago.nascimento@eawag.ch::14479dd9-3320-49c4-8f2a-3c7568046cca" providerId="AD" clId="Web-{59582D9B-10B4-4B7E-8F73-92754E99E294}" dt="2024-11-26T08:26:16.535" v="122" actId="20577"/>
          <ac:spMkLst>
            <pc:docMk/>
            <pc:sldMk cId="795246374" sldId="298"/>
            <ac:spMk id="7" creationId="{47BF178E-DA34-7502-1F1F-CB7DD9265662}"/>
          </ac:spMkLst>
        </pc:spChg>
      </pc:sldChg>
    </pc:docChg>
  </pc:docChgLst>
  <pc:docChgLst>
    <pc:chgData name="Nascimento, Thiago Victor" userId="S::thiago.nascimento@eawag.ch::14479dd9-3320-49c4-8f2a-3c7568046cca" providerId="AD" clId="Web-{24D81D4A-5562-9E09-3C68-B32291B561E9}"/>
    <pc:docChg chg="modSld">
      <pc:chgData name="Nascimento, Thiago Victor" userId="S::thiago.nascimento@eawag.ch::14479dd9-3320-49c4-8f2a-3c7568046cca" providerId="AD" clId="Web-{24D81D4A-5562-9E09-3C68-B32291B561E9}" dt="2024-10-06T12:26:19.177" v="7"/>
      <pc:docMkLst>
        <pc:docMk/>
      </pc:docMkLst>
      <pc:sldChg chg="addSp delSp modSp">
        <pc:chgData name="Nascimento, Thiago Victor" userId="S::thiago.nascimento@eawag.ch::14479dd9-3320-49c4-8f2a-3c7568046cca" providerId="AD" clId="Web-{24D81D4A-5562-9E09-3C68-B32291B561E9}" dt="2024-10-06T12:26:19.177" v="7"/>
        <pc:sldMkLst>
          <pc:docMk/>
          <pc:sldMk cId="3489246341" sldId="278"/>
        </pc:sldMkLst>
        <pc:spChg chg="add del mod">
          <ac:chgData name="Nascimento, Thiago Victor" userId="S::thiago.nascimento@eawag.ch::14479dd9-3320-49c4-8f2a-3c7568046cca" providerId="AD" clId="Web-{24D81D4A-5562-9E09-3C68-B32291B561E9}" dt="2024-10-06T12:26:19.177" v="7"/>
          <ac:spMkLst>
            <pc:docMk/>
            <pc:sldMk cId="3489246341" sldId="278"/>
            <ac:spMk id="2" creationId="{7FD3CF47-3BCF-112F-F71A-F4B067659201}"/>
          </ac:spMkLst>
        </pc:spChg>
      </pc:sldChg>
    </pc:docChg>
  </pc:docChgLst>
  <pc:docChgLst>
    <pc:chgData name="Nascimento, Thiago Victor" userId="S::thiago.nascimento@eawag.ch::14479dd9-3320-49c4-8f2a-3c7568046cca" providerId="AD" clId="Web-{F33BD2D9-E551-976A-5139-1D9FE6A099CF}"/>
    <pc:docChg chg="addSld delSld modSld sldOrd">
      <pc:chgData name="Nascimento, Thiago Victor" userId="S::thiago.nascimento@eawag.ch::14479dd9-3320-49c4-8f2a-3c7568046cca" providerId="AD" clId="Web-{F33BD2D9-E551-976A-5139-1D9FE6A099CF}" dt="2025-04-03T07:16:50.410" v="94"/>
      <pc:docMkLst>
        <pc:docMk/>
      </pc:docMkLst>
      <pc:sldChg chg="modSp">
        <pc:chgData name="Nascimento, Thiago Victor" userId="S::thiago.nascimento@eawag.ch::14479dd9-3320-49c4-8f2a-3c7568046cca" providerId="AD" clId="Web-{F33BD2D9-E551-976A-5139-1D9FE6A099CF}" dt="2025-04-03T07:16:30.737" v="92" actId="20577"/>
        <pc:sldMkLst>
          <pc:docMk/>
          <pc:sldMk cId="726221084" sldId="256"/>
        </pc:sldMkLst>
        <pc:spChg chg="mod">
          <ac:chgData name="Nascimento, Thiago Victor" userId="S::thiago.nascimento@eawag.ch::14479dd9-3320-49c4-8f2a-3c7568046cca" providerId="AD" clId="Web-{F33BD2D9-E551-976A-5139-1D9FE6A099CF}" dt="2025-04-03T07:16:30.737" v="92" actId="20577"/>
          <ac:spMkLst>
            <pc:docMk/>
            <pc:sldMk cId="726221084" sldId="256"/>
            <ac:spMk id="3" creationId="{008BA09E-B699-8975-F2B6-4EAAEF3FBFB4}"/>
          </ac:spMkLst>
        </pc:spChg>
      </pc:sldChg>
      <pc:sldChg chg="del">
        <pc:chgData name="Nascimento, Thiago Victor" userId="S::thiago.nascimento@eawag.ch::14479dd9-3320-49c4-8f2a-3c7568046cca" providerId="AD" clId="Web-{F33BD2D9-E551-976A-5139-1D9FE6A099CF}" dt="2025-04-03T07:07:01.571" v="19"/>
        <pc:sldMkLst>
          <pc:docMk/>
          <pc:sldMk cId="2800086088" sldId="257"/>
        </pc:sldMkLst>
      </pc:sldChg>
      <pc:sldChg chg="ord">
        <pc:chgData name="Nascimento, Thiago Victor" userId="S::thiago.nascimento@eawag.ch::14479dd9-3320-49c4-8f2a-3c7568046cca" providerId="AD" clId="Web-{F33BD2D9-E551-976A-5139-1D9FE6A099CF}" dt="2025-04-03T07:16:50.410" v="94"/>
        <pc:sldMkLst>
          <pc:docMk/>
          <pc:sldMk cId="2451836230" sldId="283"/>
        </pc:sldMkLst>
      </pc:sldChg>
      <pc:sldChg chg="delSp modSp">
        <pc:chgData name="Nascimento, Thiago Victor" userId="S::thiago.nascimento@eawag.ch::14479dd9-3320-49c4-8f2a-3c7568046cca" providerId="AD" clId="Web-{F33BD2D9-E551-976A-5139-1D9FE6A099CF}" dt="2025-04-03T07:06:18.633" v="13" actId="20577"/>
        <pc:sldMkLst>
          <pc:docMk/>
          <pc:sldMk cId="551125844" sldId="291"/>
        </pc:sldMkLst>
        <pc:spChg chg="del mod">
          <ac:chgData name="Nascimento, Thiago Victor" userId="S::thiago.nascimento@eawag.ch::14479dd9-3320-49c4-8f2a-3c7568046cca" providerId="AD" clId="Web-{F33BD2D9-E551-976A-5139-1D9FE6A099CF}" dt="2025-04-03T07:06:09.304" v="7"/>
          <ac:spMkLst>
            <pc:docMk/>
            <pc:sldMk cId="551125844" sldId="291"/>
            <ac:spMk id="4" creationId="{A1B3D297-830F-D101-E797-9AFFF2B0FCDE}"/>
          </ac:spMkLst>
        </pc:spChg>
        <pc:spChg chg="mod">
          <ac:chgData name="Nascimento, Thiago Victor" userId="S::thiago.nascimento@eawag.ch::14479dd9-3320-49c4-8f2a-3c7568046cca" providerId="AD" clId="Web-{F33BD2D9-E551-976A-5139-1D9FE6A099CF}" dt="2025-04-03T07:06:18.633" v="13" actId="20577"/>
          <ac:spMkLst>
            <pc:docMk/>
            <pc:sldMk cId="551125844" sldId="291"/>
            <ac:spMk id="5" creationId="{F480CB08-19FC-E9FB-9231-A510E66C84A4}"/>
          </ac:spMkLst>
        </pc:spChg>
      </pc:sldChg>
      <pc:sldChg chg="del">
        <pc:chgData name="Nascimento, Thiago Victor" userId="S::thiago.nascimento@eawag.ch::14479dd9-3320-49c4-8f2a-3c7568046cca" providerId="AD" clId="Web-{F33BD2D9-E551-976A-5139-1D9FE6A099CF}" dt="2025-04-03T07:06:58.540" v="17"/>
        <pc:sldMkLst>
          <pc:docMk/>
          <pc:sldMk cId="2880855219" sldId="292"/>
        </pc:sldMkLst>
      </pc:sldChg>
      <pc:sldChg chg="del">
        <pc:chgData name="Nascimento, Thiago Victor" userId="S::thiago.nascimento@eawag.ch::14479dd9-3320-49c4-8f2a-3c7568046cca" providerId="AD" clId="Web-{F33BD2D9-E551-976A-5139-1D9FE6A099CF}" dt="2025-04-03T07:06:58.524" v="15"/>
        <pc:sldMkLst>
          <pc:docMk/>
          <pc:sldMk cId="1421601191" sldId="293"/>
        </pc:sldMkLst>
      </pc:sldChg>
      <pc:sldChg chg="addSp delSp modSp new addAnim delAnim">
        <pc:chgData name="Nascimento, Thiago Victor" userId="S::thiago.nascimento@eawag.ch::14479dd9-3320-49c4-8f2a-3c7568046cca" providerId="AD" clId="Web-{F33BD2D9-E551-976A-5139-1D9FE6A099CF}" dt="2025-04-03T07:14:11.329" v="65"/>
        <pc:sldMkLst>
          <pc:docMk/>
          <pc:sldMk cId="3922173261" sldId="295"/>
        </pc:sldMkLst>
        <pc:spChg chg="mod">
          <ac:chgData name="Nascimento, Thiago Victor" userId="S::thiago.nascimento@eawag.ch::14479dd9-3320-49c4-8f2a-3c7568046cca" providerId="AD" clId="Web-{F33BD2D9-E551-976A-5139-1D9FE6A099CF}" dt="2025-04-03T07:11:18.372" v="29" actId="20577"/>
          <ac:spMkLst>
            <pc:docMk/>
            <pc:sldMk cId="3922173261" sldId="295"/>
            <ac:spMk id="2" creationId="{A95B7A49-6269-7A29-5367-E74EFECB95E1}"/>
          </ac:spMkLst>
        </pc:spChg>
        <pc:spChg chg="del">
          <ac:chgData name="Nascimento, Thiago Victor" userId="S::thiago.nascimento@eawag.ch::14479dd9-3320-49c4-8f2a-3c7568046cca" providerId="AD" clId="Web-{F33BD2D9-E551-976A-5139-1D9FE6A099CF}" dt="2025-04-03T07:12:20.842" v="36"/>
          <ac:spMkLst>
            <pc:docMk/>
            <pc:sldMk cId="3922173261" sldId="295"/>
            <ac:spMk id="3" creationId="{FF940CDB-F2BC-334D-9CE0-24184115E661}"/>
          </ac:spMkLst>
        </pc:spChg>
        <pc:spChg chg="add mod">
          <ac:chgData name="Nascimento, Thiago Victor" userId="S::thiago.nascimento@eawag.ch::14479dd9-3320-49c4-8f2a-3c7568046cca" providerId="AD" clId="Web-{F33BD2D9-E551-976A-5139-1D9FE6A099CF}" dt="2025-04-03T07:14:03.391" v="63" actId="14100"/>
          <ac:spMkLst>
            <pc:docMk/>
            <pc:sldMk cId="3922173261" sldId="295"/>
            <ac:spMk id="6" creationId="{68A35D8A-DE5E-D708-B432-4F83B6695E1E}"/>
          </ac:spMkLst>
        </pc:spChg>
        <pc:picChg chg="add mod ord">
          <ac:chgData name="Nascimento, Thiago Victor" userId="S::thiago.nascimento@eawag.ch::14479dd9-3320-49c4-8f2a-3c7568046cca" providerId="AD" clId="Web-{F33BD2D9-E551-976A-5139-1D9FE6A099CF}" dt="2025-04-03T07:14:11.329" v="65"/>
          <ac:picMkLst>
            <pc:docMk/>
            <pc:sldMk cId="3922173261" sldId="295"/>
            <ac:picMk id="4" creationId="{2565424E-9FFC-5439-4633-4B7C58B92C1E}"/>
          </ac:picMkLst>
        </pc:picChg>
        <pc:picChg chg="add del">
          <ac:chgData name="Nascimento, Thiago Victor" userId="S::thiago.nascimento@eawag.ch::14479dd9-3320-49c4-8f2a-3c7568046cca" providerId="AD" clId="Web-{F33BD2D9-E551-976A-5139-1D9FE6A099CF}" dt="2025-04-03T07:11:45.404" v="34"/>
          <ac:picMkLst>
            <pc:docMk/>
            <pc:sldMk cId="3922173261" sldId="295"/>
            <ac:picMk id="8" creationId="{5CE4DA85-BE7D-4FE8-D2C4-13375305C17C}"/>
          </ac:picMkLst>
        </pc:picChg>
        <pc:picChg chg="add mod">
          <ac:chgData name="Nascimento, Thiago Victor" userId="S::thiago.nascimento@eawag.ch::14479dd9-3320-49c4-8f2a-3c7568046cca" providerId="AD" clId="Web-{F33BD2D9-E551-976A-5139-1D9FE6A099CF}" dt="2025-04-03T07:12:33.639" v="40" actId="14100"/>
          <ac:picMkLst>
            <pc:docMk/>
            <pc:sldMk cId="3922173261" sldId="295"/>
            <ac:picMk id="9" creationId="{883BD3B4-FD61-A38D-21FD-EAFAE592793D}"/>
          </ac:picMkLst>
        </pc:picChg>
      </pc:sldChg>
      <pc:sldChg chg="del">
        <pc:chgData name="Nascimento, Thiago Victor" userId="S::thiago.nascimento@eawag.ch::14479dd9-3320-49c4-8f2a-3c7568046cca" providerId="AD" clId="Web-{F33BD2D9-E551-976A-5139-1D9FE6A099CF}" dt="2025-04-03T07:06:58.540" v="18"/>
        <pc:sldMkLst>
          <pc:docMk/>
          <pc:sldMk cId="3984102514" sldId="295"/>
        </pc:sldMkLst>
      </pc:sldChg>
      <pc:sldChg chg="del">
        <pc:chgData name="Nascimento, Thiago Victor" userId="S::thiago.nascimento@eawag.ch::14479dd9-3320-49c4-8f2a-3c7568046cca" providerId="AD" clId="Web-{F33BD2D9-E551-976A-5139-1D9FE6A099CF}" dt="2025-04-03T07:06:58.524" v="14"/>
        <pc:sldMkLst>
          <pc:docMk/>
          <pc:sldMk cId="795246374" sldId="298"/>
        </pc:sldMkLst>
      </pc:sldChg>
      <pc:sldChg chg="del">
        <pc:chgData name="Nascimento, Thiago Victor" userId="S::thiago.nascimento@eawag.ch::14479dd9-3320-49c4-8f2a-3c7568046cca" providerId="AD" clId="Web-{F33BD2D9-E551-976A-5139-1D9FE6A099CF}" dt="2025-04-03T07:06:58.540" v="16"/>
        <pc:sldMkLst>
          <pc:docMk/>
          <pc:sldMk cId="2255884932" sldId="299"/>
        </pc:sldMkLst>
      </pc:sldChg>
    </pc:docChg>
  </pc:docChgLst>
  <pc:docChgLst>
    <pc:chgData name="Nascimento, Thiago Victor" userId="S::thiago.nascimento@eawag.ch::14479dd9-3320-49c4-8f2a-3c7568046cca" providerId="AD" clId="Web-{D5D741A5-A7C0-CE35-EDEE-EC432A8137AA}"/>
    <pc:docChg chg="modSld">
      <pc:chgData name="Nascimento, Thiago Victor" userId="S::thiago.nascimento@eawag.ch::14479dd9-3320-49c4-8f2a-3c7568046cca" providerId="AD" clId="Web-{D5D741A5-A7C0-CE35-EDEE-EC432A8137AA}" dt="2024-11-22T11:43:21.146" v="19"/>
      <pc:docMkLst>
        <pc:docMk/>
      </pc:docMkLst>
      <pc:sldChg chg="modSp">
        <pc:chgData name="Nascimento, Thiago Victor" userId="S::thiago.nascimento@eawag.ch::14479dd9-3320-49c4-8f2a-3c7568046cca" providerId="AD" clId="Web-{D5D741A5-A7C0-CE35-EDEE-EC432A8137AA}" dt="2024-11-22T11:37:14.805" v="0" actId="20577"/>
        <pc:sldMkLst>
          <pc:docMk/>
          <pc:sldMk cId="2800086088" sldId="257"/>
        </pc:sldMkLst>
        <pc:spChg chg="mod">
          <ac:chgData name="Nascimento, Thiago Victor" userId="S::thiago.nascimento@eawag.ch::14479dd9-3320-49c4-8f2a-3c7568046cca" providerId="AD" clId="Web-{D5D741A5-A7C0-CE35-EDEE-EC432A8137AA}" dt="2024-11-22T11:37:14.805" v="0" actId="20577"/>
          <ac:spMkLst>
            <pc:docMk/>
            <pc:sldMk cId="2800086088" sldId="257"/>
            <ac:spMk id="5" creationId="{2B3D8F17-2A18-DD1B-BF47-08A647C25F87}"/>
          </ac:spMkLst>
        </pc:spChg>
      </pc:sldChg>
      <pc:sldChg chg="addSp delSp modSp mod modClrScheme chgLayout">
        <pc:chgData name="Nascimento, Thiago Victor" userId="S::thiago.nascimento@eawag.ch::14479dd9-3320-49c4-8f2a-3c7568046cca" providerId="AD" clId="Web-{D5D741A5-A7C0-CE35-EDEE-EC432A8137AA}" dt="2024-11-22T11:42:47.332" v="13" actId="1076"/>
        <pc:sldMkLst>
          <pc:docMk/>
          <pc:sldMk cId="1421601191" sldId="293"/>
        </pc:sldMkLst>
        <pc:spChg chg="mod ord">
          <ac:chgData name="Nascimento, Thiago Victor" userId="S::thiago.nascimento@eawag.ch::14479dd9-3320-49c4-8f2a-3c7568046cca" providerId="AD" clId="Web-{D5D741A5-A7C0-CE35-EDEE-EC432A8137AA}" dt="2024-11-22T11:38:27.870" v="2"/>
          <ac:spMkLst>
            <pc:docMk/>
            <pc:sldMk cId="1421601191" sldId="293"/>
            <ac:spMk id="2" creationId="{5A93348B-F4BD-140E-EE00-48821C61E8AD}"/>
          </ac:spMkLst>
        </pc:spChg>
        <pc:spChg chg="add del mod ord">
          <ac:chgData name="Nascimento, Thiago Victor" userId="S::thiago.nascimento@eawag.ch::14479dd9-3320-49c4-8f2a-3c7568046cca" providerId="AD" clId="Web-{D5D741A5-A7C0-CE35-EDEE-EC432A8137AA}" dt="2024-11-22T11:38:27.870" v="2"/>
          <ac:spMkLst>
            <pc:docMk/>
            <pc:sldMk cId="1421601191" sldId="293"/>
            <ac:spMk id="3" creationId="{1588AAC5-A97A-6C3F-50AF-1D4ED9647E4A}"/>
          </ac:spMkLst>
        </pc:spChg>
        <pc:spChg chg="add del mod ord">
          <ac:chgData name="Nascimento, Thiago Victor" userId="S::thiago.nascimento@eawag.ch::14479dd9-3320-49c4-8f2a-3c7568046cca" providerId="AD" clId="Web-{D5D741A5-A7C0-CE35-EDEE-EC432A8137AA}" dt="2024-11-22T11:38:27.870" v="2"/>
          <ac:spMkLst>
            <pc:docMk/>
            <pc:sldMk cId="1421601191" sldId="293"/>
            <ac:spMk id="4" creationId="{A97C4AEF-D9D2-2F67-A879-F4CCE01C45E0}"/>
          </ac:spMkLst>
        </pc:spChg>
        <pc:spChg chg="add del mod ord">
          <ac:chgData name="Nascimento, Thiago Victor" userId="S::thiago.nascimento@eawag.ch::14479dd9-3320-49c4-8f2a-3c7568046cca" providerId="AD" clId="Web-{D5D741A5-A7C0-CE35-EDEE-EC432A8137AA}" dt="2024-11-22T11:38:27.870" v="2"/>
          <ac:spMkLst>
            <pc:docMk/>
            <pc:sldMk cId="1421601191" sldId="293"/>
            <ac:spMk id="6" creationId="{0C4AEA72-9FEB-8DEE-A170-18DF00577297}"/>
          </ac:spMkLst>
        </pc:spChg>
        <pc:spChg chg="mod">
          <ac:chgData name="Nascimento, Thiago Victor" userId="S::thiago.nascimento@eawag.ch::14479dd9-3320-49c4-8f2a-3c7568046cca" providerId="AD" clId="Web-{D5D741A5-A7C0-CE35-EDEE-EC432A8137AA}" dt="2024-11-22T11:42:35.348" v="10" actId="20577"/>
          <ac:spMkLst>
            <pc:docMk/>
            <pc:sldMk cId="1421601191" sldId="293"/>
            <ac:spMk id="7" creationId="{47BF178E-DA34-7502-1F1F-CB7DD9265662}"/>
          </ac:spMkLst>
        </pc:spChg>
        <pc:spChg chg="add del mod ord">
          <ac:chgData name="Nascimento, Thiago Victor" userId="S::thiago.nascimento@eawag.ch::14479dd9-3320-49c4-8f2a-3c7568046cca" providerId="AD" clId="Web-{D5D741A5-A7C0-CE35-EDEE-EC432A8137AA}" dt="2024-11-22T11:38:27.870" v="2"/>
          <ac:spMkLst>
            <pc:docMk/>
            <pc:sldMk cId="1421601191" sldId="293"/>
            <ac:spMk id="8" creationId="{01B79A4D-51B1-5CCC-BC0A-E9016DD8493F}"/>
          </ac:spMkLst>
        </pc:spChg>
        <pc:spChg chg="add del mod ord">
          <ac:chgData name="Nascimento, Thiago Victor" userId="S::thiago.nascimento@eawag.ch::14479dd9-3320-49c4-8f2a-3c7568046cca" providerId="AD" clId="Web-{D5D741A5-A7C0-CE35-EDEE-EC432A8137AA}" dt="2024-11-22T11:38:27.870" v="2"/>
          <ac:spMkLst>
            <pc:docMk/>
            <pc:sldMk cId="1421601191" sldId="293"/>
            <ac:spMk id="9" creationId="{C331E7FD-0C49-3C5B-4BA9-E616BC38C844}"/>
          </ac:spMkLst>
        </pc:spChg>
        <pc:picChg chg="del">
          <ac:chgData name="Nascimento, Thiago Victor" userId="S::thiago.nascimento@eawag.ch::14479dd9-3320-49c4-8f2a-3c7568046cca" providerId="AD" clId="Web-{D5D741A5-A7C0-CE35-EDEE-EC432A8137AA}" dt="2024-11-22T11:39:09.403" v="5"/>
          <ac:picMkLst>
            <pc:docMk/>
            <pc:sldMk cId="1421601191" sldId="293"/>
            <ac:picMk id="5" creationId="{00000000-0000-0000-0000-000000000000}"/>
          </ac:picMkLst>
        </pc:picChg>
        <pc:picChg chg="add mod">
          <ac:chgData name="Nascimento, Thiago Victor" userId="S::thiago.nascimento@eawag.ch::14479dd9-3320-49c4-8f2a-3c7568046cca" providerId="AD" clId="Web-{D5D741A5-A7C0-CE35-EDEE-EC432A8137AA}" dt="2024-11-22T11:42:47.332" v="13" actId="1076"/>
          <ac:picMkLst>
            <pc:docMk/>
            <pc:sldMk cId="1421601191" sldId="293"/>
            <ac:picMk id="10" creationId="{34B070F2-2B1D-54BF-C2FB-8EEC70089561}"/>
          </ac:picMkLst>
        </pc:picChg>
      </pc:sldChg>
      <pc:sldChg chg="modSp">
        <pc:chgData name="Nascimento, Thiago Victor" userId="S::thiago.nascimento@eawag.ch::14479dd9-3320-49c4-8f2a-3c7568046cca" providerId="AD" clId="Web-{D5D741A5-A7C0-CE35-EDEE-EC432A8137AA}" dt="2024-11-22T11:43:21.146" v="19"/>
        <pc:sldMkLst>
          <pc:docMk/>
          <pc:sldMk cId="3905094289" sldId="297"/>
        </pc:sldMkLst>
        <pc:spChg chg="mod">
          <ac:chgData name="Nascimento, Thiago Victor" userId="S::thiago.nascimento@eawag.ch::14479dd9-3320-49c4-8f2a-3c7568046cca" providerId="AD" clId="Web-{D5D741A5-A7C0-CE35-EDEE-EC432A8137AA}" dt="2024-11-22T11:43:00.770" v="16" actId="20577"/>
          <ac:spMkLst>
            <pc:docMk/>
            <pc:sldMk cId="3905094289" sldId="297"/>
            <ac:spMk id="23" creationId="{2B3D8F17-2A18-DD1B-BF47-08A647C25F87}"/>
          </ac:spMkLst>
        </pc:spChg>
        <pc:picChg chg="mod">
          <ac:chgData name="Nascimento, Thiago Victor" userId="S::thiago.nascimento@eawag.ch::14479dd9-3320-49c4-8f2a-3c7568046cca" providerId="AD" clId="Web-{D5D741A5-A7C0-CE35-EDEE-EC432A8137AA}" dt="2024-11-22T11:43:21.146" v="19"/>
          <ac:picMkLst>
            <pc:docMk/>
            <pc:sldMk cId="3905094289" sldId="297"/>
            <ac:picMk id="3" creationId="{85E0DDD3-AB1D-728A-9A59-46E348A81857}"/>
          </ac:picMkLst>
        </pc:picChg>
      </pc:sldChg>
    </pc:docChg>
  </pc:docChgLst>
  <pc:docChgLst>
    <pc:chgData name="Nascimento, Thiago Victor" userId="S::thiago.nascimento@eawag.ch::14479dd9-3320-49c4-8f2a-3c7568046cca" providerId="AD" clId="Web-{176F7460-640F-3959-10A3-2C1F2C04DE07}"/>
    <pc:docChg chg="addSld modSld">
      <pc:chgData name="Nascimento, Thiago Victor" userId="S::thiago.nascimento@eawag.ch::14479dd9-3320-49c4-8f2a-3c7568046cca" providerId="AD" clId="Web-{176F7460-640F-3959-10A3-2C1F2C04DE07}" dt="2024-11-06T08:38:21.885" v="354" actId="20577"/>
      <pc:docMkLst>
        <pc:docMk/>
      </pc:docMkLst>
      <pc:sldChg chg="modSp">
        <pc:chgData name="Nascimento, Thiago Victor" userId="S::thiago.nascimento@eawag.ch::14479dd9-3320-49c4-8f2a-3c7568046cca" providerId="AD" clId="Web-{176F7460-640F-3959-10A3-2C1F2C04DE07}" dt="2024-11-06T07:56:26.452" v="188" actId="20577"/>
        <pc:sldMkLst>
          <pc:docMk/>
          <pc:sldMk cId="726221084" sldId="256"/>
        </pc:sldMkLst>
        <pc:spChg chg="mod">
          <ac:chgData name="Nascimento, Thiago Victor" userId="S::thiago.nascimento@eawag.ch::14479dd9-3320-49c4-8f2a-3c7568046cca" providerId="AD" clId="Web-{176F7460-640F-3959-10A3-2C1F2C04DE07}" dt="2024-11-06T07:56:26.452" v="188" actId="20577"/>
          <ac:spMkLst>
            <pc:docMk/>
            <pc:sldMk cId="726221084" sldId="256"/>
            <ac:spMk id="2" creationId="{0F899126-A185-8166-0B1D-71DD4ACEBC73}"/>
          </ac:spMkLst>
        </pc:spChg>
      </pc:sldChg>
      <pc:sldChg chg="addSp modSp">
        <pc:chgData name="Nascimento, Thiago Victor" userId="S::thiago.nascimento@eawag.ch::14479dd9-3320-49c4-8f2a-3c7568046cca" providerId="AD" clId="Web-{176F7460-640F-3959-10A3-2C1F2C04DE07}" dt="2024-11-06T08:08:04.039" v="327" actId="14100"/>
        <pc:sldMkLst>
          <pc:docMk/>
          <pc:sldMk cId="2800086088" sldId="257"/>
        </pc:sldMkLst>
        <pc:spChg chg="add mod">
          <ac:chgData name="Nascimento, Thiago Victor" userId="S::thiago.nascimento@eawag.ch::14479dd9-3320-49c4-8f2a-3c7568046cca" providerId="AD" clId="Web-{176F7460-640F-3959-10A3-2C1F2C04DE07}" dt="2024-11-06T08:08:04.039" v="327" actId="14100"/>
          <ac:spMkLst>
            <pc:docMk/>
            <pc:sldMk cId="2800086088" sldId="257"/>
            <ac:spMk id="2" creationId="{B07DCD65-14C3-6AAD-AEE2-A1FCA819AFB4}"/>
          </ac:spMkLst>
        </pc:spChg>
        <pc:picChg chg="mod">
          <ac:chgData name="Nascimento, Thiago Victor" userId="S::thiago.nascimento@eawag.ch::14479dd9-3320-49c4-8f2a-3c7568046cca" providerId="AD" clId="Web-{176F7460-640F-3959-10A3-2C1F2C04DE07}" dt="2024-11-06T08:02:23.129" v="217" actId="1076"/>
          <ac:picMkLst>
            <pc:docMk/>
            <pc:sldMk cId="2800086088" sldId="257"/>
            <ac:picMk id="3" creationId="{00000000-0000-0000-0000-000000000000}"/>
          </ac:picMkLst>
        </pc:picChg>
      </pc:sldChg>
      <pc:sldChg chg="modSp">
        <pc:chgData name="Nascimento, Thiago Victor" userId="S::thiago.nascimento@eawag.ch::14479dd9-3320-49c4-8f2a-3c7568046cca" providerId="AD" clId="Web-{176F7460-640F-3959-10A3-2C1F2C04DE07}" dt="2024-11-06T08:38:21.885" v="354" actId="20577"/>
        <pc:sldMkLst>
          <pc:docMk/>
          <pc:sldMk cId="4260209639" sldId="258"/>
        </pc:sldMkLst>
        <pc:spChg chg="mod">
          <ac:chgData name="Nascimento, Thiago Victor" userId="S::thiago.nascimento@eawag.ch::14479dd9-3320-49c4-8f2a-3c7568046cca" providerId="AD" clId="Web-{176F7460-640F-3959-10A3-2C1F2C04DE07}" dt="2024-11-06T08:38:21.885" v="354" actId="20577"/>
          <ac:spMkLst>
            <pc:docMk/>
            <pc:sldMk cId="4260209639" sldId="258"/>
            <ac:spMk id="16" creationId="{7613C99E-3723-375A-707A-643ED90691E7}"/>
          </ac:spMkLst>
        </pc:spChg>
        <pc:cxnChg chg="mod">
          <ac:chgData name="Nascimento, Thiago Victor" userId="S::thiago.nascimento@eawag.ch::14479dd9-3320-49c4-8f2a-3c7568046cca" providerId="AD" clId="Web-{176F7460-640F-3959-10A3-2C1F2C04DE07}" dt="2024-11-06T07:57:36.469" v="190" actId="14100"/>
          <ac:cxnSpMkLst>
            <pc:docMk/>
            <pc:sldMk cId="4260209639" sldId="258"/>
            <ac:cxnSpMk id="13" creationId="{2F112EA1-6AE7-58C0-B3B1-3463D56B6269}"/>
          </ac:cxnSpMkLst>
        </pc:cxnChg>
        <pc:cxnChg chg="mod">
          <ac:chgData name="Nascimento, Thiago Victor" userId="S::thiago.nascimento@eawag.ch::14479dd9-3320-49c4-8f2a-3c7568046cca" providerId="AD" clId="Web-{176F7460-640F-3959-10A3-2C1F2C04DE07}" dt="2024-11-06T07:57:46.141" v="192" actId="1076"/>
          <ac:cxnSpMkLst>
            <pc:docMk/>
            <pc:sldMk cId="4260209639" sldId="258"/>
            <ac:cxnSpMk id="14" creationId="{6A68F69F-12B6-5642-35F9-348565C00519}"/>
          </ac:cxnSpMkLst>
        </pc:cxnChg>
      </pc:sldChg>
      <pc:sldChg chg="addSp modSp">
        <pc:chgData name="Nascimento, Thiago Victor" userId="S::thiago.nascimento@eawag.ch::14479dd9-3320-49c4-8f2a-3c7568046cca" providerId="AD" clId="Web-{176F7460-640F-3959-10A3-2C1F2C04DE07}" dt="2024-11-06T08:34:42.225" v="345" actId="14100"/>
        <pc:sldMkLst>
          <pc:docMk/>
          <pc:sldMk cId="1547291048" sldId="259"/>
        </pc:sldMkLst>
        <pc:spChg chg="add mod">
          <ac:chgData name="Nascimento, Thiago Victor" userId="S::thiago.nascimento@eawag.ch::14479dd9-3320-49c4-8f2a-3c7568046cca" providerId="AD" clId="Web-{176F7460-640F-3959-10A3-2C1F2C04DE07}" dt="2024-11-06T08:33:08.474" v="332" actId="14100"/>
          <ac:spMkLst>
            <pc:docMk/>
            <pc:sldMk cId="1547291048" sldId="259"/>
            <ac:spMk id="4" creationId="{3EEAE6CB-7888-7230-5448-1E522932B8AF}"/>
          </ac:spMkLst>
        </pc:spChg>
        <pc:spChg chg="add mod">
          <ac:chgData name="Nascimento, Thiago Victor" userId="S::thiago.nascimento@eawag.ch::14479dd9-3320-49c4-8f2a-3c7568046cca" providerId="AD" clId="Web-{176F7460-640F-3959-10A3-2C1F2C04DE07}" dt="2024-11-06T08:33:12.646" v="334" actId="1076"/>
          <ac:spMkLst>
            <pc:docMk/>
            <pc:sldMk cId="1547291048" sldId="259"/>
            <ac:spMk id="5" creationId="{7636C9D8-DA94-1C4D-4E50-4FA6A8EEECF7}"/>
          </ac:spMkLst>
        </pc:spChg>
        <pc:spChg chg="add mod">
          <ac:chgData name="Nascimento, Thiago Victor" userId="S::thiago.nascimento@eawag.ch::14479dd9-3320-49c4-8f2a-3c7568046cca" providerId="AD" clId="Web-{176F7460-640F-3959-10A3-2C1F2C04DE07}" dt="2024-11-06T08:33:15.599" v="336" actId="1076"/>
          <ac:spMkLst>
            <pc:docMk/>
            <pc:sldMk cId="1547291048" sldId="259"/>
            <ac:spMk id="6" creationId="{81FE8E16-30DC-562C-AB18-EDC1E88FBFBA}"/>
          </ac:spMkLst>
        </pc:spChg>
        <pc:spChg chg="add mod">
          <ac:chgData name="Nascimento, Thiago Victor" userId="S::thiago.nascimento@eawag.ch::14479dd9-3320-49c4-8f2a-3c7568046cca" providerId="AD" clId="Web-{176F7460-640F-3959-10A3-2C1F2C04DE07}" dt="2024-11-06T08:33:19.990" v="338" actId="1076"/>
          <ac:spMkLst>
            <pc:docMk/>
            <pc:sldMk cId="1547291048" sldId="259"/>
            <ac:spMk id="7" creationId="{9793583E-1654-471E-B8EE-6C348B29E5FC}"/>
          </ac:spMkLst>
        </pc:spChg>
        <pc:spChg chg="mod">
          <ac:chgData name="Nascimento, Thiago Victor" userId="S::thiago.nascimento@eawag.ch::14479dd9-3320-49c4-8f2a-3c7568046cca" providerId="AD" clId="Web-{176F7460-640F-3959-10A3-2C1F2C04DE07}" dt="2024-11-06T08:34:42.225" v="345" actId="14100"/>
          <ac:spMkLst>
            <pc:docMk/>
            <pc:sldMk cId="1547291048" sldId="259"/>
            <ac:spMk id="83" creationId="{BA9AC550-5039-690F-7093-52CA9DFAA749}"/>
          </ac:spMkLst>
        </pc:spChg>
        <pc:spChg chg="mod">
          <ac:chgData name="Nascimento, Thiago Victor" userId="S::thiago.nascimento@eawag.ch::14479dd9-3320-49c4-8f2a-3c7568046cca" providerId="AD" clId="Web-{176F7460-640F-3959-10A3-2C1F2C04DE07}" dt="2024-11-06T08:34:08.522" v="342" actId="20577"/>
          <ac:spMkLst>
            <pc:docMk/>
            <pc:sldMk cId="1547291048" sldId="259"/>
            <ac:spMk id="85" creationId="{62A3EF3E-7912-6A08-A3AB-948180519363}"/>
          </ac:spMkLst>
        </pc:spChg>
        <pc:picChg chg="mod">
          <ac:chgData name="Nascimento, Thiago Victor" userId="S::thiago.nascimento@eawag.ch::14479dd9-3320-49c4-8f2a-3c7568046cca" providerId="AD" clId="Web-{176F7460-640F-3959-10A3-2C1F2C04DE07}" dt="2024-11-06T08:34:24.522" v="343" actId="14100"/>
          <ac:picMkLst>
            <pc:docMk/>
            <pc:sldMk cId="1547291048" sldId="259"/>
            <ac:picMk id="82" creationId="{993F4778-555A-A716-6ED8-751C667D68A6}"/>
          </ac:picMkLst>
        </pc:picChg>
      </pc:sldChg>
      <pc:sldChg chg="delSp modSp">
        <pc:chgData name="Nascimento, Thiago Victor" userId="S::thiago.nascimento@eawag.ch::14479dd9-3320-49c4-8f2a-3c7568046cca" providerId="AD" clId="Web-{176F7460-640F-3959-10A3-2C1F2C04DE07}" dt="2024-11-06T07:51:20.214" v="45"/>
        <pc:sldMkLst>
          <pc:docMk/>
          <pc:sldMk cId="2520450248" sldId="265"/>
        </pc:sldMkLst>
        <pc:spChg chg="del">
          <ac:chgData name="Nascimento, Thiago Victor" userId="S::thiago.nascimento@eawag.ch::14479dd9-3320-49c4-8f2a-3c7568046cca" providerId="AD" clId="Web-{176F7460-640F-3959-10A3-2C1F2C04DE07}" dt="2024-11-06T07:51:20.214" v="45"/>
          <ac:spMkLst>
            <pc:docMk/>
            <pc:sldMk cId="2520450248" sldId="265"/>
            <ac:spMk id="11" creationId="{B2C2AA5C-090F-EAF3-11ED-E5E9FF1E5E1C}"/>
          </ac:spMkLst>
        </pc:spChg>
        <pc:picChg chg="mod">
          <ac:chgData name="Nascimento, Thiago Victor" userId="S::thiago.nascimento@eawag.ch::14479dd9-3320-49c4-8f2a-3c7568046cca" providerId="AD" clId="Web-{176F7460-640F-3959-10A3-2C1F2C04DE07}" dt="2024-11-06T07:51:14.386" v="44" actId="14100"/>
          <ac:picMkLst>
            <pc:docMk/>
            <pc:sldMk cId="2520450248" sldId="265"/>
            <ac:picMk id="6" creationId="{0E86997E-8038-A80E-5D40-83364E27ED18}"/>
          </ac:picMkLst>
        </pc:picChg>
      </pc:sldChg>
      <pc:sldChg chg="addSp modSp">
        <pc:chgData name="Nascimento, Thiago Victor" userId="S::thiago.nascimento@eawag.ch::14479dd9-3320-49c4-8f2a-3c7568046cca" providerId="AD" clId="Web-{176F7460-640F-3959-10A3-2C1F2C04DE07}" dt="2024-11-06T07:54:19.216" v="73" actId="20577"/>
        <pc:sldMkLst>
          <pc:docMk/>
          <pc:sldMk cId="2730525082" sldId="267"/>
        </pc:sldMkLst>
        <pc:spChg chg="add mod">
          <ac:chgData name="Nascimento, Thiago Victor" userId="S::thiago.nascimento@eawag.ch::14479dd9-3320-49c4-8f2a-3c7568046cca" providerId="AD" clId="Web-{176F7460-640F-3959-10A3-2C1F2C04DE07}" dt="2024-11-06T07:54:19.216" v="73" actId="20577"/>
          <ac:spMkLst>
            <pc:docMk/>
            <pc:sldMk cId="2730525082" sldId="267"/>
            <ac:spMk id="6" creationId="{1B00517B-0A76-CD30-E5AA-E5925FD521FC}"/>
          </ac:spMkLst>
        </pc:spChg>
        <pc:picChg chg="mod">
          <ac:chgData name="Nascimento, Thiago Victor" userId="S::thiago.nascimento@eawag.ch::14479dd9-3320-49c4-8f2a-3c7568046cca" providerId="AD" clId="Web-{176F7460-640F-3959-10A3-2C1F2C04DE07}" dt="2024-11-06T07:51:32.636" v="47" actId="1076"/>
          <ac:picMkLst>
            <pc:docMk/>
            <pc:sldMk cId="2730525082" sldId="267"/>
            <ac:picMk id="2" creationId="{FECAF4C9-2BB0-273F-7434-EBC302FCDF17}"/>
          </ac:picMkLst>
        </pc:picChg>
      </pc:sldChg>
      <pc:sldChg chg="modSp addAnim delAnim">
        <pc:chgData name="Nascimento, Thiago Victor" userId="S::thiago.nascimento@eawag.ch::14479dd9-3320-49c4-8f2a-3c7568046cca" providerId="AD" clId="Web-{176F7460-640F-3959-10A3-2C1F2C04DE07}" dt="2024-11-06T08:04:09.193" v="221"/>
        <pc:sldMkLst>
          <pc:docMk/>
          <pc:sldMk cId="265126560" sldId="268"/>
        </pc:sldMkLst>
        <pc:spChg chg="mod">
          <ac:chgData name="Nascimento, Thiago Victor" userId="S::thiago.nascimento@eawag.ch::14479dd9-3320-49c4-8f2a-3c7568046cca" providerId="AD" clId="Web-{176F7460-640F-3959-10A3-2C1F2C04DE07}" dt="2024-11-06T07:51:38.870" v="48" actId="14100"/>
          <ac:spMkLst>
            <pc:docMk/>
            <pc:sldMk cId="265126560" sldId="268"/>
            <ac:spMk id="4" creationId="{D603CD3E-5EC7-DAE9-20BA-118AA57FD681}"/>
          </ac:spMkLst>
        </pc:spChg>
        <pc:picChg chg="mod">
          <ac:chgData name="Nascimento, Thiago Victor" userId="S::thiago.nascimento@eawag.ch::14479dd9-3320-49c4-8f2a-3c7568046cca" providerId="AD" clId="Web-{176F7460-640F-3959-10A3-2C1F2C04DE07}" dt="2024-11-06T08:03:27.301" v="218"/>
          <ac:picMkLst>
            <pc:docMk/>
            <pc:sldMk cId="265126560" sldId="268"/>
            <ac:picMk id="6" creationId="{00000000-0000-0000-0000-000000000000}"/>
          </ac:picMkLst>
        </pc:picChg>
        <pc:picChg chg="mod">
          <ac:chgData name="Nascimento, Thiago Victor" userId="S::thiago.nascimento@eawag.ch::14479dd9-3320-49c4-8f2a-3c7568046cca" providerId="AD" clId="Web-{176F7460-640F-3959-10A3-2C1F2C04DE07}" dt="2024-11-06T08:03:50.114" v="219"/>
          <ac:picMkLst>
            <pc:docMk/>
            <pc:sldMk cId="265126560" sldId="268"/>
            <ac:picMk id="7" creationId="{E5ED4C16-58EA-6C5B-7E0B-DEA89238A03C}"/>
          </ac:picMkLst>
        </pc:picChg>
      </pc:sldChg>
      <pc:sldChg chg="modSp addAnim delAnim">
        <pc:chgData name="Nascimento, Thiago Victor" userId="S::thiago.nascimento@eawag.ch::14479dd9-3320-49c4-8f2a-3c7568046cca" providerId="AD" clId="Web-{176F7460-640F-3959-10A3-2C1F2C04DE07}" dt="2024-11-06T08:37:23.712" v="352"/>
        <pc:sldMkLst>
          <pc:docMk/>
          <pc:sldMk cId="2451836230" sldId="283"/>
        </pc:sldMkLst>
        <pc:spChg chg="mod">
          <ac:chgData name="Nascimento, Thiago Victor" userId="S::thiago.nascimento@eawag.ch::14479dd9-3320-49c4-8f2a-3c7568046cca" providerId="AD" clId="Web-{176F7460-640F-3959-10A3-2C1F2C04DE07}" dt="2024-11-06T08:37:23.712" v="352"/>
          <ac:spMkLst>
            <pc:docMk/>
            <pc:sldMk cId="2451836230" sldId="283"/>
            <ac:spMk id="26" creationId="{71BF9413-D576-7AD7-9C9C-988EA0B0B86D}"/>
          </ac:spMkLst>
        </pc:spChg>
      </pc:sldChg>
      <pc:sldChg chg="addSp modSp">
        <pc:chgData name="Nascimento, Thiago Victor" userId="S::thiago.nascimento@eawag.ch::14479dd9-3320-49c4-8f2a-3c7568046cca" providerId="AD" clId="Web-{176F7460-640F-3959-10A3-2C1F2C04DE07}" dt="2024-11-06T08:05:03.256" v="224" actId="14100"/>
        <pc:sldMkLst>
          <pc:docMk/>
          <pc:sldMk cId="2048363398" sldId="286"/>
        </pc:sldMkLst>
        <pc:spChg chg="add mod">
          <ac:chgData name="Nascimento, Thiago Victor" userId="S::thiago.nascimento@eawag.ch::14479dd9-3320-49c4-8f2a-3c7568046cca" providerId="AD" clId="Web-{176F7460-640F-3959-10A3-2C1F2C04DE07}" dt="2024-11-06T08:05:03.256" v="224" actId="14100"/>
          <ac:spMkLst>
            <pc:docMk/>
            <pc:sldMk cId="2048363398" sldId="286"/>
            <ac:spMk id="3" creationId="{C294B73B-2E73-BDC9-7D6B-D4C7EE4E103E}"/>
          </ac:spMkLst>
        </pc:spChg>
      </pc:sldChg>
      <pc:sldChg chg="modSp">
        <pc:chgData name="Nascimento, Thiago Victor" userId="S::thiago.nascimento@eawag.ch::14479dd9-3320-49c4-8f2a-3c7568046cca" providerId="AD" clId="Web-{176F7460-640F-3959-10A3-2C1F2C04DE07}" dt="2024-11-06T07:55:49.686" v="183" actId="20577"/>
        <pc:sldMkLst>
          <pc:docMk/>
          <pc:sldMk cId="2272419754" sldId="289"/>
        </pc:sldMkLst>
        <pc:spChg chg="mod">
          <ac:chgData name="Nascimento, Thiago Victor" userId="S::thiago.nascimento@eawag.ch::14479dd9-3320-49c4-8f2a-3c7568046cca" providerId="AD" clId="Web-{176F7460-640F-3959-10A3-2C1F2C04DE07}" dt="2024-11-06T07:55:49.686" v="183" actId="20577"/>
          <ac:spMkLst>
            <pc:docMk/>
            <pc:sldMk cId="2272419754" sldId="289"/>
            <ac:spMk id="23" creationId="{2B3D8F17-2A18-DD1B-BF47-08A647C25F87}"/>
          </ac:spMkLst>
        </pc:spChg>
      </pc:sldChg>
      <pc:sldChg chg="modSp add replId">
        <pc:chgData name="Nascimento, Thiago Victor" userId="S::thiago.nascimento@eawag.ch::14479dd9-3320-49c4-8f2a-3c7568046cca" providerId="AD" clId="Web-{176F7460-640F-3959-10A3-2C1F2C04DE07}" dt="2024-11-06T08:07:32.164" v="323" actId="20577"/>
        <pc:sldMkLst>
          <pc:docMk/>
          <pc:sldMk cId="4172277159" sldId="290"/>
        </pc:sldMkLst>
        <pc:spChg chg="mod">
          <ac:chgData name="Nascimento, Thiago Victor" userId="S::thiago.nascimento@eawag.ch::14479dd9-3320-49c4-8f2a-3c7568046cca" providerId="AD" clId="Web-{176F7460-640F-3959-10A3-2C1F2C04DE07}" dt="2024-11-06T08:05:20.068" v="229" actId="20577"/>
          <ac:spMkLst>
            <pc:docMk/>
            <pc:sldMk cId="4172277159" sldId="290"/>
            <ac:spMk id="2" creationId="{5A93348B-F4BD-140E-EE00-48821C61E8AD}"/>
          </ac:spMkLst>
        </pc:spChg>
        <pc:spChg chg="mod">
          <ac:chgData name="Nascimento, Thiago Victor" userId="S::thiago.nascimento@eawag.ch::14479dd9-3320-49c4-8f2a-3c7568046cca" providerId="AD" clId="Web-{176F7460-640F-3959-10A3-2C1F2C04DE07}" dt="2024-11-06T08:07:32.164" v="323" actId="20577"/>
          <ac:spMkLst>
            <pc:docMk/>
            <pc:sldMk cId="4172277159" sldId="290"/>
            <ac:spMk id="23" creationId="{2B3D8F17-2A18-DD1B-BF47-08A647C25F87}"/>
          </ac:spMkLst>
        </pc:spChg>
      </pc:sldChg>
    </pc:docChg>
  </pc:docChgLst>
  <pc:docChgLst>
    <pc:chgData name="Nascimento, Thiago Victor" userId="S::thiago.nascimento@eawag.ch::14479dd9-3320-49c4-8f2a-3c7568046cca" providerId="AD" clId="Web-{97798AB9-2396-6238-D378-0BC6B3D42078}"/>
    <pc:docChg chg="modSld">
      <pc:chgData name="Nascimento, Thiago Victor" userId="S::thiago.nascimento@eawag.ch::14479dd9-3320-49c4-8f2a-3c7568046cca" providerId="AD" clId="Web-{97798AB9-2396-6238-D378-0BC6B3D42078}" dt="2025-02-10T07:56:32.407" v="2" actId="20577"/>
      <pc:docMkLst>
        <pc:docMk/>
      </pc:docMkLst>
      <pc:sldChg chg="modSp">
        <pc:chgData name="Nascimento, Thiago Victor" userId="S::thiago.nascimento@eawag.ch::14479dd9-3320-49c4-8f2a-3c7568046cca" providerId="AD" clId="Web-{97798AB9-2396-6238-D378-0BC6B3D42078}" dt="2025-02-10T07:56:32.407" v="2" actId="20577"/>
        <pc:sldMkLst>
          <pc:docMk/>
          <pc:sldMk cId="1421601191" sldId="293"/>
        </pc:sldMkLst>
        <pc:spChg chg="mod">
          <ac:chgData name="Nascimento, Thiago Victor" userId="S::thiago.nascimento@eawag.ch::14479dd9-3320-49c4-8f2a-3c7568046cca" providerId="AD" clId="Web-{97798AB9-2396-6238-D378-0BC6B3D42078}" dt="2025-02-10T07:56:32.407" v="2" actId="20577"/>
          <ac:spMkLst>
            <pc:docMk/>
            <pc:sldMk cId="1421601191" sldId="293"/>
            <ac:spMk id="7" creationId="{47BF178E-DA34-7502-1F1F-CB7DD9265662}"/>
          </ac:spMkLst>
        </pc:spChg>
      </pc:sldChg>
    </pc:docChg>
  </pc:docChgLst>
  <pc:docChgLst>
    <pc:chgData name="Nascimento, Thiago Victor" userId="S::thiago.nascimento@eawag.ch::14479dd9-3320-49c4-8f2a-3c7568046cca" providerId="AD" clId="Web-{5981DE2D-8886-E44E-6CBE-BA53ABFF9EAA}"/>
    <pc:docChg chg="addSld delSld modSld sldOrd">
      <pc:chgData name="Nascimento, Thiago Victor" userId="S::thiago.nascimento@eawag.ch::14479dd9-3320-49c4-8f2a-3c7568046cca" providerId="AD" clId="Web-{5981DE2D-8886-E44E-6CBE-BA53ABFF9EAA}" dt="2024-11-05T10:29:54.298" v="1877" actId="14100"/>
      <pc:docMkLst>
        <pc:docMk/>
      </pc:docMkLst>
      <pc:sldChg chg="addSp delSp modSp">
        <pc:chgData name="Nascimento, Thiago Victor" userId="S::thiago.nascimento@eawag.ch::14479dd9-3320-49c4-8f2a-3c7568046cca" providerId="AD" clId="Web-{5981DE2D-8886-E44E-6CBE-BA53ABFF9EAA}" dt="2024-11-05T09:27:03.664" v="924" actId="20577"/>
        <pc:sldMkLst>
          <pc:docMk/>
          <pc:sldMk cId="726221084" sldId="256"/>
        </pc:sldMkLst>
        <pc:spChg chg="mod">
          <ac:chgData name="Nascimento, Thiago Victor" userId="S::thiago.nascimento@eawag.ch::14479dd9-3320-49c4-8f2a-3c7568046cca" providerId="AD" clId="Web-{5981DE2D-8886-E44E-6CBE-BA53ABFF9EAA}" dt="2024-11-05T09:27:03.664" v="924" actId="20577"/>
          <ac:spMkLst>
            <pc:docMk/>
            <pc:sldMk cId="726221084" sldId="256"/>
            <ac:spMk id="2" creationId="{0F899126-A185-8166-0B1D-71DD4ACEBC73}"/>
          </ac:spMkLst>
        </pc:spChg>
        <pc:spChg chg="mod">
          <ac:chgData name="Nascimento, Thiago Victor" userId="S::thiago.nascimento@eawag.ch::14479dd9-3320-49c4-8f2a-3c7568046cca" providerId="AD" clId="Web-{5981DE2D-8886-E44E-6CBE-BA53ABFF9EAA}" dt="2024-11-05T09:25:41.101" v="911"/>
          <ac:spMkLst>
            <pc:docMk/>
            <pc:sldMk cId="726221084" sldId="256"/>
            <ac:spMk id="3" creationId="{008BA09E-B699-8975-F2B6-4EAAEF3FBFB4}"/>
          </ac:spMkLst>
        </pc:spChg>
        <pc:picChg chg="add del mod ord">
          <ac:chgData name="Nascimento, Thiago Victor" userId="S::thiago.nascimento@eawag.ch::14479dd9-3320-49c4-8f2a-3c7568046cca" providerId="AD" clId="Web-{5981DE2D-8886-E44E-6CBE-BA53ABFF9EAA}" dt="2024-11-05T09:26:03.554" v="917"/>
          <ac:picMkLst>
            <pc:docMk/>
            <pc:sldMk cId="726221084" sldId="256"/>
            <ac:picMk id="4" creationId="{EF059FBF-5EE1-DD91-BD27-2FB1E4F003F5}"/>
          </ac:picMkLst>
        </pc:picChg>
        <pc:picChg chg="add del mod">
          <ac:chgData name="Nascimento, Thiago Victor" userId="S::thiago.nascimento@eawag.ch::14479dd9-3320-49c4-8f2a-3c7568046cca" providerId="AD" clId="Web-{5981DE2D-8886-E44E-6CBE-BA53ABFF9EAA}" dt="2024-11-05T09:26:53.336" v="921"/>
          <ac:picMkLst>
            <pc:docMk/>
            <pc:sldMk cId="726221084" sldId="256"/>
            <ac:picMk id="6" creationId="{1D0137F2-8EEA-7A70-8DA1-2B3BA0CF8229}"/>
          </ac:picMkLst>
        </pc:picChg>
      </pc:sldChg>
      <pc:sldChg chg="addSp delSp modSp">
        <pc:chgData name="Nascimento, Thiago Victor" userId="S::thiago.nascimento@eawag.ch::14479dd9-3320-49c4-8f2a-3c7568046cca" providerId="AD" clId="Web-{5981DE2D-8886-E44E-6CBE-BA53ABFF9EAA}" dt="2024-11-05T10:22:40.588" v="1813" actId="14100"/>
        <pc:sldMkLst>
          <pc:docMk/>
          <pc:sldMk cId="4260209639" sldId="258"/>
        </pc:sldMkLst>
        <pc:spChg chg="mod">
          <ac:chgData name="Nascimento, Thiago Victor" userId="S::thiago.nascimento@eawag.ch::14479dd9-3320-49c4-8f2a-3c7568046cca" providerId="AD" clId="Web-{5981DE2D-8886-E44E-6CBE-BA53ABFF9EAA}" dt="2024-11-05T08:13:35.284" v="17" actId="20577"/>
          <ac:spMkLst>
            <pc:docMk/>
            <pc:sldMk cId="4260209639" sldId="258"/>
            <ac:spMk id="2" creationId="{5A93348B-F4BD-140E-EE00-48821C61E8AD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9:04:50.457" v="609"/>
          <ac:spMkLst>
            <pc:docMk/>
            <pc:sldMk cId="4260209639" sldId="258"/>
            <ac:spMk id="3" creationId="{0A2E28EA-A036-4231-ACD7-7670A7E38A56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10:17:25.099" v="1665" actId="20577"/>
          <ac:spMkLst>
            <pc:docMk/>
            <pc:sldMk cId="4260209639" sldId="258"/>
            <ac:spMk id="6" creationId="{21980228-0E98-A7B3-134F-366DB6932670}"/>
          </ac:spMkLst>
        </pc:spChg>
        <pc:spChg chg="del mod">
          <ac:chgData name="Nascimento, Thiago Victor" userId="S::thiago.nascimento@eawag.ch::14479dd9-3320-49c4-8f2a-3c7568046cca" providerId="AD" clId="Web-{5981DE2D-8886-E44E-6CBE-BA53ABFF9EAA}" dt="2024-11-05T08:14:03.816" v="23"/>
          <ac:spMkLst>
            <pc:docMk/>
            <pc:sldMk cId="4260209639" sldId="258"/>
            <ac:spMk id="7" creationId="{9772BF55-E142-92E7-2331-265039171C2B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41.582" v="43"/>
          <ac:spMkLst>
            <pc:docMk/>
            <pc:sldMk cId="4260209639" sldId="258"/>
            <ac:spMk id="8" creationId="{02E1DABD-75B6-3B37-95D1-D8A2727C6B01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50.520" v="50"/>
          <ac:spMkLst>
            <pc:docMk/>
            <pc:sldMk cId="4260209639" sldId="258"/>
            <ac:spMk id="10" creationId="{4EFCE644-78FE-035C-29CD-FB863051A112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9:18:46.735" v="836"/>
          <ac:spMkLst>
            <pc:docMk/>
            <pc:sldMk cId="4260209639" sldId="258"/>
            <ac:spMk id="11" creationId="{9278AB33-5B34-8912-EBD7-7038F72C0CD1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10:20:50.305" v="1789" actId="20577"/>
          <ac:spMkLst>
            <pc:docMk/>
            <pc:sldMk cId="4260209639" sldId="258"/>
            <ac:spMk id="12" creationId="{4B1F7817-843F-E819-19AC-2B256017AC7F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44.738" v="45"/>
          <ac:spMkLst>
            <pc:docMk/>
            <pc:sldMk cId="4260209639" sldId="258"/>
            <ac:spMk id="12" creationId="{8F92961F-7474-B41D-AD05-7803E0CE1D51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47.098" v="47"/>
          <ac:spMkLst>
            <pc:docMk/>
            <pc:sldMk cId="4260209639" sldId="258"/>
            <ac:spMk id="14" creationId="{3ED8A965-AD1C-5BB1-7270-2B748BB98E28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9:04:50.457" v="608"/>
          <ac:spMkLst>
            <pc:docMk/>
            <pc:sldMk cId="4260209639" sldId="258"/>
            <ac:spMk id="15" creationId="{0572BC1E-DFBA-4059-6BAD-6E6B5188A7E8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10:20:55.368" v="1790" actId="1076"/>
          <ac:spMkLst>
            <pc:docMk/>
            <pc:sldMk cId="4260209639" sldId="258"/>
            <ac:spMk id="16" creationId="{7613C99E-3723-375A-707A-643ED90691E7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29.722" v="36"/>
          <ac:spMkLst>
            <pc:docMk/>
            <pc:sldMk cId="4260209639" sldId="258"/>
            <ac:spMk id="16" creationId="{7BE5DBE8-24A0-B672-4812-0EC7F65BA65B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52.863" v="53"/>
          <ac:spMkLst>
            <pc:docMk/>
            <pc:sldMk cId="4260209639" sldId="258"/>
            <ac:spMk id="17" creationId="{2ACBD1A4-605D-7DD6-D834-88DE80615C95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8.128" v="21"/>
          <ac:spMkLst>
            <pc:docMk/>
            <pc:sldMk cId="4260209639" sldId="258"/>
            <ac:spMk id="18" creationId="{59770825-5AD5-EE3E-3715-9256BAAEB48A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9:39:39.472" v="1183"/>
          <ac:spMkLst>
            <pc:docMk/>
            <pc:sldMk cId="4260209639" sldId="258"/>
            <ac:spMk id="18" creationId="{FEB80D31-8B5C-95A8-135C-1F8CE092C343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8.128" v="21"/>
          <ac:spMkLst>
            <pc:docMk/>
            <pc:sldMk cId="4260209639" sldId="258"/>
            <ac:spMk id="19" creationId="{4B0B77EF-11B6-0AA8-6111-FA328FBAA8E9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10:20:18.867" v="1773" actId="1076"/>
          <ac:spMkLst>
            <pc:docMk/>
            <pc:sldMk cId="4260209639" sldId="258"/>
            <ac:spMk id="19" creationId="{B561808D-AE58-54D3-D7C3-02C5F70D796E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8.128" v="21"/>
          <ac:spMkLst>
            <pc:docMk/>
            <pc:sldMk cId="4260209639" sldId="258"/>
            <ac:spMk id="20" creationId="{E7072FD3-EB9A-ED89-E94C-DF3079A5BA2E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8.128" v="21"/>
          <ac:spMkLst>
            <pc:docMk/>
            <pc:sldMk cId="4260209639" sldId="258"/>
            <ac:spMk id="21" creationId="{6FEE0159-FDA5-A854-6898-421C1D7661F8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8.128" v="21"/>
          <ac:spMkLst>
            <pc:docMk/>
            <pc:sldMk cId="4260209639" sldId="258"/>
            <ac:spMk id="22" creationId="{6D76503F-AA63-A697-5EEE-FFEE1DBC4A28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9:41:08.724" v="1203" actId="1076"/>
          <ac:spMkLst>
            <pc:docMk/>
            <pc:sldMk cId="4260209639" sldId="258"/>
            <ac:spMk id="22" creationId="{9BB31017-914A-25C2-9355-AF11DACDAFF3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8.128" v="21"/>
          <ac:spMkLst>
            <pc:docMk/>
            <pc:sldMk cId="4260209639" sldId="258"/>
            <ac:spMk id="23" creationId="{AAA58B22-1554-4B0F-FB6A-9CB7BAD69E0C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10:19:26.945" v="1722" actId="1076"/>
          <ac:spMkLst>
            <pc:docMk/>
            <pc:sldMk cId="4260209639" sldId="258"/>
            <ac:spMk id="23" creationId="{FEFA5BD3-B8A3-C506-A632-7BE9D1A97220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8.128" v="21"/>
          <ac:spMkLst>
            <pc:docMk/>
            <pc:sldMk cId="4260209639" sldId="258"/>
            <ac:spMk id="24" creationId="{B3F41088-8CFE-28CF-5FA7-FB6DF2363738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10:22:06.463" v="1806" actId="1076"/>
          <ac:spMkLst>
            <pc:docMk/>
            <pc:sldMk cId="4260209639" sldId="258"/>
            <ac:spMk id="25" creationId="{63EB88BA-9492-0622-D9AC-E5D40C92945B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27.941" v="34"/>
          <ac:spMkLst>
            <pc:docMk/>
            <pc:sldMk cId="4260209639" sldId="258"/>
            <ac:spMk id="25" creationId="{6F466716-47E4-B8F7-21C3-AF237A254121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8.128" v="21"/>
          <ac:spMkLst>
            <pc:docMk/>
            <pc:sldMk cId="4260209639" sldId="258"/>
            <ac:spMk id="26" creationId="{B3F60CE9-AB99-F4E0-B91D-0FE51FA27EE9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8.128" v="21"/>
          <ac:spMkLst>
            <pc:docMk/>
            <pc:sldMk cId="4260209639" sldId="258"/>
            <ac:spMk id="27" creationId="{4BA1F40C-5F93-4175-D988-96E62FCEEAF1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35.222" v="38"/>
          <ac:spMkLst>
            <pc:docMk/>
            <pc:sldMk cId="4260209639" sldId="258"/>
            <ac:spMk id="28" creationId="{7C7ABAD7-688D-05FE-FDBA-0267638610DB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8.128" v="21"/>
          <ac:spMkLst>
            <pc:docMk/>
            <pc:sldMk cId="4260209639" sldId="258"/>
            <ac:spMk id="29" creationId="{ABE58976-A481-6515-7B81-77EF8F987F17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54.613" v="55"/>
          <ac:spMkLst>
            <pc:docMk/>
            <pc:sldMk cId="4260209639" sldId="258"/>
            <ac:spMk id="30" creationId="{0A2E28EA-A036-4231-ACD7-7670A7E38A56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39.504" v="41"/>
          <ac:spMkLst>
            <pc:docMk/>
            <pc:sldMk cId="4260209639" sldId="258"/>
            <ac:spMk id="33" creationId="{02E1DABD-75B6-3B37-95D1-D8A2727C6B01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32.160" v="37"/>
          <ac:spMkLst>
            <pc:docMk/>
            <pc:sldMk cId="4260209639" sldId="258"/>
            <ac:spMk id="35" creationId="{4EFCE644-78FE-035C-29CD-FB863051A112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43.676" v="44"/>
          <ac:spMkLst>
            <pc:docMk/>
            <pc:sldMk cId="4260209639" sldId="258"/>
            <ac:spMk id="37" creationId="{8F92961F-7474-B41D-AD05-7803E0CE1D51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46.441" v="46"/>
          <ac:spMkLst>
            <pc:docMk/>
            <pc:sldMk cId="4260209639" sldId="258"/>
            <ac:spMk id="39" creationId="{3ED8A965-AD1C-5BB1-7270-2B748BB98E28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9:04:50.457" v="607"/>
          <ac:spMkLst>
            <pc:docMk/>
            <pc:sldMk cId="4260209639" sldId="258"/>
            <ac:spMk id="40" creationId="{0572BC1E-DFBA-4059-6BAD-6E6B5188A7E8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08.472" v="25"/>
          <ac:spMkLst>
            <pc:docMk/>
            <pc:sldMk cId="4260209639" sldId="258"/>
            <ac:spMk id="41" creationId="{7BE5DBE8-24A0-B672-4812-0EC7F65BA65B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51.238" v="51"/>
          <ac:spMkLst>
            <pc:docMk/>
            <pc:sldMk cId="4260209639" sldId="258"/>
            <ac:spMk id="42" creationId="{2ACBD1A4-605D-7DD6-D834-88DE80615C95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9.550" v="22"/>
          <ac:spMkLst>
            <pc:docMk/>
            <pc:sldMk cId="4260209639" sldId="258"/>
            <ac:spMk id="43" creationId="{59770825-5AD5-EE3E-3715-9256BAAEB48A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14:25.722" v="32" actId="20577"/>
          <ac:spMkLst>
            <pc:docMk/>
            <pc:sldMk cId="4260209639" sldId="258"/>
            <ac:spMk id="44" creationId="{4B0B77EF-11B6-0AA8-6111-FA328FBAA8E9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9.550" v="22"/>
          <ac:spMkLst>
            <pc:docMk/>
            <pc:sldMk cId="4260209639" sldId="258"/>
            <ac:spMk id="45" creationId="{E7072FD3-EB9A-ED89-E94C-DF3079A5BA2E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9.550" v="22"/>
          <ac:spMkLst>
            <pc:docMk/>
            <pc:sldMk cId="4260209639" sldId="258"/>
            <ac:spMk id="46" creationId="{6FEE0159-FDA5-A854-6898-421C1D7661F8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9.550" v="22"/>
          <ac:spMkLst>
            <pc:docMk/>
            <pc:sldMk cId="4260209639" sldId="258"/>
            <ac:spMk id="47" creationId="{6D76503F-AA63-A697-5EEE-FFEE1DBC4A28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9.550" v="22"/>
          <ac:spMkLst>
            <pc:docMk/>
            <pc:sldMk cId="4260209639" sldId="258"/>
            <ac:spMk id="48" creationId="{AAA58B22-1554-4B0F-FB6A-9CB7BAD69E0C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9.550" v="22"/>
          <ac:spMkLst>
            <pc:docMk/>
            <pc:sldMk cId="4260209639" sldId="258"/>
            <ac:spMk id="49" creationId="{B3F41088-8CFE-28CF-5FA7-FB6DF2363738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10.847" v="26"/>
          <ac:spMkLst>
            <pc:docMk/>
            <pc:sldMk cId="4260209639" sldId="258"/>
            <ac:spMk id="50" creationId="{6F466716-47E4-B8F7-21C3-AF237A254121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9.550" v="22"/>
          <ac:spMkLst>
            <pc:docMk/>
            <pc:sldMk cId="4260209639" sldId="258"/>
            <ac:spMk id="51" creationId="{B3F60CE9-AB99-F4E0-B91D-0FE51FA27EE9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9.550" v="22"/>
          <ac:spMkLst>
            <pc:docMk/>
            <pc:sldMk cId="4260209639" sldId="258"/>
            <ac:spMk id="52" creationId="{4BA1F40C-5F93-4175-D988-96E62FCEEAF1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4:28.769" v="35"/>
          <ac:spMkLst>
            <pc:docMk/>
            <pc:sldMk cId="4260209639" sldId="258"/>
            <ac:spMk id="53" creationId="{7C7ABAD7-688D-05FE-FDBA-0267638610DB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3:59.550" v="22"/>
          <ac:spMkLst>
            <pc:docMk/>
            <pc:sldMk cId="4260209639" sldId="258"/>
            <ac:spMk id="54" creationId="{ABE58976-A481-6515-7B81-77EF8F987F17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9:04:50.457" v="606"/>
          <ac:spMkLst>
            <pc:docMk/>
            <pc:sldMk cId="4260209639" sldId="258"/>
            <ac:spMk id="55" creationId="{0A2E28EA-A036-4231-ACD7-7670A7E38A56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9:03:42.753" v="595"/>
          <ac:spMkLst>
            <pc:docMk/>
            <pc:sldMk cId="4260209639" sldId="258"/>
            <ac:spMk id="58" creationId="{02E1DABD-75B6-3B37-95D1-D8A2727C6B01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9:04:50.457" v="603"/>
          <ac:spMkLst>
            <pc:docMk/>
            <pc:sldMk cId="4260209639" sldId="258"/>
            <ac:spMk id="60" creationId="{4EFCE644-78FE-035C-29CD-FB863051A112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9:03:40.363" v="593"/>
          <ac:spMkLst>
            <pc:docMk/>
            <pc:sldMk cId="4260209639" sldId="258"/>
            <ac:spMk id="62" creationId="{8F92961F-7474-B41D-AD05-7803E0CE1D51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5:17.379" v="57"/>
          <ac:spMkLst>
            <pc:docMk/>
            <pc:sldMk cId="4260209639" sldId="258"/>
            <ac:spMk id="64" creationId="{3ED8A965-AD1C-5BB1-7270-2B748BB98E28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6:10.693" v="71"/>
          <ac:spMkLst>
            <pc:docMk/>
            <pc:sldMk cId="4260209639" sldId="258"/>
            <ac:spMk id="65" creationId="{0572BC1E-DFBA-4059-6BAD-6E6B5188A7E8}"/>
          </ac:spMkLst>
        </pc:spChg>
        <pc:spChg chg="add del mod ord">
          <ac:chgData name="Nascimento, Thiago Victor" userId="S::thiago.nascimento@eawag.ch::14479dd9-3320-49c4-8f2a-3c7568046cca" providerId="AD" clId="Web-{5981DE2D-8886-E44E-6CBE-BA53ABFF9EAA}" dt="2024-11-05T09:04:50.457" v="610"/>
          <ac:spMkLst>
            <pc:docMk/>
            <pc:sldMk cId="4260209639" sldId="258"/>
            <ac:spMk id="66" creationId="{7BE5DBE8-24A0-B672-4812-0EC7F65BA65B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9:04:50.457" v="600"/>
          <ac:spMkLst>
            <pc:docMk/>
            <pc:sldMk cId="4260209639" sldId="258"/>
            <ac:spMk id="67" creationId="{2ACBD1A4-605D-7DD6-D834-88DE80615C95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4:56.832" v="56"/>
          <ac:spMkLst>
            <pc:docMk/>
            <pc:sldMk cId="4260209639" sldId="258"/>
            <ac:spMk id="68" creationId="{59770825-5AD5-EE3E-3715-9256BAAEB48A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4:56.832" v="56"/>
          <ac:spMkLst>
            <pc:docMk/>
            <pc:sldMk cId="4260209639" sldId="258"/>
            <ac:spMk id="69" creationId="{4B0B77EF-11B6-0AA8-6111-FA328FBAA8E9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4:56.832" v="56"/>
          <ac:spMkLst>
            <pc:docMk/>
            <pc:sldMk cId="4260209639" sldId="258"/>
            <ac:spMk id="70" creationId="{E7072FD3-EB9A-ED89-E94C-DF3079A5BA2E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4:56.832" v="56"/>
          <ac:spMkLst>
            <pc:docMk/>
            <pc:sldMk cId="4260209639" sldId="258"/>
            <ac:spMk id="71" creationId="{6FEE0159-FDA5-A854-6898-421C1D7661F8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4:56.832" v="56"/>
          <ac:spMkLst>
            <pc:docMk/>
            <pc:sldMk cId="4260209639" sldId="258"/>
            <ac:spMk id="72" creationId="{6D76503F-AA63-A697-5EEE-FFEE1DBC4A28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4:56.832" v="56"/>
          <ac:spMkLst>
            <pc:docMk/>
            <pc:sldMk cId="4260209639" sldId="258"/>
            <ac:spMk id="73" creationId="{AAA58B22-1554-4B0F-FB6A-9CB7BAD69E0C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4:56.832" v="56"/>
          <ac:spMkLst>
            <pc:docMk/>
            <pc:sldMk cId="4260209639" sldId="258"/>
            <ac:spMk id="74" creationId="{B3F41088-8CFE-28CF-5FA7-FB6DF2363738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15:38.739" v="60" actId="20577"/>
          <ac:spMkLst>
            <pc:docMk/>
            <pc:sldMk cId="4260209639" sldId="258"/>
            <ac:spMk id="75" creationId="{6F466716-47E4-B8F7-21C3-AF237A254121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4:56.832" v="56"/>
          <ac:spMkLst>
            <pc:docMk/>
            <pc:sldMk cId="4260209639" sldId="258"/>
            <ac:spMk id="76" creationId="{B3F60CE9-AB99-F4E0-B91D-0FE51FA27EE9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4:56.832" v="56"/>
          <ac:spMkLst>
            <pc:docMk/>
            <pc:sldMk cId="4260209639" sldId="258"/>
            <ac:spMk id="77" creationId="{4BA1F40C-5F93-4175-D988-96E62FCEEAF1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16:06.099" v="70" actId="20577"/>
          <ac:spMkLst>
            <pc:docMk/>
            <pc:sldMk cId="4260209639" sldId="258"/>
            <ac:spMk id="78" creationId="{7C7ABAD7-688D-05FE-FDBA-0267638610DB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14:56.832" v="56"/>
          <ac:spMkLst>
            <pc:docMk/>
            <pc:sldMk cId="4260209639" sldId="258"/>
            <ac:spMk id="79" creationId="{ABE58976-A481-6515-7B81-77EF8F987F17}"/>
          </ac:spMkLst>
        </pc:spChg>
        <pc:grpChg chg="add del">
          <ac:chgData name="Nascimento, Thiago Victor" userId="S::thiago.nascimento@eawag.ch::14479dd9-3320-49c4-8f2a-3c7568046cca" providerId="AD" clId="Web-{5981DE2D-8886-E44E-6CBE-BA53ABFF9EAA}" dt="2024-11-05T08:14:37.504" v="40"/>
          <ac:grpSpMkLst>
            <pc:docMk/>
            <pc:sldMk cId="4260209639" sldId="258"/>
            <ac:grpSpMk id="4" creationId="{EC39CB53-45F8-FFF5-4DAF-98936DA0D453}"/>
          </ac:grpSpMkLst>
        </pc:grpChg>
        <pc:grpChg chg="add del">
          <ac:chgData name="Nascimento, Thiago Victor" userId="S::thiago.nascimento@eawag.ch::14479dd9-3320-49c4-8f2a-3c7568046cca" providerId="AD" clId="Web-{5981DE2D-8886-E44E-6CBE-BA53ABFF9EAA}" dt="2024-11-05T08:14:53.691" v="54"/>
          <ac:grpSpMkLst>
            <pc:docMk/>
            <pc:sldMk cId="4260209639" sldId="258"/>
            <ac:grpSpMk id="9" creationId="{ED256A52-8C33-48E1-09EA-7D599091B40A}"/>
          </ac:grpSpMkLst>
        </pc:grpChg>
        <pc:grpChg chg="add del">
          <ac:chgData name="Nascimento, Thiago Victor" userId="S::thiago.nascimento@eawag.ch::14479dd9-3320-49c4-8f2a-3c7568046cca" providerId="AD" clId="Web-{5981DE2D-8886-E44E-6CBE-BA53ABFF9EAA}" dt="2024-11-05T08:14:26.972" v="33"/>
          <ac:grpSpMkLst>
            <pc:docMk/>
            <pc:sldMk cId="4260209639" sldId="258"/>
            <ac:grpSpMk id="11" creationId="{4CB48154-2769-1C2B-1A30-A56DA86CD9AD}"/>
          </ac:grpSpMkLst>
        </pc:grpChg>
        <pc:grpChg chg="add del">
          <ac:chgData name="Nascimento, Thiago Victor" userId="S::thiago.nascimento@eawag.ch::14479dd9-3320-49c4-8f2a-3c7568046cca" providerId="AD" clId="Web-{5981DE2D-8886-E44E-6CBE-BA53ABFF9EAA}" dt="2024-11-05T08:14:48.941" v="49"/>
          <ac:grpSpMkLst>
            <pc:docMk/>
            <pc:sldMk cId="4260209639" sldId="258"/>
            <ac:grpSpMk id="13" creationId="{09735C63-44A8-EA3A-C962-AD88F4C9A14F}"/>
          </ac:grpSpMkLst>
        </pc:grpChg>
        <pc:grpChg chg="add del">
          <ac:chgData name="Nascimento, Thiago Victor" userId="S::thiago.nascimento@eawag.ch::14479dd9-3320-49c4-8f2a-3c7568046cca" providerId="AD" clId="Web-{5981DE2D-8886-E44E-6CBE-BA53ABFF9EAA}" dt="2024-11-05T08:14:36.769" v="39"/>
          <ac:grpSpMkLst>
            <pc:docMk/>
            <pc:sldMk cId="4260209639" sldId="258"/>
            <ac:grpSpMk id="31" creationId="{EC39CB53-45F8-FFF5-4DAF-98936DA0D453}"/>
          </ac:grpSpMkLst>
        </pc:grpChg>
        <pc:grpChg chg="add del">
          <ac:chgData name="Nascimento, Thiago Victor" userId="S::thiago.nascimento@eawag.ch::14479dd9-3320-49c4-8f2a-3c7568046cca" providerId="AD" clId="Web-{5981DE2D-8886-E44E-6CBE-BA53ABFF9EAA}" dt="2024-11-05T08:14:52.020" v="52"/>
          <ac:grpSpMkLst>
            <pc:docMk/>
            <pc:sldMk cId="4260209639" sldId="258"/>
            <ac:grpSpMk id="34" creationId="{ED256A52-8C33-48E1-09EA-7D599091B40A}"/>
          </ac:grpSpMkLst>
        </pc:grpChg>
        <pc:grpChg chg="add del">
          <ac:chgData name="Nascimento, Thiago Victor" userId="S::thiago.nascimento@eawag.ch::14479dd9-3320-49c4-8f2a-3c7568046cca" providerId="AD" clId="Web-{5981DE2D-8886-E44E-6CBE-BA53ABFF9EAA}" dt="2024-11-05T08:14:25.191" v="31"/>
          <ac:grpSpMkLst>
            <pc:docMk/>
            <pc:sldMk cId="4260209639" sldId="258"/>
            <ac:grpSpMk id="36" creationId="{4CB48154-2769-1C2B-1A30-A56DA86CD9AD}"/>
          </ac:grpSpMkLst>
        </pc:grpChg>
        <pc:grpChg chg="add del">
          <ac:chgData name="Nascimento, Thiago Victor" userId="S::thiago.nascimento@eawag.ch::14479dd9-3320-49c4-8f2a-3c7568046cca" providerId="AD" clId="Web-{5981DE2D-8886-E44E-6CBE-BA53ABFF9EAA}" dt="2024-11-05T08:14:48.019" v="48"/>
          <ac:grpSpMkLst>
            <pc:docMk/>
            <pc:sldMk cId="4260209639" sldId="258"/>
            <ac:grpSpMk id="38" creationId="{09735C63-44A8-EA3A-C962-AD88F4C9A14F}"/>
          </ac:grpSpMkLst>
        </pc:grpChg>
        <pc:grpChg chg="add del">
          <ac:chgData name="Nascimento, Thiago Victor" userId="S::thiago.nascimento@eawag.ch::14479dd9-3320-49c4-8f2a-3c7568046cca" providerId="AD" clId="Web-{5981DE2D-8886-E44E-6CBE-BA53ABFF9EAA}" dt="2024-11-05T09:04:50.457" v="605"/>
          <ac:grpSpMkLst>
            <pc:docMk/>
            <pc:sldMk cId="4260209639" sldId="258"/>
            <ac:grpSpMk id="56" creationId="{EC39CB53-45F8-FFF5-4DAF-98936DA0D453}"/>
          </ac:grpSpMkLst>
        </pc:grpChg>
        <pc:grpChg chg="add del">
          <ac:chgData name="Nascimento, Thiago Victor" userId="S::thiago.nascimento@eawag.ch::14479dd9-3320-49c4-8f2a-3c7568046cca" providerId="AD" clId="Web-{5981DE2D-8886-E44E-6CBE-BA53ABFF9EAA}" dt="2024-11-05T09:04:50.457" v="604"/>
          <ac:grpSpMkLst>
            <pc:docMk/>
            <pc:sldMk cId="4260209639" sldId="258"/>
            <ac:grpSpMk id="59" creationId="{ED256A52-8C33-48E1-09EA-7D599091B40A}"/>
          </ac:grpSpMkLst>
        </pc:grpChg>
        <pc:grpChg chg="add del">
          <ac:chgData name="Nascimento, Thiago Victor" userId="S::thiago.nascimento@eawag.ch::14479dd9-3320-49c4-8f2a-3c7568046cca" providerId="AD" clId="Web-{5981DE2D-8886-E44E-6CBE-BA53ABFF9EAA}" dt="2024-11-05T09:04:50.457" v="602"/>
          <ac:grpSpMkLst>
            <pc:docMk/>
            <pc:sldMk cId="4260209639" sldId="258"/>
            <ac:grpSpMk id="61" creationId="{4CB48154-2769-1C2B-1A30-A56DA86CD9AD}"/>
          </ac:grpSpMkLst>
        </pc:grpChg>
        <pc:grpChg chg="add del">
          <ac:chgData name="Nascimento, Thiago Victor" userId="S::thiago.nascimento@eawag.ch::14479dd9-3320-49c4-8f2a-3c7568046cca" providerId="AD" clId="Web-{5981DE2D-8886-E44E-6CBE-BA53ABFF9EAA}" dt="2024-11-05T09:04:50.457" v="601"/>
          <ac:grpSpMkLst>
            <pc:docMk/>
            <pc:sldMk cId="4260209639" sldId="258"/>
            <ac:grpSpMk id="63" creationId="{09735C63-44A8-EA3A-C962-AD88F4C9A14F}"/>
          </ac:grpSpMkLst>
        </pc:grpChg>
        <pc:graphicFrameChg chg="add del mod modGraphic">
          <ac:chgData name="Nascimento, Thiago Victor" userId="S::thiago.nascimento@eawag.ch::14479dd9-3320-49c4-8f2a-3c7568046cca" providerId="AD" clId="Web-{5981DE2D-8886-E44E-6CBE-BA53ABFF9EAA}" dt="2024-11-05T09:13:25.121" v="732"/>
          <ac:graphicFrameMkLst>
            <pc:docMk/>
            <pc:sldMk cId="4260209639" sldId="258"/>
            <ac:graphicFrameMk id="9" creationId="{D10E807E-2CA1-F6C8-369B-1C39808A8CB4}"/>
          </ac:graphicFrameMkLst>
        </pc:graphicFrameChg>
        <pc:picChg chg="add del mod">
          <ac:chgData name="Nascimento, Thiago Victor" userId="S::thiago.nascimento@eawag.ch::14479dd9-3320-49c4-8f2a-3c7568046cca" providerId="AD" clId="Web-{5981DE2D-8886-E44E-6CBE-BA53ABFF9EAA}" dt="2024-11-05T09:04:20.441" v="599"/>
          <ac:picMkLst>
            <pc:docMk/>
            <pc:sldMk cId="4260209639" sldId="258"/>
            <ac:picMk id="4" creationId="{90DA176E-0C77-A32A-6AF2-B0F211B43578}"/>
          </ac:picMkLst>
        </pc:picChg>
        <pc:picChg chg="del">
          <ac:chgData name="Nascimento, Thiago Victor" userId="S::thiago.nascimento@eawag.ch::14479dd9-3320-49c4-8f2a-3c7568046cca" providerId="AD" clId="Web-{5981DE2D-8886-E44E-6CBE-BA53ABFF9EAA}" dt="2024-11-05T08:13:37.097" v="18"/>
          <ac:picMkLst>
            <pc:docMk/>
            <pc:sldMk cId="4260209639" sldId="258"/>
            <ac:picMk id="5" creationId="{00000000-0000-0000-0000-000000000000}"/>
          </ac:picMkLst>
        </pc:picChg>
        <pc:picChg chg="add mod ord modCrop">
          <ac:chgData name="Nascimento, Thiago Victor" userId="S::thiago.nascimento@eawag.ch::14479dd9-3320-49c4-8f2a-3c7568046cca" providerId="AD" clId="Web-{5981DE2D-8886-E44E-6CBE-BA53ABFF9EAA}" dt="2024-11-05T09:35:04.531" v="1133" actId="1076"/>
          <ac:picMkLst>
            <pc:docMk/>
            <pc:sldMk cId="4260209639" sldId="258"/>
            <ac:picMk id="5" creationId="{B5D47A5C-698C-EE4A-FCB8-BA8C2548B0CE}"/>
          </ac:picMkLst>
        </pc:picChg>
        <pc:picChg chg="add del">
          <ac:chgData name="Nascimento, Thiago Victor" userId="S::thiago.nascimento@eawag.ch::14479dd9-3320-49c4-8f2a-3c7568046cca" providerId="AD" clId="Web-{5981DE2D-8886-E44E-6CBE-BA53ABFF9EAA}" dt="2024-11-05T08:14:40.160" v="42"/>
          <ac:picMkLst>
            <pc:docMk/>
            <pc:sldMk cId="4260209639" sldId="258"/>
            <ac:picMk id="6" creationId="{26BC681D-8E9E-1E29-2E5D-E7B3FE6E527A}"/>
          </ac:picMkLst>
        </pc:picChg>
        <pc:picChg chg="add del">
          <ac:chgData name="Nascimento, Thiago Victor" userId="S::thiago.nascimento@eawag.ch::14479dd9-3320-49c4-8f2a-3c7568046cca" providerId="AD" clId="Web-{5981DE2D-8886-E44E-6CBE-BA53ABFF9EAA}" dt="2024-11-05T08:14:07.159" v="24"/>
          <ac:picMkLst>
            <pc:docMk/>
            <pc:sldMk cId="4260209639" sldId="258"/>
            <ac:picMk id="32" creationId="{26BC681D-8E9E-1E29-2E5D-E7B3FE6E527A}"/>
          </ac:picMkLst>
        </pc:picChg>
        <pc:picChg chg="add del">
          <ac:chgData name="Nascimento, Thiago Victor" userId="S::thiago.nascimento@eawag.ch::14479dd9-3320-49c4-8f2a-3c7568046cca" providerId="AD" clId="Web-{5981DE2D-8886-E44E-6CBE-BA53ABFF9EAA}" dt="2024-11-05T09:03:41.675" v="594"/>
          <ac:picMkLst>
            <pc:docMk/>
            <pc:sldMk cId="4260209639" sldId="258"/>
            <ac:picMk id="57" creationId="{26BC681D-8E9E-1E29-2E5D-E7B3FE6E527A}"/>
          </ac:picMkLst>
        </pc:picChg>
        <pc:cxnChg chg="add del mod">
          <ac:chgData name="Nascimento, Thiago Victor" userId="S::thiago.nascimento@eawag.ch::14479dd9-3320-49c4-8f2a-3c7568046cca" providerId="AD" clId="Web-{5981DE2D-8886-E44E-6CBE-BA53ABFF9EAA}" dt="2024-11-05T09:37:29.861" v="1160"/>
          <ac:cxnSpMkLst>
            <pc:docMk/>
            <pc:sldMk cId="4260209639" sldId="258"/>
            <ac:cxnSpMk id="7" creationId="{2DE7A533-D102-96FD-7166-464E01DCB2DF}"/>
          </ac:cxnSpMkLst>
        </pc:cxnChg>
        <pc:cxnChg chg="add mod">
          <ac:chgData name="Nascimento, Thiago Victor" userId="S::thiago.nascimento@eawag.ch::14479dd9-3320-49c4-8f2a-3c7568046cca" providerId="AD" clId="Web-{5981DE2D-8886-E44E-6CBE-BA53ABFF9EAA}" dt="2024-11-05T10:20:18.852" v="1772" actId="1076"/>
          <ac:cxnSpMkLst>
            <pc:docMk/>
            <pc:sldMk cId="4260209639" sldId="258"/>
            <ac:cxnSpMk id="10" creationId="{5858B316-963E-CC5B-DD59-FA71D51F2A1F}"/>
          </ac:cxnSpMkLst>
        </pc:cxnChg>
        <pc:cxnChg chg="add mod">
          <ac:chgData name="Nascimento, Thiago Victor" userId="S::thiago.nascimento@eawag.ch::14479dd9-3320-49c4-8f2a-3c7568046cca" providerId="AD" clId="Web-{5981DE2D-8886-E44E-6CBE-BA53ABFF9EAA}" dt="2024-11-05T09:36:34.391" v="1150" actId="14100"/>
          <ac:cxnSpMkLst>
            <pc:docMk/>
            <pc:sldMk cId="4260209639" sldId="258"/>
            <ac:cxnSpMk id="13" creationId="{2F112EA1-6AE7-58C0-B3B1-3463D56B6269}"/>
          </ac:cxnSpMkLst>
        </pc:cxnChg>
        <pc:cxnChg chg="add mod">
          <ac:chgData name="Nascimento, Thiago Victor" userId="S::thiago.nascimento@eawag.ch::14479dd9-3320-49c4-8f2a-3c7568046cca" providerId="AD" clId="Web-{5981DE2D-8886-E44E-6CBE-BA53ABFF9EAA}" dt="2024-11-05T10:11:51.469" v="1501" actId="1076"/>
          <ac:cxnSpMkLst>
            <pc:docMk/>
            <pc:sldMk cId="4260209639" sldId="258"/>
            <ac:cxnSpMk id="14" creationId="{6A68F69F-12B6-5642-35F9-348565C00519}"/>
          </ac:cxnSpMkLst>
        </pc:cxnChg>
        <pc:cxnChg chg="add mod ord">
          <ac:chgData name="Nascimento, Thiago Victor" userId="S::thiago.nascimento@eawag.ch::14479dd9-3320-49c4-8f2a-3c7568046cca" providerId="AD" clId="Web-{5981DE2D-8886-E44E-6CBE-BA53ABFF9EAA}" dt="2024-11-05T10:20:18.836" v="1771" actId="1076"/>
          <ac:cxnSpMkLst>
            <pc:docMk/>
            <pc:sldMk cId="4260209639" sldId="258"/>
            <ac:cxnSpMk id="17" creationId="{81FB7DD4-F049-26F8-58E6-672BEF1ABCD7}"/>
          </ac:cxnSpMkLst>
        </pc:cxnChg>
        <pc:cxnChg chg="add mod ord">
          <ac:chgData name="Nascimento, Thiago Victor" userId="S::thiago.nascimento@eawag.ch::14479dd9-3320-49c4-8f2a-3c7568046cca" providerId="AD" clId="Web-{5981DE2D-8886-E44E-6CBE-BA53ABFF9EAA}" dt="2024-11-05T09:40:03.520" v="1189"/>
          <ac:cxnSpMkLst>
            <pc:docMk/>
            <pc:sldMk cId="4260209639" sldId="258"/>
            <ac:cxnSpMk id="20" creationId="{4ED6E59F-DADD-2589-CD4F-94E0ADBDC20F}"/>
          </ac:cxnSpMkLst>
        </pc:cxnChg>
        <pc:cxnChg chg="add mod">
          <ac:chgData name="Nascimento, Thiago Victor" userId="S::thiago.nascimento@eawag.ch::14479dd9-3320-49c4-8f2a-3c7568046cca" providerId="AD" clId="Web-{5981DE2D-8886-E44E-6CBE-BA53ABFF9EAA}" dt="2024-11-05T09:40:27.364" v="1195" actId="1076"/>
          <ac:cxnSpMkLst>
            <pc:docMk/>
            <pc:sldMk cId="4260209639" sldId="258"/>
            <ac:cxnSpMk id="21" creationId="{D4F45221-5DB2-9FF5-721F-A787BE8AA6D1}"/>
          </ac:cxnSpMkLst>
        </pc:cxnChg>
        <pc:cxnChg chg="add mod ord">
          <ac:chgData name="Nascimento, Thiago Victor" userId="S::thiago.nascimento@eawag.ch::14479dd9-3320-49c4-8f2a-3c7568046cca" providerId="AD" clId="Web-{5981DE2D-8886-E44E-6CBE-BA53ABFF9EAA}" dt="2024-11-05T10:22:35.619" v="1812" actId="14100"/>
          <ac:cxnSpMkLst>
            <pc:docMk/>
            <pc:sldMk cId="4260209639" sldId="258"/>
            <ac:cxnSpMk id="24" creationId="{1C75EF3B-4D5D-D4D3-268C-EE4105FBB082}"/>
          </ac:cxnSpMkLst>
        </pc:cxnChg>
        <pc:cxnChg chg="add mod">
          <ac:chgData name="Nascimento, Thiago Victor" userId="S::thiago.nascimento@eawag.ch::14479dd9-3320-49c4-8f2a-3c7568046cca" providerId="AD" clId="Web-{5981DE2D-8886-E44E-6CBE-BA53ABFF9EAA}" dt="2024-11-05T10:22:40.588" v="1813" actId="14100"/>
          <ac:cxnSpMkLst>
            <pc:docMk/>
            <pc:sldMk cId="4260209639" sldId="258"/>
            <ac:cxnSpMk id="26" creationId="{763535DF-A09F-57CF-E71D-1C740A5CC8AC}"/>
          </ac:cxnSpMkLst>
        </pc:cxnChg>
      </pc:sldChg>
      <pc:sldChg chg="addSp delSp modSp">
        <pc:chgData name="Nascimento, Thiago Victor" userId="S::thiago.nascimento@eawag.ch::14479dd9-3320-49c4-8f2a-3c7568046cca" providerId="AD" clId="Web-{5981DE2D-8886-E44E-6CBE-BA53ABFF9EAA}" dt="2024-11-05T08:52:44.202" v="529" actId="1076"/>
        <pc:sldMkLst>
          <pc:docMk/>
          <pc:sldMk cId="1547291048" sldId="259"/>
        </pc:sldMkLst>
        <pc:spChg chg="mod">
          <ac:chgData name="Nascimento, Thiago Victor" userId="S::thiago.nascimento@eawag.ch::14479dd9-3320-49c4-8f2a-3c7568046cca" providerId="AD" clId="Web-{5981DE2D-8886-E44E-6CBE-BA53ABFF9EAA}" dt="2024-11-05T08:21:23.766" v="133" actId="20577"/>
          <ac:spMkLst>
            <pc:docMk/>
            <pc:sldMk cId="1547291048" sldId="259"/>
            <ac:spMk id="2" creationId="{5A93348B-F4BD-140E-EE00-48821C61E8AD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42:27.609" v="363"/>
          <ac:spMkLst>
            <pc:docMk/>
            <pc:sldMk cId="1547291048" sldId="259"/>
            <ac:spMk id="3" creationId="{1D0B32AE-9055-74A6-6388-461F1BC5B5F7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42:27.609" v="362"/>
          <ac:spMkLst>
            <pc:docMk/>
            <pc:sldMk cId="1547291048" sldId="259"/>
            <ac:spMk id="4" creationId="{C2DF29E4-B454-88B4-1955-760D71AA51D3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42:27.609" v="361"/>
          <ac:spMkLst>
            <pc:docMk/>
            <pc:sldMk cId="1547291048" sldId="259"/>
            <ac:spMk id="5" creationId="{A449EC60-92CA-B5F4-6B83-422A860B40CA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42:27.609" v="360"/>
          <ac:spMkLst>
            <pc:docMk/>
            <pc:sldMk cId="1547291048" sldId="259"/>
            <ac:spMk id="6" creationId="{C452CD70-5E85-728E-39BC-C19E41F42F4D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42:27.609" v="359"/>
          <ac:spMkLst>
            <pc:docMk/>
            <pc:sldMk cId="1547291048" sldId="259"/>
            <ac:spMk id="7" creationId="{1608701D-9117-AB12-0951-4A4AEB07DDED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42:27.609" v="358"/>
          <ac:spMkLst>
            <pc:docMk/>
            <pc:sldMk cId="1547291048" sldId="259"/>
            <ac:spMk id="8" creationId="{5AFD0715-C681-707C-4684-7CA2F31C122B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2:27.609" v="357"/>
          <ac:spMkLst>
            <pc:docMk/>
            <pc:sldMk cId="1547291048" sldId="259"/>
            <ac:spMk id="9" creationId="{83A94FC7-3AAC-9BC6-CF83-254178DF94E7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2:27.609" v="356"/>
          <ac:spMkLst>
            <pc:docMk/>
            <pc:sldMk cId="1547291048" sldId="259"/>
            <ac:spMk id="10" creationId="{37FE67CA-C0C4-FC27-55C9-B3A01EABE3E8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42:27.609" v="355"/>
          <ac:spMkLst>
            <pc:docMk/>
            <pc:sldMk cId="1547291048" sldId="259"/>
            <ac:spMk id="11" creationId="{CA3D40BB-78B0-87A9-2955-149036730020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2:27.609" v="353"/>
          <ac:spMkLst>
            <pc:docMk/>
            <pc:sldMk cId="1547291048" sldId="259"/>
            <ac:spMk id="13" creationId="{CC82329F-524A-9FAF-3F27-265B755745A2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2:27.609" v="352"/>
          <ac:spMkLst>
            <pc:docMk/>
            <pc:sldMk cId="1547291048" sldId="259"/>
            <ac:spMk id="14" creationId="{DBB12E0B-63C7-D182-9BF4-1083FD2B2A0D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2:27.609" v="351"/>
          <ac:spMkLst>
            <pc:docMk/>
            <pc:sldMk cId="1547291048" sldId="259"/>
            <ac:spMk id="15" creationId="{B4EC274F-F3C0-0778-38FC-999D4FA9BFD6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20:37.874" v="117"/>
          <ac:spMkLst>
            <pc:docMk/>
            <pc:sldMk cId="1547291048" sldId="259"/>
            <ac:spMk id="16" creationId="{C486F078-688F-E369-5390-390E7829CEA3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54.748" v="98"/>
          <ac:spMkLst>
            <pc:docMk/>
            <pc:sldMk cId="1547291048" sldId="259"/>
            <ac:spMk id="17" creationId="{38AE3FC6-8E0B-B7D0-D97C-40EF611FE80B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57.998" v="101"/>
          <ac:spMkLst>
            <pc:docMk/>
            <pc:sldMk cId="1547291048" sldId="259"/>
            <ac:spMk id="18" creationId="{82712875-6444-BB2F-EFF4-3179D1603A96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53.264" v="97"/>
          <ac:spMkLst>
            <pc:docMk/>
            <pc:sldMk cId="1547291048" sldId="259"/>
            <ac:spMk id="19" creationId="{9558540F-B949-AEE9-BE46-9DF281D5F6BC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21:02.672" v="128"/>
          <ac:spMkLst>
            <pc:docMk/>
            <pc:sldMk cId="1547291048" sldId="259"/>
            <ac:spMk id="21" creationId="{9DE812BA-09B3-A232-1608-9854DA2E69A5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28:00.541" v="172"/>
          <ac:spMkLst>
            <pc:docMk/>
            <pc:sldMk cId="1547291048" sldId="259"/>
            <ac:spMk id="22" creationId="{1D0B32AE-9055-74A6-6388-461F1BC5B5F7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21:37.079" v="138"/>
          <ac:spMkLst>
            <pc:docMk/>
            <pc:sldMk cId="1547291048" sldId="259"/>
            <ac:spMk id="23" creationId="{C2DF29E4-B454-88B4-1955-760D71AA51D3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21:47.939" v="143"/>
          <ac:spMkLst>
            <pc:docMk/>
            <pc:sldMk cId="1547291048" sldId="259"/>
            <ac:spMk id="24" creationId="{A449EC60-92CA-B5F4-6B83-422A860B40CA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20:11.811" v="108"/>
          <ac:spMkLst>
            <pc:docMk/>
            <pc:sldMk cId="1547291048" sldId="259"/>
            <ac:spMk id="25" creationId="{C452CD70-5E85-728E-39BC-C19E41F42F4D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20:16.561" v="110"/>
          <ac:spMkLst>
            <pc:docMk/>
            <pc:sldMk cId="1547291048" sldId="259"/>
            <ac:spMk id="26" creationId="{1608701D-9117-AB12-0951-4A4AEB07DDED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28:04.244" v="173"/>
          <ac:spMkLst>
            <pc:docMk/>
            <pc:sldMk cId="1547291048" sldId="259"/>
            <ac:spMk id="27" creationId="{5AFD0715-C681-707C-4684-7CA2F31C122B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2:27.609" v="350"/>
          <ac:spMkLst>
            <pc:docMk/>
            <pc:sldMk cId="1547291048" sldId="259"/>
            <ac:spMk id="28" creationId="{83A94FC7-3AAC-9BC6-CF83-254178DF94E7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42:27.609" v="349"/>
          <ac:spMkLst>
            <pc:docMk/>
            <pc:sldMk cId="1547291048" sldId="259"/>
            <ac:spMk id="29" creationId="{37FE67CA-C0C4-FC27-55C9-B3A01EABE3E8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20:52.078" v="122"/>
          <ac:spMkLst>
            <pc:docMk/>
            <pc:sldMk cId="1547291048" sldId="259"/>
            <ac:spMk id="30" creationId="{CA3D40BB-78B0-87A9-2955-149036730020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2:27.609" v="348"/>
          <ac:spMkLst>
            <pc:docMk/>
            <pc:sldMk cId="1547291048" sldId="259"/>
            <ac:spMk id="32" creationId="{CC82329F-524A-9FAF-3F27-265B755745A2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2:27.609" v="347"/>
          <ac:spMkLst>
            <pc:docMk/>
            <pc:sldMk cId="1547291048" sldId="259"/>
            <ac:spMk id="33" creationId="{DBB12E0B-63C7-D182-9BF4-1083FD2B2A0D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2:27.609" v="346"/>
          <ac:spMkLst>
            <pc:docMk/>
            <pc:sldMk cId="1547291048" sldId="259"/>
            <ac:spMk id="34" creationId="{B4EC274F-F3C0-0778-38FC-999D4FA9BFD6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20:37.140" v="116"/>
          <ac:spMkLst>
            <pc:docMk/>
            <pc:sldMk cId="1547291048" sldId="259"/>
            <ac:spMk id="35" creationId="{C486F078-688F-E369-5390-390E7829CEA3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52.545" v="96"/>
          <ac:spMkLst>
            <pc:docMk/>
            <pc:sldMk cId="1547291048" sldId="259"/>
            <ac:spMk id="36" creationId="{38AE3FC6-8E0B-B7D0-D97C-40EF611FE80B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57.170" v="100"/>
          <ac:spMkLst>
            <pc:docMk/>
            <pc:sldMk cId="1547291048" sldId="259"/>
            <ac:spMk id="37" creationId="{82712875-6444-BB2F-EFF4-3179D1603A96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51.451" v="95"/>
          <ac:spMkLst>
            <pc:docMk/>
            <pc:sldMk cId="1547291048" sldId="259"/>
            <ac:spMk id="38" creationId="{9558540F-B949-AEE9-BE46-9DF281D5F6BC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21:01.531" v="127"/>
          <ac:spMkLst>
            <pc:docMk/>
            <pc:sldMk cId="1547291048" sldId="259"/>
            <ac:spMk id="40" creationId="{9DE812BA-09B3-A232-1608-9854DA2E69A5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20:00.874" v="102"/>
          <ac:spMkLst>
            <pc:docMk/>
            <pc:sldMk cId="1547291048" sldId="259"/>
            <ac:spMk id="41" creationId="{1D0B32AE-9055-74A6-6388-461F1BC5B5F7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20:04.514" v="104"/>
          <ac:spMkLst>
            <pc:docMk/>
            <pc:sldMk cId="1547291048" sldId="259"/>
            <ac:spMk id="42" creationId="{C2DF29E4-B454-88B4-1955-760D71AA51D3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20:08.702" v="106"/>
          <ac:spMkLst>
            <pc:docMk/>
            <pc:sldMk cId="1547291048" sldId="259"/>
            <ac:spMk id="43" creationId="{A449EC60-92CA-B5F4-6B83-422A860B40CA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20:10.921" v="107"/>
          <ac:spMkLst>
            <pc:docMk/>
            <pc:sldMk cId="1547291048" sldId="259"/>
            <ac:spMk id="44" creationId="{C452CD70-5E85-728E-39BC-C19E41F42F4D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20:15.624" v="109"/>
          <ac:spMkLst>
            <pc:docMk/>
            <pc:sldMk cId="1547291048" sldId="259"/>
            <ac:spMk id="45" creationId="{1608701D-9117-AB12-0951-4A4AEB07DDED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20:02.874" v="103"/>
          <ac:spMkLst>
            <pc:docMk/>
            <pc:sldMk cId="1547291048" sldId="259"/>
            <ac:spMk id="46" creationId="{5AFD0715-C681-707C-4684-7CA2F31C122B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2:27.609" v="345"/>
          <ac:spMkLst>
            <pc:docMk/>
            <pc:sldMk cId="1547291048" sldId="259"/>
            <ac:spMk id="47" creationId="{83A94FC7-3AAC-9BC6-CF83-254178DF94E7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42:27.609" v="344"/>
          <ac:spMkLst>
            <pc:docMk/>
            <pc:sldMk cId="1547291048" sldId="259"/>
            <ac:spMk id="48" creationId="{37FE67CA-C0C4-FC27-55C9-B3A01EABE3E8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20:50.343" v="119"/>
          <ac:spMkLst>
            <pc:docMk/>
            <pc:sldMk cId="1547291048" sldId="259"/>
            <ac:spMk id="49" creationId="{CA3D40BB-78B0-87A9-2955-149036730020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2:27.609" v="343"/>
          <ac:spMkLst>
            <pc:docMk/>
            <pc:sldMk cId="1547291048" sldId="259"/>
            <ac:spMk id="51" creationId="{CC82329F-524A-9FAF-3F27-265B755745A2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2:27.609" v="342"/>
          <ac:spMkLst>
            <pc:docMk/>
            <pc:sldMk cId="1547291048" sldId="259"/>
            <ac:spMk id="52" creationId="{DBB12E0B-63C7-D182-9BF4-1083FD2B2A0D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2:27.609" v="341"/>
          <ac:spMkLst>
            <pc:docMk/>
            <pc:sldMk cId="1547291048" sldId="259"/>
            <ac:spMk id="53" creationId="{B4EC274F-F3C0-0778-38FC-999D4FA9BFD6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20:33.390" v="115"/>
          <ac:spMkLst>
            <pc:docMk/>
            <pc:sldMk cId="1547291048" sldId="259"/>
            <ac:spMk id="54" creationId="{C486F078-688F-E369-5390-390E7829CEA3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19:50.842" v="94"/>
          <ac:spMkLst>
            <pc:docMk/>
            <pc:sldMk cId="1547291048" sldId="259"/>
            <ac:spMk id="55" creationId="{38AE3FC6-8E0B-B7D0-D97C-40EF611FE80B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55.827" v="99"/>
          <ac:spMkLst>
            <pc:docMk/>
            <pc:sldMk cId="1547291048" sldId="259"/>
            <ac:spMk id="56" creationId="{82712875-6444-BB2F-EFF4-3179D1603A96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49.686" v="93"/>
          <ac:spMkLst>
            <pc:docMk/>
            <pc:sldMk cId="1547291048" sldId="259"/>
            <ac:spMk id="57" creationId="{9558540F-B949-AEE9-BE46-9DF281D5F6BC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20:18.890" v="112"/>
          <ac:spMkLst>
            <pc:docMk/>
            <pc:sldMk cId="1547291048" sldId="259"/>
            <ac:spMk id="59" creationId="{9DE812BA-09B3-A232-1608-9854DA2E69A5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60" creationId="{1D0B32AE-9055-74A6-6388-461F1BC5B5F7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61" creationId="{C2DF29E4-B454-88B4-1955-760D71AA51D3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62" creationId="{A449EC60-92CA-B5F4-6B83-422A860B40CA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63" creationId="{C452CD70-5E85-728E-39BC-C19E41F42F4D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64" creationId="{1608701D-9117-AB12-0951-4A4AEB07DDED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65" creationId="{5AFD0715-C681-707C-4684-7CA2F31C122B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66" creationId="{83A94FC7-3AAC-9BC6-CF83-254178DF94E7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67" creationId="{37FE67CA-C0C4-FC27-55C9-B3A01EABE3E8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68" creationId="{CA3D40BB-78B0-87A9-2955-149036730020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70" creationId="{CC82329F-524A-9FAF-3F27-265B755745A2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71" creationId="{DBB12E0B-63C7-D182-9BF4-1083FD2B2A0D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72" creationId="{B4EC274F-F3C0-0778-38FC-999D4FA9BFD6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73" creationId="{C486F078-688F-E369-5390-390E7829CEA3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74" creationId="{38AE3FC6-8E0B-B7D0-D97C-40EF611FE80B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75" creationId="{82712875-6444-BB2F-EFF4-3179D1603A96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76" creationId="{9558540F-B949-AEE9-BE46-9DF281D5F6BC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19:11.482" v="83"/>
          <ac:spMkLst>
            <pc:docMk/>
            <pc:sldMk cId="1547291048" sldId="259"/>
            <ac:spMk id="78" creationId="{9DE812BA-09B3-A232-1608-9854DA2E69A5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42:27.609" v="340"/>
          <ac:spMkLst>
            <pc:docMk/>
            <pc:sldMk cId="1547291048" sldId="259"/>
            <ac:spMk id="79" creationId="{3D00D4DA-E67D-1C87-5172-BBD259CBDB64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08:44:04.455" v="368"/>
          <ac:spMkLst>
            <pc:docMk/>
            <pc:sldMk cId="1547291048" sldId="259"/>
            <ac:spMk id="80" creationId="{85AB370F-838C-71D9-2730-518F1315860E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52:44.108" v="525" actId="1076"/>
          <ac:spMkLst>
            <pc:docMk/>
            <pc:sldMk cId="1547291048" sldId="259"/>
            <ac:spMk id="83" creationId="{BA9AC550-5039-690F-7093-52CA9DFAA749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52:44.139" v="527" actId="1076"/>
          <ac:spMkLst>
            <pc:docMk/>
            <pc:sldMk cId="1547291048" sldId="259"/>
            <ac:spMk id="85" creationId="{62A3EF3E-7912-6A08-A3AB-948180519363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52:34.686" v="522"/>
          <ac:spMkLst>
            <pc:docMk/>
            <pc:sldMk cId="1547291048" sldId="259"/>
            <ac:spMk id="88" creationId="{BA764B38-197A-D442-ECAD-94440EBA106E}"/>
          </ac:spMkLst>
        </pc:spChg>
        <pc:picChg chg="del">
          <ac:chgData name="Nascimento, Thiago Victor" userId="S::thiago.nascimento@eawag.ch::14479dd9-3320-49c4-8f2a-3c7568046cca" providerId="AD" clId="Web-{5981DE2D-8886-E44E-6CBE-BA53ABFF9EAA}" dt="2024-11-05T08:17:10.584" v="75"/>
          <ac:picMkLst>
            <pc:docMk/>
            <pc:sldMk cId="1547291048" sldId="259"/>
            <ac:picMk id="6" creationId="{00000000-0000-0000-0000-000000000000}"/>
          </ac:picMkLst>
        </pc:picChg>
        <pc:picChg chg="add del">
          <ac:chgData name="Nascimento, Thiago Victor" userId="S::thiago.nascimento@eawag.ch::14479dd9-3320-49c4-8f2a-3c7568046cca" providerId="AD" clId="Web-{5981DE2D-8886-E44E-6CBE-BA53ABFF9EAA}" dt="2024-11-05T08:42:27.609" v="354"/>
          <ac:picMkLst>
            <pc:docMk/>
            <pc:sldMk cId="1547291048" sldId="259"/>
            <ac:picMk id="12" creationId="{5822B703-49EB-5554-7AD7-4BCCB5DD86EE}"/>
          </ac:picMkLst>
        </pc:picChg>
        <pc:picChg chg="add del">
          <ac:chgData name="Nascimento, Thiago Victor" userId="S::thiago.nascimento@eawag.ch::14479dd9-3320-49c4-8f2a-3c7568046cca" providerId="AD" clId="Web-{5981DE2D-8886-E44E-6CBE-BA53ABFF9EAA}" dt="2024-11-05T08:20:26.562" v="114"/>
          <ac:picMkLst>
            <pc:docMk/>
            <pc:sldMk cId="1547291048" sldId="259"/>
            <ac:picMk id="20" creationId="{701DA22C-A42B-B9EC-AB49-FEF3C368AC40}"/>
          </ac:picMkLst>
        </pc:picChg>
        <pc:picChg chg="add del">
          <ac:chgData name="Nascimento, Thiago Victor" userId="S::thiago.nascimento@eawag.ch::14479dd9-3320-49c4-8f2a-3c7568046cca" providerId="AD" clId="Web-{5981DE2D-8886-E44E-6CBE-BA53ABFF9EAA}" dt="2024-11-05T08:19:19.951" v="85"/>
          <ac:picMkLst>
            <pc:docMk/>
            <pc:sldMk cId="1547291048" sldId="259"/>
            <ac:picMk id="31" creationId="{5822B703-49EB-5554-7AD7-4BCCB5DD86EE}"/>
          </ac:picMkLst>
        </pc:picChg>
        <pc:picChg chg="add del">
          <ac:chgData name="Nascimento, Thiago Victor" userId="S::thiago.nascimento@eawag.ch::14479dd9-3320-49c4-8f2a-3c7568046cca" providerId="AD" clId="Web-{5981DE2D-8886-E44E-6CBE-BA53ABFF9EAA}" dt="2024-11-05T08:20:19.718" v="113"/>
          <ac:picMkLst>
            <pc:docMk/>
            <pc:sldMk cId="1547291048" sldId="259"/>
            <ac:picMk id="39" creationId="{701DA22C-A42B-B9EC-AB49-FEF3C368AC40}"/>
          </ac:picMkLst>
        </pc:picChg>
        <pc:picChg chg="add del">
          <ac:chgData name="Nascimento, Thiago Victor" userId="S::thiago.nascimento@eawag.ch::14479dd9-3320-49c4-8f2a-3c7568046cca" providerId="AD" clId="Web-{5981DE2D-8886-E44E-6CBE-BA53ABFF9EAA}" dt="2024-11-05T08:19:18.044" v="84"/>
          <ac:picMkLst>
            <pc:docMk/>
            <pc:sldMk cId="1547291048" sldId="259"/>
            <ac:picMk id="50" creationId="{5822B703-49EB-5554-7AD7-4BCCB5DD86EE}"/>
          </ac:picMkLst>
        </pc:picChg>
        <pc:picChg chg="add del">
          <ac:chgData name="Nascimento, Thiago Victor" userId="S::thiago.nascimento@eawag.ch::14479dd9-3320-49c4-8f2a-3c7568046cca" providerId="AD" clId="Web-{5981DE2D-8886-E44E-6CBE-BA53ABFF9EAA}" dt="2024-11-05T08:20:18.249" v="111"/>
          <ac:picMkLst>
            <pc:docMk/>
            <pc:sldMk cId="1547291048" sldId="259"/>
            <ac:picMk id="58" creationId="{701DA22C-A42B-B9EC-AB49-FEF3C368AC40}"/>
          </ac:picMkLst>
        </pc:picChg>
        <pc:picChg chg="add del">
          <ac:chgData name="Nascimento, Thiago Victor" userId="S::thiago.nascimento@eawag.ch::14479dd9-3320-49c4-8f2a-3c7568046cca" providerId="AD" clId="Web-{5981DE2D-8886-E44E-6CBE-BA53ABFF9EAA}" dt="2024-11-05T08:19:11.482" v="83"/>
          <ac:picMkLst>
            <pc:docMk/>
            <pc:sldMk cId="1547291048" sldId="259"/>
            <ac:picMk id="69" creationId="{5822B703-49EB-5554-7AD7-4BCCB5DD86EE}"/>
          </ac:picMkLst>
        </pc:picChg>
        <pc:picChg chg="add del">
          <ac:chgData name="Nascimento, Thiago Victor" userId="S::thiago.nascimento@eawag.ch::14479dd9-3320-49c4-8f2a-3c7568046cca" providerId="AD" clId="Web-{5981DE2D-8886-E44E-6CBE-BA53ABFF9EAA}" dt="2024-11-05T08:19:11.482" v="83"/>
          <ac:picMkLst>
            <pc:docMk/>
            <pc:sldMk cId="1547291048" sldId="259"/>
            <ac:picMk id="77" creationId="{701DA22C-A42B-B9EC-AB49-FEF3C368AC40}"/>
          </ac:picMkLst>
        </pc:picChg>
        <pc:picChg chg="add del">
          <ac:chgData name="Nascimento, Thiago Victor" userId="S::thiago.nascimento@eawag.ch::14479dd9-3320-49c4-8f2a-3c7568046cca" providerId="AD" clId="Web-{5981DE2D-8886-E44E-6CBE-BA53ABFF9EAA}" dt="2024-11-05T08:44:02.986" v="367"/>
          <ac:picMkLst>
            <pc:docMk/>
            <pc:sldMk cId="1547291048" sldId="259"/>
            <ac:picMk id="81" creationId="{EE62D60E-42A2-65C8-544E-D0BCEAC2A06C}"/>
          </ac:picMkLst>
        </pc:picChg>
        <pc:picChg chg="add mod modCrop">
          <ac:chgData name="Nascimento, Thiago Victor" userId="S::thiago.nascimento@eawag.ch::14479dd9-3320-49c4-8f2a-3c7568046cca" providerId="AD" clId="Web-{5981DE2D-8886-E44E-6CBE-BA53ABFF9EAA}" dt="2024-11-05T08:52:44.092" v="524" actId="1076"/>
          <ac:picMkLst>
            <pc:docMk/>
            <pc:sldMk cId="1547291048" sldId="259"/>
            <ac:picMk id="82" creationId="{993F4778-555A-A716-6ED8-751C667D68A6}"/>
          </ac:picMkLst>
        </pc:picChg>
        <pc:picChg chg="add mod modCrop">
          <ac:chgData name="Nascimento, Thiago Victor" userId="S::thiago.nascimento@eawag.ch::14479dd9-3320-49c4-8f2a-3c7568046cca" providerId="AD" clId="Web-{5981DE2D-8886-E44E-6CBE-BA53ABFF9EAA}" dt="2024-11-05T08:52:44.139" v="526" actId="1076"/>
          <ac:picMkLst>
            <pc:docMk/>
            <pc:sldMk cId="1547291048" sldId="259"/>
            <ac:picMk id="84" creationId="{A2BC0F84-2B81-0B50-5CFA-A982FEDC9E3D}"/>
          </ac:picMkLst>
        </pc:picChg>
        <pc:picChg chg="add mod modCrop">
          <ac:chgData name="Nascimento, Thiago Victor" userId="S::thiago.nascimento@eawag.ch::14479dd9-3320-49c4-8f2a-3c7568046cca" providerId="AD" clId="Web-{5981DE2D-8886-E44E-6CBE-BA53ABFF9EAA}" dt="2024-11-05T08:52:44.170" v="528" actId="1076"/>
          <ac:picMkLst>
            <pc:docMk/>
            <pc:sldMk cId="1547291048" sldId="259"/>
            <ac:picMk id="86" creationId="{87E40DF4-5791-C8C0-5243-4DB112035779}"/>
          </ac:picMkLst>
        </pc:picChg>
        <pc:picChg chg="add mod modCrop">
          <ac:chgData name="Nascimento, Thiago Victor" userId="S::thiago.nascimento@eawag.ch::14479dd9-3320-49c4-8f2a-3c7568046cca" providerId="AD" clId="Web-{5981DE2D-8886-E44E-6CBE-BA53ABFF9EAA}" dt="2024-11-05T08:52:44.202" v="529" actId="1076"/>
          <ac:picMkLst>
            <pc:docMk/>
            <pc:sldMk cId="1547291048" sldId="259"/>
            <ac:picMk id="87" creationId="{AB977288-CE7F-B0EF-5866-29C380AA27FE}"/>
          </ac:picMkLst>
        </pc:picChg>
        <pc:picChg chg="add del mod">
          <ac:chgData name="Nascimento, Thiago Victor" userId="S::thiago.nascimento@eawag.ch::14479dd9-3320-49c4-8f2a-3c7568046cca" providerId="AD" clId="Web-{5981DE2D-8886-E44E-6CBE-BA53ABFF9EAA}" dt="2024-11-05T08:52:35.842" v="523"/>
          <ac:picMkLst>
            <pc:docMk/>
            <pc:sldMk cId="1547291048" sldId="259"/>
            <ac:picMk id="89" creationId="{54D489B3-1299-987E-C51A-085190C4B1F1}"/>
          </ac:picMkLst>
        </pc:picChg>
      </pc:sldChg>
      <pc:sldChg chg="addSp delSp modSp mod modClrScheme chgLayout">
        <pc:chgData name="Nascimento, Thiago Victor" userId="S::thiago.nascimento@eawag.ch::14479dd9-3320-49c4-8f2a-3c7568046cca" providerId="AD" clId="Web-{5981DE2D-8886-E44E-6CBE-BA53ABFF9EAA}" dt="2024-11-05T10:11:07.422" v="1500" actId="14100"/>
        <pc:sldMkLst>
          <pc:docMk/>
          <pc:sldMk cId="2520450248" sldId="265"/>
        </pc:sldMkLst>
        <pc:spChg chg="del mod ord">
          <ac:chgData name="Nascimento, Thiago Victor" userId="S::thiago.nascimento@eawag.ch::14479dd9-3320-49c4-8f2a-3c7568046cca" providerId="AD" clId="Web-{5981DE2D-8886-E44E-6CBE-BA53ABFF9EAA}" dt="2024-11-05T09:02:33.299" v="587"/>
          <ac:spMkLst>
            <pc:docMk/>
            <pc:sldMk cId="2520450248" sldId="265"/>
            <ac:spMk id="2" creationId="{3A19F3CA-4AAA-36AA-BFCB-E569F29B728B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9:00:41.954" v="565"/>
          <ac:spMkLst>
            <pc:docMk/>
            <pc:sldMk cId="2520450248" sldId="265"/>
            <ac:spMk id="3" creationId="{9772BF55-E142-92E7-2331-265039171C2B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9:02:04.033" v="583"/>
          <ac:spMkLst>
            <pc:docMk/>
            <pc:sldMk cId="2520450248" sldId="265"/>
            <ac:spMk id="5" creationId="{FDE00842-131B-5642-8840-670950AF03CE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9:02:36.893" v="588"/>
          <ac:spMkLst>
            <pc:docMk/>
            <pc:sldMk cId="2520450248" sldId="265"/>
            <ac:spMk id="8" creationId="{A8B6C44C-680C-BDE3-02FB-1AB4963D9D44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9:02:19.205" v="585" actId="1076"/>
          <ac:spMkLst>
            <pc:docMk/>
            <pc:sldMk cId="2520450248" sldId="265"/>
            <ac:spMk id="11" creationId="{B2C2AA5C-090F-EAF3-11ED-E5E9FF1E5E1C}"/>
          </ac:spMkLst>
        </pc:spChg>
        <pc:picChg chg="add mod">
          <ac:chgData name="Nascimento, Thiago Victor" userId="S::thiago.nascimento@eawag.ch::14479dd9-3320-49c4-8f2a-3c7568046cca" providerId="AD" clId="Web-{5981DE2D-8886-E44E-6CBE-BA53ABFF9EAA}" dt="2024-11-05T10:11:07.422" v="1500" actId="14100"/>
          <ac:picMkLst>
            <pc:docMk/>
            <pc:sldMk cId="2520450248" sldId="265"/>
            <ac:picMk id="6" creationId="{0E86997E-8038-A80E-5D40-83364E27ED18}"/>
          </ac:picMkLst>
        </pc:picChg>
      </pc:sldChg>
      <pc:sldChg chg="addSp delSp modSp">
        <pc:chgData name="Nascimento, Thiago Victor" userId="S::thiago.nascimento@eawag.ch::14479dd9-3320-49c4-8f2a-3c7568046cca" providerId="AD" clId="Web-{5981DE2D-8886-E44E-6CBE-BA53ABFF9EAA}" dt="2024-11-05T10:29:54.298" v="1877" actId="14100"/>
        <pc:sldMkLst>
          <pc:docMk/>
          <pc:sldMk cId="2730525082" sldId="267"/>
        </pc:sldMkLst>
        <pc:spChg chg="add mod">
          <ac:chgData name="Nascimento, Thiago Victor" userId="S::thiago.nascimento@eawag.ch::14479dd9-3320-49c4-8f2a-3c7568046cca" providerId="AD" clId="Web-{5981DE2D-8886-E44E-6CBE-BA53ABFF9EAA}" dt="2024-11-05T10:29:54.298" v="1877" actId="14100"/>
          <ac:spMkLst>
            <pc:docMk/>
            <pc:sldMk cId="2730525082" sldId="267"/>
            <ac:spMk id="4" creationId="{6079C5D7-C786-A8D8-F7D0-DD7EC8048426}"/>
          </ac:spMkLst>
        </pc:spChg>
        <pc:picChg chg="add mod modCrop">
          <ac:chgData name="Nascimento, Thiago Victor" userId="S::thiago.nascimento@eawag.ch::14479dd9-3320-49c4-8f2a-3c7568046cca" providerId="AD" clId="Web-{5981DE2D-8886-E44E-6CBE-BA53ABFF9EAA}" dt="2024-11-05T10:29:42.344" v="1873" actId="1076"/>
          <ac:picMkLst>
            <pc:docMk/>
            <pc:sldMk cId="2730525082" sldId="267"/>
            <ac:picMk id="2" creationId="{FECAF4C9-2BB0-273F-7434-EBC302FCDF17}"/>
          </ac:picMkLst>
        </pc:picChg>
        <pc:picChg chg="del">
          <ac:chgData name="Nascimento, Thiago Victor" userId="S::thiago.nascimento@eawag.ch::14479dd9-3320-49c4-8f2a-3c7568046cca" providerId="AD" clId="Web-{5981DE2D-8886-E44E-6CBE-BA53ABFF9EAA}" dt="2024-11-05T10:29:17.172" v="1865"/>
          <ac:picMkLst>
            <pc:docMk/>
            <pc:sldMk cId="2730525082" sldId="267"/>
            <ac:picMk id="13" creationId="{00000000-0000-0000-0000-000000000000}"/>
          </ac:picMkLst>
        </pc:picChg>
        <pc:picChg chg="del">
          <ac:chgData name="Nascimento, Thiago Victor" userId="S::thiago.nascimento@eawag.ch::14479dd9-3320-49c4-8f2a-3c7568046cca" providerId="AD" clId="Web-{5981DE2D-8886-E44E-6CBE-BA53ABFF9EAA}" dt="2024-11-05T10:29:21.954" v="1870"/>
          <ac:picMkLst>
            <pc:docMk/>
            <pc:sldMk cId="2730525082" sldId="267"/>
            <ac:picMk id="14" creationId="{00000000-0000-0000-0000-000000000000}"/>
          </ac:picMkLst>
        </pc:picChg>
        <pc:picChg chg="del">
          <ac:chgData name="Nascimento, Thiago Victor" userId="S::thiago.nascimento@eawag.ch::14479dd9-3320-49c4-8f2a-3c7568046cca" providerId="AD" clId="Web-{5981DE2D-8886-E44E-6CBE-BA53ABFF9EAA}" dt="2024-11-05T10:29:20.657" v="1868"/>
          <ac:picMkLst>
            <pc:docMk/>
            <pc:sldMk cId="2730525082" sldId="267"/>
            <ac:picMk id="15" creationId="{00000000-0000-0000-0000-000000000000}"/>
          </ac:picMkLst>
        </pc:picChg>
        <pc:picChg chg="del mod">
          <ac:chgData name="Nascimento, Thiago Victor" userId="S::thiago.nascimento@eawag.ch::14479dd9-3320-49c4-8f2a-3c7568046cca" providerId="AD" clId="Web-{5981DE2D-8886-E44E-6CBE-BA53ABFF9EAA}" dt="2024-11-05T10:29:17.875" v="1866"/>
          <ac:picMkLst>
            <pc:docMk/>
            <pc:sldMk cId="2730525082" sldId="267"/>
            <ac:picMk id="16" creationId="{00000000-0000-0000-0000-000000000000}"/>
          </ac:picMkLst>
        </pc:picChg>
      </pc:sldChg>
      <pc:sldChg chg="addSp delSp modSp ord delAnim">
        <pc:chgData name="Nascimento, Thiago Victor" userId="S::thiago.nascimento@eawag.ch::14479dd9-3320-49c4-8f2a-3c7568046cca" providerId="AD" clId="Web-{5981DE2D-8886-E44E-6CBE-BA53ABFF9EAA}" dt="2024-11-05T09:52:27.593" v="1295" actId="20577"/>
        <pc:sldMkLst>
          <pc:docMk/>
          <pc:sldMk cId="265126560" sldId="268"/>
        </pc:sldMkLst>
        <pc:spChg chg="del">
          <ac:chgData name="Nascimento, Thiago Victor" userId="S::thiago.nascimento@eawag.ch::14479dd9-3320-49c4-8f2a-3c7568046cca" providerId="AD" clId="Web-{5981DE2D-8886-E44E-6CBE-BA53ABFF9EAA}" dt="2024-11-05T09:50:22.607" v="1258"/>
          <ac:spMkLst>
            <pc:docMk/>
            <pc:sldMk cId="265126560" sldId="268"/>
            <ac:spMk id="2" creationId="{8A982D9B-2E64-C77B-0C0C-0292061481C3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9:52:27.593" v="1295" actId="20577"/>
          <ac:spMkLst>
            <pc:docMk/>
            <pc:sldMk cId="265126560" sldId="268"/>
            <ac:spMk id="4" creationId="{D603CD3E-5EC7-DAE9-20BA-118AA57FD681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9:50:21.700" v="1257"/>
          <ac:spMkLst>
            <pc:docMk/>
            <pc:sldMk cId="265126560" sldId="268"/>
            <ac:spMk id="5" creationId="{3338842A-4706-ED20-3FA8-0336FAD93D1F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9:52:06.702" v="1282"/>
          <ac:spMkLst>
            <pc:docMk/>
            <pc:sldMk cId="265126560" sldId="268"/>
            <ac:spMk id="8" creationId="{B8DC3E8F-45FB-9904-38B1-97543AA48743}"/>
          </ac:spMkLst>
        </pc:spChg>
        <pc:picChg chg="mod">
          <ac:chgData name="Nascimento, Thiago Victor" userId="S::thiago.nascimento@eawag.ch::14479dd9-3320-49c4-8f2a-3c7568046cca" providerId="AD" clId="Web-{5981DE2D-8886-E44E-6CBE-BA53ABFF9EAA}" dt="2024-11-05T09:50:40.045" v="1261" actId="1076"/>
          <ac:picMkLst>
            <pc:docMk/>
            <pc:sldMk cId="265126560" sldId="268"/>
            <ac:picMk id="6" creationId="{00000000-0000-0000-0000-000000000000}"/>
          </ac:picMkLst>
        </pc:picChg>
        <pc:picChg chg="mod">
          <ac:chgData name="Nascimento, Thiago Victor" userId="S::thiago.nascimento@eawag.ch::14479dd9-3320-49c4-8f2a-3c7568046cca" providerId="AD" clId="Web-{5981DE2D-8886-E44E-6CBE-BA53ABFF9EAA}" dt="2024-11-05T09:50:39.998" v="1260" actId="1076"/>
          <ac:picMkLst>
            <pc:docMk/>
            <pc:sldMk cId="265126560" sldId="268"/>
            <ac:picMk id="7" creationId="{E5ED4C16-58EA-6C5B-7E0B-DEA89238A03C}"/>
          </ac:picMkLst>
        </pc:picChg>
      </pc:sldChg>
      <pc:sldChg chg="addSp delSp modSp del">
        <pc:chgData name="Nascimento, Thiago Victor" userId="S::thiago.nascimento@eawag.ch::14479dd9-3320-49c4-8f2a-3c7568046cca" providerId="AD" clId="Web-{5981DE2D-8886-E44E-6CBE-BA53ABFF9EAA}" dt="2024-11-05T09:42:53.585" v="1213"/>
        <pc:sldMkLst>
          <pc:docMk/>
          <pc:sldMk cId="1249359905" sldId="277"/>
        </pc:sldMkLst>
        <pc:spChg chg="add mod">
          <ac:chgData name="Nascimento, Thiago Victor" userId="S::thiago.nascimento@eawag.ch::14479dd9-3320-49c4-8f2a-3c7568046cca" providerId="AD" clId="Web-{5981DE2D-8886-E44E-6CBE-BA53ABFF9EAA}" dt="2024-11-05T09:03:20.987" v="591"/>
          <ac:spMkLst>
            <pc:docMk/>
            <pc:sldMk cId="1249359905" sldId="277"/>
            <ac:spMk id="5" creationId="{48014CAA-59B2-FAF9-3E6F-A2DADC27BFFF}"/>
          </ac:spMkLst>
        </pc:spChg>
        <pc:picChg chg="del">
          <ac:chgData name="Nascimento, Thiago Victor" userId="S::thiago.nascimento@eawag.ch::14479dd9-3320-49c4-8f2a-3c7568046cca" providerId="AD" clId="Web-{5981DE2D-8886-E44E-6CBE-BA53ABFF9EAA}" dt="2024-11-05T09:03:20.987" v="591"/>
          <ac:picMkLst>
            <pc:docMk/>
            <pc:sldMk cId="1249359905" sldId="277"/>
            <ac:picMk id="3" creationId="{00000000-0000-0000-0000-000000000000}"/>
          </ac:picMkLst>
        </pc:picChg>
      </pc:sldChg>
      <pc:sldChg chg="del">
        <pc:chgData name="Nascimento, Thiago Victor" userId="S::thiago.nascimento@eawag.ch::14479dd9-3320-49c4-8f2a-3c7568046cca" providerId="AD" clId="Web-{5981DE2D-8886-E44E-6CBE-BA53ABFF9EAA}" dt="2024-11-05T09:42:54.913" v="1214"/>
        <pc:sldMkLst>
          <pc:docMk/>
          <pc:sldMk cId="3489246341" sldId="278"/>
        </pc:sldMkLst>
      </pc:sldChg>
      <pc:sldChg chg="del">
        <pc:chgData name="Nascimento, Thiago Victor" userId="S::thiago.nascimento@eawag.ch::14479dd9-3320-49c4-8f2a-3c7568046cca" providerId="AD" clId="Web-{5981DE2D-8886-E44E-6CBE-BA53ABFF9EAA}" dt="2024-11-05T09:45:33.477" v="1228"/>
        <pc:sldMkLst>
          <pc:docMk/>
          <pc:sldMk cId="3553388325" sldId="279"/>
        </pc:sldMkLst>
      </pc:sldChg>
      <pc:sldChg chg="del">
        <pc:chgData name="Nascimento, Thiago Victor" userId="S::thiago.nascimento@eawag.ch::14479dd9-3320-49c4-8f2a-3c7568046cca" providerId="AD" clId="Web-{5981DE2D-8886-E44E-6CBE-BA53ABFF9EAA}" dt="2024-11-05T09:45:33.462" v="1227"/>
        <pc:sldMkLst>
          <pc:docMk/>
          <pc:sldMk cId="2129264941" sldId="280"/>
        </pc:sldMkLst>
      </pc:sldChg>
      <pc:sldChg chg="del">
        <pc:chgData name="Nascimento, Thiago Victor" userId="S::thiago.nascimento@eawag.ch::14479dd9-3320-49c4-8f2a-3c7568046cca" providerId="AD" clId="Web-{5981DE2D-8886-E44E-6CBE-BA53ABFF9EAA}" dt="2024-11-05T09:42:56.022" v="1215"/>
        <pc:sldMkLst>
          <pc:docMk/>
          <pc:sldMk cId="4263190855" sldId="281"/>
        </pc:sldMkLst>
      </pc:sldChg>
      <pc:sldChg chg="del">
        <pc:chgData name="Nascimento, Thiago Victor" userId="S::thiago.nascimento@eawag.ch::14479dd9-3320-49c4-8f2a-3c7568046cca" providerId="AD" clId="Web-{5981DE2D-8886-E44E-6CBE-BA53ABFF9EAA}" dt="2024-11-05T09:45:36.259" v="1229"/>
        <pc:sldMkLst>
          <pc:docMk/>
          <pc:sldMk cId="3134402476" sldId="282"/>
        </pc:sldMkLst>
      </pc:sldChg>
      <pc:sldChg chg="addSp delSp modSp">
        <pc:chgData name="Nascimento, Thiago Victor" userId="S::thiago.nascimento@eawag.ch::14479dd9-3320-49c4-8f2a-3c7568046cca" providerId="AD" clId="Web-{5981DE2D-8886-E44E-6CBE-BA53ABFF9EAA}" dt="2024-11-05T08:53:06.124" v="531" actId="14100"/>
        <pc:sldMkLst>
          <pc:docMk/>
          <pc:sldMk cId="2451836230" sldId="283"/>
        </pc:sldMkLst>
        <pc:spChg chg="add">
          <ac:chgData name="Nascimento, Thiago Victor" userId="S::thiago.nascimento@eawag.ch::14479dd9-3320-49c4-8f2a-3c7568046cca" providerId="AD" clId="Web-{5981DE2D-8886-E44E-6CBE-BA53ABFF9EAA}" dt="2024-11-05T08:24:35.521" v="148"/>
          <ac:spMkLst>
            <pc:docMk/>
            <pc:sldMk cId="2451836230" sldId="283"/>
            <ac:spMk id="4" creationId="{FA929C14-5DEA-2C6F-0E66-7B4F9BA3DC87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24:35.521" v="148"/>
          <ac:spMkLst>
            <pc:docMk/>
            <pc:sldMk cId="2451836230" sldId="283"/>
            <ac:spMk id="6" creationId="{95791F32-46B2-8567-19D9-E94312176596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24:35.521" v="148"/>
          <ac:spMkLst>
            <pc:docMk/>
            <pc:sldMk cId="2451836230" sldId="283"/>
            <ac:spMk id="9" creationId="{0B0E26A1-8F0B-90BB-60B1-BE686DFD2F2D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24:35.521" v="148"/>
          <ac:spMkLst>
            <pc:docMk/>
            <pc:sldMk cId="2451836230" sldId="283"/>
            <ac:spMk id="12" creationId="{DA5C5E1E-FF02-736F-49B6-D1B40D6A0F9E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24:35.521" v="148"/>
          <ac:spMkLst>
            <pc:docMk/>
            <pc:sldMk cId="2451836230" sldId="283"/>
            <ac:spMk id="13" creationId="{58C64E7C-AEFB-FF15-878B-9CB0587FD462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24:35.521" v="148"/>
          <ac:spMkLst>
            <pc:docMk/>
            <pc:sldMk cId="2451836230" sldId="283"/>
            <ac:spMk id="14" creationId="{18F8BE9E-32E9-7118-0514-3097A17D4843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52:57.671" v="530"/>
          <ac:spMkLst>
            <pc:docMk/>
            <pc:sldMk cId="2451836230" sldId="283"/>
            <ac:spMk id="15" creationId="{E87D9000-0F8A-C999-35BC-ACD3948EEA07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25:49.538" v="160"/>
          <ac:spMkLst>
            <pc:docMk/>
            <pc:sldMk cId="2451836230" sldId="283"/>
            <ac:spMk id="16" creationId="{6FF9B6F3-F1E0-105F-C841-17A3C53930D8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25:47.976" v="159"/>
          <ac:spMkLst>
            <pc:docMk/>
            <pc:sldMk cId="2451836230" sldId="283"/>
            <ac:spMk id="17" creationId="{89B1F2CD-E047-BD58-842A-FE06DC5BCDC4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28:34.464" v="179"/>
          <ac:spMkLst>
            <pc:docMk/>
            <pc:sldMk cId="2451836230" sldId="283"/>
            <ac:spMk id="18" creationId="{FB9032F9-E237-B770-728F-76D4C88B6D90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28:55.168" v="182"/>
          <ac:spMkLst>
            <pc:docMk/>
            <pc:sldMk cId="2451836230" sldId="283"/>
            <ac:spMk id="19" creationId="{52252343-EB4B-5CB3-6A40-6C813E92D1FC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28:45.245" v="180"/>
          <ac:spMkLst>
            <pc:docMk/>
            <pc:sldMk cId="2451836230" sldId="283"/>
            <ac:spMk id="20" creationId="{8DFB3F3A-7C1C-2A46-43B3-4B84B03C5EDA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24:35.521" v="148"/>
          <ac:spMkLst>
            <pc:docMk/>
            <pc:sldMk cId="2451836230" sldId="283"/>
            <ac:spMk id="21" creationId="{B686E59C-D390-999E-3F58-C20A0973BF66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28:51.136" v="181"/>
          <ac:spMkLst>
            <pc:docMk/>
            <pc:sldMk cId="2451836230" sldId="283"/>
            <ac:spMk id="22" creationId="{EC873CA8-795D-2C0D-2B17-94B3DB80BCEA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48:45.852" v="468"/>
          <ac:spMkLst>
            <pc:docMk/>
            <pc:sldMk cId="2451836230" sldId="283"/>
            <ac:spMk id="23" creationId="{BA764B38-197A-D442-ECAD-94440EBA106E}"/>
          </ac:spMkLst>
        </pc:spChg>
        <pc:spChg chg="add">
          <ac:chgData name="Nascimento, Thiago Victor" userId="S::thiago.nascimento@eawag.ch::14479dd9-3320-49c4-8f2a-3c7568046cca" providerId="AD" clId="Web-{5981DE2D-8886-E44E-6CBE-BA53ABFF9EAA}" dt="2024-11-05T08:52:29.482" v="520"/>
          <ac:spMkLst>
            <pc:docMk/>
            <pc:sldMk cId="2451836230" sldId="283"/>
            <ac:spMk id="26" creationId="{71BF9413-D576-7AD7-9C9C-988EA0B0B86D}"/>
          </ac:spMkLst>
        </pc:spChg>
        <pc:picChg chg="del">
          <ac:chgData name="Nascimento, Thiago Victor" userId="S::thiago.nascimento@eawag.ch::14479dd9-3320-49c4-8f2a-3c7568046cca" providerId="AD" clId="Web-{5981DE2D-8886-E44E-6CBE-BA53ABFF9EAA}" dt="2024-11-05T08:24:33.786" v="147"/>
          <ac:picMkLst>
            <pc:docMk/>
            <pc:sldMk cId="2451836230" sldId="283"/>
            <ac:picMk id="3" creationId="{00000000-0000-0000-0000-000000000000}"/>
          </ac:picMkLst>
        </pc:picChg>
        <pc:picChg chg="add del mod">
          <ac:chgData name="Nascimento, Thiago Victor" userId="S::thiago.nascimento@eawag.ch::14479dd9-3320-49c4-8f2a-3c7568046cca" providerId="AD" clId="Web-{5981DE2D-8886-E44E-6CBE-BA53ABFF9EAA}" dt="2024-11-05T08:52:17.435" v="517"/>
          <ac:picMkLst>
            <pc:docMk/>
            <pc:sldMk cId="2451836230" sldId="283"/>
            <ac:picMk id="24" creationId="{D0DDD791-1601-03B7-124C-008B3A4B1E02}"/>
          </ac:picMkLst>
        </pc:picChg>
        <pc:picChg chg="add">
          <ac:chgData name="Nascimento, Thiago Victor" userId="S::thiago.nascimento@eawag.ch::14479dd9-3320-49c4-8f2a-3c7568046cca" providerId="AD" clId="Web-{5981DE2D-8886-E44E-6CBE-BA53ABFF9EAA}" dt="2024-11-05T08:52:29.514" v="521"/>
          <ac:picMkLst>
            <pc:docMk/>
            <pc:sldMk cId="2451836230" sldId="283"/>
            <ac:picMk id="28" creationId="{35B4B52A-86CF-23AA-5075-21BA10FC8AC1}"/>
          </ac:picMkLst>
        </pc:picChg>
        <pc:cxnChg chg="add mod">
          <ac:chgData name="Nascimento, Thiago Victor" userId="S::thiago.nascimento@eawag.ch::14479dd9-3320-49c4-8f2a-3c7568046cca" providerId="AD" clId="Web-{5981DE2D-8886-E44E-6CBE-BA53ABFF9EAA}" dt="2024-11-05T08:53:06.124" v="531" actId="14100"/>
          <ac:cxnSpMkLst>
            <pc:docMk/>
            <pc:sldMk cId="2451836230" sldId="283"/>
            <ac:cxnSpMk id="2" creationId="{DB86A86A-D02D-45B6-F86B-E81ECD1E619A}"/>
          </ac:cxnSpMkLst>
        </pc:cxnChg>
        <pc:cxnChg chg="add">
          <ac:chgData name="Nascimento, Thiago Victor" userId="S::thiago.nascimento@eawag.ch::14479dd9-3320-49c4-8f2a-3c7568046cca" providerId="AD" clId="Web-{5981DE2D-8886-E44E-6CBE-BA53ABFF9EAA}" dt="2024-11-05T08:24:35.521" v="148"/>
          <ac:cxnSpMkLst>
            <pc:docMk/>
            <pc:sldMk cId="2451836230" sldId="283"/>
            <ac:cxnSpMk id="5" creationId="{745523D1-17DD-8680-EE04-B10834FF9DE0}"/>
          </ac:cxnSpMkLst>
        </pc:cxnChg>
        <pc:cxnChg chg="add">
          <ac:chgData name="Nascimento, Thiago Victor" userId="S::thiago.nascimento@eawag.ch::14479dd9-3320-49c4-8f2a-3c7568046cca" providerId="AD" clId="Web-{5981DE2D-8886-E44E-6CBE-BA53ABFF9EAA}" dt="2024-11-05T08:24:35.521" v="148"/>
          <ac:cxnSpMkLst>
            <pc:docMk/>
            <pc:sldMk cId="2451836230" sldId="283"/>
            <ac:cxnSpMk id="7" creationId="{D9DD5CC5-5427-4867-5419-2812D6E00CAD}"/>
          </ac:cxnSpMkLst>
        </pc:cxnChg>
        <pc:cxnChg chg="add">
          <ac:chgData name="Nascimento, Thiago Victor" userId="S::thiago.nascimento@eawag.ch::14479dd9-3320-49c4-8f2a-3c7568046cca" providerId="AD" clId="Web-{5981DE2D-8886-E44E-6CBE-BA53ABFF9EAA}" dt="2024-11-05T08:24:35.521" v="148"/>
          <ac:cxnSpMkLst>
            <pc:docMk/>
            <pc:sldMk cId="2451836230" sldId="283"/>
            <ac:cxnSpMk id="8" creationId="{A4B09D43-029E-D8FB-4D95-2AFD3D19041C}"/>
          </ac:cxnSpMkLst>
        </pc:cxnChg>
        <pc:cxnChg chg="add">
          <ac:chgData name="Nascimento, Thiago Victor" userId="S::thiago.nascimento@eawag.ch::14479dd9-3320-49c4-8f2a-3c7568046cca" providerId="AD" clId="Web-{5981DE2D-8886-E44E-6CBE-BA53ABFF9EAA}" dt="2024-11-05T08:24:35.521" v="148"/>
          <ac:cxnSpMkLst>
            <pc:docMk/>
            <pc:sldMk cId="2451836230" sldId="283"/>
            <ac:cxnSpMk id="10" creationId="{CCD1F82F-A567-D20A-1DBC-8674FDA041F1}"/>
          </ac:cxnSpMkLst>
        </pc:cxnChg>
        <pc:cxnChg chg="add">
          <ac:chgData name="Nascimento, Thiago Victor" userId="S::thiago.nascimento@eawag.ch::14479dd9-3320-49c4-8f2a-3c7568046cca" providerId="AD" clId="Web-{5981DE2D-8886-E44E-6CBE-BA53ABFF9EAA}" dt="2024-11-05T08:24:35.521" v="148"/>
          <ac:cxnSpMkLst>
            <pc:docMk/>
            <pc:sldMk cId="2451836230" sldId="283"/>
            <ac:cxnSpMk id="11" creationId="{61707D0A-578E-ABB8-1798-7A0695110922}"/>
          </ac:cxnSpMkLst>
        </pc:cxnChg>
      </pc:sldChg>
      <pc:sldChg chg="del">
        <pc:chgData name="Nascimento, Thiago Victor" userId="S::thiago.nascimento@eawag.ch::14479dd9-3320-49c4-8f2a-3c7568046cca" providerId="AD" clId="Web-{5981DE2D-8886-E44E-6CBE-BA53ABFF9EAA}" dt="2024-11-05T09:45:33.462" v="1226"/>
        <pc:sldMkLst>
          <pc:docMk/>
          <pc:sldMk cId="1217535032" sldId="284"/>
        </pc:sldMkLst>
      </pc:sldChg>
      <pc:sldChg chg="del">
        <pc:chgData name="Nascimento, Thiago Victor" userId="S::thiago.nascimento@eawag.ch::14479dd9-3320-49c4-8f2a-3c7568046cca" providerId="AD" clId="Web-{5981DE2D-8886-E44E-6CBE-BA53ABFF9EAA}" dt="2024-11-05T09:45:33.321" v="1225"/>
        <pc:sldMkLst>
          <pc:docMk/>
          <pc:sldMk cId="1602830878" sldId="285"/>
        </pc:sldMkLst>
      </pc:sldChg>
      <pc:sldChg chg="addSp delSp modSp delAnim">
        <pc:chgData name="Nascimento, Thiago Victor" userId="S::thiago.nascimento@eawag.ch::14479dd9-3320-49c4-8f2a-3c7568046cca" providerId="AD" clId="Web-{5981DE2D-8886-E44E-6CBE-BA53ABFF9EAA}" dt="2024-11-05T09:44:01.648" v="1224" actId="14100"/>
        <pc:sldMkLst>
          <pc:docMk/>
          <pc:sldMk cId="2048363398" sldId="286"/>
        </pc:sldMkLst>
        <pc:spChg chg="del">
          <ac:chgData name="Nascimento, Thiago Victor" userId="S::thiago.nascimento@eawag.ch::14479dd9-3320-49c4-8f2a-3c7568046cca" providerId="AD" clId="Web-{5981DE2D-8886-E44E-6CBE-BA53ABFF9EAA}" dt="2024-11-05T09:43:04.850" v="1217"/>
          <ac:spMkLst>
            <pc:docMk/>
            <pc:sldMk cId="2048363398" sldId="286"/>
            <ac:spMk id="2" creationId="{1FE1DA73-157F-1576-9AEE-4695CA6C998B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9:43:05.803" v="1218"/>
          <ac:spMkLst>
            <pc:docMk/>
            <pc:sldMk cId="2048363398" sldId="286"/>
            <ac:spMk id="3" creationId="{9427C887-8890-678D-CC4D-70B0143E1DC6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9:43:06.882" v="1219"/>
          <ac:spMkLst>
            <pc:docMk/>
            <pc:sldMk cId="2048363398" sldId="286"/>
            <ac:spMk id="4" creationId="{1764922E-74AA-00F8-89B3-09F6C48ED2F1}"/>
          </ac:spMkLst>
        </pc:spChg>
        <pc:picChg chg="add mod">
          <ac:chgData name="Nascimento, Thiago Victor" userId="S::thiago.nascimento@eawag.ch::14479dd9-3320-49c4-8f2a-3c7568046cca" providerId="AD" clId="Web-{5981DE2D-8886-E44E-6CBE-BA53ABFF9EAA}" dt="2024-11-05T09:44:01.648" v="1224" actId="14100"/>
          <ac:picMkLst>
            <pc:docMk/>
            <pc:sldMk cId="2048363398" sldId="286"/>
            <ac:picMk id="5" creationId="{AEEFBF1E-FDC7-D621-2A8B-536825BB56DC}"/>
          </ac:picMkLst>
        </pc:picChg>
        <pc:picChg chg="del">
          <ac:chgData name="Nascimento, Thiago Victor" userId="S::thiago.nascimento@eawag.ch::14479dd9-3320-49c4-8f2a-3c7568046cca" providerId="AD" clId="Web-{5981DE2D-8886-E44E-6CBE-BA53ABFF9EAA}" dt="2024-11-05T09:43:03.413" v="1216"/>
          <ac:picMkLst>
            <pc:docMk/>
            <pc:sldMk cId="2048363398" sldId="286"/>
            <ac:picMk id="10" creationId="{00000000-0000-0000-0000-000000000000}"/>
          </ac:picMkLst>
        </pc:picChg>
      </pc:sldChg>
      <pc:sldChg chg="del">
        <pc:chgData name="Nascimento, Thiago Victor" userId="S::thiago.nascimento@eawag.ch::14479dd9-3320-49c4-8f2a-3c7568046cca" providerId="AD" clId="Web-{5981DE2D-8886-E44E-6CBE-BA53ABFF9EAA}" dt="2024-11-05T09:02:58.628" v="589"/>
        <pc:sldMkLst>
          <pc:docMk/>
          <pc:sldMk cId="460401023" sldId="287"/>
        </pc:sldMkLst>
      </pc:sldChg>
      <pc:sldChg chg="addSp delSp modSp add replId">
        <pc:chgData name="Nascimento, Thiago Victor" userId="S::thiago.nascimento@eawag.ch::14479dd9-3320-49c4-8f2a-3c7568046cca" providerId="AD" clId="Web-{5981DE2D-8886-E44E-6CBE-BA53ABFF9EAA}" dt="2024-11-05T08:58:37.077" v="556" actId="20577"/>
        <pc:sldMkLst>
          <pc:docMk/>
          <pc:sldMk cId="2566802406" sldId="288"/>
        </pc:sldMkLst>
        <pc:spChg chg="mod">
          <ac:chgData name="Nascimento, Thiago Victor" userId="S::thiago.nascimento@eawag.ch::14479dd9-3320-49c4-8f2a-3c7568046cca" providerId="AD" clId="Web-{5981DE2D-8886-E44E-6CBE-BA53ABFF9EAA}" dt="2024-11-05T08:29:40.700" v="185" actId="20577"/>
          <ac:spMkLst>
            <pc:docMk/>
            <pc:sldMk cId="2566802406" sldId="288"/>
            <ac:spMk id="2" creationId="{5A93348B-F4BD-140E-EE00-48821C61E8AD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43.528" v="186"/>
          <ac:spMkLst>
            <pc:docMk/>
            <pc:sldMk cId="2566802406" sldId="288"/>
            <ac:spMk id="3" creationId="{1D0B32AE-9055-74A6-6388-461F1BC5B5F7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44.622" v="187"/>
          <ac:spMkLst>
            <pc:docMk/>
            <pc:sldMk cId="2566802406" sldId="288"/>
            <ac:spMk id="4" creationId="{C2DF29E4-B454-88B4-1955-760D71AA51D3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46.763" v="188"/>
          <ac:spMkLst>
            <pc:docMk/>
            <pc:sldMk cId="2566802406" sldId="288"/>
            <ac:spMk id="5" creationId="{A449EC60-92CA-B5F4-6B83-422A860B40CA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47.825" v="189"/>
          <ac:spMkLst>
            <pc:docMk/>
            <pc:sldMk cId="2566802406" sldId="288"/>
            <ac:spMk id="6" creationId="{C452CD70-5E85-728E-39BC-C19E41F42F4D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49.247" v="190"/>
          <ac:spMkLst>
            <pc:docMk/>
            <pc:sldMk cId="2566802406" sldId="288"/>
            <ac:spMk id="7" creationId="{1608701D-9117-AB12-0951-4A4AEB07DDED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1.044" v="191"/>
          <ac:spMkLst>
            <pc:docMk/>
            <pc:sldMk cId="2566802406" sldId="288"/>
            <ac:spMk id="8" creationId="{5AFD0715-C681-707C-4684-7CA2F31C122B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209"/>
          <ac:spMkLst>
            <pc:docMk/>
            <pc:sldMk cId="2566802406" sldId="288"/>
            <ac:spMk id="9" creationId="{83A94FC7-3AAC-9BC6-CF83-254178DF94E7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208"/>
          <ac:spMkLst>
            <pc:docMk/>
            <pc:sldMk cId="2566802406" sldId="288"/>
            <ac:spMk id="10" creationId="{37FE67CA-C0C4-FC27-55C9-B3A01EABE3E8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3.903" v="193"/>
          <ac:spMkLst>
            <pc:docMk/>
            <pc:sldMk cId="2566802406" sldId="288"/>
            <ac:spMk id="11" creationId="{CA3D40BB-78B0-87A9-2955-149036730020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207"/>
          <ac:spMkLst>
            <pc:docMk/>
            <pc:sldMk cId="2566802406" sldId="288"/>
            <ac:spMk id="13" creationId="{CC82329F-524A-9FAF-3F27-265B755745A2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206"/>
          <ac:spMkLst>
            <pc:docMk/>
            <pc:sldMk cId="2566802406" sldId="288"/>
            <ac:spMk id="14" creationId="{DBB12E0B-63C7-D182-9BF4-1083FD2B2A0D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205"/>
          <ac:spMkLst>
            <pc:docMk/>
            <pc:sldMk cId="2566802406" sldId="288"/>
            <ac:spMk id="15" creationId="{B4EC274F-F3C0-0778-38FC-999D4FA9BFD6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58:37.077" v="556" actId="20577"/>
          <ac:spMkLst>
            <pc:docMk/>
            <pc:sldMk cId="2566802406" sldId="288"/>
            <ac:spMk id="18" creationId="{0D6A3B7C-012B-86CA-FFBB-1876A2F38BDD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37:34.352" v="260"/>
          <ac:spMkLst>
            <pc:docMk/>
            <pc:sldMk cId="2566802406" sldId="288"/>
            <ac:spMk id="19" creationId="{3D7152E3-70B8-78F5-C6DF-830C257708BC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39:06.401" v="284"/>
          <ac:spMkLst>
            <pc:docMk/>
            <pc:sldMk cId="2566802406" sldId="288"/>
            <ac:spMk id="21" creationId="{190E3B10-A9B2-77A0-0E6C-6DF569F4D673}"/>
          </ac:spMkLst>
        </pc:spChg>
        <pc:spChg chg="add mod">
          <ac:chgData name="Nascimento, Thiago Victor" userId="S::thiago.nascimento@eawag.ch::14479dd9-3320-49c4-8f2a-3c7568046cca" providerId="AD" clId="Web-{5981DE2D-8886-E44E-6CBE-BA53ABFF9EAA}" dt="2024-11-05T08:56:38.504" v="544" actId="20577"/>
          <ac:spMkLst>
            <pc:docMk/>
            <pc:sldMk cId="2566802406" sldId="288"/>
            <ac:spMk id="23" creationId="{2B3D8F17-2A18-DD1B-BF47-08A647C25F87}"/>
          </ac:spMkLst>
        </pc:spChg>
        <pc:spChg chg="add del mod">
          <ac:chgData name="Nascimento, Thiago Victor" userId="S::thiago.nascimento@eawag.ch::14479dd9-3320-49c4-8f2a-3c7568046cca" providerId="AD" clId="Web-{5981DE2D-8886-E44E-6CBE-BA53ABFF9EAA}" dt="2024-11-05T08:39:13.385" v="285"/>
          <ac:spMkLst>
            <pc:docMk/>
            <pc:sldMk cId="2566802406" sldId="288"/>
            <ac:spMk id="25" creationId="{4592995A-C0E1-DAFD-E785-AC435A984FEC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204"/>
          <ac:spMkLst>
            <pc:docMk/>
            <pc:sldMk cId="2566802406" sldId="288"/>
            <ac:spMk id="28" creationId="{83A94FC7-3AAC-9BC6-CF83-254178DF94E7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203"/>
          <ac:spMkLst>
            <pc:docMk/>
            <pc:sldMk cId="2566802406" sldId="288"/>
            <ac:spMk id="29" creationId="{37FE67CA-C0C4-FC27-55C9-B3A01EABE3E8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202"/>
          <ac:spMkLst>
            <pc:docMk/>
            <pc:sldMk cId="2566802406" sldId="288"/>
            <ac:spMk id="32" creationId="{CC82329F-524A-9FAF-3F27-265B755745A2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201"/>
          <ac:spMkLst>
            <pc:docMk/>
            <pc:sldMk cId="2566802406" sldId="288"/>
            <ac:spMk id="33" creationId="{DBB12E0B-63C7-D182-9BF4-1083FD2B2A0D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200"/>
          <ac:spMkLst>
            <pc:docMk/>
            <pc:sldMk cId="2566802406" sldId="288"/>
            <ac:spMk id="34" creationId="{B4EC274F-F3C0-0778-38FC-999D4FA9BFD6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199"/>
          <ac:spMkLst>
            <pc:docMk/>
            <pc:sldMk cId="2566802406" sldId="288"/>
            <ac:spMk id="47" creationId="{83A94FC7-3AAC-9BC6-CF83-254178DF94E7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198"/>
          <ac:spMkLst>
            <pc:docMk/>
            <pc:sldMk cId="2566802406" sldId="288"/>
            <ac:spMk id="48" creationId="{37FE67CA-C0C4-FC27-55C9-B3A01EABE3E8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197"/>
          <ac:spMkLst>
            <pc:docMk/>
            <pc:sldMk cId="2566802406" sldId="288"/>
            <ac:spMk id="51" creationId="{CC82329F-524A-9FAF-3F27-265B755745A2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196"/>
          <ac:spMkLst>
            <pc:docMk/>
            <pc:sldMk cId="2566802406" sldId="288"/>
            <ac:spMk id="52" creationId="{DBB12E0B-63C7-D182-9BF4-1083FD2B2A0D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195"/>
          <ac:spMkLst>
            <pc:docMk/>
            <pc:sldMk cId="2566802406" sldId="288"/>
            <ac:spMk id="53" creationId="{B4EC274F-F3C0-0778-38FC-999D4FA9BFD6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08:29:56.919" v="194"/>
          <ac:spMkLst>
            <pc:docMk/>
            <pc:sldMk cId="2566802406" sldId="288"/>
            <ac:spMk id="79" creationId="{3D00D4DA-E67D-1C87-5172-BBD259CBDB64}"/>
          </ac:spMkLst>
        </pc:spChg>
        <pc:picChg chg="del">
          <ac:chgData name="Nascimento, Thiago Victor" userId="S::thiago.nascimento@eawag.ch::14479dd9-3320-49c4-8f2a-3c7568046cca" providerId="AD" clId="Web-{5981DE2D-8886-E44E-6CBE-BA53ABFF9EAA}" dt="2024-11-05T08:29:51.747" v="192"/>
          <ac:picMkLst>
            <pc:docMk/>
            <pc:sldMk cId="2566802406" sldId="288"/>
            <ac:picMk id="12" creationId="{5822B703-49EB-5554-7AD7-4BCCB5DD86EE}"/>
          </ac:picMkLst>
        </pc:picChg>
        <pc:picChg chg="add mod">
          <ac:chgData name="Nascimento, Thiago Victor" userId="S::thiago.nascimento@eawag.ch::14479dd9-3320-49c4-8f2a-3c7568046cca" providerId="AD" clId="Web-{5981DE2D-8886-E44E-6CBE-BA53ABFF9EAA}" dt="2024-11-05T08:53:50.828" v="534" actId="1076"/>
          <ac:picMkLst>
            <pc:docMk/>
            <pc:sldMk cId="2566802406" sldId="288"/>
            <ac:picMk id="16" creationId="{F245FF5F-53D4-3C88-8843-97CE52072ACC}"/>
          </ac:picMkLst>
        </pc:picChg>
        <pc:picChg chg="add mod">
          <ac:chgData name="Nascimento, Thiago Victor" userId="S::thiago.nascimento@eawag.ch::14479dd9-3320-49c4-8f2a-3c7568046cca" providerId="AD" clId="Web-{5981DE2D-8886-E44E-6CBE-BA53ABFF9EAA}" dt="2024-11-05T08:53:44.297" v="533" actId="1076"/>
          <ac:picMkLst>
            <pc:docMk/>
            <pc:sldMk cId="2566802406" sldId="288"/>
            <ac:picMk id="17" creationId="{47CACEE3-EED6-B4D6-9031-DF661BEC32AD}"/>
          </ac:picMkLst>
        </pc:picChg>
      </pc:sldChg>
      <pc:sldChg chg="delSp modSp add replId">
        <pc:chgData name="Nascimento, Thiago Victor" userId="S::thiago.nascimento@eawag.ch::14479dd9-3320-49c4-8f2a-3c7568046cca" providerId="AD" clId="Web-{5981DE2D-8886-E44E-6CBE-BA53ABFF9EAA}" dt="2024-11-05T10:24:04.918" v="1855" actId="20577"/>
        <pc:sldMkLst>
          <pc:docMk/>
          <pc:sldMk cId="2272419754" sldId="289"/>
        </pc:sldMkLst>
        <pc:spChg chg="mod">
          <ac:chgData name="Nascimento, Thiago Victor" userId="S::thiago.nascimento@eawag.ch::14479dd9-3320-49c4-8f2a-3c7568046cca" providerId="AD" clId="Web-{5981DE2D-8886-E44E-6CBE-BA53ABFF9EAA}" dt="2024-11-05T10:07:39.466" v="1311" actId="20577"/>
          <ac:spMkLst>
            <pc:docMk/>
            <pc:sldMk cId="2272419754" sldId="289"/>
            <ac:spMk id="2" creationId="{5A93348B-F4BD-140E-EE00-48821C61E8AD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10:07:43.106" v="1314"/>
          <ac:spMkLst>
            <pc:docMk/>
            <pc:sldMk cId="2272419754" sldId="289"/>
            <ac:spMk id="18" creationId="{0D6A3B7C-012B-86CA-FFBB-1876A2F38BDD}"/>
          </ac:spMkLst>
        </pc:spChg>
        <pc:spChg chg="mod">
          <ac:chgData name="Nascimento, Thiago Victor" userId="S::thiago.nascimento@eawag.ch::14479dd9-3320-49c4-8f2a-3c7568046cca" providerId="AD" clId="Web-{5981DE2D-8886-E44E-6CBE-BA53ABFF9EAA}" dt="2024-11-05T10:24:04.918" v="1855" actId="20577"/>
          <ac:spMkLst>
            <pc:docMk/>
            <pc:sldMk cId="2272419754" sldId="289"/>
            <ac:spMk id="23" creationId="{2B3D8F17-2A18-DD1B-BF47-08A647C25F87}"/>
          </ac:spMkLst>
        </pc:spChg>
        <pc:picChg chg="del">
          <ac:chgData name="Nascimento, Thiago Victor" userId="S::thiago.nascimento@eawag.ch::14479dd9-3320-49c4-8f2a-3c7568046cca" providerId="AD" clId="Web-{5981DE2D-8886-E44E-6CBE-BA53ABFF9EAA}" dt="2024-11-05T10:07:41.106" v="1312"/>
          <ac:picMkLst>
            <pc:docMk/>
            <pc:sldMk cId="2272419754" sldId="289"/>
            <ac:picMk id="16" creationId="{F245FF5F-53D4-3C88-8843-97CE52072ACC}"/>
          </ac:picMkLst>
        </pc:picChg>
        <pc:picChg chg="del">
          <ac:chgData name="Nascimento, Thiago Victor" userId="S::thiago.nascimento@eawag.ch::14479dd9-3320-49c4-8f2a-3c7568046cca" providerId="AD" clId="Web-{5981DE2D-8886-E44E-6CBE-BA53ABFF9EAA}" dt="2024-11-05T10:07:41.794" v="1313"/>
          <ac:picMkLst>
            <pc:docMk/>
            <pc:sldMk cId="2272419754" sldId="289"/>
            <ac:picMk id="17" creationId="{47CACEE3-EED6-B4D6-9031-DF661BEC32AD}"/>
          </ac:picMkLst>
        </pc:picChg>
      </pc:sldChg>
      <pc:sldChg chg="addSp delSp modSp add del replId">
        <pc:chgData name="Nascimento, Thiago Victor" userId="S::thiago.nascimento@eawag.ch::14479dd9-3320-49c4-8f2a-3c7568046cca" providerId="AD" clId="Web-{5981DE2D-8886-E44E-6CBE-BA53ABFF9EAA}" dt="2024-11-05T10:24:19.387" v="1856"/>
        <pc:sldMkLst>
          <pc:docMk/>
          <pc:sldMk cId="3284066763" sldId="290"/>
        </pc:sldMkLst>
        <pc:spChg chg="mod">
          <ac:chgData name="Nascimento, Thiago Victor" userId="S::thiago.nascimento@eawag.ch::14479dd9-3320-49c4-8f2a-3c7568046cca" providerId="AD" clId="Web-{5981DE2D-8886-E44E-6CBE-BA53ABFF9EAA}" dt="2024-11-05T10:14:06.565" v="1561" actId="20577"/>
          <ac:spMkLst>
            <pc:docMk/>
            <pc:sldMk cId="3284066763" sldId="290"/>
            <ac:spMk id="2" creationId="{5A93348B-F4BD-140E-EE00-48821C61E8AD}"/>
          </ac:spMkLst>
        </pc:spChg>
        <pc:spChg chg="mod">
          <ac:chgData name="Nascimento, Thiago Victor" userId="S::thiago.nascimento@eawag.ch::14479dd9-3320-49c4-8f2a-3c7568046cca" providerId="AD" clId="Web-{5981DE2D-8886-E44E-6CBE-BA53ABFF9EAA}" dt="2024-11-05T10:14:54.269" v="1596" actId="20577"/>
          <ac:spMkLst>
            <pc:docMk/>
            <pc:sldMk cId="3284066763" sldId="290"/>
            <ac:spMk id="6" creationId="{21980228-0E98-A7B3-134F-366DB6932670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10:13:30.127" v="1517"/>
          <ac:spMkLst>
            <pc:docMk/>
            <pc:sldMk cId="3284066763" sldId="290"/>
            <ac:spMk id="12" creationId="{4B1F7817-843F-E819-19AC-2B256017AC7F}"/>
          </ac:spMkLst>
        </pc:spChg>
        <pc:spChg chg="del">
          <ac:chgData name="Nascimento, Thiago Victor" userId="S::thiago.nascimento@eawag.ch::14479dd9-3320-49c4-8f2a-3c7568046cca" providerId="AD" clId="Web-{5981DE2D-8886-E44E-6CBE-BA53ABFF9EAA}" dt="2024-11-05T10:13:28.361" v="1516"/>
          <ac:spMkLst>
            <pc:docMk/>
            <pc:sldMk cId="3284066763" sldId="290"/>
            <ac:spMk id="16" creationId="{7613C99E-3723-375A-707A-643ED90691E7}"/>
          </ac:spMkLst>
        </pc:spChg>
        <pc:spChg chg="add del">
          <ac:chgData name="Nascimento, Thiago Victor" userId="S::thiago.nascimento@eawag.ch::14479dd9-3320-49c4-8f2a-3c7568046cca" providerId="AD" clId="Web-{5981DE2D-8886-E44E-6CBE-BA53ABFF9EAA}" dt="2024-11-05T10:13:37.096" v="1521"/>
          <ac:spMkLst>
            <pc:docMk/>
            <pc:sldMk cId="3284066763" sldId="290"/>
            <ac:spMk id="18" creationId="{FEB80D31-8B5C-95A8-135C-1F8CE092C343}"/>
          </ac:spMkLst>
        </pc:spChg>
        <pc:cxnChg chg="add del">
          <ac:chgData name="Nascimento, Thiago Victor" userId="S::thiago.nascimento@eawag.ch::14479dd9-3320-49c4-8f2a-3c7568046cca" providerId="AD" clId="Web-{5981DE2D-8886-E44E-6CBE-BA53ABFF9EAA}" dt="2024-11-05T10:13:57.440" v="1551"/>
          <ac:cxnSpMkLst>
            <pc:docMk/>
            <pc:sldMk cId="3284066763" sldId="290"/>
            <ac:cxnSpMk id="13" creationId="{2F112EA1-6AE7-58C0-B3B1-3463D56B6269}"/>
          </ac:cxnSpMkLst>
        </pc:cxnChg>
        <pc:cxnChg chg="add del">
          <ac:chgData name="Nascimento, Thiago Victor" userId="S::thiago.nascimento@eawag.ch::14479dd9-3320-49c4-8f2a-3c7568046cca" providerId="AD" clId="Web-{5981DE2D-8886-E44E-6CBE-BA53ABFF9EAA}" dt="2024-11-05T10:13:39.924" v="1522"/>
          <ac:cxnSpMkLst>
            <pc:docMk/>
            <pc:sldMk cId="3284066763" sldId="290"/>
            <ac:cxnSpMk id="14" creationId="{6A68F69F-12B6-5642-35F9-348565C00519}"/>
          </ac:cxnSpMkLst>
        </pc:cxnChg>
      </pc:sldChg>
    </pc:docChg>
  </pc:docChgLst>
  <pc:docChgLst>
    <pc:chgData name="Nascimento, Thiago Victor" userId="S::thiago.nascimento@eawag.ch::14479dd9-3320-49c4-8f2a-3c7568046cca" providerId="AD" clId="Web-{17A35F5F-C2C2-A6EB-06BC-093096F34B5F}"/>
    <pc:docChg chg="addSld modSld">
      <pc:chgData name="Nascimento, Thiago Victor" userId="S::thiago.nascimento@eawag.ch::14479dd9-3320-49c4-8f2a-3c7568046cca" providerId="AD" clId="Web-{17A35F5F-C2C2-A6EB-06BC-093096F34B5F}" dt="2024-10-05T19:34:58.527" v="375" actId="20577"/>
      <pc:docMkLst>
        <pc:docMk/>
      </pc:docMkLst>
      <pc:sldChg chg="modSp">
        <pc:chgData name="Nascimento, Thiago Victor" userId="S::thiago.nascimento@eawag.ch::14479dd9-3320-49c4-8f2a-3c7568046cca" providerId="AD" clId="Web-{17A35F5F-C2C2-A6EB-06BC-093096F34B5F}" dt="2024-10-05T19:17:37.748" v="0" actId="14100"/>
        <pc:sldMkLst>
          <pc:docMk/>
          <pc:sldMk cId="4260209639" sldId="258"/>
        </pc:sldMkLst>
        <pc:spChg chg="mod">
          <ac:chgData name="Nascimento, Thiago Victor" userId="S::thiago.nascimento@eawag.ch::14479dd9-3320-49c4-8f2a-3c7568046cca" providerId="AD" clId="Web-{17A35F5F-C2C2-A6EB-06BC-093096F34B5F}" dt="2024-10-05T19:17:37.748" v="0" actId="14100"/>
          <ac:spMkLst>
            <pc:docMk/>
            <pc:sldMk cId="4260209639" sldId="258"/>
            <ac:spMk id="7" creationId="{9772BF55-E142-92E7-2331-265039171C2B}"/>
          </ac:spMkLst>
        </pc:spChg>
      </pc:sldChg>
      <pc:sldChg chg="addSp delSp modSp">
        <pc:chgData name="Nascimento, Thiago Victor" userId="S::thiago.nascimento@eawag.ch::14479dd9-3320-49c4-8f2a-3c7568046cca" providerId="AD" clId="Web-{17A35F5F-C2C2-A6EB-06BC-093096F34B5F}" dt="2024-10-05T19:24:33.269" v="223" actId="20577"/>
        <pc:sldMkLst>
          <pc:docMk/>
          <pc:sldMk cId="2520450248" sldId="265"/>
        </pc:sldMkLst>
        <pc:spChg chg="mod">
          <ac:chgData name="Nascimento, Thiago Victor" userId="S::thiago.nascimento@eawag.ch::14479dd9-3320-49c4-8f2a-3c7568046cca" providerId="AD" clId="Web-{17A35F5F-C2C2-A6EB-06BC-093096F34B5F}" dt="2024-10-05T19:24:33.269" v="223" actId="20577"/>
          <ac:spMkLst>
            <pc:docMk/>
            <pc:sldMk cId="2520450248" sldId="265"/>
            <ac:spMk id="3" creationId="{9772BF55-E142-92E7-2331-265039171C2B}"/>
          </ac:spMkLst>
        </pc:spChg>
        <pc:spChg chg="add del mod">
          <ac:chgData name="Nascimento, Thiago Victor" userId="S::thiago.nascimento@eawag.ch::14479dd9-3320-49c4-8f2a-3c7568046cca" providerId="AD" clId="Web-{17A35F5F-C2C2-A6EB-06BC-093096F34B5F}" dt="2024-10-05T19:18:11.936" v="10"/>
          <ac:spMkLst>
            <pc:docMk/>
            <pc:sldMk cId="2520450248" sldId="265"/>
            <ac:spMk id="4" creationId="{20E55E4A-EDEB-72C8-D0B6-85EB08ACF0EB}"/>
          </ac:spMkLst>
        </pc:spChg>
      </pc:sldChg>
      <pc:sldChg chg="addSp delSp modSp addAnim">
        <pc:chgData name="Nascimento, Thiago Victor" userId="S::thiago.nascimento@eawag.ch::14479dd9-3320-49c4-8f2a-3c7568046cca" providerId="AD" clId="Web-{17A35F5F-C2C2-A6EB-06BC-093096F34B5F}" dt="2024-10-05T19:29:21.366" v="307"/>
        <pc:sldMkLst>
          <pc:docMk/>
          <pc:sldMk cId="265126560" sldId="268"/>
        </pc:sldMkLst>
        <pc:spChg chg="add mod">
          <ac:chgData name="Nascimento, Thiago Victor" userId="S::thiago.nascimento@eawag.ch::14479dd9-3320-49c4-8f2a-3c7568046cca" providerId="AD" clId="Web-{17A35F5F-C2C2-A6EB-06BC-093096F34B5F}" dt="2024-10-05T19:28:50.553" v="301" actId="1076"/>
          <ac:spMkLst>
            <pc:docMk/>
            <pc:sldMk cId="265126560" sldId="268"/>
            <ac:spMk id="2" creationId="{8A982D9B-2E64-C77B-0C0C-0292061481C3}"/>
          </ac:spMkLst>
        </pc:spChg>
        <pc:spChg chg="add del mod">
          <ac:chgData name="Nascimento, Thiago Victor" userId="S::thiago.nascimento@eawag.ch::14479dd9-3320-49c4-8f2a-3c7568046cca" providerId="AD" clId="Web-{17A35F5F-C2C2-A6EB-06BC-093096F34B5F}" dt="2024-10-05T19:28:55.085" v="304"/>
          <ac:spMkLst>
            <pc:docMk/>
            <pc:sldMk cId="265126560" sldId="268"/>
            <ac:spMk id="3" creationId="{6DB508B3-3B00-131C-5063-BDA02F0C9BC2}"/>
          </ac:spMkLst>
        </pc:spChg>
        <pc:spChg chg="add del mod">
          <ac:chgData name="Nascimento, Thiago Victor" userId="S::thiago.nascimento@eawag.ch::14479dd9-3320-49c4-8f2a-3c7568046cca" providerId="AD" clId="Web-{17A35F5F-C2C2-A6EB-06BC-093096F34B5F}" dt="2024-10-05T19:28:38.928" v="297"/>
          <ac:spMkLst>
            <pc:docMk/>
            <pc:sldMk cId="265126560" sldId="268"/>
            <ac:spMk id="4" creationId="{94EAC250-7BE5-9814-CE7D-0D4217C4A80D}"/>
          </ac:spMkLst>
        </pc:spChg>
        <pc:spChg chg="add mod">
          <ac:chgData name="Nascimento, Thiago Victor" userId="S::thiago.nascimento@eawag.ch::14479dd9-3320-49c4-8f2a-3c7568046cca" providerId="AD" clId="Web-{17A35F5F-C2C2-A6EB-06BC-093096F34B5F}" dt="2024-10-05T19:28:53.757" v="303" actId="1076"/>
          <ac:spMkLst>
            <pc:docMk/>
            <pc:sldMk cId="265126560" sldId="268"/>
            <ac:spMk id="5" creationId="{3338842A-4706-ED20-3FA8-0336FAD93D1F}"/>
          </ac:spMkLst>
        </pc:spChg>
      </pc:sldChg>
      <pc:sldChg chg="addAnim">
        <pc:chgData name="Nascimento, Thiago Victor" userId="S::thiago.nascimento@eawag.ch::14479dd9-3320-49c4-8f2a-3c7568046cca" providerId="AD" clId="Web-{17A35F5F-C2C2-A6EB-06BC-093096F34B5F}" dt="2024-10-05T19:29:34.507" v="308"/>
        <pc:sldMkLst>
          <pc:docMk/>
          <pc:sldMk cId="3489246341" sldId="278"/>
        </pc:sldMkLst>
      </pc:sldChg>
      <pc:sldChg chg="addSp modSp addAnim">
        <pc:chgData name="Nascimento, Thiago Victor" userId="S::thiago.nascimento@eawag.ch::14479dd9-3320-49c4-8f2a-3c7568046cca" providerId="AD" clId="Web-{17A35F5F-C2C2-A6EB-06BC-093096F34B5F}" dt="2024-10-05T19:33:44.807" v="336"/>
        <pc:sldMkLst>
          <pc:docMk/>
          <pc:sldMk cId="3553388325" sldId="279"/>
        </pc:sldMkLst>
        <pc:spChg chg="add mod">
          <ac:chgData name="Nascimento, Thiago Victor" userId="S::thiago.nascimento@eawag.ch::14479dd9-3320-49c4-8f2a-3c7568046cca" providerId="AD" clId="Web-{17A35F5F-C2C2-A6EB-06BC-093096F34B5F}" dt="2024-10-05T19:33:35.932" v="335" actId="14100"/>
          <ac:spMkLst>
            <pc:docMk/>
            <pc:sldMk cId="3553388325" sldId="279"/>
            <ac:spMk id="3" creationId="{7D2A6541-1AD8-CA2B-F326-DD23C8B7D99E}"/>
          </ac:spMkLst>
        </pc:spChg>
      </pc:sldChg>
      <pc:sldChg chg="modSp">
        <pc:chgData name="Nascimento, Thiago Victor" userId="S::thiago.nascimento@eawag.ch::14479dd9-3320-49c4-8f2a-3c7568046cca" providerId="AD" clId="Web-{17A35F5F-C2C2-A6EB-06BC-093096F34B5F}" dt="2024-10-05T19:34:58.527" v="375" actId="20577"/>
        <pc:sldMkLst>
          <pc:docMk/>
          <pc:sldMk cId="3134402476" sldId="282"/>
        </pc:sldMkLst>
        <pc:spChg chg="mod">
          <ac:chgData name="Nascimento, Thiago Victor" userId="S::thiago.nascimento@eawag.ch::14479dd9-3320-49c4-8f2a-3c7568046cca" providerId="AD" clId="Web-{17A35F5F-C2C2-A6EB-06BC-093096F34B5F}" dt="2024-10-05T19:34:58.527" v="375" actId="20577"/>
          <ac:spMkLst>
            <pc:docMk/>
            <pc:sldMk cId="3134402476" sldId="282"/>
            <ac:spMk id="4" creationId="{A28B9B05-E006-8BE4-74D4-64F6C2478369}"/>
          </ac:spMkLst>
        </pc:spChg>
      </pc:sldChg>
      <pc:sldChg chg="modSp">
        <pc:chgData name="Nascimento, Thiago Victor" userId="S::thiago.nascimento@eawag.ch::14479dd9-3320-49c4-8f2a-3c7568046cca" providerId="AD" clId="Web-{17A35F5F-C2C2-A6EB-06BC-093096F34B5F}" dt="2024-10-05T19:34:05.526" v="361" actId="20577"/>
        <pc:sldMkLst>
          <pc:docMk/>
          <pc:sldMk cId="1217535032" sldId="284"/>
        </pc:sldMkLst>
        <pc:spChg chg="mod">
          <ac:chgData name="Nascimento, Thiago Victor" userId="S::thiago.nascimento@eawag.ch::14479dd9-3320-49c4-8f2a-3c7568046cca" providerId="AD" clId="Web-{17A35F5F-C2C2-A6EB-06BC-093096F34B5F}" dt="2024-10-05T19:34:05.526" v="361" actId="20577"/>
          <ac:spMkLst>
            <pc:docMk/>
            <pc:sldMk cId="1217535032" sldId="284"/>
            <ac:spMk id="3" creationId="{D95B1AB0-BCC0-E136-EBA7-A71E5CB2A52D}"/>
          </ac:spMkLst>
        </pc:spChg>
      </pc:sldChg>
      <pc:sldChg chg="addSp modSp addAnim">
        <pc:chgData name="Nascimento, Thiago Victor" userId="S::thiago.nascimento@eawag.ch::14479dd9-3320-49c4-8f2a-3c7568046cca" providerId="AD" clId="Web-{17A35F5F-C2C2-A6EB-06BC-093096F34B5F}" dt="2024-10-05T19:32:37.041" v="323"/>
        <pc:sldMkLst>
          <pc:docMk/>
          <pc:sldMk cId="2048363398" sldId="286"/>
        </pc:sldMkLst>
        <pc:spChg chg="add mod">
          <ac:chgData name="Nascimento, Thiago Victor" userId="S::thiago.nascimento@eawag.ch::14479dd9-3320-49c4-8f2a-3c7568046cca" providerId="AD" clId="Web-{17A35F5F-C2C2-A6EB-06BC-093096F34B5F}" dt="2024-10-05T19:31:33.759" v="315"/>
          <ac:spMkLst>
            <pc:docMk/>
            <pc:sldMk cId="2048363398" sldId="286"/>
            <ac:spMk id="2" creationId="{1FE1DA73-157F-1576-9AEE-4695CA6C998B}"/>
          </ac:spMkLst>
        </pc:spChg>
        <pc:spChg chg="add mod">
          <ac:chgData name="Nascimento, Thiago Victor" userId="S::thiago.nascimento@eawag.ch::14479dd9-3320-49c4-8f2a-3c7568046cca" providerId="AD" clId="Web-{17A35F5F-C2C2-A6EB-06BC-093096F34B5F}" dt="2024-10-05T19:31:52.400" v="320" actId="1076"/>
          <ac:spMkLst>
            <pc:docMk/>
            <pc:sldMk cId="2048363398" sldId="286"/>
            <ac:spMk id="3" creationId="{9427C887-8890-678D-CC4D-70B0143E1DC6}"/>
          </ac:spMkLst>
        </pc:spChg>
        <pc:spChg chg="add mod">
          <ac:chgData name="Nascimento, Thiago Victor" userId="S::thiago.nascimento@eawag.ch::14479dd9-3320-49c4-8f2a-3c7568046cca" providerId="AD" clId="Web-{17A35F5F-C2C2-A6EB-06BC-093096F34B5F}" dt="2024-10-05T19:31:59.509" v="322" actId="1076"/>
          <ac:spMkLst>
            <pc:docMk/>
            <pc:sldMk cId="2048363398" sldId="286"/>
            <ac:spMk id="4" creationId="{1764922E-74AA-00F8-89B3-09F6C48ED2F1}"/>
          </ac:spMkLst>
        </pc:spChg>
        <pc:picChg chg="mod">
          <ac:chgData name="Nascimento, Thiago Victor" userId="S::thiago.nascimento@eawag.ch::14479dd9-3320-49c4-8f2a-3c7568046cca" providerId="AD" clId="Web-{17A35F5F-C2C2-A6EB-06BC-093096F34B5F}" dt="2024-10-05T19:31:38.993" v="318" actId="1076"/>
          <ac:picMkLst>
            <pc:docMk/>
            <pc:sldMk cId="2048363398" sldId="286"/>
            <ac:picMk id="10" creationId="{00000000-0000-0000-0000-000000000000}"/>
          </ac:picMkLst>
        </pc:picChg>
      </pc:sldChg>
      <pc:sldChg chg="modSp add replId">
        <pc:chgData name="Nascimento, Thiago Victor" userId="S::thiago.nascimento@eawag.ch::14479dd9-3320-49c4-8f2a-3c7568046cca" providerId="AD" clId="Web-{17A35F5F-C2C2-A6EB-06BC-093096F34B5F}" dt="2024-10-05T19:26:57.661" v="287" actId="20577"/>
        <pc:sldMkLst>
          <pc:docMk/>
          <pc:sldMk cId="460401023" sldId="287"/>
        </pc:sldMkLst>
        <pc:spChg chg="mod">
          <ac:chgData name="Nascimento, Thiago Victor" userId="S::thiago.nascimento@eawag.ch::14479dd9-3320-49c4-8f2a-3c7568046cca" providerId="AD" clId="Web-{17A35F5F-C2C2-A6EB-06BC-093096F34B5F}" dt="2024-10-05T19:26:57.661" v="287" actId="20577"/>
          <ac:spMkLst>
            <pc:docMk/>
            <pc:sldMk cId="460401023" sldId="287"/>
            <ac:spMk id="3" creationId="{9772BF55-E142-92E7-2331-265039171C2B}"/>
          </ac:spMkLst>
        </pc:spChg>
      </pc:sldChg>
    </pc:docChg>
  </pc:docChgLst>
  <pc:docChgLst>
    <pc:chgData name="Nascimento, Thiago Victor" userId="S::thiago.nascimento@eawag.ch::14479dd9-3320-49c4-8f2a-3c7568046cca" providerId="AD" clId="Web-{8641F826-B585-6B33-9896-3C206DF897D5}"/>
    <pc:docChg chg="delSld modSld">
      <pc:chgData name="Nascimento, Thiago Victor" userId="S::thiago.nascimento@eawag.ch::14479dd9-3320-49c4-8f2a-3c7568046cca" providerId="AD" clId="Web-{8641F826-B585-6B33-9896-3C206DF897D5}" dt="2025-04-03T07:05:14.350" v="27"/>
      <pc:docMkLst>
        <pc:docMk/>
      </pc:docMkLst>
      <pc:sldChg chg="modSp">
        <pc:chgData name="Nascimento, Thiago Victor" userId="S::thiago.nascimento@eawag.ch::14479dd9-3320-49c4-8f2a-3c7568046cca" providerId="AD" clId="Web-{8641F826-B585-6B33-9896-3C206DF897D5}" dt="2025-04-02T15:51:19.599" v="26" actId="20577"/>
        <pc:sldMkLst>
          <pc:docMk/>
          <pc:sldMk cId="726221084" sldId="256"/>
        </pc:sldMkLst>
        <pc:spChg chg="mod">
          <ac:chgData name="Nascimento, Thiago Victor" userId="S::thiago.nascimento@eawag.ch::14479dd9-3320-49c4-8f2a-3c7568046cca" providerId="AD" clId="Web-{8641F826-B585-6B33-9896-3C206DF897D5}" dt="2025-04-02T15:51:19.599" v="26" actId="20577"/>
          <ac:spMkLst>
            <pc:docMk/>
            <pc:sldMk cId="726221084" sldId="256"/>
            <ac:spMk id="2" creationId="{0F899126-A185-8166-0B1D-71DD4ACEBC73}"/>
          </ac:spMkLst>
        </pc:spChg>
        <pc:spChg chg="mod">
          <ac:chgData name="Nascimento, Thiago Victor" userId="S::thiago.nascimento@eawag.ch::14479dd9-3320-49c4-8f2a-3c7568046cca" providerId="AD" clId="Web-{8641F826-B585-6B33-9896-3C206DF897D5}" dt="2025-04-02T15:50:53.864" v="18" actId="20577"/>
          <ac:spMkLst>
            <pc:docMk/>
            <pc:sldMk cId="726221084" sldId="256"/>
            <ac:spMk id="3" creationId="{008BA09E-B699-8975-F2B6-4EAAEF3FBFB4}"/>
          </ac:spMkLst>
        </pc:spChg>
      </pc:sldChg>
      <pc:sldChg chg="del">
        <pc:chgData name="Nascimento, Thiago Victor" userId="S::thiago.nascimento@eawag.ch::14479dd9-3320-49c4-8f2a-3c7568046cca" providerId="AD" clId="Web-{8641F826-B585-6B33-9896-3C206DF897D5}" dt="2025-04-03T07:05:14.350" v="27"/>
        <pc:sldMkLst>
          <pc:docMk/>
          <pc:sldMk cId="2566802406" sldId="288"/>
        </pc:sldMkLst>
      </pc:sldChg>
    </pc:docChg>
  </pc:docChgLst>
  <pc:docChgLst>
    <pc:chgData name="Nascimento, Thiago Victor" userId="S::thiago.nascimento@eawag.ch::14479dd9-3320-49c4-8f2a-3c7568046cca" providerId="AD" clId="Web-{609BD5FD-F3B7-8EB3-8445-B0D968715E72}"/>
    <pc:docChg chg="addSld delSld modSld sldOrd">
      <pc:chgData name="Nascimento, Thiago Victor" userId="S::thiago.nascimento@eawag.ch::14479dd9-3320-49c4-8f2a-3c7568046cca" providerId="AD" clId="Web-{609BD5FD-F3B7-8EB3-8445-B0D968715E72}" dt="2024-11-21T15:50:00.760" v="256" actId="20577"/>
      <pc:docMkLst>
        <pc:docMk/>
      </pc:docMkLst>
      <pc:sldChg chg="modSp">
        <pc:chgData name="Nascimento, Thiago Victor" userId="S::thiago.nascimento@eawag.ch::14479dd9-3320-49c4-8f2a-3c7568046cca" providerId="AD" clId="Web-{609BD5FD-F3B7-8EB3-8445-B0D968715E72}" dt="2024-11-21T13:29:16.785" v="24" actId="20577"/>
        <pc:sldMkLst>
          <pc:docMk/>
          <pc:sldMk cId="726221084" sldId="256"/>
        </pc:sldMkLst>
        <pc:spChg chg="mod">
          <ac:chgData name="Nascimento, Thiago Victor" userId="S::thiago.nascimento@eawag.ch::14479dd9-3320-49c4-8f2a-3c7568046cca" providerId="AD" clId="Web-{609BD5FD-F3B7-8EB3-8445-B0D968715E72}" dt="2024-11-21T13:28:18.376" v="8" actId="20577"/>
          <ac:spMkLst>
            <pc:docMk/>
            <pc:sldMk cId="726221084" sldId="256"/>
            <ac:spMk id="2" creationId="{0F899126-A185-8166-0B1D-71DD4ACEBC73}"/>
          </ac:spMkLst>
        </pc:spChg>
        <pc:spChg chg="mod">
          <ac:chgData name="Nascimento, Thiago Victor" userId="S::thiago.nascimento@eawag.ch::14479dd9-3320-49c4-8f2a-3c7568046cca" providerId="AD" clId="Web-{609BD5FD-F3B7-8EB3-8445-B0D968715E72}" dt="2024-11-21T13:29:16.785" v="24" actId="20577"/>
          <ac:spMkLst>
            <pc:docMk/>
            <pc:sldMk cId="726221084" sldId="256"/>
            <ac:spMk id="3" creationId="{008BA09E-B699-8975-F2B6-4EAAEF3FBFB4}"/>
          </ac:spMkLst>
        </pc:spChg>
      </pc:sldChg>
      <pc:sldChg chg="del">
        <pc:chgData name="Nascimento, Thiago Victor" userId="S::thiago.nascimento@eawag.ch::14479dd9-3320-49c4-8f2a-3c7568046cca" providerId="AD" clId="Web-{609BD5FD-F3B7-8EB3-8445-B0D968715E72}" dt="2024-11-21T14:36:43.775" v="235"/>
        <pc:sldMkLst>
          <pc:docMk/>
          <pc:sldMk cId="4260209639" sldId="258"/>
        </pc:sldMkLst>
      </pc:sldChg>
      <pc:sldChg chg="addSp delSp modSp">
        <pc:chgData name="Nascimento, Thiago Victor" userId="S::thiago.nascimento@eawag.ch::14479dd9-3320-49c4-8f2a-3c7568046cca" providerId="AD" clId="Web-{609BD5FD-F3B7-8EB3-8445-B0D968715E72}" dt="2024-11-21T15:47:10.817" v="249" actId="1076"/>
        <pc:sldMkLst>
          <pc:docMk/>
          <pc:sldMk cId="1547291048" sldId="259"/>
        </pc:sldMkLst>
        <pc:spChg chg="add del mod">
          <ac:chgData name="Nascimento, Thiago Victor" userId="S::thiago.nascimento@eawag.ch::14479dd9-3320-49c4-8f2a-3c7568046cca" providerId="AD" clId="Web-{609BD5FD-F3B7-8EB3-8445-B0D968715E72}" dt="2024-11-21T15:46:38.690" v="242"/>
          <ac:spMkLst>
            <pc:docMk/>
            <pc:sldMk cId="1547291048" sldId="259"/>
            <ac:spMk id="3" creationId="{F01523C5-59E8-1C61-6864-4C79B75387E7}"/>
          </ac:spMkLst>
        </pc:spChg>
        <pc:spChg chg="add del mod">
          <ac:chgData name="Nascimento, Thiago Victor" userId="S::thiago.nascimento@eawag.ch::14479dd9-3320-49c4-8f2a-3c7568046cca" providerId="AD" clId="Web-{609BD5FD-F3B7-8EB3-8445-B0D968715E72}" dt="2024-11-21T15:46:45.362" v="245"/>
          <ac:spMkLst>
            <pc:docMk/>
            <pc:sldMk cId="1547291048" sldId="259"/>
            <ac:spMk id="8" creationId="{CD016101-0F92-AE28-C71C-1E7B3270E0E8}"/>
          </ac:spMkLst>
        </pc:spChg>
        <pc:picChg chg="add mod">
          <ac:chgData name="Nascimento, Thiago Victor" userId="S::thiago.nascimento@eawag.ch::14479dd9-3320-49c4-8f2a-3c7568046cca" providerId="AD" clId="Web-{609BD5FD-F3B7-8EB3-8445-B0D968715E72}" dt="2024-11-21T15:47:10.817" v="249" actId="1076"/>
          <ac:picMkLst>
            <pc:docMk/>
            <pc:sldMk cId="1547291048" sldId="259"/>
            <ac:picMk id="9" creationId="{DD541C00-5B85-9531-7C33-F2FA4EDE11DB}"/>
          </ac:picMkLst>
        </pc:picChg>
        <pc:picChg chg="del">
          <ac:chgData name="Nascimento, Thiago Victor" userId="S::thiago.nascimento@eawag.ch::14479dd9-3320-49c4-8f2a-3c7568046cca" providerId="AD" clId="Web-{609BD5FD-F3B7-8EB3-8445-B0D968715E72}" dt="2024-11-21T15:46:33.081" v="236"/>
          <ac:picMkLst>
            <pc:docMk/>
            <pc:sldMk cId="1547291048" sldId="259"/>
            <ac:picMk id="82" creationId="{993F4778-555A-A716-6ED8-751C667D68A6}"/>
          </ac:picMkLst>
        </pc:picChg>
        <pc:picChg chg="del">
          <ac:chgData name="Nascimento, Thiago Victor" userId="S::thiago.nascimento@eawag.ch::14479dd9-3320-49c4-8f2a-3c7568046cca" providerId="AD" clId="Web-{609BD5FD-F3B7-8EB3-8445-B0D968715E72}" dt="2024-11-21T15:46:33.831" v="237"/>
          <ac:picMkLst>
            <pc:docMk/>
            <pc:sldMk cId="1547291048" sldId="259"/>
            <ac:picMk id="84" creationId="{A2BC0F84-2B81-0B50-5CFA-A982FEDC9E3D}"/>
          </ac:picMkLst>
        </pc:picChg>
        <pc:picChg chg="del">
          <ac:chgData name="Nascimento, Thiago Victor" userId="S::thiago.nascimento@eawag.ch::14479dd9-3320-49c4-8f2a-3c7568046cca" providerId="AD" clId="Web-{609BD5FD-F3B7-8EB3-8445-B0D968715E72}" dt="2024-11-21T15:46:34.659" v="239"/>
          <ac:picMkLst>
            <pc:docMk/>
            <pc:sldMk cId="1547291048" sldId="259"/>
            <ac:picMk id="86" creationId="{87E40DF4-5791-C8C0-5243-4DB112035779}"/>
          </ac:picMkLst>
        </pc:picChg>
        <pc:picChg chg="del">
          <ac:chgData name="Nascimento, Thiago Victor" userId="S::thiago.nascimento@eawag.ch::14479dd9-3320-49c4-8f2a-3c7568046cca" providerId="AD" clId="Web-{609BD5FD-F3B7-8EB3-8445-B0D968715E72}" dt="2024-11-21T15:46:34.175" v="238"/>
          <ac:picMkLst>
            <pc:docMk/>
            <pc:sldMk cId="1547291048" sldId="259"/>
            <ac:picMk id="87" creationId="{AB977288-CE7F-B0EF-5866-29C380AA27FE}"/>
          </ac:picMkLst>
        </pc:picChg>
      </pc:sldChg>
      <pc:sldChg chg="addSp delSp modSp ord">
        <pc:chgData name="Nascimento, Thiago Victor" userId="S::thiago.nascimento@eawag.ch::14479dd9-3320-49c4-8f2a-3c7568046cca" providerId="AD" clId="Web-{609BD5FD-F3B7-8EB3-8445-B0D968715E72}" dt="2024-11-21T14:36:27.555" v="234" actId="20577"/>
        <pc:sldMkLst>
          <pc:docMk/>
          <pc:sldMk cId="2566802406" sldId="288"/>
        </pc:sldMkLst>
        <pc:spChg chg="mod">
          <ac:chgData name="Nascimento, Thiago Victor" userId="S::thiago.nascimento@eawag.ch::14479dd9-3320-49c4-8f2a-3c7568046cca" providerId="AD" clId="Web-{609BD5FD-F3B7-8EB3-8445-B0D968715E72}" dt="2024-11-21T13:30:42.913" v="30" actId="20577"/>
          <ac:spMkLst>
            <pc:docMk/>
            <pc:sldMk cId="2566802406" sldId="288"/>
            <ac:spMk id="2" creationId="{5A93348B-F4BD-140E-EE00-48821C61E8AD}"/>
          </ac:spMkLst>
        </pc:spChg>
        <pc:spChg chg="add mod">
          <ac:chgData name="Nascimento, Thiago Victor" userId="S::thiago.nascimento@eawag.ch::14479dd9-3320-49c4-8f2a-3c7568046cca" providerId="AD" clId="Web-{609BD5FD-F3B7-8EB3-8445-B0D968715E72}" dt="2024-11-21T14:29:23.430" v="138" actId="20577"/>
          <ac:spMkLst>
            <pc:docMk/>
            <pc:sldMk cId="2566802406" sldId="288"/>
            <ac:spMk id="4" creationId="{A1B3D297-830F-D101-E797-9AFFF2B0FCDE}"/>
          </ac:spMkLst>
        </pc:spChg>
        <pc:spChg chg="add del mod">
          <ac:chgData name="Nascimento, Thiago Victor" userId="S::thiago.nascimento@eawag.ch::14479dd9-3320-49c4-8f2a-3c7568046cca" providerId="AD" clId="Web-{609BD5FD-F3B7-8EB3-8445-B0D968715E72}" dt="2024-11-21T13:43:08.274" v="97"/>
          <ac:spMkLst>
            <pc:docMk/>
            <pc:sldMk cId="2566802406" sldId="288"/>
            <ac:spMk id="7" creationId="{9772BF55-E142-92E7-2331-265039171C2B}"/>
          </ac:spMkLst>
        </pc:spChg>
        <pc:spChg chg="add mod">
          <ac:chgData name="Nascimento, Thiago Victor" userId="S::thiago.nascimento@eawag.ch::14479dd9-3320-49c4-8f2a-3c7568046cca" providerId="AD" clId="Web-{609BD5FD-F3B7-8EB3-8445-B0D968715E72}" dt="2024-11-21T14:29:48.290" v="145" actId="20577"/>
          <ac:spMkLst>
            <pc:docMk/>
            <pc:sldMk cId="2566802406" sldId="288"/>
            <ac:spMk id="9" creationId="{F252E169-E7FF-DB18-E10D-3E83A36A5B31}"/>
          </ac:spMkLst>
        </pc:spChg>
        <pc:spChg chg="del">
          <ac:chgData name="Nascimento, Thiago Victor" userId="S::thiago.nascimento@eawag.ch::14479dd9-3320-49c4-8f2a-3c7568046cca" providerId="AD" clId="Web-{609BD5FD-F3B7-8EB3-8445-B0D968715E72}" dt="2024-11-21T13:31:19.868" v="38"/>
          <ac:spMkLst>
            <pc:docMk/>
            <pc:sldMk cId="2566802406" sldId="288"/>
            <ac:spMk id="18" creationId="{0D6A3B7C-012B-86CA-FFBB-1876A2F38BDD}"/>
          </ac:spMkLst>
        </pc:spChg>
        <pc:spChg chg="mod">
          <ac:chgData name="Nascimento, Thiago Victor" userId="S::thiago.nascimento@eawag.ch::14479dd9-3320-49c4-8f2a-3c7568046cca" providerId="AD" clId="Web-{609BD5FD-F3B7-8EB3-8445-B0D968715E72}" dt="2024-11-21T14:36:27.555" v="234" actId="20577"/>
          <ac:spMkLst>
            <pc:docMk/>
            <pc:sldMk cId="2566802406" sldId="288"/>
            <ac:spMk id="23" creationId="{2B3D8F17-2A18-DD1B-BF47-08A647C25F87}"/>
          </ac:spMkLst>
        </pc:spChg>
        <pc:picChg chg="add ord">
          <ac:chgData name="Nascimento, Thiago Victor" userId="S::thiago.nascimento@eawag.ch::14479dd9-3320-49c4-8f2a-3c7568046cca" providerId="AD" clId="Web-{609BD5FD-F3B7-8EB3-8445-B0D968715E72}" dt="2024-11-21T13:34:18.985" v="56"/>
          <ac:picMkLst>
            <pc:docMk/>
            <pc:sldMk cId="2566802406" sldId="288"/>
            <ac:picMk id="3" creationId="{85E0DDD3-AB1D-728A-9A59-46E348A81857}"/>
          </ac:picMkLst>
        </pc:picChg>
        <pc:picChg chg="add del mod">
          <ac:chgData name="Nascimento, Thiago Victor" userId="S::thiago.nascimento@eawag.ch::14479dd9-3320-49c4-8f2a-3c7568046cca" providerId="AD" clId="Web-{609BD5FD-F3B7-8EB3-8445-B0D968715E72}" dt="2024-11-21T13:38:39.887" v="67"/>
          <ac:picMkLst>
            <pc:docMk/>
            <pc:sldMk cId="2566802406" sldId="288"/>
            <ac:picMk id="6" creationId="{279F42D8-0AE9-46CB-8E51-543EC2AEF23A}"/>
          </ac:picMkLst>
        </pc:picChg>
        <pc:picChg chg="del">
          <ac:chgData name="Nascimento, Thiago Victor" userId="S::thiago.nascimento@eawag.ch::14479dd9-3320-49c4-8f2a-3c7568046cca" providerId="AD" clId="Web-{609BD5FD-F3B7-8EB3-8445-B0D968715E72}" dt="2024-11-21T13:31:15.727" v="36"/>
          <ac:picMkLst>
            <pc:docMk/>
            <pc:sldMk cId="2566802406" sldId="288"/>
            <ac:picMk id="16" creationId="{F245FF5F-53D4-3C88-8843-97CE52072ACC}"/>
          </ac:picMkLst>
        </pc:picChg>
        <pc:picChg chg="del">
          <ac:chgData name="Nascimento, Thiago Victor" userId="S::thiago.nascimento@eawag.ch::14479dd9-3320-49c4-8f2a-3c7568046cca" providerId="AD" clId="Web-{609BD5FD-F3B7-8EB3-8445-B0D968715E72}" dt="2024-11-21T13:31:17.540" v="37"/>
          <ac:picMkLst>
            <pc:docMk/>
            <pc:sldMk cId="2566802406" sldId="288"/>
            <ac:picMk id="17" creationId="{47CACEE3-EED6-B4D6-9031-DF661BEC32AD}"/>
          </ac:picMkLst>
        </pc:picChg>
      </pc:sldChg>
      <pc:sldChg chg="addSp delSp modSp add replId">
        <pc:chgData name="Nascimento, Thiago Victor" userId="S::thiago.nascimento@eawag.ch::14479dd9-3320-49c4-8f2a-3c7568046cca" providerId="AD" clId="Web-{609BD5FD-F3B7-8EB3-8445-B0D968715E72}" dt="2024-11-21T14:36:20.633" v="233" actId="14100"/>
        <pc:sldMkLst>
          <pc:docMk/>
          <pc:sldMk cId="551125844" sldId="291"/>
        </pc:sldMkLst>
        <pc:spChg chg="mod">
          <ac:chgData name="Nascimento, Thiago Victor" userId="S::thiago.nascimento@eawag.ch::14479dd9-3320-49c4-8f2a-3c7568046cca" providerId="AD" clId="Web-{609BD5FD-F3B7-8EB3-8445-B0D968715E72}" dt="2024-11-21T14:36:20.602" v="232" actId="14100"/>
          <ac:spMkLst>
            <pc:docMk/>
            <pc:sldMk cId="551125844" sldId="291"/>
            <ac:spMk id="4" creationId="{A1B3D297-830F-D101-E797-9AFFF2B0FCDE}"/>
          </ac:spMkLst>
        </pc:spChg>
        <pc:spChg chg="add mod">
          <ac:chgData name="Nascimento, Thiago Victor" userId="S::thiago.nascimento@eawag.ch::14479dd9-3320-49c4-8f2a-3c7568046cca" providerId="AD" clId="Web-{609BD5FD-F3B7-8EB3-8445-B0D968715E72}" dt="2024-11-21T14:36:20.633" v="233" actId="14100"/>
          <ac:spMkLst>
            <pc:docMk/>
            <pc:sldMk cId="551125844" sldId="291"/>
            <ac:spMk id="5" creationId="{F480CB08-19FC-E9FB-9231-A510E66C84A4}"/>
          </ac:spMkLst>
        </pc:spChg>
        <pc:spChg chg="add mod">
          <ac:chgData name="Nascimento, Thiago Victor" userId="S::thiago.nascimento@eawag.ch::14479dd9-3320-49c4-8f2a-3c7568046cca" providerId="AD" clId="Web-{609BD5FD-F3B7-8EB3-8445-B0D968715E72}" dt="2024-11-21T14:36:04.211" v="229" actId="14100"/>
          <ac:spMkLst>
            <pc:docMk/>
            <pc:sldMk cId="551125844" sldId="291"/>
            <ac:spMk id="7" creationId="{47BF178E-DA34-7502-1F1F-CB7DD9265662}"/>
          </ac:spMkLst>
        </pc:spChg>
        <pc:spChg chg="del">
          <ac:chgData name="Nascimento, Thiago Victor" userId="S::thiago.nascimento@eawag.ch::14479dd9-3320-49c4-8f2a-3c7568046cca" providerId="AD" clId="Web-{609BD5FD-F3B7-8EB3-8445-B0D968715E72}" dt="2024-11-21T14:30:05.869" v="146"/>
          <ac:spMkLst>
            <pc:docMk/>
            <pc:sldMk cId="551125844" sldId="291"/>
            <ac:spMk id="23" creationId="{2B3D8F17-2A18-DD1B-BF47-08A647C25F87}"/>
          </ac:spMkLst>
        </pc:spChg>
        <pc:picChg chg="del">
          <ac:chgData name="Nascimento, Thiago Victor" userId="S::thiago.nascimento@eawag.ch::14479dd9-3320-49c4-8f2a-3c7568046cca" providerId="AD" clId="Web-{609BD5FD-F3B7-8EB3-8445-B0D968715E72}" dt="2024-11-21T13:38:51.747" v="69"/>
          <ac:picMkLst>
            <pc:docMk/>
            <pc:sldMk cId="551125844" sldId="291"/>
            <ac:picMk id="3" creationId="{85E0DDD3-AB1D-728A-9A59-46E348A81857}"/>
          </ac:picMkLst>
        </pc:picChg>
        <pc:picChg chg="mod ord">
          <ac:chgData name="Nascimento, Thiago Victor" userId="S::thiago.nascimento@eawag.ch::14479dd9-3320-49c4-8f2a-3c7568046cca" providerId="AD" clId="Web-{609BD5FD-F3B7-8EB3-8445-B0D968715E72}" dt="2024-11-21T13:39:17.748" v="72" actId="1076"/>
          <ac:picMkLst>
            <pc:docMk/>
            <pc:sldMk cId="551125844" sldId="291"/>
            <ac:picMk id="6" creationId="{279F42D8-0AE9-46CB-8E51-543EC2AEF23A}"/>
          </ac:picMkLst>
        </pc:picChg>
      </pc:sldChg>
      <pc:sldChg chg="modSp add replId">
        <pc:chgData name="Nascimento, Thiago Victor" userId="S::thiago.nascimento@eawag.ch::14479dd9-3320-49c4-8f2a-3c7568046cca" providerId="AD" clId="Web-{609BD5FD-F3B7-8EB3-8445-B0D968715E72}" dt="2024-11-21T15:50:00.760" v="256" actId="20577"/>
        <pc:sldMkLst>
          <pc:docMk/>
          <pc:sldMk cId="2880855219" sldId="292"/>
        </pc:sldMkLst>
        <pc:spChg chg="mod">
          <ac:chgData name="Nascimento, Thiago Victor" userId="S::thiago.nascimento@eawag.ch::14479dd9-3320-49c4-8f2a-3c7568046cca" providerId="AD" clId="Web-{609BD5FD-F3B7-8EB3-8445-B0D968715E72}" dt="2024-11-21T15:48:36.538" v="254" actId="20577"/>
          <ac:spMkLst>
            <pc:docMk/>
            <pc:sldMk cId="2880855219" sldId="292"/>
            <ac:spMk id="2" creationId="{5A93348B-F4BD-140E-EE00-48821C61E8AD}"/>
          </ac:spMkLst>
        </pc:spChg>
        <pc:spChg chg="mod">
          <ac:chgData name="Nascimento, Thiago Victor" userId="S::thiago.nascimento@eawag.ch::14479dd9-3320-49c4-8f2a-3c7568046cca" providerId="AD" clId="Web-{609BD5FD-F3B7-8EB3-8445-B0D968715E72}" dt="2024-11-21T15:50:00.760" v="256" actId="20577"/>
          <ac:spMkLst>
            <pc:docMk/>
            <pc:sldMk cId="2880855219" sldId="292"/>
            <ac:spMk id="7" creationId="{47BF178E-DA34-7502-1F1F-CB7DD9265662}"/>
          </ac:spMkLst>
        </pc:spChg>
      </pc:sldChg>
    </pc:docChg>
  </pc:docChgLst>
  <pc:docChgLst>
    <pc:chgData name="Nascimento, Thiago Victor" userId="S::thiago.nascimento@eawag.ch::14479dd9-3320-49c4-8f2a-3c7568046cca" providerId="AD" clId="Web-{5330A7DF-5428-69BE-6085-819F815B7A03}"/>
    <pc:docChg chg="modSld">
      <pc:chgData name="Nascimento, Thiago Victor" userId="S::thiago.nascimento@eawag.ch::14479dd9-3320-49c4-8f2a-3c7568046cca" providerId="AD" clId="Web-{5330A7DF-5428-69BE-6085-819F815B7A03}" dt="2024-11-25T08:24:48.672" v="10" actId="20577"/>
      <pc:docMkLst>
        <pc:docMk/>
      </pc:docMkLst>
      <pc:sldChg chg="modSp">
        <pc:chgData name="Nascimento, Thiago Victor" userId="S::thiago.nascimento@eawag.ch::14479dd9-3320-49c4-8f2a-3c7568046cca" providerId="AD" clId="Web-{5330A7DF-5428-69BE-6085-819F815B7A03}" dt="2024-11-25T08:24:48.672" v="10" actId="20577"/>
        <pc:sldMkLst>
          <pc:docMk/>
          <pc:sldMk cId="1421601191" sldId="293"/>
        </pc:sldMkLst>
        <pc:spChg chg="mod">
          <ac:chgData name="Nascimento, Thiago Victor" userId="S::thiago.nascimento@eawag.ch::14479dd9-3320-49c4-8f2a-3c7568046cca" providerId="AD" clId="Web-{5330A7DF-5428-69BE-6085-819F815B7A03}" dt="2024-11-25T08:24:48.672" v="10" actId="20577"/>
          <ac:spMkLst>
            <pc:docMk/>
            <pc:sldMk cId="1421601191" sldId="293"/>
            <ac:spMk id="7" creationId="{47BF178E-DA34-7502-1F1F-CB7DD9265662}"/>
          </ac:spMkLst>
        </pc:spChg>
      </pc:sldChg>
      <pc:sldChg chg="modSp">
        <pc:chgData name="Nascimento, Thiago Victor" userId="S::thiago.nascimento@eawag.ch::14479dd9-3320-49c4-8f2a-3c7568046cca" providerId="AD" clId="Web-{5330A7DF-5428-69BE-6085-819F815B7A03}" dt="2024-11-25T08:24:40.046" v="8" actId="20577"/>
        <pc:sldMkLst>
          <pc:docMk/>
          <pc:sldMk cId="795246374" sldId="298"/>
        </pc:sldMkLst>
        <pc:spChg chg="mod">
          <ac:chgData name="Nascimento, Thiago Victor" userId="S::thiago.nascimento@eawag.ch::14479dd9-3320-49c4-8f2a-3c7568046cca" providerId="AD" clId="Web-{5330A7DF-5428-69BE-6085-819F815B7A03}" dt="2024-11-25T08:24:40.046" v="8" actId="20577"/>
          <ac:spMkLst>
            <pc:docMk/>
            <pc:sldMk cId="795246374" sldId="298"/>
            <ac:spMk id="7" creationId="{47BF178E-DA34-7502-1F1F-CB7DD9265662}"/>
          </ac:spMkLst>
        </pc:spChg>
      </pc:sldChg>
    </pc:docChg>
  </pc:docChgLst>
  <pc:docChgLst>
    <pc:chgData clId="Web-{5981DE2D-8886-E44E-6CBE-BA53ABFF9EAA}"/>
    <pc:docChg chg="modSld">
      <pc:chgData name="" userId="" providerId="" clId="Web-{5981DE2D-8886-E44E-6CBE-BA53ABFF9EAA}" dt="2024-11-05T08:03:54.494" v="0" actId="20577"/>
      <pc:docMkLst>
        <pc:docMk/>
      </pc:docMkLst>
      <pc:sldChg chg="modSp">
        <pc:chgData name="" userId="" providerId="" clId="Web-{5981DE2D-8886-E44E-6CBE-BA53ABFF9EAA}" dt="2024-11-05T08:03:54.494" v="0" actId="20577"/>
        <pc:sldMkLst>
          <pc:docMk/>
          <pc:sldMk cId="726221084" sldId="256"/>
        </pc:sldMkLst>
        <pc:spChg chg="mod">
          <ac:chgData name="" userId="" providerId="" clId="Web-{5981DE2D-8886-E44E-6CBE-BA53ABFF9EAA}" dt="2024-11-05T08:03:54.494" v="0" actId="20577"/>
          <ac:spMkLst>
            <pc:docMk/>
            <pc:sldMk cId="726221084" sldId="256"/>
            <ac:spMk id="3" creationId="{008BA09E-B699-8975-F2B6-4EAAEF3FBFB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934CF59-CB1E-CAF5-893C-E05DED84BD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654FBF-FEDB-4F55-0C51-87230C94A6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465CA-3FD8-4C2D-9A2A-203F6FE1A764}" type="datetimeFigureOut">
              <a:rPr lang="de-CH" sz="1000" smtClean="0">
                <a:latin typeface="Arial" panose="020B0604020202020204" pitchFamily="34" charset="0"/>
                <a:cs typeface="Arial" panose="020B0604020202020204" pitchFamily="34" charset="0"/>
              </a:rPr>
              <a:t>24.04.2025</a:t>
            </a:fld>
            <a:endParaRPr lang="de-CH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DD2518-9B6D-EFF0-A820-0300D87A77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E9BD6DE-292B-89B5-5240-83F8DBA9F2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4A8C6-C317-4AA8-931D-382CB9245874}" type="slidenum">
              <a:rPr lang="de-CH" sz="10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de-CH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404385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F3CCC53-E6EF-413F-AFB4-318EBD8C5E4D}" type="datetimeFigureOut">
              <a:rPr lang="de-CH" smtClean="0"/>
              <a:pPr/>
              <a:t>24.04.2025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BEF992-6464-40F7-89EB-F36CDC9ED607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66264299-76ED-2007-03A2-8C1ED46C4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6</a:t>
            </a:r>
          </a:p>
          <a:p>
            <a:pPr lvl="6"/>
            <a:r>
              <a:rPr lang="de-DE" dirty="0"/>
              <a:t>7</a:t>
            </a:r>
          </a:p>
          <a:p>
            <a:pPr lvl="7"/>
            <a:r>
              <a:rPr lang="de-DE" dirty="0"/>
              <a:t>8</a:t>
            </a:r>
          </a:p>
          <a:p>
            <a:pPr lvl="8"/>
            <a:r>
              <a:rPr lang="de-DE" dirty="0"/>
              <a:t>9</a:t>
            </a:r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394548171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08000" indent="-108000" algn="l" defTabSz="914400" rtl="0" eaLnBrk="1" latinLnBrk="0" hangingPunct="1">
      <a:lnSpc>
        <a:spcPct val="90000"/>
      </a:lnSpc>
      <a:spcBef>
        <a:spcPts val="500"/>
      </a:spcBef>
      <a:buFont typeface="Wingdings" panose="05000000000000000000" pitchFamily="2" charset="2"/>
      <a:buChar char="§"/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216000" indent="-108000" algn="l" defTabSz="914400" rtl="0" eaLnBrk="1" latinLnBrk="0" hangingPunct="1">
      <a:lnSpc>
        <a:spcPct val="90000"/>
      </a:lnSpc>
      <a:spcBef>
        <a:spcPts val="500"/>
      </a:spcBef>
      <a:buFont typeface="Wingdings" panose="05000000000000000000" pitchFamily="2" charset="2"/>
      <a:buChar char="§"/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324000" indent="-108000" algn="l" defTabSz="914400" rtl="0" eaLnBrk="1" latinLnBrk="0" hangingPunct="1">
      <a:lnSpc>
        <a:spcPct val="90000"/>
      </a:lnSpc>
      <a:spcBef>
        <a:spcPts val="500"/>
      </a:spcBef>
      <a:buFont typeface="Wingdings" panose="05000000000000000000" pitchFamily="2" charset="2"/>
      <a:buChar char="§"/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432000" indent="-108000" algn="l" defTabSz="914400" rtl="0" eaLnBrk="1" latinLnBrk="0" hangingPunct="1">
      <a:lnSpc>
        <a:spcPct val="90000"/>
      </a:lnSpc>
      <a:spcBef>
        <a:spcPts val="500"/>
      </a:spcBef>
      <a:buFont typeface="Wingdings" panose="05000000000000000000" pitchFamily="2" charset="2"/>
      <a:buChar char="§"/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540000" indent="-108000" algn="l" defTabSz="914400" rtl="0" eaLnBrk="1" latinLnBrk="0" hangingPunct="1">
      <a:lnSpc>
        <a:spcPct val="90000"/>
      </a:lnSpc>
      <a:spcBef>
        <a:spcPts val="500"/>
      </a:spcBef>
      <a:buFont typeface="Wingdings" panose="05000000000000000000" pitchFamily="2" charset="2"/>
      <a:buChar char="§"/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648000" indent="-108000" algn="l" defTabSz="914400" rtl="0" eaLnBrk="1" latinLnBrk="0" hangingPunct="1">
      <a:lnSpc>
        <a:spcPct val="90000"/>
      </a:lnSpc>
      <a:spcBef>
        <a:spcPts val="500"/>
      </a:spcBef>
      <a:buFont typeface="Wingdings" panose="05000000000000000000" pitchFamily="2" charset="2"/>
      <a:buChar char="§"/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756000" indent="-108000" algn="l" defTabSz="914400" rtl="0" eaLnBrk="1" latinLnBrk="0" hangingPunct="1">
      <a:lnSpc>
        <a:spcPct val="90000"/>
      </a:lnSpc>
      <a:spcBef>
        <a:spcPts val="500"/>
      </a:spcBef>
      <a:buFont typeface="Wingdings" panose="05000000000000000000" pitchFamily="2" charset="2"/>
      <a:buChar char="§"/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864000" indent="-108000" algn="l" defTabSz="914400" rtl="0" eaLnBrk="1" latinLnBrk="0" hangingPunct="1">
      <a:lnSpc>
        <a:spcPct val="90000"/>
      </a:lnSpc>
      <a:spcBef>
        <a:spcPts val="500"/>
      </a:spcBef>
      <a:buFont typeface="Wingdings" panose="05000000000000000000" pitchFamily="2" charset="2"/>
      <a:buChar char="§"/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972000" indent="-108000" algn="l" defTabSz="914400" rtl="0" eaLnBrk="1" latinLnBrk="0" hangingPunct="1">
      <a:lnSpc>
        <a:spcPct val="90000"/>
      </a:lnSpc>
      <a:spcBef>
        <a:spcPts val="500"/>
      </a:spcBef>
      <a:buFont typeface="Wingdings" panose="05000000000000000000" pitchFamily="2" charset="2"/>
      <a:buChar char="§"/>
      <a:defRPr sz="10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25172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2733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6954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12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5435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5953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23515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2172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0431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3487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5441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7845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6227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32519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0662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574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7422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203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8800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6367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8596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4579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F992-6464-40F7-89EB-F36CDC9ED607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1008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BE810-CB34-7D22-E2EC-F206D9A64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241551"/>
            <a:ext cx="11233150" cy="1150938"/>
          </a:xfrm>
        </p:spPr>
        <p:txBody>
          <a:bodyPr lIns="324000" rIns="324000" anchor="b">
            <a:noAutofit/>
          </a:bodyPr>
          <a:lstStyle>
            <a:lvl1pPr algn="r">
              <a:defRPr sz="3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2A588FE-A67E-DE15-FD9F-B67FC82FD8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076700"/>
            <a:ext cx="11233149" cy="1944688"/>
          </a:xfrm>
        </p:spPr>
        <p:txBody>
          <a:bodyPr wrap="square" lIns="324000" rIns="324000">
            <a:noAutofit/>
          </a:bodyPr>
          <a:lstStyle>
            <a:lvl1pPr marL="0" indent="0" algn="r">
              <a:spcBef>
                <a:spcPts val="0"/>
              </a:spcBef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Name, </a:t>
            </a:r>
            <a:r>
              <a:rPr lang="en-GB" dirty="0" err="1"/>
              <a:t>Abteilung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1BF450-D2F2-974A-FD71-6C51E373F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522" y="982445"/>
            <a:ext cx="2088859" cy="511728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9C4771F-1232-511C-4A60-E3E6A6F02F7F}"/>
              </a:ext>
            </a:extLst>
          </p:cNvPr>
          <p:cNvCxnSpPr>
            <a:cxnSpLocks/>
          </p:cNvCxnSpPr>
          <p:nvPr userDrawn="1"/>
        </p:nvCxnSpPr>
        <p:spPr>
          <a:xfrm>
            <a:off x="10217944" y="248159"/>
            <a:ext cx="0" cy="30718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7BFE1D60-000D-CB0D-94FD-453FEA4FDFA1}"/>
              </a:ext>
            </a:extLst>
          </p:cNvPr>
          <p:cNvSpPr txBox="1"/>
          <p:nvPr userDrawn="1"/>
        </p:nvSpPr>
        <p:spPr>
          <a:xfrm>
            <a:off x="10305330" y="228593"/>
            <a:ext cx="1372319" cy="3463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700" b="1" dirty="0"/>
              <a:t>Eawag</a:t>
            </a:r>
          </a:p>
          <a:p>
            <a:pPr>
              <a:lnSpc>
                <a:spcPct val="110000"/>
              </a:lnSpc>
            </a:pPr>
            <a:r>
              <a:rPr lang="en-GB" sz="700" b="0" dirty="0"/>
              <a:t>Swiss Federal Institute of Aquatic </a:t>
            </a:r>
            <a:br>
              <a:rPr lang="en-GB" sz="700" b="0" dirty="0"/>
            </a:br>
            <a:r>
              <a:rPr lang="en-GB" sz="700" b="0" dirty="0"/>
              <a:t>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181729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26B43"/>
          </p15:clr>
        </p15:guide>
        <p15:guide id="2" orient="horz" pos="2568" userDrawn="1">
          <p15:clr>
            <a:srgbClr val="F26B43"/>
          </p15:clr>
        </p15:guide>
        <p15:guide id="3" orient="horz" pos="1412" userDrawn="1">
          <p15:clr>
            <a:srgbClr val="A4A3A4"/>
          </p15:clr>
        </p15:guide>
        <p15:guide id="4" orient="horz" pos="3793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big, Logo Claim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94933B20-BBB1-6B0B-6084-F9BCA66917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7" name="Textplatzhalter 56">
            <a:extLst>
              <a:ext uri="{FF2B5EF4-FFF2-40B4-BE49-F238E27FC236}">
                <a16:creationId xmlns:a16="http://schemas.microsoft.com/office/drawing/2014/main" id="{E4757851-F5CB-9898-09CE-5044408C8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31600" y="342000"/>
            <a:ext cx="2088000" cy="5112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66" name="Textplatzhalter 56">
            <a:extLst>
              <a:ext uri="{FF2B5EF4-FFF2-40B4-BE49-F238E27FC236}">
                <a16:creationId xmlns:a16="http://schemas.microsoft.com/office/drawing/2014/main" id="{91711CEB-1191-AF07-9AD9-F7714EC01A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0180" y="6052321"/>
            <a:ext cx="2793600" cy="2988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2306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big, Logo Claim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94933B20-BBB1-6B0B-6084-F9BCA66917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9" name="Textplatzhalter 56">
            <a:extLst>
              <a:ext uri="{FF2B5EF4-FFF2-40B4-BE49-F238E27FC236}">
                <a16:creationId xmlns:a16="http://schemas.microsoft.com/office/drawing/2014/main" id="{DD405036-5A67-2995-65B2-A33C111743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31600" y="342000"/>
            <a:ext cx="2088000" cy="5112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31" name="Textplatzhalter 56">
            <a:extLst>
              <a:ext uri="{FF2B5EF4-FFF2-40B4-BE49-F238E27FC236}">
                <a16:creationId xmlns:a16="http://schemas.microsoft.com/office/drawing/2014/main" id="{36D2E055-A9A5-92C6-1078-8FF4CB3D7B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0180" y="6052321"/>
            <a:ext cx="2793600" cy="2988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6775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lack, Claim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94933B20-BBB1-6B0B-6084-F9BCA66917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7" name="Textplatzhalter 56">
            <a:extLst>
              <a:ext uri="{FF2B5EF4-FFF2-40B4-BE49-F238E27FC236}">
                <a16:creationId xmlns:a16="http://schemas.microsoft.com/office/drawing/2014/main" id="{E4757851-F5CB-9898-09CE-5044408C8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31600" y="342000"/>
            <a:ext cx="2088000" cy="5112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2" name="Textplatzhalter 56">
            <a:extLst>
              <a:ext uri="{FF2B5EF4-FFF2-40B4-BE49-F238E27FC236}">
                <a16:creationId xmlns:a16="http://schemas.microsoft.com/office/drawing/2014/main" id="{B892BB4E-D8AF-4C37-5373-A82709F85F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0180" y="6052321"/>
            <a:ext cx="2793600" cy="2988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1754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white, Claim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94933B20-BBB1-6B0B-6084-F9BCA66917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Textplatzhalter 56">
            <a:extLst>
              <a:ext uri="{FF2B5EF4-FFF2-40B4-BE49-F238E27FC236}">
                <a16:creationId xmlns:a16="http://schemas.microsoft.com/office/drawing/2014/main" id="{FF421BDD-78BF-24B0-06CD-36F21CA647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0180" y="6052321"/>
            <a:ext cx="2793600" cy="2988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4" name="Textplatzhalter 56">
            <a:extLst>
              <a:ext uri="{FF2B5EF4-FFF2-40B4-BE49-F238E27FC236}">
                <a16:creationId xmlns:a16="http://schemas.microsoft.com/office/drawing/2014/main" id="{3EB737C2-520B-1EDF-3DAB-9E3052565E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31600" y="342000"/>
            <a:ext cx="2088000" cy="5112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4853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74B55-663D-B69C-6102-45A30073D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41437"/>
            <a:ext cx="5561012" cy="3952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BB9F3A-87B8-CB47-F8D7-EA3C75EE5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241551"/>
            <a:ext cx="5561012" cy="3779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E2FC8994-1EF7-6D62-3FB9-2FCAA0D8C9B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94438" y="1341438"/>
            <a:ext cx="5562600" cy="46799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459E69-D32C-DB47-8E2B-A527883360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14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96" userDrawn="1">
          <p15:clr>
            <a:srgbClr val="A4A3A4"/>
          </p15:clr>
        </p15:guide>
        <p15:guide id="2" pos="3965" userDrawn="1">
          <p15:clr>
            <a:srgbClr val="A4A3A4"/>
          </p15:clr>
        </p15:guide>
        <p15:guide id="3" orient="horz" pos="845" userDrawn="1">
          <p15:clr>
            <a:srgbClr val="F26B43"/>
          </p15:clr>
        </p15:guide>
        <p15:guide id="4" orient="horz" pos="1412" userDrawn="1">
          <p15:clr>
            <a:srgbClr val="A4A3A4"/>
          </p15:clr>
        </p15:guide>
        <p15:guide id="5" orient="horz" pos="3793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E2FC8994-1EF7-6D62-3FB9-2FCAA0D8C9B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3888" y="1341438"/>
            <a:ext cx="5562600" cy="46799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3" name="Diagrammplatzhalter 3">
            <a:extLst>
              <a:ext uri="{FF2B5EF4-FFF2-40B4-BE49-F238E27FC236}">
                <a16:creationId xmlns:a16="http://schemas.microsoft.com/office/drawing/2014/main" id="{2F8CD440-4847-FCBE-70AB-2003A9416A6F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94438" y="1341438"/>
            <a:ext cx="5562600" cy="46799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DAC0DF-CD2C-7263-7324-2DC65821114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580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96" userDrawn="1">
          <p15:clr>
            <a:srgbClr val="A4A3A4"/>
          </p15:clr>
        </p15:guide>
        <p15:guide id="2" pos="3965" userDrawn="1">
          <p15:clr>
            <a:srgbClr val="A4A3A4"/>
          </p15:clr>
        </p15:guide>
        <p15:guide id="3" orient="horz" pos="845" userDrawn="1">
          <p15:clr>
            <a:srgbClr val="F26B43"/>
          </p15:clr>
        </p15:guide>
        <p15:guide id="4" orient="horz" pos="3793" userDrawn="1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A0509-357F-D43E-A461-0E47576D0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D4B7124-86CC-8A7A-9BDF-4DC2AD67A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241551"/>
            <a:ext cx="11233150" cy="3952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iagrammplatzhalter 10">
            <a:extLst>
              <a:ext uri="{FF2B5EF4-FFF2-40B4-BE49-F238E27FC236}">
                <a16:creationId xmlns:a16="http://schemas.microsoft.com/office/drawing/2014/main" id="{9437CD41-9E45-5AEE-B975-82C6C8FCDCF0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23887" y="2636838"/>
            <a:ext cx="3671887" cy="33845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2" name="Diagrammplatzhalter 10">
            <a:extLst>
              <a:ext uri="{FF2B5EF4-FFF2-40B4-BE49-F238E27FC236}">
                <a16:creationId xmlns:a16="http://schemas.microsoft.com/office/drawing/2014/main" id="{9D3FF874-9A55-8B31-44B7-3C68487024DA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404518" y="2636838"/>
            <a:ext cx="3671887" cy="33845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3" name="Diagrammplatzhalter 10">
            <a:extLst>
              <a:ext uri="{FF2B5EF4-FFF2-40B4-BE49-F238E27FC236}">
                <a16:creationId xmlns:a16="http://schemas.microsoft.com/office/drawing/2014/main" id="{0D62DA43-ACFA-A6AF-EF53-FCDF2577071B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8183563" y="2636838"/>
            <a:ext cx="3671887" cy="33845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130ABF-5D22-5064-15DE-063EF746747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224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6" userDrawn="1">
          <p15:clr>
            <a:srgbClr val="A4A3A4"/>
          </p15:clr>
        </p15:guide>
        <p15:guide id="2" pos="2774" userDrawn="1">
          <p15:clr>
            <a:srgbClr val="A4A3A4"/>
          </p15:clr>
        </p15:guide>
        <p15:guide id="3" pos="5087" userDrawn="1">
          <p15:clr>
            <a:srgbClr val="A4A3A4"/>
          </p15:clr>
        </p15:guide>
        <p15:guide id="4" pos="5155" userDrawn="1">
          <p15:clr>
            <a:srgbClr val="A4A3A4"/>
          </p15:clr>
        </p15:guide>
        <p15:guide id="5" orient="horz" pos="845" userDrawn="1">
          <p15:clr>
            <a:srgbClr val="F26B43"/>
          </p15:clr>
        </p15:guide>
        <p15:guide id="6" orient="horz" pos="1412" userDrawn="1">
          <p15:clr>
            <a:srgbClr val="A4A3A4"/>
          </p15:clr>
        </p15:guide>
        <p15:guide id="7" orient="horz" pos="3793" userDrawn="1">
          <p15:clr>
            <a:srgbClr val="F26B43"/>
          </p15:clr>
        </p15:guide>
        <p15:guide id="8" orient="horz" pos="1661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ith fou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74B55-663D-B69C-6102-45A30073D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41437"/>
            <a:ext cx="5561012" cy="3952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BB9F3A-87B8-CB47-F8D7-EA3C75EE5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241551"/>
            <a:ext cx="5561012" cy="3779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iagrammplatzhalter 10">
            <a:extLst>
              <a:ext uri="{FF2B5EF4-FFF2-40B4-BE49-F238E27FC236}">
                <a16:creationId xmlns:a16="http://schemas.microsoft.com/office/drawing/2014/main" id="{6FC78072-046F-1D06-645D-CDC3A886DC56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294438" y="1341438"/>
            <a:ext cx="2725737" cy="228758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5" name="Diagrammplatzhalter 10">
            <a:extLst>
              <a:ext uri="{FF2B5EF4-FFF2-40B4-BE49-F238E27FC236}">
                <a16:creationId xmlns:a16="http://schemas.microsoft.com/office/drawing/2014/main" id="{A158023D-AFFB-CEE2-5A96-7D7B781FE077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9131301" y="1341438"/>
            <a:ext cx="2725737" cy="228758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7" name="Diagrammplatzhalter 10">
            <a:extLst>
              <a:ext uri="{FF2B5EF4-FFF2-40B4-BE49-F238E27FC236}">
                <a16:creationId xmlns:a16="http://schemas.microsoft.com/office/drawing/2014/main" id="{F7E43B24-DE6B-FBB1-CD23-20744D8F748D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294438" y="3736975"/>
            <a:ext cx="2725737" cy="228758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9" name="Diagrammplatzhalter 10">
            <a:extLst>
              <a:ext uri="{FF2B5EF4-FFF2-40B4-BE49-F238E27FC236}">
                <a16:creationId xmlns:a16="http://schemas.microsoft.com/office/drawing/2014/main" id="{2D5C3705-93AD-03DE-A558-36E0F4CB8DE9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9131301" y="3736975"/>
            <a:ext cx="2725737" cy="228758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EF94EB5-ED95-72FA-2BB0-F301C7E649A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379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96" userDrawn="1">
          <p15:clr>
            <a:srgbClr val="A4A3A4"/>
          </p15:clr>
        </p15:guide>
        <p15:guide id="2" pos="3965" userDrawn="1">
          <p15:clr>
            <a:srgbClr val="A4A3A4"/>
          </p15:clr>
        </p15:guide>
        <p15:guide id="3" pos="5682" userDrawn="1">
          <p15:clr>
            <a:srgbClr val="A4A3A4"/>
          </p15:clr>
        </p15:guide>
        <p15:guide id="4" pos="5751" userDrawn="1">
          <p15:clr>
            <a:srgbClr val="A4A3A4"/>
          </p15:clr>
        </p15:guide>
        <p15:guide id="5" orient="horz" pos="2286" userDrawn="1">
          <p15:clr>
            <a:srgbClr val="A4A3A4"/>
          </p15:clr>
        </p15:guide>
        <p15:guide id="6" orient="horz" pos="2354" userDrawn="1">
          <p15:clr>
            <a:srgbClr val="A4A3A4"/>
          </p15:clr>
        </p15:guide>
        <p15:guide id="7" orient="horz" pos="845" userDrawn="1">
          <p15:clr>
            <a:srgbClr val="F26B43"/>
          </p15:clr>
        </p15:guide>
        <p15:guide id="8" orient="horz" pos="1412" userDrawn="1">
          <p15:clr>
            <a:srgbClr val="A4A3A4"/>
          </p15:clr>
        </p15:guide>
        <p15:guide id="9" orient="horz" pos="3793" userDrawn="1">
          <p15:clr>
            <a:srgbClr val="F26B43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941B9999-3343-738B-F937-2496B7DC957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3888" y="1341438"/>
            <a:ext cx="11233149" cy="467995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2A69477-D8F5-3B24-842E-FB9916E818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06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26B43"/>
          </p15:clr>
        </p15:guide>
        <p15:guide id="2" orient="horz" pos="3793" userDrawn="1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C33A27C2-EF1C-1452-B93C-1D5C3FAC501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11233150" cy="46799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F54F46-77DC-E04B-436F-A97D60D01D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58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26B43"/>
          </p15:clr>
        </p15:guide>
        <p15:guide id="2" orient="horz" pos="3793" userDrawn="1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im: Science that m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B27008C-89D3-C8B3-F284-B48816793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3" y="5585691"/>
            <a:ext cx="3529591" cy="1313691"/>
          </a:xfrm>
          <a:prstGeom prst="rect">
            <a:avLst/>
          </a:prstGeom>
        </p:spPr>
      </p:pic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C402C09C-DCF8-BFE7-923B-6144E0D54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416675"/>
            <a:ext cx="1784350" cy="4408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1C75BB82-2903-4235-A9AF-72C89FBF4C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567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26B43"/>
          </p15:clr>
        </p15:guide>
        <p15:guide id="2" orient="horz" pos="1412" userDrawn="1">
          <p15:clr>
            <a:srgbClr val="A4A3A4"/>
          </p15:clr>
        </p15:guide>
        <p15:guide id="3" orient="horz" pos="3793" userDrawn="1">
          <p15:clr>
            <a:srgbClr val="F26B43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8F889B-F815-E69D-76BA-8706741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C663134-C4AD-50E2-5CF0-5B8CEF9DCC0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0467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26B43"/>
          </p15:clr>
        </p15:guide>
        <p15:guide id="2" orient="horz" pos="1412" userDrawn="1">
          <p15:clr>
            <a:srgbClr val="A4A3A4"/>
          </p15:clr>
        </p15:guide>
        <p15:guide id="3" orient="horz" pos="3793" userDrawn="1">
          <p15:clr>
            <a:srgbClr val="F26B43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4A40367-0B75-99D8-B43D-F10B6EF8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719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26B43"/>
          </p15:clr>
        </p15:guide>
        <p15:guide id="2" orient="horz" pos="1412" userDrawn="1">
          <p15:clr>
            <a:srgbClr val="A4A3A4"/>
          </p15:clr>
        </p15:guide>
        <p15:guide id="3" orient="horz" pos="3793" userDrawn="1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80A5D6F-06CD-E4DE-69DE-A8CE071C2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C0E65794-6FE6-D6D3-2686-88C045EDCF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52625"/>
            <a:ext cx="12192000" cy="49053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953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26B43"/>
          </p15:clr>
        </p15:guide>
        <p15:guide id="2" orient="horz" pos="1230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74B55-663D-B69C-6102-45A30073D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BB9F3A-87B8-CB47-F8D7-EA3C75EE5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241551"/>
            <a:ext cx="11233150" cy="3779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C349202A-9F03-2E26-86BF-C9DA882BA9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6122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26B43"/>
          </p15:clr>
        </p15:guide>
        <p15:guide id="3" orient="horz" pos="1412" userDrawn="1">
          <p15:clr>
            <a:srgbClr val="A4A3A4"/>
          </p15:clr>
        </p15:guide>
        <p15:guide id="4" orient="horz" pos="3793" userDrawn="1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74B55-663D-B69C-6102-45A30073D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BB9F3A-87B8-CB47-F8D7-EA3C75EE5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241551"/>
            <a:ext cx="5561012" cy="3779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2B33B897-9AC3-69DB-FE03-2BAE18D1E7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6" y="2241551"/>
            <a:ext cx="5561012" cy="3779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AEB628F-629C-05F8-51C3-E7E3F97F7D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591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96" userDrawn="1">
          <p15:clr>
            <a:srgbClr val="5ACBF0"/>
          </p15:clr>
        </p15:guide>
        <p15:guide id="2" pos="3965" userDrawn="1">
          <p15:clr>
            <a:srgbClr val="5ACBF0"/>
          </p15:clr>
        </p15:guide>
        <p15:guide id="3" orient="horz" pos="845" userDrawn="1">
          <p15:clr>
            <a:srgbClr val="F26B43"/>
          </p15:clr>
        </p15:guide>
        <p15:guide id="5" orient="horz" pos="1412" userDrawn="1">
          <p15:clr>
            <a:srgbClr val="A4A3A4"/>
          </p15:clr>
        </p15:guide>
        <p15:guide id="6" orient="horz" pos="3793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74B55-663D-B69C-6102-45A30073D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41437"/>
            <a:ext cx="5561012" cy="3952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BB9F3A-87B8-CB47-F8D7-EA3C75EE5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241551"/>
            <a:ext cx="5561012" cy="3779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94933B20-BBB1-6B0B-6084-F9BCA66917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4438" y="1341438"/>
            <a:ext cx="5561012" cy="467994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FB3D002-652B-BD98-B3F2-D78860C8751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097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96" userDrawn="1">
          <p15:clr>
            <a:srgbClr val="5ACBF0"/>
          </p15:clr>
        </p15:guide>
        <p15:guide id="2" pos="3965" userDrawn="1">
          <p15:clr>
            <a:srgbClr val="5ACBF0"/>
          </p15:clr>
        </p15:guide>
        <p15:guide id="3" orient="horz" pos="845" userDrawn="1">
          <p15:clr>
            <a:srgbClr val="F26B43"/>
          </p15:clr>
        </p15:guide>
        <p15:guide id="5" orient="horz" pos="1412" userDrawn="1">
          <p15:clr>
            <a:srgbClr val="A4A3A4"/>
          </p15:clr>
        </p15:guide>
        <p15:guide id="6" orient="horz" pos="3793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94933B20-BBB1-6B0B-6084-F9BCA66917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341438"/>
            <a:ext cx="6040800" cy="551656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D088B238-46EE-2326-C3BE-C138A69937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1085" y="1341438"/>
            <a:ext cx="6040800" cy="551656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4796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06" userDrawn="1">
          <p15:clr>
            <a:srgbClr val="A4A3A4"/>
          </p15:clr>
        </p15:guide>
        <p15:guide id="2" pos="3867" userDrawn="1">
          <p15:clr>
            <a:srgbClr val="A4A3A4"/>
          </p15:clr>
        </p15:guide>
        <p15:guide id="3" orient="horz" pos="845" userDrawn="1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94933B20-BBB1-6B0B-6084-F9BCA66917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2636838"/>
            <a:ext cx="3671887" cy="33845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2A0509-357F-D43E-A461-0E47576D0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Bildplatzhalter 8">
            <a:extLst>
              <a:ext uri="{FF2B5EF4-FFF2-40B4-BE49-F238E27FC236}">
                <a16:creationId xmlns:a16="http://schemas.microsoft.com/office/drawing/2014/main" id="{533A3A51-336A-1AA8-29C8-E7FC993E35A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04518" y="2636838"/>
            <a:ext cx="3671887" cy="33845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7FB1EF3A-07AC-4702-C8AC-FC9A7D76475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83563" y="2636838"/>
            <a:ext cx="3671887" cy="33845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16554DB2-973B-859C-C72E-403CDE989A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241551"/>
            <a:ext cx="11233150" cy="3952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BA243C28-F1BE-7ADE-9B76-80840F5CDD1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755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6" userDrawn="1">
          <p15:clr>
            <a:srgbClr val="5ACBF0"/>
          </p15:clr>
        </p15:guide>
        <p15:guide id="2" pos="2774" userDrawn="1">
          <p15:clr>
            <a:srgbClr val="5ACBF0"/>
          </p15:clr>
        </p15:guide>
        <p15:guide id="3" pos="5087" userDrawn="1">
          <p15:clr>
            <a:srgbClr val="5ACBF0"/>
          </p15:clr>
        </p15:guide>
        <p15:guide id="4" pos="5156" userDrawn="1">
          <p15:clr>
            <a:srgbClr val="5ACBF0"/>
          </p15:clr>
        </p15:guide>
        <p15:guide id="5" orient="horz" pos="845" userDrawn="1">
          <p15:clr>
            <a:srgbClr val="F26B43"/>
          </p15:clr>
        </p15:guide>
        <p15:guide id="6" orient="horz" pos="1412" userDrawn="1">
          <p15:clr>
            <a:srgbClr val="A4A3A4"/>
          </p15:clr>
        </p15:guide>
        <p15:guide id="7" orient="horz" pos="3793" userDrawn="1">
          <p15:clr>
            <a:srgbClr val="F26B43"/>
          </p15:clr>
        </p15:guide>
        <p15:guide id="8" orient="horz" pos="1661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ith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74B55-663D-B69C-6102-45A30073D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41437"/>
            <a:ext cx="5561012" cy="3952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BB9F3A-87B8-CB47-F8D7-EA3C75EE5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241551"/>
            <a:ext cx="5561012" cy="3779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30327D12-AD60-4364-1E8F-C82A1EC882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4438" y="1341437"/>
            <a:ext cx="2725737" cy="2286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60C40B3B-2499-DF78-F362-2DED8C13D4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29713" y="1341437"/>
            <a:ext cx="2725737" cy="2286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2D5493E5-C64A-3DA1-9990-12FD13090F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4438" y="3735388"/>
            <a:ext cx="2725737" cy="2286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ECDA5078-053B-BBCB-45EC-6B9A7A3435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29713" y="3735388"/>
            <a:ext cx="2725737" cy="2286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92910B3-0724-93EB-2DB1-9DE7703F1F7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998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96" userDrawn="1">
          <p15:clr>
            <a:srgbClr val="A4A3A4"/>
          </p15:clr>
        </p15:guide>
        <p15:guide id="2" pos="3965" userDrawn="1">
          <p15:clr>
            <a:srgbClr val="A4A3A4"/>
          </p15:clr>
        </p15:guide>
        <p15:guide id="3" pos="5682" userDrawn="1">
          <p15:clr>
            <a:srgbClr val="A4A3A4"/>
          </p15:clr>
        </p15:guide>
        <p15:guide id="4" pos="5751" userDrawn="1">
          <p15:clr>
            <a:srgbClr val="A4A3A4"/>
          </p15:clr>
        </p15:guide>
        <p15:guide id="5" orient="horz" pos="2286" userDrawn="1">
          <p15:clr>
            <a:srgbClr val="A4A3A4"/>
          </p15:clr>
        </p15:guide>
        <p15:guide id="6" orient="horz" pos="2354" userDrawn="1">
          <p15:clr>
            <a:srgbClr val="A4A3A4"/>
          </p15:clr>
        </p15:guide>
        <p15:guide id="7" orient="horz" pos="845" userDrawn="1">
          <p15:clr>
            <a:srgbClr val="F26B43"/>
          </p15:clr>
        </p15:guide>
        <p15:guide id="8" orient="horz" pos="1412" userDrawn="1">
          <p15:clr>
            <a:srgbClr val="A4A3A4"/>
          </p15:clr>
        </p15:guide>
        <p15:guide id="9" orient="horz" pos="3793" userDrawn="1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C899906-1F4F-17E0-269C-4915A06B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41437"/>
            <a:ext cx="11233150" cy="3952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02DBA6-D3CC-E78D-8141-C43D93210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41548"/>
            <a:ext cx="11233150" cy="37798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A0983C6-30A7-DE9F-47B5-4B6CAA79B6E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522" y="340302"/>
            <a:ext cx="2088859" cy="511728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63AEDD-A52F-7222-9440-7466DFAEC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889" y="6416675"/>
            <a:ext cx="11233150" cy="4408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334625-591D-D26D-F09F-D0FD097E3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16187" y="6416675"/>
            <a:ext cx="1781175" cy="4408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02C09C-DCF8-BFE7-923B-6144E0D54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416675"/>
            <a:ext cx="1784350" cy="4408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1C75BB82-2903-4235-A9AF-72C89FBF4C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4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1" r:id="rId3"/>
    <p:sldLayoutId id="2147483650" r:id="rId4"/>
    <p:sldLayoutId id="2147483656" r:id="rId5"/>
    <p:sldLayoutId id="2147483657" r:id="rId6"/>
    <p:sldLayoutId id="2147483659" r:id="rId7"/>
    <p:sldLayoutId id="2147483661" r:id="rId8"/>
    <p:sldLayoutId id="2147483672" r:id="rId9"/>
    <p:sldLayoutId id="2147483660" r:id="rId10"/>
    <p:sldLayoutId id="2147483663" r:id="rId11"/>
    <p:sldLayoutId id="2147483665" r:id="rId12"/>
    <p:sldLayoutId id="2147483666" r:id="rId13"/>
    <p:sldLayoutId id="2147483669" r:id="rId14"/>
    <p:sldLayoutId id="2147483671" r:id="rId15"/>
    <p:sldLayoutId id="2147483667" r:id="rId16"/>
    <p:sldLayoutId id="2147483675" r:id="rId17"/>
    <p:sldLayoutId id="2147483662" r:id="rId18"/>
    <p:sldLayoutId id="2147483668" r:id="rId19"/>
    <p:sldLayoutId id="2147483654" r:id="rId20"/>
    <p:sldLayoutId id="214748365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90000"/>
        </a:lnSpc>
        <a:spcBef>
          <a:spcPts val="12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90000"/>
        </a:lnSpc>
        <a:spcBef>
          <a:spcPts val="12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914400" rtl="0" eaLnBrk="1" latinLnBrk="0" hangingPunct="1">
        <a:lnSpc>
          <a:spcPct val="90000"/>
        </a:lnSpc>
        <a:spcBef>
          <a:spcPts val="12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90000"/>
        </a:lnSpc>
        <a:spcBef>
          <a:spcPts val="12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12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216000" algn="l" defTabSz="914400" rtl="0" eaLnBrk="1" latinLnBrk="0" hangingPunct="1">
        <a:lnSpc>
          <a:spcPct val="90000"/>
        </a:lnSpc>
        <a:spcBef>
          <a:spcPts val="12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512000" indent="-216000" algn="l" defTabSz="914400" rtl="0" eaLnBrk="1" latinLnBrk="0" hangingPunct="1">
        <a:lnSpc>
          <a:spcPct val="90000"/>
        </a:lnSpc>
        <a:spcBef>
          <a:spcPts val="12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 userDrawn="1">
          <p15:clr>
            <a:srgbClr val="A4A3A4"/>
          </p15:clr>
        </p15:guide>
        <p15:guide id="2" pos="393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3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slide" Target="slide1.xml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slide1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1.xml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slide" Target="slide5.xml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1.xml"/><Relationship Id="rId7" Type="http://schemas.openxmlformats.org/officeDocument/2006/relationships/image" Target="../media/image11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9.svg"/><Relationship Id="rId10" Type="http://schemas.openxmlformats.org/officeDocument/2006/relationships/slide" Target="slide5.xml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slide1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slide1.xml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1.png"/><Relationship Id="rId7" Type="http://schemas.openxmlformats.org/officeDocument/2006/relationships/image" Target="../media/image9.svg"/><Relationship Id="rId12" Type="http://schemas.openxmlformats.org/officeDocument/2006/relationships/slide" Target="slide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slide" Target="slide1.xml"/><Relationship Id="rId10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png"/><Relationship Id="rId7" Type="http://schemas.openxmlformats.org/officeDocument/2006/relationships/image" Target="../media/image9.svg"/><Relationship Id="rId12" Type="http://schemas.openxmlformats.org/officeDocument/2006/relationships/slide" Target="slide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slide" Target="slide1.xml"/><Relationship Id="rId10" Type="http://schemas.openxmlformats.org/officeDocument/2006/relationships/image" Target="../media/image12.png"/><Relationship Id="rId4" Type="http://schemas.openxmlformats.org/officeDocument/2006/relationships/image" Target="../media/image33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slide1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slide1.xml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slide1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1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9.svg"/><Relationship Id="rId5" Type="http://schemas.openxmlformats.org/officeDocument/2006/relationships/image" Target="../media/image17.jpe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slide" Target="slide1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1.xml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slide" Target="slide5.xml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slide1.xml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6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slide" Target="slide5.xml"/><Relationship Id="rId5" Type="http://schemas.openxmlformats.org/officeDocument/2006/relationships/image" Target="../media/image37.jpeg"/><Relationship Id="rId10" Type="http://schemas.openxmlformats.org/officeDocument/2006/relationships/image" Target="../media/image13.svg"/><Relationship Id="rId4" Type="http://schemas.openxmlformats.org/officeDocument/2006/relationships/hyperlink" Target="https://doi.org/10.1007/s11269-022-03147-8" TargetMode="Externa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openxmlformats.org/officeDocument/2006/relationships/image" Target="../media/image9.sv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slide" Target="slide1.xml"/><Relationship Id="rId10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9.svg"/><Relationship Id="rId12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slide" Target="slide1.xml"/><Relationship Id="rId10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1.xml"/><Relationship Id="rId18" Type="http://schemas.openxmlformats.org/officeDocument/2006/relationships/image" Target="../media/image12.png"/><Relationship Id="rId3" Type="http://schemas.openxmlformats.org/officeDocument/2006/relationships/slide" Target="slide2.xml"/><Relationship Id="rId21" Type="http://schemas.openxmlformats.org/officeDocument/2006/relationships/image" Target="../media/image24.png"/><Relationship Id="rId7" Type="http://schemas.openxmlformats.org/officeDocument/2006/relationships/slide" Target="slide17.xml"/><Relationship Id="rId12" Type="http://schemas.openxmlformats.org/officeDocument/2006/relationships/image" Target="../media/image21.png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3.xml"/><Relationship Id="rId11" Type="http://schemas.openxmlformats.org/officeDocument/2006/relationships/slide" Target="slide22.xml"/><Relationship Id="rId5" Type="http://schemas.openxmlformats.org/officeDocument/2006/relationships/slide" Target="slide11.xml"/><Relationship Id="rId15" Type="http://schemas.openxmlformats.org/officeDocument/2006/relationships/image" Target="../media/image9.svg"/><Relationship Id="rId10" Type="http://schemas.openxmlformats.org/officeDocument/2006/relationships/slide" Target="slide21.xml"/><Relationship Id="rId19" Type="http://schemas.openxmlformats.org/officeDocument/2006/relationships/image" Target="../media/image13.svg"/><Relationship Id="rId4" Type="http://schemas.openxmlformats.org/officeDocument/2006/relationships/slide" Target="slide6.xml"/><Relationship Id="rId9" Type="http://schemas.openxmlformats.org/officeDocument/2006/relationships/slide" Target="slide20.xml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png"/><Relationship Id="rId7" Type="http://schemas.openxmlformats.org/officeDocument/2006/relationships/image" Target="../media/image9.svg"/><Relationship Id="rId12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slide" Target="slide1.xml"/><Relationship Id="rId10" Type="http://schemas.openxmlformats.org/officeDocument/2006/relationships/image" Target="../media/image12.png"/><Relationship Id="rId4" Type="http://schemas.openxmlformats.org/officeDocument/2006/relationships/image" Target="../media/image26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slide1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slide1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slide1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899126-A185-8166-0B1D-71DD4ACEB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973" y="2241551"/>
            <a:ext cx="11233150" cy="1150938"/>
          </a:xfrm>
        </p:spPr>
        <p:txBody>
          <a:bodyPr/>
          <a:lstStyle/>
          <a:p>
            <a:pPr algn="l"/>
            <a:r>
              <a:rPr lang="de-CH" dirty="0">
                <a:solidFill>
                  <a:srgbClr val="000000"/>
                </a:solidFill>
              </a:rPr>
              <a:t>Geological </a:t>
            </a:r>
            <a:r>
              <a:rPr lang="de-CH" dirty="0" err="1">
                <a:solidFill>
                  <a:srgbClr val="000000"/>
                </a:solidFill>
              </a:rPr>
              <a:t>map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level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of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detail</a:t>
            </a:r>
            <a:r>
              <a:rPr lang="de-CH" dirty="0">
                <a:solidFill>
                  <a:srgbClr val="000000"/>
                </a:solidFill>
              </a:rPr>
              <a:t> and </a:t>
            </a:r>
            <a:r>
              <a:rPr lang="de-CH" dirty="0" err="1">
                <a:solidFill>
                  <a:srgbClr val="000000"/>
                </a:solidFill>
              </a:rPr>
              <a:t>its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impact</a:t>
            </a:r>
            <a:r>
              <a:rPr lang="de-CH" dirty="0">
                <a:solidFill>
                  <a:srgbClr val="000000"/>
                </a:solidFill>
              </a:rPr>
              <a:t> on </a:t>
            </a:r>
            <a:r>
              <a:rPr lang="de-CH" dirty="0" err="1">
                <a:solidFill>
                  <a:srgbClr val="000000"/>
                </a:solidFill>
              </a:rPr>
              <a:t>our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perception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of</a:t>
            </a:r>
            <a:r>
              <a:rPr lang="de-CH" dirty="0">
                <a:solidFill>
                  <a:srgbClr val="000000"/>
                </a:solidFill>
              </a:rPr>
              <a:t> dominant </a:t>
            </a:r>
            <a:r>
              <a:rPr lang="de-CH" dirty="0" err="1">
                <a:solidFill>
                  <a:srgbClr val="000000"/>
                </a:solidFill>
              </a:rPr>
              <a:t>streamflow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processes</a:t>
            </a:r>
            <a:r>
              <a:rPr lang="de-CH" dirty="0">
                <a:solidFill>
                  <a:srgbClr val="000000"/>
                </a:solidFill>
              </a:rPr>
              <a:t> in large-sample </a:t>
            </a:r>
            <a:r>
              <a:rPr lang="de-CH" dirty="0" err="1">
                <a:solidFill>
                  <a:srgbClr val="000000"/>
                </a:solidFill>
              </a:rPr>
              <a:t>hydrological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studies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08BA09E-B699-8975-F2B6-4EAAEF3FBF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en-GB" dirty="0">
              <a:solidFill>
                <a:srgbClr val="000000"/>
              </a:solidFill>
            </a:endParaRPr>
          </a:p>
          <a:p>
            <a:pPr algn="l"/>
            <a:r>
              <a:rPr lang="en-GB" dirty="0">
                <a:solidFill>
                  <a:srgbClr val="000000"/>
                </a:solidFill>
              </a:rPr>
              <a:t>Thiago M. do Nascimento</a:t>
            </a:r>
            <a:endParaRPr lang="en-GB" dirty="0"/>
          </a:p>
          <a:p>
            <a:pPr algn="l"/>
            <a:r>
              <a:rPr lang="en-GB" sz="1600" b="0" dirty="0">
                <a:solidFill>
                  <a:srgbClr val="000000"/>
                </a:solidFill>
                <a:cs typeface="Arial"/>
              </a:rPr>
              <a:t>Julia Rudlang, </a:t>
            </a:r>
            <a:r>
              <a:rPr lang="de-CH" sz="1600" b="0" dirty="0">
                <a:solidFill>
                  <a:srgbClr val="000000"/>
                </a:solidFill>
                <a:cs typeface="Arial"/>
              </a:rPr>
              <a:t>Sebastian Gnann, Jan </a:t>
            </a:r>
            <a:r>
              <a:rPr lang="en-GB" sz="1600" b="0" dirty="0">
                <a:solidFill>
                  <a:srgbClr val="000000"/>
                </a:solidFill>
                <a:cs typeface="Arial"/>
              </a:rPr>
              <a:t>Seibert, Markus Hrachowitz and Fabrizio Fenicia</a:t>
            </a:r>
            <a:endParaRPr lang="en-GB" sz="1600" b="0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0AD66-70BF-0DA7-73BA-19253911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98" y="5965850"/>
            <a:ext cx="514613" cy="6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4">
            <a:extLst>
              <a:ext uri="{FF2B5EF4-FFF2-40B4-BE49-F238E27FC236}">
                <a16:creationId xmlns:a16="http://schemas.microsoft.com/office/drawing/2014/main" id="{2EB46180-3F20-258D-B58E-2C16D6CD3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803" y="5961768"/>
            <a:ext cx="490106" cy="686149"/>
          </a:xfrm>
          <a:prstGeom prst="rect">
            <a:avLst/>
          </a:prstGeom>
        </p:spPr>
      </p:pic>
      <p:pic>
        <p:nvPicPr>
          <p:cNvPr id="10" name="Graphic 9" descr="Home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4DB3AA7C-3D68-892C-EC6E-6206F9A4F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4775" y="5407641"/>
            <a:ext cx="459495" cy="459495"/>
          </a:xfrm>
          <a:prstGeom prst="rect">
            <a:avLst/>
          </a:prstGeom>
        </p:spPr>
      </p:pic>
      <p:pic>
        <p:nvPicPr>
          <p:cNvPr id="12" name="Graphic 11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F00D39-3EE2-C060-A188-55782BF6F6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9984523" y="5869463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AB5D40-0C4C-DA7C-6E46-CA554A645268}"/>
              </a:ext>
            </a:extLst>
          </p:cNvPr>
          <p:cNvSpPr txBox="1"/>
          <p:nvPr/>
        </p:nvSpPr>
        <p:spPr>
          <a:xfrm>
            <a:off x="9539240" y="5156061"/>
            <a:ext cx="1262109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b="1" dirty="0">
                <a:solidFill>
                  <a:srgbClr val="747474"/>
                </a:solidFill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Navigation</a:t>
            </a:r>
          </a:p>
        </p:txBody>
      </p:sp>
      <p:pic>
        <p:nvPicPr>
          <p:cNvPr id="8" name="Graphic 7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7D8EFC8-90AD-0926-5189-89258A8265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24523" y="5869463"/>
            <a:ext cx="360000" cy="36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040680-A856-9D36-D4C6-3AECF0B5CCA1}"/>
              </a:ext>
            </a:extLst>
          </p:cNvPr>
          <p:cNvSpPr txBox="1"/>
          <p:nvPr/>
        </p:nvSpPr>
        <p:spPr>
          <a:xfrm>
            <a:off x="10383094" y="5559526"/>
            <a:ext cx="1068070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b="1" dirty="0">
                <a:solidFill>
                  <a:srgbClr val="747474"/>
                </a:solidFill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Back </a:t>
            </a:r>
            <a:r>
              <a:rPr lang="de-CH" b="1" dirty="0" err="1">
                <a:solidFill>
                  <a:srgbClr val="747474"/>
                </a:solidFill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here</a:t>
            </a:r>
            <a:endParaRPr lang="de-CH" b="1" dirty="0">
              <a:solidFill>
                <a:srgbClr val="747474"/>
              </a:solidFill>
              <a:latin typeface="+mj-lt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8480D4-3E69-1FDA-A7EF-8E8B88B191C6}"/>
              </a:ext>
            </a:extLst>
          </p:cNvPr>
          <p:cNvSpPr txBox="1"/>
          <p:nvPr/>
        </p:nvSpPr>
        <p:spPr>
          <a:xfrm>
            <a:off x="10383094" y="5919374"/>
            <a:ext cx="1427450" cy="3275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b="1" dirty="0" err="1">
                <a:solidFill>
                  <a:srgbClr val="747474"/>
                </a:solidFill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For</a:t>
            </a:r>
            <a:r>
              <a:rPr lang="de-CH" b="1" dirty="0">
                <a:solidFill>
                  <a:srgbClr val="747474"/>
                </a:solidFill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(back)wards</a:t>
            </a:r>
          </a:p>
        </p:txBody>
      </p:sp>
      <p:sp>
        <p:nvSpPr>
          <p:cNvPr id="14" name="Rectangle 13">
            <a:hlinkClick r:id="rId12" action="ppaction://hlinksldjump"/>
            <a:extLst>
              <a:ext uri="{FF2B5EF4-FFF2-40B4-BE49-F238E27FC236}">
                <a16:creationId xmlns:a16="http://schemas.microsoft.com/office/drawing/2014/main" id="{C014F64E-538A-4B2D-D68D-0E71866D8391}"/>
              </a:ext>
            </a:extLst>
          </p:cNvPr>
          <p:cNvSpPr/>
          <p:nvPr/>
        </p:nvSpPr>
        <p:spPr>
          <a:xfrm>
            <a:off x="9785237" y="6321337"/>
            <a:ext cx="398571" cy="343447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pc="-20" dirty="0"/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D5C965-7A6B-3B33-EED2-7FBCC17F16A1}"/>
              </a:ext>
            </a:extLst>
          </p:cNvPr>
          <p:cNvSpPr txBox="1"/>
          <p:nvPr/>
        </p:nvSpPr>
        <p:spPr>
          <a:xfrm>
            <a:off x="10383094" y="6321337"/>
            <a:ext cx="1068070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b="1" dirty="0">
                <a:solidFill>
                  <a:srgbClr val="747474"/>
                </a:solidFill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Go </a:t>
            </a:r>
            <a:r>
              <a:rPr lang="de-CH" b="1" dirty="0" err="1">
                <a:solidFill>
                  <a:srgbClr val="747474"/>
                </a:solidFill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to</a:t>
            </a:r>
            <a:r>
              <a:rPr lang="de-CH" b="1" dirty="0">
                <a:solidFill>
                  <a:srgbClr val="747474"/>
                </a:solidFill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CH" b="1" dirty="0" err="1">
                <a:solidFill>
                  <a:srgbClr val="747474"/>
                </a:solidFill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content</a:t>
            </a:r>
            <a:endParaRPr lang="de-CH" b="1" dirty="0">
              <a:solidFill>
                <a:srgbClr val="747474"/>
              </a:solidFill>
              <a:latin typeface="+mj-lt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4F297B-DC58-258A-8DBB-89B7CEA81C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51" y="5973401"/>
            <a:ext cx="681722" cy="68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99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3839145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Reclassification of the geological maps</a:t>
            </a:r>
          </a:p>
          <a:p>
            <a:pPr marL="501750" lvl="2" indent="-285750"/>
            <a:r>
              <a:rPr lang="de-CH" dirty="0"/>
              <a:t>Here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reclassified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different </a:t>
            </a:r>
            <a:r>
              <a:rPr lang="de-CH" dirty="0" err="1"/>
              <a:t>geological</a:t>
            </a:r>
            <a:r>
              <a:rPr lang="de-CH" dirty="0"/>
              <a:t> </a:t>
            </a:r>
            <a:r>
              <a:rPr lang="de-CH" dirty="0" err="1"/>
              <a:t>classes</a:t>
            </a:r>
            <a:r>
              <a:rPr lang="de-CH" dirty="0"/>
              <a:t> </a:t>
            </a:r>
            <a:r>
              <a:rPr lang="de-CH" dirty="0" err="1"/>
              <a:t>into</a:t>
            </a:r>
            <a:r>
              <a:rPr lang="de-CH" dirty="0"/>
              <a:t> 4 </a:t>
            </a:r>
            <a:r>
              <a:rPr lang="de-CH" dirty="0" err="1"/>
              <a:t>permeabilties</a:t>
            </a:r>
            <a:r>
              <a:rPr lang="de-CH" dirty="0"/>
              <a:t>. </a:t>
            </a:r>
            <a:endParaRPr lang="en-US" dirty="0"/>
          </a:p>
          <a:p>
            <a:pPr marL="501750" lvl="2" indent="-285750"/>
            <a:r>
              <a:rPr lang="en-US" dirty="0"/>
              <a:t>We explored the methodology used by previous work.</a:t>
            </a:r>
          </a:p>
          <a:p>
            <a:pPr marL="501750" lvl="2" indent="-285750"/>
            <a:r>
              <a:rPr lang="en-US" dirty="0"/>
              <a:t>e.g., unconsolidated sediments were categorized as “high permeability”.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CDEA5-5437-A571-A899-E5E173860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61"/>
          <a:stretch/>
        </p:blipFill>
        <p:spPr>
          <a:xfrm>
            <a:off x="4463032" y="2607344"/>
            <a:ext cx="1973955" cy="3625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513C0-F39E-8B08-E7EE-8BB837F57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7" r="46664"/>
          <a:stretch/>
        </p:blipFill>
        <p:spPr>
          <a:xfrm>
            <a:off x="6523597" y="2607345"/>
            <a:ext cx="1973955" cy="3625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98410-A5D4-4876-95CB-66094C1E32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3" r="14578"/>
          <a:stretch/>
        </p:blipFill>
        <p:spPr>
          <a:xfrm>
            <a:off x="8561690" y="2515246"/>
            <a:ext cx="1973955" cy="36259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8FC4E0-4D07-7B0F-AD8F-F64001D86764}"/>
              </a:ext>
            </a:extLst>
          </p:cNvPr>
          <p:cNvSpPr/>
          <p:nvPr/>
        </p:nvSpPr>
        <p:spPr>
          <a:xfrm>
            <a:off x="6236340" y="4420320"/>
            <a:ext cx="299323" cy="150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D0087-C502-2616-72C4-5CB337D77A62}"/>
              </a:ext>
            </a:extLst>
          </p:cNvPr>
          <p:cNvSpPr/>
          <p:nvPr/>
        </p:nvSpPr>
        <p:spPr>
          <a:xfrm>
            <a:off x="8300200" y="4420320"/>
            <a:ext cx="197352" cy="1720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pic>
        <p:nvPicPr>
          <p:cNvPr id="3" name="Graphic 2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C473CD9B-6F22-5A15-F7DD-92D1DE1F8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4" name="Graphic 3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F19D6B-F357-052D-03C3-00371E698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8" name="Graphic 7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ACC605-AEB1-CECB-0AE5-5E8275D9C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10" name="Rectangle 9">
            <a:hlinkClick r:id="rId11" action="ppaction://hlinksldjump"/>
            <a:extLst>
              <a:ext uri="{FF2B5EF4-FFF2-40B4-BE49-F238E27FC236}">
                <a16:creationId xmlns:a16="http://schemas.microsoft.com/office/drawing/2014/main" id="{F3DA1690-1AA9-058D-6E8E-C62CAE551BA3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761D35-B5FC-DF4E-6FB4-4DC8885DE7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46" y="2562226"/>
            <a:ext cx="6194941" cy="39109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4AF049-D829-CA56-3D03-BCCF5FC91E16}"/>
              </a:ext>
            </a:extLst>
          </p:cNvPr>
          <p:cNvSpPr txBox="1"/>
          <p:nvPr/>
        </p:nvSpPr>
        <p:spPr>
          <a:xfrm>
            <a:off x="5062883" y="2482584"/>
            <a:ext cx="69532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Global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062C1E-8955-7C4C-4904-EB9884A9EDB5}"/>
              </a:ext>
            </a:extLst>
          </p:cNvPr>
          <p:cNvSpPr txBox="1"/>
          <p:nvPr/>
        </p:nvSpPr>
        <p:spPr>
          <a:xfrm>
            <a:off x="6838749" y="2481554"/>
            <a:ext cx="118444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Continental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340856-C4CE-5058-F2F9-0DB7705E4D3C}"/>
              </a:ext>
            </a:extLst>
          </p:cNvPr>
          <p:cNvSpPr txBox="1"/>
          <p:nvPr/>
        </p:nvSpPr>
        <p:spPr>
          <a:xfrm>
            <a:off x="8497552" y="2481554"/>
            <a:ext cx="1796872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Regional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BB6AC-6433-98A3-C9AD-378E392D083A}"/>
              </a:ext>
            </a:extLst>
          </p:cNvPr>
          <p:cNvSpPr/>
          <p:nvPr/>
        </p:nvSpPr>
        <p:spPr>
          <a:xfrm>
            <a:off x="5167313" y="2723608"/>
            <a:ext cx="4743450" cy="82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</p:spTree>
    <p:extLst>
      <p:ext uri="{BB962C8B-B14F-4D97-AF65-F5344CB8AC3E}">
        <p14:creationId xmlns:p14="http://schemas.microsoft.com/office/powerpoint/2010/main" val="309996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Methodology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3560763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r>
              <a:rPr lang="en-US" dirty="0"/>
              <a:t>Main hypothesis</a:t>
            </a:r>
          </a:p>
          <a:p>
            <a:pPr marL="501750" lvl="2" indent="-285750"/>
            <a:r>
              <a:rPr lang="en-US" dirty="0"/>
              <a:t>Increased correlation with higher map detail.</a:t>
            </a:r>
          </a:p>
          <a:p>
            <a:pPr marL="501750" lvl="2" indent="-285750"/>
            <a:r>
              <a:rPr lang="en-US" dirty="0"/>
              <a:t>Consistency of correlations with physical understanding.</a:t>
            </a:r>
          </a:p>
          <a:p>
            <a:pPr marL="0" lvl="2" indent="0">
              <a:buNone/>
            </a:pPr>
            <a:r>
              <a:rPr lang="en-US" b="1" dirty="0"/>
              <a:t>Overall procedure</a:t>
            </a:r>
          </a:p>
          <a:p>
            <a:pPr lvl="3"/>
            <a:r>
              <a:rPr lang="en-US" dirty="0"/>
              <a:t>We computed the Spearman correlation (</a:t>
            </a:r>
            <a:r>
              <a:rPr lang="en-US" i="1" dirty="0" err="1"/>
              <a:t>rs</a:t>
            </a:r>
            <a:r>
              <a:rPr lang="en-US" dirty="0"/>
              <a:t>) between attributes and signatures. </a:t>
            </a:r>
          </a:p>
          <a:p>
            <a:pPr marL="0" lvl="2" indent="0">
              <a:buNone/>
            </a:pPr>
            <a:endParaRPr lang="en-US" b="1" dirty="0"/>
          </a:p>
          <a:p>
            <a:pPr marL="0" lvl="2" indent="0">
              <a:buNone/>
            </a:pPr>
            <a:r>
              <a:rPr lang="en-US" b="1" dirty="0"/>
              <a:t>	</a:t>
            </a:r>
          </a:p>
          <a:p>
            <a:pPr marL="501750" lvl="2" indent="-285750"/>
            <a:endParaRPr lang="en-US" b="0" dirty="0"/>
          </a:p>
          <a:p>
            <a:pPr marL="501750" lvl="2" indent="-285750"/>
            <a:endParaRPr lang="en-US" b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Graphic 2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9D90F9AF-A4CA-F509-AD8D-F3436040D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8" name="Graphic 7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0DA33A-9699-9248-FFCC-45F5FF249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9" name="Graphic 8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7A7C8B5-E14F-9DAC-089C-C54C269A4A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10" name="Rectangle 9">
            <a:hlinkClick r:id="rId10" action="ppaction://hlinksldjump"/>
            <a:extLst>
              <a:ext uri="{FF2B5EF4-FFF2-40B4-BE49-F238E27FC236}">
                <a16:creationId xmlns:a16="http://schemas.microsoft.com/office/drawing/2014/main" id="{8E28C29F-5CC3-1AB2-3954-9BC28592B28C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D719A8B-38B1-318C-ADE9-7E1414CCA66A}"/>
              </a:ext>
            </a:extLst>
          </p:cNvPr>
          <p:cNvSpPr/>
          <p:nvPr/>
        </p:nvSpPr>
        <p:spPr>
          <a:xfrm>
            <a:off x="4419600" y="4508500"/>
            <a:ext cx="546100" cy="463550"/>
          </a:xfrm>
          <a:prstGeom prst="rightArrow">
            <a:avLst/>
          </a:prstGeom>
          <a:solidFill>
            <a:srgbClr val="3C9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28143F-C0E9-13F3-F1E7-CD3C5BDA9087}"/>
              </a:ext>
            </a:extLst>
          </p:cNvPr>
          <p:cNvSpPr txBox="1">
            <a:spLocks/>
          </p:cNvSpPr>
          <p:nvPr/>
        </p:nvSpPr>
        <p:spPr>
          <a:xfrm>
            <a:off x="5307783" y="4198938"/>
            <a:ext cx="3855267" cy="1171575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dirty="0">
                <a:solidFill>
                  <a:schemeClr val="tx1"/>
                </a:solidFill>
                <a:latin typeface="Arial (body)"/>
              </a:rPr>
              <a:t>We then grouped the maximum </a:t>
            </a:r>
            <a:r>
              <a:rPr lang="en-AU" sz="1800" i="1" dirty="0" err="1">
                <a:solidFill>
                  <a:schemeClr val="tx1"/>
                </a:solidFill>
                <a:latin typeface="Arial (body)"/>
              </a:rPr>
              <a:t>rs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 per group: </a:t>
            </a:r>
            <a:r>
              <a:rPr lang="en-AU" sz="1800" b="1" dirty="0">
                <a:solidFill>
                  <a:srgbClr val="4AD1FF"/>
                </a:solidFill>
                <a:latin typeface="Arial (body)"/>
              </a:rPr>
              <a:t>climate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, </a:t>
            </a:r>
            <a:r>
              <a:rPr lang="en-AU" sz="1800" b="1" dirty="0">
                <a:solidFill>
                  <a:srgbClr val="6E5ECE"/>
                </a:solidFill>
                <a:latin typeface="Arial (body)"/>
              </a:rPr>
              <a:t>topography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, </a:t>
            </a:r>
            <a:r>
              <a:rPr lang="en-AU" sz="1800" b="1" dirty="0">
                <a:solidFill>
                  <a:srgbClr val="7F7F7F"/>
                </a:solidFill>
                <a:latin typeface="Arial (body)"/>
              </a:rPr>
              <a:t>soils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,</a:t>
            </a:r>
            <a:r>
              <a:rPr lang="en-AU" sz="1800" b="1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AU" sz="1800" b="1" dirty="0">
                <a:solidFill>
                  <a:srgbClr val="067F06"/>
                </a:solidFill>
                <a:latin typeface="Arial (body)"/>
              </a:rPr>
              <a:t>land use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 and geology:</a:t>
            </a:r>
            <a:r>
              <a:rPr lang="en-AU" sz="1800" b="1" dirty="0">
                <a:solidFill>
                  <a:srgbClr val="9C4B25"/>
                </a:solidFill>
                <a:latin typeface="Arial (body)"/>
              </a:rPr>
              <a:t> </a:t>
            </a:r>
            <a:r>
              <a:rPr lang="en-AU" sz="1800" b="1" dirty="0">
                <a:solidFill>
                  <a:srgbClr val="FF8A00"/>
                </a:solidFill>
                <a:latin typeface="Arial (body)"/>
              </a:rPr>
              <a:t>global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,</a:t>
            </a:r>
            <a:r>
              <a:rPr lang="en-AU" sz="1800" b="1" dirty="0">
                <a:solidFill>
                  <a:srgbClr val="FF8A00"/>
                </a:solidFill>
                <a:latin typeface="Arial (body)"/>
              </a:rPr>
              <a:t> </a:t>
            </a:r>
            <a:r>
              <a:rPr lang="en-AU" sz="1800" b="1" dirty="0">
                <a:solidFill>
                  <a:srgbClr val="9C4B25"/>
                </a:solidFill>
                <a:latin typeface="Arial (body)"/>
              </a:rPr>
              <a:t>continental 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and</a:t>
            </a:r>
            <a:r>
              <a:rPr lang="en-AU" sz="1800" b="1" dirty="0">
                <a:solidFill>
                  <a:srgbClr val="9C4B25"/>
                </a:solidFill>
                <a:latin typeface="Arial (body)"/>
              </a:rPr>
              <a:t> </a:t>
            </a:r>
            <a:r>
              <a:rPr lang="en-AU" sz="1800" b="1" dirty="0">
                <a:solidFill>
                  <a:schemeClr val="tx1"/>
                </a:solidFill>
                <a:latin typeface="Arial (body)"/>
              </a:rPr>
              <a:t>regional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. 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7C1B13A-87CC-0537-F83E-95C7AEBE5432}"/>
              </a:ext>
            </a:extLst>
          </p:cNvPr>
          <p:cNvSpPr/>
          <p:nvPr/>
        </p:nvSpPr>
        <p:spPr>
          <a:xfrm>
            <a:off x="9232083" y="4552950"/>
            <a:ext cx="546100" cy="463550"/>
          </a:xfrm>
          <a:prstGeom prst="rightArrow">
            <a:avLst/>
          </a:prstGeom>
          <a:solidFill>
            <a:srgbClr val="3C9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8FF8E28-1CFC-68CF-6CB7-CA030CAF65C2}"/>
              </a:ext>
            </a:extLst>
          </p:cNvPr>
          <p:cNvSpPr txBox="1">
            <a:spLocks/>
          </p:cNvSpPr>
          <p:nvPr/>
        </p:nvSpPr>
        <p:spPr>
          <a:xfrm>
            <a:off x="9929530" y="4446191"/>
            <a:ext cx="2027519" cy="58816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err="1">
                <a:solidFill>
                  <a:schemeClr val="tx1"/>
                </a:solidFill>
                <a:latin typeface="+mj-lt"/>
              </a:rPr>
              <a:t>Exploratory</a:t>
            </a:r>
            <a:r>
              <a:rPr lang="de-CH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+mj-lt"/>
              </a:rPr>
              <a:t>statistical</a:t>
            </a:r>
            <a:r>
              <a:rPr lang="de-CH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+mj-lt"/>
              </a:rPr>
              <a:t>analysis</a:t>
            </a:r>
            <a:r>
              <a:rPr lang="de-CH" sz="1800" dirty="0">
                <a:solidFill>
                  <a:schemeClr val="tx1"/>
                </a:solidFill>
                <a:latin typeface="+mj-lt"/>
              </a:rPr>
              <a:t> </a:t>
            </a:r>
            <a:endParaRPr lang="en-AU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91052C-3D25-99E3-E8F8-316BAB21602B}"/>
              </a:ext>
            </a:extLst>
          </p:cNvPr>
          <p:cNvSpPr txBox="1">
            <a:spLocks/>
          </p:cNvSpPr>
          <p:nvPr/>
        </p:nvSpPr>
        <p:spPr>
          <a:xfrm>
            <a:off x="1390508" y="5391278"/>
            <a:ext cx="2027519" cy="58816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/>
                </a:solidFill>
                <a:latin typeface="+mj-lt"/>
              </a:rPr>
              <a:t>6 x 47 x 63 = 20,727 </a:t>
            </a:r>
            <a:r>
              <a:rPr lang="fr-FR" sz="1400" dirty="0" err="1">
                <a:solidFill>
                  <a:schemeClr val="tx1"/>
                </a:solidFill>
                <a:latin typeface="+mj-lt"/>
              </a:rPr>
              <a:t>correlation</a:t>
            </a:r>
            <a:r>
              <a:rPr lang="fr-FR" sz="1400" dirty="0">
                <a:solidFill>
                  <a:schemeClr val="tx1"/>
                </a:solidFill>
                <a:latin typeface="+mj-lt"/>
              </a:rPr>
              <a:t> values.</a:t>
            </a:r>
            <a:endParaRPr lang="en-AU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6DE561-D2C5-E36E-9C4F-16940D6AA892}"/>
              </a:ext>
            </a:extLst>
          </p:cNvPr>
          <p:cNvSpPr txBox="1">
            <a:spLocks/>
          </p:cNvSpPr>
          <p:nvPr/>
        </p:nvSpPr>
        <p:spPr>
          <a:xfrm>
            <a:off x="6287034" y="5391278"/>
            <a:ext cx="2027519" cy="58816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/>
                </a:solidFill>
                <a:latin typeface="+mj-lt"/>
              </a:rPr>
              <a:t>6 x 7 x 63 = 2,646 </a:t>
            </a:r>
            <a:r>
              <a:rPr lang="fr-FR" sz="1400" dirty="0" err="1">
                <a:solidFill>
                  <a:schemeClr val="tx1"/>
                </a:solidFill>
                <a:latin typeface="+mj-lt"/>
              </a:rPr>
              <a:t>correlation</a:t>
            </a:r>
            <a:r>
              <a:rPr lang="fr-FR" sz="1400" dirty="0">
                <a:solidFill>
                  <a:schemeClr val="tx1"/>
                </a:solidFill>
                <a:latin typeface="+mj-lt"/>
              </a:rPr>
              <a:t> values.</a:t>
            </a:r>
            <a:endParaRPr lang="en-AU" sz="11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1985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075F92B-D258-24A5-21C6-7A43C8F8C20F}"/>
              </a:ext>
            </a:extLst>
          </p:cNvPr>
          <p:cNvSpPr txBox="1">
            <a:spLocks/>
          </p:cNvSpPr>
          <p:nvPr/>
        </p:nvSpPr>
        <p:spPr>
          <a:xfrm>
            <a:off x="1390508" y="5391278"/>
            <a:ext cx="2027519" cy="58816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/>
                </a:solidFill>
                <a:latin typeface="+mj-lt"/>
              </a:rPr>
              <a:t>6 x 47 x 63 = 17,766 </a:t>
            </a:r>
            <a:r>
              <a:rPr lang="fr-FR" sz="1400" dirty="0" err="1">
                <a:solidFill>
                  <a:schemeClr val="tx1"/>
                </a:solidFill>
                <a:latin typeface="+mj-lt"/>
              </a:rPr>
              <a:t>correlation</a:t>
            </a:r>
            <a:r>
              <a:rPr lang="fr-FR" sz="1400" dirty="0">
                <a:solidFill>
                  <a:schemeClr val="tx1"/>
                </a:solidFill>
                <a:latin typeface="+mj-lt"/>
              </a:rPr>
              <a:t> values.</a:t>
            </a:r>
            <a:endParaRPr lang="en-AU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6EFD2DD-FB09-EAF9-AF5E-D952AFA94331}"/>
              </a:ext>
            </a:extLst>
          </p:cNvPr>
          <p:cNvSpPr txBox="1">
            <a:spLocks/>
          </p:cNvSpPr>
          <p:nvPr/>
        </p:nvSpPr>
        <p:spPr>
          <a:xfrm>
            <a:off x="6287034" y="5391278"/>
            <a:ext cx="2027519" cy="58816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/>
                </a:solidFill>
                <a:latin typeface="+mj-lt"/>
              </a:rPr>
              <a:t>6 x 7 x 63 = 2,646 </a:t>
            </a:r>
            <a:r>
              <a:rPr lang="fr-FR" sz="1400" dirty="0" err="1">
                <a:solidFill>
                  <a:schemeClr val="tx1"/>
                </a:solidFill>
                <a:latin typeface="+mj-lt"/>
              </a:rPr>
              <a:t>correlation</a:t>
            </a:r>
            <a:r>
              <a:rPr lang="fr-FR" sz="1400" dirty="0">
                <a:solidFill>
                  <a:schemeClr val="tx1"/>
                </a:solidFill>
                <a:latin typeface="+mj-lt"/>
              </a:rPr>
              <a:t> values.</a:t>
            </a:r>
            <a:endParaRPr lang="en-AU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Methodology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3560763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r>
              <a:rPr lang="en-US" dirty="0"/>
              <a:t>Main hypothesis</a:t>
            </a:r>
          </a:p>
          <a:p>
            <a:pPr marL="501750" lvl="2" indent="-285750"/>
            <a:r>
              <a:rPr lang="en-US" dirty="0"/>
              <a:t>Increased correlation with higher map detail.</a:t>
            </a:r>
          </a:p>
          <a:p>
            <a:pPr marL="501750" lvl="2" indent="-285750"/>
            <a:r>
              <a:rPr lang="en-US" dirty="0"/>
              <a:t>Consistency of correlations with physical understanding.</a:t>
            </a:r>
          </a:p>
          <a:p>
            <a:pPr marL="0" lvl="2" indent="0">
              <a:buNone/>
            </a:pPr>
            <a:r>
              <a:rPr lang="en-US" b="1" dirty="0"/>
              <a:t>Overall procedure</a:t>
            </a:r>
          </a:p>
          <a:p>
            <a:pPr lvl="3"/>
            <a:r>
              <a:rPr lang="en-US" dirty="0"/>
              <a:t>We computed the Spearman correlation (</a:t>
            </a:r>
            <a:r>
              <a:rPr lang="en-US" i="1" dirty="0" err="1"/>
              <a:t>rs</a:t>
            </a:r>
            <a:r>
              <a:rPr lang="en-US" dirty="0"/>
              <a:t>) between attributes and signatures. </a:t>
            </a:r>
          </a:p>
          <a:p>
            <a:pPr marL="0" lvl="2" indent="0">
              <a:buNone/>
            </a:pPr>
            <a:endParaRPr lang="en-US" b="1" dirty="0"/>
          </a:p>
          <a:p>
            <a:pPr marL="0" lvl="2" indent="0">
              <a:buNone/>
            </a:pPr>
            <a:r>
              <a:rPr lang="en-US" b="1" dirty="0"/>
              <a:t>	</a:t>
            </a:r>
          </a:p>
          <a:p>
            <a:pPr marL="501750" lvl="2" indent="-285750"/>
            <a:endParaRPr lang="en-US" b="0" dirty="0"/>
          </a:p>
          <a:p>
            <a:pPr marL="501750" lvl="2" indent="-285750"/>
            <a:endParaRPr lang="en-US" b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Graphic 2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9D90F9AF-A4CA-F509-AD8D-F3436040D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8" name="Graphic 7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0DA33A-9699-9248-FFCC-45F5FF249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9" name="Graphic 8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7A7C8B5-E14F-9DAC-089C-C54C269A4A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10" name="Rectangle 9">
            <a:hlinkClick r:id="rId10" action="ppaction://hlinksldjump"/>
            <a:extLst>
              <a:ext uri="{FF2B5EF4-FFF2-40B4-BE49-F238E27FC236}">
                <a16:creationId xmlns:a16="http://schemas.microsoft.com/office/drawing/2014/main" id="{8E28C29F-5CC3-1AB2-3954-9BC28592B28C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D719A8B-38B1-318C-ADE9-7E1414CCA66A}"/>
              </a:ext>
            </a:extLst>
          </p:cNvPr>
          <p:cNvSpPr/>
          <p:nvPr/>
        </p:nvSpPr>
        <p:spPr>
          <a:xfrm>
            <a:off x="4419600" y="4508500"/>
            <a:ext cx="546100" cy="463550"/>
          </a:xfrm>
          <a:prstGeom prst="rightArrow">
            <a:avLst/>
          </a:prstGeom>
          <a:solidFill>
            <a:srgbClr val="3C9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28143F-C0E9-13F3-F1E7-CD3C5BDA9087}"/>
              </a:ext>
            </a:extLst>
          </p:cNvPr>
          <p:cNvSpPr txBox="1">
            <a:spLocks/>
          </p:cNvSpPr>
          <p:nvPr/>
        </p:nvSpPr>
        <p:spPr>
          <a:xfrm>
            <a:off x="5307783" y="4198938"/>
            <a:ext cx="3855267" cy="1171575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dirty="0">
                <a:solidFill>
                  <a:schemeClr val="tx1"/>
                </a:solidFill>
                <a:latin typeface="Arial (body)"/>
              </a:rPr>
              <a:t>We then grouped the maximum </a:t>
            </a:r>
            <a:r>
              <a:rPr lang="en-AU" sz="1800" i="1" dirty="0" err="1">
                <a:solidFill>
                  <a:schemeClr val="tx1"/>
                </a:solidFill>
                <a:latin typeface="Arial (body)"/>
              </a:rPr>
              <a:t>rs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 per group: </a:t>
            </a:r>
            <a:r>
              <a:rPr lang="en-AU" sz="1800" b="1" dirty="0">
                <a:solidFill>
                  <a:srgbClr val="4AD1FF"/>
                </a:solidFill>
                <a:latin typeface="Arial (body)"/>
              </a:rPr>
              <a:t>climate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, </a:t>
            </a:r>
            <a:r>
              <a:rPr lang="en-AU" sz="1800" b="1" dirty="0">
                <a:solidFill>
                  <a:srgbClr val="6E5ECE"/>
                </a:solidFill>
                <a:latin typeface="Arial (body)"/>
              </a:rPr>
              <a:t>topography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, </a:t>
            </a:r>
            <a:r>
              <a:rPr lang="en-AU" sz="1800" b="1" dirty="0">
                <a:solidFill>
                  <a:srgbClr val="7F7F7F"/>
                </a:solidFill>
                <a:latin typeface="Arial (body)"/>
              </a:rPr>
              <a:t>soils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,</a:t>
            </a:r>
            <a:r>
              <a:rPr lang="en-AU" sz="1800" b="1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AU" sz="1800" b="1" dirty="0">
                <a:solidFill>
                  <a:srgbClr val="067F06"/>
                </a:solidFill>
                <a:latin typeface="Arial (body)"/>
              </a:rPr>
              <a:t>land use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 and geology:</a:t>
            </a:r>
            <a:r>
              <a:rPr lang="en-AU" sz="1800" b="1" dirty="0">
                <a:solidFill>
                  <a:srgbClr val="9C4B25"/>
                </a:solidFill>
                <a:latin typeface="Arial (body)"/>
              </a:rPr>
              <a:t> </a:t>
            </a:r>
            <a:r>
              <a:rPr lang="en-AU" sz="1800" b="1" dirty="0">
                <a:solidFill>
                  <a:srgbClr val="FF8A00"/>
                </a:solidFill>
                <a:latin typeface="Arial (body)"/>
              </a:rPr>
              <a:t>global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,</a:t>
            </a:r>
            <a:r>
              <a:rPr lang="en-AU" sz="1800" b="1" dirty="0">
                <a:solidFill>
                  <a:srgbClr val="FF8A00"/>
                </a:solidFill>
                <a:latin typeface="Arial (body)"/>
              </a:rPr>
              <a:t> </a:t>
            </a:r>
            <a:r>
              <a:rPr lang="en-AU" sz="1800" b="1" dirty="0">
                <a:solidFill>
                  <a:srgbClr val="9C4B25"/>
                </a:solidFill>
                <a:latin typeface="Arial (body)"/>
              </a:rPr>
              <a:t>continental 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and</a:t>
            </a:r>
            <a:r>
              <a:rPr lang="en-AU" sz="1800" b="1" dirty="0">
                <a:solidFill>
                  <a:srgbClr val="9C4B25"/>
                </a:solidFill>
                <a:latin typeface="Arial (body)"/>
              </a:rPr>
              <a:t> </a:t>
            </a:r>
            <a:r>
              <a:rPr lang="en-AU" sz="1800" b="1" dirty="0">
                <a:solidFill>
                  <a:schemeClr val="tx1"/>
                </a:solidFill>
                <a:latin typeface="Arial (body)"/>
              </a:rPr>
              <a:t>regional</a:t>
            </a:r>
            <a:r>
              <a:rPr lang="en-AU" sz="1800" dirty="0">
                <a:solidFill>
                  <a:schemeClr val="tx1"/>
                </a:solidFill>
                <a:latin typeface="Arial (body)"/>
              </a:rPr>
              <a:t>. 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7C1B13A-87CC-0537-F83E-95C7AEBE5432}"/>
              </a:ext>
            </a:extLst>
          </p:cNvPr>
          <p:cNvSpPr/>
          <p:nvPr/>
        </p:nvSpPr>
        <p:spPr>
          <a:xfrm>
            <a:off x="9232083" y="4552950"/>
            <a:ext cx="546100" cy="463550"/>
          </a:xfrm>
          <a:prstGeom prst="rightArrow">
            <a:avLst/>
          </a:prstGeom>
          <a:solidFill>
            <a:srgbClr val="3C9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8FF8E28-1CFC-68CF-6CB7-CA030CAF65C2}"/>
              </a:ext>
            </a:extLst>
          </p:cNvPr>
          <p:cNvSpPr txBox="1">
            <a:spLocks/>
          </p:cNvSpPr>
          <p:nvPr/>
        </p:nvSpPr>
        <p:spPr>
          <a:xfrm>
            <a:off x="9929530" y="4446191"/>
            <a:ext cx="2027519" cy="58816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err="1">
                <a:solidFill>
                  <a:schemeClr val="tx1"/>
                </a:solidFill>
                <a:latin typeface="+mj-lt"/>
              </a:rPr>
              <a:t>Exploratory</a:t>
            </a:r>
            <a:r>
              <a:rPr lang="de-CH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+mj-lt"/>
              </a:rPr>
              <a:t>statistical</a:t>
            </a:r>
            <a:r>
              <a:rPr lang="de-CH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+mj-lt"/>
              </a:rPr>
              <a:t>analysis</a:t>
            </a:r>
            <a:r>
              <a:rPr lang="de-CH" sz="1800" dirty="0">
                <a:solidFill>
                  <a:schemeClr val="tx1"/>
                </a:solidFill>
                <a:latin typeface="+mj-lt"/>
              </a:rPr>
              <a:t> </a:t>
            </a:r>
            <a:endParaRPr lang="en-AU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479C6D-8A31-82FB-49EB-DB48555D3C4E}"/>
              </a:ext>
            </a:extLst>
          </p:cNvPr>
          <p:cNvSpPr/>
          <p:nvPr/>
        </p:nvSpPr>
        <p:spPr>
          <a:xfrm>
            <a:off x="488492" y="1793240"/>
            <a:ext cx="11570158" cy="4323541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50AB62-3420-97FD-17A6-4685ECB656D6}"/>
              </a:ext>
            </a:extLst>
          </p:cNvPr>
          <p:cNvSpPr/>
          <p:nvPr/>
        </p:nvSpPr>
        <p:spPr>
          <a:xfrm>
            <a:off x="488492" y="2224955"/>
            <a:ext cx="11570158" cy="1764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CD1A3F-BC32-3EFF-744E-C035B98ED69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8" t="80409" r="24357" b="534"/>
          <a:stretch/>
        </p:blipFill>
        <p:spPr>
          <a:xfrm>
            <a:off x="703038" y="2102440"/>
            <a:ext cx="1886349" cy="1584344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E7B3FBE-05AA-2DAB-04B1-BC0095B2C16F}"/>
              </a:ext>
            </a:extLst>
          </p:cNvPr>
          <p:cNvSpPr txBox="1">
            <a:spLocks/>
          </p:cNvSpPr>
          <p:nvPr/>
        </p:nvSpPr>
        <p:spPr>
          <a:xfrm>
            <a:off x="2589387" y="2623918"/>
            <a:ext cx="1284113" cy="589182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dirty="0">
                <a:solidFill>
                  <a:schemeClr val="tx1"/>
                </a:solidFill>
                <a:latin typeface="+mj-lt"/>
              </a:rPr>
              <a:t>56 </a:t>
            </a:r>
            <a:r>
              <a:rPr lang="de-CH" sz="1400" dirty="0" err="1">
                <a:solidFill>
                  <a:schemeClr val="tx1"/>
                </a:solidFill>
                <a:latin typeface="+mj-lt"/>
              </a:rPr>
              <a:t>gauges</a:t>
            </a:r>
            <a:r>
              <a:rPr lang="de-CH" sz="1400" dirty="0">
                <a:solidFill>
                  <a:schemeClr val="tx1"/>
                </a:solidFill>
                <a:latin typeface="+mj-lt"/>
              </a:rPr>
              <a:t> = 56 BFI </a:t>
            </a:r>
            <a:r>
              <a:rPr lang="de-CH" sz="1400" dirty="0" err="1">
                <a:solidFill>
                  <a:schemeClr val="tx1"/>
                </a:solidFill>
                <a:latin typeface="+mj-lt"/>
              </a:rPr>
              <a:t>values</a:t>
            </a:r>
            <a:endParaRPr lang="en-AU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DF1F9838-41B0-3EAE-3798-7D404B8C64B5}"/>
              </a:ext>
            </a:extLst>
          </p:cNvPr>
          <p:cNvSpPr/>
          <p:nvPr/>
        </p:nvSpPr>
        <p:spPr>
          <a:xfrm>
            <a:off x="4419600" y="2662837"/>
            <a:ext cx="546100" cy="463550"/>
          </a:xfrm>
          <a:prstGeom prst="rightArrow">
            <a:avLst/>
          </a:prstGeom>
          <a:solidFill>
            <a:srgbClr val="3C9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967FF47-4CA4-97B7-7E45-A7C7FF76A688}"/>
              </a:ext>
            </a:extLst>
          </p:cNvPr>
          <p:cNvSpPr txBox="1">
            <a:spLocks/>
          </p:cNvSpPr>
          <p:nvPr/>
        </p:nvSpPr>
        <p:spPr>
          <a:xfrm>
            <a:off x="8796170" y="2693465"/>
            <a:ext cx="1000920" cy="324456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400" i="1" dirty="0" err="1">
                <a:solidFill>
                  <a:schemeClr val="tx1"/>
                </a:solidFill>
                <a:latin typeface="+mj-lt"/>
              </a:rPr>
              <a:t>rs</a:t>
            </a:r>
            <a:r>
              <a:rPr lang="en-AU" sz="1400" i="1" dirty="0">
                <a:solidFill>
                  <a:schemeClr val="tx1"/>
                </a:solidFill>
                <a:latin typeface="+mj-lt"/>
              </a:rPr>
              <a:t> = 0.72</a:t>
            </a:r>
            <a:endParaRPr lang="en-A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1D99B7C5-E767-9318-EF81-FCD45F7BB776}"/>
              </a:ext>
            </a:extLst>
          </p:cNvPr>
          <p:cNvSpPr/>
          <p:nvPr/>
        </p:nvSpPr>
        <p:spPr>
          <a:xfrm>
            <a:off x="8040122" y="2616003"/>
            <a:ext cx="546100" cy="463550"/>
          </a:xfrm>
          <a:prstGeom prst="rightArrow">
            <a:avLst/>
          </a:prstGeom>
          <a:solidFill>
            <a:srgbClr val="3C9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3316026-AEAC-A853-ADAE-458E37C87BE7}"/>
              </a:ext>
            </a:extLst>
          </p:cNvPr>
          <p:cNvSpPr txBox="1">
            <a:spLocks/>
          </p:cNvSpPr>
          <p:nvPr/>
        </p:nvSpPr>
        <p:spPr>
          <a:xfrm>
            <a:off x="4883760" y="1550627"/>
            <a:ext cx="1870331" cy="39948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 err="1">
                <a:solidFill>
                  <a:srgbClr val="FF0000"/>
                </a:solidFill>
                <a:latin typeface="+mj-lt"/>
              </a:rPr>
              <a:t>For</a:t>
            </a:r>
            <a:r>
              <a:rPr lang="de-CH" sz="1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CH" sz="1800" b="1" dirty="0" err="1">
                <a:solidFill>
                  <a:srgbClr val="FF0000"/>
                </a:solidFill>
                <a:latin typeface="+mj-lt"/>
              </a:rPr>
              <a:t>example</a:t>
            </a:r>
            <a:r>
              <a:rPr lang="de-CH" sz="1800" b="1" dirty="0">
                <a:solidFill>
                  <a:srgbClr val="FF0000"/>
                </a:solidFill>
                <a:latin typeface="+mj-lt"/>
              </a:rPr>
              <a:t>…</a:t>
            </a:r>
            <a:endParaRPr lang="en-AU" sz="1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A219ED-0F9A-4F6C-DD90-21016DA7E3EF}"/>
              </a:ext>
            </a:extLst>
          </p:cNvPr>
          <p:cNvSpPr/>
          <p:nvPr/>
        </p:nvSpPr>
        <p:spPr>
          <a:xfrm>
            <a:off x="544882" y="1920304"/>
            <a:ext cx="11312156" cy="18795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5599A0-57EF-627C-B6D7-F85205CC99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487" y="2156875"/>
            <a:ext cx="2525688" cy="1452598"/>
          </a:xfrm>
          <a:prstGeom prst="rect">
            <a:avLst/>
          </a:prstGeom>
        </p:spPr>
      </p:pic>
      <p:sp>
        <p:nvSpPr>
          <p:cNvPr id="29" name="Arrow: Right 28">
            <a:extLst>
              <a:ext uri="{FF2B5EF4-FFF2-40B4-BE49-F238E27FC236}">
                <a16:creationId xmlns:a16="http://schemas.microsoft.com/office/drawing/2014/main" id="{BF8ADB8E-4A81-ADE2-FA60-62975522D638}"/>
              </a:ext>
            </a:extLst>
          </p:cNvPr>
          <p:cNvSpPr/>
          <p:nvPr/>
        </p:nvSpPr>
        <p:spPr>
          <a:xfrm>
            <a:off x="9797090" y="2623918"/>
            <a:ext cx="546100" cy="463550"/>
          </a:xfrm>
          <a:prstGeom prst="rightArrow">
            <a:avLst/>
          </a:prstGeom>
          <a:solidFill>
            <a:srgbClr val="3C9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5197CE-F20C-173A-E17D-901B6B3B29A9}"/>
              </a:ext>
            </a:extLst>
          </p:cNvPr>
          <p:cNvSpPr txBox="1"/>
          <p:nvPr/>
        </p:nvSpPr>
        <p:spPr>
          <a:xfrm>
            <a:off x="10519176" y="2619755"/>
            <a:ext cx="11799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tx1"/>
                </a:solidFill>
                <a:latin typeface="Arial (body)"/>
              </a:rPr>
              <a:t>Stored at the group of </a:t>
            </a:r>
            <a:r>
              <a:rPr lang="en-AU" sz="1400" b="1" dirty="0">
                <a:solidFill>
                  <a:schemeClr val="tx1"/>
                </a:solidFill>
                <a:latin typeface="Arial (body)"/>
              </a:rPr>
              <a:t>geology regional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1421133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3399473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r>
              <a:rPr lang="en-US" dirty="0"/>
              <a:t>Signatures correlation between two geological maps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Most of basins above the diagonal line.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Q mean (85%), Q95 (81%) and BFI (59%).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Mean </a:t>
            </a:r>
            <a:r>
              <a:rPr lang="en-US" b="0" i="1" dirty="0" err="1"/>
              <a:t>rs</a:t>
            </a:r>
            <a:r>
              <a:rPr lang="en-US" b="0" dirty="0"/>
              <a:t> from Moselle increased from 0.45 to 0.60.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EEA78-0453-3BF5-AEF9-DB1DE3B20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99" y="891819"/>
            <a:ext cx="7007486" cy="508762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CBCBF1-09A8-B6CD-C8FA-2EFB1A08BFF3}"/>
              </a:ext>
            </a:extLst>
          </p:cNvPr>
          <p:cNvSpPr txBox="1">
            <a:spLocks/>
          </p:cNvSpPr>
          <p:nvPr/>
        </p:nvSpPr>
        <p:spPr>
          <a:xfrm>
            <a:off x="4664899" y="5908944"/>
            <a:ext cx="7192139" cy="6877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171450" indent="-171450" defTabSz="914269">
              <a:spcBef>
                <a:spcPts val="600"/>
              </a:spcBef>
              <a:buFont typeface="Arial" panose="020B0604020202020204" pitchFamily="34" charset="0"/>
              <a:buChar char="•"/>
              <a:defRPr sz="1400" b="1" i="1">
                <a:latin typeface="+mj-lt"/>
              </a:defRPr>
            </a:lvl1pPr>
            <a:lvl2pPr marL="395942" indent="-323953" defTabSz="914269">
              <a:spcBef>
                <a:spcPts val="300"/>
              </a:spcBef>
              <a:buFont typeface="Open Sans" panose="020B0606030504020204" pitchFamily="34" charset="0"/>
              <a:buChar char="—"/>
              <a:defRPr sz="1600">
                <a:solidFill>
                  <a:schemeClr val="tx2"/>
                </a:solidFill>
                <a:latin typeface="Open Sans" panose="020B0606030504020204" pitchFamily="34" charset="0"/>
              </a:defRPr>
            </a:lvl2pPr>
            <a:lvl3pPr marL="0" indent="0" defTabSz="914269">
              <a:spcBef>
                <a:spcPts val="6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  <a:latin typeface="Open Sans" panose="020B0606030504020204" pitchFamily="34" charset="0"/>
              </a:defRPr>
            </a:lvl3pPr>
            <a:lvl4pPr marL="395942" indent="-215969" defTabSz="914269">
              <a:spcBef>
                <a:spcPts val="300"/>
              </a:spcBef>
              <a:buFont typeface="Symbol" panose="05050102010706020507" pitchFamily="18" charset="2"/>
              <a:buChar char="-"/>
              <a:defRPr sz="1400">
                <a:solidFill>
                  <a:schemeClr val="tx2"/>
                </a:solidFill>
                <a:latin typeface="Open Sans" panose="020B0606030504020204" pitchFamily="34" charset="0"/>
              </a:defRPr>
            </a:lvl4pPr>
            <a:lvl5pPr marL="575916" indent="-179362" defTabSz="914269">
              <a:spcBef>
                <a:spcPts val="300"/>
              </a:spcBef>
              <a:buFont typeface="Symbol" panose="05050102010706020507" pitchFamily="18" charset="2"/>
              <a:buChar char="-"/>
              <a:defRPr sz="1400" baseline="0">
                <a:solidFill>
                  <a:schemeClr val="tx2"/>
                </a:solidFill>
                <a:latin typeface="Open Sans" panose="020B0606030504020204" pitchFamily="34" charset="0"/>
              </a:defRPr>
            </a:lvl5pPr>
            <a:lvl6pPr marL="358723" indent="0" defTabSz="914269"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6pPr>
            <a:lvl7pPr marL="358723" indent="0" defTabSz="914269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7pPr>
            <a:lvl8pPr marL="3428502" indent="-228566" defTabSz="914269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5635" indent="-228566" defTabSz="914269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dirty="0"/>
              <a:t>Scatter plot of the |</a:t>
            </a:r>
            <a:r>
              <a:rPr lang="en-US" dirty="0" err="1"/>
              <a:t>rs</a:t>
            </a:r>
            <a:r>
              <a:rPr lang="en-US" dirty="0"/>
              <a:t>| derived from the global geology map, versus the |</a:t>
            </a:r>
            <a:r>
              <a:rPr lang="en-US" dirty="0" err="1"/>
              <a:t>rs</a:t>
            </a:r>
            <a:r>
              <a:rPr lang="en-US" dirty="0"/>
              <a:t>| from the continental geology map for the streamflow signatures. Each light blue circle represents one of the 63 river basins. </a:t>
            </a:r>
            <a:endParaRPr lang="en-CH" dirty="0"/>
          </a:p>
        </p:txBody>
      </p:sp>
      <p:pic>
        <p:nvPicPr>
          <p:cNvPr id="3" name="Graphic 2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C5CABB02-E97E-03D3-0316-6F7314E7B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6" name="Graphic 5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6D670A-2C92-A699-DB65-306B0C720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8" name="Graphic 7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A446EC0-A389-40EA-C004-78FDEBBD56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10" name="Rectangle 9">
            <a:hlinkClick r:id="rId11" action="ppaction://hlinksldjump"/>
            <a:extLst>
              <a:ext uri="{FF2B5EF4-FFF2-40B4-BE49-F238E27FC236}">
                <a16:creationId xmlns:a16="http://schemas.microsoft.com/office/drawing/2014/main" id="{C891DC1F-A3CE-E314-37D2-C23AC67E2B76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812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3399473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r>
              <a:rPr lang="en-US" dirty="0"/>
              <a:t>Correlation dynamics for the baseflow index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Most basins have at least one attribute with </a:t>
            </a:r>
            <a:r>
              <a:rPr lang="en-US" b="0" i="1" dirty="0" err="1"/>
              <a:t>rs</a:t>
            </a:r>
            <a:r>
              <a:rPr lang="en-US" b="0" dirty="0"/>
              <a:t>.&gt; 0.50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The group with the highest </a:t>
            </a:r>
            <a:r>
              <a:rPr lang="en-US" b="0" i="1" dirty="0" err="1"/>
              <a:t>rs</a:t>
            </a:r>
            <a:r>
              <a:rPr lang="en-US" b="0" i="1" dirty="0"/>
              <a:t> </a:t>
            </a:r>
            <a:r>
              <a:rPr lang="en-US" b="0" dirty="0"/>
              <a:t>varied: land use most often.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Basins were more often correlated to landscape than to climatic attributes.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45854-203B-CE28-71A0-C31B17DA6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2212434"/>
            <a:ext cx="8021248" cy="290884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4CE203-8F46-F65B-FE73-2AB7D1F965C5}"/>
              </a:ext>
            </a:extLst>
          </p:cNvPr>
          <p:cNvSpPr txBox="1">
            <a:spLocks/>
          </p:cNvSpPr>
          <p:nvPr/>
        </p:nvSpPr>
        <p:spPr>
          <a:xfrm>
            <a:off x="4275137" y="5121277"/>
            <a:ext cx="7769472" cy="78710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tx1"/>
                </a:solidFill>
                <a:latin typeface="+mj-lt"/>
              </a:rPr>
              <a:t>Maximums |</a:t>
            </a:r>
            <a:r>
              <a:rPr lang="en-US" sz="1400" b="1" i="1" dirty="0" err="1">
                <a:solidFill>
                  <a:schemeClr val="tx1"/>
                </a:solidFill>
                <a:latin typeface="+mj-lt"/>
              </a:rPr>
              <a:t>rs</a:t>
            </a:r>
            <a:r>
              <a:rPr lang="en-US" sz="1400" b="1" i="1" dirty="0">
                <a:solidFill>
                  <a:schemeClr val="tx1"/>
                </a:solidFill>
                <a:latin typeface="+mj-lt"/>
              </a:rPr>
              <a:t>| for each catchment attribute group for each of the 63 river basins used in the large-scale analysis. Each color represents the respective maximums |</a:t>
            </a:r>
            <a:r>
              <a:rPr lang="en-US" sz="1400" b="1" i="1" dirty="0" err="1">
                <a:solidFill>
                  <a:schemeClr val="tx1"/>
                </a:solidFill>
                <a:latin typeface="+mj-lt"/>
              </a:rPr>
              <a:t>rs</a:t>
            </a:r>
            <a:r>
              <a:rPr lang="en-US" sz="1400" b="1" i="1" dirty="0">
                <a:solidFill>
                  <a:schemeClr val="tx1"/>
                </a:solidFill>
                <a:latin typeface="+mj-lt"/>
              </a:rPr>
              <a:t>| for a specific catchment attribute group (e.g., climate is shown in blue). </a:t>
            </a:r>
            <a:endParaRPr lang="en-CH" sz="1400" b="1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Graphic 3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598E7AC2-0E91-76A2-45BE-D8E3F9A87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10" name="Graphic 9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EA22C2-9649-00CD-13C6-9FA942EC5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11" name="Graphic 10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0293AEE-4C7F-E7B0-4DC8-8933066CC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12" name="Rectangle 11">
            <a:hlinkClick r:id="rId11" action="ppaction://hlinksldjump"/>
            <a:extLst>
              <a:ext uri="{FF2B5EF4-FFF2-40B4-BE49-F238E27FC236}">
                <a16:creationId xmlns:a16="http://schemas.microsoft.com/office/drawing/2014/main" id="{B1D0233C-798E-EAC8-54DA-BBA1A923EF2B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4130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  <a:endParaRPr lang="en-US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45854-203B-CE28-71A0-C31B17DA6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2212434"/>
            <a:ext cx="8021248" cy="2908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0C6067-B3C9-3EAB-043D-83ADB222E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4" y="2993180"/>
            <a:ext cx="3259685" cy="3545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6A19B-5F0C-E127-4CBD-495F05B3529E}"/>
              </a:ext>
            </a:extLst>
          </p:cNvPr>
          <p:cNvSpPr txBox="1"/>
          <p:nvPr/>
        </p:nvSpPr>
        <p:spPr>
          <a:xfrm>
            <a:off x="662676" y="2896006"/>
            <a:ext cx="527162" cy="22665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ADE1C-2379-37F6-D0FD-C99667E42387}"/>
              </a:ext>
            </a:extLst>
          </p:cNvPr>
          <p:cNvSpPr txBox="1"/>
          <p:nvPr/>
        </p:nvSpPr>
        <p:spPr>
          <a:xfrm>
            <a:off x="692356" y="5510625"/>
            <a:ext cx="527162" cy="22665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1FFA8A-05FF-59B1-80E9-6FBA7314962D}"/>
              </a:ext>
            </a:extLst>
          </p:cNvPr>
          <p:cNvSpPr/>
          <p:nvPr/>
        </p:nvSpPr>
        <p:spPr>
          <a:xfrm>
            <a:off x="4802246" y="2361653"/>
            <a:ext cx="835458" cy="233533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89A3FE-378C-72C3-3853-A92F63AE37CC}"/>
              </a:ext>
            </a:extLst>
          </p:cNvPr>
          <p:cNvSpPr/>
          <p:nvPr/>
        </p:nvSpPr>
        <p:spPr>
          <a:xfrm>
            <a:off x="5718839" y="2361653"/>
            <a:ext cx="3747503" cy="233533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9B8649-21C9-6B04-ACDE-9CFC5D31966A}"/>
              </a:ext>
            </a:extLst>
          </p:cNvPr>
          <p:cNvSpPr/>
          <p:nvPr/>
        </p:nvSpPr>
        <p:spPr>
          <a:xfrm>
            <a:off x="9586238" y="2361653"/>
            <a:ext cx="1301043" cy="233533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95E4C1-8662-1F51-CCE5-92A8A5BC77E9}"/>
              </a:ext>
            </a:extLst>
          </p:cNvPr>
          <p:cNvSpPr/>
          <p:nvPr/>
        </p:nvSpPr>
        <p:spPr>
          <a:xfrm>
            <a:off x="11007177" y="2361653"/>
            <a:ext cx="849861" cy="233533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D1CA92-BB19-7382-6294-73B0B4714066}"/>
              </a:ext>
            </a:extLst>
          </p:cNvPr>
          <p:cNvSpPr/>
          <p:nvPr/>
        </p:nvSpPr>
        <p:spPr>
          <a:xfrm>
            <a:off x="4532529" y="2361653"/>
            <a:ext cx="149821" cy="233533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372579-B4CD-5F0B-6DE8-32EF72D85B98}"/>
              </a:ext>
            </a:extLst>
          </p:cNvPr>
          <p:cNvSpPr/>
          <p:nvPr/>
        </p:nvSpPr>
        <p:spPr>
          <a:xfrm>
            <a:off x="4682350" y="2822141"/>
            <a:ext cx="149821" cy="1710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52BD1B0-F003-A006-F37B-5752546AD8BD}"/>
              </a:ext>
            </a:extLst>
          </p:cNvPr>
          <p:cNvSpPr/>
          <p:nvPr/>
        </p:nvSpPr>
        <p:spPr>
          <a:xfrm>
            <a:off x="5598943" y="3541866"/>
            <a:ext cx="149821" cy="1710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54B406-C7B6-42B5-C113-D74944EB2047}"/>
              </a:ext>
            </a:extLst>
          </p:cNvPr>
          <p:cNvSpPr/>
          <p:nvPr/>
        </p:nvSpPr>
        <p:spPr>
          <a:xfrm>
            <a:off x="9466342" y="2945907"/>
            <a:ext cx="149821" cy="1710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AC764D-1695-787D-B2EA-EC250D1B5DDE}"/>
              </a:ext>
            </a:extLst>
          </p:cNvPr>
          <p:cNvSpPr/>
          <p:nvPr/>
        </p:nvSpPr>
        <p:spPr>
          <a:xfrm>
            <a:off x="10872319" y="3399815"/>
            <a:ext cx="149821" cy="1710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548A3E-AFDF-AA25-D3F7-2AD8AEA824F5}"/>
              </a:ext>
            </a:extLst>
          </p:cNvPr>
          <p:cNvSpPr/>
          <p:nvPr/>
        </p:nvSpPr>
        <p:spPr>
          <a:xfrm>
            <a:off x="11819877" y="2466776"/>
            <a:ext cx="149821" cy="1710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F80280-7E2A-4058-3441-25C5368CBDE1}"/>
              </a:ext>
            </a:extLst>
          </p:cNvPr>
          <p:cNvSpPr/>
          <p:nvPr/>
        </p:nvSpPr>
        <p:spPr>
          <a:xfrm>
            <a:off x="5637704" y="2376873"/>
            <a:ext cx="111061" cy="113600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41183A-1416-AC7F-BC04-1B6095363DD9}"/>
              </a:ext>
            </a:extLst>
          </p:cNvPr>
          <p:cNvSpPr/>
          <p:nvPr/>
        </p:nvSpPr>
        <p:spPr>
          <a:xfrm>
            <a:off x="4682350" y="3025038"/>
            <a:ext cx="81135" cy="8397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40C071-1280-A5EA-5700-19EC8EA3936B}"/>
              </a:ext>
            </a:extLst>
          </p:cNvPr>
          <p:cNvSpPr/>
          <p:nvPr/>
        </p:nvSpPr>
        <p:spPr>
          <a:xfrm>
            <a:off x="4710469" y="2365362"/>
            <a:ext cx="91776" cy="42492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F46CE1-56B1-26DB-0666-3E2F57E0742E}"/>
              </a:ext>
            </a:extLst>
          </p:cNvPr>
          <p:cNvSpPr/>
          <p:nvPr/>
        </p:nvSpPr>
        <p:spPr>
          <a:xfrm>
            <a:off x="4652424" y="3800670"/>
            <a:ext cx="149821" cy="1710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1A584A0-2BB8-8E74-C1FA-896FD7C916D1}"/>
              </a:ext>
            </a:extLst>
          </p:cNvPr>
          <p:cNvSpPr/>
          <p:nvPr/>
        </p:nvSpPr>
        <p:spPr>
          <a:xfrm>
            <a:off x="5598942" y="3649870"/>
            <a:ext cx="149821" cy="1710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6B1612F-C261-4AB6-BDEB-47B49D842CE3}"/>
              </a:ext>
            </a:extLst>
          </p:cNvPr>
          <p:cNvSpPr/>
          <p:nvPr/>
        </p:nvSpPr>
        <p:spPr>
          <a:xfrm>
            <a:off x="9473578" y="3032111"/>
            <a:ext cx="149821" cy="1710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3DF6809-18B8-73BB-B7FE-37715F734551}"/>
              </a:ext>
            </a:extLst>
          </p:cNvPr>
          <p:cNvSpPr/>
          <p:nvPr/>
        </p:nvSpPr>
        <p:spPr>
          <a:xfrm>
            <a:off x="10897977" y="2862431"/>
            <a:ext cx="149821" cy="1710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5DD0FB1-E03F-FC1D-100B-78E41175067F}"/>
              </a:ext>
            </a:extLst>
          </p:cNvPr>
          <p:cNvSpPr/>
          <p:nvPr/>
        </p:nvSpPr>
        <p:spPr>
          <a:xfrm>
            <a:off x="11823497" y="2556382"/>
            <a:ext cx="149821" cy="1710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717F6F-D8BE-9554-2712-075B29BA43FC}"/>
              </a:ext>
            </a:extLst>
          </p:cNvPr>
          <p:cNvSpPr/>
          <p:nvPr/>
        </p:nvSpPr>
        <p:spPr>
          <a:xfrm>
            <a:off x="9461841" y="3232669"/>
            <a:ext cx="161558" cy="73904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8DB1DC-DE64-4E8B-524F-7B5F81F0B7FD}"/>
              </a:ext>
            </a:extLst>
          </p:cNvPr>
          <p:cNvSpPr/>
          <p:nvPr/>
        </p:nvSpPr>
        <p:spPr>
          <a:xfrm>
            <a:off x="9449129" y="2357901"/>
            <a:ext cx="161558" cy="55848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6A3D04-6E53-1B6B-B74A-65525116A087}"/>
              </a:ext>
            </a:extLst>
          </p:cNvPr>
          <p:cNvSpPr/>
          <p:nvPr/>
        </p:nvSpPr>
        <p:spPr>
          <a:xfrm>
            <a:off x="10862833" y="2353569"/>
            <a:ext cx="195590" cy="502326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48D360-2336-3383-AD76-FAA956AA1E0B}"/>
              </a:ext>
            </a:extLst>
          </p:cNvPr>
          <p:cNvSpPr/>
          <p:nvPr/>
        </p:nvSpPr>
        <p:spPr>
          <a:xfrm>
            <a:off x="11863616" y="2759430"/>
            <a:ext cx="56330" cy="117875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99498F-9109-E558-E012-97428652828D}"/>
              </a:ext>
            </a:extLst>
          </p:cNvPr>
          <p:cNvSpPr/>
          <p:nvPr/>
        </p:nvSpPr>
        <p:spPr>
          <a:xfrm>
            <a:off x="10865116" y="3643002"/>
            <a:ext cx="182681" cy="29419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2C0E236-1176-C87D-F2B6-2D8988955A24}"/>
              </a:ext>
            </a:extLst>
          </p:cNvPr>
          <p:cNvSpPr/>
          <p:nvPr/>
        </p:nvSpPr>
        <p:spPr>
          <a:xfrm>
            <a:off x="10850541" y="3073946"/>
            <a:ext cx="293298" cy="29419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pic>
        <p:nvPicPr>
          <p:cNvPr id="5" name="Graphic 4" descr="Home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C3FD1AE0-FED0-1305-0BA6-747EF2CE0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7" name="Graphic 6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EA74550-126E-7FD8-F41D-FA32CDA73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33" name="Graphic 32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C3DED8F-F15F-5883-EF1D-823C74D0CC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34" name="Rectangle 33">
            <a:hlinkClick r:id="rId12" action="ppaction://hlinksldjump"/>
            <a:extLst>
              <a:ext uri="{FF2B5EF4-FFF2-40B4-BE49-F238E27FC236}">
                <a16:creationId xmlns:a16="http://schemas.microsoft.com/office/drawing/2014/main" id="{85F479B1-0482-98DD-7A42-77A69E72FA86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  <p:sp>
        <p:nvSpPr>
          <p:cNvPr id="40" name="Textplatzhalter 2">
            <a:extLst>
              <a:ext uri="{FF2B5EF4-FFF2-40B4-BE49-F238E27FC236}">
                <a16:creationId xmlns:a16="http://schemas.microsoft.com/office/drawing/2014/main" id="{97D706D3-8348-1E86-A675-20C2E26282B4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3399473" cy="5023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r>
              <a:rPr lang="en-US" dirty="0"/>
              <a:t>Correlation dynamics for the baseflow index</a:t>
            </a:r>
          </a:p>
        </p:txBody>
      </p:sp>
    </p:spTree>
    <p:extLst>
      <p:ext uri="{BB962C8B-B14F-4D97-AF65-F5344CB8AC3E}">
        <p14:creationId xmlns:p14="http://schemas.microsoft.com/office/powerpoint/2010/main" val="883398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8" y="2283495"/>
            <a:ext cx="3278018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r>
              <a:rPr lang="en-US" dirty="0"/>
              <a:t>Further exploration of representative basins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 err="1"/>
              <a:t>Cinca</a:t>
            </a:r>
            <a:r>
              <a:rPr lang="en-US" b="0" dirty="0"/>
              <a:t>: continental map presents finer details and higher </a:t>
            </a:r>
            <a:r>
              <a:rPr lang="en-US" b="0" i="1" dirty="0" err="1"/>
              <a:t>rs</a:t>
            </a:r>
            <a:r>
              <a:rPr lang="en-US" b="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Garonne and </a:t>
            </a:r>
            <a:r>
              <a:rPr lang="en-US" b="0" dirty="0" err="1"/>
              <a:t>Viene</a:t>
            </a:r>
            <a:r>
              <a:rPr lang="en-US" b="0" dirty="0"/>
              <a:t>: both maps present similar pattern and </a:t>
            </a:r>
            <a:r>
              <a:rPr lang="en-US" b="0" i="1" dirty="0" err="1"/>
              <a:t>rs</a:t>
            </a:r>
            <a:r>
              <a:rPr lang="en-US" b="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Narew: continental map presents more heterogeneity and higher </a:t>
            </a:r>
            <a:r>
              <a:rPr lang="en-US" b="0" i="1" dirty="0" err="1"/>
              <a:t>rs</a:t>
            </a:r>
            <a:r>
              <a:rPr lang="en-US" b="0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F1A3B3-920E-A636-92DE-99820162A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17" y="1290610"/>
            <a:ext cx="7498095" cy="2331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6B5CDD-F9E4-C2C0-4E84-0460B48F4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17" y="3523421"/>
            <a:ext cx="7498095" cy="2511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28BDD4-923B-A52F-2906-C85ADEF0460C}"/>
              </a:ext>
            </a:extLst>
          </p:cNvPr>
          <p:cNvSpPr txBox="1"/>
          <p:nvPr/>
        </p:nvSpPr>
        <p:spPr>
          <a:xfrm>
            <a:off x="4070017" y="1146859"/>
            <a:ext cx="1492583" cy="3952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Global </a:t>
            </a:r>
            <a:r>
              <a:rPr lang="de-CH" sz="1600" b="1" dirty="0" err="1"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maps</a:t>
            </a:r>
            <a:endParaRPr lang="de-CH" sz="1600" b="1" dirty="0">
              <a:latin typeface="+mj-lt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BD60D-BA08-8492-1D94-AF453F438871}"/>
              </a:ext>
            </a:extLst>
          </p:cNvPr>
          <p:cNvSpPr txBox="1"/>
          <p:nvPr/>
        </p:nvSpPr>
        <p:spPr>
          <a:xfrm>
            <a:off x="4070017" y="3554202"/>
            <a:ext cx="1492583" cy="22146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Continental </a:t>
            </a:r>
            <a:r>
              <a:rPr lang="de-CH" sz="1600" b="1" dirty="0" err="1"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maps</a:t>
            </a:r>
            <a:endParaRPr lang="de-CH" sz="1600" b="1" dirty="0">
              <a:latin typeface="+mj-lt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51096-A828-437E-C45D-6035050B60CA}"/>
              </a:ext>
            </a:extLst>
          </p:cNvPr>
          <p:cNvSpPr txBox="1"/>
          <p:nvPr/>
        </p:nvSpPr>
        <p:spPr>
          <a:xfrm>
            <a:off x="5038694" y="1439556"/>
            <a:ext cx="508651" cy="24634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200" b="1" dirty="0" err="1"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Cinca</a:t>
            </a:r>
            <a:endParaRPr lang="de-CH" sz="1200" b="1" dirty="0">
              <a:latin typeface="+mj-lt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3584F9-4858-CBEA-423A-18ABE30BE71B}"/>
              </a:ext>
            </a:extLst>
          </p:cNvPr>
          <p:cNvSpPr txBox="1"/>
          <p:nvPr/>
        </p:nvSpPr>
        <p:spPr>
          <a:xfrm>
            <a:off x="6706537" y="1465310"/>
            <a:ext cx="814404" cy="28750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200" b="1" dirty="0"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Garonne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6421EC-9070-3D83-4162-235C02D688FF}"/>
              </a:ext>
            </a:extLst>
          </p:cNvPr>
          <p:cNvSpPr txBox="1"/>
          <p:nvPr/>
        </p:nvSpPr>
        <p:spPr>
          <a:xfrm>
            <a:off x="8558198" y="1439555"/>
            <a:ext cx="624840" cy="28750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200" b="1" dirty="0" err="1"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Viene</a:t>
            </a:r>
            <a:endParaRPr lang="de-CH" sz="1200" b="1" dirty="0">
              <a:latin typeface="+mj-lt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9F830F-25DF-23CC-93B3-4CBE30611A0F}"/>
              </a:ext>
            </a:extLst>
          </p:cNvPr>
          <p:cNvSpPr txBox="1"/>
          <p:nvPr/>
        </p:nvSpPr>
        <p:spPr>
          <a:xfrm>
            <a:off x="10342230" y="1465310"/>
            <a:ext cx="624840" cy="28750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200" b="1" dirty="0">
                <a:latin typeface="+mj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Narew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6BC902-B2FD-460C-8D6C-153B6E3AEE6F}"/>
              </a:ext>
            </a:extLst>
          </p:cNvPr>
          <p:cNvSpPr txBox="1">
            <a:spLocks/>
          </p:cNvSpPr>
          <p:nvPr/>
        </p:nvSpPr>
        <p:spPr>
          <a:xfrm>
            <a:off x="4087566" y="5979445"/>
            <a:ext cx="7769472" cy="39528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171450" indent="-171450" defTabSz="914269">
              <a:spcBef>
                <a:spcPts val="600"/>
              </a:spcBef>
              <a:buFont typeface="Arial" panose="020B0604020202020204" pitchFamily="34" charset="0"/>
              <a:buChar char="•"/>
              <a:defRPr sz="1400" b="1" i="1">
                <a:latin typeface="+mj-lt"/>
              </a:defRPr>
            </a:lvl1pPr>
            <a:lvl2pPr marL="395942" indent="-323953" defTabSz="914269">
              <a:spcBef>
                <a:spcPts val="300"/>
              </a:spcBef>
              <a:buFont typeface="Open Sans" panose="020B0606030504020204" pitchFamily="34" charset="0"/>
              <a:buChar char="—"/>
              <a:defRPr sz="1600">
                <a:solidFill>
                  <a:schemeClr val="tx2"/>
                </a:solidFill>
                <a:latin typeface="Open Sans" panose="020B0606030504020204" pitchFamily="34" charset="0"/>
              </a:defRPr>
            </a:lvl2pPr>
            <a:lvl3pPr marL="0" indent="0" defTabSz="914269">
              <a:spcBef>
                <a:spcPts val="6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  <a:latin typeface="Open Sans" panose="020B0606030504020204" pitchFamily="34" charset="0"/>
              </a:defRPr>
            </a:lvl3pPr>
            <a:lvl4pPr marL="395942" indent="-215969" defTabSz="914269">
              <a:spcBef>
                <a:spcPts val="300"/>
              </a:spcBef>
              <a:buFont typeface="Symbol" panose="05050102010706020507" pitchFamily="18" charset="2"/>
              <a:buChar char="-"/>
              <a:defRPr sz="1400">
                <a:solidFill>
                  <a:schemeClr val="tx2"/>
                </a:solidFill>
                <a:latin typeface="Open Sans" panose="020B0606030504020204" pitchFamily="34" charset="0"/>
              </a:defRPr>
            </a:lvl4pPr>
            <a:lvl5pPr marL="575916" indent="-179362" defTabSz="914269">
              <a:spcBef>
                <a:spcPts val="300"/>
              </a:spcBef>
              <a:buFont typeface="Symbol" panose="05050102010706020507" pitchFamily="18" charset="2"/>
              <a:buChar char="-"/>
              <a:defRPr sz="1400" baseline="0">
                <a:solidFill>
                  <a:schemeClr val="tx2"/>
                </a:solidFill>
                <a:latin typeface="Open Sans" panose="020B0606030504020204" pitchFamily="34" charset="0"/>
              </a:defRPr>
            </a:lvl5pPr>
            <a:lvl6pPr marL="358723" indent="0" defTabSz="914269"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6pPr>
            <a:lvl7pPr marL="358723" indent="0" defTabSz="914269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7pPr>
            <a:lvl8pPr marL="3428502" indent="-228566" defTabSz="914269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5635" indent="-228566" defTabSz="914269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dirty="0"/>
              <a:t>Spatial distribution of the permeability categories across four selected basins for the global and continental geology maps. </a:t>
            </a:r>
            <a:endParaRPr lang="en-CH" dirty="0"/>
          </a:p>
        </p:txBody>
      </p:sp>
      <p:pic>
        <p:nvPicPr>
          <p:cNvPr id="3" name="Graphic 2" descr="Home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229328FE-9918-1E02-8559-5A299513D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4" name="Graphic 3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90609B-0C8E-F314-9590-30FF9935A6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6" name="Graphic 5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A9967DD-2F65-333B-7862-9B53B50C88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16" name="Rectangle 15">
            <a:hlinkClick r:id="rId12" action="ppaction://hlinksldjump"/>
            <a:extLst>
              <a:ext uri="{FF2B5EF4-FFF2-40B4-BE49-F238E27FC236}">
                <a16:creationId xmlns:a16="http://schemas.microsoft.com/office/drawing/2014/main" id="{E7D1F934-3DE2-CAA8-E84F-416D05094971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2589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3399473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r>
              <a:rPr lang="en-US" dirty="0"/>
              <a:t>Moselle basin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Consistent increase in </a:t>
            </a:r>
            <a:r>
              <a:rPr lang="en-US" b="0" i="1" dirty="0"/>
              <a:t>|</a:t>
            </a:r>
            <a:r>
              <a:rPr lang="en-US" b="0" i="1" dirty="0" err="1"/>
              <a:t>rs</a:t>
            </a:r>
            <a:r>
              <a:rPr lang="en-US" b="0" i="1" dirty="0"/>
              <a:t>| </a:t>
            </a:r>
            <a:r>
              <a:rPr lang="en-US" b="0" dirty="0"/>
              <a:t>values from global to regional maps.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Geology became the group with the highest correlation in four signatures.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FDC slope </a:t>
            </a:r>
            <a:r>
              <a:rPr lang="en-US" b="0" i="1" dirty="0"/>
              <a:t>|</a:t>
            </a:r>
            <a:r>
              <a:rPr lang="en-US" b="0" i="1" dirty="0" err="1"/>
              <a:t>rs</a:t>
            </a:r>
            <a:r>
              <a:rPr lang="en-US" b="0" i="1" dirty="0"/>
              <a:t>|</a:t>
            </a:r>
            <a:r>
              <a:rPr lang="en-US" b="0" dirty="0"/>
              <a:t> increased from 0.22 to 0.70.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EEDF5-A749-2DDD-2291-DEEA919DB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1937789"/>
            <a:ext cx="7900432" cy="404165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E13B15CB-C53C-1798-F4CD-ACCF1D5433A2}"/>
              </a:ext>
            </a:extLst>
          </p:cNvPr>
          <p:cNvSpPr/>
          <p:nvPr/>
        </p:nvSpPr>
        <p:spPr>
          <a:xfrm>
            <a:off x="4658377" y="5927168"/>
            <a:ext cx="2650246" cy="199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BA1977-F70A-90DF-9973-9BF44DDC1154}"/>
              </a:ext>
            </a:extLst>
          </p:cNvPr>
          <p:cNvSpPr/>
          <p:nvPr/>
        </p:nvSpPr>
        <p:spPr>
          <a:xfrm>
            <a:off x="4658376" y="2630510"/>
            <a:ext cx="2650246" cy="1806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6492EDB-5FAB-CE5B-F2D5-F89A9AED7A63}"/>
              </a:ext>
            </a:extLst>
          </p:cNvPr>
          <p:cNvSpPr txBox="1">
            <a:spLocks/>
          </p:cNvSpPr>
          <p:nvPr/>
        </p:nvSpPr>
        <p:spPr>
          <a:xfrm>
            <a:off x="4108451" y="1449911"/>
            <a:ext cx="7748588" cy="39528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171450" indent="-171450" defTabSz="914269">
              <a:spcBef>
                <a:spcPts val="600"/>
              </a:spcBef>
              <a:buFont typeface="Arial" panose="020B0604020202020204" pitchFamily="34" charset="0"/>
              <a:buChar char="•"/>
              <a:defRPr sz="1400" b="1" i="1">
                <a:latin typeface="+mj-lt"/>
              </a:defRPr>
            </a:lvl1pPr>
            <a:lvl2pPr marL="395942" indent="-323953" defTabSz="914269">
              <a:spcBef>
                <a:spcPts val="300"/>
              </a:spcBef>
              <a:buFont typeface="Open Sans" panose="020B0606030504020204" pitchFamily="34" charset="0"/>
              <a:buChar char="—"/>
              <a:defRPr sz="1600">
                <a:solidFill>
                  <a:schemeClr val="tx2"/>
                </a:solidFill>
                <a:latin typeface="Open Sans" panose="020B0606030504020204" pitchFamily="34" charset="0"/>
              </a:defRPr>
            </a:lvl2pPr>
            <a:lvl3pPr marL="0" indent="0" defTabSz="914269">
              <a:spcBef>
                <a:spcPts val="6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  <a:latin typeface="Open Sans" panose="020B0606030504020204" pitchFamily="34" charset="0"/>
              </a:defRPr>
            </a:lvl3pPr>
            <a:lvl4pPr marL="395942" indent="-215969" defTabSz="914269">
              <a:spcBef>
                <a:spcPts val="300"/>
              </a:spcBef>
              <a:buFont typeface="Symbol" panose="05050102010706020507" pitchFamily="18" charset="2"/>
              <a:buChar char="-"/>
              <a:defRPr sz="1400">
                <a:solidFill>
                  <a:schemeClr val="tx2"/>
                </a:solidFill>
                <a:latin typeface="Open Sans" panose="020B0606030504020204" pitchFamily="34" charset="0"/>
              </a:defRPr>
            </a:lvl4pPr>
            <a:lvl5pPr marL="575916" indent="-179362" defTabSz="914269">
              <a:spcBef>
                <a:spcPts val="300"/>
              </a:spcBef>
              <a:buFont typeface="Symbol" panose="05050102010706020507" pitchFamily="18" charset="2"/>
              <a:buChar char="-"/>
              <a:defRPr sz="1400" baseline="0">
                <a:solidFill>
                  <a:schemeClr val="tx2"/>
                </a:solidFill>
                <a:latin typeface="Open Sans" panose="020B0606030504020204" pitchFamily="34" charset="0"/>
              </a:defRPr>
            </a:lvl5pPr>
            <a:lvl6pPr marL="358723" indent="0" defTabSz="914269"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6pPr>
            <a:lvl7pPr marL="358723" indent="0" defTabSz="914269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7pPr>
            <a:lvl8pPr marL="3428502" indent="-228566" defTabSz="914269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5635" indent="-228566" defTabSz="914269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dirty="0"/>
              <a:t>Heatmap of maximum |</a:t>
            </a:r>
            <a:r>
              <a:rPr lang="en-US" dirty="0" err="1"/>
              <a:t>rs</a:t>
            </a:r>
            <a:r>
              <a:rPr lang="en-US" dirty="0"/>
              <a:t>| for the set of streamflow signatures in relation to the seven attribute groups used in this work. Notice that the |</a:t>
            </a:r>
            <a:r>
              <a:rPr lang="en-US" dirty="0" err="1"/>
              <a:t>rs</a:t>
            </a:r>
            <a:r>
              <a:rPr lang="en-US" dirty="0"/>
              <a:t>| values are in absolute terms</a:t>
            </a:r>
            <a:r>
              <a:rPr lang="de-CH" dirty="0"/>
              <a:t>.</a:t>
            </a:r>
            <a:endParaRPr lang="en-US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BE931A7-7510-7CED-5F41-D3CAE749C24B}"/>
              </a:ext>
            </a:extLst>
          </p:cNvPr>
          <p:cNvSpPr txBox="1">
            <a:spLocks/>
          </p:cNvSpPr>
          <p:nvPr/>
        </p:nvSpPr>
        <p:spPr>
          <a:xfrm>
            <a:off x="3928742" y="2261977"/>
            <a:ext cx="624816" cy="25760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Q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14FBF78C-CB0F-6570-0FD1-56B6C271CFBF}"/>
              </a:ext>
            </a:extLst>
          </p:cNvPr>
          <p:cNvSpPr txBox="1">
            <a:spLocks/>
          </p:cNvSpPr>
          <p:nvPr/>
        </p:nvSpPr>
        <p:spPr>
          <a:xfrm>
            <a:off x="3983081" y="2703363"/>
            <a:ext cx="610756" cy="42826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FDC </a:t>
            </a:r>
            <a:r>
              <a:rPr lang="de-CH" sz="1400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Slope</a:t>
            </a:r>
            <a:endParaRPr lang="de-CH" sz="1400" b="1" dirty="0">
              <a:latin typeface="Sans Serif   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10E86C6F-3C50-E331-52D1-3F70C3A16B2C}"/>
              </a:ext>
            </a:extLst>
          </p:cNvPr>
          <p:cNvSpPr txBox="1">
            <a:spLocks/>
          </p:cNvSpPr>
          <p:nvPr/>
        </p:nvSpPr>
        <p:spPr>
          <a:xfrm>
            <a:off x="3952752" y="3421857"/>
            <a:ext cx="610756" cy="30105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BFI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16B70433-E504-87EC-B587-A88A5A6F4DE7}"/>
              </a:ext>
            </a:extLst>
          </p:cNvPr>
          <p:cNvSpPr txBox="1">
            <a:spLocks/>
          </p:cNvSpPr>
          <p:nvPr/>
        </p:nvSpPr>
        <p:spPr>
          <a:xfrm>
            <a:off x="3934712" y="4012902"/>
            <a:ext cx="610756" cy="30105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HFD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A8123587-96CA-5B4C-788B-D62E118C4E34}"/>
              </a:ext>
            </a:extLst>
          </p:cNvPr>
          <p:cNvSpPr txBox="1">
            <a:spLocks/>
          </p:cNvSpPr>
          <p:nvPr/>
        </p:nvSpPr>
        <p:spPr>
          <a:xfrm>
            <a:off x="3938547" y="4610034"/>
            <a:ext cx="610756" cy="30105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Q5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B14F4AAC-B93D-4E40-A649-79E5150A18EC}"/>
              </a:ext>
            </a:extLst>
          </p:cNvPr>
          <p:cNvSpPr txBox="1">
            <a:spLocks/>
          </p:cNvSpPr>
          <p:nvPr/>
        </p:nvSpPr>
        <p:spPr>
          <a:xfrm>
            <a:off x="3965540" y="5216232"/>
            <a:ext cx="610756" cy="30105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Q95</a:t>
            </a:r>
          </a:p>
        </p:txBody>
      </p:sp>
      <p:pic>
        <p:nvPicPr>
          <p:cNvPr id="3" name="Graphic 2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741456E5-EDD6-5A47-4DA2-E6617A383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5" name="Graphic 4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58663E-990A-DAEB-58E9-709C79B29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8" name="Graphic 7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B9E51F-2C1A-1528-6879-B72F93AEBD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9" name="Rectangle 8">
            <a:hlinkClick r:id="rId11" action="ppaction://hlinksldjump"/>
            <a:extLst>
              <a:ext uri="{FF2B5EF4-FFF2-40B4-BE49-F238E27FC236}">
                <a16:creationId xmlns:a16="http://schemas.microsoft.com/office/drawing/2014/main" id="{BBEE8B70-8491-10E2-3AB2-5723C5F7074E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3969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3399473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r>
              <a:rPr lang="en-US" dirty="0"/>
              <a:t>Moselle basin: Signatures versus high permeability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Global map performs poorly mainly in smaller catchments.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Many catchments covering a single geology class in the global map.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This suggests that its lower correlations stem from its less heterogeneity.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F01F9-31D5-CBDD-BBAD-7352820BD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27" y="1341437"/>
            <a:ext cx="7541596" cy="4426773"/>
          </a:xfrm>
          <a:prstGeom prst="rect">
            <a:avLst/>
          </a:prstGeom>
        </p:spPr>
      </p:pic>
      <p:sp>
        <p:nvSpPr>
          <p:cNvPr id="6" name="Rechteck 7">
            <a:extLst>
              <a:ext uri="{FF2B5EF4-FFF2-40B4-BE49-F238E27FC236}">
                <a16:creationId xmlns:a16="http://schemas.microsoft.com/office/drawing/2014/main" id="{26FC179E-327F-5EE4-284B-566EE597E36E}"/>
              </a:ext>
            </a:extLst>
          </p:cNvPr>
          <p:cNvSpPr/>
          <p:nvPr/>
        </p:nvSpPr>
        <p:spPr>
          <a:xfrm>
            <a:off x="4624627" y="5768210"/>
            <a:ext cx="74456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+mj-lt"/>
              </a:rPr>
              <a:t>Scatter plots showing the correlation between the high-permeability percentages of area in each Moselle sub-catchment versus selected streamflow signatures. The </a:t>
            </a:r>
            <a:r>
              <a:rPr lang="en-US" sz="1400" b="1" i="1" dirty="0" err="1">
                <a:latin typeface="+mj-lt"/>
              </a:rPr>
              <a:t>colours</a:t>
            </a:r>
            <a:r>
              <a:rPr lang="en-US" sz="1400" b="1" i="1" dirty="0">
                <a:latin typeface="+mj-lt"/>
              </a:rPr>
              <a:t> of the circles and their respective sizes represent their area range.</a:t>
            </a:r>
          </a:p>
        </p:txBody>
      </p:sp>
      <p:pic>
        <p:nvPicPr>
          <p:cNvPr id="3" name="Graphic 2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EEC4C6D1-82B4-3833-85E6-B0B097734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4" name="Graphic 3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169D06-130D-F0D6-9DE8-027EBBAEB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11" name="Graphic 10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3E13754-699A-56B1-A0F4-2799889BD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12" name="Rectangle 11">
            <a:hlinkClick r:id="rId11" action="ppaction://hlinksldjump"/>
            <a:extLst>
              <a:ext uri="{FF2B5EF4-FFF2-40B4-BE49-F238E27FC236}">
                <a16:creationId xmlns:a16="http://schemas.microsoft.com/office/drawing/2014/main" id="{3716336F-572B-1C4E-F44B-FD2563EBDF7D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3CEED-3C18-FB3B-1455-E559509E032F}"/>
              </a:ext>
            </a:extLst>
          </p:cNvPr>
          <p:cNvSpPr/>
          <p:nvPr/>
        </p:nvSpPr>
        <p:spPr>
          <a:xfrm>
            <a:off x="4716049" y="1440494"/>
            <a:ext cx="194153" cy="3858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B178A1-E71B-C5FD-8169-83A93C3C732A}"/>
              </a:ext>
            </a:extLst>
          </p:cNvPr>
          <p:cNvSpPr/>
          <p:nvPr/>
        </p:nvSpPr>
        <p:spPr>
          <a:xfrm>
            <a:off x="6607479" y="1437363"/>
            <a:ext cx="194153" cy="3858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</p:spTree>
    <p:extLst>
      <p:ext uri="{BB962C8B-B14F-4D97-AF65-F5344CB8AC3E}">
        <p14:creationId xmlns:p14="http://schemas.microsoft.com/office/powerpoint/2010/main" val="271518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3399473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r>
              <a:rPr lang="en-US" dirty="0"/>
              <a:t>Small-scale analysis: Moselle sub-catchments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No single attribute presented </a:t>
            </a:r>
            <a:r>
              <a:rPr lang="en-US" b="0" i="1" dirty="0" err="1"/>
              <a:t>rs</a:t>
            </a:r>
            <a:r>
              <a:rPr lang="en-US" b="0" dirty="0"/>
              <a:t> &gt; 0.50 for BFI across all 5 catchments.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Regional map was the only one that provided a more consistent pattern (high permeability attribute).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3B27B-8422-A093-7D43-6EF8FE504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48" y="1197693"/>
            <a:ext cx="8123845" cy="5111009"/>
          </a:xfrm>
          <a:prstGeom prst="rect">
            <a:avLst/>
          </a:prstGeom>
        </p:spPr>
      </p:pic>
      <p:pic>
        <p:nvPicPr>
          <p:cNvPr id="3" name="Graphic 2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55142355-FBAE-4B2A-0476-4C6EE68E1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5" name="Graphic 4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30F5-3AD6-3876-F7D4-22C0781E5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8" name="Graphic 7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110C1E2-E160-95B6-A65F-F54A69155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9" name="Rectangle 8">
            <a:hlinkClick r:id="rId11" action="ppaction://hlinksldjump"/>
            <a:extLst>
              <a:ext uri="{FF2B5EF4-FFF2-40B4-BE49-F238E27FC236}">
                <a16:creationId xmlns:a16="http://schemas.microsoft.com/office/drawing/2014/main" id="{FD24FA4D-4134-F052-1315-F0AB80BFCAF3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CCA5D8-1209-4E0B-0371-D533B47FC39F}"/>
              </a:ext>
            </a:extLst>
          </p:cNvPr>
          <p:cNvSpPr/>
          <p:nvPr/>
        </p:nvSpPr>
        <p:spPr>
          <a:xfrm>
            <a:off x="4460318" y="3210870"/>
            <a:ext cx="6519462" cy="2181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</p:spTree>
    <p:extLst>
      <p:ext uri="{BB962C8B-B14F-4D97-AF65-F5344CB8AC3E}">
        <p14:creationId xmlns:p14="http://schemas.microsoft.com/office/powerpoint/2010/main" val="276782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information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6" y="2283495"/>
            <a:ext cx="6208714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r>
              <a:rPr lang="en-US" dirty="0"/>
              <a:t>Recently many large-sample hydrology datasets have been available worldwide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This enabled several studies exploring the drivers of streamflow generation at large scales.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Most of them found that streamflow is more correlated with climate than with landscape.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This has often been attributed to the limited level of detail in available landscape datasets.</a:t>
            </a:r>
          </a:p>
        </p:txBody>
      </p:sp>
      <p:pic>
        <p:nvPicPr>
          <p:cNvPr id="16" name="Picture 2" descr="Caravan - A global community dataset for large-sample hydrology">
            <a:extLst>
              <a:ext uri="{FF2B5EF4-FFF2-40B4-BE49-F238E27FC236}">
                <a16:creationId xmlns:a16="http://schemas.microsoft.com/office/drawing/2014/main" id="{4894507C-31E9-36D4-9F08-A03AEC17C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151" y="2283495"/>
            <a:ext cx="1429796" cy="69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GRDC Data Download provides River Discharge Data online - European Drought  Centre">
            <a:extLst>
              <a:ext uri="{FF2B5EF4-FFF2-40B4-BE49-F238E27FC236}">
                <a16:creationId xmlns:a16="http://schemas.microsoft.com/office/drawing/2014/main" id="{F75DD957-40BB-7004-8D96-3734C0455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92" y="2336906"/>
            <a:ext cx="1296970" cy="69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eep Learning for Rainfall-Runoff Modeling">
            <a:extLst>
              <a:ext uri="{FF2B5EF4-FFF2-40B4-BE49-F238E27FC236}">
                <a16:creationId xmlns:a16="http://schemas.microsoft.com/office/drawing/2014/main" id="{7B43A13D-EBFC-7894-C420-30BBD1014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662" y="2334013"/>
            <a:ext cx="716759" cy="71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733F089-20EB-600A-6372-15FF3A543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75" y="2283495"/>
            <a:ext cx="534163" cy="76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5151472B-2E5B-E779-9760-26D9D8539896}"/>
              </a:ext>
            </a:extLst>
          </p:cNvPr>
          <p:cNvSpPr txBox="1"/>
          <p:nvPr/>
        </p:nvSpPr>
        <p:spPr>
          <a:xfrm>
            <a:off x="7406145" y="5920592"/>
            <a:ext cx="3232451" cy="184666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>
                <a:ea typeface="+mn-lt"/>
                <a:cs typeface="+mn-lt"/>
              </a:rPr>
              <a:t>www.estreams.eawag.ch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CA672B-F665-B7BF-7027-2CA7CB746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4675" y="3343105"/>
            <a:ext cx="4605272" cy="22982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8B3237-FF9A-DD39-7285-C692BE161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1715" y="5631126"/>
            <a:ext cx="758232" cy="7581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892BC45-461F-F1FC-F5EC-A54F7D111D79}"/>
              </a:ext>
            </a:extLst>
          </p:cNvPr>
          <p:cNvSpPr/>
          <p:nvPr/>
        </p:nvSpPr>
        <p:spPr>
          <a:xfrm>
            <a:off x="6832599" y="1844041"/>
            <a:ext cx="5080915" cy="378708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pic>
        <p:nvPicPr>
          <p:cNvPr id="8" name="Graphic 7" descr="Home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4B9D8C9F-B496-0FF7-13E8-298D315D02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9" name="Graphic 8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5B016F-3C6B-C417-DF5A-D4056178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10" name="Graphic 9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1622E4B-B4C4-2AF0-0C34-5D7EF60963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11" name="Rectangle 10">
            <a:hlinkClick r:id="rId16" action="ppaction://hlinksldjump"/>
            <a:extLst>
              <a:ext uri="{FF2B5EF4-FFF2-40B4-BE49-F238E27FC236}">
                <a16:creationId xmlns:a16="http://schemas.microsoft.com/office/drawing/2014/main" id="{F9B727B9-C75E-A17C-F008-A13D63C467FA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112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B86A86A-D02D-45B6-F86B-E81ECD1E619A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504767" y="3462190"/>
            <a:ext cx="1378803" cy="656593"/>
          </a:xfrm>
          <a:prstGeom prst="line">
            <a:avLst/>
          </a:prstGeom>
          <a:ln w="28575">
            <a:solidFill>
              <a:srgbClr val="EC8D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A929C14-5DEA-2C6F-0E66-7B4F9BA3DC87}"/>
              </a:ext>
            </a:extLst>
          </p:cNvPr>
          <p:cNvSpPr/>
          <p:nvPr/>
        </p:nvSpPr>
        <p:spPr bwMode="auto">
          <a:xfrm>
            <a:off x="4773321" y="4029506"/>
            <a:ext cx="180000" cy="180000"/>
          </a:xfrm>
          <a:prstGeom prst="ellipse">
            <a:avLst/>
          </a:prstGeom>
          <a:solidFill>
            <a:srgbClr val="EC8D08"/>
          </a:solidFill>
          <a:ln>
            <a:solidFill>
              <a:srgbClr val="EC8D08"/>
            </a:solidFill>
          </a:ln>
          <a:effectLst/>
        </p:spPr>
        <p:txBody>
          <a:bodyPr wrap="none"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5523D1-17DD-8680-EE04-B10834FF9DE0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3346197" y="3892821"/>
            <a:ext cx="1427124" cy="226685"/>
          </a:xfrm>
          <a:prstGeom prst="line">
            <a:avLst/>
          </a:prstGeom>
          <a:ln w="28575">
            <a:solidFill>
              <a:srgbClr val="EC8D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95791F32-46B2-8567-19D9-E94312176596}"/>
              </a:ext>
            </a:extLst>
          </p:cNvPr>
          <p:cNvSpPr/>
          <p:nvPr/>
        </p:nvSpPr>
        <p:spPr bwMode="auto">
          <a:xfrm>
            <a:off x="5898763" y="2810748"/>
            <a:ext cx="180000" cy="180000"/>
          </a:xfrm>
          <a:prstGeom prst="ellipse">
            <a:avLst/>
          </a:prstGeom>
          <a:solidFill>
            <a:srgbClr val="BF8B17"/>
          </a:solidFill>
          <a:ln>
            <a:solidFill>
              <a:srgbClr val="BF8B17"/>
            </a:solidFill>
          </a:ln>
          <a:effectLst/>
        </p:spPr>
        <p:txBody>
          <a:bodyPr wrap="none"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8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DD5CC5-5427-4867-5419-2812D6E00CAD}"/>
              </a:ext>
            </a:extLst>
          </p:cNvPr>
          <p:cNvCxnSpPr>
            <a:cxnSpLocks/>
          </p:cNvCxnSpPr>
          <p:nvPr/>
        </p:nvCxnSpPr>
        <p:spPr>
          <a:xfrm flipV="1">
            <a:off x="5977805" y="1627409"/>
            <a:ext cx="2439754" cy="1282063"/>
          </a:xfrm>
          <a:prstGeom prst="line">
            <a:avLst/>
          </a:prstGeom>
          <a:ln w="28575">
            <a:solidFill>
              <a:srgbClr val="BF8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B09D43-029E-D8FB-4D95-2AFD3D19041C}"/>
              </a:ext>
            </a:extLst>
          </p:cNvPr>
          <p:cNvCxnSpPr>
            <a:cxnSpLocks/>
          </p:cNvCxnSpPr>
          <p:nvPr/>
        </p:nvCxnSpPr>
        <p:spPr>
          <a:xfrm flipV="1">
            <a:off x="5977805" y="2072968"/>
            <a:ext cx="2439754" cy="836504"/>
          </a:xfrm>
          <a:prstGeom prst="line">
            <a:avLst/>
          </a:prstGeom>
          <a:ln w="28575">
            <a:solidFill>
              <a:srgbClr val="BF8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B0E26A1-8F0B-90BB-60B1-BE686DFD2F2D}"/>
              </a:ext>
            </a:extLst>
          </p:cNvPr>
          <p:cNvSpPr/>
          <p:nvPr/>
        </p:nvSpPr>
        <p:spPr bwMode="auto">
          <a:xfrm>
            <a:off x="7029999" y="4015402"/>
            <a:ext cx="180000" cy="180000"/>
          </a:xfrm>
          <a:prstGeom prst="ellipse">
            <a:avLst/>
          </a:prstGeom>
          <a:solidFill>
            <a:srgbClr val="9C4B25"/>
          </a:solidFill>
          <a:ln>
            <a:solidFill>
              <a:srgbClr val="9C4B25"/>
            </a:solidFill>
          </a:ln>
          <a:effectLst/>
        </p:spPr>
        <p:txBody>
          <a:bodyPr wrap="none"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8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D1F82F-A567-D20A-1DBC-8674FDA041F1}"/>
              </a:ext>
            </a:extLst>
          </p:cNvPr>
          <p:cNvCxnSpPr>
            <a:cxnSpLocks/>
          </p:cNvCxnSpPr>
          <p:nvPr/>
        </p:nvCxnSpPr>
        <p:spPr>
          <a:xfrm>
            <a:off x="7078979" y="4107360"/>
            <a:ext cx="2095501" cy="238806"/>
          </a:xfrm>
          <a:prstGeom prst="line">
            <a:avLst/>
          </a:prstGeom>
          <a:ln w="28575">
            <a:solidFill>
              <a:srgbClr val="9C4B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707D0A-578E-ABB8-1798-7A0695110922}"/>
              </a:ext>
            </a:extLst>
          </p:cNvPr>
          <p:cNvCxnSpPr>
            <a:cxnSpLocks/>
          </p:cNvCxnSpPr>
          <p:nvPr/>
        </p:nvCxnSpPr>
        <p:spPr>
          <a:xfrm>
            <a:off x="7078979" y="4114905"/>
            <a:ext cx="2095501" cy="559780"/>
          </a:xfrm>
          <a:prstGeom prst="line">
            <a:avLst/>
          </a:prstGeom>
          <a:ln w="28575">
            <a:solidFill>
              <a:srgbClr val="9C4B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7">
            <a:extLst>
              <a:ext uri="{FF2B5EF4-FFF2-40B4-BE49-F238E27FC236}">
                <a16:creationId xmlns:a16="http://schemas.microsoft.com/office/drawing/2014/main" id="{DA5C5E1E-FF02-736F-49B6-D1B40D6A0F9E}"/>
              </a:ext>
            </a:extLst>
          </p:cNvPr>
          <p:cNvSpPr txBox="1"/>
          <p:nvPr/>
        </p:nvSpPr>
        <p:spPr>
          <a:xfrm>
            <a:off x="8156987" y="1422283"/>
            <a:ext cx="2833616" cy="907941"/>
          </a:xfrm>
          <a:prstGeom prst="roundRect">
            <a:avLst>
              <a:gd name="adj" fmla="val 821"/>
            </a:avLst>
          </a:prstGeom>
          <a:solidFill>
            <a:srgbClr val="BF8B17"/>
          </a:solidFill>
          <a:ln w="28575">
            <a:solidFill>
              <a:srgbClr val="BF8B1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Enough</a:t>
            </a:r>
            <a:r>
              <a:rPr lang="en-GB" sz="1600" dirty="0">
                <a:solidFill>
                  <a:schemeClr val="bg1"/>
                </a:solidFill>
              </a:rPr>
              <a:t> geological heterogeneity.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Fine</a:t>
            </a:r>
            <a:r>
              <a:rPr lang="en-GB" sz="1600" dirty="0">
                <a:solidFill>
                  <a:schemeClr val="bg1"/>
                </a:solidFill>
              </a:rPr>
              <a:t> resolution.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58C64E7C-AEFB-FF15-878B-9CB0587FD462}"/>
              </a:ext>
            </a:extLst>
          </p:cNvPr>
          <p:cNvSpPr txBox="1"/>
          <p:nvPr/>
        </p:nvSpPr>
        <p:spPr>
          <a:xfrm>
            <a:off x="8617381" y="3801073"/>
            <a:ext cx="3053808" cy="1505903"/>
          </a:xfrm>
          <a:prstGeom prst="roundRect">
            <a:avLst>
              <a:gd name="adj" fmla="val 3990"/>
            </a:avLst>
          </a:prstGeom>
          <a:solidFill>
            <a:srgbClr val="9C4B25"/>
          </a:solidFill>
          <a:ln w="28575">
            <a:solidFill>
              <a:srgbClr val="9C4B2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Enough</a:t>
            </a:r>
            <a:r>
              <a:rPr lang="en-GB" sz="1600" dirty="0">
                <a:solidFill>
                  <a:schemeClr val="bg1"/>
                </a:solidFill>
              </a:rPr>
              <a:t> geological heterogeneity.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Limited</a:t>
            </a:r>
            <a:r>
              <a:rPr lang="en-GB" sz="1600" dirty="0">
                <a:solidFill>
                  <a:schemeClr val="bg1"/>
                </a:solidFill>
              </a:rPr>
              <a:t> fine resolution.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Often heterogeneity is more important for correlations. 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18F8BE9E-32E9-7118-0514-3097A17D4843}"/>
              </a:ext>
            </a:extLst>
          </p:cNvPr>
          <p:cNvSpPr txBox="1"/>
          <p:nvPr/>
        </p:nvSpPr>
        <p:spPr>
          <a:xfrm>
            <a:off x="577515" y="3229156"/>
            <a:ext cx="2973262" cy="907941"/>
          </a:xfrm>
          <a:prstGeom prst="rect">
            <a:avLst/>
          </a:prstGeom>
          <a:solidFill>
            <a:srgbClr val="EC8D08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Limited</a:t>
            </a:r>
            <a:r>
              <a:rPr lang="en-GB" sz="1600" dirty="0">
                <a:solidFill>
                  <a:schemeClr val="bg1"/>
                </a:solidFill>
              </a:rPr>
              <a:t> geological heterogeneity (classes).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Fine</a:t>
            </a:r>
            <a:r>
              <a:rPr lang="en-GB" sz="1600" dirty="0">
                <a:solidFill>
                  <a:schemeClr val="bg1"/>
                </a:solidFill>
              </a:rPr>
              <a:t> resolution.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87D9000-0F8A-C999-35BC-ACD3948EEA07}"/>
              </a:ext>
            </a:extLst>
          </p:cNvPr>
          <p:cNvSpPr/>
          <p:nvPr/>
        </p:nvSpPr>
        <p:spPr bwMode="auto">
          <a:xfrm>
            <a:off x="4542906" y="1679538"/>
            <a:ext cx="2827930" cy="2732737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txBody>
          <a:bodyPr wrap="none"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800" b="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F9B6F3-F1E0-105F-C841-17A3C53930D8}"/>
              </a:ext>
            </a:extLst>
          </p:cNvPr>
          <p:cNvSpPr/>
          <p:nvPr/>
        </p:nvSpPr>
        <p:spPr bwMode="auto">
          <a:xfrm>
            <a:off x="3798623" y="2987343"/>
            <a:ext cx="2827930" cy="2732737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none"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8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B1F2CD-E047-BD58-842A-FE06DC5BCDC4}"/>
              </a:ext>
            </a:extLst>
          </p:cNvPr>
          <p:cNvSpPr/>
          <p:nvPr/>
        </p:nvSpPr>
        <p:spPr bwMode="auto">
          <a:xfrm>
            <a:off x="5278106" y="2979798"/>
            <a:ext cx="2827930" cy="2732737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none"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80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B9032F9-E237-B770-728F-76D4C88B6D90}"/>
              </a:ext>
            </a:extLst>
          </p:cNvPr>
          <p:cNvSpPr txBox="1">
            <a:spLocks/>
          </p:cNvSpPr>
          <p:nvPr/>
        </p:nvSpPr>
        <p:spPr>
          <a:xfrm>
            <a:off x="5209960" y="3751749"/>
            <a:ext cx="1381913" cy="398967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000000"/>
                </a:solidFill>
                <a:cs typeface="Arial"/>
              </a:rPr>
              <a:t>Geological maps</a:t>
            </a:r>
            <a:endParaRPr lang="en-GB" b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252343-EB4B-5CB3-6A40-6C813E92D1FC}"/>
              </a:ext>
            </a:extLst>
          </p:cNvPr>
          <p:cNvSpPr txBox="1">
            <a:spLocks/>
          </p:cNvSpPr>
          <p:nvPr/>
        </p:nvSpPr>
        <p:spPr>
          <a:xfrm>
            <a:off x="5329057" y="2119556"/>
            <a:ext cx="1297496" cy="50880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000000"/>
                </a:solidFill>
              </a:rPr>
              <a:t>Regional</a:t>
            </a:r>
            <a:endParaRPr lang="en-GB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DFB3F3A-7C1C-2A46-43B3-4B84B03C5EDA}"/>
              </a:ext>
            </a:extLst>
          </p:cNvPr>
          <p:cNvSpPr txBox="1">
            <a:spLocks/>
          </p:cNvSpPr>
          <p:nvPr/>
        </p:nvSpPr>
        <p:spPr>
          <a:xfrm>
            <a:off x="4031561" y="4449348"/>
            <a:ext cx="1297496" cy="50880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000000"/>
                </a:solidFill>
                <a:latin typeface="+mn-lt"/>
              </a:rPr>
              <a:t>Global</a:t>
            </a:r>
            <a:endParaRPr lang="en-GB" b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686E59C-D390-999E-3F58-C20A0973BF66}"/>
              </a:ext>
            </a:extLst>
          </p:cNvPr>
          <p:cNvSpPr txBox="1">
            <a:spLocks/>
          </p:cNvSpPr>
          <p:nvPr/>
        </p:nvSpPr>
        <p:spPr>
          <a:xfrm>
            <a:off x="6603279" y="4419820"/>
            <a:ext cx="1297496" cy="70434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b="1">
              <a:solidFill>
                <a:srgbClr val="3D3D4E"/>
              </a:solidFill>
              <a:latin typeface="+mn-lt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C873CA8-795D-2C0D-2B17-94B3DB80BCEA}"/>
              </a:ext>
            </a:extLst>
          </p:cNvPr>
          <p:cNvSpPr txBox="1">
            <a:spLocks/>
          </p:cNvSpPr>
          <p:nvPr/>
        </p:nvSpPr>
        <p:spPr>
          <a:xfrm>
            <a:off x="6654230" y="4449348"/>
            <a:ext cx="1297496" cy="50880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000000"/>
                </a:solidFill>
                <a:latin typeface="+mn-lt"/>
              </a:rPr>
              <a:t>Continental</a:t>
            </a:r>
            <a:endParaRPr lang="en-GB" b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19F09CE8-E3D0-ABF3-8D2F-50C9521C6CC9}"/>
              </a:ext>
            </a:extLst>
          </p:cNvPr>
          <p:cNvSpPr/>
          <p:nvPr/>
        </p:nvSpPr>
        <p:spPr>
          <a:xfrm>
            <a:off x="2028372" y="5939267"/>
            <a:ext cx="8135255" cy="2471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231397-8108-86D7-7A98-35105EF29D87}"/>
              </a:ext>
            </a:extLst>
          </p:cNvPr>
          <p:cNvSpPr txBox="1"/>
          <p:nvPr/>
        </p:nvSpPr>
        <p:spPr>
          <a:xfrm>
            <a:off x="2028374" y="6139067"/>
            <a:ext cx="8135256" cy="37503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GB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Finding the right balance between geological heterogeneity and fine detail resolution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10DC420B-73C7-0EFA-D688-560F9A6FF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41437"/>
            <a:ext cx="11233150" cy="395287"/>
          </a:xfrm>
        </p:spPr>
        <p:txBody>
          <a:bodyPr/>
          <a:lstStyle/>
          <a:p>
            <a:r>
              <a:rPr lang="en-GB" dirty="0"/>
              <a:t>Geological maps outlook</a:t>
            </a:r>
            <a:endParaRPr lang="en-US" dirty="0" err="1"/>
          </a:p>
        </p:txBody>
      </p:sp>
      <p:pic>
        <p:nvPicPr>
          <p:cNvPr id="3" name="Graphic 2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0E19561-5751-8422-1290-C28672938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26" name="Graphic 25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8BE243-E007-A2DA-9F6E-75C373A0E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28" name="Graphic 27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A1FC5FB-9E16-7A13-22B9-376562FECC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31" name="Rectangle 30">
            <a:hlinkClick r:id="rId10" action="ppaction://hlinksldjump"/>
            <a:extLst>
              <a:ext uri="{FF2B5EF4-FFF2-40B4-BE49-F238E27FC236}">
                <a16:creationId xmlns:a16="http://schemas.microsoft.com/office/drawing/2014/main" id="{2A8F0975-877B-23EC-86EE-B2A94EA1BD06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18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remarks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8089456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r>
              <a:rPr lang="en-US" dirty="0"/>
              <a:t>Generally correlations increased from global to continental to regional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At local and large scale: no consistent correlation emerged between baseflow and landscape attributes, though landscape effects outweighed climate influences.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At the intermediate scale: geology attributes transitioned from being low-to-high correlated to streamflow signatures as map detail increased.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Our findings have implications for hydrological regionalization and the prediction of streamflow in ungauged catchments.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70DBC-8EA0-0E95-4E6F-BB00AB619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722" y="5051074"/>
            <a:ext cx="1077586" cy="1103243"/>
          </a:xfrm>
          <a:prstGeom prst="rect">
            <a:avLst/>
          </a:prstGeom>
        </p:spPr>
      </p:pic>
      <p:pic>
        <p:nvPicPr>
          <p:cNvPr id="4" name="Graphic 3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B05DE691-CE44-A191-89FB-D96184BCE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11" name="Graphic 10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0C28CA8-6107-81F9-F143-587A9F84F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12" name="Graphic 11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0A0930F-E1E6-B8BE-84B2-9B8502068D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13" name="Rectangle 12">
            <a:hlinkClick r:id="rId11" action="ppaction://hlinksldjump"/>
            <a:extLst>
              <a:ext uri="{FF2B5EF4-FFF2-40B4-BE49-F238E27FC236}">
                <a16:creationId xmlns:a16="http://schemas.microsoft.com/office/drawing/2014/main" id="{3F67CB1D-0A49-04F1-0D95-66CF38BA7380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42EDA379-0D9E-DD14-351C-D6555964093C}"/>
              </a:ext>
            </a:extLst>
          </p:cNvPr>
          <p:cNvSpPr txBox="1"/>
          <p:nvPr/>
        </p:nvSpPr>
        <p:spPr>
          <a:xfrm>
            <a:off x="8267178" y="5124398"/>
            <a:ext cx="2257400" cy="954107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  <a:cs typeface="Arial"/>
              </a:rPr>
              <a:t>More information? </a:t>
            </a:r>
          </a:p>
          <a:p>
            <a:endParaRPr lang="en-US" sz="1400" b="1" dirty="0">
              <a:solidFill>
                <a:srgbClr val="FF0000"/>
              </a:solidFill>
              <a:cs typeface="Arial"/>
            </a:endParaRPr>
          </a:p>
          <a:p>
            <a:pPr algn="ctr"/>
            <a:r>
              <a:rPr lang="en-US" sz="1400" b="1" i="1" dirty="0">
                <a:solidFill>
                  <a:srgbClr val="FF0000"/>
                </a:solidFill>
                <a:cs typeface="Arial"/>
              </a:rPr>
              <a:t>do Nascimento et al. (2025) (in review)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D8798E-1620-DD68-BFDE-0E761820D26E}"/>
              </a:ext>
            </a:extLst>
          </p:cNvPr>
          <p:cNvSpPr/>
          <p:nvPr/>
        </p:nvSpPr>
        <p:spPr>
          <a:xfrm>
            <a:off x="10559959" y="4990570"/>
            <a:ext cx="1182196" cy="12217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</p:spTree>
    <p:extLst>
      <p:ext uri="{BB962C8B-B14F-4D97-AF65-F5344CB8AC3E}">
        <p14:creationId xmlns:p14="http://schemas.microsoft.com/office/powerpoint/2010/main" val="2242548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126E2B-9654-3D2D-0884-1F09922BDF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586" y="2798624"/>
            <a:ext cx="1233640" cy="1225132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 txBox="1">
            <a:spLocks/>
          </p:cNvSpPr>
          <p:nvPr/>
        </p:nvSpPr>
        <p:spPr>
          <a:xfrm>
            <a:off x="623888" y="1341437"/>
            <a:ext cx="11233150" cy="395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Contact information</a:t>
            </a:r>
            <a:endParaRPr lang="en-US" dirty="0"/>
          </a:p>
        </p:txBody>
      </p:sp>
      <p:sp>
        <p:nvSpPr>
          <p:cNvPr id="2" name="Rechteck 1"/>
          <p:cNvSpPr/>
          <p:nvPr/>
        </p:nvSpPr>
        <p:spPr>
          <a:xfrm>
            <a:off x="6213573" y="3117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cxnSp>
        <p:nvCxnSpPr>
          <p:cNvPr id="13" name="Straight Arrow Connector 16">
            <a:extLst>
              <a:ext uri="{FF2B5EF4-FFF2-40B4-BE49-F238E27FC236}">
                <a16:creationId xmlns:a16="http://schemas.microsoft.com/office/drawing/2014/main" id="{81FB7DD4-F049-26F8-58E6-672BEF1ABCD7}"/>
              </a:ext>
            </a:extLst>
          </p:cNvPr>
          <p:cNvCxnSpPr>
            <a:cxnSpLocks/>
          </p:cNvCxnSpPr>
          <p:nvPr/>
        </p:nvCxnSpPr>
        <p:spPr>
          <a:xfrm flipH="1">
            <a:off x="6044315" y="3390240"/>
            <a:ext cx="652895" cy="645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9">
            <a:extLst>
              <a:ext uri="{FF2B5EF4-FFF2-40B4-BE49-F238E27FC236}">
                <a16:creationId xmlns:a16="http://schemas.microsoft.com/office/drawing/2014/main" id="{5858B316-963E-CC5B-DD59-FA71D51F2A1F}"/>
              </a:ext>
            </a:extLst>
          </p:cNvPr>
          <p:cNvCxnSpPr>
            <a:cxnSpLocks/>
          </p:cNvCxnSpPr>
          <p:nvPr/>
        </p:nvCxnSpPr>
        <p:spPr>
          <a:xfrm flipH="1">
            <a:off x="6690306" y="3132892"/>
            <a:ext cx="223829" cy="265722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5">
            <a:extLst>
              <a:ext uri="{FF2B5EF4-FFF2-40B4-BE49-F238E27FC236}">
                <a16:creationId xmlns:a16="http://schemas.microsoft.com/office/drawing/2014/main" id="{7613C99E-3723-375A-707A-643ED90691E7}"/>
              </a:ext>
            </a:extLst>
          </p:cNvPr>
          <p:cNvSpPr txBox="1"/>
          <p:nvPr/>
        </p:nvSpPr>
        <p:spPr>
          <a:xfrm>
            <a:off x="7085610" y="2787830"/>
            <a:ext cx="3697046" cy="12772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cs typeface="Arial"/>
              </a:rPr>
              <a:t>Projects</a:t>
            </a:r>
            <a:endParaRPr lang="en-US" dirty="0"/>
          </a:p>
          <a:p>
            <a:endParaRPr lang="en-US" sz="1400" b="1" dirty="0"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100" dirty="0">
                <a:cs typeface="Arial"/>
              </a:rPr>
              <a:t>Development of large-sample hydrology datasets</a:t>
            </a:r>
            <a:endParaRPr lang="en-US" dirty="0">
              <a:cs typeface="Arial" panose="020B0604020202020204"/>
            </a:endParaRPr>
          </a:p>
          <a:p>
            <a:pPr marL="171450" indent="-171450">
              <a:buFont typeface="Arial"/>
              <a:buChar char="•"/>
            </a:pPr>
            <a:endParaRPr lang="en-US" sz="1100" b="1" dirty="0"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100" dirty="0">
                <a:cs typeface="Arial"/>
              </a:rPr>
              <a:t>Improving our understanding of dominant landscape and climatic drivers in streamflow processes </a:t>
            </a:r>
          </a:p>
          <a:p>
            <a:endParaRPr lang="en-US" sz="1100" dirty="0">
              <a:cs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61808D-AE58-54D3-D7C3-02C5F70D796E}"/>
              </a:ext>
            </a:extLst>
          </p:cNvPr>
          <p:cNvSpPr/>
          <p:nvPr/>
        </p:nvSpPr>
        <p:spPr>
          <a:xfrm>
            <a:off x="6891306" y="3078716"/>
            <a:ext cx="76741" cy="7133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en-US" sz="800" spc="-2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75EF3B-4D5D-D4D3-268C-EE4105FBB082}"/>
              </a:ext>
            </a:extLst>
          </p:cNvPr>
          <p:cNvCxnSpPr>
            <a:cxnSpLocks/>
          </p:cNvCxnSpPr>
          <p:nvPr/>
        </p:nvCxnSpPr>
        <p:spPr>
          <a:xfrm flipH="1">
            <a:off x="5382637" y="1940893"/>
            <a:ext cx="71925" cy="751156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2">
            <a:extLst>
              <a:ext uri="{FF2B5EF4-FFF2-40B4-BE49-F238E27FC236}">
                <a16:creationId xmlns:a16="http://schemas.microsoft.com/office/drawing/2014/main" id="{FEFA5BD3-B8A3-C506-A632-7BE9D1A97220}"/>
              </a:ext>
            </a:extLst>
          </p:cNvPr>
          <p:cNvSpPr txBox="1"/>
          <p:nvPr/>
        </p:nvSpPr>
        <p:spPr>
          <a:xfrm>
            <a:off x="5950002" y="1438360"/>
            <a:ext cx="257781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cs typeface="Arial"/>
              </a:rPr>
              <a:t>Thiago Nascimento</a:t>
            </a:r>
            <a:endParaRPr lang="en-US" sz="1400" dirty="0">
              <a:cs typeface="Arial"/>
            </a:endParaRPr>
          </a:p>
          <a:p>
            <a:r>
              <a:rPr lang="en-US" sz="1100" b="1" dirty="0">
                <a:cs typeface="Arial"/>
              </a:rPr>
              <a:t>E-mail: </a:t>
            </a:r>
            <a:r>
              <a:rPr lang="en-US" sz="1100" dirty="0">
                <a:cs typeface="Arial"/>
              </a:rPr>
              <a:t>thiago.nascimento@eawag.ch</a:t>
            </a:r>
          </a:p>
          <a:p>
            <a:r>
              <a:rPr lang="en-US" sz="1100" b="1" dirty="0">
                <a:cs typeface="Arial"/>
              </a:rPr>
              <a:t>GitHub: </a:t>
            </a:r>
            <a:r>
              <a:rPr lang="en-US" sz="1100" dirty="0" err="1">
                <a:cs typeface="Arial"/>
              </a:rPr>
              <a:t>thiagovmdon</a:t>
            </a:r>
            <a:endParaRPr lang="en-US" sz="1100" dirty="0">
              <a:cs typeface="Arial"/>
            </a:endParaRPr>
          </a:p>
        </p:txBody>
      </p:sp>
      <p:sp>
        <p:nvSpPr>
          <p:cNvPr id="26" name="Oval 24">
            <a:extLst>
              <a:ext uri="{FF2B5EF4-FFF2-40B4-BE49-F238E27FC236}">
                <a16:creationId xmlns:a16="http://schemas.microsoft.com/office/drawing/2014/main" id="{63EB88BA-9492-0622-D9AC-E5D40C92945B}"/>
              </a:ext>
            </a:extLst>
          </p:cNvPr>
          <p:cNvSpPr/>
          <p:nvPr/>
        </p:nvSpPr>
        <p:spPr>
          <a:xfrm>
            <a:off x="5772001" y="1735314"/>
            <a:ext cx="72401" cy="7260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en-US" sz="800" spc="-20" dirty="0"/>
          </a:p>
        </p:txBody>
      </p:sp>
      <p:cxnSp>
        <p:nvCxnSpPr>
          <p:cNvPr id="27" name="Straight Arrow Connector 25">
            <a:extLst>
              <a:ext uri="{FF2B5EF4-FFF2-40B4-BE49-F238E27FC236}">
                <a16:creationId xmlns:a16="http://schemas.microsoft.com/office/drawing/2014/main" id="{763535DF-A09F-57CF-E71D-1C740A5CC8AC}"/>
              </a:ext>
            </a:extLst>
          </p:cNvPr>
          <p:cNvCxnSpPr>
            <a:cxnSpLocks/>
          </p:cNvCxnSpPr>
          <p:nvPr/>
        </p:nvCxnSpPr>
        <p:spPr>
          <a:xfrm flipH="1">
            <a:off x="5454562" y="1786316"/>
            <a:ext cx="347528" cy="154577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1">
            <a:extLst>
              <a:ext uri="{FF2B5EF4-FFF2-40B4-BE49-F238E27FC236}">
                <a16:creationId xmlns:a16="http://schemas.microsoft.com/office/drawing/2014/main" id="{4B1F7817-843F-E819-19AC-2B256017AC7F}"/>
              </a:ext>
            </a:extLst>
          </p:cNvPr>
          <p:cNvSpPr txBox="1"/>
          <p:nvPr/>
        </p:nvSpPr>
        <p:spPr>
          <a:xfrm>
            <a:off x="5129046" y="4860575"/>
            <a:ext cx="3524520" cy="16158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cs typeface="Arial"/>
              </a:rPr>
              <a:t>Main publications</a:t>
            </a:r>
          </a:p>
          <a:p>
            <a:endParaRPr lang="en-US" sz="700" b="1" dirty="0"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700" b="1" dirty="0">
                <a:cs typeface="Arial"/>
              </a:rPr>
              <a:t>do Nascimento, T.V.M.</a:t>
            </a:r>
            <a:r>
              <a:rPr lang="en-US" sz="700" dirty="0">
                <a:cs typeface="Arial"/>
              </a:rPr>
              <a:t> et al. </a:t>
            </a:r>
            <a:r>
              <a:rPr lang="en-US" sz="700" b="1" dirty="0" err="1">
                <a:cs typeface="Arial"/>
              </a:rPr>
              <a:t>EStreams</a:t>
            </a:r>
            <a:r>
              <a:rPr lang="en-US" sz="700" b="1" dirty="0">
                <a:cs typeface="Arial"/>
              </a:rPr>
              <a:t>: An integrated dataset and catalogue of streamflow, hydro-climatic and landscape variables for Europe.</a:t>
            </a:r>
            <a:r>
              <a:rPr lang="en-US" sz="700" dirty="0">
                <a:cs typeface="Arial"/>
              </a:rPr>
              <a:t> Nature Scientific Data 11, 879 (2024). https://doi.org/10.1038/s41597-024-03706-1</a:t>
            </a:r>
          </a:p>
          <a:p>
            <a:pPr marL="171450" indent="-171450">
              <a:buFont typeface="Arial"/>
              <a:buChar char="•"/>
            </a:pPr>
            <a:endParaRPr lang="en-US" sz="700" b="1" dirty="0"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700" b="1" dirty="0">
                <a:cs typeface="Arial"/>
              </a:rPr>
              <a:t>do Nascimento, T. V. M. et al.</a:t>
            </a:r>
            <a:r>
              <a:rPr lang="en-US" sz="700" dirty="0">
                <a:cs typeface="Arial"/>
              </a:rPr>
              <a:t> </a:t>
            </a:r>
            <a:r>
              <a:rPr lang="en-US" sz="700" b="1" dirty="0">
                <a:cs typeface="Arial"/>
              </a:rPr>
              <a:t>Impacts of large-scale irrigation and climate change on groundwater quality and the hydrological cycle: A case study of the </a:t>
            </a:r>
            <a:r>
              <a:rPr lang="en-US" sz="700" b="1" dirty="0" err="1">
                <a:cs typeface="Arial"/>
              </a:rPr>
              <a:t>Alqueva</a:t>
            </a:r>
            <a:r>
              <a:rPr lang="en-US" sz="700" b="1" dirty="0">
                <a:cs typeface="Arial"/>
              </a:rPr>
              <a:t> irrigation scheme and the </a:t>
            </a:r>
            <a:r>
              <a:rPr lang="en-US" sz="700" b="1" dirty="0" err="1">
                <a:cs typeface="Arial"/>
              </a:rPr>
              <a:t>Gabros</a:t>
            </a:r>
            <a:r>
              <a:rPr lang="en-US" sz="700" b="1" dirty="0">
                <a:cs typeface="Arial"/>
              </a:rPr>
              <a:t> de Beja aquifer system. </a:t>
            </a:r>
            <a:r>
              <a:rPr lang="en-US" sz="700" dirty="0">
                <a:cs typeface="Arial"/>
              </a:rPr>
              <a:t>Sci. Total Environ. 907, 168151.(2023). </a:t>
            </a:r>
            <a:r>
              <a:rPr lang="en-US" sz="700" dirty="0"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</a:t>
            </a:r>
            <a:r>
              <a:rPr lang="en-US" sz="700" dirty="0">
                <a:cs typeface="Arial"/>
              </a:rPr>
              <a:t>10.1016/j.scitotenv.2023.168151</a:t>
            </a:r>
          </a:p>
          <a:p>
            <a:pPr marL="171450" indent="-171450">
              <a:buFont typeface="Arial"/>
              <a:buChar char="•"/>
            </a:pPr>
            <a:endParaRPr lang="en-US" sz="700" b="1" dirty="0"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700" b="1" dirty="0">
                <a:cs typeface="Arial"/>
              </a:rPr>
              <a:t>do Nascimento, T.V.M.</a:t>
            </a:r>
            <a:r>
              <a:rPr lang="en-US" sz="700" dirty="0">
                <a:cs typeface="Arial"/>
              </a:rPr>
              <a:t> et al. </a:t>
            </a:r>
            <a:r>
              <a:rPr lang="en-US" sz="700" b="1" dirty="0">
                <a:cs typeface="Arial"/>
              </a:rPr>
              <a:t>Monthly Streamflow Modeling Based on Self-Organizing Maps and Satellite-Estimated Rainfall Data. </a:t>
            </a:r>
            <a:r>
              <a:rPr lang="en-US" sz="700" dirty="0">
                <a:cs typeface="Arial"/>
              </a:rPr>
              <a:t>Water </a:t>
            </a:r>
            <a:r>
              <a:rPr lang="en-US" sz="700" dirty="0" err="1">
                <a:cs typeface="Arial"/>
              </a:rPr>
              <a:t>Resour</a:t>
            </a:r>
            <a:r>
              <a:rPr lang="en-US" sz="700" dirty="0">
                <a:cs typeface="Arial"/>
              </a:rPr>
              <a:t> Manage 36, 2359–2377 (2022). </a:t>
            </a:r>
            <a:r>
              <a:rPr lang="en-US" sz="700" dirty="0"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https://doi.org/10.1007/s11269-022-03147-8</a:t>
            </a:r>
            <a:endParaRPr lang="en-US" sz="700" dirty="0">
              <a:cs typeface="Arial"/>
            </a:endParaRPr>
          </a:p>
        </p:txBody>
      </p:sp>
      <p:cxnSp>
        <p:nvCxnSpPr>
          <p:cNvPr id="35" name="Straight Arrow Connector 20">
            <a:extLst>
              <a:ext uri="{FF2B5EF4-FFF2-40B4-BE49-F238E27FC236}">
                <a16:creationId xmlns:a16="http://schemas.microsoft.com/office/drawing/2014/main" id="{D4F45221-5DB2-9FF5-721F-A787BE8AA6D1}"/>
              </a:ext>
            </a:extLst>
          </p:cNvPr>
          <p:cNvCxnSpPr>
            <a:cxnSpLocks/>
          </p:cNvCxnSpPr>
          <p:nvPr/>
        </p:nvCxnSpPr>
        <p:spPr>
          <a:xfrm flipH="1">
            <a:off x="5246661" y="4441711"/>
            <a:ext cx="179754" cy="164781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21">
            <a:extLst>
              <a:ext uri="{FF2B5EF4-FFF2-40B4-BE49-F238E27FC236}">
                <a16:creationId xmlns:a16="http://schemas.microsoft.com/office/drawing/2014/main" id="{9BB31017-914A-25C2-9355-AF11DACDAFF3}"/>
              </a:ext>
            </a:extLst>
          </p:cNvPr>
          <p:cNvSpPr/>
          <p:nvPr/>
        </p:nvSpPr>
        <p:spPr>
          <a:xfrm>
            <a:off x="5236198" y="4549373"/>
            <a:ext cx="72401" cy="7260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en-US" sz="800" spc="-20" dirty="0"/>
          </a:p>
        </p:txBody>
      </p:sp>
      <p:cxnSp>
        <p:nvCxnSpPr>
          <p:cNvPr id="33" name="Straight Arrow Connector 19">
            <a:extLst>
              <a:ext uri="{FF2B5EF4-FFF2-40B4-BE49-F238E27FC236}">
                <a16:creationId xmlns:a16="http://schemas.microsoft.com/office/drawing/2014/main" id="{4ED6E59F-DADD-2589-CD4F-94E0ADBDC20F}"/>
              </a:ext>
            </a:extLst>
          </p:cNvPr>
          <p:cNvCxnSpPr>
            <a:cxnSpLocks/>
          </p:cNvCxnSpPr>
          <p:nvPr/>
        </p:nvCxnSpPr>
        <p:spPr>
          <a:xfrm>
            <a:off x="5415913" y="3829893"/>
            <a:ext cx="7623" cy="608239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Mitarbeitende - Eaw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85" y="2660373"/>
            <a:ext cx="1404730" cy="14047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Hom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4DDBC855-157C-B2D5-32C1-F9AB3E9C1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14" name="Graphic 13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24DDBA-2263-BBEF-8732-754DCED09A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B8486535-20F2-2C5E-4CFE-80EDBFC11719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3F12AA41-7612-AD84-EB25-6FDCEC144187}"/>
              </a:ext>
            </a:extLst>
          </p:cNvPr>
          <p:cNvSpPr txBox="1"/>
          <p:nvPr/>
        </p:nvSpPr>
        <p:spPr>
          <a:xfrm>
            <a:off x="1562345" y="5079303"/>
            <a:ext cx="1138216" cy="553998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>
                <a:solidFill>
                  <a:srgbClr val="FF0000"/>
                </a:solidFill>
                <a:ea typeface="+mn-lt"/>
                <a:cs typeface="+mn-lt"/>
              </a:rPr>
              <a:t>EStreams</a:t>
            </a:r>
            <a:r>
              <a:rPr lang="en-US" b="1" dirty="0">
                <a:solidFill>
                  <a:srgbClr val="FF0000"/>
                </a:solidFill>
                <a:ea typeface="+mn-lt"/>
                <a:cs typeface="+mn-lt"/>
              </a:rPr>
              <a:t> website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01FA9-AA02-2CC9-222F-F72A035641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0926" y="5718243"/>
            <a:ext cx="758232" cy="7581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2289D1-0AF3-B286-4607-B6F0F90C3000}"/>
              </a:ext>
            </a:extLst>
          </p:cNvPr>
          <p:cNvSpPr/>
          <p:nvPr/>
        </p:nvSpPr>
        <p:spPr>
          <a:xfrm>
            <a:off x="1633356" y="5653924"/>
            <a:ext cx="1001255" cy="9074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</p:spTree>
    <p:extLst>
      <p:ext uri="{BB962C8B-B14F-4D97-AF65-F5344CB8AC3E}">
        <p14:creationId xmlns:p14="http://schemas.microsoft.com/office/powerpoint/2010/main" val="364473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Geological map detail</a:t>
            </a:r>
            <a:endParaRPr lang="en-US" dirty="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379729-A6B0-BBA2-5393-83598D912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5" y="1993674"/>
            <a:ext cx="6094805" cy="3864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F1BBE-71DE-8E53-BE32-48DC02C90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97" b="10667"/>
          <a:stretch/>
        </p:blipFill>
        <p:spPr>
          <a:xfrm>
            <a:off x="7005156" y="2081364"/>
            <a:ext cx="3441201" cy="3780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E76B0-927E-F8B7-81C1-DB3CC0473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6" t="17" r="2941" b="-17"/>
          <a:stretch/>
        </p:blipFill>
        <p:spPr>
          <a:xfrm>
            <a:off x="10689863" y="2081364"/>
            <a:ext cx="534526" cy="4231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E024E-0BBD-2716-4CCB-FC5C3E02DFCB}"/>
              </a:ext>
            </a:extLst>
          </p:cNvPr>
          <p:cNvSpPr txBox="1"/>
          <p:nvPr/>
        </p:nvSpPr>
        <p:spPr>
          <a:xfrm>
            <a:off x="1299257" y="1956604"/>
            <a:ext cx="69532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Global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1B2DB-E008-52F8-43B3-8EC169530862}"/>
              </a:ext>
            </a:extLst>
          </p:cNvPr>
          <p:cNvSpPr txBox="1"/>
          <p:nvPr/>
        </p:nvSpPr>
        <p:spPr>
          <a:xfrm>
            <a:off x="3075123" y="1955574"/>
            <a:ext cx="118444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Continental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ECDCE3-952C-AEF6-30CD-97FBDD781547}"/>
              </a:ext>
            </a:extLst>
          </p:cNvPr>
          <p:cNvSpPr txBox="1"/>
          <p:nvPr/>
        </p:nvSpPr>
        <p:spPr>
          <a:xfrm>
            <a:off x="4733926" y="1955574"/>
            <a:ext cx="1796872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Regional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367937D-C961-BBD9-5062-04D7F1806255}"/>
              </a:ext>
            </a:extLst>
          </p:cNvPr>
          <p:cNvSpPr/>
          <p:nvPr/>
        </p:nvSpPr>
        <p:spPr>
          <a:xfrm>
            <a:off x="1371600" y="5996595"/>
            <a:ext cx="4724400" cy="199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679A93-58B3-ED8F-C449-F68D312B3CC4}"/>
              </a:ext>
            </a:extLst>
          </p:cNvPr>
          <p:cNvSpPr txBox="1"/>
          <p:nvPr/>
        </p:nvSpPr>
        <p:spPr>
          <a:xfrm>
            <a:off x="1371598" y="6196395"/>
            <a:ext cx="4724399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Map</a:t>
            </a:r>
            <a:r>
              <a:rPr lang="de-CH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level</a:t>
            </a:r>
            <a:r>
              <a:rPr lang="de-CH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of</a:t>
            </a:r>
            <a:r>
              <a:rPr lang="de-CH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detail</a:t>
            </a:r>
            <a:endParaRPr lang="de-CH" b="1" dirty="0">
              <a:latin typeface="Sans Serif   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CB5E9E-8902-EFD9-C4A4-0BBED1A3A8F4}"/>
              </a:ext>
            </a:extLst>
          </p:cNvPr>
          <p:cNvSpPr txBox="1"/>
          <p:nvPr/>
        </p:nvSpPr>
        <p:spPr>
          <a:xfrm>
            <a:off x="7786738" y="1955574"/>
            <a:ext cx="57824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Global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80FDD-BFF5-DC0E-FF6E-78E235751467}"/>
              </a:ext>
            </a:extLst>
          </p:cNvPr>
          <p:cNvSpPr txBox="1"/>
          <p:nvPr/>
        </p:nvSpPr>
        <p:spPr>
          <a:xfrm>
            <a:off x="8534491" y="1955574"/>
            <a:ext cx="916842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Continental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4BFC47-09E1-5150-461D-3CDC398A49F8}"/>
              </a:ext>
            </a:extLst>
          </p:cNvPr>
          <p:cNvSpPr txBox="1"/>
          <p:nvPr/>
        </p:nvSpPr>
        <p:spPr>
          <a:xfrm>
            <a:off x="9529515" y="1955574"/>
            <a:ext cx="916842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Regional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2D912D2-EAAE-4B9B-CD38-D94467AD0EBC}"/>
              </a:ext>
            </a:extLst>
          </p:cNvPr>
          <p:cNvSpPr/>
          <p:nvPr/>
        </p:nvSpPr>
        <p:spPr>
          <a:xfrm>
            <a:off x="7688581" y="6003501"/>
            <a:ext cx="2757776" cy="199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A6524D-3AD0-04F9-CD53-56C2D5D45945}"/>
              </a:ext>
            </a:extLst>
          </p:cNvPr>
          <p:cNvSpPr txBox="1"/>
          <p:nvPr/>
        </p:nvSpPr>
        <p:spPr>
          <a:xfrm>
            <a:off x="7688580" y="6196395"/>
            <a:ext cx="275777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Signatures</a:t>
            </a:r>
            <a:r>
              <a:rPr lang="de-CH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correlation</a:t>
            </a:r>
            <a:r>
              <a:rPr lang="de-CH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value</a:t>
            </a:r>
            <a:endParaRPr lang="de-CH" b="1" dirty="0">
              <a:latin typeface="Sans Serif   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86805482-3C5C-9856-11C3-D4DBB3F043BC}"/>
              </a:ext>
            </a:extLst>
          </p:cNvPr>
          <p:cNvSpPr txBox="1">
            <a:spLocks/>
          </p:cNvSpPr>
          <p:nvPr/>
        </p:nvSpPr>
        <p:spPr>
          <a:xfrm>
            <a:off x="11285349" y="3948634"/>
            <a:ext cx="830999" cy="66740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Spearman </a:t>
            </a:r>
            <a:r>
              <a:rPr lang="de-CH" sz="1400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correlation</a:t>
            </a:r>
            <a:r>
              <a:rPr lang="de-CH" sz="1400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 [-]</a:t>
            </a:r>
            <a:endParaRPr lang="de-CH" sz="1400" b="1" dirty="0">
              <a:latin typeface="Sans Serif   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2E543D4-6407-91DC-B3BB-77DC2A1E7828}"/>
              </a:ext>
            </a:extLst>
          </p:cNvPr>
          <p:cNvSpPr txBox="1">
            <a:spLocks/>
          </p:cNvSpPr>
          <p:nvPr/>
        </p:nvSpPr>
        <p:spPr>
          <a:xfrm>
            <a:off x="6934892" y="2393660"/>
            <a:ext cx="624816" cy="25760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Q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3C4039E1-C120-CC50-4E93-D3B83148D246}"/>
              </a:ext>
            </a:extLst>
          </p:cNvPr>
          <p:cNvSpPr txBox="1">
            <a:spLocks/>
          </p:cNvSpPr>
          <p:nvPr/>
        </p:nvSpPr>
        <p:spPr>
          <a:xfrm>
            <a:off x="6961985" y="2930773"/>
            <a:ext cx="610756" cy="42826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FDC </a:t>
            </a:r>
            <a:r>
              <a:rPr lang="de-CH" sz="1400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Slope</a:t>
            </a:r>
            <a:endParaRPr lang="de-CH" sz="1400" b="1" dirty="0">
              <a:latin typeface="Sans Serif   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3DE1A42-07CC-8251-C7AD-04A012792C71}"/>
              </a:ext>
            </a:extLst>
          </p:cNvPr>
          <p:cNvSpPr txBox="1">
            <a:spLocks/>
          </p:cNvSpPr>
          <p:nvPr/>
        </p:nvSpPr>
        <p:spPr>
          <a:xfrm>
            <a:off x="6950232" y="3636058"/>
            <a:ext cx="610756" cy="30105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BFI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F4E56230-6CE5-D619-302F-73489FE76F8E}"/>
              </a:ext>
            </a:extLst>
          </p:cNvPr>
          <p:cNvSpPr txBox="1">
            <a:spLocks/>
          </p:cNvSpPr>
          <p:nvPr/>
        </p:nvSpPr>
        <p:spPr>
          <a:xfrm>
            <a:off x="6961985" y="4240892"/>
            <a:ext cx="610756" cy="30105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HFD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3DAADC0E-27E6-B7FB-9626-6689E10C4417}"/>
              </a:ext>
            </a:extLst>
          </p:cNvPr>
          <p:cNvSpPr txBox="1">
            <a:spLocks/>
          </p:cNvSpPr>
          <p:nvPr/>
        </p:nvSpPr>
        <p:spPr>
          <a:xfrm>
            <a:off x="6934992" y="4860238"/>
            <a:ext cx="610756" cy="30105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Q5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BA7CF1CF-432A-216A-6260-D61538DF1849}"/>
              </a:ext>
            </a:extLst>
          </p:cNvPr>
          <p:cNvSpPr txBox="1">
            <a:spLocks/>
          </p:cNvSpPr>
          <p:nvPr/>
        </p:nvSpPr>
        <p:spPr>
          <a:xfrm>
            <a:off x="6961985" y="5466436"/>
            <a:ext cx="610756" cy="30105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Q95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1A3D2D-4126-C175-7B08-F6C093071CD8}"/>
              </a:ext>
            </a:extLst>
          </p:cNvPr>
          <p:cNvSpPr/>
          <p:nvPr/>
        </p:nvSpPr>
        <p:spPr>
          <a:xfrm>
            <a:off x="7005156" y="2844160"/>
            <a:ext cx="3441199" cy="1806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pic>
        <p:nvPicPr>
          <p:cNvPr id="3" name="Graphic 2" descr="Home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3D7C36E2-4E64-D7D8-6B7F-96A841F27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24" name="Graphic 23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54EFC52-C4A1-3B21-DBA2-37FB06E8B3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26" name="Graphic 25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E78A039-7A7D-6AB9-6B3A-FE9CED5688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27" name="Rectangle 26">
            <a:hlinkClick r:id="rId12" action="ppaction://hlinksldjump"/>
            <a:extLst>
              <a:ext uri="{FF2B5EF4-FFF2-40B4-BE49-F238E27FC236}">
                <a16:creationId xmlns:a16="http://schemas.microsoft.com/office/drawing/2014/main" id="{FB73AC5D-CF93-5A4B-A76D-66C606C9B2AF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0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7" grpId="0" animBg="1"/>
      <p:bldP spid="1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Geological map detail</a:t>
            </a:r>
            <a:endParaRPr lang="en-US" dirty="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379729-A6B0-BBA2-5393-83598D912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5" y="1993674"/>
            <a:ext cx="6094805" cy="3864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F1BBE-71DE-8E53-BE32-48DC02C90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97" b="10667"/>
          <a:stretch/>
        </p:blipFill>
        <p:spPr>
          <a:xfrm>
            <a:off x="7005156" y="2081364"/>
            <a:ext cx="3441201" cy="3780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E76B0-927E-F8B7-81C1-DB3CC0473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6" t="17" r="2941" b="-17"/>
          <a:stretch/>
        </p:blipFill>
        <p:spPr>
          <a:xfrm>
            <a:off x="10689863" y="2081364"/>
            <a:ext cx="534526" cy="4231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E024E-0BBD-2716-4CCB-FC5C3E02DFCB}"/>
              </a:ext>
            </a:extLst>
          </p:cNvPr>
          <p:cNvSpPr txBox="1"/>
          <p:nvPr/>
        </p:nvSpPr>
        <p:spPr>
          <a:xfrm>
            <a:off x="1299257" y="1956604"/>
            <a:ext cx="69532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Global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1B2DB-E008-52F8-43B3-8EC169530862}"/>
              </a:ext>
            </a:extLst>
          </p:cNvPr>
          <p:cNvSpPr txBox="1"/>
          <p:nvPr/>
        </p:nvSpPr>
        <p:spPr>
          <a:xfrm>
            <a:off x="3075123" y="1955574"/>
            <a:ext cx="118444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Continental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ECDCE3-952C-AEF6-30CD-97FBDD781547}"/>
              </a:ext>
            </a:extLst>
          </p:cNvPr>
          <p:cNvSpPr txBox="1"/>
          <p:nvPr/>
        </p:nvSpPr>
        <p:spPr>
          <a:xfrm>
            <a:off x="4733926" y="1955574"/>
            <a:ext cx="1796872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Regional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367937D-C961-BBD9-5062-04D7F1806255}"/>
              </a:ext>
            </a:extLst>
          </p:cNvPr>
          <p:cNvSpPr/>
          <p:nvPr/>
        </p:nvSpPr>
        <p:spPr>
          <a:xfrm>
            <a:off x="1371600" y="5996595"/>
            <a:ext cx="4724400" cy="199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679A93-58B3-ED8F-C449-F68D312B3CC4}"/>
              </a:ext>
            </a:extLst>
          </p:cNvPr>
          <p:cNvSpPr txBox="1"/>
          <p:nvPr/>
        </p:nvSpPr>
        <p:spPr>
          <a:xfrm>
            <a:off x="1371598" y="6196395"/>
            <a:ext cx="4724399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Map</a:t>
            </a:r>
            <a:r>
              <a:rPr lang="de-CH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level</a:t>
            </a:r>
            <a:r>
              <a:rPr lang="de-CH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of</a:t>
            </a:r>
            <a:r>
              <a:rPr lang="de-CH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detail</a:t>
            </a:r>
            <a:endParaRPr lang="de-CH" b="1" dirty="0">
              <a:latin typeface="Sans Serif   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CB5E9E-8902-EFD9-C4A4-0BBED1A3A8F4}"/>
              </a:ext>
            </a:extLst>
          </p:cNvPr>
          <p:cNvSpPr txBox="1"/>
          <p:nvPr/>
        </p:nvSpPr>
        <p:spPr>
          <a:xfrm>
            <a:off x="7786738" y="1955574"/>
            <a:ext cx="57824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Global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80FDD-BFF5-DC0E-FF6E-78E235751467}"/>
              </a:ext>
            </a:extLst>
          </p:cNvPr>
          <p:cNvSpPr txBox="1"/>
          <p:nvPr/>
        </p:nvSpPr>
        <p:spPr>
          <a:xfrm>
            <a:off x="8534491" y="1955574"/>
            <a:ext cx="916842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Continental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4BFC47-09E1-5150-461D-3CDC398A49F8}"/>
              </a:ext>
            </a:extLst>
          </p:cNvPr>
          <p:cNvSpPr txBox="1"/>
          <p:nvPr/>
        </p:nvSpPr>
        <p:spPr>
          <a:xfrm>
            <a:off x="9529515" y="1955574"/>
            <a:ext cx="916842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Regional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2D912D2-EAAE-4B9B-CD38-D94467AD0EBC}"/>
              </a:ext>
            </a:extLst>
          </p:cNvPr>
          <p:cNvSpPr/>
          <p:nvPr/>
        </p:nvSpPr>
        <p:spPr>
          <a:xfrm>
            <a:off x="7688581" y="6003501"/>
            <a:ext cx="2757776" cy="199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A6524D-3AD0-04F9-CD53-56C2D5D45945}"/>
              </a:ext>
            </a:extLst>
          </p:cNvPr>
          <p:cNvSpPr txBox="1"/>
          <p:nvPr/>
        </p:nvSpPr>
        <p:spPr>
          <a:xfrm>
            <a:off x="7688580" y="6196395"/>
            <a:ext cx="275777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Signatures</a:t>
            </a:r>
            <a:r>
              <a:rPr lang="de-CH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correlation</a:t>
            </a:r>
            <a:r>
              <a:rPr lang="de-CH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CH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value</a:t>
            </a:r>
            <a:endParaRPr lang="de-CH" b="1" dirty="0">
              <a:latin typeface="Sans Serif   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86805482-3C5C-9856-11C3-D4DBB3F043BC}"/>
              </a:ext>
            </a:extLst>
          </p:cNvPr>
          <p:cNvSpPr txBox="1">
            <a:spLocks/>
          </p:cNvSpPr>
          <p:nvPr/>
        </p:nvSpPr>
        <p:spPr>
          <a:xfrm>
            <a:off x="11285349" y="3948634"/>
            <a:ext cx="830999" cy="66740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Spearman </a:t>
            </a:r>
            <a:r>
              <a:rPr lang="de-CH" sz="1400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correlation</a:t>
            </a:r>
            <a:r>
              <a:rPr lang="de-CH" sz="1400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 [-]</a:t>
            </a:r>
            <a:endParaRPr lang="de-CH" sz="1400" b="1" dirty="0">
              <a:latin typeface="Sans Serif   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2E543D4-6407-91DC-B3BB-77DC2A1E7828}"/>
              </a:ext>
            </a:extLst>
          </p:cNvPr>
          <p:cNvSpPr txBox="1">
            <a:spLocks/>
          </p:cNvSpPr>
          <p:nvPr/>
        </p:nvSpPr>
        <p:spPr>
          <a:xfrm>
            <a:off x="6920932" y="2393660"/>
            <a:ext cx="624816" cy="25760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Q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3C4039E1-C120-CC50-4E93-D3B83148D246}"/>
              </a:ext>
            </a:extLst>
          </p:cNvPr>
          <p:cNvSpPr txBox="1">
            <a:spLocks/>
          </p:cNvSpPr>
          <p:nvPr/>
        </p:nvSpPr>
        <p:spPr>
          <a:xfrm>
            <a:off x="6961985" y="2930773"/>
            <a:ext cx="610756" cy="42826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FDC </a:t>
            </a:r>
            <a:r>
              <a:rPr lang="de-CH" sz="1400" b="1" dirty="0" err="1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Slope</a:t>
            </a:r>
            <a:endParaRPr lang="de-CH" sz="1400" b="1" dirty="0">
              <a:latin typeface="Sans Serif   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3DE1A42-07CC-8251-C7AD-04A012792C71}"/>
              </a:ext>
            </a:extLst>
          </p:cNvPr>
          <p:cNvSpPr txBox="1">
            <a:spLocks/>
          </p:cNvSpPr>
          <p:nvPr/>
        </p:nvSpPr>
        <p:spPr>
          <a:xfrm>
            <a:off x="6950232" y="3636058"/>
            <a:ext cx="610756" cy="30105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BFI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F4E56230-6CE5-D619-302F-73489FE76F8E}"/>
              </a:ext>
            </a:extLst>
          </p:cNvPr>
          <p:cNvSpPr txBox="1">
            <a:spLocks/>
          </p:cNvSpPr>
          <p:nvPr/>
        </p:nvSpPr>
        <p:spPr>
          <a:xfrm>
            <a:off x="6961985" y="4240892"/>
            <a:ext cx="610756" cy="30105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HFD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3DAADC0E-27E6-B7FB-9626-6689E10C4417}"/>
              </a:ext>
            </a:extLst>
          </p:cNvPr>
          <p:cNvSpPr txBox="1">
            <a:spLocks/>
          </p:cNvSpPr>
          <p:nvPr/>
        </p:nvSpPr>
        <p:spPr>
          <a:xfrm>
            <a:off x="6934992" y="4860238"/>
            <a:ext cx="610756" cy="30105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Q5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BA7CF1CF-432A-216A-6260-D61538DF1849}"/>
              </a:ext>
            </a:extLst>
          </p:cNvPr>
          <p:cNvSpPr txBox="1">
            <a:spLocks/>
          </p:cNvSpPr>
          <p:nvPr/>
        </p:nvSpPr>
        <p:spPr>
          <a:xfrm>
            <a:off x="6961985" y="5466436"/>
            <a:ext cx="610756" cy="30105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algn="ctr"/>
            <a:r>
              <a:rPr lang="de-CH" sz="14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Q95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1A3D2D-4126-C175-7B08-F6C093071CD8}"/>
              </a:ext>
            </a:extLst>
          </p:cNvPr>
          <p:cNvSpPr/>
          <p:nvPr/>
        </p:nvSpPr>
        <p:spPr>
          <a:xfrm>
            <a:off x="7005156" y="2844160"/>
            <a:ext cx="3441199" cy="1806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pic>
        <p:nvPicPr>
          <p:cNvPr id="3" name="Graphic 2" descr="Home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3D7C36E2-4E64-D7D8-6B7F-96A841F27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24" name="Graphic 23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54EFC52-C4A1-3B21-DBA2-37FB06E8B3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26" name="Graphic 25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E78A039-7A7D-6AB9-6B3A-FE9CED5688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27" name="Rectangle 26">
            <a:hlinkClick r:id="rId12" action="ppaction://hlinksldjump"/>
            <a:extLst>
              <a:ext uri="{FF2B5EF4-FFF2-40B4-BE49-F238E27FC236}">
                <a16:creationId xmlns:a16="http://schemas.microsoft.com/office/drawing/2014/main" id="{FB73AC5D-CF93-5A4B-A76D-66C606C9B2AF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D2376E-98F6-55BF-5750-094D51A4CDB3}"/>
              </a:ext>
            </a:extLst>
          </p:cNvPr>
          <p:cNvSpPr/>
          <p:nvPr/>
        </p:nvSpPr>
        <p:spPr>
          <a:xfrm>
            <a:off x="310253" y="1885299"/>
            <a:ext cx="11806095" cy="4564361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98674D-6DE9-93BF-D3E5-7698EB678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26" y="3474815"/>
            <a:ext cx="3140485" cy="3140485"/>
          </a:xfrm>
          <a:prstGeom prst="ellipse">
            <a:avLst/>
          </a:prstGeom>
          <a:ln w="19050" cap="rnd">
            <a:solidFill>
              <a:srgbClr val="DE6E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943AF22-0EDA-B357-60ED-90A3AB46E909}"/>
              </a:ext>
            </a:extLst>
          </p:cNvPr>
          <p:cNvSpPr txBox="1">
            <a:spLocks/>
          </p:cNvSpPr>
          <p:nvPr/>
        </p:nvSpPr>
        <p:spPr>
          <a:xfrm>
            <a:off x="227609" y="6318942"/>
            <a:ext cx="4659683" cy="39528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400" b="1" i="1" dirty="0">
                <a:solidFill>
                  <a:schemeClr val="tx1"/>
                </a:solidFill>
                <a:latin typeface="+mj-lt"/>
              </a:rPr>
              <a:t>Camels’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image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created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using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ChatGPT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.</a:t>
            </a:r>
            <a:endParaRPr lang="en-CH" sz="1400" b="1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D8A847B2-7136-7A33-5F67-BCBA34B8EE47}"/>
              </a:ext>
            </a:extLst>
          </p:cNvPr>
          <p:cNvSpPr/>
          <p:nvPr/>
        </p:nvSpPr>
        <p:spPr>
          <a:xfrm>
            <a:off x="2647167" y="2393660"/>
            <a:ext cx="2135928" cy="929141"/>
          </a:xfrm>
          <a:prstGeom prst="wedgeRoundRectCallout">
            <a:avLst>
              <a:gd name="adj1" fmla="val 48375"/>
              <a:gd name="adj2" fmla="val 87036"/>
              <a:gd name="adj3" fmla="val 16667"/>
            </a:avLst>
          </a:prstGeom>
          <a:solidFill>
            <a:srgbClr val="DE6E60"/>
          </a:solidFill>
        </p:spPr>
        <p:txBody>
          <a:bodyPr vert="horz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de-CH" sz="2400" dirty="0" err="1">
                <a:solidFill>
                  <a:srgbClr val="FFFFFF"/>
                </a:solidFill>
                <a:cs typeface="Arial"/>
              </a:rPr>
              <a:t>Is</a:t>
            </a:r>
            <a:r>
              <a:rPr lang="de-CH" sz="2400" dirty="0">
                <a:solidFill>
                  <a:srgbClr val="FFFFFF"/>
                </a:solidFill>
                <a:cs typeface="Arial"/>
              </a:rPr>
              <a:t> </a:t>
            </a:r>
            <a:r>
              <a:rPr lang="de-CH" sz="2400" dirty="0" err="1">
                <a:solidFill>
                  <a:srgbClr val="FFFFFF"/>
                </a:solidFill>
                <a:cs typeface="Arial"/>
              </a:rPr>
              <a:t>this</a:t>
            </a:r>
            <a:r>
              <a:rPr lang="de-CH" sz="2400" dirty="0">
                <a:solidFill>
                  <a:srgbClr val="FFFFFF"/>
                </a:solidFill>
                <a:cs typeface="Arial"/>
              </a:rPr>
              <a:t> </a:t>
            </a:r>
            <a:r>
              <a:rPr lang="de-CH" sz="2400" dirty="0" err="1">
                <a:solidFill>
                  <a:srgbClr val="FFFFFF"/>
                </a:solidFill>
                <a:cs typeface="Arial"/>
              </a:rPr>
              <a:t>the</a:t>
            </a:r>
            <a:r>
              <a:rPr lang="de-CH" sz="2400" dirty="0">
                <a:solidFill>
                  <a:srgbClr val="FFFFFF"/>
                </a:solidFill>
                <a:cs typeface="Arial"/>
              </a:rPr>
              <a:t> </a:t>
            </a:r>
            <a:r>
              <a:rPr lang="de-CH" sz="2400" dirty="0" err="1">
                <a:solidFill>
                  <a:srgbClr val="FFFFFF"/>
                </a:solidFill>
                <a:cs typeface="Arial"/>
              </a:rPr>
              <a:t>whole</a:t>
            </a:r>
            <a:r>
              <a:rPr lang="de-CH" sz="2400" dirty="0">
                <a:solidFill>
                  <a:srgbClr val="FFFFFF"/>
                </a:solidFill>
                <a:cs typeface="Arial"/>
              </a:rPr>
              <a:t> </a:t>
            </a:r>
            <a:r>
              <a:rPr lang="de-CH" sz="2400" dirty="0" err="1">
                <a:solidFill>
                  <a:srgbClr val="FFFFFF"/>
                </a:solidFill>
                <a:cs typeface="Arial"/>
              </a:rPr>
              <a:t>picture</a:t>
            </a:r>
            <a:r>
              <a:rPr lang="de-CH" sz="2400" dirty="0">
                <a:solidFill>
                  <a:srgbClr val="FFFFFF"/>
                </a:solidFill>
                <a:cs typeface="Arial"/>
              </a:rPr>
              <a:t>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C73AEDED-A4E1-D114-0023-C37F781C83D7}"/>
              </a:ext>
            </a:extLst>
          </p:cNvPr>
          <p:cNvSpPr/>
          <p:nvPr/>
        </p:nvSpPr>
        <p:spPr>
          <a:xfrm>
            <a:off x="6286809" y="2712934"/>
            <a:ext cx="916842" cy="504498"/>
          </a:xfrm>
          <a:prstGeom prst="wedgeRoundRectCallout">
            <a:avLst>
              <a:gd name="adj1" fmla="val 989"/>
              <a:gd name="adj2" fmla="val 99807"/>
              <a:gd name="adj3" fmla="val 16667"/>
            </a:avLst>
          </a:prstGeom>
          <a:solidFill>
            <a:srgbClr val="DE6E60"/>
          </a:solidFill>
        </p:spPr>
        <p:txBody>
          <a:bodyPr vert="horz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de-CH" sz="3200" dirty="0">
                <a:solidFill>
                  <a:srgbClr val="FFFFFF"/>
                </a:solidFill>
                <a:cs typeface="Arial"/>
              </a:rPr>
              <a:t>?!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00B7F18E-5140-C8D8-55E2-B9FCB574DA15}"/>
              </a:ext>
            </a:extLst>
          </p:cNvPr>
          <p:cNvSpPr/>
          <p:nvPr/>
        </p:nvSpPr>
        <p:spPr>
          <a:xfrm>
            <a:off x="5070646" y="2621074"/>
            <a:ext cx="916842" cy="504498"/>
          </a:xfrm>
          <a:prstGeom prst="wedgeRoundRectCallout">
            <a:avLst>
              <a:gd name="adj1" fmla="val 30681"/>
              <a:gd name="adj2" fmla="val 99807"/>
              <a:gd name="adj3" fmla="val 16667"/>
            </a:avLst>
          </a:prstGeom>
          <a:solidFill>
            <a:srgbClr val="DE6E60"/>
          </a:solidFill>
        </p:spPr>
        <p:txBody>
          <a:bodyPr vert="horz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de-CH" sz="3200" dirty="0">
                <a:solidFill>
                  <a:srgbClr val="FFFFFF"/>
                </a:solidFill>
                <a:cs typeface="Arial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835122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4"/>
            <a:ext cx="4281369" cy="4271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hlinkClick r:id="rId3" action="ppaction://hlinksldjump"/>
              </a:rPr>
              <a:t>Background information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u="sng" dirty="0">
                <a:hlinkClick r:id="rId4" action="ppaction://hlinksldjump"/>
              </a:rPr>
              <a:t>Study area and data</a:t>
            </a:r>
            <a:endParaRPr lang="en-US" u="sng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hlinkClick r:id="rId5" action="ppaction://hlinksldjump"/>
              </a:rPr>
              <a:t>Methodology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hlinkClick r:id="rId6" action="ppaction://hlinksldjump"/>
              </a:rPr>
              <a:t>Results</a:t>
            </a:r>
            <a:endParaRPr lang="en-US" dirty="0"/>
          </a:p>
          <a:p>
            <a:pPr marL="501750" lvl="2" indent="-285750"/>
            <a:r>
              <a:rPr lang="en-US" dirty="0">
                <a:hlinkClick r:id="rId6" action="ppaction://hlinksldjump"/>
              </a:rPr>
              <a:t>Large scale</a:t>
            </a:r>
            <a:endParaRPr lang="en-US" dirty="0"/>
          </a:p>
          <a:p>
            <a:pPr marL="501750" lvl="2" indent="-285750"/>
            <a:r>
              <a:rPr lang="en-US" dirty="0">
                <a:hlinkClick r:id="rId7" action="ppaction://hlinksldjump"/>
              </a:rPr>
              <a:t>Intermediate scale</a:t>
            </a:r>
            <a:endParaRPr lang="en-US" dirty="0"/>
          </a:p>
          <a:p>
            <a:pPr marL="501750" lvl="2" indent="-285750"/>
            <a:r>
              <a:rPr lang="en-US" dirty="0">
                <a:hlinkClick r:id="rId8" action="ppaction://hlinksldjump"/>
              </a:rPr>
              <a:t>Small scale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hlinkClick r:id="rId9" action="ppaction://hlinksldjump"/>
              </a:rPr>
              <a:t>Geology outlook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hlinkClick r:id="rId10" action="ppaction://hlinksldjump"/>
              </a:rPr>
              <a:t>Final remarks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hlinkClick r:id="rId11" action="ppaction://hlinksldjump"/>
              </a:rPr>
              <a:t>Contact information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3EEBC-FA60-58CA-9CB8-47275E87EA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88" y="2259015"/>
            <a:ext cx="6094805" cy="38642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9F1711-5128-F753-956F-E8B803A7FACF}"/>
              </a:ext>
            </a:extLst>
          </p:cNvPr>
          <p:cNvSpPr txBox="1"/>
          <p:nvPr/>
        </p:nvSpPr>
        <p:spPr>
          <a:xfrm>
            <a:off x="5539900" y="2221945"/>
            <a:ext cx="69532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Global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E06C-C4DB-27E3-26FE-28556F5F1C12}"/>
              </a:ext>
            </a:extLst>
          </p:cNvPr>
          <p:cNvSpPr txBox="1"/>
          <p:nvPr/>
        </p:nvSpPr>
        <p:spPr>
          <a:xfrm>
            <a:off x="7315766" y="2220915"/>
            <a:ext cx="118444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Continental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71B21C-13AD-84E9-3949-33EA2D54ED7A}"/>
              </a:ext>
            </a:extLst>
          </p:cNvPr>
          <p:cNvSpPr txBox="1"/>
          <p:nvPr/>
        </p:nvSpPr>
        <p:spPr>
          <a:xfrm>
            <a:off x="8974569" y="2220915"/>
            <a:ext cx="1796872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Regional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8D249D-2B74-0459-54FE-A66E0058DDA8}"/>
              </a:ext>
            </a:extLst>
          </p:cNvPr>
          <p:cNvSpPr/>
          <p:nvPr/>
        </p:nvSpPr>
        <p:spPr>
          <a:xfrm>
            <a:off x="4683203" y="2029691"/>
            <a:ext cx="6659880" cy="4135405"/>
          </a:xfrm>
          <a:prstGeom prst="rect">
            <a:avLst/>
          </a:prstGeom>
          <a:solidFill>
            <a:srgbClr val="FFFFFF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pic>
        <p:nvPicPr>
          <p:cNvPr id="8" name="Graphic 7" descr="Home with solid fill">
            <a:hlinkClick r:id="rId13" action="ppaction://hlinksldjump"/>
            <a:extLst>
              <a:ext uri="{FF2B5EF4-FFF2-40B4-BE49-F238E27FC236}">
                <a16:creationId xmlns:a16="http://schemas.microsoft.com/office/drawing/2014/main" id="{89C843B1-7248-CBC8-CD2C-5D2467FCA9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10" name="Graphic 9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376770-690B-1EFB-0475-FE5C461D1A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11" name="Graphic 10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29D8BC0-AEAA-E943-1CDF-9972EAB4F4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12" name="Rectangle 11">
            <a:hlinkClick r:id="rId20" action="ppaction://hlinksldjump"/>
            <a:extLst>
              <a:ext uri="{FF2B5EF4-FFF2-40B4-BE49-F238E27FC236}">
                <a16:creationId xmlns:a16="http://schemas.microsoft.com/office/drawing/2014/main" id="{7C50CEE7-1CD1-DBB9-4F03-2B527D699CAE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F2112-DAB8-27A9-3E15-F0F568240A6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03619" y="6234603"/>
            <a:ext cx="519168" cy="5315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BF4B61-94EA-D96E-C248-B993285CE05A}"/>
              </a:ext>
            </a:extLst>
          </p:cNvPr>
          <p:cNvSpPr/>
          <p:nvPr/>
        </p:nvSpPr>
        <p:spPr>
          <a:xfrm>
            <a:off x="8531689" y="6160286"/>
            <a:ext cx="684076" cy="6558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E3DB9546-96F3-3906-888F-AAF0B2658DD0}"/>
              </a:ext>
            </a:extLst>
          </p:cNvPr>
          <p:cNvSpPr txBox="1"/>
          <p:nvPr/>
        </p:nvSpPr>
        <p:spPr>
          <a:xfrm>
            <a:off x="6969257" y="6204061"/>
            <a:ext cx="105029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 dirty="0">
                <a:cs typeface="Arial"/>
              </a:rPr>
              <a:t>Manuscript in review</a:t>
            </a:r>
          </a:p>
        </p:txBody>
      </p:sp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040E402B-708C-695A-744B-A8A1242AB479}"/>
              </a:ext>
            </a:extLst>
          </p:cNvPr>
          <p:cNvSpPr/>
          <p:nvPr/>
        </p:nvSpPr>
        <p:spPr bwMode="auto">
          <a:xfrm rot="300233">
            <a:off x="7939623" y="6546140"/>
            <a:ext cx="445505" cy="82764"/>
          </a:xfrm>
          <a:custGeom>
            <a:avLst/>
            <a:gdLst>
              <a:gd name="connsiteX0" fmla="*/ 457200 w 457200"/>
              <a:gd name="connsiteY0" fmla="*/ 0 h 152429"/>
              <a:gd name="connsiteX1" fmla="*/ 254000 w 457200"/>
              <a:gd name="connsiteY1" fmla="*/ 152400 h 152429"/>
              <a:gd name="connsiteX2" fmla="*/ 0 w 457200"/>
              <a:gd name="connsiteY2" fmla="*/ 10160 h 15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152429">
                <a:moveTo>
                  <a:pt x="457200" y="0"/>
                </a:moveTo>
                <a:cubicBezTo>
                  <a:pt x="393700" y="75353"/>
                  <a:pt x="330200" y="150707"/>
                  <a:pt x="254000" y="152400"/>
                </a:cubicBezTo>
                <a:cubicBezTo>
                  <a:pt x="177800" y="154093"/>
                  <a:pt x="88900" y="82126"/>
                  <a:pt x="0" y="10160"/>
                </a:cubicBezTo>
              </a:path>
            </a:pathLst>
          </a:custGeom>
          <a:noFill/>
          <a:ln w="38100">
            <a:solidFill>
              <a:srgbClr val="DC1619"/>
            </a:solidFill>
            <a:headEnd type="arrow"/>
          </a:ln>
          <a:effectLst/>
        </p:spPr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65EB4A-150B-7A76-44CE-0F9F506F3730}"/>
              </a:ext>
            </a:extLst>
          </p:cNvPr>
          <p:cNvSpPr/>
          <p:nvPr/>
        </p:nvSpPr>
        <p:spPr>
          <a:xfrm>
            <a:off x="6457118" y="6202166"/>
            <a:ext cx="1981593" cy="563966"/>
          </a:xfrm>
          <a:prstGeom prst="rect">
            <a:avLst/>
          </a:prstGeom>
          <a:solidFill>
            <a:srgbClr val="FFFFFF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i="1" spc="-20" dirty="0"/>
          </a:p>
        </p:txBody>
      </p:sp>
    </p:spTree>
    <p:extLst>
      <p:ext uri="{BB962C8B-B14F-4D97-AF65-F5344CB8AC3E}">
        <p14:creationId xmlns:p14="http://schemas.microsoft.com/office/powerpoint/2010/main" val="4251531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area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3399473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r>
              <a:rPr lang="en-US" dirty="0"/>
              <a:t>Three analysis of progressively smaller scales (from </a:t>
            </a:r>
            <a:r>
              <a:rPr lang="de-CH" dirty="0" err="1"/>
              <a:t>breadth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depth</a:t>
            </a:r>
            <a:r>
              <a:rPr lang="de-CH" dirty="0"/>
              <a:t>)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Large-scale: 63 river basins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Intermediate-scale: Moselle river basin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/>
              <a:t>Small-scale: 5 nested catchments within the Moselle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4EB5BE-3BA8-BAFE-14E4-CE28CEC60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27" y="1736724"/>
            <a:ext cx="4197263" cy="456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71D4F-C096-6D89-4D48-CFCF8A7B9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791" y="1773937"/>
            <a:ext cx="2852938" cy="456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2A2ADF-2DDF-0DFF-9F26-BB0197362DFD}"/>
              </a:ext>
            </a:extLst>
          </p:cNvPr>
          <p:cNvSpPr txBox="1"/>
          <p:nvPr/>
        </p:nvSpPr>
        <p:spPr>
          <a:xfrm>
            <a:off x="4642705" y="1648147"/>
            <a:ext cx="57824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C77122-D321-E6DD-D897-BF0FBF094B20}"/>
              </a:ext>
            </a:extLst>
          </p:cNvPr>
          <p:cNvSpPr txBox="1"/>
          <p:nvPr/>
        </p:nvSpPr>
        <p:spPr>
          <a:xfrm>
            <a:off x="8696697" y="1614939"/>
            <a:ext cx="57824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1903C1-9E98-3A09-9872-21DB6D5945E2}"/>
              </a:ext>
            </a:extLst>
          </p:cNvPr>
          <p:cNvSpPr txBox="1"/>
          <p:nvPr/>
        </p:nvSpPr>
        <p:spPr>
          <a:xfrm>
            <a:off x="4642704" y="5029711"/>
            <a:ext cx="57824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B</a:t>
            </a:r>
          </a:p>
        </p:txBody>
      </p:sp>
      <p:pic>
        <p:nvPicPr>
          <p:cNvPr id="3" name="Graphic 2" descr="Home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194B1238-D672-BFD4-BB05-76DD4F559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4" name="Graphic 3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3033AD-D7B1-A941-1406-508CC3FFA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5" name="Graphic 4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E7A010-BFC4-EB6C-9BD8-BBF25409D3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6" name="Rectangle 5">
            <a:hlinkClick r:id="rId12" action="ppaction://hlinksldjump"/>
            <a:extLst>
              <a:ext uri="{FF2B5EF4-FFF2-40B4-BE49-F238E27FC236}">
                <a16:creationId xmlns:a16="http://schemas.microsoft.com/office/drawing/2014/main" id="{BD81950E-879B-FB13-E346-C7E2DC11980F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7251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4756132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EStreams</a:t>
            </a:r>
            <a:r>
              <a:rPr lang="en-US" dirty="0"/>
              <a:t> dataset</a:t>
            </a:r>
            <a:endParaRPr lang="en-US" b="0" dirty="0"/>
          </a:p>
          <a:p>
            <a:pPr marL="501750" lvl="2" indent="-285750"/>
            <a:r>
              <a:rPr lang="en-US" b="1" dirty="0"/>
              <a:t>Streamflow signatures</a:t>
            </a:r>
          </a:p>
          <a:p>
            <a:pPr marL="717750" lvl="3" indent="-285750"/>
            <a:r>
              <a:rPr lang="en-US" dirty="0"/>
              <a:t>Q mean, FDC slope, BFI, HFD, Q5 and Q95</a:t>
            </a:r>
          </a:p>
          <a:p>
            <a:pPr marL="501750" lvl="2" indent="-285750"/>
            <a:r>
              <a:rPr lang="en-US" b="1" dirty="0"/>
              <a:t>Climatic indices</a:t>
            </a:r>
          </a:p>
          <a:p>
            <a:pPr marL="501750" lvl="2" indent="-285750"/>
            <a:r>
              <a:rPr lang="en-US" b="1" dirty="0"/>
              <a:t>Landscape attributes</a:t>
            </a:r>
          </a:p>
          <a:p>
            <a:pPr marL="717750" lvl="3" indent="-285750"/>
            <a:r>
              <a:rPr lang="en-US" dirty="0"/>
              <a:t>Topography, Soils, Geology and Land use</a:t>
            </a:r>
          </a:p>
          <a:p>
            <a:pPr marL="216000" lvl="3" indent="0">
              <a:buNone/>
            </a:pPr>
            <a:endParaRPr lang="en-US" b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ED19C-087B-0BC1-F5B5-5932D4AE0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2662" y="1331046"/>
            <a:ext cx="5647777" cy="46290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7581E1-0FC5-C019-EFA8-2463EA8CFAE7}"/>
              </a:ext>
            </a:extLst>
          </p:cNvPr>
          <p:cNvSpPr txBox="1">
            <a:spLocks/>
          </p:cNvSpPr>
          <p:nvPr/>
        </p:nvSpPr>
        <p:spPr>
          <a:xfrm>
            <a:off x="6368113" y="5838224"/>
            <a:ext cx="4659683" cy="39528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400" b="1" i="1" dirty="0">
                <a:solidFill>
                  <a:schemeClr val="tx1"/>
                </a:solidFill>
                <a:latin typeface="+mj-lt"/>
              </a:rPr>
              <a:t>Distribution of the catchments (blue) included in EStreams with their respective streamflow gauges (black) location. </a:t>
            </a:r>
          </a:p>
        </p:txBody>
      </p:sp>
      <p:pic>
        <p:nvPicPr>
          <p:cNvPr id="4" name="Graphic 3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E6E34E15-04A3-1EDF-BE7C-8B465FF1D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5" name="Graphic 4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140DDB-64E2-E4E3-AFAF-793E007930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8" name="Graphic 7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135E592-46F8-E1C1-0BD1-2F602BA532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9" name="Rectangle 8">
            <a:hlinkClick r:id="rId11" action="ppaction://hlinksldjump"/>
            <a:extLst>
              <a:ext uri="{FF2B5EF4-FFF2-40B4-BE49-F238E27FC236}">
                <a16:creationId xmlns:a16="http://schemas.microsoft.com/office/drawing/2014/main" id="{4076AD7F-D756-D5E7-559C-087619FC6010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ABBF1D2C-04C1-557C-039A-E5AA2BFA4436}"/>
              </a:ext>
            </a:extLst>
          </p:cNvPr>
          <p:cNvSpPr txBox="1"/>
          <p:nvPr/>
        </p:nvSpPr>
        <p:spPr>
          <a:xfrm>
            <a:off x="1796825" y="6127690"/>
            <a:ext cx="3232451" cy="184666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>
                <a:ea typeface="+mn-lt"/>
                <a:cs typeface="+mn-lt"/>
              </a:rPr>
              <a:t>www.estreams.eawag.ch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834001-A87F-23FD-3428-1F063A795D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2395" y="5838224"/>
            <a:ext cx="758232" cy="75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1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D1255A6-DAE5-1644-E477-5BADBF08F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3" r="293"/>
          <a:stretch/>
        </p:blipFill>
        <p:spPr>
          <a:xfrm>
            <a:off x="8596590" y="2599006"/>
            <a:ext cx="3295348" cy="36259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3839145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EStreams</a:t>
            </a:r>
            <a:r>
              <a:rPr lang="en-US" dirty="0"/>
              <a:t> geological maps</a:t>
            </a:r>
          </a:p>
          <a:p>
            <a:pPr marL="501750" lvl="2" indent="-285750"/>
            <a:r>
              <a:rPr lang="en-US" dirty="0"/>
              <a:t>Global: </a:t>
            </a:r>
            <a:r>
              <a:rPr lang="en-US" dirty="0" err="1"/>
              <a:t>GLiM</a:t>
            </a:r>
            <a:endParaRPr lang="en-US" dirty="0"/>
          </a:p>
          <a:p>
            <a:pPr marL="501750" lvl="2" indent="-285750"/>
            <a:r>
              <a:rPr lang="en-US" dirty="0"/>
              <a:t>Continental: </a:t>
            </a:r>
            <a:r>
              <a:rPr lang="de-CH" dirty="0"/>
              <a:t>IHME 1500, </a:t>
            </a:r>
            <a:r>
              <a:rPr lang="de-CH" dirty="0" err="1"/>
              <a:t>level</a:t>
            </a:r>
            <a:r>
              <a:rPr lang="de-CH" dirty="0"/>
              <a:t> 3</a:t>
            </a:r>
            <a:endParaRPr lang="en-US" dirty="0"/>
          </a:p>
          <a:p>
            <a:pPr marL="501750" lvl="2" indent="-285750"/>
            <a:endParaRPr lang="en-US" dirty="0"/>
          </a:p>
          <a:p>
            <a:pPr marL="285750" lvl="2" indent="-285750"/>
            <a:r>
              <a:rPr lang="en-US" b="1" dirty="0"/>
              <a:t>Additional geological map</a:t>
            </a:r>
          </a:p>
          <a:p>
            <a:pPr marL="501750" lvl="3" indent="-285750"/>
            <a:r>
              <a:rPr lang="en-US" dirty="0"/>
              <a:t>Regional: France, </a:t>
            </a:r>
            <a:r>
              <a:rPr lang="en-US" b="0" dirty="0"/>
              <a:t>Germany, Belgium</a:t>
            </a:r>
            <a:r>
              <a:rPr lang="en-US" dirty="0"/>
              <a:t> and Luxembourg.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CDEA5-5437-A571-A899-E5E173860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61"/>
          <a:stretch/>
        </p:blipFill>
        <p:spPr>
          <a:xfrm>
            <a:off x="4463032" y="2607344"/>
            <a:ext cx="1973955" cy="3625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513C0-F39E-8B08-E7EE-8BB837F57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7" r="46664"/>
          <a:stretch/>
        </p:blipFill>
        <p:spPr>
          <a:xfrm>
            <a:off x="6523597" y="2607345"/>
            <a:ext cx="1973955" cy="36259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8FC4E0-4D07-7B0F-AD8F-F64001D86764}"/>
              </a:ext>
            </a:extLst>
          </p:cNvPr>
          <p:cNvSpPr/>
          <p:nvPr/>
        </p:nvSpPr>
        <p:spPr>
          <a:xfrm>
            <a:off x="6236340" y="4420320"/>
            <a:ext cx="299323" cy="150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D0087-C502-2616-72C4-5CB337D77A62}"/>
              </a:ext>
            </a:extLst>
          </p:cNvPr>
          <p:cNvSpPr/>
          <p:nvPr/>
        </p:nvSpPr>
        <p:spPr>
          <a:xfrm>
            <a:off x="8300200" y="4420320"/>
            <a:ext cx="197352" cy="1720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4AF049-D829-CA56-3D03-BCCF5FC91E16}"/>
              </a:ext>
            </a:extLst>
          </p:cNvPr>
          <p:cNvSpPr txBox="1"/>
          <p:nvPr/>
        </p:nvSpPr>
        <p:spPr>
          <a:xfrm>
            <a:off x="5062883" y="2482584"/>
            <a:ext cx="69532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Global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062C1E-8955-7C4C-4904-EB9884A9EDB5}"/>
              </a:ext>
            </a:extLst>
          </p:cNvPr>
          <p:cNvSpPr txBox="1"/>
          <p:nvPr/>
        </p:nvSpPr>
        <p:spPr>
          <a:xfrm>
            <a:off x="6838749" y="2481554"/>
            <a:ext cx="118444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Continental</a:t>
            </a:r>
          </a:p>
        </p:txBody>
      </p:sp>
      <p:pic>
        <p:nvPicPr>
          <p:cNvPr id="3" name="Graphic 2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C473CD9B-6F22-5A15-F7DD-92D1DE1F8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4" name="Graphic 3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F19D6B-F357-052D-03C3-00371E698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8" name="Graphic 7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ACC605-AEB1-CECB-0AE5-5E8275D9C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10" name="Rectangle 9">
            <a:hlinkClick r:id="rId11" action="ppaction://hlinksldjump"/>
            <a:extLst>
              <a:ext uri="{FF2B5EF4-FFF2-40B4-BE49-F238E27FC236}">
                <a16:creationId xmlns:a16="http://schemas.microsoft.com/office/drawing/2014/main" id="{F3DA1690-1AA9-058D-6E8E-C62CAE551BA3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340856-C4CE-5058-F2F9-0DB7705E4D3C}"/>
              </a:ext>
            </a:extLst>
          </p:cNvPr>
          <p:cNvSpPr txBox="1"/>
          <p:nvPr/>
        </p:nvSpPr>
        <p:spPr>
          <a:xfrm>
            <a:off x="8497552" y="2481554"/>
            <a:ext cx="1796872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Regional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6FF702F-EEF7-1948-6D24-18D13E1192B2}"/>
              </a:ext>
            </a:extLst>
          </p:cNvPr>
          <p:cNvSpPr txBox="1">
            <a:spLocks/>
          </p:cNvSpPr>
          <p:nvPr/>
        </p:nvSpPr>
        <p:spPr>
          <a:xfrm>
            <a:off x="4463032" y="6052568"/>
            <a:ext cx="5831392" cy="39528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Example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three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geological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map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types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for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Moselle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basin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. The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maps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show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their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original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geological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classes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. </a:t>
            </a:r>
            <a:endParaRPr lang="en-CH" sz="1400" b="1" i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2601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348B-F4BD-140E-EE00-48821C61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</a:t>
            </a:r>
            <a:endParaRPr lang="en-US" dirty="0" err="1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7BF178E-DA34-7502-1F1F-CB7DD9265662}"/>
              </a:ext>
            </a:extLst>
          </p:cNvPr>
          <p:cNvSpPr txBox="1">
            <a:spLocks/>
          </p:cNvSpPr>
          <p:nvPr/>
        </p:nvSpPr>
        <p:spPr>
          <a:xfrm>
            <a:off x="623887" y="2283495"/>
            <a:ext cx="3839145" cy="3695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/>
            </a:lvl1pPr>
            <a:lvl2pPr marL="0"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lvl2pPr>
            <a:lvl3pPr marL="216000" lvl="2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3pPr>
            <a:lvl4pPr marL="43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4pPr>
            <a:lvl5pPr marL="648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5pPr>
            <a:lvl6pPr marL="864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6pPr>
            <a:lvl7pPr marL="1080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7pPr>
            <a:lvl8pPr marL="1296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8pPr>
            <a:lvl9pPr marL="1512000" indent="-2160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Reclassification of the geological maps</a:t>
            </a:r>
          </a:p>
          <a:p>
            <a:pPr marL="501750" lvl="2" indent="-285750"/>
            <a:r>
              <a:rPr lang="de-CH" dirty="0"/>
              <a:t>Here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reclassified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different </a:t>
            </a:r>
            <a:r>
              <a:rPr lang="de-CH" dirty="0" err="1"/>
              <a:t>geological</a:t>
            </a:r>
            <a:r>
              <a:rPr lang="de-CH" dirty="0"/>
              <a:t> </a:t>
            </a:r>
            <a:r>
              <a:rPr lang="de-CH" dirty="0" err="1"/>
              <a:t>classes</a:t>
            </a:r>
            <a:r>
              <a:rPr lang="de-CH" dirty="0"/>
              <a:t> </a:t>
            </a:r>
            <a:r>
              <a:rPr lang="de-CH" dirty="0" err="1"/>
              <a:t>into</a:t>
            </a:r>
            <a:r>
              <a:rPr lang="de-CH" dirty="0"/>
              <a:t> 4 </a:t>
            </a:r>
            <a:r>
              <a:rPr lang="de-CH" dirty="0" err="1"/>
              <a:t>permeabilties</a:t>
            </a:r>
            <a:r>
              <a:rPr lang="de-CH" dirty="0"/>
              <a:t>. </a:t>
            </a:r>
            <a:endParaRPr lang="en-US" dirty="0"/>
          </a:p>
          <a:p>
            <a:pPr marL="501750" lvl="2" indent="-285750"/>
            <a:r>
              <a:rPr lang="en-US" dirty="0"/>
              <a:t>We explored the methodology used by previous work.</a:t>
            </a:r>
          </a:p>
          <a:p>
            <a:pPr marL="501750" lvl="2" indent="-285750"/>
            <a:r>
              <a:rPr lang="en-US" dirty="0"/>
              <a:t>e.g., unconsolidated sediments were categorized as “high permeability”.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CDEA5-5437-A571-A899-E5E173860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61"/>
          <a:stretch/>
        </p:blipFill>
        <p:spPr>
          <a:xfrm>
            <a:off x="4463032" y="2607344"/>
            <a:ext cx="1973955" cy="3625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513C0-F39E-8B08-E7EE-8BB837F57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7" r="46664"/>
          <a:stretch/>
        </p:blipFill>
        <p:spPr>
          <a:xfrm>
            <a:off x="6523597" y="2607345"/>
            <a:ext cx="1973955" cy="3625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98410-A5D4-4876-95CB-66094C1E32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3" r="293"/>
          <a:stretch/>
        </p:blipFill>
        <p:spPr>
          <a:xfrm>
            <a:off x="8596590" y="2599006"/>
            <a:ext cx="3295348" cy="36259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8FC4E0-4D07-7B0F-AD8F-F64001D86764}"/>
              </a:ext>
            </a:extLst>
          </p:cNvPr>
          <p:cNvSpPr/>
          <p:nvPr/>
        </p:nvSpPr>
        <p:spPr>
          <a:xfrm>
            <a:off x="6236340" y="4420320"/>
            <a:ext cx="299323" cy="150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D0087-C502-2616-72C4-5CB337D77A62}"/>
              </a:ext>
            </a:extLst>
          </p:cNvPr>
          <p:cNvSpPr/>
          <p:nvPr/>
        </p:nvSpPr>
        <p:spPr>
          <a:xfrm>
            <a:off x="8300200" y="4420320"/>
            <a:ext cx="197352" cy="1720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l">
              <a:lnSpc>
                <a:spcPct val="98000"/>
              </a:lnSpc>
            </a:pPr>
            <a:endParaRPr lang="de-CH" sz="800" spc="-2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4AF049-D829-CA56-3D03-BCCF5FC91E16}"/>
              </a:ext>
            </a:extLst>
          </p:cNvPr>
          <p:cNvSpPr txBox="1"/>
          <p:nvPr/>
        </p:nvSpPr>
        <p:spPr>
          <a:xfrm>
            <a:off x="5062883" y="2482584"/>
            <a:ext cx="69532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Global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062C1E-8955-7C4C-4904-EB9884A9EDB5}"/>
              </a:ext>
            </a:extLst>
          </p:cNvPr>
          <p:cNvSpPr txBox="1"/>
          <p:nvPr/>
        </p:nvSpPr>
        <p:spPr>
          <a:xfrm>
            <a:off x="6838749" y="2481554"/>
            <a:ext cx="1184445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Continental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340856-C4CE-5058-F2F9-0DB7705E4D3C}"/>
              </a:ext>
            </a:extLst>
          </p:cNvPr>
          <p:cNvSpPr txBox="1"/>
          <p:nvPr/>
        </p:nvSpPr>
        <p:spPr>
          <a:xfrm>
            <a:off x="8497552" y="2481554"/>
            <a:ext cx="1796872" cy="251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CH" sz="1600" b="1" dirty="0">
                <a:latin typeface="Sans Serif   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Regional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6FF702F-EEF7-1948-6D24-18D13E1192B2}"/>
              </a:ext>
            </a:extLst>
          </p:cNvPr>
          <p:cNvSpPr txBox="1">
            <a:spLocks/>
          </p:cNvSpPr>
          <p:nvPr/>
        </p:nvSpPr>
        <p:spPr>
          <a:xfrm>
            <a:off x="4463032" y="6052568"/>
            <a:ext cx="5831392" cy="39528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Example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three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geological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map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types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for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Moselle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basin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. The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maps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show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their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original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geological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CH" sz="1400" b="1" i="1" dirty="0" err="1">
                <a:solidFill>
                  <a:schemeClr val="tx1"/>
                </a:solidFill>
                <a:latin typeface="+mj-lt"/>
              </a:rPr>
              <a:t>classes</a:t>
            </a:r>
            <a:r>
              <a:rPr lang="de-CH" sz="1400" b="1" i="1" dirty="0">
                <a:solidFill>
                  <a:schemeClr val="tx1"/>
                </a:solidFill>
                <a:latin typeface="+mj-lt"/>
              </a:rPr>
              <a:t>. </a:t>
            </a:r>
            <a:endParaRPr lang="en-CH" sz="1400" b="1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Graphic 2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C473CD9B-6F22-5A15-F7DD-92D1DE1F8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1070" y="6384517"/>
            <a:ext cx="340542" cy="340542"/>
          </a:xfrm>
          <a:prstGeom prst="rect">
            <a:avLst/>
          </a:prstGeom>
        </p:spPr>
      </p:pic>
      <p:pic>
        <p:nvPicPr>
          <p:cNvPr id="4" name="Graphic 3" descr="Circle with left arrow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F19D6B-F357-052D-03C3-00371E698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413143" y="6425776"/>
            <a:ext cx="266804" cy="266804"/>
          </a:xfrm>
          <a:prstGeom prst="rect">
            <a:avLst/>
          </a:prstGeom>
        </p:spPr>
      </p:pic>
      <p:pic>
        <p:nvPicPr>
          <p:cNvPr id="8" name="Graphic 7" descr="Circle with left arrow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ACC605-AEB1-CECB-0AE5-5E8275D9C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7211" y="6447425"/>
            <a:ext cx="266804" cy="266804"/>
          </a:xfrm>
          <a:prstGeom prst="rect">
            <a:avLst/>
          </a:prstGeom>
        </p:spPr>
      </p:pic>
      <p:sp>
        <p:nvSpPr>
          <p:cNvPr id="10" name="Rectangle 9">
            <a:hlinkClick r:id="rId11" action="ppaction://hlinksldjump"/>
            <a:extLst>
              <a:ext uri="{FF2B5EF4-FFF2-40B4-BE49-F238E27FC236}">
                <a16:creationId xmlns:a16="http://schemas.microsoft.com/office/drawing/2014/main" id="{F3DA1690-1AA9-058D-6E8E-C62CAE551BA3}"/>
              </a:ext>
            </a:extLst>
          </p:cNvPr>
          <p:cNvSpPr/>
          <p:nvPr/>
        </p:nvSpPr>
        <p:spPr>
          <a:xfrm>
            <a:off x="11105695" y="6451096"/>
            <a:ext cx="237388" cy="241484"/>
          </a:xfrm>
          <a:prstGeom prst="rect">
            <a:avLst/>
          </a:prstGeom>
          <a:solidFill>
            <a:srgbClr val="74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" tIns="25200" rIns="50400" bIns="25200" rtlCol="0" anchor="t" anchorCtr="0"/>
          <a:lstStyle/>
          <a:p>
            <a:pPr algn="ctr">
              <a:lnSpc>
                <a:spcPct val="98000"/>
              </a:lnSpc>
            </a:pPr>
            <a:r>
              <a:rPr lang="de-CH" sz="1400" spc="-2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4549613"/>
      </p:ext>
    </p:extLst>
  </p:cSld>
  <p:clrMapOvr>
    <a:masterClrMapping/>
  </p:clrMapOvr>
</p:sld>
</file>

<file path=ppt/theme/theme1.xml><?xml version="1.0" encoding="utf-8"?>
<a:theme xmlns:a="http://schemas.openxmlformats.org/drawingml/2006/main" name="eawag">
  <a:themeElements>
    <a:clrScheme name="Eawag Colors">
      <a:dk1>
        <a:sysClr val="windowText" lastClr="000000"/>
      </a:dk1>
      <a:lt1>
        <a:sysClr val="window" lastClr="FFFFFF"/>
      </a:lt1>
      <a:dk2>
        <a:srgbClr val="808080"/>
      </a:dk2>
      <a:lt2>
        <a:srgbClr val="E6E6E6"/>
      </a:lt2>
      <a:accent1>
        <a:srgbClr val="4D88A9"/>
      </a:accent1>
      <a:accent2>
        <a:srgbClr val="90BAE0"/>
      </a:accent2>
      <a:accent3>
        <a:srgbClr val="B9D6EE"/>
      </a:accent3>
      <a:accent4>
        <a:srgbClr val="99B240"/>
      </a:accent4>
      <a:accent5>
        <a:srgbClr val="BCCB7C"/>
      </a:accent5>
      <a:accent6>
        <a:srgbClr val="E0E7BB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C9CD2"/>
        </a:solidFill>
        <a:ln>
          <a:noFill/>
        </a:ln>
      </a:spPr>
      <a:bodyPr lIns="50400" tIns="25200" rIns="50400" bIns="25200" rtlCol="0" anchor="t" anchorCtr="0"/>
      <a:lstStyle>
        <a:defPPr algn="l">
          <a:lnSpc>
            <a:spcPct val="98000"/>
          </a:lnSpc>
          <a:defRPr sz="800" spc="-2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000" b="1" dirty="0"/>
        </a:defPPr>
      </a:lstStyle>
    </a:txDef>
  </a:objectDefaults>
  <a:extraClrSchemeLst>
    <a:extraClrScheme>
      <a:clrScheme name="Eawag Colors">
        <a:dk1>
          <a:srgbClr val="000000"/>
        </a:dk1>
        <a:lt1>
          <a:srgbClr val="FFFFFF"/>
        </a:lt1>
        <a:dk2>
          <a:srgbClr val="808080"/>
        </a:dk2>
        <a:lt2>
          <a:srgbClr val="E6E6E6"/>
        </a:lt2>
        <a:accent1>
          <a:srgbClr val="4D88A9"/>
        </a:accent1>
        <a:accent2>
          <a:srgbClr val="90BAE0"/>
        </a:accent2>
        <a:accent3>
          <a:srgbClr val="B9D6EE"/>
        </a:accent3>
        <a:accent4>
          <a:srgbClr val="99B240"/>
        </a:accent4>
        <a:accent5>
          <a:srgbClr val="BCCB7C"/>
        </a:accent5>
        <a:accent6>
          <a:srgbClr val="E0E7BB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awag Blau">
      <a:srgbClr val="3C9CD2"/>
    </a:custClr>
    <a:custClr name="Eawag Grün">
      <a:srgbClr val="AFCB45"/>
    </a:custClr>
    <a:custClr name="Eawag Orange">
      <a:srgbClr val="EE852F"/>
    </a:custClr>
    <a:custClr name="Weiss">
      <a:srgbClr val="FFFFFF"/>
    </a:custClr>
    <a:custClr name="Eawag Blau 2">
      <a:srgbClr val="4D88A9"/>
    </a:custClr>
    <a:custClr name="Eawag Blau 3">
      <a:srgbClr val="90BAE0"/>
    </a:custClr>
    <a:custClr name="Eawag Blau 4">
      <a:srgbClr val="B9D6EE"/>
    </a:custClr>
    <a:custClr name="Eawag Grün 2">
      <a:srgbClr val="99B240"/>
    </a:custClr>
    <a:custClr name="Eawag Grün 3">
      <a:srgbClr val="BCCB7C"/>
    </a:custClr>
    <a:custClr name="Eawag Grün 4">
      <a:srgbClr val="E0E7BB"/>
    </a:custClr>
  </a:custClrLst>
  <a:extLst>
    <a:ext uri="{05A4C25C-085E-4340-85A3-A5531E510DB2}">
      <thm15:themeFamily xmlns:thm15="http://schemas.microsoft.com/office/thememl/2012/main" name="Eawag-Template-16-9-EN" id="{EEABB9A9-7BEB-498F-BD44-16EAAFAB3F09}" vid="{87DE7823-91DB-4BA0-94F2-43B4F5904D60}"/>
    </a:ext>
  </a:extLst>
</a:theme>
</file>

<file path=ppt/theme/theme2.xml><?xml version="1.0" encoding="utf-8"?>
<a:theme xmlns:a="http://schemas.openxmlformats.org/drawingml/2006/main" name="Office">
  <a:themeElements>
    <a:clrScheme name="Eawag Colors">
      <a:dk1>
        <a:sysClr val="windowText" lastClr="000000"/>
      </a:dk1>
      <a:lt1>
        <a:sysClr val="window" lastClr="FFFFFF"/>
      </a:lt1>
      <a:dk2>
        <a:srgbClr val="808080"/>
      </a:dk2>
      <a:lt2>
        <a:srgbClr val="E6E6E6"/>
      </a:lt2>
      <a:accent1>
        <a:srgbClr val="4D88A9"/>
      </a:accent1>
      <a:accent2>
        <a:srgbClr val="90BAE0"/>
      </a:accent2>
      <a:accent3>
        <a:srgbClr val="B9D6EE"/>
      </a:accent3>
      <a:accent4>
        <a:srgbClr val="99B240"/>
      </a:accent4>
      <a:accent5>
        <a:srgbClr val="BCCB7C"/>
      </a:accent5>
      <a:accent6>
        <a:srgbClr val="E0E7BB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vorlage_e (1)</Template>
  <TotalTime>0</TotalTime>
  <Words>1450</Words>
  <Application>Microsoft Office PowerPoint</Application>
  <PresentationFormat>Widescreen</PresentationFormat>
  <Paragraphs>310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(body)</vt:lpstr>
      <vt:lpstr>Sans Serif   </vt:lpstr>
      <vt:lpstr>Times New Roman</vt:lpstr>
      <vt:lpstr>Wingdings</vt:lpstr>
      <vt:lpstr>eawag</vt:lpstr>
      <vt:lpstr>Geological map level of detail and its impact on our perception of dominant streamflow processes in large-sample hydrological studies</vt:lpstr>
      <vt:lpstr>Background information</vt:lpstr>
      <vt:lpstr>Geological map detail</vt:lpstr>
      <vt:lpstr>Geological map detail</vt:lpstr>
      <vt:lpstr>Content</vt:lpstr>
      <vt:lpstr>Study area</vt:lpstr>
      <vt:lpstr>Data</vt:lpstr>
      <vt:lpstr>Data</vt:lpstr>
      <vt:lpstr>Data</vt:lpstr>
      <vt:lpstr>Data</vt:lpstr>
      <vt:lpstr>Methodology</vt:lpstr>
      <vt:lpstr>Methodology</vt:lpstr>
      <vt:lpstr>Results</vt:lpstr>
      <vt:lpstr>Results</vt:lpstr>
      <vt:lpstr>Results</vt:lpstr>
      <vt:lpstr>Results</vt:lpstr>
      <vt:lpstr>Results</vt:lpstr>
      <vt:lpstr>Results</vt:lpstr>
      <vt:lpstr>Results</vt:lpstr>
      <vt:lpstr>Geological maps outlook</vt:lpstr>
      <vt:lpstr>Final remarks</vt:lpstr>
      <vt:lpstr>PowerPoint Presentation</vt:lpstr>
    </vt:vector>
  </TitlesOfParts>
  <Company>ETH Zuerich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PhD progress meeting</dc:title>
  <dc:creator>Nascimento, Thiago Victor</dc:creator>
  <cp:lastModifiedBy>Nascimento, Thiago Victor</cp:lastModifiedBy>
  <cp:revision>1115</cp:revision>
  <dcterms:created xsi:type="dcterms:W3CDTF">2024-10-04T07:20:34Z</dcterms:created>
  <dcterms:modified xsi:type="dcterms:W3CDTF">2025-04-24T14:29:17Z</dcterms:modified>
</cp:coreProperties>
</file>