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uanent Muluneh" initials="MM" lastIdx="1" clrIdx="0">
    <p:extLst>
      <p:ext uri="{19B8F6BF-5375-455C-9EA6-DF929625EA0E}">
        <p15:presenceInfo xmlns:p15="http://schemas.microsoft.com/office/powerpoint/2012/main" userId="S::MekuanentMuluneh@globalmapaid.org::79065465-79a5-47f6-b914-a9b900dbd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33" autoAdjust="0"/>
  </p:normalViewPr>
  <p:slideViewPr>
    <p:cSldViewPr snapToGrid="0">
      <p:cViewPr varScale="1">
        <p:scale>
          <a:sx n="107" d="100"/>
          <a:sy n="107" d="100"/>
        </p:scale>
        <p:origin x="696" y="8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Baseflow\basin%20summary\master%20file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6529308432535"/>
          <c:y val="5.8534831681631969E-2"/>
          <c:w val="0.7712631909945793"/>
          <c:h val="0.71675594124700703"/>
        </c:manualLayout>
      </c:layout>
      <c:scatterChart>
        <c:scatterStyle val="lineMarker"/>
        <c:varyColors val="0"/>
        <c:ser>
          <c:idx val="0"/>
          <c:order val="0"/>
          <c:tx>
            <c:strRef>
              <c:f>'All data'!$E$1</c:f>
              <c:strCache>
                <c:ptCount val="1"/>
                <c:pt idx="0">
                  <c:v>Specific_Runoff (l/s/km2)</c:v>
                </c:pt>
              </c:strCache>
            </c:strRef>
          </c:tx>
          <c:spPr>
            <a:ln w="25400" cap="flat" cmpd="sng" algn="ctr">
              <a:noFill/>
              <a:prstDash val="sysDot"/>
              <a:round/>
            </a:ln>
            <a:effectLst/>
          </c:spPr>
          <c:marker>
            <c:symbol val="star"/>
            <c:size val="5"/>
            <c:spPr>
              <a:noFill/>
              <a:ln w="9525" cap="flat" cmpd="sng" algn="ctr">
                <a:solidFill>
                  <a:srgbClr val="00B0F0"/>
                </a:solidFill>
                <a:round/>
              </a:ln>
              <a:effectLst/>
            </c:spPr>
          </c:marker>
          <c:trendline>
            <c:spPr>
              <a:ln w="9525" cap="rnd">
                <a:solidFill>
                  <a:schemeClr val="tx1"/>
                </a:solidFill>
                <a:prstDash val="dash"/>
              </a:ln>
              <a:effectLst/>
            </c:spPr>
            <c:trendlineType val="poly"/>
            <c:order val="2"/>
            <c:intercept val="0"/>
            <c:dispRSqr val="0"/>
            <c:dispEq val="0"/>
          </c:trendline>
          <c:xVal>
            <c:numRef>
              <c:f>'All data'!$D$2:$D$99</c:f>
              <c:numCache>
                <c:formatCode>0</c:formatCode>
                <c:ptCount val="98"/>
                <c:pt idx="0">
                  <c:v>1262.067871</c:v>
                </c:pt>
                <c:pt idx="1">
                  <c:v>1192.7913268203461</c:v>
                </c:pt>
                <c:pt idx="2">
                  <c:v>1092.9169919999999</c:v>
                </c:pt>
                <c:pt idx="3">
                  <c:v>1108.5546879999999</c:v>
                </c:pt>
                <c:pt idx="4">
                  <c:v>1440.1373289999999</c:v>
                </c:pt>
                <c:pt idx="5">
                  <c:v>1372.1128505336617</c:v>
                </c:pt>
                <c:pt idx="6">
                  <c:v>1592.2535399999999</c:v>
                </c:pt>
                <c:pt idx="7">
                  <c:v>1657.820923</c:v>
                </c:pt>
                <c:pt idx="8">
                  <c:v>1371.3358481537105</c:v>
                </c:pt>
                <c:pt idx="9">
                  <c:v>1475.5588297591623</c:v>
                </c:pt>
                <c:pt idx="10">
                  <c:v>1412.1429439999999</c:v>
                </c:pt>
                <c:pt idx="11">
                  <c:v>1445.2730710000001</c:v>
                </c:pt>
                <c:pt idx="12">
                  <c:v>1671.616577</c:v>
                </c:pt>
                <c:pt idx="13">
                  <c:v>1560.534302</c:v>
                </c:pt>
                <c:pt idx="14">
                  <c:v>1507.4453120000001</c:v>
                </c:pt>
                <c:pt idx="15">
                  <c:v>1438.9091541778075</c:v>
                </c:pt>
                <c:pt idx="16">
                  <c:v>1642.2705080000001</c:v>
                </c:pt>
                <c:pt idx="17">
                  <c:v>1786.7789088452689</c:v>
                </c:pt>
                <c:pt idx="18">
                  <c:v>1913.377686</c:v>
                </c:pt>
                <c:pt idx="19">
                  <c:v>1799.033203</c:v>
                </c:pt>
                <c:pt idx="20">
                  <c:v>1784.411499</c:v>
                </c:pt>
                <c:pt idx="21">
                  <c:v>1858.5706789999999</c:v>
                </c:pt>
                <c:pt idx="22">
                  <c:v>1695.8701169999999</c:v>
                </c:pt>
                <c:pt idx="23">
                  <c:v>1554.7578120000001</c:v>
                </c:pt>
                <c:pt idx="24">
                  <c:v>1627.9398189999999</c:v>
                </c:pt>
                <c:pt idx="25">
                  <c:v>1554.9372559999999</c:v>
                </c:pt>
                <c:pt idx="26">
                  <c:v>1258.684814</c:v>
                </c:pt>
                <c:pt idx="27">
                  <c:v>1470.646362</c:v>
                </c:pt>
                <c:pt idx="28">
                  <c:v>1327.4570309999999</c:v>
                </c:pt>
                <c:pt idx="29">
                  <c:v>1310.9510499999999</c:v>
                </c:pt>
                <c:pt idx="30">
                  <c:v>1308.0170900000001</c:v>
                </c:pt>
                <c:pt idx="31">
                  <c:v>1220.6331789999999</c:v>
                </c:pt>
                <c:pt idx="32">
                  <c:v>1680.2984309999999</c:v>
                </c:pt>
                <c:pt idx="33">
                  <c:v>1586.2382809999999</c:v>
                </c:pt>
                <c:pt idx="34">
                  <c:v>1538.642578</c:v>
                </c:pt>
                <c:pt idx="35">
                  <c:v>1873.96228</c:v>
                </c:pt>
                <c:pt idx="36">
                  <c:v>1773.112793</c:v>
                </c:pt>
                <c:pt idx="37">
                  <c:v>1650</c:v>
                </c:pt>
                <c:pt idx="38">
                  <c:v>1681.244263</c:v>
                </c:pt>
                <c:pt idx="39">
                  <c:v>1611.5009769999999</c:v>
                </c:pt>
                <c:pt idx="40">
                  <c:v>1842.8211670000001</c:v>
                </c:pt>
                <c:pt idx="42">
                  <c:v>825.24706088469441</c:v>
                </c:pt>
                <c:pt idx="43">
                  <c:v>703.08735352645385</c:v>
                </c:pt>
                <c:pt idx="44">
                  <c:v>1065.952393</c:v>
                </c:pt>
                <c:pt idx="45">
                  <c:v>873.69638902390227</c:v>
                </c:pt>
                <c:pt idx="46">
                  <c:v>1079.017456</c:v>
                </c:pt>
                <c:pt idx="47">
                  <c:v>942.57590449106635</c:v>
                </c:pt>
                <c:pt idx="48">
                  <c:v>814.82446300000004</c:v>
                </c:pt>
                <c:pt idx="49">
                  <c:v>899.60992399999998</c:v>
                </c:pt>
                <c:pt idx="50">
                  <c:v>905.77777100000003</c:v>
                </c:pt>
                <c:pt idx="51">
                  <c:v>1002.7318856469518</c:v>
                </c:pt>
                <c:pt idx="52">
                  <c:v>1004.420776</c:v>
                </c:pt>
                <c:pt idx="53">
                  <c:v>1057.8046129944657</c:v>
                </c:pt>
                <c:pt idx="54">
                  <c:v>1223.5390620000001</c:v>
                </c:pt>
                <c:pt idx="55">
                  <c:v>1223.5390620000001</c:v>
                </c:pt>
                <c:pt idx="56">
                  <c:v>1232.8774410000001</c:v>
                </c:pt>
                <c:pt idx="57">
                  <c:v>1198.068115</c:v>
                </c:pt>
                <c:pt idx="58">
                  <c:v>1093.5857339407301</c:v>
                </c:pt>
                <c:pt idx="59">
                  <c:v>1025.6100133594662</c:v>
                </c:pt>
                <c:pt idx="60">
                  <c:v>1064.8110299380612</c:v>
                </c:pt>
                <c:pt idx="61">
                  <c:v>1097.2343755387228</c:v>
                </c:pt>
                <c:pt idx="62">
                  <c:v>1022.561157</c:v>
                </c:pt>
                <c:pt idx="63">
                  <c:v>1021.302551</c:v>
                </c:pt>
                <c:pt idx="64">
                  <c:v>967.24352223716232</c:v>
                </c:pt>
                <c:pt idx="65">
                  <c:v>998.87550552993127</c:v>
                </c:pt>
                <c:pt idx="66">
                  <c:v>993.36223213218989</c:v>
                </c:pt>
                <c:pt idx="67">
                  <c:v>1028.6452811634665</c:v>
                </c:pt>
                <c:pt idx="68">
                  <c:v>919.19189500000005</c:v>
                </c:pt>
                <c:pt idx="69">
                  <c:v>563.86010699999997</c:v>
                </c:pt>
                <c:pt idx="70">
                  <c:v>556.22753899999998</c:v>
                </c:pt>
                <c:pt idx="71" formatCode="0.00">
                  <c:v>965.18585199999995</c:v>
                </c:pt>
                <c:pt idx="72" formatCode="0.00">
                  <c:v>998.79167340847766</c:v>
                </c:pt>
                <c:pt idx="73" formatCode="0.00">
                  <c:v>968.13574200000005</c:v>
                </c:pt>
                <c:pt idx="74" formatCode="0.00">
                  <c:v>1084.773193</c:v>
                </c:pt>
                <c:pt idx="75" formatCode="0.00">
                  <c:v>1178.830933</c:v>
                </c:pt>
                <c:pt idx="76" formatCode="0.00">
                  <c:v>1047.5029196847595</c:v>
                </c:pt>
                <c:pt idx="77" formatCode="0.00">
                  <c:v>1078.0932298850325</c:v>
                </c:pt>
                <c:pt idx="78" formatCode="0.00">
                  <c:v>962.29931869575933</c:v>
                </c:pt>
                <c:pt idx="79" formatCode="0.00">
                  <c:v>1196.445068</c:v>
                </c:pt>
                <c:pt idx="80" formatCode="0.00">
                  <c:v>1158.7220460000001</c:v>
                </c:pt>
                <c:pt idx="81" formatCode="0.00">
                  <c:v>1080.6328120000001</c:v>
                </c:pt>
                <c:pt idx="82" formatCode="0.00">
                  <c:v>1152.9611709919191</c:v>
                </c:pt>
                <c:pt idx="83" formatCode="0.00">
                  <c:v>986.79510500000004</c:v>
                </c:pt>
                <c:pt idx="84" formatCode="0.00">
                  <c:v>1081.0981449999999</c:v>
                </c:pt>
                <c:pt idx="85" formatCode="0.00">
                  <c:v>1124.8370107814424</c:v>
                </c:pt>
                <c:pt idx="86" formatCode="0.00">
                  <c:v>1207.31897</c:v>
                </c:pt>
                <c:pt idx="87" formatCode="0.00">
                  <c:v>1343.1403809999999</c:v>
                </c:pt>
                <c:pt idx="88" formatCode="0.00">
                  <c:v>913.08591025739133</c:v>
                </c:pt>
                <c:pt idx="89" formatCode="0.00">
                  <c:v>1396.184448</c:v>
                </c:pt>
                <c:pt idx="90" formatCode="0.00">
                  <c:v>1548.1789550000001</c:v>
                </c:pt>
                <c:pt idx="91" formatCode="0.00">
                  <c:v>1247.231323</c:v>
                </c:pt>
                <c:pt idx="92" formatCode="0.00">
                  <c:v>1082.479201822754</c:v>
                </c:pt>
                <c:pt idx="93" formatCode="0.00">
                  <c:v>1097.294922</c:v>
                </c:pt>
              </c:numCache>
            </c:numRef>
          </c:xVal>
          <c:yVal>
            <c:numRef>
              <c:f>'All data'!$E$2:$E$99</c:f>
              <c:numCache>
                <c:formatCode>0.00</c:formatCode>
                <c:ptCount val="98"/>
                <c:pt idx="0">
                  <c:v>17.78747469</c:v>
                </c:pt>
                <c:pt idx="1">
                  <c:v>19.30294469</c:v>
                </c:pt>
                <c:pt idx="2">
                  <c:v>9.0512730050000005</c:v>
                </c:pt>
                <c:pt idx="3">
                  <c:v>8.9297519510000001</c:v>
                </c:pt>
                <c:pt idx="4">
                  <c:v>10.357686449999999</c:v>
                </c:pt>
                <c:pt idx="5">
                  <c:v>10.02065677</c:v>
                </c:pt>
                <c:pt idx="6">
                  <c:v>26.48902502</c:v>
                </c:pt>
                <c:pt idx="7">
                  <c:v>24.177431030000001</c:v>
                </c:pt>
                <c:pt idx="9">
                  <c:v>16.109252000000001</c:v>
                </c:pt>
                <c:pt idx="10">
                  <c:v>18.952944980000002</c:v>
                </c:pt>
                <c:pt idx="12">
                  <c:v>32.767955200000003</c:v>
                </c:pt>
                <c:pt idx="13">
                  <c:v>23.482711890000001</c:v>
                </c:pt>
                <c:pt idx="14">
                  <c:v>17.044527550000002</c:v>
                </c:pt>
                <c:pt idx="15">
                  <c:v>9.1289657359999996</c:v>
                </c:pt>
                <c:pt idx="16">
                  <c:v>25.405789370000001</c:v>
                </c:pt>
                <c:pt idx="17">
                  <c:v>32.974120620000001</c:v>
                </c:pt>
                <c:pt idx="18">
                  <c:v>32.57669937</c:v>
                </c:pt>
                <c:pt idx="19">
                  <c:v>37.435567560000003</c:v>
                </c:pt>
                <c:pt idx="20">
                  <c:v>35.945495469999997</c:v>
                </c:pt>
                <c:pt idx="21">
                  <c:v>30.364638379999999</c:v>
                </c:pt>
                <c:pt idx="24">
                  <c:v>17.810743240000001</c:v>
                </c:pt>
                <c:pt idx="25">
                  <c:v>21.392159679999999</c:v>
                </c:pt>
                <c:pt idx="26">
                  <c:v>8.4454016319999994</c:v>
                </c:pt>
                <c:pt idx="27">
                  <c:v>15.323542850000001</c:v>
                </c:pt>
                <c:pt idx="28">
                  <c:v>17.585142210000001</c:v>
                </c:pt>
                <c:pt idx="29">
                  <c:v>15.97354324</c:v>
                </c:pt>
                <c:pt idx="30">
                  <c:v>16.06451332</c:v>
                </c:pt>
                <c:pt idx="31">
                  <c:v>19.335908320000001</c:v>
                </c:pt>
                <c:pt idx="32">
                  <c:v>15.74275712</c:v>
                </c:pt>
                <c:pt idx="33">
                  <c:v>22.613885140000001</c:v>
                </c:pt>
                <c:pt idx="34">
                  <c:v>24.094396410000002</c:v>
                </c:pt>
                <c:pt idx="35">
                  <c:v>35.930220140000003</c:v>
                </c:pt>
                <c:pt idx="36">
                  <c:v>38.325128499999998</c:v>
                </c:pt>
                <c:pt idx="38">
                  <c:v>20.650038339999998</c:v>
                </c:pt>
                <c:pt idx="39">
                  <c:v>26.412242209999999</c:v>
                </c:pt>
                <c:pt idx="40">
                  <c:v>22.995427329999998</c:v>
                </c:pt>
                <c:pt idx="42">
                  <c:v>1.084005702</c:v>
                </c:pt>
                <c:pt idx="43">
                  <c:v>0.80141350899999997</c:v>
                </c:pt>
                <c:pt idx="44">
                  <c:v>9.2713124770000004</c:v>
                </c:pt>
                <c:pt idx="45">
                  <c:v>1.1433967840000001</c:v>
                </c:pt>
                <c:pt idx="46">
                  <c:v>11.030861979999999</c:v>
                </c:pt>
                <c:pt idx="47">
                  <c:v>3.3776420960000002</c:v>
                </c:pt>
                <c:pt idx="52">
                  <c:v>4.43598348</c:v>
                </c:pt>
                <c:pt idx="53">
                  <c:v>2.5419289410000001</c:v>
                </c:pt>
                <c:pt idx="54">
                  <c:v>14.362367430000001</c:v>
                </c:pt>
                <c:pt idx="55">
                  <c:v>19.28696038</c:v>
                </c:pt>
                <c:pt idx="56">
                  <c:v>18.953963760000001</c:v>
                </c:pt>
                <c:pt idx="57">
                  <c:v>12.09522136</c:v>
                </c:pt>
                <c:pt idx="58">
                  <c:v>4.1332284159999997</c:v>
                </c:pt>
                <c:pt idx="59">
                  <c:v>9.5722220379999996</c:v>
                </c:pt>
                <c:pt idx="60">
                  <c:v>6.9106887989999999</c:v>
                </c:pt>
                <c:pt idx="61">
                  <c:v>2.2976929030000002</c:v>
                </c:pt>
                <c:pt idx="62">
                  <c:v>5.4061316719999999</c:v>
                </c:pt>
                <c:pt idx="64">
                  <c:v>3.2370004309999998</c:v>
                </c:pt>
                <c:pt idx="65">
                  <c:v>4.2690078380000003</c:v>
                </c:pt>
                <c:pt idx="66">
                  <c:v>3.5989566100000001</c:v>
                </c:pt>
                <c:pt idx="67">
                  <c:v>5.733113178</c:v>
                </c:pt>
                <c:pt idx="68">
                  <c:v>6.4433014249999996</c:v>
                </c:pt>
                <c:pt idx="69">
                  <c:v>0.99591431500000005</c:v>
                </c:pt>
                <c:pt idx="71" formatCode="0.0">
                  <c:v>3.6774169620000001</c:v>
                </c:pt>
                <c:pt idx="72" formatCode="0.0">
                  <c:v>3.8837195150000001</c:v>
                </c:pt>
                <c:pt idx="73" formatCode="0.0">
                  <c:v>8.8830924210000006</c:v>
                </c:pt>
                <c:pt idx="75" formatCode="0.0">
                  <c:v>14.62901456</c:v>
                </c:pt>
                <c:pt idx="76" formatCode="0.0">
                  <c:v>7.5083228990000004</c:v>
                </c:pt>
                <c:pt idx="77" formatCode="0.0">
                  <c:v>7.3967174829999998</c:v>
                </c:pt>
                <c:pt idx="79" formatCode="0.0">
                  <c:v>16.036106969999999</c:v>
                </c:pt>
                <c:pt idx="80" formatCode="0.0">
                  <c:v>13.558563230000001</c:v>
                </c:pt>
                <c:pt idx="82" formatCode="0.0">
                  <c:v>6.9885236820000003</c:v>
                </c:pt>
                <c:pt idx="83" formatCode="0.0">
                  <c:v>6.6195295700000001</c:v>
                </c:pt>
                <c:pt idx="84" formatCode="0.0">
                  <c:v>5.0434446550000001</c:v>
                </c:pt>
                <c:pt idx="86" formatCode="0.0">
                  <c:v>9.4971186480000007</c:v>
                </c:pt>
                <c:pt idx="87" formatCode="0.0">
                  <c:v>14.199889730000001</c:v>
                </c:pt>
                <c:pt idx="88" formatCode="0.0">
                  <c:v>2.762902832</c:v>
                </c:pt>
                <c:pt idx="89" formatCode="0.0">
                  <c:v>24.225497659999998</c:v>
                </c:pt>
                <c:pt idx="90" formatCode="0.0">
                  <c:v>30.362121200000001</c:v>
                </c:pt>
                <c:pt idx="91" formatCode="0.0">
                  <c:v>8.4667248869999998</c:v>
                </c:pt>
                <c:pt idx="93" formatCode="0.0">
                  <c:v>5.329455437</c:v>
                </c:pt>
              </c:numCache>
            </c:numRef>
          </c:yVal>
          <c:smooth val="0"/>
          <c:extLst>
            <c:ext xmlns:c16="http://schemas.microsoft.com/office/drawing/2014/chart" uri="{C3380CC4-5D6E-409C-BE32-E72D297353CC}">
              <c16:uniqueId val="{00000002-8DB4-4587-945F-E4B30F6209BD}"/>
            </c:ext>
          </c:extLst>
        </c:ser>
        <c:dLbls>
          <c:showLegendKey val="0"/>
          <c:showVal val="0"/>
          <c:showCatName val="0"/>
          <c:showSerName val="0"/>
          <c:showPercent val="0"/>
          <c:showBubbleSize val="0"/>
        </c:dLbls>
        <c:axId val="1150914640"/>
        <c:axId val="1261125888"/>
      </c:scatterChart>
      <c:valAx>
        <c:axId val="1150914640"/>
        <c:scaling>
          <c:orientation val="minMax"/>
          <c:min val="500"/>
        </c:scaling>
        <c:delete val="0"/>
        <c:axPos val="b"/>
        <c:title>
          <c:tx>
            <c:rich>
              <a:bodyPr rot="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a:t>Rainfall (mm)</a:t>
                </a:r>
              </a:p>
            </c:rich>
          </c:tx>
          <c:overlay val="0"/>
          <c:spPr>
            <a:noFill/>
            <a:ln>
              <a:noFill/>
            </a:ln>
            <a:effectLst/>
          </c:spPr>
          <c:txPr>
            <a:bodyPr rot="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61125888"/>
        <c:crosses val="autoZero"/>
        <c:crossBetween val="midCat"/>
      </c:valAx>
      <c:valAx>
        <c:axId val="1261125888"/>
        <c:scaling>
          <c:orientation val="minMax"/>
          <c:min val="0"/>
        </c:scaling>
        <c:delete val="0"/>
        <c:axPos val="l"/>
        <c:title>
          <c:tx>
            <c:rich>
              <a:bodyPr rot="-540000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dirty="0"/>
                  <a:t>specific runoff (l/s/km</a:t>
                </a:r>
                <a:r>
                  <a:rPr lang="en-US" baseline="30000" dirty="0"/>
                  <a:t>2</a:t>
                </a:r>
                <a:r>
                  <a:rPr lang="en-US" dirty="0"/>
                  <a:t>)</a:t>
                </a:r>
              </a:p>
            </c:rich>
          </c:tx>
          <c:layout>
            <c:manualLayout>
              <c:xMode val="edge"/>
              <c:yMode val="edge"/>
              <c:x val="3.8142273081255958E-2"/>
              <c:y val="4.8779026401359976E-2"/>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15091464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sz="7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22392678568716"/>
          <c:y val="9.8177159065525321E-2"/>
          <c:w val="0.79063355034524418"/>
          <c:h val="0.63494948735727219"/>
        </c:manualLayout>
      </c:layout>
      <c:scatterChart>
        <c:scatterStyle val="smoothMarker"/>
        <c:varyColors val="0"/>
        <c:ser>
          <c:idx val="0"/>
          <c:order val="0"/>
          <c:tx>
            <c:strRef>
              <c:f>Graph!$P$2</c:f>
              <c:strCache>
                <c:ptCount val="1"/>
                <c:pt idx="0">
                  <c:v>Q</c:v>
                </c:pt>
              </c:strCache>
            </c:strRef>
          </c:tx>
          <c:spPr>
            <a:ln w="19050" cap="rnd">
              <a:solidFill>
                <a:schemeClr val="accent4">
                  <a:lumMod val="60000"/>
                  <a:lumOff val="40000"/>
                </a:schemeClr>
              </a:solidFill>
              <a:round/>
            </a:ln>
            <a:effectLst/>
          </c:spPr>
          <c:marker>
            <c:symbol val="none"/>
          </c:marker>
          <c:xVal>
            <c:numRef>
              <c:f>Graph!$A$3:$A$1828</c:f>
              <c:numCache>
                <c:formatCode>m/d/yyyy</c:formatCode>
                <c:ptCount val="1826"/>
                <c:pt idx="0">
                  <c:v>33970</c:v>
                </c:pt>
                <c:pt idx="1">
                  <c:v>33971</c:v>
                </c:pt>
                <c:pt idx="2">
                  <c:v>33972</c:v>
                </c:pt>
                <c:pt idx="3">
                  <c:v>33973</c:v>
                </c:pt>
                <c:pt idx="4">
                  <c:v>33974</c:v>
                </c:pt>
                <c:pt idx="5">
                  <c:v>33975</c:v>
                </c:pt>
                <c:pt idx="6">
                  <c:v>33976</c:v>
                </c:pt>
                <c:pt idx="7">
                  <c:v>33977</c:v>
                </c:pt>
                <c:pt idx="8">
                  <c:v>33978</c:v>
                </c:pt>
                <c:pt idx="9">
                  <c:v>33979</c:v>
                </c:pt>
                <c:pt idx="10">
                  <c:v>33980</c:v>
                </c:pt>
                <c:pt idx="11">
                  <c:v>33981</c:v>
                </c:pt>
                <c:pt idx="12">
                  <c:v>33982</c:v>
                </c:pt>
                <c:pt idx="13">
                  <c:v>33983</c:v>
                </c:pt>
                <c:pt idx="14">
                  <c:v>33984</c:v>
                </c:pt>
                <c:pt idx="15">
                  <c:v>33985</c:v>
                </c:pt>
                <c:pt idx="16">
                  <c:v>33986</c:v>
                </c:pt>
                <c:pt idx="17">
                  <c:v>33987</c:v>
                </c:pt>
                <c:pt idx="18">
                  <c:v>33988</c:v>
                </c:pt>
                <c:pt idx="19">
                  <c:v>33989</c:v>
                </c:pt>
                <c:pt idx="20">
                  <c:v>33990</c:v>
                </c:pt>
                <c:pt idx="21">
                  <c:v>33991</c:v>
                </c:pt>
                <c:pt idx="22">
                  <c:v>33992</c:v>
                </c:pt>
                <c:pt idx="23">
                  <c:v>33993</c:v>
                </c:pt>
                <c:pt idx="24">
                  <c:v>33994</c:v>
                </c:pt>
                <c:pt idx="25">
                  <c:v>33995</c:v>
                </c:pt>
                <c:pt idx="26">
                  <c:v>33996</c:v>
                </c:pt>
                <c:pt idx="27">
                  <c:v>33997</c:v>
                </c:pt>
                <c:pt idx="28">
                  <c:v>33998</c:v>
                </c:pt>
                <c:pt idx="29">
                  <c:v>33999</c:v>
                </c:pt>
                <c:pt idx="30">
                  <c:v>34000</c:v>
                </c:pt>
                <c:pt idx="31">
                  <c:v>34001</c:v>
                </c:pt>
                <c:pt idx="32">
                  <c:v>34002</c:v>
                </c:pt>
                <c:pt idx="33">
                  <c:v>34003</c:v>
                </c:pt>
                <c:pt idx="34">
                  <c:v>34004</c:v>
                </c:pt>
                <c:pt idx="35">
                  <c:v>34005</c:v>
                </c:pt>
                <c:pt idx="36">
                  <c:v>34006</c:v>
                </c:pt>
                <c:pt idx="37">
                  <c:v>34007</c:v>
                </c:pt>
                <c:pt idx="38">
                  <c:v>34008</c:v>
                </c:pt>
                <c:pt idx="39">
                  <c:v>34009</c:v>
                </c:pt>
                <c:pt idx="40">
                  <c:v>34010</c:v>
                </c:pt>
                <c:pt idx="41">
                  <c:v>34011</c:v>
                </c:pt>
                <c:pt idx="42">
                  <c:v>34012</c:v>
                </c:pt>
                <c:pt idx="43">
                  <c:v>34013</c:v>
                </c:pt>
                <c:pt idx="44">
                  <c:v>34014</c:v>
                </c:pt>
                <c:pt idx="45">
                  <c:v>34015</c:v>
                </c:pt>
                <c:pt idx="46">
                  <c:v>34016</c:v>
                </c:pt>
                <c:pt idx="47">
                  <c:v>34017</c:v>
                </c:pt>
                <c:pt idx="48">
                  <c:v>34018</c:v>
                </c:pt>
                <c:pt idx="49">
                  <c:v>34019</c:v>
                </c:pt>
                <c:pt idx="50">
                  <c:v>34020</c:v>
                </c:pt>
                <c:pt idx="51">
                  <c:v>34021</c:v>
                </c:pt>
                <c:pt idx="52">
                  <c:v>34022</c:v>
                </c:pt>
                <c:pt idx="53">
                  <c:v>34023</c:v>
                </c:pt>
                <c:pt idx="54">
                  <c:v>34024</c:v>
                </c:pt>
                <c:pt idx="55">
                  <c:v>34025</c:v>
                </c:pt>
                <c:pt idx="56">
                  <c:v>34026</c:v>
                </c:pt>
                <c:pt idx="57">
                  <c:v>34027</c:v>
                </c:pt>
                <c:pt idx="58">
                  <c:v>34028</c:v>
                </c:pt>
                <c:pt idx="59">
                  <c:v>34029</c:v>
                </c:pt>
                <c:pt idx="60">
                  <c:v>34030</c:v>
                </c:pt>
                <c:pt idx="61">
                  <c:v>34031</c:v>
                </c:pt>
                <c:pt idx="62">
                  <c:v>34032</c:v>
                </c:pt>
                <c:pt idx="63">
                  <c:v>34033</c:v>
                </c:pt>
                <c:pt idx="64">
                  <c:v>34034</c:v>
                </c:pt>
                <c:pt idx="65">
                  <c:v>34035</c:v>
                </c:pt>
                <c:pt idx="66">
                  <c:v>34036</c:v>
                </c:pt>
                <c:pt idx="67">
                  <c:v>34037</c:v>
                </c:pt>
                <c:pt idx="68">
                  <c:v>34038</c:v>
                </c:pt>
                <c:pt idx="69">
                  <c:v>34039</c:v>
                </c:pt>
                <c:pt idx="70">
                  <c:v>34040</c:v>
                </c:pt>
                <c:pt idx="71">
                  <c:v>34041</c:v>
                </c:pt>
                <c:pt idx="72">
                  <c:v>34042</c:v>
                </c:pt>
                <c:pt idx="73">
                  <c:v>34043</c:v>
                </c:pt>
                <c:pt idx="74">
                  <c:v>34044</c:v>
                </c:pt>
                <c:pt idx="75">
                  <c:v>34045</c:v>
                </c:pt>
                <c:pt idx="76">
                  <c:v>34046</c:v>
                </c:pt>
                <c:pt idx="77">
                  <c:v>34047</c:v>
                </c:pt>
                <c:pt idx="78">
                  <c:v>34048</c:v>
                </c:pt>
                <c:pt idx="79">
                  <c:v>34049</c:v>
                </c:pt>
                <c:pt idx="80">
                  <c:v>34050</c:v>
                </c:pt>
                <c:pt idx="81">
                  <c:v>34051</c:v>
                </c:pt>
                <c:pt idx="82">
                  <c:v>34052</c:v>
                </c:pt>
                <c:pt idx="83">
                  <c:v>34053</c:v>
                </c:pt>
                <c:pt idx="84">
                  <c:v>34054</c:v>
                </c:pt>
                <c:pt idx="85">
                  <c:v>34055</c:v>
                </c:pt>
                <c:pt idx="86">
                  <c:v>34056</c:v>
                </c:pt>
                <c:pt idx="87">
                  <c:v>34057</c:v>
                </c:pt>
                <c:pt idx="88">
                  <c:v>34058</c:v>
                </c:pt>
                <c:pt idx="89">
                  <c:v>34059</c:v>
                </c:pt>
                <c:pt idx="90">
                  <c:v>34060</c:v>
                </c:pt>
                <c:pt idx="91">
                  <c:v>34061</c:v>
                </c:pt>
                <c:pt idx="92">
                  <c:v>34062</c:v>
                </c:pt>
                <c:pt idx="93">
                  <c:v>34063</c:v>
                </c:pt>
                <c:pt idx="94">
                  <c:v>34064</c:v>
                </c:pt>
                <c:pt idx="95">
                  <c:v>34065</c:v>
                </c:pt>
                <c:pt idx="96">
                  <c:v>34066</c:v>
                </c:pt>
                <c:pt idx="97">
                  <c:v>34067</c:v>
                </c:pt>
                <c:pt idx="98">
                  <c:v>34068</c:v>
                </c:pt>
                <c:pt idx="99">
                  <c:v>34069</c:v>
                </c:pt>
                <c:pt idx="100">
                  <c:v>34070</c:v>
                </c:pt>
                <c:pt idx="101">
                  <c:v>34071</c:v>
                </c:pt>
                <c:pt idx="102">
                  <c:v>34072</c:v>
                </c:pt>
                <c:pt idx="103">
                  <c:v>34073</c:v>
                </c:pt>
                <c:pt idx="104">
                  <c:v>34074</c:v>
                </c:pt>
                <c:pt idx="105">
                  <c:v>34075</c:v>
                </c:pt>
                <c:pt idx="106">
                  <c:v>34076</c:v>
                </c:pt>
                <c:pt idx="107">
                  <c:v>34077</c:v>
                </c:pt>
                <c:pt idx="108">
                  <c:v>34078</c:v>
                </c:pt>
                <c:pt idx="109">
                  <c:v>34079</c:v>
                </c:pt>
                <c:pt idx="110">
                  <c:v>34080</c:v>
                </c:pt>
                <c:pt idx="111">
                  <c:v>34081</c:v>
                </c:pt>
                <c:pt idx="112">
                  <c:v>34082</c:v>
                </c:pt>
                <c:pt idx="113">
                  <c:v>34083</c:v>
                </c:pt>
                <c:pt idx="114">
                  <c:v>34084</c:v>
                </c:pt>
                <c:pt idx="115">
                  <c:v>34085</c:v>
                </c:pt>
                <c:pt idx="116">
                  <c:v>34086</c:v>
                </c:pt>
                <c:pt idx="117">
                  <c:v>34087</c:v>
                </c:pt>
                <c:pt idx="118">
                  <c:v>34088</c:v>
                </c:pt>
                <c:pt idx="119">
                  <c:v>34089</c:v>
                </c:pt>
                <c:pt idx="120">
                  <c:v>34090</c:v>
                </c:pt>
                <c:pt idx="121">
                  <c:v>34091</c:v>
                </c:pt>
                <c:pt idx="122">
                  <c:v>34092</c:v>
                </c:pt>
                <c:pt idx="123">
                  <c:v>34093</c:v>
                </c:pt>
                <c:pt idx="124">
                  <c:v>34094</c:v>
                </c:pt>
                <c:pt idx="125">
                  <c:v>34095</c:v>
                </c:pt>
                <c:pt idx="126">
                  <c:v>34096</c:v>
                </c:pt>
                <c:pt idx="127">
                  <c:v>34097</c:v>
                </c:pt>
                <c:pt idx="128">
                  <c:v>34098</c:v>
                </c:pt>
                <c:pt idx="129">
                  <c:v>34099</c:v>
                </c:pt>
                <c:pt idx="130">
                  <c:v>34100</c:v>
                </c:pt>
                <c:pt idx="131">
                  <c:v>34101</c:v>
                </c:pt>
                <c:pt idx="132">
                  <c:v>34102</c:v>
                </c:pt>
                <c:pt idx="133">
                  <c:v>34103</c:v>
                </c:pt>
                <c:pt idx="134">
                  <c:v>34104</c:v>
                </c:pt>
                <c:pt idx="135">
                  <c:v>34105</c:v>
                </c:pt>
                <c:pt idx="136">
                  <c:v>34106</c:v>
                </c:pt>
                <c:pt idx="137">
                  <c:v>34107</c:v>
                </c:pt>
                <c:pt idx="138">
                  <c:v>34108</c:v>
                </c:pt>
                <c:pt idx="139">
                  <c:v>34109</c:v>
                </c:pt>
                <c:pt idx="140">
                  <c:v>34110</c:v>
                </c:pt>
                <c:pt idx="141">
                  <c:v>34111</c:v>
                </c:pt>
                <c:pt idx="142">
                  <c:v>34112</c:v>
                </c:pt>
                <c:pt idx="143">
                  <c:v>34113</c:v>
                </c:pt>
                <c:pt idx="144">
                  <c:v>34114</c:v>
                </c:pt>
                <c:pt idx="145">
                  <c:v>34115</c:v>
                </c:pt>
                <c:pt idx="146">
                  <c:v>34116</c:v>
                </c:pt>
                <c:pt idx="147">
                  <c:v>34117</c:v>
                </c:pt>
                <c:pt idx="148">
                  <c:v>34118</c:v>
                </c:pt>
                <c:pt idx="149">
                  <c:v>34119</c:v>
                </c:pt>
                <c:pt idx="150">
                  <c:v>34120</c:v>
                </c:pt>
                <c:pt idx="151">
                  <c:v>34121</c:v>
                </c:pt>
                <c:pt idx="152">
                  <c:v>34122</c:v>
                </c:pt>
                <c:pt idx="153">
                  <c:v>34123</c:v>
                </c:pt>
                <c:pt idx="154">
                  <c:v>34124</c:v>
                </c:pt>
                <c:pt idx="155">
                  <c:v>34125</c:v>
                </c:pt>
                <c:pt idx="156">
                  <c:v>34126</c:v>
                </c:pt>
                <c:pt idx="157">
                  <c:v>34127</c:v>
                </c:pt>
                <c:pt idx="158">
                  <c:v>34128</c:v>
                </c:pt>
                <c:pt idx="159">
                  <c:v>34129</c:v>
                </c:pt>
                <c:pt idx="160">
                  <c:v>34130</c:v>
                </c:pt>
                <c:pt idx="161">
                  <c:v>34131</c:v>
                </c:pt>
                <c:pt idx="162">
                  <c:v>34132</c:v>
                </c:pt>
                <c:pt idx="163">
                  <c:v>34133</c:v>
                </c:pt>
                <c:pt idx="164">
                  <c:v>34134</c:v>
                </c:pt>
                <c:pt idx="165">
                  <c:v>34135</c:v>
                </c:pt>
                <c:pt idx="166">
                  <c:v>34136</c:v>
                </c:pt>
                <c:pt idx="167">
                  <c:v>34137</c:v>
                </c:pt>
                <c:pt idx="168">
                  <c:v>34138</c:v>
                </c:pt>
                <c:pt idx="169">
                  <c:v>34139</c:v>
                </c:pt>
                <c:pt idx="170">
                  <c:v>34140</c:v>
                </c:pt>
                <c:pt idx="171">
                  <c:v>34141</c:v>
                </c:pt>
                <c:pt idx="172">
                  <c:v>34142</c:v>
                </c:pt>
                <c:pt idx="173">
                  <c:v>34143</c:v>
                </c:pt>
                <c:pt idx="174">
                  <c:v>34144</c:v>
                </c:pt>
                <c:pt idx="175">
                  <c:v>34145</c:v>
                </c:pt>
                <c:pt idx="176">
                  <c:v>34146</c:v>
                </c:pt>
                <c:pt idx="177">
                  <c:v>34147</c:v>
                </c:pt>
                <c:pt idx="178">
                  <c:v>34148</c:v>
                </c:pt>
                <c:pt idx="179">
                  <c:v>34149</c:v>
                </c:pt>
                <c:pt idx="180">
                  <c:v>34150</c:v>
                </c:pt>
                <c:pt idx="181">
                  <c:v>34151</c:v>
                </c:pt>
                <c:pt idx="182">
                  <c:v>34152</c:v>
                </c:pt>
                <c:pt idx="183">
                  <c:v>34153</c:v>
                </c:pt>
                <c:pt idx="184">
                  <c:v>34154</c:v>
                </c:pt>
                <c:pt idx="185">
                  <c:v>34155</c:v>
                </c:pt>
                <c:pt idx="186">
                  <c:v>34156</c:v>
                </c:pt>
                <c:pt idx="187">
                  <c:v>34157</c:v>
                </c:pt>
                <c:pt idx="188">
                  <c:v>34158</c:v>
                </c:pt>
                <c:pt idx="189">
                  <c:v>34159</c:v>
                </c:pt>
                <c:pt idx="190">
                  <c:v>34160</c:v>
                </c:pt>
                <c:pt idx="191">
                  <c:v>34161</c:v>
                </c:pt>
                <c:pt idx="192">
                  <c:v>34162</c:v>
                </c:pt>
                <c:pt idx="193">
                  <c:v>34163</c:v>
                </c:pt>
                <c:pt idx="194">
                  <c:v>34164</c:v>
                </c:pt>
                <c:pt idx="195">
                  <c:v>34165</c:v>
                </c:pt>
                <c:pt idx="196">
                  <c:v>34166</c:v>
                </c:pt>
                <c:pt idx="197">
                  <c:v>34167</c:v>
                </c:pt>
                <c:pt idx="198">
                  <c:v>34168</c:v>
                </c:pt>
                <c:pt idx="199">
                  <c:v>34169</c:v>
                </c:pt>
                <c:pt idx="200">
                  <c:v>34170</c:v>
                </c:pt>
                <c:pt idx="201">
                  <c:v>34171</c:v>
                </c:pt>
                <c:pt idx="202">
                  <c:v>34172</c:v>
                </c:pt>
                <c:pt idx="203">
                  <c:v>34173</c:v>
                </c:pt>
                <c:pt idx="204">
                  <c:v>34174</c:v>
                </c:pt>
                <c:pt idx="205">
                  <c:v>34175</c:v>
                </c:pt>
                <c:pt idx="206">
                  <c:v>34176</c:v>
                </c:pt>
                <c:pt idx="207">
                  <c:v>34177</c:v>
                </c:pt>
                <c:pt idx="208">
                  <c:v>34178</c:v>
                </c:pt>
                <c:pt idx="209">
                  <c:v>34179</c:v>
                </c:pt>
                <c:pt idx="210">
                  <c:v>34180</c:v>
                </c:pt>
                <c:pt idx="211">
                  <c:v>34181</c:v>
                </c:pt>
                <c:pt idx="212">
                  <c:v>34182</c:v>
                </c:pt>
                <c:pt idx="213">
                  <c:v>34183</c:v>
                </c:pt>
                <c:pt idx="214">
                  <c:v>34184</c:v>
                </c:pt>
                <c:pt idx="215">
                  <c:v>34185</c:v>
                </c:pt>
                <c:pt idx="216">
                  <c:v>34186</c:v>
                </c:pt>
                <c:pt idx="217">
                  <c:v>34187</c:v>
                </c:pt>
                <c:pt idx="218">
                  <c:v>34188</c:v>
                </c:pt>
                <c:pt idx="219">
                  <c:v>34189</c:v>
                </c:pt>
                <c:pt idx="220">
                  <c:v>34190</c:v>
                </c:pt>
                <c:pt idx="221">
                  <c:v>34191</c:v>
                </c:pt>
                <c:pt idx="222">
                  <c:v>34192</c:v>
                </c:pt>
                <c:pt idx="223">
                  <c:v>34193</c:v>
                </c:pt>
                <c:pt idx="224">
                  <c:v>34194</c:v>
                </c:pt>
                <c:pt idx="225">
                  <c:v>34195</c:v>
                </c:pt>
                <c:pt idx="226">
                  <c:v>34196</c:v>
                </c:pt>
                <c:pt idx="227">
                  <c:v>34197</c:v>
                </c:pt>
                <c:pt idx="228">
                  <c:v>34198</c:v>
                </c:pt>
                <c:pt idx="229">
                  <c:v>34199</c:v>
                </c:pt>
                <c:pt idx="230">
                  <c:v>34200</c:v>
                </c:pt>
                <c:pt idx="231">
                  <c:v>34201</c:v>
                </c:pt>
                <c:pt idx="232">
                  <c:v>34202</c:v>
                </c:pt>
                <c:pt idx="233">
                  <c:v>34203</c:v>
                </c:pt>
                <c:pt idx="234">
                  <c:v>34204</c:v>
                </c:pt>
                <c:pt idx="235">
                  <c:v>34205</c:v>
                </c:pt>
                <c:pt idx="236">
                  <c:v>34206</c:v>
                </c:pt>
                <c:pt idx="237">
                  <c:v>34207</c:v>
                </c:pt>
                <c:pt idx="238">
                  <c:v>34208</c:v>
                </c:pt>
                <c:pt idx="239">
                  <c:v>34209</c:v>
                </c:pt>
                <c:pt idx="240">
                  <c:v>34210</c:v>
                </c:pt>
                <c:pt idx="241">
                  <c:v>34211</c:v>
                </c:pt>
                <c:pt idx="242">
                  <c:v>34212</c:v>
                </c:pt>
                <c:pt idx="243">
                  <c:v>34213</c:v>
                </c:pt>
                <c:pt idx="244">
                  <c:v>34214</c:v>
                </c:pt>
                <c:pt idx="245">
                  <c:v>34215</c:v>
                </c:pt>
                <c:pt idx="246">
                  <c:v>34216</c:v>
                </c:pt>
                <c:pt idx="247">
                  <c:v>34217</c:v>
                </c:pt>
                <c:pt idx="248">
                  <c:v>34218</c:v>
                </c:pt>
                <c:pt idx="249">
                  <c:v>34219</c:v>
                </c:pt>
                <c:pt idx="250">
                  <c:v>34220</c:v>
                </c:pt>
                <c:pt idx="251">
                  <c:v>34221</c:v>
                </c:pt>
                <c:pt idx="252">
                  <c:v>34222</c:v>
                </c:pt>
                <c:pt idx="253">
                  <c:v>34223</c:v>
                </c:pt>
                <c:pt idx="254">
                  <c:v>34224</c:v>
                </c:pt>
                <c:pt idx="255">
                  <c:v>34225</c:v>
                </c:pt>
                <c:pt idx="256">
                  <c:v>34226</c:v>
                </c:pt>
                <c:pt idx="257">
                  <c:v>34227</c:v>
                </c:pt>
                <c:pt idx="258">
                  <c:v>34228</c:v>
                </c:pt>
                <c:pt idx="259">
                  <c:v>34229</c:v>
                </c:pt>
                <c:pt idx="260">
                  <c:v>34230</c:v>
                </c:pt>
                <c:pt idx="261">
                  <c:v>34231</c:v>
                </c:pt>
                <c:pt idx="262">
                  <c:v>34232</c:v>
                </c:pt>
                <c:pt idx="263">
                  <c:v>34233</c:v>
                </c:pt>
                <c:pt idx="264">
                  <c:v>34234</c:v>
                </c:pt>
                <c:pt idx="265">
                  <c:v>34235</c:v>
                </c:pt>
                <c:pt idx="266">
                  <c:v>34236</c:v>
                </c:pt>
                <c:pt idx="267">
                  <c:v>34237</c:v>
                </c:pt>
                <c:pt idx="268">
                  <c:v>34238</c:v>
                </c:pt>
                <c:pt idx="269">
                  <c:v>34239</c:v>
                </c:pt>
                <c:pt idx="270">
                  <c:v>34240</c:v>
                </c:pt>
                <c:pt idx="271">
                  <c:v>34241</c:v>
                </c:pt>
                <c:pt idx="272">
                  <c:v>34242</c:v>
                </c:pt>
                <c:pt idx="273">
                  <c:v>34243</c:v>
                </c:pt>
                <c:pt idx="274">
                  <c:v>34244</c:v>
                </c:pt>
                <c:pt idx="275">
                  <c:v>34245</c:v>
                </c:pt>
                <c:pt idx="276">
                  <c:v>34246</c:v>
                </c:pt>
                <c:pt idx="277">
                  <c:v>34247</c:v>
                </c:pt>
                <c:pt idx="278">
                  <c:v>34248</c:v>
                </c:pt>
                <c:pt idx="279">
                  <c:v>34249</c:v>
                </c:pt>
                <c:pt idx="280">
                  <c:v>34250</c:v>
                </c:pt>
                <c:pt idx="281">
                  <c:v>34251</c:v>
                </c:pt>
                <c:pt idx="282">
                  <c:v>34252</c:v>
                </c:pt>
                <c:pt idx="283">
                  <c:v>34253</c:v>
                </c:pt>
                <c:pt idx="284">
                  <c:v>34254</c:v>
                </c:pt>
                <c:pt idx="285">
                  <c:v>34255</c:v>
                </c:pt>
                <c:pt idx="286">
                  <c:v>34256</c:v>
                </c:pt>
                <c:pt idx="287">
                  <c:v>34257</c:v>
                </c:pt>
                <c:pt idx="288">
                  <c:v>34258</c:v>
                </c:pt>
                <c:pt idx="289">
                  <c:v>34259</c:v>
                </c:pt>
                <c:pt idx="290">
                  <c:v>34260</c:v>
                </c:pt>
                <c:pt idx="291">
                  <c:v>34261</c:v>
                </c:pt>
                <c:pt idx="292">
                  <c:v>34262</c:v>
                </c:pt>
                <c:pt idx="293">
                  <c:v>34263</c:v>
                </c:pt>
                <c:pt idx="294">
                  <c:v>34264</c:v>
                </c:pt>
                <c:pt idx="295">
                  <c:v>34265</c:v>
                </c:pt>
                <c:pt idx="296">
                  <c:v>34266</c:v>
                </c:pt>
                <c:pt idx="297">
                  <c:v>34267</c:v>
                </c:pt>
                <c:pt idx="298">
                  <c:v>34268</c:v>
                </c:pt>
                <c:pt idx="299">
                  <c:v>34269</c:v>
                </c:pt>
                <c:pt idx="300">
                  <c:v>34270</c:v>
                </c:pt>
                <c:pt idx="301">
                  <c:v>34271</c:v>
                </c:pt>
                <c:pt idx="302">
                  <c:v>34272</c:v>
                </c:pt>
                <c:pt idx="303">
                  <c:v>34273</c:v>
                </c:pt>
                <c:pt idx="304">
                  <c:v>34274</c:v>
                </c:pt>
                <c:pt idx="305">
                  <c:v>34275</c:v>
                </c:pt>
                <c:pt idx="306">
                  <c:v>34276</c:v>
                </c:pt>
                <c:pt idx="307">
                  <c:v>34277</c:v>
                </c:pt>
                <c:pt idx="308">
                  <c:v>34278</c:v>
                </c:pt>
                <c:pt idx="309">
                  <c:v>34279</c:v>
                </c:pt>
                <c:pt idx="310">
                  <c:v>34280</c:v>
                </c:pt>
                <c:pt idx="311">
                  <c:v>34281</c:v>
                </c:pt>
                <c:pt idx="312">
                  <c:v>34282</c:v>
                </c:pt>
                <c:pt idx="313">
                  <c:v>34283</c:v>
                </c:pt>
                <c:pt idx="314">
                  <c:v>34284</c:v>
                </c:pt>
                <c:pt idx="315">
                  <c:v>34285</c:v>
                </c:pt>
                <c:pt idx="316">
                  <c:v>34286</c:v>
                </c:pt>
                <c:pt idx="317">
                  <c:v>34287</c:v>
                </c:pt>
                <c:pt idx="318">
                  <c:v>34288</c:v>
                </c:pt>
                <c:pt idx="319">
                  <c:v>34289</c:v>
                </c:pt>
                <c:pt idx="320">
                  <c:v>34290</c:v>
                </c:pt>
                <c:pt idx="321">
                  <c:v>34291</c:v>
                </c:pt>
                <c:pt idx="322">
                  <c:v>34292</c:v>
                </c:pt>
                <c:pt idx="323">
                  <c:v>34293</c:v>
                </c:pt>
                <c:pt idx="324">
                  <c:v>34294</c:v>
                </c:pt>
                <c:pt idx="325">
                  <c:v>34295</c:v>
                </c:pt>
                <c:pt idx="326">
                  <c:v>34296</c:v>
                </c:pt>
                <c:pt idx="327">
                  <c:v>34297</c:v>
                </c:pt>
                <c:pt idx="328">
                  <c:v>34298</c:v>
                </c:pt>
                <c:pt idx="329">
                  <c:v>34299</c:v>
                </c:pt>
                <c:pt idx="330">
                  <c:v>34300</c:v>
                </c:pt>
                <c:pt idx="331">
                  <c:v>34301</c:v>
                </c:pt>
                <c:pt idx="332">
                  <c:v>34302</c:v>
                </c:pt>
                <c:pt idx="333">
                  <c:v>34303</c:v>
                </c:pt>
                <c:pt idx="334">
                  <c:v>34304</c:v>
                </c:pt>
                <c:pt idx="335">
                  <c:v>34305</c:v>
                </c:pt>
                <c:pt idx="336">
                  <c:v>34306</c:v>
                </c:pt>
                <c:pt idx="337">
                  <c:v>34307</c:v>
                </c:pt>
                <c:pt idx="338">
                  <c:v>34308</c:v>
                </c:pt>
                <c:pt idx="339">
                  <c:v>34309</c:v>
                </c:pt>
                <c:pt idx="340">
                  <c:v>34310</c:v>
                </c:pt>
                <c:pt idx="341">
                  <c:v>34311</c:v>
                </c:pt>
                <c:pt idx="342">
                  <c:v>34312</c:v>
                </c:pt>
                <c:pt idx="343">
                  <c:v>34313</c:v>
                </c:pt>
                <c:pt idx="344">
                  <c:v>34314</c:v>
                </c:pt>
                <c:pt idx="345">
                  <c:v>34315</c:v>
                </c:pt>
                <c:pt idx="346">
                  <c:v>34316</c:v>
                </c:pt>
                <c:pt idx="347">
                  <c:v>34317</c:v>
                </c:pt>
                <c:pt idx="348">
                  <c:v>34318</c:v>
                </c:pt>
                <c:pt idx="349">
                  <c:v>34319</c:v>
                </c:pt>
                <c:pt idx="350">
                  <c:v>34320</c:v>
                </c:pt>
                <c:pt idx="351">
                  <c:v>34321</c:v>
                </c:pt>
                <c:pt idx="352">
                  <c:v>34322</c:v>
                </c:pt>
                <c:pt idx="353">
                  <c:v>34323</c:v>
                </c:pt>
                <c:pt idx="354">
                  <c:v>34324</c:v>
                </c:pt>
                <c:pt idx="355">
                  <c:v>34325</c:v>
                </c:pt>
                <c:pt idx="356">
                  <c:v>34326</c:v>
                </c:pt>
                <c:pt idx="357">
                  <c:v>34327</c:v>
                </c:pt>
                <c:pt idx="358">
                  <c:v>34328</c:v>
                </c:pt>
                <c:pt idx="359">
                  <c:v>34329</c:v>
                </c:pt>
                <c:pt idx="360">
                  <c:v>34330</c:v>
                </c:pt>
                <c:pt idx="361">
                  <c:v>34331</c:v>
                </c:pt>
                <c:pt idx="362">
                  <c:v>34332</c:v>
                </c:pt>
                <c:pt idx="363">
                  <c:v>34333</c:v>
                </c:pt>
                <c:pt idx="364">
                  <c:v>34334</c:v>
                </c:pt>
                <c:pt idx="365">
                  <c:v>34335</c:v>
                </c:pt>
                <c:pt idx="366">
                  <c:v>34336</c:v>
                </c:pt>
                <c:pt idx="367">
                  <c:v>34337</c:v>
                </c:pt>
                <c:pt idx="368">
                  <c:v>34338</c:v>
                </c:pt>
                <c:pt idx="369">
                  <c:v>34339</c:v>
                </c:pt>
                <c:pt idx="370">
                  <c:v>34340</c:v>
                </c:pt>
                <c:pt idx="371">
                  <c:v>34341</c:v>
                </c:pt>
                <c:pt idx="372">
                  <c:v>34342</c:v>
                </c:pt>
                <c:pt idx="373">
                  <c:v>34343</c:v>
                </c:pt>
                <c:pt idx="374">
                  <c:v>34344</c:v>
                </c:pt>
                <c:pt idx="375">
                  <c:v>34345</c:v>
                </c:pt>
                <c:pt idx="376">
                  <c:v>34346</c:v>
                </c:pt>
                <c:pt idx="377">
                  <c:v>34347</c:v>
                </c:pt>
                <c:pt idx="378">
                  <c:v>34348</c:v>
                </c:pt>
                <c:pt idx="379">
                  <c:v>34349</c:v>
                </c:pt>
                <c:pt idx="380">
                  <c:v>34350</c:v>
                </c:pt>
                <c:pt idx="381">
                  <c:v>34351</c:v>
                </c:pt>
                <c:pt idx="382">
                  <c:v>34352</c:v>
                </c:pt>
                <c:pt idx="383">
                  <c:v>34353</c:v>
                </c:pt>
                <c:pt idx="384">
                  <c:v>34354</c:v>
                </c:pt>
                <c:pt idx="385">
                  <c:v>34355</c:v>
                </c:pt>
                <c:pt idx="386">
                  <c:v>34356</c:v>
                </c:pt>
                <c:pt idx="387">
                  <c:v>34357</c:v>
                </c:pt>
                <c:pt idx="388">
                  <c:v>34358</c:v>
                </c:pt>
                <c:pt idx="389">
                  <c:v>34359</c:v>
                </c:pt>
                <c:pt idx="390">
                  <c:v>34360</c:v>
                </c:pt>
                <c:pt idx="391">
                  <c:v>34361</c:v>
                </c:pt>
                <c:pt idx="392">
                  <c:v>34362</c:v>
                </c:pt>
                <c:pt idx="393">
                  <c:v>34363</c:v>
                </c:pt>
                <c:pt idx="394">
                  <c:v>34364</c:v>
                </c:pt>
                <c:pt idx="395">
                  <c:v>34365</c:v>
                </c:pt>
                <c:pt idx="396">
                  <c:v>34366</c:v>
                </c:pt>
                <c:pt idx="397">
                  <c:v>34367</c:v>
                </c:pt>
                <c:pt idx="398">
                  <c:v>34368</c:v>
                </c:pt>
                <c:pt idx="399">
                  <c:v>34369</c:v>
                </c:pt>
                <c:pt idx="400">
                  <c:v>34370</c:v>
                </c:pt>
                <c:pt idx="401">
                  <c:v>34371</c:v>
                </c:pt>
                <c:pt idx="402">
                  <c:v>34372</c:v>
                </c:pt>
                <c:pt idx="403">
                  <c:v>34373</c:v>
                </c:pt>
                <c:pt idx="404">
                  <c:v>34374</c:v>
                </c:pt>
                <c:pt idx="405">
                  <c:v>34375</c:v>
                </c:pt>
                <c:pt idx="406">
                  <c:v>34376</c:v>
                </c:pt>
                <c:pt idx="407">
                  <c:v>34377</c:v>
                </c:pt>
                <c:pt idx="408">
                  <c:v>34378</c:v>
                </c:pt>
                <c:pt idx="409">
                  <c:v>34379</c:v>
                </c:pt>
                <c:pt idx="410">
                  <c:v>34380</c:v>
                </c:pt>
                <c:pt idx="411">
                  <c:v>34381</c:v>
                </c:pt>
                <c:pt idx="412">
                  <c:v>34382</c:v>
                </c:pt>
                <c:pt idx="413">
                  <c:v>34383</c:v>
                </c:pt>
                <c:pt idx="414">
                  <c:v>34384</c:v>
                </c:pt>
                <c:pt idx="415">
                  <c:v>34385</c:v>
                </c:pt>
                <c:pt idx="416">
                  <c:v>34386</c:v>
                </c:pt>
                <c:pt idx="417">
                  <c:v>34387</c:v>
                </c:pt>
                <c:pt idx="418">
                  <c:v>34388</c:v>
                </c:pt>
                <c:pt idx="419">
                  <c:v>34389</c:v>
                </c:pt>
                <c:pt idx="420">
                  <c:v>34390</c:v>
                </c:pt>
                <c:pt idx="421">
                  <c:v>34391</c:v>
                </c:pt>
                <c:pt idx="422">
                  <c:v>34392</c:v>
                </c:pt>
                <c:pt idx="423">
                  <c:v>34393</c:v>
                </c:pt>
                <c:pt idx="424">
                  <c:v>34394</c:v>
                </c:pt>
                <c:pt idx="425">
                  <c:v>34395</c:v>
                </c:pt>
                <c:pt idx="426">
                  <c:v>34396</c:v>
                </c:pt>
                <c:pt idx="427">
                  <c:v>34397</c:v>
                </c:pt>
                <c:pt idx="428">
                  <c:v>34398</c:v>
                </c:pt>
                <c:pt idx="429">
                  <c:v>34399</c:v>
                </c:pt>
                <c:pt idx="430">
                  <c:v>34400</c:v>
                </c:pt>
                <c:pt idx="431">
                  <c:v>34401</c:v>
                </c:pt>
                <c:pt idx="432">
                  <c:v>34402</c:v>
                </c:pt>
                <c:pt idx="433">
                  <c:v>34403</c:v>
                </c:pt>
                <c:pt idx="434">
                  <c:v>34404</c:v>
                </c:pt>
                <c:pt idx="435">
                  <c:v>34405</c:v>
                </c:pt>
                <c:pt idx="436">
                  <c:v>34406</c:v>
                </c:pt>
                <c:pt idx="437">
                  <c:v>34407</c:v>
                </c:pt>
                <c:pt idx="438">
                  <c:v>34408</c:v>
                </c:pt>
                <c:pt idx="439">
                  <c:v>34409</c:v>
                </c:pt>
                <c:pt idx="440">
                  <c:v>34410</c:v>
                </c:pt>
                <c:pt idx="441">
                  <c:v>34411</c:v>
                </c:pt>
                <c:pt idx="442">
                  <c:v>34412</c:v>
                </c:pt>
                <c:pt idx="443">
                  <c:v>34413</c:v>
                </c:pt>
                <c:pt idx="444">
                  <c:v>34414</c:v>
                </c:pt>
                <c:pt idx="445">
                  <c:v>34415</c:v>
                </c:pt>
                <c:pt idx="446">
                  <c:v>34416</c:v>
                </c:pt>
                <c:pt idx="447">
                  <c:v>34417</c:v>
                </c:pt>
                <c:pt idx="448">
                  <c:v>34418</c:v>
                </c:pt>
                <c:pt idx="449">
                  <c:v>34419</c:v>
                </c:pt>
                <c:pt idx="450">
                  <c:v>34420</c:v>
                </c:pt>
                <c:pt idx="451">
                  <c:v>34421</c:v>
                </c:pt>
                <c:pt idx="452">
                  <c:v>34422</c:v>
                </c:pt>
                <c:pt idx="453">
                  <c:v>34423</c:v>
                </c:pt>
                <c:pt idx="454">
                  <c:v>34424</c:v>
                </c:pt>
                <c:pt idx="455">
                  <c:v>34425</c:v>
                </c:pt>
                <c:pt idx="456">
                  <c:v>34426</c:v>
                </c:pt>
                <c:pt idx="457">
                  <c:v>34427</c:v>
                </c:pt>
                <c:pt idx="458">
                  <c:v>34428</c:v>
                </c:pt>
                <c:pt idx="459">
                  <c:v>34429</c:v>
                </c:pt>
                <c:pt idx="460">
                  <c:v>34430</c:v>
                </c:pt>
                <c:pt idx="461">
                  <c:v>34431</c:v>
                </c:pt>
                <c:pt idx="462">
                  <c:v>34432</c:v>
                </c:pt>
                <c:pt idx="463">
                  <c:v>34433</c:v>
                </c:pt>
                <c:pt idx="464">
                  <c:v>34434</c:v>
                </c:pt>
                <c:pt idx="465">
                  <c:v>34435</c:v>
                </c:pt>
                <c:pt idx="466">
                  <c:v>34436</c:v>
                </c:pt>
                <c:pt idx="467">
                  <c:v>34437</c:v>
                </c:pt>
                <c:pt idx="468">
                  <c:v>34438</c:v>
                </c:pt>
                <c:pt idx="469">
                  <c:v>34439</c:v>
                </c:pt>
                <c:pt idx="470">
                  <c:v>34440</c:v>
                </c:pt>
                <c:pt idx="471">
                  <c:v>34441</c:v>
                </c:pt>
                <c:pt idx="472">
                  <c:v>34442</c:v>
                </c:pt>
                <c:pt idx="473">
                  <c:v>34443</c:v>
                </c:pt>
                <c:pt idx="474">
                  <c:v>34444</c:v>
                </c:pt>
                <c:pt idx="475">
                  <c:v>34445</c:v>
                </c:pt>
                <c:pt idx="476">
                  <c:v>34446</c:v>
                </c:pt>
                <c:pt idx="477">
                  <c:v>34447</c:v>
                </c:pt>
                <c:pt idx="478">
                  <c:v>34448</c:v>
                </c:pt>
                <c:pt idx="479">
                  <c:v>34449</c:v>
                </c:pt>
                <c:pt idx="480">
                  <c:v>34450</c:v>
                </c:pt>
                <c:pt idx="481">
                  <c:v>34451</c:v>
                </c:pt>
                <c:pt idx="482">
                  <c:v>34452</c:v>
                </c:pt>
                <c:pt idx="483">
                  <c:v>34453</c:v>
                </c:pt>
                <c:pt idx="484">
                  <c:v>34454</c:v>
                </c:pt>
                <c:pt idx="485">
                  <c:v>34455</c:v>
                </c:pt>
                <c:pt idx="486">
                  <c:v>34456</c:v>
                </c:pt>
                <c:pt idx="487">
                  <c:v>34457</c:v>
                </c:pt>
                <c:pt idx="488">
                  <c:v>34458</c:v>
                </c:pt>
                <c:pt idx="489">
                  <c:v>34459</c:v>
                </c:pt>
                <c:pt idx="490">
                  <c:v>34460</c:v>
                </c:pt>
                <c:pt idx="491">
                  <c:v>34461</c:v>
                </c:pt>
                <c:pt idx="492">
                  <c:v>34462</c:v>
                </c:pt>
                <c:pt idx="493">
                  <c:v>34463</c:v>
                </c:pt>
                <c:pt idx="494">
                  <c:v>34464</c:v>
                </c:pt>
                <c:pt idx="495">
                  <c:v>34465</c:v>
                </c:pt>
                <c:pt idx="496">
                  <c:v>34466</c:v>
                </c:pt>
                <c:pt idx="497">
                  <c:v>34467</c:v>
                </c:pt>
                <c:pt idx="498">
                  <c:v>34468</c:v>
                </c:pt>
                <c:pt idx="499">
                  <c:v>34469</c:v>
                </c:pt>
                <c:pt idx="500">
                  <c:v>34470</c:v>
                </c:pt>
                <c:pt idx="501">
                  <c:v>34471</c:v>
                </c:pt>
                <c:pt idx="502">
                  <c:v>34472</c:v>
                </c:pt>
                <c:pt idx="503">
                  <c:v>34473</c:v>
                </c:pt>
                <c:pt idx="504">
                  <c:v>34474</c:v>
                </c:pt>
                <c:pt idx="505">
                  <c:v>34475</c:v>
                </c:pt>
                <c:pt idx="506">
                  <c:v>34476</c:v>
                </c:pt>
                <c:pt idx="507">
                  <c:v>34477</c:v>
                </c:pt>
                <c:pt idx="508">
                  <c:v>34478</c:v>
                </c:pt>
                <c:pt idx="509">
                  <c:v>34479</c:v>
                </c:pt>
                <c:pt idx="510">
                  <c:v>34480</c:v>
                </c:pt>
                <c:pt idx="511">
                  <c:v>34481</c:v>
                </c:pt>
                <c:pt idx="512">
                  <c:v>34482</c:v>
                </c:pt>
                <c:pt idx="513">
                  <c:v>34483</c:v>
                </c:pt>
                <c:pt idx="514">
                  <c:v>34484</c:v>
                </c:pt>
                <c:pt idx="515">
                  <c:v>34485</c:v>
                </c:pt>
                <c:pt idx="516">
                  <c:v>34486</c:v>
                </c:pt>
                <c:pt idx="517">
                  <c:v>34487</c:v>
                </c:pt>
                <c:pt idx="518">
                  <c:v>34488</c:v>
                </c:pt>
                <c:pt idx="519">
                  <c:v>34489</c:v>
                </c:pt>
                <c:pt idx="520">
                  <c:v>34490</c:v>
                </c:pt>
                <c:pt idx="521">
                  <c:v>34491</c:v>
                </c:pt>
                <c:pt idx="522">
                  <c:v>34492</c:v>
                </c:pt>
                <c:pt idx="523">
                  <c:v>34493</c:v>
                </c:pt>
                <c:pt idx="524">
                  <c:v>34494</c:v>
                </c:pt>
                <c:pt idx="525">
                  <c:v>34495</c:v>
                </c:pt>
                <c:pt idx="526">
                  <c:v>34496</c:v>
                </c:pt>
                <c:pt idx="527">
                  <c:v>34497</c:v>
                </c:pt>
                <c:pt idx="528">
                  <c:v>34498</c:v>
                </c:pt>
                <c:pt idx="529">
                  <c:v>34499</c:v>
                </c:pt>
                <c:pt idx="530">
                  <c:v>34500</c:v>
                </c:pt>
                <c:pt idx="531">
                  <c:v>34501</c:v>
                </c:pt>
                <c:pt idx="532">
                  <c:v>34502</c:v>
                </c:pt>
                <c:pt idx="533">
                  <c:v>34503</c:v>
                </c:pt>
                <c:pt idx="534">
                  <c:v>34504</c:v>
                </c:pt>
                <c:pt idx="535">
                  <c:v>34505</c:v>
                </c:pt>
                <c:pt idx="536">
                  <c:v>34506</c:v>
                </c:pt>
                <c:pt idx="537">
                  <c:v>34507</c:v>
                </c:pt>
                <c:pt idx="538">
                  <c:v>34508</c:v>
                </c:pt>
                <c:pt idx="539">
                  <c:v>34509</c:v>
                </c:pt>
                <c:pt idx="540">
                  <c:v>34510</c:v>
                </c:pt>
                <c:pt idx="541">
                  <c:v>34511</c:v>
                </c:pt>
                <c:pt idx="542">
                  <c:v>34512</c:v>
                </c:pt>
                <c:pt idx="543">
                  <c:v>34513</c:v>
                </c:pt>
                <c:pt idx="544">
                  <c:v>34514</c:v>
                </c:pt>
                <c:pt idx="545">
                  <c:v>34515</c:v>
                </c:pt>
                <c:pt idx="546">
                  <c:v>34516</c:v>
                </c:pt>
                <c:pt idx="547">
                  <c:v>34517</c:v>
                </c:pt>
                <c:pt idx="548">
                  <c:v>34518</c:v>
                </c:pt>
                <c:pt idx="549">
                  <c:v>34519</c:v>
                </c:pt>
                <c:pt idx="550">
                  <c:v>34520</c:v>
                </c:pt>
                <c:pt idx="551">
                  <c:v>34521</c:v>
                </c:pt>
                <c:pt idx="552">
                  <c:v>34522</c:v>
                </c:pt>
                <c:pt idx="553">
                  <c:v>34523</c:v>
                </c:pt>
                <c:pt idx="554">
                  <c:v>34524</c:v>
                </c:pt>
                <c:pt idx="555">
                  <c:v>34525</c:v>
                </c:pt>
                <c:pt idx="556">
                  <c:v>34526</c:v>
                </c:pt>
                <c:pt idx="557">
                  <c:v>34527</c:v>
                </c:pt>
                <c:pt idx="558">
                  <c:v>34528</c:v>
                </c:pt>
                <c:pt idx="559">
                  <c:v>34529</c:v>
                </c:pt>
                <c:pt idx="560">
                  <c:v>34530</c:v>
                </c:pt>
                <c:pt idx="561">
                  <c:v>34531</c:v>
                </c:pt>
                <c:pt idx="562">
                  <c:v>34532</c:v>
                </c:pt>
                <c:pt idx="563">
                  <c:v>34533</c:v>
                </c:pt>
                <c:pt idx="564">
                  <c:v>34534</c:v>
                </c:pt>
                <c:pt idx="565">
                  <c:v>34535</c:v>
                </c:pt>
                <c:pt idx="566">
                  <c:v>34536</c:v>
                </c:pt>
                <c:pt idx="567">
                  <c:v>34537</c:v>
                </c:pt>
                <c:pt idx="568">
                  <c:v>34538</c:v>
                </c:pt>
                <c:pt idx="569">
                  <c:v>34539</c:v>
                </c:pt>
                <c:pt idx="570">
                  <c:v>34540</c:v>
                </c:pt>
                <c:pt idx="571">
                  <c:v>34541</c:v>
                </c:pt>
                <c:pt idx="572">
                  <c:v>34542</c:v>
                </c:pt>
                <c:pt idx="573">
                  <c:v>34543</c:v>
                </c:pt>
                <c:pt idx="574">
                  <c:v>34544</c:v>
                </c:pt>
                <c:pt idx="575">
                  <c:v>34545</c:v>
                </c:pt>
                <c:pt idx="576">
                  <c:v>34546</c:v>
                </c:pt>
                <c:pt idx="577">
                  <c:v>34547</c:v>
                </c:pt>
                <c:pt idx="578">
                  <c:v>34548</c:v>
                </c:pt>
                <c:pt idx="579">
                  <c:v>34549</c:v>
                </c:pt>
                <c:pt idx="580">
                  <c:v>34550</c:v>
                </c:pt>
                <c:pt idx="581">
                  <c:v>34551</c:v>
                </c:pt>
                <c:pt idx="582">
                  <c:v>34552</c:v>
                </c:pt>
                <c:pt idx="583">
                  <c:v>34553</c:v>
                </c:pt>
                <c:pt idx="584">
                  <c:v>34554</c:v>
                </c:pt>
                <c:pt idx="585">
                  <c:v>34555</c:v>
                </c:pt>
                <c:pt idx="586">
                  <c:v>34556</c:v>
                </c:pt>
                <c:pt idx="587">
                  <c:v>34557</c:v>
                </c:pt>
                <c:pt idx="588">
                  <c:v>34558</c:v>
                </c:pt>
                <c:pt idx="589">
                  <c:v>34559</c:v>
                </c:pt>
                <c:pt idx="590">
                  <c:v>34560</c:v>
                </c:pt>
                <c:pt idx="591">
                  <c:v>34561</c:v>
                </c:pt>
                <c:pt idx="592">
                  <c:v>34562</c:v>
                </c:pt>
                <c:pt idx="593">
                  <c:v>34563</c:v>
                </c:pt>
                <c:pt idx="594">
                  <c:v>34564</c:v>
                </c:pt>
                <c:pt idx="595">
                  <c:v>34565</c:v>
                </c:pt>
                <c:pt idx="596">
                  <c:v>34566</c:v>
                </c:pt>
                <c:pt idx="597">
                  <c:v>34567</c:v>
                </c:pt>
                <c:pt idx="598">
                  <c:v>34568</c:v>
                </c:pt>
                <c:pt idx="599">
                  <c:v>34569</c:v>
                </c:pt>
                <c:pt idx="600">
                  <c:v>34570</c:v>
                </c:pt>
                <c:pt idx="601">
                  <c:v>34571</c:v>
                </c:pt>
                <c:pt idx="602">
                  <c:v>34572</c:v>
                </c:pt>
                <c:pt idx="603">
                  <c:v>34573</c:v>
                </c:pt>
                <c:pt idx="604">
                  <c:v>34574</c:v>
                </c:pt>
                <c:pt idx="605">
                  <c:v>34575</c:v>
                </c:pt>
                <c:pt idx="606">
                  <c:v>34576</c:v>
                </c:pt>
                <c:pt idx="607">
                  <c:v>34577</c:v>
                </c:pt>
                <c:pt idx="608">
                  <c:v>34578</c:v>
                </c:pt>
                <c:pt idx="609">
                  <c:v>34579</c:v>
                </c:pt>
                <c:pt idx="610">
                  <c:v>34580</c:v>
                </c:pt>
                <c:pt idx="611">
                  <c:v>34581</c:v>
                </c:pt>
                <c:pt idx="612">
                  <c:v>34582</c:v>
                </c:pt>
                <c:pt idx="613">
                  <c:v>34583</c:v>
                </c:pt>
                <c:pt idx="614">
                  <c:v>34584</c:v>
                </c:pt>
                <c:pt idx="615">
                  <c:v>34585</c:v>
                </c:pt>
                <c:pt idx="616">
                  <c:v>34586</c:v>
                </c:pt>
                <c:pt idx="617">
                  <c:v>34587</c:v>
                </c:pt>
                <c:pt idx="618">
                  <c:v>34588</c:v>
                </c:pt>
                <c:pt idx="619">
                  <c:v>34589</c:v>
                </c:pt>
                <c:pt idx="620">
                  <c:v>34590</c:v>
                </c:pt>
                <c:pt idx="621">
                  <c:v>34591</c:v>
                </c:pt>
                <c:pt idx="622">
                  <c:v>34592</c:v>
                </c:pt>
                <c:pt idx="623">
                  <c:v>34593</c:v>
                </c:pt>
                <c:pt idx="624">
                  <c:v>34594</c:v>
                </c:pt>
                <c:pt idx="625">
                  <c:v>34595</c:v>
                </c:pt>
                <c:pt idx="626">
                  <c:v>34596</c:v>
                </c:pt>
                <c:pt idx="627">
                  <c:v>34597</c:v>
                </c:pt>
                <c:pt idx="628">
                  <c:v>34598</c:v>
                </c:pt>
                <c:pt idx="629">
                  <c:v>34599</c:v>
                </c:pt>
                <c:pt idx="630">
                  <c:v>34600</c:v>
                </c:pt>
                <c:pt idx="631">
                  <c:v>34601</c:v>
                </c:pt>
                <c:pt idx="632">
                  <c:v>34602</c:v>
                </c:pt>
                <c:pt idx="633">
                  <c:v>34603</c:v>
                </c:pt>
                <c:pt idx="634">
                  <c:v>34604</c:v>
                </c:pt>
                <c:pt idx="635">
                  <c:v>34605</c:v>
                </c:pt>
                <c:pt idx="636">
                  <c:v>34606</c:v>
                </c:pt>
                <c:pt idx="637">
                  <c:v>34607</c:v>
                </c:pt>
                <c:pt idx="638">
                  <c:v>34608</c:v>
                </c:pt>
                <c:pt idx="639">
                  <c:v>34609</c:v>
                </c:pt>
                <c:pt idx="640">
                  <c:v>34610</c:v>
                </c:pt>
                <c:pt idx="641">
                  <c:v>34611</c:v>
                </c:pt>
                <c:pt idx="642">
                  <c:v>34612</c:v>
                </c:pt>
                <c:pt idx="643">
                  <c:v>34613</c:v>
                </c:pt>
                <c:pt idx="644">
                  <c:v>34614</c:v>
                </c:pt>
                <c:pt idx="645">
                  <c:v>34615</c:v>
                </c:pt>
                <c:pt idx="646">
                  <c:v>34616</c:v>
                </c:pt>
                <c:pt idx="647">
                  <c:v>34617</c:v>
                </c:pt>
                <c:pt idx="648">
                  <c:v>34618</c:v>
                </c:pt>
                <c:pt idx="649">
                  <c:v>34619</c:v>
                </c:pt>
                <c:pt idx="650">
                  <c:v>34620</c:v>
                </c:pt>
                <c:pt idx="651">
                  <c:v>34621</c:v>
                </c:pt>
                <c:pt idx="652">
                  <c:v>34622</c:v>
                </c:pt>
                <c:pt idx="653">
                  <c:v>34623</c:v>
                </c:pt>
                <c:pt idx="654">
                  <c:v>34624</c:v>
                </c:pt>
                <c:pt idx="655">
                  <c:v>34625</c:v>
                </c:pt>
                <c:pt idx="656">
                  <c:v>34626</c:v>
                </c:pt>
                <c:pt idx="657">
                  <c:v>34627</c:v>
                </c:pt>
                <c:pt idx="658">
                  <c:v>34628</c:v>
                </c:pt>
                <c:pt idx="659">
                  <c:v>34629</c:v>
                </c:pt>
                <c:pt idx="660">
                  <c:v>34630</c:v>
                </c:pt>
                <c:pt idx="661">
                  <c:v>34631</c:v>
                </c:pt>
                <c:pt idx="662">
                  <c:v>34632</c:v>
                </c:pt>
                <c:pt idx="663">
                  <c:v>34633</c:v>
                </c:pt>
                <c:pt idx="664">
                  <c:v>34634</c:v>
                </c:pt>
                <c:pt idx="665">
                  <c:v>34635</c:v>
                </c:pt>
                <c:pt idx="666">
                  <c:v>34636</c:v>
                </c:pt>
                <c:pt idx="667">
                  <c:v>34637</c:v>
                </c:pt>
                <c:pt idx="668">
                  <c:v>34638</c:v>
                </c:pt>
                <c:pt idx="669">
                  <c:v>34639</c:v>
                </c:pt>
                <c:pt idx="670">
                  <c:v>34640</c:v>
                </c:pt>
                <c:pt idx="671">
                  <c:v>34641</c:v>
                </c:pt>
                <c:pt idx="672">
                  <c:v>34642</c:v>
                </c:pt>
                <c:pt idx="673">
                  <c:v>34643</c:v>
                </c:pt>
                <c:pt idx="674">
                  <c:v>34644</c:v>
                </c:pt>
                <c:pt idx="675">
                  <c:v>34645</c:v>
                </c:pt>
                <c:pt idx="676">
                  <c:v>34646</c:v>
                </c:pt>
                <c:pt idx="677">
                  <c:v>34647</c:v>
                </c:pt>
                <c:pt idx="678">
                  <c:v>34648</c:v>
                </c:pt>
                <c:pt idx="679">
                  <c:v>34649</c:v>
                </c:pt>
                <c:pt idx="680">
                  <c:v>34650</c:v>
                </c:pt>
                <c:pt idx="681">
                  <c:v>34651</c:v>
                </c:pt>
                <c:pt idx="682">
                  <c:v>34652</c:v>
                </c:pt>
                <c:pt idx="683">
                  <c:v>34653</c:v>
                </c:pt>
                <c:pt idx="684">
                  <c:v>34654</c:v>
                </c:pt>
                <c:pt idx="685">
                  <c:v>34655</c:v>
                </c:pt>
                <c:pt idx="686">
                  <c:v>34656</c:v>
                </c:pt>
                <c:pt idx="687">
                  <c:v>34657</c:v>
                </c:pt>
                <c:pt idx="688">
                  <c:v>34658</c:v>
                </c:pt>
                <c:pt idx="689">
                  <c:v>34659</c:v>
                </c:pt>
                <c:pt idx="690">
                  <c:v>34660</c:v>
                </c:pt>
                <c:pt idx="691">
                  <c:v>34661</c:v>
                </c:pt>
                <c:pt idx="692">
                  <c:v>34662</c:v>
                </c:pt>
                <c:pt idx="693">
                  <c:v>34663</c:v>
                </c:pt>
                <c:pt idx="694">
                  <c:v>34664</c:v>
                </c:pt>
                <c:pt idx="695">
                  <c:v>34665</c:v>
                </c:pt>
                <c:pt idx="696">
                  <c:v>34666</c:v>
                </c:pt>
                <c:pt idx="697">
                  <c:v>34667</c:v>
                </c:pt>
                <c:pt idx="698">
                  <c:v>34668</c:v>
                </c:pt>
                <c:pt idx="699">
                  <c:v>34669</c:v>
                </c:pt>
                <c:pt idx="700">
                  <c:v>34670</c:v>
                </c:pt>
                <c:pt idx="701">
                  <c:v>34671</c:v>
                </c:pt>
                <c:pt idx="702">
                  <c:v>34672</c:v>
                </c:pt>
                <c:pt idx="703">
                  <c:v>34673</c:v>
                </c:pt>
                <c:pt idx="704">
                  <c:v>34674</c:v>
                </c:pt>
                <c:pt idx="705">
                  <c:v>34675</c:v>
                </c:pt>
                <c:pt idx="706">
                  <c:v>34676</c:v>
                </c:pt>
                <c:pt idx="707">
                  <c:v>34677</c:v>
                </c:pt>
                <c:pt idx="708">
                  <c:v>34678</c:v>
                </c:pt>
                <c:pt idx="709">
                  <c:v>34679</c:v>
                </c:pt>
                <c:pt idx="710">
                  <c:v>34680</c:v>
                </c:pt>
                <c:pt idx="711">
                  <c:v>34681</c:v>
                </c:pt>
                <c:pt idx="712">
                  <c:v>34682</c:v>
                </c:pt>
                <c:pt idx="713">
                  <c:v>34683</c:v>
                </c:pt>
                <c:pt idx="714">
                  <c:v>34684</c:v>
                </c:pt>
                <c:pt idx="715">
                  <c:v>34685</c:v>
                </c:pt>
                <c:pt idx="716">
                  <c:v>34686</c:v>
                </c:pt>
                <c:pt idx="717">
                  <c:v>34687</c:v>
                </c:pt>
                <c:pt idx="718">
                  <c:v>34688</c:v>
                </c:pt>
                <c:pt idx="719">
                  <c:v>34689</c:v>
                </c:pt>
                <c:pt idx="720">
                  <c:v>34690</c:v>
                </c:pt>
                <c:pt idx="721">
                  <c:v>34691</c:v>
                </c:pt>
                <c:pt idx="722">
                  <c:v>34692</c:v>
                </c:pt>
                <c:pt idx="723">
                  <c:v>34693</c:v>
                </c:pt>
                <c:pt idx="724">
                  <c:v>34694</c:v>
                </c:pt>
                <c:pt idx="725">
                  <c:v>34695</c:v>
                </c:pt>
                <c:pt idx="726">
                  <c:v>34696</c:v>
                </c:pt>
                <c:pt idx="727">
                  <c:v>34697</c:v>
                </c:pt>
                <c:pt idx="728">
                  <c:v>34698</c:v>
                </c:pt>
                <c:pt idx="729">
                  <c:v>34699</c:v>
                </c:pt>
                <c:pt idx="730">
                  <c:v>34700</c:v>
                </c:pt>
                <c:pt idx="731">
                  <c:v>34701</c:v>
                </c:pt>
                <c:pt idx="732">
                  <c:v>34702</c:v>
                </c:pt>
                <c:pt idx="733">
                  <c:v>34703</c:v>
                </c:pt>
                <c:pt idx="734">
                  <c:v>34704</c:v>
                </c:pt>
                <c:pt idx="735">
                  <c:v>34705</c:v>
                </c:pt>
                <c:pt idx="736">
                  <c:v>34706</c:v>
                </c:pt>
                <c:pt idx="737">
                  <c:v>34707</c:v>
                </c:pt>
                <c:pt idx="738">
                  <c:v>34708</c:v>
                </c:pt>
                <c:pt idx="739">
                  <c:v>34709</c:v>
                </c:pt>
                <c:pt idx="740">
                  <c:v>34710</c:v>
                </c:pt>
                <c:pt idx="741">
                  <c:v>34711</c:v>
                </c:pt>
                <c:pt idx="742">
                  <c:v>34712</c:v>
                </c:pt>
                <c:pt idx="743">
                  <c:v>34713</c:v>
                </c:pt>
                <c:pt idx="744">
                  <c:v>34714</c:v>
                </c:pt>
                <c:pt idx="745">
                  <c:v>34715</c:v>
                </c:pt>
                <c:pt idx="746">
                  <c:v>34716</c:v>
                </c:pt>
                <c:pt idx="747">
                  <c:v>34717</c:v>
                </c:pt>
                <c:pt idx="748">
                  <c:v>34718</c:v>
                </c:pt>
                <c:pt idx="749">
                  <c:v>34719</c:v>
                </c:pt>
                <c:pt idx="750">
                  <c:v>34720</c:v>
                </c:pt>
                <c:pt idx="751">
                  <c:v>34721</c:v>
                </c:pt>
                <c:pt idx="752">
                  <c:v>34722</c:v>
                </c:pt>
                <c:pt idx="753">
                  <c:v>34723</c:v>
                </c:pt>
                <c:pt idx="754">
                  <c:v>34724</c:v>
                </c:pt>
                <c:pt idx="755">
                  <c:v>34725</c:v>
                </c:pt>
                <c:pt idx="756">
                  <c:v>34726</c:v>
                </c:pt>
                <c:pt idx="757">
                  <c:v>34727</c:v>
                </c:pt>
                <c:pt idx="758">
                  <c:v>34728</c:v>
                </c:pt>
                <c:pt idx="759">
                  <c:v>34729</c:v>
                </c:pt>
                <c:pt idx="760">
                  <c:v>34730</c:v>
                </c:pt>
                <c:pt idx="761">
                  <c:v>34731</c:v>
                </c:pt>
                <c:pt idx="762">
                  <c:v>34732</c:v>
                </c:pt>
                <c:pt idx="763">
                  <c:v>34733</c:v>
                </c:pt>
                <c:pt idx="764">
                  <c:v>34734</c:v>
                </c:pt>
                <c:pt idx="765">
                  <c:v>34735</c:v>
                </c:pt>
                <c:pt idx="766">
                  <c:v>34736</c:v>
                </c:pt>
                <c:pt idx="767">
                  <c:v>34737</c:v>
                </c:pt>
                <c:pt idx="768">
                  <c:v>34738</c:v>
                </c:pt>
                <c:pt idx="769">
                  <c:v>34739</c:v>
                </c:pt>
                <c:pt idx="770">
                  <c:v>34740</c:v>
                </c:pt>
                <c:pt idx="771">
                  <c:v>34741</c:v>
                </c:pt>
                <c:pt idx="772">
                  <c:v>34742</c:v>
                </c:pt>
                <c:pt idx="773">
                  <c:v>34743</c:v>
                </c:pt>
                <c:pt idx="774">
                  <c:v>34744</c:v>
                </c:pt>
                <c:pt idx="775">
                  <c:v>34745</c:v>
                </c:pt>
                <c:pt idx="776">
                  <c:v>34746</c:v>
                </c:pt>
                <c:pt idx="777">
                  <c:v>34747</c:v>
                </c:pt>
                <c:pt idx="778">
                  <c:v>34748</c:v>
                </c:pt>
                <c:pt idx="779">
                  <c:v>34749</c:v>
                </c:pt>
                <c:pt idx="780">
                  <c:v>34750</c:v>
                </c:pt>
                <c:pt idx="781">
                  <c:v>34751</c:v>
                </c:pt>
                <c:pt idx="782">
                  <c:v>34752</c:v>
                </c:pt>
                <c:pt idx="783">
                  <c:v>34753</c:v>
                </c:pt>
                <c:pt idx="784">
                  <c:v>34754</c:v>
                </c:pt>
                <c:pt idx="785">
                  <c:v>34755</c:v>
                </c:pt>
                <c:pt idx="786">
                  <c:v>34756</c:v>
                </c:pt>
                <c:pt idx="787">
                  <c:v>34757</c:v>
                </c:pt>
                <c:pt idx="788">
                  <c:v>34758</c:v>
                </c:pt>
                <c:pt idx="789">
                  <c:v>34759</c:v>
                </c:pt>
                <c:pt idx="790">
                  <c:v>34760</c:v>
                </c:pt>
                <c:pt idx="791">
                  <c:v>34761</c:v>
                </c:pt>
                <c:pt idx="792">
                  <c:v>34762</c:v>
                </c:pt>
                <c:pt idx="793">
                  <c:v>34763</c:v>
                </c:pt>
                <c:pt idx="794">
                  <c:v>34764</c:v>
                </c:pt>
                <c:pt idx="795">
                  <c:v>34765</c:v>
                </c:pt>
                <c:pt idx="796">
                  <c:v>34766</c:v>
                </c:pt>
                <c:pt idx="797">
                  <c:v>34767</c:v>
                </c:pt>
                <c:pt idx="798">
                  <c:v>34768</c:v>
                </c:pt>
                <c:pt idx="799">
                  <c:v>34769</c:v>
                </c:pt>
                <c:pt idx="800">
                  <c:v>34770</c:v>
                </c:pt>
                <c:pt idx="801">
                  <c:v>34771</c:v>
                </c:pt>
                <c:pt idx="802">
                  <c:v>34772</c:v>
                </c:pt>
                <c:pt idx="803">
                  <c:v>34773</c:v>
                </c:pt>
                <c:pt idx="804">
                  <c:v>34774</c:v>
                </c:pt>
                <c:pt idx="805">
                  <c:v>34775</c:v>
                </c:pt>
                <c:pt idx="806">
                  <c:v>34776</c:v>
                </c:pt>
                <c:pt idx="807">
                  <c:v>34777</c:v>
                </c:pt>
                <c:pt idx="808">
                  <c:v>34778</c:v>
                </c:pt>
                <c:pt idx="809">
                  <c:v>34779</c:v>
                </c:pt>
                <c:pt idx="810">
                  <c:v>34780</c:v>
                </c:pt>
                <c:pt idx="811">
                  <c:v>34781</c:v>
                </c:pt>
                <c:pt idx="812">
                  <c:v>34782</c:v>
                </c:pt>
                <c:pt idx="813">
                  <c:v>34783</c:v>
                </c:pt>
                <c:pt idx="814">
                  <c:v>34784</c:v>
                </c:pt>
                <c:pt idx="815">
                  <c:v>34785</c:v>
                </c:pt>
                <c:pt idx="816">
                  <c:v>34786</c:v>
                </c:pt>
                <c:pt idx="817">
                  <c:v>34787</c:v>
                </c:pt>
                <c:pt idx="818">
                  <c:v>34788</c:v>
                </c:pt>
                <c:pt idx="819">
                  <c:v>34789</c:v>
                </c:pt>
                <c:pt idx="820">
                  <c:v>34790</c:v>
                </c:pt>
                <c:pt idx="821">
                  <c:v>34791</c:v>
                </c:pt>
                <c:pt idx="822">
                  <c:v>34792</c:v>
                </c:pt>
                <c:pt idx="823">
                  <c:v>34793</c:v>
                </c:pt>
                <c:pt idx="824">
                  <c:v>34794</c:v>
                </c:pt>
                <c:pt idx="825">
                  <c:v>34795</c:v>
                </c:pt>
                <c:pt idx="826">
                  <c:v>34796</c:v>
                </c:pt>
                <c:pt idx="827">
                  <c:v>34797</c:v>
                </c:pt>
                <c:pt idx="828">
                  <c:v>34798</c:v>
                </c:pt>
                <c:pt idx="829">
                  <c:v>34799</c:v>
                </c:pt>
                <c:pt idx="830">
                  <c:v>34800</c:v>
                </c:pt>
                <c:pt idx="831">
                  <c:v>34801</c:v>
                </c:pt>
                <c:pt idx="832">
                  <c:v>34802</c:v>
                </c:pt>
                <c:pt idx="833">
                  <c:v>34803</c:v>
                </c:pt>
                <c:pt idx="834">
                  <c:v>34804</c:v>
                </c:pt>
                <c:pt idx="835">
                  <c:v>34805</c:v>
                </c:pt>
                <c:pt idx="836">
                  <c:v>34806</c:v>
                </c:pt>
                <c:pt idx="837">
                  <c:v>34807</c:v>
                </c:pt>
                <c:pt idx="838">
                  <c:v>34808</c:v>
                </c:pt>
                <c:pt idx="839">
                  <c:v>34809</c:v>
                </c:pt>
                <c:pt idx="840">
                  <c:v>34810</c:v>
                </c:pt>
                <c:pt idx="841">
                  <c:v>34811</c:v>
                </c:pt>
                <c:pt idx="842">
                  <c:v>34812</c:v>
                </c:pt>
                <c:pt idx="843">
                  <c:v>34813</c:v>
                </c:pt>
                <c:pt idx="844">
                  <c:v>34814</c:v>
                </c:pt>
                <c:pt idx="845">
                  <c:v>34815</c:v>
                </c:pt>
                <c:pt idx="846">
                  <c:v>34816</c:v>
                </c:pt>
                <c:pt idx="847">
                  <c:v>34817</c:v>
                </c:pt>
                <c:pt idx="848">
                  <c:v>34818</c:v>
                </c:pt>
                <c:pt idx="849">
                  <c:v>34819</c:v>
                </c:pt>
                <c:pt idx="850">
                  <c:v>34820</c:v>
                </c:pt>
                <c:pt idx="851">
                  <c:v>34821</c:v>
                </c:pt>
                <c:pt idx="852">
                  <c:v>34822</c:v>
                </c:pt>
                <c:pt idx="853">
                  <c:v>34823</c:v>
                </c:pt>
                <c:pt idx="854">
                  <c:v>34824</c:v>
                </c:pt>
                <c:pt idx="855">
                  <c:v>34825</c:v>
                </c:pt>
                <c:pt idx="856">
                  <c:v>34826</c:v>
                </c:pt>
                <c:pt idx="857">
                  <c:v>34827</c:v>
                </c:pt>
                <c:pt idx="858">
                  <c:v>34828</c:v>
                </c:pt>
                <c:pt idx="859">
                  <c:v>34829</c:v>
                </c:pt>
                <c:pt idx="860">
                  <c:v>34830</c:v>
                </c:pt>
                <c:pt idx="861">
                  <c:v>34831</c:v>
                </c:pt>
                <c:pt idx="862">
                  <c:v>34832</c:v>
                </c:pt>
                <c:pt idx="863">
                  <c:v>34833</c:v>
                </c:pt>
                <c:pt idx="864">
                  <c:v>34834</c:v>
                </c:pt>
                <c:pt idx="865">
                  <c:v>34835</c:v>
                </c:pt>
                <c:pt idx="866">
                  <c:v>34836</c:v>
                </c:pt>
                <c:pt idx="867">
                  <c:v>34837</c:v>
                </c:pt>
                <c:pt idx="868">
                  <c:v>34838</c:v>
                </c:pt>
                <c:pt idx="869">
                  <c:v>34839</c:v>
                </c:pt>
                <c:pt idx="870">
                  <c:v>34840</c:v>
                </c:pt>
                <c:pt idx="871">
                  <c:v>34841</c:v>
                </c:pt>
                <c:pt idx="872">
                  <c:v>34842</c:v>
                </c:pt>
                <c:pt idx="873">
                  <c:v>34843</c:v>
                </c:pt>
                <c:pt idx="874">
                  <c:v>34844</c:v>
                </c:pt>
                <c:pt idx="875">
                  <c:v>34845</c:v>
                </c:pt>
                <c:pt idx="876">
                  <c:v>34846</c:v>
                </c:pt>
                <c:pt idx="877">
                  <c:v>34847</c:v>
                </c:pt>
                <c:pt idx="878">
                  <c:v>34848</c:v>
                </c:pt>
                <c:pt idx="879">
                  <c:v>34849</c:v>
                </c:pt>
                <c:pt idx="880">
                  <c:v>34850</c:v>
                </c:pt>
                <c:pt idx="881">
                  <c:v>34851</c:v>
                </c:pt>
                <c:pt idx="882">
                  <c:v>34852</c:v>
                </c:pt>
                <c:pt idx="883">
                  <c:v>34853</c:v>
                </c:pt>
                <c:pt idx="884">
                  <c:v>34854</c:v>
                </c:pt>
                <c:pt idx="885">
                  <c:v>34855</c:v>
                </c:pt>
                <c:pt idx="886">
                  <c:v>34856</c:v>
                </c:pt>
                <c:pt idx="887">
                  <c:v>34857</c:v>
                </c:pt>
                <c:pt idx="888">
                  <c:v>34858</c:v>
                </c:pt>
                <c:pt idx="889">
                  <c:v>34859</c:v>
                </c:pt>
                <c:pt idx="890">
                  <c:v>34860</c:v>
                </c:pt>
                <c:pt idx="891">
                  <c:v>34861</c:v>
                </c:pt>
                <c:pt idx="892">
                  <c:v>34862</c:v>
                </c:pt>
                <c:pt idx="893">
                  <c:v>34863</c:v>
                </c:pt>
                <c:pt idx="894">
                  <c:v>34864</c:v>
                </c:pt>
                <c:pt idx="895">
                  <c:v>34865</c:v>
                </c:pt>
                <c:pt idx="896">
                  <c:v>34866</c:v>
                </c:pt>
                <c:pt idx="897">
                  <c:v>34867</c:v>
                </c:pt>
                <c:pt idx="898">
                  <c:v>34868</c:v>
                </c:pt>
                <c:pt idx="899">
                  <c:v>34869</c:v>
                </c:pt>
                <c:pt idx="900">
                  <c:v>34870</c:v>
                </c:pt>
                <c:pt idx="901">
                  <c:v>34871</c:v>
                </c:pt>
                <c:pt idx="902">
                  <c:v>34872</c:v>
                </c:pt>
                <c:pt idx="903">
                  <c:v>34873</c:v>
                </c:pt>
                <c:pt idx="904">
                  <c:v>34874</c:v>
                </c:pt>
                <c:pt idx="905">
                  <c:v>34875</c:v>
                </c:pt>
                <c:pt idx="906">
                  <c:v>34876</c:v>
                </c:pt>
                <c:pt idx="907">
                  <c:v>34877</c:v>
                </c:pt>
                <c:pt idx="908">
                  <c:v>34878</c:v>
                </c:pt>
                <c:pt idx="909">
                  <c:v>34879</c:v>
                </c:pt>
                <c:pt idx="910">
                  <c:v>34880</c:v>
                </c:pt>
                <c:pt idx="911">
                  <c:v>34881</c:v>
                </c:pt>
                <c:pt idx="912">
                  <c:v>34882</c:v>
                </c:pt>
                <c:pt idx="913">
                  <c:v>34883</c:v>
                </c:pt>
                <c:pt idx="914">
                  <c:v>34884</c:v>
                </c:pt>
                <c:pt idx="915">
                  <c:v>34885</c:v>
                </c:pt>
                <c:pt idx="916">
                  <c:v>34886</c:v>
                </c:pt>
                <c:pt idx="917">
                  <c:v>34887</c:v>
                </c:pt>
                <c:pt idx="918">
                  <c:v>34888</c:v>
                </c:pt>
                <c:pt idx="919">
                  <c:v>34889</c:v>
                </c:pt>
                <c:pt idx="920">
                  <c:v>34890</c:v>
                </c:pt>
                <c:pt idx="921">
                  <c:v>34891</c:v>
                </c:pt>
                <c:pt idx="922">
                  <c:v>34892</c:v>
                </c:pt>
                <c:pt idx="923">
                  <c:v>34893</c:v>
                </c:pt>
                <c:pt idx="924">
                  <c:v>34894</c:v>
                </c:pt>
                <c:pt idx="925">
                  <c:v>34895</c:v>
                </c:pt>
                <c:pt idx="926">
                  <c:v>34896</c:v>
                </c:pt>
                <c:pt idx="927">
                  <c:v>34897</c:v>
                </c:pt>
                <c:pt idx="928">
                  <c:v>34898</c:v>
                </c:pt>
                <c:pt idx="929">
                  <c:v>34899</c:v>
                </c:pt>
                <c:pt idx="930">
                  <c:v>34900</c:v>
                </c:pt>
                <c:pt idx="931">
                  <c:v>34901</c:v>
                </c:pt>
                <c:pt idx="932">
                  <c:v>34902</c:v>
                </c:pt>
                <c:pt idx="933">
                  <c:v>34903</c:v>
                </c:pt>
                <c:pt idx="934">
                  <c:v>34904</c:v>
                </c:pt>
                <c:pt idx="935">
                  <c:v>34905</c:v>
                </c:pt>
                <c:pt idx="936">
                  <c:v>34906</c:v>
                </c:pt>
                <c:pt idx="937">
                  <c:v>34907</c:v>
                </c:pt>
                <c:pt idx="938">
                  <c:v>34908</c:v>
                </c:pt>
                <c:pt idx="939">
                  <c:v>34909</c:v>
                </c:pt>
                <c:pt idx="940">
                  <c:v>34910</c:v>
                </c:pt>
                <c:pt idx="941">
                  <c:v>34911</c:v>
                </c:pt>
                <c:pt idx="942">
                  <c:v>34912</c:v>
                </c:pt>
                <c:pt idx="943">
                  <c:v>34913</c:v>
                </c:pt>
                <c:pt idx="944">
                  <c:v>34914</c:v>
                </c:pt>
                <c:pt idx="945">
                  <c:v>34915</c:v>
                </c:pt>
                <c:pt idx="946">
                  <c:v>34916</c:v>
                </c:pt>
                <c:pt idx="947">
                  <c:v>34917</c:v>
                </c:pt>
                <c:pt idx="948">
                  <c:v>34918</c:v>
                </c:pt>
                <c:pt idx="949">
                  <c:v>34919</c:v>
                </c:pt>
                <c:pt idx="950">
                  <c:v>34920</c:v>
                </c:pt>
                <c:pt idx="951">
                  <c:v>34921</c:v>
                </c:pt>
                <c:pt idx="952">
                  <c:v>34922</c:v>
                </c:pt>
                <c:pt idx="953">
                  <c:v>34923</c:v>
                </c:pt>
                <c:pt idx="954">
                  <c:v>34924</c:v>
                </c:pt>
                <c:pt idx="955">
                  <c:v>34925</c:v>
                </c:pt>
                <c:pt idx="956">
                  <c:v>34926</c:v>
                </c:pt>
                <c:pt idx="957">
                  <c:v>34927</c:v>
                </c:pt>
                <c:pt idx="958">
                  <c:v>34928</c:v>
                </c:pt>
                <c:pt idx="959">
                  <c:v>34929</c:v>
                </c:pt>
                <c:pt idx="960">
                  <c:v>34930</c:v>
                </c:pt>
                <c:pt idx="961">
                  <c:v>34931</c:v>
                </c:pt>
                <c:pt idx="962">
                  <c:v>34932</c:v>
                </c:pt>
                <c:pt idx="963">
                  <c:v>34933</c:v>
                </c:pt>
                <c:pt idx="964">
                  <c:v>34934</c:v>
                </c:pt>
                <c:pt idx="965">
                  <c:v>34935</c:v>
                </c:pt>
                <c:pt idx="966">
                  <c:v>34936</c:v>
                </c:pt>
                <c:pt idx="967">
                  <c:v>34937</c:v>
                </c:pt>
                <c:pt idx="968">
                  <c:v>34938</c:v>
                </c:pt>
                <c:pt idx="969">
                  <c:v>34939</c:v>
                </c:pt>
                <c:pt idx="970">
                  <c:v>34940</c:v>
                </c:pt>
                <c:pt idx="971">
                  <c:v>34941</c:v>
                </c:pt>
                <c:pt idx="972">
                  <c:v>34942</c:v>
                </c:pt>
                <c:pt idx="973">
                  <c:v>34943</c:v>
                </c:pt>
                <c:pt idx="974">
                  <c:v>34944</c:v>
                </c:pt>
                <c:pt idx="975">
                  <c:v>34945</c:v>
                </c:pt>
                <c:pt idx="976">
                  <c:v>34946</c:v>
                </c:pt>
                <c:pt idx="977">
                  <c:v>34947</c:v>
                </c:pt>
                <c:pt idx="978">
                  <c:v>34948</c:v>
                </c:pt>
                <c:pt idx="979">
                  <c:v>34949</c:v>
                </c:pt>
                <c:pt idx="980">
                  <c:v>34950</c:v>
                </c:pt>
                <c:pt idx="981">
                  <c:v>34951</c:v>
                </c:pt>
                <c:pt idx="982">
                  <c:v>34952</c:v>
                </c:pt>
                <c:pt idx="983">
                  <c:v>34953</c:v>
                </c:pt>
                <c:pt idx="984">
                  <c:v>34954</c:v>
                </c:pt>
                <c:pt idx="985">
                  <c:v>34955</c:v>
                </c:pt>
                <c:pt idx="986">
                  <c:v>34956</c:v>
                </c:pt>
                <c:pt idx="987">
                  <c:v>34957</c:v>
                </c:pt>
                <c:pt idx="988">
                  <c:v>34958</c:v>
                </c:pt>
                <c:pt idx="989">
                  <c:v>34959</c:v>
                </c:pt>
                <c:pt idx="990">
                  <c:v>34960</c:v>
                </c:pt>
                <c:pt idx="991">
                  <c:v>34961</c:v>
                </c:pt>
                <c:pt idx="992">
                  <c:v>34962</c:v>
                </c:pt>
                <c:pt idx="993">
                  <c:v>34963</c:v>
                </c:pt>
                <c:pt idx="994">
                  <c:v>34964</c:v>
                </c:pt>
                <c:pt idx="995">
                  <c:v>34965</c:v>
                </c:pt>
                <c:pt idx="996">
                  <c:v>34966</c:v>
                </c:pt>
                <c:pt idx="997">
                  <c:v>34967</c:v>
                </c:pt>
                <c:pt idx="998">
                  <c:v>34968</c:v>
                </c:pt>
                <c:pt idx="999">
                  <c:v>34969</c:v>
                </c:pt>
                <c:pt idx="1000">
                  <c:v>34970</c:v>
                </c:pt>
                <c:pt idx="1001">
                  <c:v>34971</c:v>
                </c:pt>
                <c:pt idx="1002">
                  <c:v>34972</c:v>
                </c:pt>
                <c:pt idx="1003">
                  <c:v>34973</c:v>
                </c:pt>
                <c:pt idx="1004">
                  <c:v>34974</c:v>
                </c:pt>
                <c:pt idx="1005">
                  <c:v>34975</c:v>
                </c:pt>
                <c:pt idx="1006">
                  <c:v>34976</c:v>
                </c:pt>
                <c:pt idx="1007">
                  <c:v>34977</c:v>
                </c:pt>
                <c:pt idx="1008">
                  <c:v>34978</c:v>
                </c:pt>
                <c:pt idx="1009">
                  <c:v>34979</c:v>
                </c:pt>
                <c:pt idx="1010">
                  <c:v>34980</c:v>
                </c:pt>
                <c:pt idx="1011">
                  <c:v>34981</c:v>
                </c:pt>
                <c:pt idx="1012">
                  <c:v>34982</c:v>
                </c:pt>
                <c:pt idx="1013">
                  <c:v>34983</c:v>
                </c:pt>
                <c:pt idx="1014">
                  <c:v>34984</c:v>
                </c:pt>
                <c:pt idx="1015">
                  <c:v>34985</c:v>
                </c:pt>
                <c:pt idx="1016">
                  <c:v>34986</c:v>
                </c:pt>
                <c:pt idx="1017">
                  <c:v>34987</c:v>
                </c:pt>
                <c:pt idx="1018">
                  <c:v>34988</c:v>
                </c:pt>
                <c:pt idx="1019">
                  <c:v>34989</c:v>
                </c:pt>
                <c:pt idx="1020">
                  <c:v>34990</c:v>
                </c:pt>
                <c:pt idx="1021">
                  <c:v>34991</c:v>
                </c:pt>
                <c:pt idx="1022">
                  <c:v>34992</c:v>
                </c:pt>
                <c:pt idx="1023">
                  <c:v>34993</c:v>
                </c:pt>
                <c:pt idx="1024">
                  <c:v>34994</c:v>
                </c:pt>
                <c:pt idx="1025">
                  <c:v>34995</c:v>
                </c:pt>
                <c:pt idx="1026">
                  <c:v>34996</c:v>
                </c:pt>
                <c:pt idx="1027">
                  <c:v>34997</c:v>
                </c:pt>
                <c:pt idx="1028">
                  <c:v>34998</c:v>
                </c:pt>
                <c:pt idx="1029">
                  <c:v>34999</c:v>
                </c:pt>
                <c:pt idx="1030">
                  <c:v>35000</c:v>
                </c:pt>
                <c:pt idx="1031">
                  <c:v>35001</c:v>
                </c:pt>
                <c:pt idx="1032">
                  <c:v>35002</c:v>
                </c:pt>
                <c:pt idx="1033">
                  <c:v>35003</c:v>
                </c:pt>
                <c:pt idx="1034">
                  <c:v>35004</c:v>
                </c:pt>
                <c:pt idx="1035">
                  <c:v>35005</c:v>
                </c:pt>
                <c:pt idx="1036">
                  <c:v>35006</c:v>
                </c:pt>
                <c:pt idx="1037">
                  <c:v>35007</c:v>
                </c:pt>
                <c:pt idx="1038">
                  <c:v>35008</c:v>
                </c:pt>
                <c:pt idx="1039">
                  <c:v>35009</c:v>
                </c:pt>
                <c:pt idx="1040">
                  <c:v>35010</c:v>
                </c:pt>
                <c:pt idx="1041">
                  <c:v>35011</c:v>
                </c:pt>
                <c:pt idx="1042">
                  <c:v>35012</c:v>
                </c:pt>
                <c:pt idx="1043">
                  <c:v>35013</c:v>
                </c:pt>
                <c:pt idx="1044">
                  <c:v>35014</c:v>
                </c:pt>
                <c:pt idx="1045">
                  <c:v>35015</c:v>
                </c:pt>
                <c:pt idx="1046">
                  <c:v>35016</c:v>
                </c:pt>
                <c:pt idx="1047">
                  <c:v>35017</c:v>
                </c:pt>
                <c:pt idx="1048">
                  <c:v>35018</c:v>
                </c:pt>
                <c:pt idx="1049">
                  <c:v>35019</c:v>
                </c:pt>
                <c:pt idx="1050">
                  <c:v>35020</c:v>
                </c:pt>
                <c:pt idx="1051">
                  <c:v>35021</c:v>
                </c:pt>
                <c:pt idx="1052">
                  <c:v>35022</c:v>
                </c:pt>
                <c:pt idx="1053">
                  <c:v>35023</c:v>
                </c:pt>
                <c:pt idx="1054">
                  <c:v>35024</c:v>
                </c:pt>
                <c:pt idx="1055">
                  <c:v>35025</c:v>
                </c:pt>
                <c:pt idx="1056">
                  <c:v>35026</c:v>
                </c:pt>
                <c:pt idx="1057">
                  <c:v>35027</c:v>
                </c:pt>
                <c:pt idx="1058">
                  <c:v>35028</c:v>
                </c:pt>
                <c:pt idx="1059">
                  <c:v>35029</c:v>
                </c:pt>
                <c:pt idx="1060">
                  <c:v>35030</c:v>
                </c:pt>
                <c:pt idx="1061">
                  <c:v>35031</c:v>
                </c:pt>
                <c:pt idx="1062">
                  <c:v>35032</c:v>
                </c:pt>
                <c:pt idx="1063">
                  <c:v>35033</c:v>
                </c:pt>
                <c:pt idx="1064">
                  <c:v>35034</c:v>
                </c:pt>
                <c:pt idx="1065">
                  <c:v>35035</c:v>
                </c:pt>
                <c:pt idx="1066">
                  <c:v>35036</c:v>
                </c:pt>
                <c:pt idx="1067">
                  <c:v>35037</c:v>
                </c:pt>
                <c:pt idx="1068">
                  <c:v>35038</c:v>
                </c:pt>
                <c:pt idx="1069">
                  <c:v>35039</c:v>
                </c:pt>
                <c:pt idx="1070">
                  <c:v>35040</c:v>
                </c:pt>
                <c:pt idx="1071">
                  <c:v>35041</c:v>
                </c:pt>
                <c:pt idx="1072">
                  <c:v>35042</c:v>
                </c:pt>
                <c:pt idx="1073">
                  <c:v>35043</c:v>
                </c:pt>
                <c:pt idx="1074">
                  <c:v>35044</c:v>
                </c:pt>
                <c:pt idx="1075">
                  <c:v>35045</c:v>
                </c:pt>
                <c:pt idx="1076">
                  <c:v>35046</c:v>
                </c:pt>
                <c:pt idx="1077">
                  <c:v>35047</c:v>
                </c:pt>
                <c:pt idx="1078">
                  <c:v>35048</c:v>
                </c:pt>
                <c:pt idx="1079">
                  <c:v>35049</c:v>
                </c:pt>
                <c:pt idx="1080">
                  <c:v>35050</c:v>
                </c:pt>
                <c:pt idx="1081">
                  <c:v>35051</c:v>
                </c:pt>
                <c:pt idx="1082">
                  <c:v>35052</c:v>
                </c:pt>
                <c:pt idx="1083">
                  <c:v>35053</c:v>
                </c:pt>
                <c:pt idx="1084">
                  <c:v>35054</c:v>
                </c:pt>
                <c:pt idx="1085">
                  <c:v>35055</c:v>
                </c:pt>
                <c:pt idx="1086">
                  <c:v>35056</c:v>
                </c:pt>
                <c:pt idx="1087">
                  <c:v>35057</c:v>
                </c:pt>
                <c:pt idx="1088">
                  <c:v>35058</c:v>
                </c:pt>
                <c:pt idx="1089">
                  <c:v>35059</c:v>
                </c:pt>
                <c:pt idx="1090">
                  <c:v>35060</c:v>
                </c:pt>
                <c:pt idx="1091">
                  <c:v>35061</c:v>
                </c:pt>
                <c:pt idx="1092">
                  <c:v>35062</c:v>
                </c:pt>
                <c:pt idx="1093">
                  <c:v>35063</c:v>
                </c:pt>
                <c:pt idx="1094">
                  <c:v>35064</c:v>
                </c:pt>
                <c:pt idx="1095">
                  <c:v>35065</c:v>
                </c:pt>
                <c:pt idx="1096">
                  <c:v>35066</c:v>
                </c:pt>
                <c:pt idx="1097">
                  <c:v>35067</c:v>
                </c:pt>
                <c:pt idx="1098">
                  <c:v>35068</c:v>
                </c:pt>
                <c:pt idx="1099">
                  <c:v>35069</c:v>
                </c:pt>
                <c:pt idx="1100">
                  <c:v>35070</c:v>
                </c:pt>
                <c:pt idx="1101">
                  <c:v>35071</c:v>
                </c:pt>
                <c:pt idx="1102">
                  <c:v>35072</c:v>
                </c:pt>
                <c:pt idx="1103">
                  <c:v>35073</c:v>
                </c:pt>
                <c:pt idx="1104">
                  <c:v>35074</c:v>
                </c:pt>
                <c:pt idx="1105">
                  <c:v>35075</c:v>
                </c:pt>
                <c:pt idx="1106">
                  <c:v>35076</c:v>
                </c:pt>
                <c:pt idx="1107">
                  <c:v>35077</c:v>
                </c:pt>
                <c:pt idx="1108">
                  <c:v>35078</c:v>
                </c:pt>
                <c:pt idx="1109">
                  <c:v>35079</c:v>
                </c:pt>
                <c:pt idx="1110">
                  <c:v>35080</c:v>
                </c:pt>
                <c:pt idx="1111">
                  <c:v>35081</c:v>
                </c:pt>
                <c:pt idx="1112">
                  <c:v>35082</c:v>
                </c:pt>
                <c:pt idx="1113">
                  <c:v>35083</c:v>
                </c:pt>
                <c:pt idx="1114">
                  <c:v>35084</c:v>
                </c:pt>
                <c:pt idx="1115">
                  <c:v>35085</c:v>
                </c:pt>
                <c:pt idx="1116">
                  <c:v>35086</c:v>
                </c:pt>
                <c:pt idx="1117">
                  <c:v>35087</c:v>
                </c:pt>
                <c:pt idx="1118">
                  <c:v>35088</c:v>
                </c:pt>
                <c:pt idx="1119">
                  <c:v>35089</c:v>
                </c:pt>
                <c:pt idx="1120">
                  <c:v>35090</c:v>
                </c:pt>
                <c:pt idx="1121">
                  <c:v>35091</c:v>
                </c:pt>
                <c:pt idx="1122">
                  <c:v>35092</c:v>
                </c:pt>
                <c:pt idx="1123">
                  <c:v>35093</c:v>
                </c:pt>
                <c:pt idx="1124">
                  <c:v>35094</c:v>
                </c:pt>
                <c:pt idx="1125">
                  <c:v>35095</c:v>
                </c:pt>
                <c:pt idx="1126">
                  <c:v>35096</c:v>
                </c:pt>
                <c:pt idx="1127">
                  <c:v>35097</c:v>
                </c:pt>
                <c:pt idx="1128">
                  <c:v>35098</c:v>
                </c:pt>
                <c:pt idx="1129">
                  <c:v>35099</c:v>
                </c:pt>
                <c:pt idx="1130">
                  <c:v>35100</c:v>
                </c:pt>
                <c:pt idx="1131">
                  <c:v>35101</c:v>
                </c:pt>
                <c:pt idx="1132">
                  <c:v>35102</c:v>
                </c:pt>
                <c:pt idx="1133">
                  <c:v>35103</c:v>
                </c:pt>
                <c:pt idx="1134">
                  <c:v>35104</c:v>
                </c:pt>
                <c:pt idx="1135">
                  <c:v>35105</c:v>
                </c:pt>
                <c:pt idx="1136">
                  <c:v>35106</c:v>
                </c:pt>
                <c:pt idx="1137">
                  <c:v>35107</c:v>
                </c:pt>
                <c:pt idx="1138">
                  <c:v>35108</c:v>
                </c:pt>
                <c:pt idx="1139">
                  <c:v>35109</c:v>
                </c:pt>
                <c:pt idx="1140">
                  <c:v>35110</c:v>
                </c:pt>
                <c:pt idx="1141">
                  <c:v>35111</c:v>
                </c:pt>
                <c:pt idx="1142">
                  <c:v>35112</c:v>
                </c:pt>
                <c:pt idx="1143">
                  <c:v>35113</c:v>
                </c:pt>
                <c:pt idx="1144">
                  <c:v>35114</c:v>
                </c:pt>
                <c:pt idx="1145">
                  <c:v>35115</c:v>
                </c:pt>
                <c:pt idx="1146">
                  <c:v>35116</c:v>
                </c:pt>
                <c:pt idx="1147">
                  <c:v>35117</c:v>
                </c:pt>
                <c:pt idx="1148">
                  <c:v>35118</c:v>
                </c:pt>
                <c:pt idx="1149">
                  <c:v>35119</c:v>
                </c:pt>
                <c:pt idx="1150">
                  <c:v>35120</c:v>
                </c:pt>
                <c:pt idx="1151">
                  <c:v>35121</c:v>
                </c:pt>
                <c:pt idx="1152">
                  <c:v>35122</c:v>
                </c:pt>
                <c:pt idx="1153">
                  <c:v>35123</c:v>
                </c:pt>
                <c:pt idx="1154">
                  <c:v>35124</c:v>
                </c:pt>
                <c:pt idx="1155">
                  <c:v>35125</c:v>
                </c:pt>
                <c:pt idx="1156">
                  <c:v>35126</c:v>
                </c:pt>
                <c:pt idx="1157">
                  <c:v>35127</c:v>
                </c:pt>
                <c:pt idx="1158">
                  <c:v>35128</c:v>
                </c:pt>
                <c:pt idx="1159">
                  <c:v>35129</c:v>
                </c:pt>
                <c:pt idx="1160">
                  <c:v>35130</c:v>
                </c:pt>
                <c:pt idx="1161">
                  <c:v>35131</c:v>
                </c:pt>
                <c:pt idx="1162">
                  <c:v>35132</c:v>
                </c:pt>
                <c:pt idx="1163">
                  <c:v>35133</c:v>
                </c:pt>
                <c:pt idx="1164">
                  <c:v>35134</c:v>
                </c:pt>
                <c:pt idx="1165">
                  <c:v>35135</c:v>
                </c:pt>
                <c:pt idx="1166">
                  <c:v>35136</c:v>
                </c:pt>
                <c:pt idx="1167">
                  <c:v>35137</c:v>
                </c:pt>
                <c:pt idx="1168">
                  <c:v>35138</c:v>
                </c:pt>
                <c:pt idx="1169">
                  <c:v>35139</c:v>
                </c:pt>
                <c:pt idx="1170">
                  <c:v>35140</c:v>
                </c:pt>
                <c:pt idx="1171">
                  <c:v>35141</c:v>
                </c:pt>
                <c:pt idx="1172">
                  <c:v>35142</c:v>
                </c:pt>
                <c:pt idx="1173">
                  <c:v>35143</c:v>
                </c:pt>
                <c:pt idx="1174">
                  <c:v>35144</c:v>
                </c:pt>
                <c:pt idx="1175">
                  <c:v>35145</c:v>
                </c:pt>
                <c:pt idx="1176">
                  <c:v>35146</c:v>
                </c:pt>
                <c:pt idx="1177">
                  <c:v>35147</c:v>
                </c:pt>
                <c:pt idx="1178">
                  <c:v>35148</c:v>
                </c:pt>
                <c:pt idx="1179">
                  <c:v>35149</c:v>
                </c:pt>
                <c:pt idx="1180">
                  <c:v>35150</c:v>
                </c:pt>
                <c:pt idx="1181">
                  <c:v>35151</c:v>
                </c:pt>
                <c:pt idx="1182">
                  <c:v>35152</c:v>
                </c:pt>
                <c:pt idx="1183">
                  <c:v>35153</c:v>
                </c:pt>
                <c:pt idx="1184">
                  <c:v>35154</c:v>
                </c:pt>
                <c:pt idx="1185">
                  <c:v>35155</c:v>
                </c:pt>
                <c:pt idx="1186">
                  <c:v>35156</c:v>
                </c:pt>
                <c:pt idx="1187">
                  <c:v>35157</c:v>
                </c:pt>
                <c:pt idx="1188">
                  <c:v>35158</c:v>
                </c:pt>
                <c:pt idx="1189">
                  <c:v>35159</c:v>
                </c:pt>
                <c:pt idx="1190">
                  <c:v>35160</c:v>
                </c:pt>
                <c:pt idx="1191">
                  <c:v>35161</c:v>
                </c:pt>
                <c:pt idx="1192">
                  <c:v>35162</c:v>
                </c:pt>
                <c:pt idx="1193">
                  <c:v>35163</c:v>
                </c:pt>
                <c:pt idx="1194">
                  <c:v>35164</c:v>
                </c:pt>
                <c:pt idx="1195">
                  <c:v>35165</c:v>
                </c:pt>
                <c:pt idx="1196">
                  <c:v>35166</c:v>
                </c:pt>
                <c:pt idx="1197">
                  <c:v>35167</c:v>
                </c:pt>
                <c:pt idx="1198">
                  <c:v>35168</c:v>
                </c:pt>
                <c:pt idx="1199">
                  <c:v>35169</c:v>
                </c:pt>
                <c:pt idx="1200">
                  <c:v>35170</c:v>
                </c:pt>
                <c:pt idx="1201">
                  <c:v>35171</c:v>
                </c:pt>
                <c:pt idx="1202">
                  <c:v>35172</c:v>
                </c:pt>
                <c:pt idx="1203">
                  <c:v>35173</c:v>
                </c:pt>
                <c:pt idx="1204">
                  <c:v>35174</c:v>
                </c:pt>
                <c:pt idx="1205">
                  <c:v>35175</c:v>
                </c:pt>
                <c:pt idx="1206">
                  <c:v>35176</c:v>
                </c:pt>
                <c:pt idx="1207">
                  <c:v>35177</c:v>
                </c:pt>
                <c:pt idx="1208">
                  <c:v>35178</c:v>
                </c:pt>
                <c:pt idx="1209">
                  <c:v>35179</c:v>
                </c:pt>
                <c:pt idx="1210">
                  <c:v>35180</c:v>
                </c:pt>
                <c:pt idx="1211">
                  <c:v>35181</c:v>
                </c:pt>
                <c:pt idx="1212">
                  <c:v>35182</c:v>
                </c:pt>
                <c:pt idx="1213">
                  <c:v>35183</c:v>
                </c:pt>
                <c:pt idx="1214">
                  <c:v>35184</c:v>
                </c:pt>
                <c:pt idx="1215">
                  <c:v>35185</c:v>
                </c:pt>
                <c:pt idx="1216">
                  <c:v>35186</c:v>
                </c:pt>
                <c:pt idx="1217">
                  <c:v>35187</c:v>
                </c:pt>
                <c:pt idx="1218">
                  <c:v>35188</c:v>
                </c:pt>
                <c:pt idx="1219">
                  <c:v>35189</c:v>
                </c:pt>
                <c:pt idx="1220">
                  <c:v>35190</c:v>
                </c:pt>
                <c:pt idx="1221">
                  <c:v>35191</c:v>
                </c:pt>
                <c:pt idx="1222">
                  <c:v>35192</c:v>
                </c:pt>
                <c:pt idx="1223">
                  <c:v>35193</c:v>
                </c:pt>
                <c:pt idx="1224">
                  <c:v>35194</c:v>
                </c:pt>
                <c:pt idx="1225">
                  <c:v>35195</c:v>
                </c:pt>
                <c:pt idx="1226">
                  <c:v>35196</c:v>
                </c:pt>
                <c:pt idx="1227">
                  <c:v>35197</c:v>
                </c:pt>
                <c:pt idx="1228">
                  <c:v>35198</c:v>
                </c:pt>
                <c:pt idx="1229">
                  <c:v>35199</c:v>
                </c:pt>
                <c:pt idx="1230">
                  <c:v>35200</c:v>
                </c:pt>
                <c:pt idx="1231">
                  <c:v>35201</c:v>
                </c:pt>
                <c:pt idx="1232">
                  <c:v>35202</c:v>
                </c:pt>
                <c:pt idx="1233">
                  <c:v>35203</c:v>
                </c:pt>
                <c:pt idx="1234">
                  <c:v>35204</c:v>
                </c:pt>
                <c:pt idx="1235">
                  <c:v>35205</c:v>
                </c:pt>
                <c:pt idx="1236">
                  <c:v>35206</c:v>
                </c:pt>
                <c:pt idx="1237">
                  <c:v>35207</c:v>
                </c:pt>
                <c:pt idx="1238">
                  <c:v>35208</c:v>
                </c:pt>
                <c:pt idx="1239">
                  <c:v>35209</c:v>
                </c:pt>
                <c:pt idx="1240">
                  <c:v>35210</c:v>
                </c:pt>
                <c:pt idx="1241">
                  <c:v>35211</c:v>
                </c:pt>
                <c:pt idx="1242">
                  <c:v>35212</c:v>
                </c:pt>
                <c:pt idx="1243">
                  <c:v>35213</c:v>
                </c:pt>
                <c:pt idx="1244">
                  <c:v>35214</c:v>
                </c:pt>
                <c:pt idx="1245">
                  <c:v>35215</c:v>
                </c:pt>
                <c:pt idx="1246">
                  <c:v>35216</c:v>
                </c:pt>
                <c:pt idx="1247">
                  <c:v>35217</c:v>
                </c:pt>
                <c:pt idx="1248">
                  <c:v>35218</c:v>
                </c:pt>
                <c:pt idx="1249">
                  <c:v>35219</c:v>
                </c:pt>
                <c:pt idx="1250">
                  <c:v>35220</c:v>
                </c:pt>
                <c:pt idx="1251">
                  <c:v>35221</c:v>
                </c:pt>
                <c:pt idx="1252">
                  <c:v>35222</c:v>
                </c:pt>
                <c:pt idx="1253">
                  <c:v>35223</c:v>
                </c:pt>
                <c:pt idx="1254">
                  <c:v>35224</c:v>
                </c:pt>
                <c:pt idx="1255">
                  <c:v>35225</c:v>
                </c:pt>
                <c:pt idx="1256">
                  <c:v>35226</c:v>
                </c:pt>
                <c:pt idx="1257">
                  <c:v>35227</c:v>
                </c:pt>
                <c:pt idx="1258">
                  <c:v>35228</c:v>
                </c:pt>
                <c:pt idx="1259">
                  <c:v>35229</c:v>
                </c:pt>
                <c:pt idx="1260">
                  <c:v>35230</c:v>
                </c:pt>
                <c:pt idx="1261">
                  <c:v>35231</c:v>
                </c:pt>
                <c:pt idx="1262">
                  <c:v>35232</c:v>
                </c:pt>
                <c:pt idx="1263">
                  <c:v>35233</c:v>
                </c:pt>
                <c:pt idx="1264">
                  <c:v>35234</c:v>
                </c:pt>
                <c:pt idx="1265">
                  <c:v>35235</c:v>
                </c:pt>
                <c:pt idx="1266">
                  <c:v>35236</c:v>
                </c:pt>
                <c:pt idx="1267">
                  <c:v>35237</c:v>
                </c:pt>
                <c:pt idx="1268">
                  <c:v>35238</c:v>
                </c:pt>
                <c:pt idx="1269">
                  <c:v>35239</c:v>
                </c:pt>
                <c:pt idx="1270">
                  <c:v>35240</c:v>
                </c:pt>
                <c:pt idx="1271">
                  <c:v>35241</c:v>
                </c:pt>
                <c:pt idx="1272">
                  <c:v>35242</c:v>
                </c:pt>
                <c:pt idx="1273">
                  <c:v>35243</c:v>
                </c:pt>
                <c:pt idx="1274">
                  <c:v>35244</c:v>
                </c:pt>
                <c:pt idx="1275">
                  <c:v>35245</c:v>
                </c:pt>
                <c:pt idx="1276">
                  <c:v>35246</c:v>
                </c:pt>
                <c:pt idx="1277">
                  <c:v>35247</c:v>
                </c:pt>
                <c:pt idx="1278">
                  <c:v>35248</c:v>
                </c:pt>
                <c:pt idx="1279">
                  <c:v>35249</c:v>
                </c:pt>
                <c:pt idx="1280">
                  <c:v>35250</c:v>
                </c:pt>
                <c:pt idx="1281">
                  <c:v>35251</c:v>
                </c:pt>
                <c:pt idx="1282">
                  <c:v>35252</c:v>
                </c:pt>
                <c:pt idx="1283">
                  <c:v>35253</c:v>
                </c:pt>
                <c:pt idx="1284">
                  <c:v>35254</c:v>
                </c:pt>
                <c:pt idx="1285">
                  <c:v>35255</c:v>
                </c:pt>
                <c:pt idx="1286">
                  <c:v>35256</c:v>
                </c:pt>
                <c:pt idx="1287">
                  <c:v>35257</c:v>
                </c:pt>
                <c:pt idx="1288">
                  <c:v>35258</c:v>
                </c:pt>
                <c:pt idx="1289">
                  <c:v>35259</c:v>
                </c:pt>
                <c:pt idx="1290">
                  <c:v>35260</c:v>
                </c:pt>
                <c:pt idx="1291">
                  <c:v>35261</c:v>
                </c:pt>
                <c:pt idx="1292">
                  <c:v>35262</c:v>
                </c:pt>
                <c:pt idx="1293">
                  <c:v>35263</c:v>
                </c:pt>
                <c:pt idx="1294">
                  <c:v>35264</c:v>
                </c:pt>
                <c:pt idx="1295">
                  <c:v>35265</c:v>
                </c:pt>
                <c:pt idx="1296">
                  <c:v>35266</c:v>
                </c:pt>
                <c:pt idx="1297">
                  <c:v>35267</c:v>
                </c:pt>
                <c:pt idx="1298">
                  <c:v>35268</c:v>
                </c:pt>
                <c:pt idx="1299">
                  <c:v>35269</c:v>
                </c:pt>
                <c:pt idx="1300">
                  <c:v>35270</c:v>
                </c:pt>
                <c:pt idx="1301">
                  <c:v>35271</c:v>
                </c:pt>
                <c:pt idx="1302">
                  <c:v>35272</c:v>
                </c:pt>
                <c:pt idx="1303">
                  <c:v>35273</c:v>
                </c:pt>
                <c:pt idx="1304">
                  <c:v>35274</c:v>
                </c:pt>
                <c:pt idx="1305">
                  <c:v>35275</c:v>
                </c:pt>
                <c:pt idx="1306">
                  <c:v>35276</c:v>
                </c:pt>
                <c:pt idx="1307">
                  <c:v>35277</c:v>
                </c:pt>
                <c:pt idx="1308">
                  <c:v>35278</c:v>
                </c:pt>
                <c:pt idx="1309">
                  <c:v>35279</c:v>
                </c:pt>
                <c:pt idx="1310">
                  <c:v>35280</c:v>
                </c:pt>
                <c:pt idx="1311">
                  <c:v>35281</c:v>
                </c:pt>
                <c:pt idx="1312">
                  <c:v>35282</c:v>
                </c:pt>
                <c:pt idx="1313">
                  <c:v>35283</c:v>
                </c:pt>
                <c:pt idx="1314">
                  <c:v>35284</c:v>
                </c:pt>
                <c:pt idx="1315">
                  <c:v>35285</c:v>
                </c:pt>
                <c:pt idx="1316">
                  <c:v>35286</c:v>
                </c:pt>
                <c:pt idx="1317">
                  <c:v>35287</c:v>
                </c:pt>
                <c:pt idx="1318">
                  <c:v>35288</c:v>
                </c:pt>
                <c:pt idx="1319">
                  <c:v>35289</c:v>
                </c:pt>
                <c:pt idx="1320">
                  <c:v>35290</c:v>
                </c:pt>
                <c:pt idx="1321">
                  <c:v>35291</c:v>
                </c:pt>
                <c:pt idx="1322">
                  <c:v>35292</c:v>
                </c:pt>
                <c:pt idx="1323">
                  <c:v>35293</c:v>
                </c:pt>
                <c:pt idx="1324">
                  <c:v>35294</c:v>
                </c:pt>
                <c:pt idx="1325">
                  <c:v>35295</c:v>
                </c:pt>
                <c:pt idx="1326">
                  <c:v>35296</c:v>
                </c:pt>
                <c:pt idx="1327">
                  <c:v>35297</c:v>
                </c:pt>
                <c:pt idx="1328">
                  <c:v>35298</c:v>
                </c:pt>
                <c:pt idx="1329">
                  <c:v>35299</c:v>
                </c:pt>
                <c:pt idx="1330">
                  <c:v>35300</c:v>
                </c:pt>
                <c:pt idx="1331">
                  <c:v>35301</c:v>
                </c:pt>
                <c:pt idx="1332">
                  <c:v>35302</c:v>
                </c:pt>
                <c:pt idx="1333">
                  <c:v>35303</c:v>
                </c:pt>
                <c:pt idx="1334">
                  <c:v>35304</c:v>
                </c:pt>
                <c:pt idx="1335">
                  <c:v>35305</c:v>
                </c:pt>
                <c:pt idx="1336">
                  <c:v>35306</c:v>
                </c:pt>
                <c:pt idx="1337">
                  <c:v>35307</c:v>
                </c:pt>
                <c:pt idx="1338">
                  <c:v>35308</c:v>
                </c:pt>
                <c:pt idx="1339">
                  <c:v>35309</c:v>
                </c:pt>
                <c:pt idx="1340">
                  <c:v>35310</c:v>
                </c:pt>
                <c:pt idx="1341">
                  <c:v>35311</c:v>
                </c:pt>
                <c:pt idx="1342">
                  <c:v>35312</c:v>
                </c:pt>
                <c:pt idx="1343">
                  <c:v>35313</c:v>
                </c:pt>
                <c:pt idx="1344">
                  <c:v>35314</c:v>
                </c:pt>
                <c:pt idx="1345">
                  <c:v>35315</c:v>
                </c:pt>
                <c:pt idx="1346">
                  <c:v>35316</c:v>
                </c:pt>
                <c:pt idx="1347">
                  <c:v>35317</c:v>
                </c:pt>
                <c:pt idx="1348">
                  <c:v>35318</c:v>
                </c:pt>
                <c:pt idx="1349">
                  <c:v>35319</c:v>
                </c:pt>
                <c:pt idx="1350">
                  <c:v>35320</c:v>
                </c:pt>
                <c:pt idx="1351">
                  <c:v>35321</c:v>
                </c:pt>
                <c:pt idx="1352">
                  <c:v>35322</c:v>
                </c:pt>
                <c:pt idx="1353">
                  <c:v>35323</c:v>
                </c:pt>
                <c:pt idx="1354">
                  <c:v>35324</c:v>
                </c:pt>
                <c:pt idx="1355">
                  <c:v>35325</c:v>
                </c:pt>
                <c:pt idx="1356">
                  <c:v>35326</c:v>
                </c:pt>
                <c:pt idx="1357">
                  <c:v>35327</c:v>
                </c:pt>
                <c:pt idx="1358">
                  <c:v>35328</c:v>
                </c:pt>
                <c:pt idx="1359">
                  <c:v>35329</c:v>
                </c:pt>
                <c:pt idx="1360">
                  <c:v>35330</c:v>
                </c:pt>
                <c:pt idx="1361">
                  <c:v>35331</c:v>
                </c:pt>
                <c:pt idx="1362">
                  <c:v>35332</c:v>
                </c:pt>
                <c:pt idx="1363">
                  <c:v>35333</c:v>
                </c:pt>
                <c:pt idx="1364">
                  <c:v>35334</c:v>
                </c:pt>
                <c:pt idx="1365">
                  <c:v>35335</c:v>
                </c:pt>
                <c:pt idx="1366">
                  <c:v>35336</c:v>
                </c:pt>
                <c:pt idx="1367">
                  <c:v>35337</c:v>
                </c:pt>
                <c:pt idx="1368">
                  <c:v>35338</c:v>
                </c:pt>
                <c:pt idx="1369">
                  <c:v>35339</c:v>
                </c:pt>
                <c:pt idx="1370">
                  <c:v>35340</c:v>
                </c:pt>
                <c:pt idx="1371">
                  <c:v>35341</c:v>
                </c:pt>
                <c:pt idx="1372">
                  <c:v>35342</c:v>
                </c:pt>
                <c:pt idx="1373">
                  <c:v>35343</c:v>
                </c:pt>
                <c:pt idx="1374">
                  <c:v>35344</c:v>
                </c:pt>
                <c:pt idx="1375">
                  <c:v>35345</c:v>
                </c:pt>
                <c:pt idx="1376">
                  <c:v>35346</c:v>
                </c:pt>
                <c:pt idx="1377">
                  <c:v>35347</c:v>
                </c:pt>
                <c:pt idx="1378">
                  <c:v>35348</c:v>
                </c:pt>
                <c:pt idx="1379">
                  <c:v>35349</c:v>
                </c:pt>
                <c:pt idx="1380">
                  <c:v>35350</c:v>
                </c:pt>
                <c:pt idx="1381">
                  <c:v>35351</c:v>
                </c:pt>
                <c:pt idx="1382">
                  <c:v>35352</c:v>
                </c:pt>
                <c:pt idx="1383">
                  <c:v>35353</c:v>
                </c:pt>
                <c:pt idx="1384">
                  <c:v>35354</c:v>
                </c:pt>
                <c:pt idx="1385">
                  <c:v>35355</c:v>
                </c:pt>
                <c:pt idx="1386">
                  <c:v>35356</c:v>
                </c:pt>
                <c:pt idx="1387">
                  <c:v>35357</c:v>
                </c:pt>
                <c:pt idx="1388">
                  <c:v>35358</c:v>
                </c:pt>
                <c:pt idx="1389">
                  <c:v>35359</c:v>
                </c:pt>
                <c:pt idx="1390">
                  <c:v>35360</c:v>
                </c:pt>
                <c:pt idx="1391">
                  <c:v>35361</c:v>
                </c:pt>
                <c:pt idx="1392">
                  <c:v>35362</c:v>
                </c:pt>
                <c:pt idx="1393">
                  <c:v>35363</c:v>
                </c:pt>
                <c:pt idx="1394">
                  <c:v>35364</c:v>
                </c:pt>
                <c:pt idx="1395">
                  <c:v>35365</c:v>
                </c:pt>
                <c:pt idx="1396">
                  <c:v>35366</c:v>
                </c:pt>
                <c:pt idx="1397">
                  <c:v>35367</c:v>
                </c:pt>
                <c:pt idx="1398">
                  <c:v>35368</c:v>
                </c:pt>
                <c:pt idx="1399">
                  <c:v>35369</c:v>
                </c:pt>
                <c:pt idx="1400">
                  <c:v>35370</c:v>
                </c:pt>
                <c:pt idx="1401">
                  <c:v>35371</c:v>
                </c:pt>
                <c:pt idx="1402">
                  <c:v>35372</c:v>
                </c:pt>
                <c:pt idx="1403">
                  <c:v>35373</c:v>
                </c:pt>
                <c:pt idx="1404">
                  <c:v>35374</c:v>
                </c:pt>
                <c:pt idx="1405">
                  <c:v>35375</c:v>
                </c:pt>
                <c:pt idx="1406">
                  <c:v>35376</c:v>
                </c:pt>
                <c:pt idx="1407">
                  <c:v>35377</c:v>
                </c:pt>
                <c:pt idx="1408">
                  <c:v>35378</c:v>
                </c:pt>
                <c:pt idx="1409">
                  <c:v>35379</c:v>
                </c:pt>
                <c:pt idx="1410">
                  <c:v>35380</c:v>
                </c:pt>
                <c:pt idx="1411">
                  <c:v>35381</c:v>
                </c:pt>
                <c:pt idx="1412">
                  <c:v>35382</c:v>
                </c:pt>
                <c:pt idx="1413">
                  <c:v>35383</c:v>
                </c:pt>
                <c:pt idx="1414">
                  <c:v>35384</c:v>
                </c:pt>
                <c:pt idx="1415">
                  <c:v>35385</c:v>
                </c:pt>
                <c:pt idx="1416">
                  <c:v>35386</c:v>
                </c:pt>
                <c:pt idx="1417">
                  <c:v>35387</c:v>
                </c:pt>
                <c:pt idx="1418">
                  <c:v>35388</c:v>
                </c:pt>
                <c:pt idx="1419">
                  <c:v>35389</c:v>
                </c:pt>
                <c:pt idx="1420">
                  <c:v>35390</c:v>
                </c:pt>
                <c:pt idx="1421">
                  <c:v>35391</c:v>
                </c:pt>
                <c:pt idx="1422">
                  <c:v>35392</c:v>
                </c:pt>
                <c:pt idx="1423">
                  <c:v>35393</c:v>
                </c:pt>
                <c:pt idx="1424">
                  <c:v>35394</c:v>
                </c:pt>
                <c:pt idx="1425">
                  <c:v>35395</c:v>
                </c:pt>
                <c:pt idx="1426">
                  <c:v>35396</c:v>
                </c:pt>
                <c:pt idx="1427">
                  <c:v>35397</c:v>
                </c:pt>
                <c:pt idx="1428">
                  <c:v>35398</c:v>
                </c:pt>
                <c:pt idx="1429">
                  <c:v>35399</c:v>
                </c:pt>
                <c:pt idx="1430">
                  <c:v>35400</c:v>
                </c:pt>
                <c:pt idx="1431">
                  <c:v>35401</c:v>
                </c:pt>
                <c:pt idx="1432">
                  <c:v>35402</c:v>
                </c:pt>
                <c:pt idx="1433">
                  <c:v>35403</c:v>
                </c:pt>
                <c:pt idx="1434">
                  <c:v>35404</c:v>
                </c:pt>
                <c:pt idx="1435">
                  <c:v>35405</c:v>
                </c:pt>
                <c:pt idx="1436">
                  <c:v>35406</c:v>
                </c:pt>
                <c:pt idx="1437">
                  <c:v>35407</c:v>
                </c:pt>
                <c:pt idx="1438">
                  <c:v>35408</c:v>
                </c:pt>
                <c:pt idx="1439">
                  <c:v>35409</c:v>
                </c:pt>
                <c:pt idx="1440">
                  <c:v>35410</c:v>
                </c:pt>
                <c:pt idx="1441">
                  <c:v>35411</c:v>
                </c:pt>
                <c:pt idx="1442">
                  <c:v>35412</c:v>
                </c:pt>
                <c:pt idx="1443">
                  <c:v>35413</c:v>
                </c:pt>
                <c:pt idx="1444">
                  <c:v>35414</c:v>
                </c:pt>
                <c:pt idx="1445">
                  <c:v>35415</c:v>
                </c:pt>
                <c:pt idx="1446">
                  <c:v>35416</c:v>
                </c:pt>
                <c:pt idx="1447">
                  <c:v>35417</c:v>
                </c:pt>
                <c:pt idx="1448">
                  <c:v>35418</c:v>
                </c:pt>
                <c:pt idx="1449">
                  <c:v>35419</c:v>
                </c:pt>
                <c:pt idx="1450">
                  <c:v>35420</c:v>
                </c:pt>
                <c:pt idx="1451">
                  <c:v>35421</c:v>
                </c:pt>
                <c:pt idx="1452">
                  <c:v>35422</c:v>
                </c:pt>
                <c:pt idx="1453">
                  <c:v>35423</c:v>
                </c:pt>
                <c:pt idx="1454">
                  <c:v>35424</c:v>
                </c:pt>
                <c:pt idx="1455">
                  <c:v>35425</c:v>
                </c:pt>
                <c:pt idx="1456">
                  <c:v>35426</c:v>
                </c:pt>
                <c:pt idx="1457">
                  <c:v>35427</c:v>
                </c:pt>
                <c:pt idx="1458">
                  <c:v>35428</c:v>
                </c:pt>
                <c:pt idx="1459">
                  <c:v>35429</c:v>
                </c:pt>
                <c:pt idx="1460">
                  <c:v>35430</c:v>
                </c:pt>
                <c:pt idx="1461">
                  <c:v>35431</c:v>
                </c:pt>
                <c:pt idx="1462">
                  <c:v>35432</c:v>
                </c:pt>
                <c:pt idx="1463">
                  <c:v>35433</c:v>
                </c:pt>
                <c:pt idx="1464">
                  <c:v>35434</c:v>
                </c:pt>
                <c:pt idx="1465">
                  <c:v>35435</c:v>
                </c:pt>
                <c:pt idx="1466">
                  <c:v>35436</c:v>
                </c:pt>
                <c:pt idx="1467">
                  <c:v>35437</c:v>
                </c:pt>
                <c:pt idx="1468">
                  <c:v>35438</c:v>
                </c:pt>
                <c:pt idx="1469">
                  <c:v>35439</c:v>
                </c:pt>
                <c:pt idx="1470">
                  <c:v>35440</c:v>
                </c:pt>
                <c:pt idx="1471">
                  <c:v>35441</c:v>
                </c:pt>
                <c:pt idx="1472">
                  <c:v>35442</c:v>
                </c:pt>
                <c:pt idx="1473">
                  <c:v>35443</c:v>
                </c:pt>
                <c:pt idx="1474">
                  <c:v>35444</c:v>
                </c:pt>
                <c:pt idx="1475">
                  <c:v>35445</c:v>
                </c:pt>
                <c:pt idx="1476">
                  <c:v>35446</c:v>
                </c:pt>
                <c:pt idx="1477">
                  <c:v>35447</c:v>
                </c:pt>
                <c:pt idx="1478">
                  <c:v>35448</c:v>
                </c:pt>
                <c:pt idx="1479">
                  <c:v>35449</c:v>
                </c:pt>
                <c:pt idx="1480">
                  <c:v>35450</c:v>
                </c:pt>
                <c:pt idx="1481">
                  <c:v>35451</c:v>
                </c:pt>
                <c:pt idx="1482">
                  <c:v>35452</c:v>
                </c:pt>
                <c:pt idx="1483">
                  <c:v>35453</c:v>
                </c:pt>
                <c:pt idx="1484">
                  <c:v>35454</c:v>
                </c:pt>
                <c:pt idx="1485">
                  <c:v>35455</c:v>
                </c:pt>
                <c:pt idx="1486">
                  <c:v>35456</c:v>
                </c:pt>
                <c:pt idx="1487">
                  <c:v>35457</c:v>
                </c:pt>
                <c:pt idx="1488">
                  <c:v>35458</c:v>
                </c:pt>
                <c:pt idx="1489">
                  <c:v>35459</c:v>
                </c:pt>
                <c:pt idx="1490">
                  <c:v>35460</c:v>
                </c:pt>
                <c:pt idx="1491">
                  <c:v>35461</c:v>
                </c:pt>
                <c:pt idx="1492">
                  <c:v>35462</c:v>
                </c:pt>
                <c:pt idx="1493">
                  <c:v>35463</c:v>
                </c:pt>
                <c:pt idx="1494">
                  <c:v>35464</c:v>
                </c:pt>
                <c:pt idx="1495">
                  <c:v>35465</c:v>
                </c:pt>
                <c:pt idx="1496">
                  <c:v>35466</c:v>
                </c:pt>
                <c:pt idx="1497">
                  <c:v>35467</c:v>
                </c:pt>
                <c:pt idx="1498">
                  <c:v>35468</c:v>
                </c:pt>
                <c:pt idx="1499">
                  <c:v>35469</c:v>
                </c:pt>
                <c:pt idx="1500">
                  <c:v>35470</c:v>
                </c:pt>
                <c:pt idx="1501">
                  <c:v>35471</c:v>
                </c:pt>
                <c:pt idx="1502">
                  <c:v>35472</c:v>
                </c:pt>
                <c:pt idx="1503">
                  <c:v>35473</c:v>
                </c:pt>
                <c:pt idx="1504">
                  <c:v>35474</c:v>
                </c:pt>
                <c:pt idx="1505">
                  <c:v>35475</c:v>
                </c:pt>
                <c:pt idx="1506">
                  <c:v>35476</c:v>
                </c:pt>
                <c:pt idx="1507">
                  <c:v>35477</c:v>
                </c:pt>
                <c:pt idx="1508">
                  <c:v>35478</c:v>
                </c:pt>
                <c:pt idx="1509">
                  <c:v>35479</c:v>
                </c:pt>
                <c:pt idx="1510">
                  <c:v>35480</c:v>
                </c:pt>
                <c:pt idx="1511">
                  <c:v>35481</c:v>
                </c:pt>
                <c:pt idx="1512">
                  <c:v>35482</c:v>
                </c:pt>
                <c:pt idx="1513">
                  <c:v>35483</c:v>
                </c:pt>
                <c:pt idx="1514">
                  <c:v>35484</c:v>
                </c:pt>
                <c:pt idx="1515">
                  <c:v>35485</c:v>
                </c:pt>
                <c:pt idx="1516">
                  <c:v>35486</c:v>
                </c:pt>
                <c:pt idx="1517">
                  <c:v>35487</c:v>
                </c:pt>
                <c:pt idx="1518">
                  <c:v>35488</c:v>
                </c:pt>
                <c:pt idx="1519">
                  <c:v>35489</c:v>
                </c:pt>
                <c:pt idx="1520">
                  <c:v>35490</c:v>
                </c:pt>
                <c:pt idx="1521">
                  <c:v>35491</c:v>
                </c:pt>
                <c:pt idx="1522">
                  <c:v>35492</c:v>
                </c:pt>
                <c:pt idx="1523">
                  <c:v>35493</c:v>
                </c:pt>
                <c:pt idx="1524">
                  <c:v>35494</c:v>
                </c:pt>
                <c:pt idx="1525">
                  <c:v>35495</c:v>
                </c:pt>
                <c:pt idx="1526">
                  <c:v>35496</c:v>
                </c:pt>
                <c:pt idx="1527">
                  <c:v>35497</c:v>
                </c:pt>
                <c:pt idx="1528">
                  <c:v>35498</c:v>
                </c:pt>
                <c:pt idx="1529">
                  <c:v>35499</c:v>
                </c:pt>
                <c:pt idx="1530">
                  <c:v>35500</c:v>
                </c:pt>
                <c:pt idx="1531">
                  <c:v>35501</c:v>
                </c:pt>
                <c:pt idx="1532">
                  <c:v>35502</c:v>
                </c:pt>
                <c:pt idx="1533">
                  <c:v>35503</c:v>
                </c:pt>
                <c:pt idx="1534">
                  <c:v>35504</c:v>
                </c:pt>
                <c:pt idx="1535">
                  <c:v>35505</c:v>
                </c:pt>
                <c:pt idx="1536">
                  <c:v>35506</c:v>
                </c:pt>
                <c:pt idx="1537">
                  <c:v>35507</c:v>
                </c:pt>
                <c:pt idx="1538">
                  <c:v>35508</c:v>
                </c:pt>
                <c:pt idx="1539">
                  <c:v>35509</c:v>
                </c:pt>
                <c:pt idx="1540">
                  <c:v>35510</c:v>
                </c:pt>
                <c:pt idx="1541">
                  <c:v>35511</c:v>
                </c:pt>
                <c:pt idx="1542">
                  <c:v>35512</c:v>
                </c:pt>
                <c:pt idx="1543">
                  <c:v>35513</c:v>
                </c:pt>
                <c:pt idx="1544">
                  <c:v>35514</c:v>
                </c:pt>
                <c:pt idx="1545">
                  <c:v>35515</c:v>
                </c:pt>
                <c:pt idx="1546">
                  <c:v>35516</c:v>
                </c:pt>
                <c:pt idx="1547">
                  <c:v>35517</c:v>
                </c:pt>
                <c:pt idx="1548">
                  <c:v>35518</c:v>
                </c:pt>
                <c:pt idx="1549">
                  <c:v>35519</c:v>
                </c:pt>
                <c:pt idx="1550">
                  <c:v>35520</c:v>
                </c:pt>
                <c:pt idx="1551">
                  <c:v>35521</c:v>
                </c:pt>
                <c:pt idx="1552">
                  <c:v>35522</c:v>
                </c:pt>
                <c:pt idx="1553">
                  <c:v>35523</c:v>
                </c:pt>
                <c:pt idx="1554">
                  <c:v>35524</c:v>
                </c:pt>
                <c:pt idx="1555">
                  <c:v>35525</c:v>
                </c:pt>
                <c:pt idx="1556">
                  <c:v>35526</c:v>
                </c:pt>
                <c:pt idx="1557">
                  <c:v>35527</c:v>
                </c:pt>
                <c:pt idx="1558">
                  <c:v>35528</c:v>
                </c:pt>
                <c:pt idx="1559">
                  <c:v>35529</c:v>
                </c:pt>
                <c:pt idx="1560">
                  <c:v>35530</c:v>
                </c:pt>
                <c:pt idx="1561">
                  <c:v>35531</c:v>
                </c:pt>
                <c:pt idx="1562">
                  <c:v>35532</c:v>
                </c:pt>
                <c:pt idx="1563">
                  <c:v>35533</c:v>
                </c:pt>
                <c:pt idx="1564">
                  <c:v>35534</c:v>
                </c:pt>
                <c:pt idx="1565">
                  <c:v>35535</c:v>
                </c:pt>
                <c:pt idx="1566">
                  <c:v>35536</c:v>
                </c:pt>
                <c:pt idx="1567">
                  <c:v>35537</c:v>
                </c:pt>
                <c:pt idx="1568">
                  <c:v>35538</c:v>
                </c:pt>
                <c:pt idx="1569">
                  <c:v>35539</c:v>
                </c:pt>
                <c:pt idx="1570">
                  <c:v>35540</c:v>
                </c:pt>
                <c:pt idx="1571">
                  <c:v>35541</c:v>
                </c:pt>
                <c:pt idx="1572">
                  <c:v>35542</c:v>
                </c:pt>
                <c:pt idx="1573">
                  <c:v>35543</c:v>
                </c:pt>
                <c:pt idx="1574">
                  <c:v>35544</c:v>
                </c:pt>
                <c:pt idx="1575">
                  <c:v>35545</c:v>
                </c:pt>
                <c:pt idx="1576">
                  <c:v>35546</c:v>
                </c:pt>
                <c:pt idx="1577">
                  <c:v>35547</c:v>
                </c:pt>
                <c:pt idx="1578">
                  <c:v>35548</c:v>
                </c:pt>
                <c:pt idx="1579">
                  <c:v>35549</c:v>
                </c:pt>
                <c:pt idx="1580">
                  <c:v>35550</c:v>
                </c:pt>
                <c:pt idx="1581">
                  <c:v>35551</c:v>
                </c:pt>
                <c:pt idx="1582">
                  <c:v>35552</c:v>
                </c:pt>
                <c:pt idx="1583">
                  <c:v>35553</c:v>
                </c:pt>
                <c:pt idx="1584">
                  <c:v>35554</c:v>
                </c:pt>
                <c:pt idx="1585">
                  <c:v>35555</c:v>
                </c:pt>
                <c:pt idx="1586">
                  <c:v>35556</c:v>
                </c:pt>
                <c:pt idx="1587">
                  <c:v>35557</c:v>
                </c:pt>
                <c:pt idx="1588">
                  <c:v>35558</c:v>
                </c:pt>
                <c:pt idx="1589">
                  <c:v>35559</c:v>
                </c:pt>
                <c:pt idx="1590">
                  <c:v>35560</c:v>
                </c:pt>
                <c:pt idx="1591">
                  <c:v>35561</c:v>
                </c:pt>
                <c:pt idx="1592">
                  <c:v>35562</c:v>
                </c:pt>
                <c:pt idx="1593">
                  <c:v>35563</c:v>
                </c:pt>
                <c:pt idx="1594">
                  <c:v>35564</c:v>
                </c:pt>
                <c:pt idx="1595">
                  <c:v>35565</c:v>
                </c:pt>
                <c:pt idx="1596">
                  <c:v>35566</c:v>
                </c:pt>
                <c:pt idx="1597">
                  <c:v>35567</c:v>
                </c:pt>
                <c:pt idx="1598">
                  <c:v>35568</c:v>
                </c:pt>
                <c:pt idx="1599">
                  <c:v>35569</c:v>
                </c:pt>
                <c:pt idx="1600">
                  <c:v>35570</c:v>
                </c:pt>
                <c:pt idx="1601">
                  <c:v>35571</c:v>
                </c:pt>
                <c:pt idx="1602">
                  <c:v>35572</c:v>
                </c:pt>
                <c:pt idx="1603">
                  <c:v>35573</c:v>
                </c:pt>
                <c:pt idx="1604">
                  <c:v>35574</c:v>
                </c:pt>
                <c:pt idx="1605">
                  <c:v>35575</c:v>
                </c:pt>
                <c:pt idx="1606">
                  <c:v>35576</c:v>
                </c:pt>
                <c:pt idx="1607">
                  <c:v>35577</c:v>
                </c:pt>
                <c:pt idx="1608">
                  <c:v>35578</c:v>
                </c:pt>
                <c:pt idx="1609">
                  <c:v>35579</c:v>
                </c:pt>
                <c:pt idx="1610">
                  <c:v>35580</c:v>
                </c:pt>
                <c:pt idx="1611">
                  <c:v>35581</c:v>
                </c:pt>
                <c:pt idx="1612">
                  <c:v>35582</c:v>
                </c:pt>
                <c:pt idx="1613">
                  <c:v>35583</c:v>
                </c:pt>
                <c:pt idx="1614">
                  <c:v>35584</c:v>
                </c:pt>
                <c:pt idx="1615">
                  <c:v>35585</c:v>
                </c:pt>
                <c:pt idx="1616">
                  <c:v>35586</c:v>
                </c:pt>
                <c:pt idx="1617">
                  <c:v>35587</c:v>
                </c:pt>
                <c:pt idx="1618">
                  <c:v>35588</c:v>
                </c:pt>
                <c:pt idx="1619">
                  <c:v>35589</c:v>
                </c:pt>
                <c:pt idx="1620">
                  <c:v>35590</c:v>
                </c:pt>
                <c:pt idx="1621">
                  <c:v>35591</c:v>
                </c:pt>
                <c:pt idx="1622">
                  <c:v>35592</c:v>
                </c:pt>
                <c:pt idx="1623">
                  <c:v>35593</c:v>
                </c:pt>
                <c:pt idx="1624">
                  <c:v>35594</c:v>
                </c:pt>
                <c:pt idx="1625">
                  <c:v>35595</c:v>
                </c:pt>
                <c:pt idx="1626">
                  <c:v>35596</c:v>
                </c:pt>
                <c:pt idx="1627">
                  <c:v>35597</c:v>
                </c:pt>
                <c:pt idx="1628">
                  <c:v>35598</c:v>
                </c:pt>
                <c:pt idx="1629">
                  <c:v>35599</c:v>
                </c:pt>
                <c:pt idx="1630">
                  <c:v>35600</c:v>
                </c:pt>
                <c:pt idx="1631">
                  <c:v>35601</c:v>
                </c:pt>
                <c:pt idx="1632">
                  <c:v>35602</c:v>
                </c:pt>
                <c:pt idx="1633">
                  <c:v>35603</c:v>
                </c:pt>
                <c:pt idx="1634">
                  <c:v>35604</c:v>
                </c:pt>
                <c:pt idx="1635">
                  <c:v>35605</c:v>
                </c:pt>
                <c:pt idx="1636">
                  <c:v>35606</c:v>
                </c:pt>
                <c:pt idx="1637">
                  <c:v>35607</c:v>
                </c:pt>
                <c:pt idx="1638">
                  <c:v>35608</c:v>
                </c:pt>
                <c:pt idx="1639">
                  <c:v>35609</c:v>
                </c:pt>
                <c:pt idx="1640">
                  <c:v>35610</c:v>
                </c:pt>
                <c:pt idx="1641">
                  <c:v>35611</c:v>
                </c:pt>
                <c:pt idx="1642">
                  <c:v>35612</c:v>
                </c:pt>
                <c:pt idx="1643">
                  <c:v>35613</c:v>
                </c:pt>
                <c:pt idx="1644">
                  <c:v>35614</c:v>
                </c:pt>
                <c:pt idx="1645">
                  <c:v>35615</c:v>
                </c:pt>
                <c:pt idx="1646">
                  <c:v>35616</c:v>
                </c:pt>
                <c:pt idx="1647">
                  <c:v>35617</c:v>
                </c:pt>
                <c:pt idx="1648">
                  <c:v>35618</c:v>
                </c:pt>
                <c:pt idx="1649">
                  <c:v>35619</c:v>
                </c:pt>
                <c:pt idx="1650">
                  <c:v>35620</c:v>
                </c:pt>
                <c:pt idx="1651">
                  <c:v>35621</c:v>
                </c:pt>
                <c:pt idx="1652">
                  <c:v>35622</c:v>
                </c:pt>
                <c:pt idx="1653">
                  <c:v>35623</c:v>
                </c:pt>
                <c:pt idx="1654">
                  <c:v>35624</c:v>
                </c:pt>
                <c:pt idx="1655">
                  <c:v>35625</c:v>
                </c:pt>
                <c:pt idx="1656">
                  <c:v>35626</c:v>
                </c:pt>
                <c:pt idx="1657">
                  <c:v>35627</c:v>
                </c:pt>
                <c:pt idx="1658">
                  <c:v>35628</c:v>
                </c:pt>
                <c:pt idx="1659">
                  <c:v>35629</c:v>
                </c:pt>
                <c:pt idx="1660">
                  <c:v>35630</c:v>
                </c:pt>
                <c:pt idx="1661">
                  <c:v>35631</c:v>
                </c:pt>
                <c:pt idx="1662">
                  <c:v>35632</c:v>
                </c:pt>
                <c:pt idx="1663">
                  <c:v>35633</c:v>
                </c:pt>
                <c:pt idx="1664">
                  <c:v>35634</c:v>
                </c:pt>
                <c:pt idx="1665">
                  <c:v>35635</c:v>
                </c:pt>
                <c:pt idx="1666">
                  <c:v>35636</c:v>
                </c:pt>
                <c:pt idx="1667">
                  <c:v>35637</c:v>
                </c:pt>
                <c:pt idx="1668">
                  <c:v>35638</c:v>
                </c:pt>
                <c:pt idx="1669">
                  <c:v>35639</c:v>
                </c:pt>
                <c:pt idx="1670">
                  <c:v>35640</c:v>
                </c:pt>
                <c:pt idx="1671">
                  <c:v>35641</c:v>
                </c:pt>
                <c:pt idx="1672">
                  <c:v>35642</c:v>
                </c:pt>
                <c:pt idx="1673">
                  <c:v>35643</c:v>
                </c:pt>
                <c:pt idx="1674">
                  <c:v>35644</c:v>
                </c:pt>
                <c:pt idx="1675">
                  <c:v>35645</c:v>
                </c:pt>
                <c:pt idx="1676">
                  <c:v>35646</c:v>
                </c:pt>
                <c:pt idx="1677">
                  <c:v>35647</c:v>
                </c:pt>
                <c:pt idx="1678">
                  <c:v>35648</c:v>
                </c:pt>
                <c:pt idx="1679">
                  <c:v>35649</c:v>
                </c:pt>
                <c:pt idx="1680">
                  <c:v>35650</c:v>
                </c:pt>
                <c:pt idx="1681">
                  <c:v>35651</c:v>
                </c:pt>
                <c:pt idx="1682">
                  <c:v>35652</c:v>
                </c:pt>
                <c:pt idx="1683">
                  <c:v>35653</c:v>
                </c:pt>
                <c:pt idx="1684">
                  <c:v>35654</c:v>
                </c:pt>
                <c:pt idx="1685">
                  <c:v>35655</c:v>
                </c:pt>
                <c:pt idx="1686">
                  <c:v>35656</c:v>
                </c:pt>
                <c:pt idx="1687">
                  <c:v>35657</c:v>
                </c:pt>
                <c:pt idx="1688">
                  <c:v>35658</c:v>
                </c:pt>
                <c:pt idx="1689">
                  <c:v>35659</c:v>
                </c:pt>
                <c:pt idx="1690">
                  <c:v>35660</c:v>
                </c:pt>
                <c:pt idx="1691">
                  <c:v>35661</c:v>
                </c:pt>
                <c:pt idx="1692">
                  <c:v>35662</c:v>
                </c:pt>
                <c:pt idx="1693">
                  <c:v>35663</c:v>
                </c:pt>
                <c:pt idx="1694">
                  <c:v>35664</c:v>
                </c:pt>
                <c:pt idx="1695">
                  <c:v>35665</c:v>
                </c:pt>
                <c:pt idx="1696">
                  <c:v>35666</c:v>
                </c:pt>
                <c:pt idx="1697">
                  <c:v>35667</c:v>
                </c:pt>
                <c:pt idx="1698">
                  <c:v>35668</c:v>
                </c:pt>
                <c:pt idx="1699">
                  <c:v>35669</c:v>
                </c:pt>
                <c:pt idx="1700">
                  <c:v>35670</c:v>
                </c:pt>
                <c:pt idx="1701">
                  <c:v>35671</c:v>
                </c:pt>
                <c:pt idx="1702">
                  <c:v>35672</c:v>
                </c:pt>
                <c:pt idx="1703">
                  <c:v>35673</c:v>
                </c:pt>
                <c:pt idx="1704">
                  <c:v>35674</c:v>
                </c:pt>
                <c:pt idx="1705">
                  <c:v>35675</c:v>
                </c:pt>
                <c:pt idx="1706">
                  <c:v>35676</c:v>
                </c:pt>
                <c:pt idx="1707">
                  <c:v>35677</c:v>
                </c:pt>
                <c:pt idx="1708">
                  <c:v>35678</c:v>
                </c:pt>
                <c:pt idx="1709">
                  <c:v>35679</c:v>
                </c:pt>
                <c:pt idx="1710">
                  <c:v>35680</c:v>
                </c:pt>
                <c:pt idx="1711">
                  <c:v>35681</c:v>
                </c:pt>
                <c:pt idx="1712">
                  <c:v>35682</c:v>
                </c:pt>
                <c:pt idx="1713">
                  <c:v>35683</c:v>
                </c:pt>
                <c:pt idx="1714">
                  <c:v>35684</c:v>
                </c:pt>
                <c:pt idx="1715">
                  <c:v>35685</c:v>
                </c:pt>
                <c:pt idx="1716">
                  <c:v>35686</c:v>
                </c:pt>
                <c:pt idx="1717">
                  <c:v>35687</c:v>
                </c:pt>
                <c:pt idx="1718">
                  <c:v>35688</c:v>
                </c:pt>
                <c:pt idx="1719">
                  <c:v>35689</c:v>
                </c:pt>
                <c:pt idx="1720">
                  <c:v>35690</c:v>
                </c:pt>
                <c:pt idx="1721">
                  <c:v>35691</c:v>
                </c:pt>
                <c:pt idx="1722">
                  <c:v>35692</c:v>
                </c:pt>
                <c:pt idx="1723">
                  <c:v>35693</c:v>
                </c:pt>
                <c:pt idx="1724">
                  <c:v>35694</c:v>
                </c:pt>
                <c:pt idx="1725">
                  <c:v>35695</c:v>
                </c:pt>
                <c:pt idx="1726">
                  <c:v>35696</c:v>
                </c:pt>
                <c:pt idx="1727">
                  <c:v>35697</c:v>
                </c:pt>
                <c:pt idx="1728">
                  <c:v>35698</c:v>
                </c:pt>
                <c:pt idx="1729">
                  <c:v>35699</c:v>
                </c:pt>
                <c:pt idx="1730">
                  <c:v>35700</c:v>
                </c:pt>
                <c:pt idx="1731">
                  <c:v>35701</c:v>
                </c:pt>
                <c:pt idx="1732">
                  <c:v>35702</c:v>
                </c:pt>
                <c:pt idx="1733">
                  <c:v>35703</c:v>
                </c:pt>
                <c:pt idx="1734">
                  <c:v>35704</c:v>
                </c:pt>
                <c:pt idx="1735">
                  <c:v>35705</c:v>
                </c:pt>
                <c:pt idx="1736">
                  <c:v>35706</c:v>
                </c:pt>
                <c:pt idx="1737">
                  <c:v>35707</c:v>
                </c:pt>
                <c:pt idx="1738">
                  <c:v>35708</c:v>
                </c:pt>
                <c:pt idx="1739">
                  <c:v>35709</c:v>
                </c:pt>
                <c:pt idx="1740">
                  <c:v>35710</c:v>
                </c:pt>
                <c:pt idx="1741">
                  <c:v>35711</c:v>
                </c:pt>
                <c:pt idx="1742">
                  <c:v>35712</c:v>
                </c:pt>
                <c:pt idx="1743">
                  <c:v>35713</c:v>
                </c:pt>
                <c:pt idx="1744">
                  <c:v>35714</c:v>
                </c:pt>
                <c:pt idx="1745">
                  <c:v>35715</c:v>
                </c:pt>
                <c:pt idx="1746">
                  <c:v>35716</c:v>
                </c:pt>
                <c:pt idx="1747">
                  <c:v>35717</c:v>
                </c:pt>
                <c:pt idx="1748">
                  <c:v>35718</c:v>
                </c:pt>
                <c:pt idx="1749">
                  <c:v>35719</c:v>
                </c:pt>
                <c:pt idx="1750">
                  <c:v>35720</c:v>
                </c:pt>
                <c:pt idx="1751">
                  <c:v>35721</c:v>
                </c:pt>
                <c:pt idx="1752">
                  <c:v>35722</c:v>
                </c:pt>
                <c:pt idx="1753">
                  <c:v>35723</c:v>
                </c:pt>
                <c:pt idx="1754">
                  <c:v>35724</c:v>
                </c:pt>
                <c:pt idx="1755">
                  <c:v>35725</c:v>
                </c:pt>
                <c:pt idx="1756">
                  <c:v>35726</c:v>
                </c:pt>
                <c:pt idx="1757">
                  <c:v>35727</c:v>
                </c:pt>
                <c:pt idx="1758">
                  <c:v>35728</c:v>
                </c:pt>
                <c:pt idx="1759">
                  <c:v>35729</c:v>
                </c:pt>
                <c:pt idx="1760">
                  <c:v>35730</c:v>
                </c:pt>
                <c:pt idx="1761">
                  <c:v>35731</c:v>
                </c:pt>
                <c:pt idx="1762">
                  <c:v>35732</c:v>
                </c:pt>
                <c:pt idx="1763">
                  <c:v>35733</c:v>
                </c:pt>
                <c:pt idx="1764">
                  <c:v>35734</c:v>
                </c:pt>
                <c:pt idx="1765">
                  <c:v>35735</c:v>
                </c:pt>
                <c:pt idx="1766">
                  <c:v>35736</c:v>
                </c:pt>
                <c:pt idx="1767">
                  <c:v>35737</c:v>
                </c:pt>
                <c:pt idx="1768">
                  <c:v>35738</c:v>
                </c:pt>
                <c:pt idx="1769">
                  <c:v>35739</c:v>
                </c:pt>
                <c:pt idx="1770">
                  <c:v>35740</c:v>
                </c:pt>
                <c:pt idx="1771">
                  <c:v>35741</c:v>
                </c:pt>
                <c:pt idx="1772">
                  <c:v>35742</c:v>
                </c:pt>
                <c:pt idx="1773">
                  <c:v>35743</c:v>
                </c:pt>
                <c:pt idx="1774">
                  <c:v>35744</c:v>
                </c:pt>
                <c:pt idx="1775">
                  <c:v>35745</c:v>
                </c:pt>
                <c:pt idx="1776">
                  <c:v>35746</c:v>
                </c:pt>
                <c:pt idx="1777">
                  <c:v>35747</c:v>
                </c:pt>
                <c:pt idx="1778">
                  <c:v>35748</c:v>
                </c:pt>
                <c:pt idx="1779">
                  <c:v>35749</c:v>
                </c:pt>
                <c:pt idx="1780">
                  <c:v>35750</c:v>
                </c:pt>
                <c:pt idx="1781">
                  <c:v>35751</c:v>
                </c:pt>
                <c:pt idx="1782">
                  <c:v>35752</c:v>
                </c:pt>
                <c:pt idx="1783">
                  <c:v>35753</c:v>
                </c:pt>
                <c:pt idx="1784">
                  <c:v>35754</c:v>
                </c:pt>
                <c:pt idx="1785">
                  <c:v>35755</c:v>
                </c:pt>
                <c:pt idx="1786">
                  <c:v>35756</c:v>
                </c:pt>
                <c:pt idx="1787">
                  <c:v>35757</c:v>
                </c:pt>
                <c:pt idx="1788">
                  <c:v>35758</c:v>
                </c:pt>
                <c:pt idx="1789">
                  <c:v>35759</c:v>
                </c:pt>
                <c:pt idx="1790">
                  <c:v>35760</c:v>
                </c:pt>
                <c:pt idx="1791">
                  <c:v>35761</c:v>
                </c:pt>
                <c:pt idx="1792">
                  <c:v>35762</c:v>
                </c:pt>
                <c:pt idx="1793">
                  <c:v>35763</c:v>
                </c:pt>
                <c:pt idx="1794">
                  <c:v>35764</c:v>
                </c:pt>
                <c:pt idx="1795">
                  <c:v>35765</c:v>
                </c:pt>
                <c:pt idx="1796">
                  <c:v>35766</c:v>
                </c:pt>
                <c:pt idx="1797">
                  <c:v>35767</c:v>
                </c:pt>
                <c:pt idx="1798">
                  <c:v>35768</c:v>
                </c:pt>
                <c:pt idx="1799">
                  <c:v>35769</c:v>
                </c:pt>
                <c:pt idx="1800">
                  <c:v>35770</c:v>
                </c:pt>
                <c:pt idx="1801">
                  <c:v>35771</c:v>
                </c:pt>
                <c:pt idx="1802">
                  <c:v>35772</c:v>
                </c:pt>
                <c:pt idx="1803">
                  <c:v>35773</c:v>
                </c:pt>
                <c:pt idx="1804">
                  <c:v>35774</c:v>
                </c:pt>
                <c:pt idx="1805">
                  <c:v>35775</c:v>
                </c:pt>
                <c:pt idx="1806">
                  <c:v>35776</c:v>
                </c:pt>
                <c:pt idx="1807">
                  <c:v>35777</c:v>
                </c:pt>
                <c:pt idx="1808">
                  <c:v>35778</c:v>
                </c:pt>
                <c:pt idx="1809">
                  <c:v>35779</c:v>
                </c:pt>
                <c:pt idx="1810">
                  <c:v>35780</c:v>
                </c:pt>
                <c:pt idx="1811">
                  <c:v>35781</c:v>
                </c:pt>
                <c:pt idx="1812">
                  <c:v>35782</c:v>
                </c:pt>
                <c:pt idx="1813">
                  <c:v>35783</c:v>
                </c:pt>
                <c:pt idx="1814">
                  <c:v>35784</c:v>
                </c:pt>
                <c:pt idx="1815">
                  <c:v>35785</c:v>
                </c:pt>
                <c:pt idx="1816">
                  <c:v>35786</c:v>
                </c:pt>
                <c:pt idx="1817">
                  <c:v>35787</c:v>
                </c:pt>
                <c:pt idx="1818">
                  <c:v>35788</c:v>
                </c:pt>
                <c:pt idx="1819">
                  <c:v>35789</c:v>
                </c:pt>
                <c:pt idx="1820">
                  <c:v>35790</c:v>
                </c:pt>
                <c:pt idx="1821">
                  <c:v>35791</c:v>
                </c:pt>
                <c:pt idx="1822">
                  <c:v>35792</c:v>
                </c:pt>
                <c:pt idx="1823">
                  <c:v>35793</c:v>
                </c:pt>
                <c:pt idx="1824">
                  <c:v>35794</c:v>
                </c:pt>
                <c:pt idx="1825">
                  <c:v>35795</c:v>
                </c:pt>
              </c:numCache>
            </c:numRef>
          </c:xVal>
          <c:yVal>
            <c:numRef>
              <c:f>Graph!$P$3:$P$1828</c:f>
              <c:numCache>
                <c:formatCode>General</c:formatCode>
                <c:ptCount val="1826"/>
                <c:pt idx="0">
                  <c:v>174.773</c:v>
                </c:pt>
                <c:pt idx="1">
                  <c:v>166.102</c:v>
                </c:pt>
                <c:pt idx="2">
                  <c:v>158.215</c:v>
                </c:pt>
                <c:pt idx="3">
                  <c:v>152.047</c:v>
                </c:pt>
                <c:pt idx="4">
                  <c:v>147.75800000000001</c:v>
                </c:pt>
                <c:pt idx="5">
                  <c:v>144.02799999999999</c:v>
                </c:pt>
                <c:pt idx="6">
                  <c:v>141.57</c:v>
                </c:pt>
                <c:pt idx="7">
                  <c:v>138.16800000000001</c:v>
                </c:pt>
                <c:pt idx="8">
                  <c:v>135.76400000000001</c:v>
                </c:pt>
                <c:pt idx="9">
                  <c:v>132.43600000000001</c:v>
                </c:pt>
                <c:pt idx="10">
                  <c:v>130.553</c:v>
                </c:pt>
                <c:pt idx="11">
                  <c:v>130.084</c:v>
                </c:pt>
                <c:pt idx="12">
                  <c:v>128.453</c:v>
                </c:pt>
                <c:pt idx="13">
                  <c:v>126.14400000000001</c:v>
                </c:pt>
                <c:pt idx="14">
                  <c:v>121.363</c:v>
                </c:pt>
                <c:pt idx="15">
                  <c:v>118.003</c:v>
                </c:pt>
                <c:pt idx="16">
                  <c:v>117.557</c:v>
                </c:pt>
                <c:pt idx="17">
                  <c:v>117.336</c:v>
                </c:pt>
                <c:pt idx="18">
                  <c:v>115.574</c:v>
                </c:pt>
                <c:pt idx="19">
                  <c:v>112.52</c:v>
                </c:pt>
                <c:pt idx="20">
                  <c:v>110.366</c:v>
                </c:pt>
                <c:pt idx="21">
                  <c:v>107.387</c:v>
                </c:pt>
                <c:pt idx="22">
                  <c:v>105.494</c:v>
                </c:pt>
                <c:pt idx="23">
                  <c:v>103.827</c:v>
                </c:pt>
                <c:pt idx="24">
                  <c:v>102.17400000000001</c:v>
                </c:pt>
                <c:pt idx="25">
                  <c:v>99.331999999999994</c:v>
                </c:pt>
                <c:pt idx="26">
                  <c:v>91.203999999999994</c:v>
                </c:pt>
                <c:pt idx="27">
                  <c:v>92.358000000000004</c:v>
                </c:pt>
                <c:pt idx="28">
                  <c:v>94.317999999999998</c:v>
                </c:pt>
                <c:pt idx="29">
                  <c:v>96.5</c:v>
                </c:pt>
                <c:pt idx="30">
                  <c:v>94.123000000000005</c:v>
                </c:pt>
                <c:pt idx="31">
                  <c:v>91.191999999999993</c:v>
                </c:pt>
                <c:pt idx="32">
                  <c:v>89.647000000000006</c:v>
                </c:pt>
                <c:pt idx="33">
                  <c:v>89.263999999999996</c:v>
                </c:pt>
                <c:pt idx="34">
                  <c:v>87.929000000000002</c:v>
                </c:pt>
                <c:pt idx="35">
                  <c:v>86.23</c:v>
                </c:pt>
                <c:pt idx="36">
                  <c:v>83.619</c:v>
                </c:pt>
                <c:pt idx="37">
                  <c:v>81.962000000000003</c:v>
                </c:pt>
                <c:pt idx="38">
                  <c:v>80.504999999999995</c:v>
                </c:pt>
                <c:pt idx="39">
                  <c:v>78.882999999999996</c:v>
                </c:pt>
                <c:pt idx="40">
                  <c:v>76.218999999999994</c:v>
                </c:pt>
                <c:pt idx="41">
                  <c:v>73.430000000000007</c:v>
                </c:pt>
                <c:pt idx="42">
                  <c:v>71.031999999999996</c:v>
                </c:pt>
                <c:pt idx="43">
                  <c:v>71.375</c:v>
                </c:pt>
                <c:pt idx="44">
                  <c:v>75.343000000000004</c:v>
                </c:pt>
                <c:pt idx="45">
                  <c:v>74.814999999999998</c:v>
                </c:pt>
                <c:pt idx="46">
                  <c:v>73.427000000000007</c:v>
                </c:pt>
                <c:pt idx="47">
                  <c:v>72.222999999999999</c:v>
                </c:pt>
                <c:pt idx="48">
                  <c:v>71.882000000000005</c:v>
                </c:pt>
                <c:pt idx="49">
                  <c:v>70.692999999999998</c:v>
                </c:pt>
                <c:pt idx="50">
                  <c:v>69.180000000000007</c:v>
                </c:pt>
                <c:pt idx="51">
                  <c:v>66.697000000000003</c:v>
                </c:pt>
                <c:pt idx="52">
                  <c:v>64.099000000000004</c:v>
                </c:pt>
                <c:pt idx="53">
                  <c:v>62.027000000000001</c:v>
                </c:pt>
                <c:pt idx="54">
                  <c:v>62.500999999999998</c:v>
                </c:pt>
                <c:pt idx="55">
                  <c:v>61.555</c:v>
                </c:pt>
                <c:pt idx="56">
                  <c:v>60.304000000000002</c:v>
                </c:pt>
                <c:pt idx="57">
                  <c:v>59.067</c:v>
                </c:pt>
                <c:pt idx="58">
                  <c:v>57.843000000000004</c:v>
                </c:pt>
                <c:pt idx="59">
                  <c:v>56.633000000000003</c:v>
                </c:pt>
                <c:pt idx="60">
                  <c:v>55.29</c:v>
                </c:pt>
                <c:pt idx="61">
                  <c:v>53.231999999999999</c:v>
                </c:pt>
                <c:pt idx="62">
                  <c:v>51.929000000000002</c:v>
                </c:pt>
                <c:pt idx="63">
                  <c:v>50.646000000000001</c:v>
                </c:pt>
                <c:pt idx="64">
                  <c:v>48.683</c:v>
                </c:pt>
                <c:pt idx="65">
                  <c:v>47.715000000000003</c:v>
                </c:pt>
                <c:pt idx="66">
                  <c:v>48.265999999999998</c:v>
                </c:pt>
                <c:pt idx="67">
                  <c:v>47.441000000000003</c:v>
                </c:pt>
                <c:pt idx="68">
                  <c:v>46.488</c:v>
                </c:pt>
                <c:pt idx="69">
                  <c:v>46.082999999999998</c:v>
                </c:pt>
                <c:pt idx="70">
                  <c:v>44.348999999999997</c:v>
                </c:pt>
                <c:pt idx="71">
                  <c:v>43.298000000000002</c:v>
                </c:pt>
                <c:pt idx="72">
                  <c:v>43.036999999999999</c:v>
                </c:pt>
                <c:pt idx="73">
                  <c:v>42.133000000000003</c:v>
                </c:pt>
                <c:pt idx="74">
                  <c:v>41.365000000000002</c:v>
                </c:pt>
                <c:pt idx="75">
                  <c:v>42.133000000000003</c:v>
                </c:pt>
                <c:pt idx="76">
                  <c:v>42.779000000000003</c:v>
                </c:pt>
                <c:pt idx="77">
                  <c:v>41.24</c:v>
                </c:pt>
                <c:pt idx="78">
                  <c:v>40.103000000000002</c:v>
                </c:pt>
                <c:pt idx="79">
                  <c:v>39.354999999999997</c:v>
                </c:pt>
                <c:pt idx="80">
                  <c:v>39.853000000000002</c:v>
                </c:pt>
                <c:pt idx="81">
                  <c:v>39.107999999999997</c:v>
                </c:pt>
                <c:pt idx="82">
                  <c:v>38.616999999999997</c:v>
                </c:pt>
                <c:pt idx="83">
                  <c:v>40.860999999999997</c:v>
                </c:pt>
                <c:pt idx="84">
                  <c:v>41.749000000000002</c:v>
                </c:pt>
                <c:pt idx="85">
                  <c:v>40.353999999999999</c:v>
                </c:pt>
                <c:pt idx="86">
                  <c:v>40.228000000000002</c:v>
                </c:pt>
                <c:pt idx="87">
                  <c:v>42.295000000000002</c:v>
                </c:pt>
                <c:pt idx="88">
                  <c:v>49.966999999999999</c:v>
                </c:pt>
                <c:pt idx="89">
                  <c:v>50.747999999999998</c:v>
                </c:pt>
                <c:pt idx="90">
                  <c:v>71.188000000000002</c:v>
                </c:pt>
                <c:pt idx="91">
                  <c:v>94.83</c:v>
                </c:pt>
                <c:pt idx="92">
                  <c:v>87.399000000000001</c:v>
                </c:pt>
                <c:pt idx="93">
                  <c:v>80.875</c:v>
                </c:pt>
                <c:pt idx="94">
                  <c:v>77.11</c:v>
                </c:pt>
                <c:pt idx="95">
                  <c:v>70.878</c:v>
                </c:pt>
                <c:pt idx="96">
                  <c:v>64.772999999999996</c:v>
                </c:pt>
                <c:pt idx="97">
                  <c:v>56.951999999999998</c:v>
                </c:pt>
                <c:pt idx="98">
                  <c:v>59.917000000000002</c:v>
                </c:pt>
                <c:pt idx="99">
                  <c:v>79.977999999999994</c:v>
                </c:pt>
                <c:pt idx="100">
                  <c:v>131.667</c:v>
                </c:pt>
                <c:pt idx="101">
                  <c:v>246.56100000000001</c:v>
                </c:pt>
                <c:pt idx="102">
                  <c:v>207.43799999999999</c:v>
                </c:pt>
                <c:pt idx="103">
                  <c:v>224.39500000000001</c:v>
                </c:pt>
                <c:pt idx="104">
                  <c:v>313.92399999999998</c:v>
                </c:pt>
                <c:pt idx="105">
                  <c:v>275.46300000000002</c:v>
                </c:pt>
                <c:pt idx="106">
                  <c:v>173.67500000000001</c:v>
                </c:pt>
                <c:pt idx="107">
                  <c:v>293.28899999999999</c:v>
                </c:pt>
                <c:pt idx="108">
                  <c:v>308.63499999999999</c:v>
                </c:pt>
                <c:pt idx="109">
                  <c:v>219.66900000000001</c:v>
                </c:pt>
                <c:pt idx="110">
                  <c:v>159.607</c:v>
                </c:pt>
                <c:pt idx="111">
                  <c:v>140.34399999999999</c:v>
                </c:pt>
                <c:pt idx="112">
                  <c:v>182.80699999999999</c:v>
                </c:pt>
                <c:pt idx="113">
                  <c:v>196.32499999999999</c:v>
                </c:pt>
                <c:pt idx="114">
                  <c:v>155.84100000000001</c:v>
                </c:pt>
                <c:pt idx="115">
                  <c:v>119.074</c:v>
                </c:pt>
                <c:pt idx="116">
                  <c:v>164.57900000000001</c:v>
                </c:pt>
                <c:pt idx="117">
                  <c:v>381.93900000000002</c:v>
                </c:pt>
                <c:pt idx="118">
                  <c:v>349.40899999999999</c:v>
                </c:pt>
                <c:pt idx="119">
                  <c:v>255.37899999999999</c:v>
                </c:pt>
                <c:pt idx="120">
                  <c:v>177.417</c:v>
                </c:pt>
                <c:pt idx="121">
                  <c:v>154.732</c:v>
                </c:pt>
                <c:pt idx="122">
                  <c:v>122.185</c:v>
                </c:pt>
                <c:pt idx="123">
                  <c:v>90.19</c:v>
                </c:pt>
                <c:pt idx="124">
                  <c:v>89.272999999999996</c:v>
                </c:pt>
                <c:pt idx="125">
                  <c:v>82.387</c:v>
                </c:pt>
                <c:pt idx="126">
                  <c:v>68.588999999999999</c:v>
                </c:pt>
                <c:pt idx="127">
                  <c:v>58.189</c:v>
                </c:pt>
                <c:pt idx="128">
                  <c:v>51.091999999999999</c:v>
                </c:pt>
                <c:pt idx="129">
                  <c:v>46.234000000000002</c:v>
                </c:pt>
                <c:pt idx="130">
                  <c:v>42.664000000000001</c:v>
                </c:pt>
                <c:pt idx="131">
                  <c:v>50.845999999999997</c:v>
                </c:pt>
                <c:pt idx="132">
                  <c:v>76.634</c:v>
                </c:pt>
                <c:pt idx="133">
                  <c:v>113.15</c:v>
                </c:pt>
                <c:pt idx="134">
                  <c:v>197.256</c:v>
                </c:pt>
                <c:pt idx="135">
                  <c:v>411.02499999999998</c:v>
                </c:pt>
                <c:pt idx="136">
                  <c:v>266.02600000000001</c:v>
                </c:pt>
                <c:pt idx="137">
                  <c:v>221.834</c:v>
                </c:pt>
                <c:pt idx="138">
                  <c:v>198.298</c:v>
                </c:pt>
                <c:pt idx="139">
                  <c:v>213.48400000000001</c:v>
                </c:pt>
                <c:pt idx="140">
                  <c:v>202.09299999999999</c:v>
                </c:pt>
                <c:pt idx="141">
                  <c:v>184.21299999999999</c:v>
                </c:pt>
                <c:pt idx="142">
                  <c:v>168.541</c:v>
                </c:pt>
                <c:pt idx="143">
                  <c:v>156.667</c:v>
                </c:pt>
                <c:pt idx="144">
                  <c:v>158.74799999999999</c:v>
                </c:pt>
                <c:pt idx="145">
                  <c:v>161.566</c:v>
                </c:pt>
                <c:pt idx="146">
                  <c:v>259.01499999999999</c:v>
                </c:pt>
                <c:pt idx="147">
                  <c:v>251.40899999999999</c:v>
                </c:pt>
                <c:pt idx="148">
                  <c:v>180.72300000000001</c:v>
                </c:pt>
                <c:pt idx="149">
                  <c:v>156.38499999999999</c:v>
                </c:pt>
                <c:pt idx="150">
                  <c:v>143.33099999999999</c:v>
                </c:pt>
                <c:pt idx="151">
                  <c:v>131.27600000000001</c:v>
                </c:pt>
                <c:pt idx="152">
                  <c:v>137.739</c:v>
                </c:pt>
                <c:pt idx="153">
                  <c:v>155.929</c:v>
                </c:pt>
                <c:pt idx="154">
                  <c:v>173.56200000000001</c:v>
                </c:pt>
                <c:pt idx="155">
                  <c:v>237.65199999999999</c:v>
                </c:pt>
                <c:pt idx="156">
                  <c:v>246.691</c:v>
                </c:pt>
                <c:pt idx="157">
                  <c:v>266.47899999999998</c:v>
                </c:pt>
                <c:pt idx="158">
                  <c:v>264.06400000000002</c:v>
                </c:pt>
                <c:pt idx="159">
                  <c:v>269.61099999999999</c:v>
                </c:pt>
                <c:pt idx="160">
                  <c:v>238.61600000000001</c:v>
                </c:pt>
                <c:pt idx="161">
                  <c:v>227.364</c:v>
                </c:pt>
                <c:pt idx="162">
                  <c:v>220.256</c:v>
                </c:pt>
                <c:pt idx="163">
                  <c:v>188.709</c:v>
                </c:pt>
                <c:pt idx="164">
                  <c:v>154.273</c:v>
                </c:pt>
                <c:pt idx="165">
                  <c:v>167.69900000000001</c:v>
                </c:pt>
                <c:pt idx="166">
                  <c:v>110.577</c:v>
                </c:pt>
                <c:pt idx="167">
                  <c:v>97.334000000000003</c:v>
                </c:pt>
                <c:pt idx="168">
                  <c:v>108.905</c:v>
                </c:pt>
                <c:pt idx="169">
                  <c:v>103.443</c:v>
                </c:pt>
                <c:pt idx="170">
                  <c:v>94.924999999999997</c:v>
                </c:pt>
                <c:pt idx="171">
                  <c:v>100.556</c:v>
                </c:pt>
                <c:pt idx="172">
                  <c:v>104.723</c:v>
                </c:pt>
                <c:pt idx="173">
                  <c:v>86.168999999999997</c:v>
                </c:pt>
                <c:pt idx="174">
                  <c:v>74.316000000000003</c:v>
                </c:pt>
                <c:pt idx="175">
                  <c:v>78.376999999999995</c:v>
                </c:pt>
                <c:pt idx="176">
                  <c:v>89.71</c:v>
                </c:pt>
                <c:pt idx="177">
                  <c:v>101.581</c:v>
                </c:pt>
                <c:pt idx="178">
                  <c:v>111.01900000000001</c:v>
                </c:pt>
                <c:pt idx="179">
                  <c:v>165.60400000000001</c:v>
                </c:pt>
                <c:pt idx="180">
                  <c:v>123.54</c:v>
                </c:pt>
                <c:pt idx="181">
                  <c:v>171.447</c:v>
                </c:pt>
                <c:pt idx="182">
                  <c:v>256.57299999999998</c:v>
                </c:pt>
                <c:pt idx="183">
                  <c:v>239.572</c:v>
                </c:pt>
                <c:pt idx="184">
                  <c:v>246.99700000000001</c:v>
                </c:pt>
                <c:pt idx="185">
                  <c:v>245.01599999999999</c:v>
                </c:pt>
                <c:pt idx="186">
                  <c:v>241.75399999999999</c:v>
                </c:pt>
                <c:pt idx="187">
                  <c:v>236.90600000000001</c:v>
                </c:pt>
                <c:pt idx="188">
                  <c:v>236.63499999999999</c:v>
                </c:pt>
                <c:pt idx="189">
                  <c:v>262.41699999999997</c:v>
                </c:pt>
                <c:pt idx="190">
                  <c:v>292.14800000000002</c:v>
                </c:pt>
                <c:pt idx="191">
                  <c:v>451.44</c:v>
                </c:pt>
                <c:pt idx="192">
                  <c:v>593.495</c:v>
                </c:pt>
                <c:pt idx="193">
                  <c:v>578.51900000000001</c:v>
                </c:pt>
                <c:pt idx="194">
                  <c:v>1085.0530000000001</c:v>
                </c:pt>
                <c:pt idx="195">
                  <c:v>1204.546</c:v>
                </c:pt>
                <c:pt idx="196">
                  <c:v>1159.9960000000001</c:v>
                </c:pt>
                <c:pt idx="197">
                  <c:v>1184.8109999999999</c:v>
                </c:pt>
                <c:pt idx="198">
                  <c:v>1216.8420000000001</c:v>
                </c:pt>
                <c:pt idx="199">
                  <c:v>1208.5350000000001</c:v>
                </c:pt>
                <c:pt idx="200">
                  <c:v>1656.6980000000001</c:v>
                </c:pt>
                <c:pt idx="201">
                  <c:v>1948.153</c:v>
                </c:pt>
                <c:pt idx="202">
                  <c:v>1820.4359999999999</c:v>
                </c:pt>
                <c:pt idx="203">
                  <c:v>2039.9639999999999</c:v>
                </c:pt>
                <c:pt idx="204">
                  <c:v>2317.1930000000002</c:v>
                </c:pt>
                <c:pt idx="205">
                  <c:v>2974.5859999999998</c:v>
                </c:pt>
                <c:pt idx="206">
                  <c:v>2565.683</c:v>
                </c:pt>
                <c:pt idx="207">
                  <c:v>1995.4960000000001</c:v>
                </c:pt>
                <c:pt idx="208">
                  <c:v>2003.6389999999999</c:v>
                </c:pt>
                <c:pt idx="209">
                  <c:v>3098.998</c:v>
                </c:pt>
                <c:pt idx="210">
                  <c:v>3345.1570000000002</c:v>
                </c:pt>
                <c:pt idx="211">
                  <c:v>2941.5540000000001</c:v>
                </c:pt>
                <c:pt idx="212">
                  <c:v>2596.0955000000004</c:v>
                </c:pt>
                <c:pt idx="213">
                  <c:v>2351.9316666666664</c:v>
                </c:pt>
                <c:pt idx="214">
                  <c:v>1502.9549999999999</c:v>
                </c:pt>
                <c:pt idx="215">
                  <c:v>2187.5720000000001</c:v>
                </c:pt>
                <c:pt idx="216">
                  <c:v>1507.8240000000001</c:v>
                </c:pt>
                <c:pt idx="217">
                  <c:v>1875.046</c:v>
                </c:pt>
                <c:pt idx="218">
                  <c:v>2545.6039999999998</c:v>
                </c:pt>
                <c:pt idx="219">
                  <c:v>1985.3579999999999</c:v>
                </c:pt>
                <c:pt idx="220">
                  <c:v>1295.5229999999999</c:v>
                </c:pt>
                <c:pt idx="221">
                  <c:v>1069.962</c:v>
                </c:pt>
                <c:pt idx="222">
                  <c:v>937.40099999999995</c:v>
                </c:pt>
                <c:pt idx="223">
                  <c:v>922.54899999999998</c:v>
                </c:pt>
                <c:pt idx="224">
                  <c:v>887.87699999999995</c:v>
                </c:pt>
                <c:pt idx="225">
                  <c:v>945.94</c:v>
                </c:pt>
                <c:pt idx="226">
                  <c:v>1015.597</c:v>
                </c:pt>
                <c:pt idx="227">
                  <c:v>1221.837</c:v>
                </c:pt>
                <c:pt idx="228">
                  <c:v>899.79700000000003</c:v>
                </c:pt>
                <c:pt idx="229">
                  <c:v>814.31</c:v>
                </c:pt>
                <c:pt idx="230">
                  <c:v>863.40599999999995</c:v>
                </c:pt>
                <c:pt idx="231">
                  <c:v>873.73299999999995</c:v>
                </c:pt>
                <c:pt idx="232">
                  <c:v>800.21900000000005</c:v>
                </c:pt>
                <c:pt idx="233">
                  <c:v>844.65</c:v>
                </c:pt>
                <c:pt idx="234">
                  <c:v>984.17899999999997</c:v>
                </c:pt>
                <c:pt idx="235">
                  <c:v>1192.1030000000001</c:v>
                </c:pt>
                <c:pt idx="236">
                  <c:v>1400.8420000000001</c:v>
                </c:pt>
                <c:pt idx="237">
                  <c:v>1584.8430000000001</c:v>
                </c:pt>
                <c:pt idx="238">
                  <c:v>1691.249</c:v>
                </c:pt>
                <c:pt idx="239">
                  <c:v>1712.231</c:v>
                </c:pt>
                <c:pt idx="240">
                  <c:v>1719.5989999999999</c:v>
                </c:pt>
                <c:pt idx="241">
                  <c:v>1667.8789999999999</c:v>
                </c:pt>
                <c:pt idx="242">
                  <c:v>1474.0840000000001</c:v>
                </c:pt>
                <c:pt idx="243">
                  <c:v>1271.913</c:v>
                </c:pt>
                <c:pt idx="244">
                  <c:v>1457.0820000000001</c:v>
                </c:pt>
                <c:pt idx="245">
                  <c:v>1751.2070000000001</c:v>
                </c:pt>
                <c:pt idx="246">
                  <c:v>2551.5079999999998</c:v>
                </c:pt>
                <c:pt idx="247">
                  <c:v>1615.0797</c:v>
                </c:pt>
                <c:pt idx="248">
                  <c:v>1488.2231500000003</c:v>
                </c:pt>
                <c:pt idx="249">
                  <c:v>1495.1314736842103</c:v>
                </c:pt>
                <c:pt idx="250">
                  <c:v>2429.3240000000001</c:v>
                </c:pt>
                <c:pt idx="251">
                  <c:v>2068.4110000000001</c:v>
                </c:pt>
                <c:pt idx="252">
                  <c:v>1991.9639999999999</c:v>
                </c:pt>
                <c:pt idx="253">
                  <c:v>1902.424</c:v>
                </c:pt>
                <c:pt idx="254">
                  <c:v>1804.989</c:v>
                </c:pt>
                <c:pt idx="255">
                  <c:v>1629.1289999999999</c:v>
                </c:pt>
                <c:pt idx="256">
                  <c:v>1580.077</c:v>
                </c:pt>
                <c:pt idx="257">
                  <c:v>1451.529</c:v>
                </c:pt>
                <c:pt idx="258">
                  <c:v>1238.779</c:v>
                </c:pt>
                <c:pt idx="259">
                  <c:v>1055.43</c:v>
                </c:pt>
                <c:pt idx="260">
                  <c:v>1024.6279999999999</c:v>
                </c:pt>
                <c:pt idx="261">
                  <c:v>1014.1609999999999</c:v>
                </c:pt>
                <c:pt idx="262">
                  <c:v>1000.3049999999999</c:v>
                </c:pt>
                <c:pt idx="263">
                  <c:v>973.548</c:v>
                </c:pt>
                <c:pt idx="264">
                  <c:v>963.34900000000005</c:v>
                </c:pt>
                <c:pt idx="265">
                  <c:v>949.85400000000004</c:v>
                </c:pt>
                <c:pt idx="266">
                  <c:v>942.47199999999998</c:v>
                </c:pt>
                <c:pt idx="267">
                  <c:v>946.62</c:v>
                </c:pt>
                <c:pt idx="268">
                  <c:v>1029.7429999999999</c:v>
                </c:pt>
                <c:pt idx="269">
                  <c:v>1090.9359999999999</c:v>
                </c:pt>
                <c:pt idx="270">
                  <c:v>1176.9369999999999</c:v>
                </c:pt>
                <c:pt idx="271">
                  <c:v>1319.6769999999999</c:v>
                </c:pt>
                <c:pt idx="272">
                  <c:v>1335.4580000000001</c:v>
                </c:pt>
                <c:pt idx="273">
                  <c:v>1350.348</c:v>
                </c:pt>
                <c:pt idx="274">
                  <c:v>1190.681</c:v>
                </c:pt>
                <c:pt idx="275">
                  <c:v>1086.7349999999999</c:v>
                </c:pt>
                <c:pt idx="276">
                  <c:v>997.70399999999995</c:v>
                </c:pt>
                <c:pt idx="277">
                  <c:v>943.221</c:v>
                </c:pt>
                <c:pt idx="278">
                  <c:v>899.529</c:v>
                </c:pt>
                <c:pt idx="279">
                  <c:v>880.66200000000003</c:v>
                </c:pt>
                <c:pt idx="280">
                  <c:v>858.36900000000003</c:v>
                </c:pt>
                <c:pt idx="281">
                  <c:v>779.51599999999996</c:v>
                </c:pt>
                <c:pt idx="282">
                  <c:v>747.625</c:v>
                </c:pt>
                <c:pt idx="283">
                  <c:v>732.89300000000003</c:v>
                </c:pt>
                <c:pt idx="284">
                  <c:v>718.93600000000004</c:v>
                </c:pt>
                <c:pt idx="285">
                  <c:v>682.37300000000005</c:v>
                </c:pt>
                <c:pt idx="286">
                  <c:v>648.399</c:v>
                </c:pt>
                <c:pt idx="287">
                  <c:v>627.70899999999995</c:v>
                </c:pt>
                <c:pt idx="288">
                  <c:v>604.73400000000004</c:v>
                </c:pt>
                <c:pt idx="289">
                  <c:v>586.40800000000002</c:v>
                </c:pt>
                <c:pt idx="290">
                  <c:v>550.577</c:v>
                </c:pt>
                <c:pt idx="291">
                  <c:v>541.51300000000003</c:v>
                </c:pt>
                <c:pt idx="292">
                  <c:v>535.55499999999995</c:v>
                </c:pt>
                <c:pt idx="293">
                  <c:v>519.81200000000001</c:v>
                </c:pt>
                <c:pt idx="294">
                  <c:v>515.90700000000004</c:v>
                </c:pt>
                <c:pt idx="295">
                  <c:v>534.73299999999995</c:v>
                </c:pt>
                <c:pt idx="296">
                  <c:v>604.94100000000003</c:v>
                </c:pt>
                <c:pt idx="297">
                  <c:v>654.67999999999995</c:v>
                </c:pt>
                <c:pt idx="298">
                  <c:v>732.47699999999998</c:v>
                </c:pt>
                <c:pt idx="299">
                  <c:v>705.77800000000002</c:v>
                </c:pt>
                <c:pt idx="300">
                  <c:v>645.22</c:v>
                </c:pt>
                <c:pt idx="301">
                  <c:v>608.45000000000005</c:v>
                </c:pt>
                <c:pt idx="302">
                  <c:v>604.71900000000005</c:v>
                </c:pt>
                <c:pt idx="303">
                  <c:v>587.44600000000003</c:v>
                </c:pt>
                <c:pt idx="304">
                  <c:v>550.60900000000004</c:v>
                </c:pt>
                <c:pt idx="305">
                  <c:v>518.39300000000003</c:v>
                </c:pt>
                <c:pt idx="306">
                  <c:v>483.20699999999999</c:v>
                </c:pt>
                <c:pt idx="307">
                  <c:v>422.42599999999999</c:v>
                </c:pt>
                <c:pt idx="308">
                  <c:v>455.76400000000001</c:v>
                </c:pt>
                <c:pt idx="309">
                  <c:v>454.31</c:v>
                </c:pt>
                <c:pt idx="310">
                  <c:v>446.17</c:v>
                </c:pt>
                <c:pt idx="311">
                  <c:v>435.00400000000002</c:v>
                </c:pt>
                <c:pt idx="312">
                  <c:v>420.041</c:v>
                </c:pt>
                <c:pt idx="313">
                  <c:v>413.52699999999999</c:v>
                </c:pt>
                <c:pt idx="314">
                  <c:v>402.36900000000003</c:v>
                </c:pt>
                <c:pt idx="315">
                  <c:v>397.69200000000001</c:v>
                </c:pt>
                <c:pt idx="316">
                  <c:v>393.47300000000001</c:v>
                </c:pt>
                <c:pt idx="317">
                  <c:v>382.63</c:v>
                </c:pt>
                <c:pt idx="318">
                  <c:v>364.601</c:v>
                </c:pt>
                <c:pt idx="319">
                  <c:v>363.77699999999999</c:v>
                </c:pt>
                <c:pt idx="320">
                  <c:v>360.15899999999999</c:v>
                </c:pt>
                <c:pt idx="321">
                  <c:v>349.79599999999999</c:v>
                </c:pt>
                <c:pt idx="322">
                  <c:v>343.89400000000001</c:v>
                </c:pt>
                <c:pt idx="323">
                  <c:v>331.09199999999998</c:v>
                </c:pt>
                <c:pt idx="324">
                  <c:v>324.20600000000002</c:v>
                </c:pt>
                <c:pt idx="325">
                  <c:v>320.79599999999999</c:v>
                </c:pt>
                <c:pt idx="326">
                  <c:v>317.78100000000001</c:v>
                </c:pt>
                <c:pt idx="327">
                  <c:v>314.78199999999998</c:v>
                </c:pt>
                <c:pt idx="328">
                  <c:v>312.17</c:v>
                </c:pt>
                <c:pt idx="329">
                  <c:v>311.05500000000001</c:v>
                </c:pt>
                <c:pt idx="330">
                  <c:v>306.245</c:v>
                </c:pt>
                <c:pt idx="331">
                  <c:v>302.93700000000001</c:v>
                </c:pt>
                <c:pt idx="332">
                  <c:v>299.28800000000001</c:v>
                </c:pt>
                <c:pt idx="333">
                  <c:v>290.62900000000002</c:v>
                </c:pt>
                <c:pt idx="334">
                  <c:v>277.87799999999999</c:v>
                </c:pt>
                <c:pt idx="335">
                  <c:v>269.19299999999998</c:v>
                </c:pt>
                <c:pt idx="336">
                  <c:v>263.37400000000002</c:v>
                </c:pt>
                <c:pt idx="337">
                  <c:v>257.62700000000001</c:v>
                </c:pt>
                <c:pt idx="338">
                  <c:v>250.61699999999999</c:v>
                </c:pt>
                <c:pt idx="339">
                  <c:v>247.31200000000001</c:v>
                </c:pt>
                <c:pt idx="340">
                  <c:v>244.36199999999999</c:v>
                </c:pt>
                <c:pt idx="341">
                  <c:v>239.48599999999999</c:v>
                </c:pt>
                <c:pt idx="342">
                  <c:v>234.34100000000001</c:v>
                </c:pt>
                <c:pt idx="343">
                  <c:v>229.57</c:v>
                </c:pt>
                <c:pt idx="344">
                  <c:v>226.732</c:v>
                </c:pt>
                <c:pt idx="345">
                  <c:v>222.06899999999999</c:v>
                </c:pt>
                <c:pt idx="346">
                  <c:v>208.017</c:v>
                </c:pt>
                <c:pt idx="347">
                  <c:v>210.40799999999999</c:v>
                </c:pt>
                <c:pt idx="348">
                  <c:v>207.4</c:v>
                </c:pt>
                <c:pt idx="349">
                  <c:v>203.53200000000001</c:v>
                </c:pt>
                <c:pt idx="350">
                  <c:v>194.15700000000001</c:v>
                </c:pt>
                <c:pt idx="351">
                  <c:v>190.69200000000001</c:v>
                </c:pt>
                <c:pt idx="352">
                  <c:v>188.69200000000001</c:v>
                </c:pt>
                <c:pt idx="353">
                  <c:v>187.839</c:v>
                </c:pt>
                <c:pt idx="354">
                  <c:v>183.88399999999999</c:v>
                </c:pt>
                <c:pt idx="355">
                  <c:v>179.69200000000001</c:v>
                </c:pt>
                <c:pt idx="356">
                  <c:v>177.20099999999999</c:v>
                </c:pt>
                <c:pt idx="357">
                  <c:v>174.459</c:v>
                </c:pt>
                <c:pt idx="358">
                  <c:v>169.03800000000001</c:v>
                </c:pt>
                <c:pt idx="359">
                  <c:v>166.358</c:v>
                </c:pt>
                <c:pt idx="360">
                  <c:v>164.233</c:v>
                </c:pt>
                <c:pt idx="361">
                  <c:v>162.12299999999999</c:v>
                </c:pt>
                <c:pt idx="362">
                  <c:v>159.767</c:v>
                </c:pt>
                <c:pt idx="363">
                  <c:v>155.881</c:v>
                </c:pt>
                <c:pt idx="364">
                  <c:v>151.791</c:v>
                </c:pt>
                <c:pt idx="365">
                  <c:v>148.00700000000001</c:v>
                </c:pt>
                <c:pt idx="366">
                  <c:v>145.51300000000001</c:v>
                </c:pt>
                <c:pt idx="367">
                  <c:v>142.06</c:v>
                </c:pt>
                <c:pt idx="368">
                  <c:v>139.86199999999999</c:v>
                </c:pt>
                <c:pt idx="369">
                  <c:v>137.92500000000001</c:v>
                </c:pt>
                <c:pt idx="370">
                  <c:v>136.00200000000001</c:v>
                </c:pt>
                <c:pt idx="371">
                  <c:v>134.09299999999999</c:v>
                </c:pt>
                <c:pt idx="372">
                  <c:v>132.19900000000001</c:v>
                </c:pt>
                <c:pt idx="373">
                  <c:v>130.31899999999999</c:v>
                </c:pt>
                <c:pt idx="374">
                  <c:v>128.453</c:v>
                </c:pt>
                <c:pt idx="375">
                  <c:v>126.602</c:v>
                </c:pt>
                <c:pt idx="376">
                  <c:v>124.53700000000001</c:v>
                </c:pt>
                <c:pt idx="377">
                  <c:v>121.36</c:v>
                </c:pt>
                <c:pt idx="378">
                  <c:v>119.339</c:v>
                </c:pt>
                <c:pt idx="379">
                  <c:v>117.55800000000001</c:v>
                </c:pt>
                <c:pt idx="380">
                  <c:v>115.574</c:v>
                </c:pt>
                <c:pt idx="381">
                  <c:v>112.52</c:v>
                </c:pt>
                <c:pt idx="382">
                  <c:v>110.57899999999999</c:v>
                </c:pt>
                <c:pt idx="383">
                  <c:v>108.87</c:v>
                </c:pt>
                <c:pt idx="384">
                  <c:v>106.965</c:v>
                </c:pt>
                <c:pt idx="385">
                  <c:v>104.035</c:v>
                </c:pt>
                <c:pt idx="386">
                  <c:v>102.17400000000001</c:v>
                </c:pt>
                <c:pt idx="387">
                  <c:v>100.535</c:v>
                </c:pt>
                <c:pt idx="388">
                  <c:v>98.91</c:v>
                </c:pt>
                <c:pt idx="389">
                  <c:v>97.1</c:v>
                </c:pt>
                <c:pt idx="390">
                  <c:v>94.317999999999998</c:v>
                </c:pt>
                <c:pt idx="391">
                  <c:v>92.551000000000002</c:v>
                </c:pt>
                <c:pt idx="392">
                  <c:v>90.805000000000007</c:v>
                </c:pt>
                <c:pt idx="393">
                  <c:v>88.31</c:v>
                </c:pt>
                <c:pt idx="394">
                  <c:v>87.739000000000004</c:v>
                </c:pt>
                <c:pt idx="395">
                  <c:v>86.417000000000002</c:v>
                </c:pt>
                <c:pt idx="396">
                  <c:v>84.918000000000006</c:v>
                </c:pt>
                <c:pt idx="397">
                  <c:v>83.248999999999995</c:v>
                </c:pt>
                <c:pt idx="398">
                  <c:v>80.686999999999998</c:v>
                </c:pt>
                <c:pt idx="399">
                  <c:v>79.061999999999998</c:v>
                </c:pt>
                <c:pt idx="400">
                  <c:v>77.632000000000005</c:v>
                </c:pt>
                <c:pt idx="401">
                  <c:v>76.216999999999999</c:v>
                </c:pt>
                <c:pt idx="402">
                  <c:v>74.814999999999998</c:v>
                </c:pt>
                <c:pt idx="403">
                  <c:v>73.427000000000007</c:v>
                </c:pt>
                <c:pt idx="404">
                  <c:v>72.052999999999997</c:v>
                </c:pt>
                <c:pt idx="405">
                  <c:v>70.525000000000006</c:v>
                </c:pt>
                <c:pt idx="406">
                  <c:v>68.344999999999999</c:v>
                </c:pt>
                <c:pt idx="407">
                  <c:v>67.846999999999994</c:v>
                </c:pt>
                <c:pt idx="408">
                  <c:v>66.531000000000006</c:v>
                </c:pt>
                <c:pt idx="409">
                  <c:v>64.259</c:v>
                </c:pt>
                <c:pt idx="410">
                  <c:v>62.819000000000003</c:v>
                </c:pt>
                <c:pt idx="411">
                  <c:v>61.555</c:v>
                </c:pt>
                <c:pt idx="412">
                  <c:v>60.459000000000003</c:v>
                </c:pt>
                <c:pt idx="413">
                  <c:v>60.148000000000003</c:v>
                </c:pt>
                <c:pt idx="414">
                  <c:v>59.067</c:v>
                </c:pt>
                <c:pt idx="415">
                  <c:v>57.843000000000004</c:v>
                </c:pt>
                <c:pt idx="416">
                  <c:v>56.633000000000003</c:v>
                </c:pt>
                <c:pt idx="417">
                  <c:v>55.436999999999998</c:v>
                </c:pt>
                <c:pt idx="418">
                  <c:v>54.253999999999998</c:v>
                </c:pt>
                <c:pt idx="419">
                  <c:v>53.23</c:v>
                </c:pt>
                <c:pt idx="420">
                  <c:v>52.939</c:v>
                </c:pt>
                <c:pt idx="421">
                  <c:v>52.072000000000003</c:v>
                </c:pt>
                <c:pt idx="422">
                  <c:v>51.927999999999997</c:v>
                </c:pt>
                <c:pt idx="423">
                  <c:v>51.927999999999997</c:v>
                </c:pt>
                <c:pt idx="424">
                  <c:v>51.784999999999997</c:v>
                </c:pt>
                <c:pt idx="425">
                  <c:v>50.786999999999999</c:v>
                </c:pt>
                <c:pt idx="426">
                  <c:v>49.658000000000001</c:v>
                </c:pt>
                <c:pt idx="427">
                  <c:v>48.96</c:v>
                </c:pt>
                <c:pt idx="428">
                  <c:v>50.222000000000001</c:v>
                </c:pt>
                <c:pt idx="429">
                  <c:v>48.545999999999999</c:v>
                </c:pt>
                <c:pt idx="430">
                  <c:v>46.488999999999997</c:v>
                </c:pt>
                <c:pt idx="431">
                  <c:v>45.277999999999999</c:v>
                </c:pt>
                <c:pt idx="432">
                  <c:v>43.956000000000003</c:v>
                </c:pt>
                <c:pt idx="433">
                  <c:v>41.494999999999997</c:v>
                </c:pt>
                <c:pt idx="434">
                  <c:v>41.238</c:v>
                </c:pt>
                <c:pt idx="435">
                  <c:v>42.393000000000001</c:v>
                </c:pt>
                <c:pt idx="436">
                  <c:v>45.149000000000001</c:v>
                </c:pt>
                <c:pt idx="437">
                  <c:v>48.29</c:v>
                </c:pt>
                <c:pt idx="438">
                  <c:v>55.911000000000001</c:v>
                </c:pt>
                <c:pt idx="439">
                  <c:v>59.996000000000002</c:v>
                </c:pt>
                <c:pt idx="440">
                  <c:v>61.713000000000001</c:v>
                </c:pt>
                <c:pt idx="441">
                  <c:v>63.938000000000002</c:v>
                </c:pt>
                <c:pt idx="442">
                  <c:v>63.036999999999999</c:v>
                </c:pt>
                <c:pt idx="443">
                  <c:v>50.152999999999999</c:v>
                </c:pt>
                <c:pt idx="444">
                  <c:v>44.895000000000003</c:v>
                </c:pt>
                <c:pt idx="445">
                  <c:v>39.618000000000002</c:v>
                </c:pt>
                <c:pt idx="446">
                  <c:v>37.28</c:v>
                </c:pt>
                <c:pt idx="447">
                  <c:v>36.68</c:v>
                </c:pt>
                <c:pt idx="448">
                  <c:v>38.988999999999997</c:v>
                </c:pt>
                <c:pt idx="449">
                  <c:v>41.113999999999997</c:v>
                </c:pt>
                <c:pt idx="450">
                  <c:v>43.039000000000001</c:v>
                </c:pt>
                <c:pt idx="451">
                  <c:v>43.435000000000002</c:v>
                </c:pt>
                <c:pt idx="452">
                  <c:v>41.819000000000003</c:v>
                </c:pt>
                <c:pt idx="453">
                  <c:v>53.302999999999997</c:v>
                </c:pt>
                <c:pt idx="454">
                  <c:v>48.582999999999998</c:v>
                </c:pt>
                <c:pt idx="455">
                  <c:v>41.395000000000003</c:v>
                </c:pt>
                <c:pt idx="456">
                  <c:v>35.661000000000001</c:v>
                </c:pt>
                <c:pt idx="457">
                  <c:v>28.231999999999999</c:v>
                </c:pt>
                <c:pt idx="458">
                  <c:v>25.669</c:v>
                </c:pt>
                <c:pt idx="459">
                  <c:v>23.637</c:v>
                </c:pt>
                <c:pt idx="460">
                  <c:v>22.699000000000002</c:v>
                </c:pt>
                <c:pt idx="461">
                  <c:v>21.965</c:v>
                </c:pt>
                <c:pt idx="462">
                  <c:v>21.332999999999998</c:v>
                </c:pt>
                <c:pt idx="463">
                  <c:v>21.242999999999999</c:v>
                </c:pt>
                <c:pt idx="464">
                  <c:v>21.154</c:v>
                </c:pt>
                <c:pt idx="465">
                  <c:v>20.535</c:v>
                </c:pt>
                <c:pt idx="466">
                  <c:v>19.925000000000001</c:v>
                </c:pt>
                <c:pt idx="467">
                  <c:v>19.925000000000001</c:v>
                </c:pt>
                <c:pt idx="468">
                  <c:v>20.535</c:v>
                </c:pt>
                <c:pt idx="469">
                  <c:v>21.425999999999998</c:v>
                </c:pt>
                <c:pt idx="470">
                  <c:v>23.452000000000002</c:v>
                </c:pt>
                <c:pt idx="471">
                  <c:v>25.568000000000001</c:v>
                </c:pt>
                <c:pt idx="472">
                  <c:v>26.561</c:v>
                </c:pt>
                <c:pt idx="473">
                  <c:v>27.373000000000001</c:v>
                </c:pt>
                <c:pt idx="474">
                  <c:v>28.196999999999999</c:v>
                </c:pt>
                <c:pt idx="475">
                  <c:v>29.033999999999999</c:v>
                </c:pt>
                <c:pt idx="476">
                  <c:v>29.459</c:v>
                </c:pt>
                <c:pt idx="477">
                  <c:v>27.478999999999999</c:v>
                </c:pt>
                <c:pt idx="478">
                  <c:v>25.669</c:v>
                </c:pt>
                <c:pt idx="479">
                  <c:v>23.27</c:v>
                </c:pt>
                <c:pt idx="480">
                  <c:v>20.454000000000001</c:v>
                </c:pt>
                <c:pt idx="481">
                  <c:v>21.337</c:v>
                </c:pt>
                <c:pt idx="482">
                  <c:v>23.745000000000001</c:v>
                </c:pt>
                <c:pt idx="483">
                  <c:v>28.443999999999999</c:v>
                </c:pt>
                <c:pt idx="484">
                  <c:v>35.313000000000002</c:v>
                </c:pt>
                <c:pt idx="485">
                  <c:v>42.814</c:v>
                </c:pt>
                <c:pt idx="486">
                  <c:v>47.584000000000003</c:v>
                </c:pt>
                <c:pt idx="487">
                  <c:v>64.426000000000002</c:v>
                </c:pt>
                <c:pt idx="488">
                  <c:v>172.011</c:v>
                </c:pt>
                <c:pt idx="489">
                  <c:v>88.585999999999999</c:v>
                </c:pt>
                <c:pt idx="490">
                  <c:v>198.28299999999999</c:v>
                </c:pt>
                <c:pt idx="491">
                  <c:v>142.88</c:v>
                </c:pt>
                <c:pt idx="492">
                  <c:v>131.74600000000001</c:v>
                </c:pt>
                <c:pt idx="493">
                  <c:v>94.811999999999998</c:v>
                </c:pt>
                <c:pt idx="494">
                  <c:v>80.114999999999995</c:v>
                </c:pt>
                <c:pt idx="495">
                  <c:v>49.555999999999997</c:v>
                </c:pt>
                <c:pt idx="496">
                  <c:v>42.537999999999997</c:v>
                </c:pt>
                <c:pt idx="497">
                  <c:v>36.933999999999997</c:v>
                </c:pt>
                <c:pt idx="498">
                  <c:v>35.494999999999997</c:v>
                </c:pt>
                <c:pt idx="499">
                  <c:v>35.500999999999998</c:v>
                </c:pt>
                <c:pt idx="500">
                  <c:v>34.055999999999997</c:v>
                </c:pt>
                <c:pt idx="501">
                  <c:v>45.911999999999999</c:v>
                </c:pt>
                <c:pt idx="502">
                  <c:v>55.381999999999998</c:v>
                </c:pt>
                <c:pt idx="503">
                  <c:v>80.337000000000003</c:v>
                </c:pt>
                <c:pt idx="504">
                  <c:v>74.370999999999995</c:v>
                </c:pt>
                <c:pt idx="505">
                  <c:v>60.997</c:v>
                </c:pt>
                <c:pt idx="506">
                  <c:v>51.97</c:v>
                </c:pt>
                <c:pt idx="507">
                  <c:v>43.881999999999998</c:v>
                </c:pt>
                <c:pt idx="508">
                  <c:v>35.183</c:v>
                </c:pt>
                <c:pt idx="509">
                  <c:v>31.416</c:v>
                </c:pt>
                <c:pt idx="510">
                  <c:v>28.099</c:v>
                </c:pt>
                <c:pt idx="511">
                  <c:v>28.719000000000001</c:v>
                </c:pt>
                <c:pt idx="512">
                  <c:v>27.890999999999998</c:v>
                </c:pt>
                <c:pt idx="513">
                  <c:v>25.18</c:v>
                </c:pt>
                <c:pt idx="514">
                  <c:v>23.448</c:v>
                </c:pt>
                <c:pt idx="515">
                  <c:v>22.239000000000001</c:v>
                </c:pt>
                <c:pt idx="516">
                  <c:v>22.699000000000002</c:v>
                </c:pt>
                <c:pt idx="517">
                  <c:v>23.637</c:v>
                </c:pt>
                <c:pt idx="518">
                  <c:v>25.669</c:v>
                </c:pt>
                <c:pt idx="519">
                  <c:v>27.478999999999999</c:v>
                </c:pt>
                <c:pt idx="520">
                  <c:v>29.782</c:v>
                </c:pt>
                <c:pt idx="521">
                  <c:v>31.626999999999999</c:v>
                </c:pt>
                <c:pt idx="522">
                  <c:v>33.651000000000003</c:v>
                </c:pt>
                <c:pt idx="523">
                  <c:v>37.670999999999999</c:v>
                </c:pt>
                <c:pt idx="524">
                  <c:v>63.652000000000001</c:v>
                </c:pt>
                <c:pt idx="525">
                  <c:v>210.04</c:v>
                </c:pt>
                <c:pt idx="526">
                  <c:v>209.60499999999999</c:v>
                </c:pt>
                <c:pt idx="527">
                  <c:v>137.69999999999999</c:v>
                </c:pt>
                <c:pt idx="528">
                  <c:v>275.69299999999998</c:v>
                </c:pt>
                <c:pt idx="529">
                  <c:v>287.07100000000003</c:v>
                </c:pt>
                <c:pt idx="530">
                  <c:v>205.54900000000001</c:v>
                </c:pt>
                <c:pt idx="531">
                  <c:v>104.50700000000001</c:v>
                </c:pt>
                <c:pt idx="532">
                  <c:v>91.941000000000003</c:v>
                </c:pt>
                <c:pt idx="533">
                  <c:v>146.08799999999999</c:v>
                </c:pt>
                <c:pt idx="534">
                  <c:v>140.21600000000001</c:v>
                </c:pt>
                <c:pt idx="535">
                  <c:v>112.35299999999999</c:v>
                </c:pt>
                <c:pt idx="536">
                  <c:v>169.202</c:v>
                </c:pt>
                <c:pt idx="537">
                  <c:v>50.558999999999997</c:v>
                </c:pt>
                <c:pt idx="538">
                  <c:v>42.44</c:v>
                </c:pt>
                <c:pt idx="539">
                  <c:v>43.56</c:v>
                </c:pt>
                <c:pt idx="540">
                  <c:v>46.530999999999999</c:v>
                </c:pt>
                <c:pt idx="541">
                  <c:v>58.597999999999999</c:v>
                </c:pt>
                <c:pt idx="542">
                  <c:v>93.346999999999994</c:v>
                </c:pt>
                <c:pt idx="543">
                  <c:v>228.512</c:v>
                </c:pt>
                <c:pt idx="544">
                  <c:v>282.37400000000002</c:v>
                </c:pt>
                <c:pt idx="545">
                  <c:v>328.35199999999998</c:v>
                </c:pt>
                <c:pt idx="546">
                  <c:v>277.42599999999999</c:v>
                </c:pt>
                <c:pt idx="547">
                  <c:v>299.22800000000001</c:v>
                </c:pt>
                <c:pt idx="548">
                  <c:v>383.52199999999999</c:v>
                </c:pt>
                <c:pt idx="549">
                  <c:v>554.81399999999996</c:v>
                </c:pt>
                <c:pt idx="550">
                  <c:v>600.12199999999996</c:v>
                </c:pt>
                <c:pt idx="551">
                  <c:v>671.86699999999996</c:v>
                </c:pt>
                <c:pt idx="552">
                  <c:v>753.88699999999994</c:v>
                </c:pt>
                <c:pt idx="553">
                  <c:v>960.71799999999996</c:v>
                </c:pt>
                <c:pt idx="554">
                  <c:v>826.78700000000003</c:v>
                </c:pt>
                <c:pt idx="555">
                  <c:v>796.99099999999999</c:v>
                </c:pt>
                <c:pt idx="556">
                  <c:v>909.10799999999995</c:v>
                </c:pt>
                <c:pt idx="557">
                  <c:v>1560.3779999999999</c:v>
                </c:pt>
                <c:pt idx="558">
                  <c:v>1446.249</c:v>
                </c:pt>
                <c:pt idx="559">
                  <c:v>993.87</c:v>
                </c:pt>
                <c:pt idx="560">
                  <c:v>1034.5050000000001</c:v>
                </c:pt>
                <c:pt idx="561">
                  <c:v>1163.655</c:v>
                </c:pt>
                <c:pt idx="562">
                  <c:v>1017.514</c:v>
                </c:pt>
                <c:pt idx="563">
                  <c:v>1096.626</c:v>
                </c:pt>
                <c:pt idx="564">
                  <c:v>1538.931</c:v>
                </c:pt>
                <c:pt idx="565">
                  <c:v>1837.5309999999999</c:v>
                </c:pt>
                <c:pt idx="566">
                  <c:v>1810.2</c:v>
                </c:pt>
                <c:pt idx="567">
                  <c:v>2089.6930000000002</c:v>
                </c:pt>
                <c:pt idx="568">
                  <c:v>2123.7829999999999</c:v>
                </c:pt>
                <c:pt idx="569">
                  <c:v>2394.44</c:v>
                </c:pt>
                <c:pt idx="570">
                  <c:v>3122.9520000000002</c:v>
                </c:pt>
                <c:pt idx="571">
                  <c:v>2908.6909999999998</c:v>
                </c:pt>
                <c:pt idx="572">
                  <c:v>2283.2109444444445</c:v>
                </c:pt>
                <c:pt idx="573">
                  <c:v>2327.8544666666662</c:v>
                </c:pt>
                <c:pt idx="574">
                  <c:v>2666.4611875000001</c:v>
                </c:pt>
                <c:pt idx="575">
                  <c:v>2367.1935882352936</c:v>
                </c:pt>
                <c:pt idx="576">
                  <c:v>2697.1630588235298</c:v>
                </c:pt>
                <c:pt idx="577">
                  <c:v>2596.0955000000004</c:v>
                </c:pt>
                <c:pt idx="578">
                  <c:v>2351.9316666666664</c:v>
                </c:pt>
                <c:pt idx="579">
                  <c:v>2358.0084374999997</c:v>
                </c:pt>
                <c:pt idx="580">
                  <c:v>2336.6052222222224</c:v>
                </c:pt>
                <c:pt idx="581">
                  <c:v>1639.575</c:v>
                </c:pt>
                <c:pt idx="582">
                  <c:v>3004.9470000000001</c:v>
                </c:pt>
                <c:pt idx="583">
                  <c:v>2457.8542352941181</c:v>
                </c:pt>
                <c:pt idx="584">
                  <c:v>2712.1289999999999</c:v>
                </c:pt>
                <c:pt idx="585">
                  <c:v>2261.8020000000001</c:v>
                </c:pt>
                <c:pt idx="586">
                  <c:v>2083.8679999999999</c:v>
                </c:pt>
                <c:pt idx="587">
                  <c:v>2350.076</c:v>
                </c:pt>
                <c:pt idx="588">
                  <c:v>2378.3445624999999</c:v>
                </c:pt>
                <c:pt idx="589">
                  <c:v>2332.4523124999996</c:v>
                </c:pt>
                <c:pt idx="590">
                  <c:v>2224.6261249999998</c:v>
                </c:pt>
                <c:pt idx="591">
                  <c:v>2585.4899375</c:v>
                </c:pt>
                <c:pt idx="592">
                  <c:v>1709.335</c:v>
                </c:pt>
                <c:pt idx="593">
                  <c:v>3211.4070000000002</c:v>
                </c:pt>
                <c:pt idx="594">
                  <c:v>2981.9540000000002</c:v>
                </c:pt>
                <c:pt idx="595">
                  <c:v>2852.511</c:v>
                </c:pt>
                <c:pt idx="596">
                  <c:v>2720.3090000000002</c:v>
                </c:pt>
                <c:pt idx="597">
                  <c:v>2671.0639999999999</c:v>
                </c:pt>
                <c:pt idx="598">
                  <c:v>2648.9929999999999</c:v>
                </c:pt>
                <c:pt idx="599">
                  <c:v>2655.02</c:v>
                </c:pt>
                <c:pt idx="600">
                  <c:v>2859.0189999999998</c:v>
                </c:pt>
                <c:pt idx="601">
                  <c:v>3105.7840000000001</c:v>
                </c:pt>
                <c:pt idx="602">
                  <c:v>3352.7170000000001</c:v>
                </c:pt>
                <c:pt idx="603">
                  <c:v>1895.1432941176472</c:v>
                </c:pt>
                <c:pt idx="604">
                  <c:v>3128.076</c:v>
                </c:pt>
                <c:pt idx="605">
                  <c:v>1771.1528421052633</c:v>
                </c:pt>
                <c:pt idx="606">
                  <c:v>1802.3272222222224</c:v>
                </c:pt>
                <c:pt idx="607">
                  <c:v>1703.2552222222221</c:v>
                </c:pt>
                <c:pt idx="608">
                  <c:v>1261.02</c:v>
                </c:pt>
                <c:pt idx="609">
                  <c:v>2509.627</c:v>
                </c:pt>
                <c:pt idx="610">
                  <c:v>2698.4229999999998</c:v>
                </c:pt>
                <c:pt idx="611">
                  <c:v>1603.6793000000002</c:v>
                </c:pt>
                <c:pt idx="612">
                  <c:v>1630.953</c:v>
                </c:pt>
                <c:pt idx="613">
                  <c:v>1430.883</c:v>
                </c:pt>
                <c:pt idx="614">
                  <c:v>1495.1314736842103</c:v>
                </c:pt>
                <c:pt idx="615">
                  <c:v>1388.1</c:v>
                </c:pt>
                <c:pt idx="616">
                  <c:v>2389.08</c:v>
                </c:pt>
                <c:pt idx="617">
                  <c:v>1906.2860000000001</c:v>
                </c:pt>
                <c:pt idx="618">
                  <c:v>1743.0129999999999</c:v>
                </c:pt>
                <c:pt idx="619">
                  <c:v>1594.721</c:v>
                </c:pt>
                <c:pt idx="620">
                  <c:v>1406.3219999999999</c:v>
                </c:pt>
                <c:pt idx="621">
                  <c:v>1283.7729999999999</c:v>
                </c:pt>
                <c:pt idx="622">
                  <c:v>1253.884</c:v>
                </c:pt>
                <c:pt idx="623">
                  <c:v>1231.2049999999999</c:v>
                </c:pt>
                <c:pt idx="624">
                  <c:v>1411.2909999999999</c:v>
                </c:pt>
                <c:pt idx="625">
                  <c:v>1364.0740000000001</c:v>
                </c:pt>
                <c:pt idx="626">
                  <c:v>1491.0830000000001</c:v>
                </c:pt>
                <c:pt idx="627">
                  <c:v>1618.367</c:v>
                </c:pt>
                <c:pt idx="628">
                  <c:v>1741.0650000000001</c:v>
                </c:pt>
                <c:pt idx="629">
                  <c:v>1799.883</c:v>
                </c:pt>
                <c:pt idx="630">
                  <c:v>1720.63</c:v>
                </c:pt>
                <c:pt idx="631">
                  <c:v>1658.6980000000001</c:v>
                </c:pt>
                <c:pt idx="632">
                  <c:v>1526.09</c:v>
                </c:pt>
                <c:pt idx="633">
                  <c:v>1453.4780000000001</c:v>
                </c:pt>
                <c:pt idx="634">
                  <c:v>1324.8340000000001</c:v>
                </c:pt>
                <c:pt idx="635">
                  <c:v>1154.625</c:v>
                </c:pt>
                <c:pt idx="636">
                  <c:v>1043.078</c:v>
                </c:pt>
                <c:pt idx="637">
                  <c:v>1014.1660000000001</c:v>
                </c:pt>
                <c:pt idx="638">
                  <c:v>997.53399999999999</c:v>
                </c:pt>
                <c:pt idx="639">
                  <c:v>980.36800000000005</c:v>
                </c:pt>
                <c:pt idx="640">
                  <c:v>957.29100000000005</c:v>
                </c:pt>
                <c:pt idx="641">
                  <c:v>919.928</c:v>
                </c:pt>
                <c:pt idx="642">
                  <c:v>871.07899999999995</c:v>
                </c:pt>
                <c:pt idx="643">
                  <c:v>829.85400000000004</c:v>
                </c:pt>
                <c:pt idx="644">
                  <c:v>795.8</c:v>
                </c:pt>
                <c:pt idx="645">
                  <c:v>770.30799999999999</c:v>
                </c:pt>
                <c:pt idx="646">
                  <c:v>748.21400000000006</c:v>
                </c:pt>
                <c:pt idx="647">
                  <c:v>734.66300000000001</c:v>
                </c:pt>
                <c:pt idx="648">
                  <c:v>708.54600000000005</c:v>
                </c:pt>
                <c:pt idx="649">
                  <c:v>680.07100000000003</c:v>
                </c:pt>
                <c:pt idx="650">
                  <c:v>667.17499999999995</c:v>
                </c:pt>
                <c:pt idx="651">
                  <c:v>651.66899999999998</c:v>
                </c:pt>
                <c:pt idx="652">
                  <c:v>641.798</c:v>
                </c:pt>
                <c:pt idx="653">
                  <c:v>632.01700000000005</c:v>
                </c:pt>
                <c:pt idx="654">
                  <c:v>616.95299999999997</c:v>
                </c:pt>
                <c:pt idx="655">
                  <c:v>607.89400000000001</c:v>
                </c:pt>
                <c:pt idx="656">
                  <c:v>603.12900000000002</c:v>
                </c:pt>
                <c:pt idx="657">
                  <c:v>595.77800000000002</c:v>
                </c:pt>
                <c:pt idx="658">
                  <c:v>571.90599999999995</c:v>
                </c:pt>
                <c:pt idx="659">
                  <c:v>558.11099999999999</c:v>
                </c:pt>
                <c:pt idx="660">
                  <c:v>549.02700000000004</c:v>
                </c:pt>
                <c:pt idx="661">
                  <c:v>539.52200000000005</c:v>
                </c:pt>
                <c:pt idx="662">
                  <c:v>534.12599999999998</c:v>
                </c:pt>
                <c:pt idx="663">
                  <c:v>494.81599999999997</c:v>
                </c:pt>
                <c:pt idx="664">
                  <c:v>493.32600000000002</c:v>
                </c:pt>
                <c:pt idx="665">
                  <c:v>491.90199999999999</c:v>
                </c:pt>
                <c:pt idx="666">
                  <c:v>492.38099999999997</c:v>
                </c:pt>
                <c:pt idx="667">
                  <c:v>480.60500000000002</c:v>
                </c:pt>
                <c:pt idx="668">
                  <c:v>474.06700000000001</c:v>
                </c:pt>
                <c:pt idx="669">
                  <c:v>475.93799999999999</c:v>
                </c:pt>
                <c:pt idx="670">
                  <c:v>459.78800000000001</c:v>
                </c:pt>
                <c:pt idx="671">
                  <c:v>452.495</c:v>
                </c:pt>
                <c:pt idx="672">
                  <c:v>439.899</c:v>
                </c:pt>
                <c:pt idx="673">
                  <c:v>428.80399999999997</c:v>
                </c:pt>
                <c:pt idx="674">
                  <c:v>418.73</c:v>
                </c:pt>
                <c:pt idx="675">
                  <c:v>411.79500000000002</c:v>
                </c:pt>
                <c:pt idx="676">
                  <c:v>407.49400000000003</c:v>
                </c:pt>
                <c:pt idx="677">
                  <c:v>401.51299999999998</c:v>
                </c:pt>
                <c:pt idx="678">
                  <c:v>397.69200000000001</c:v>
                </c:pt>
                <c:pt idx="679">
                  <c:v>394.31200000000001</c:v>
                </c:pt>
                <c:pt idx="680">
                  <c:v>391.78699999999998</c:v>
                </c:pt>
                <c:pt idx="681">
                  <c:v>396.43599999999998</c:v>
                </c:pt>
                <c:pt idx="682">
                  <c:v>417.05799999999999</c:v>
                </c:pt>
                <c:pt idx="683">
                  <c:v>452.11500000000001</c:v>
                </c:pt>
                <c:pt idx="684">
                  <c:v>466.80200000000002</c:v>
                </c:pt>
                <c:pt idx="685">
                  <c:v>408.62</c:v>
                </c:pt>
                <c:pt idx="686">
                  <c:v>367.495</c:v>
                </c:pt>
                <c:pt idx="687">
                  <c:v>350.59</c:v>
                </c:pt>
                <c:pt idx="688">
                  <c:v>348.21</c:v>
                </c:pt>
                <c:pt idx="689">
                  <c:v>345.45400000000001</c:v>
                </c:pt>
                <c:pt idx="690">
                  <c:v>342.31900000000002</c:v>
                </c:pt>
                <c:pt idx="691">
                  <c:v>339.58699999999999</c:v>
                </c:pt>
                <c:pt idx="692">
                  <c:v>338.42099999999999</c:v>
                </c:pt>
                <c:pt idx="693">
                  <c:v>333.00700000000001</c:v>
                </c:pt>
                <c:pt idx="694">
                  <c:v>325.36099999999999</c:v>
                </c:pt>
                <c:pt idx="695">
                  <c:v>310.32799999999997</c:v>
                </c:pt>
                <c:pt idx="696">
                  <c:v>302.21199999999999</c:v>
                </c:pt>
                <c:pt idx="697">
                  <c:v>291.702</c:v>
                </c:pt>
                <c:pt idx="698">
                  <c:v>283.14499999999998</c:v>
                </c:pt>
                <c:pt idx="699">
                  <c:v>277.51499999999999</c:v>
                </c:pt>
                <c:pt idx="700">
                  <c:v>273.33999999999997</c:v>
                </c:pt>
                <c:pt idx="701">
                  <c:v>263.04899999999998</c:v>
                </c:pt>
                <c:pt idx="702">
                  <c:v>250.62799999999999</c:v>
                </c:pt>
                <c:pt idx="703">
                  <c:v>242.08500000000001</c:v>
                </c:pt>
                <c:pt idx="704">
                  <c:v>233.399</c:v>
                </c:pt>
                <c:pt idx="705">
                  <c:v>218.68700000000001</c:v>
                </c:pt>
                <c:pt idx="706">
                  <c:v>201.482</c:v>
                </c:pt>
                <c:pt idx="707">
                  <c:v>193.286</c:v>
                </c:pt>
                <c:pt idx="708">
                  <c:v>186.72900000000001</c:v>
                </c:pt>
                <c:pt idx="709">
                  <c:v>171.50200000000001</c:v>
                </c:pt>
                <c:pt idx="710">
                  <c:v>159.53700000000001</c:v>
                </c:pt>
                <c:pt idx="711">
                  <c:v>145.08099999999999</c:v>
                </c:pt>
                <c:pt idx="712">
                  <c:v>128.036</c:v>
                </c:pt>
                <c:pt idx="713">
                  <c:v>119.572</c:v>
                </c:pt>
                <c:pt idx="714">
                  <c:v>114.048</c:v>
                </c:pt>
                <c:pt idx="715">
                  <c:v>109.29900000000001</c:v>
                </c:pt>
                <c:pt idx="716">
                  <c:v>106.548</c:v>
                </c:pt>
                <c:pt idx="717">
                  <c:v>100.95099999999999</c:v>
                </c:pt>
                <c:pt idx="718">
                  <c:v>97.501000000000005</c:v>
                </c:pt>
                <c:pt idx="719">
                  <c:v>95.703000000000003</c:v>
                </c:pt>
                <c:pt idx="720">
                  <c:v>94.316999999999993</c:v>
                </c:pt>
                <c:pt idx="721">
                  <c:v>93.923000000000002</c:v>
                </c:pt>
                <c:pt idx="722">
                  <c:v>92.551000000000002</c:v>
                </c:pt>
                <c:pt idx="723">
                  <c:v>90.423000000000002</c:v>
                </c:pt>
                <c:pt idx="724">
                  <c:v>85.114000000000004</c:v>
                </c:pt>
                <c:pt idx="725">
                  <c:v>80.332999999999998</c:v>
                </c:pt>
                <c:pt idx="726">
                  <c:v>75.171000000000006</c:v>
                </c:pt>
                <c:pt idx="727">
                  <c:v>72.055000000000007</c:v>
                </c:pt>
                <c:pt idx="728">
                  <c:v>69.515000000000001</c:v>
                </c:pt>
                <c:pt idx="729">
                  <c:v>68.013000000000005</c:v>
                </c:pt>
                <c:pt idx="730">
                  <c:v>66.694000000000003</c:v>
                </c:pt>
                <c:pt idx="731">
                  <c:v>65.388999999999996</c:v>
                </c:pt>
                <c:pt idx="732">
                  <c:v>64.096999999999994</c:v>
                </c:pt>
                <c:pt idx="733">
                  <c:v>62.819000000000003</c:v>
                </c:pt>
                <c:pt idx="734">
                  <c:v>61.710999999999999</c:v>
                </c:pt>
                <c:pt idx="735">
                  <c:v>61.396999999999998</c:v>
                </c:pt>
                <c:pt idx="736">
                  <c:v>61.567999999999998</c:v>
                </c:pt>
                <c:pt idx="737">
                  <c:v>68.027000000000001</c:v>
                </c:pt>
                <c:pt idx="738">
                  <c:v>68.013000000000005</c:v>
                </c:pt>
                <c:pt idx="739">
                  <c:v>66.694000000000003</c:v>
                </c:pt>
                <c:pt idx="740">
                  <c:v>65.388999999999996</c:v>
                </c:pt>
                <c:pt idx="741">
                  <c:v>64.096999999999994</c:v>
                </c:pt>
                <c:pt idx="742">
                  <c:v>62.819000000000003</c:v>
                </c:pt>
                <c:pt idx="743">
                  <c:v>61.088999999999999</c:v>
                </c:pt>
                <c:pt idx="744">
                  <c:v>57.091000000000001</c:v>
                </c:pt>
                <c:pt idx="745">
                  <c:v>55.436999999999998</c:v>
                </c:pt>
                <c:pt idx="746">
                  <c:v>54.253999999999998</c:v>
                </c:pt>
                <c:pt idx="747">
                  <c:v>53.085000000000001</c:v>
                </c:pt>
                <c:pt idx="748">
                  <c:v>51.929000000000002</c:v>
                </c:pt>
                <c:pt idx="749">
                  <c:v>50.786999999999999</c:v>
                </c:pt>
                <c:pt idx="750">
                  <c:v>49.798000000000002</c:v>
                </c:pt>
                <c:pt idx="751">
                  <c:v>49.518000000000001</c:v>
                </c:pt>
                <c:pt idx="752">
                  <c:v>48.680999999999997</c:v>
                </c:pt>
                <c:pt idx="753">
                  <c:v>48.404000000000003</c:v>
                </c:pt>
                <c:pt idx="754">
                  <c:v>47.578000000000003</c:v>
                </c:pt>
                <c:pt idx="755">
                  <c:v>47.44</c:v>
                </c:pt>
                <c:pt idx="756">
                  <c:v>47.44</c:v>
                </c:pt>
                <c:pt idx="757">
                  <c:v>47.44</c:v>
                </c:pt>
                <c:pt idx="758">
                  <c:v>47.167999999999999</c:v>
                </c:pt>
                <c:pt idx="759">
                  <c:v>45.412999999999997</c:v>
                </c:pt>
                <c:pt idx="760">
                  <c:v>44.216000000000001</c:v>
                </c:pt>
                <c:pt idx="761">
                  <c:v>43.167999999999999</c:v>
                </c:pt>
                <c:pt idx="762">
                  <c:v>42.133000000000003</c:v>
                </c:pt>
                <c:pt idx="763">
                  <c:v>41.238</c:v>
                </c:pt>
                <c:pt idx="764">
                  <c:v>41.110999999999997</c:v>
                </c:pt>
                <c:pt idx="765">
                  <c:v>40.984000000000002</c:v>
                </c:pt>
                <c:pt idx="766">
                  <c:v>40.353999999999999</c:v>
                </c:pt>
                <c:pt idx="767">
                  <c:v>40.984000000000002</c:v>
                </c:pt>
                <c:pt idx="768">
                  <c:v>40.984000000000002</c:v>
                </c:pt>
                <c:pt idx="769">
                  <c:v>40.228000000000002</c:v>
                </c:pt>
                <c:pt idx="770">
                  <c:v>40.101999999999997</c:v>
                </c:pt>
                <c:pt idx="771">
                  <c:v>40.101999999999997</c:v>
                </c:pt>
                <c:pt idx="772">
                  <c:v>39.978000000000002</c:v>
                </c:pt>
                <c:pt idx="773">
                  <c:v>39.231000000000002</c:v>
                </c:pt>
                <c:pt idx="774">
                  <c:v>38.984000000000002</c:v>
                </c:pt>
                <c:pt idx="775">
                  <c:v>38.247999999999998</c:v>
                </c:pt>
                <c:pt idx="776">
                  <c:v>38.003999999999998</c:v>
                </c:pt>
                <c:pt idx="777">
                  <c:v>37.158000000000001</c:v>
                </c:pt>
                <c:pt idx="778">
                  <c:v>36.203000000000003</c:v>
                </c:pt>
                <c:pt idx="779">
                  <c:v>35.377000000000002</c:v>
                </c:pt>
                <c:pt idx="780">
                  <c:v>35.143000000000001</c:v>
                </c:pt>
                <c:pt idx="781">
                  <c:v>34.332000000000001</c:v>
                </c:pt>
                <c:pt idx="782">
                  <c:v>33.758000000000003</c:v>
                </c:pt>
                <c:pt idx="783">
                  <c:v>35.145000000000003</c:v>
                </c:pt>
                <c:pt idx="784">
                  <c:v>36.084000000000003</c:v>
                </c:pt>
                <c:pt idx="785">
                  <c:v>36.201999999999998</c:v>
                </c:pt>
                <c:pt idx="786">
                  <c:v>36.320999999999998</c:v>
                </c:pt>
                <c:pt idx="787">
                  <c:v>37.036999999999999</c:v>
                </c:pt>
                <c:pt idx="788">
                  <c:v>38.018999999999998</c:v>
                </c:pt>
                <c:pt idx="789">
                  <c:v>33.533999999999999</c:v>
                </c:pt>
                <c:pt idx="790">
                  <c:v>31.736000000000001</c:v>
                </c:pt>
                <c:pt idx="791">
                  <c:v>30.748000000000001</c:v>
                </c:pt>
                <c:pt idx="792">
                  <c:v>30.099</c:v>
                </c:pt>
                <c:pt idx="793">
                  <c:v>30.748000000000001</c:v>
                </c:pt>
                <c:pt idx="794">
                  <c:v>31.623999999999999</c:v>
                </c:pt>
                <c:pt idx="795">
                  <c:v>32.514000000000003</c:v>
                </c:pt>
                <c:pt idx="796">
                  <c:v>33.189</c:v>
                </c:pt>
                <c:pt idx="797">
                  <c:v>34.523000000000003</c:v>
                </c:pt>
                <c:pt idx="798">
                  <c:v>46.710999999999999</c:v>
                </c:pt>
                <c:pt idx="799">
                  <c:v>50.933999999999997</c:v>
                </c:pt>
                <c:pt idx="800">
                  <c:v>53.963999999999999</c:v>
                </c:pt>
                <c:pt idx="801">
                  <c:v>55.587000000000003</c:v>
                </c:pt>
                <c:pt idx="802">
                  <c:v>56.643000000000001</c:v>
                </c:pt>
                <c:pt idx="803">
                  <c:v>57.66</c:v>
                </c:pt>
                <c:pt idx="804">
                  <c:v>104.857</c:v>
                </c:pt>
                <c:pt idx="805">
                  <c:v>167.15100000000001</c:v>
                </c:pt>
                <c:pt idx="806">
                  <c:v>180.93600000000001</c:v>
                </c:pt>
                <c:pt idx="807">
                  <c:v>144.17500000000001</c:v>
                </c:pt>
                <c:pt idx="808">
                  <c:v>106.652</c:v>
                </c:pt>
                <c:pt idx="809">
                  <c:v>82.962999999999994</c:v>
                </c:pt>
                <c:pt idx="810">
                  <c:v>81.132999999999996</c:v>
                </c:pt>
                <c:pt idx="811">
                  <c:v>82.722999999999999</c:v>
                </c:pt>
                <c:pt idx="812">
                  <c:v>214.67500000000001</c:v>
                </c:pt>
                <c:pt idx="813">
                  <c:v>240.65299999999999</c:v>
                </c:pt>
                <c:pt idx="814">
                  <c:v>192.46</c:v>
                </c:pt>
                <c:pt idx="815">
                  <c:v>154.20099999999999</c:v>
                </c:pt>
                <c:pt idx="816">
                  <c:v>89.227000000000004</c:v>
                </c:pt>
                <c:pt idx="817">
                  <c:v>76.224000000000004</c:v>
                </c:pt>
                <c:pt idx="818">
                  <c:v>72.397999999999996</c:v>
                </c:pt>
                <c:pt idx="819">
                  <c:v>0</c:v>
                </c:pt>
                <c:pt idx="820">
                  <c:v>33.533999999999999</c:v>
                </c:pt>
                <c:pt idx="821">
                  <c:v>31.736000000000001</c:v>
                </c:pt>
                <c:pt idx="822">
                  <c:v>30.748000000000001</c:v>
                </c:pt>
                <c:pt idx="823">
                  <c:v>30.099</c:v>
                </c:pt>
                <c:pt idx="824">
                  <c:v>30.748000000000001</c:v>
                </c:pt>
                <c:pt idx="825">
                  <c:v>31.623999999999999</c:v>
                </c:pt>
                <c:pt idx="826">
                  <c:v>32.514000000000003</c:v>
                </c:pt>
                <c:pt idx="827">
                  <c:v>33.189</c:v>
                </c:pt>
                <c:pt idx="828">
                  <c:v>34.523000000000003</c:v>
                </c:pt>
                <c:pt idx="829">
                  <c:v>46.710999999999999</c:v>
                </c:pt>
                <c:pt idx="830">
                  <c:v>50.933999999999997</c:v>
                </c:pt>
                <c:pt idx="831">
                  <c:v>53.963999999999999</c:v>
                </c:pt>
                <c:pt idx="832">
                  <c:v>55.587000000000003</c:v>
                </c:pt>
                <c:pt idx="833">
                  <c:v>56.643000000000001</c:v>
                </c:pt>
                <c:pt idx="834">
                  <c:v>57.66</c:v>
                </c:pt>
                <c:pt idx="835">
                  <c:v>104.857</c:v>
                </c:pt>
                <c:pt idx="836">
                  <c:v>167.15100000000001</c:v>
                </c:pt>
                <c:pt idx="837">
                  <c:v>180.93600000000001</c:v>
                </c:pt>
                <c:pt idx="838">
                  <c:v>144.17500000000001</c:v>
                </c:pt>
                <c:pt idx="839">
                  <c:v>106.652</c:v>
                </c:pt>
                <c:pt idx="840">
                  <c:v>82.962999999999994</c:v>
                </c:pt>
                <c:pt idx="841">
                  <c:v>81.132999999999996</c:v>
                </c:pt>
                <c:pt idx="842">
                  <c:v>82.722999999999999</c:v>
                </c:pt>
                <c:pt idx="843">
                  <c:v>214.67500000000001</c:v>
                </c:pt>
                <c:pt idx="844">
                  <c:v>240.65299999999999</c:v>
                </c:pt>
                <c:pt idx="845">
                  <c:v>192.46</c:v>
                </c:pt>
                <c:pt idx="846">
                  <c:v>154.20099999999999</c:v>
                </c:pt>
                <c:pt idx="847">
                  <c:v>89.227000000000004</c:v>
                </c:pt>
                <c:pt idx="848">
                  <c:v>76.224000000000004</c:v>
                </c:pt>
                <c:pt idx="849">
                  <c:v>72.397999999999996</c:v>
                </c:pt>
                <c:pt idx="850">
                  <c:v>70.025999999999996</c:v>
                </c:pt>
                <c:pt idx="851">
                  <c:v>63.652000000000001</c:v>
                </c:pt>
                <c:pt idx="852">
                  <c:v>54.731999999999999</c:v>
                </c:pt>
                <c:pt idx="853">
                  <c:v>50.381</c:v>
                </c:pt>
                <c:pt idx="854">
                  <c:v>57.423999999999999</c:v>
                </c:pt>
                <c:pt idx="855">
                  <c:v>64.616</c:v>
                </c:pt>
                <c:pt idx="856">
                  <c:v>87.322999999999993</c:v>
                </c:pt>
                <c:pt idx="857">
                  <c:v>168.22900000000001</c:v>
                </c:pt>
                <c:pt idx="858">
                  <c:v>98.179000000000002</c:v>
                </c:pt>
                <c:pt idx="859">
                  <c:v>83.831000000000003</c:v>
                </c:pt>
                <c:pt idx="860">
                  <c:v>120.79</c:v>
                </c:pt>
                <c:pt idx="861">
                  <c:v>152.16300000000001</c:v>
                </c:pt>
                <c:pt idx="862">
                  <c:v>110.742</c:v>
                </c:pt>
                <c:pt idx="863">
                  <c:v>99.143000000000001</c:v>
                </c:pt>
                <c:pt idx="864">
                  <c:v>87.956999999999994</c:v>
                </c:pt>
                <c:pt idx="865">
                  <c:v>84.001000000000005</c:v>
                </c:pt>
                <c:pt idx="866">
                  <c:v>72.694000000000003</c:v>
                </c:pt>
                <c:pt idx="867">
                  <c:v>45.302999999999997</c:v>
                </c:pt>
                <c:pt idx="868">
                  <c:v>36.345999999999997</c:v>
                </c:pt>
                <c:pt idx="869">
                  <c:v>32.408000000000001</c:v>
                </c:pt>
                <c:pt idx="870">
                  <c:v>33.304000000000002</c:v>
                </c:pt>
                <c:pt idx="871">
                  <c:v>34.683999999999997</c:v>
                </c:pt>
                <c:pt idx="872">
                  <c:v>37.767000000000003</c:v>
                </c:pt>
                <c:pt idx="873">
                  <c:v>39.359000000000002</c:v>
                </c:pt>
                <c:pt idx="874">
                  <c:v>42.009</c:v>
                </c:pt>
                <c:pt idx="875">
                  <c:v>43.822000000000003</c:v>
                </c:pt>
                <c:pt idx="876">
                  <c:v>44.23</c:v>
                </c:pt>
                <c:pt idx="877">
                  <c:v>50.098999999999997</c:v>
                </c:pt>
                <c:pt idx="878">
                  <c:v>52.941000000000003</c:v>
                </c:pt>
                <c:pt idx="879">
                  <c:v>54.253999999999998</c:v>
                </c:pt>
                <c:pt idx="880">
                  <c:v>61.737000000000002</c:v>
                </c:pt>
                <c:pt idx="881">
                  <c:v>101.592</c:v>
                </c:pt>
                <c:pt idx="882">
                  <c:v>91.277000000000001</c:v>
                </c:pt>
                <c:pt idx="883">
                  <c:v>78.906000000000006</c:v>
                </c:pt>
                <c:pt idx="884">
                  <c:v>54.747999999999998</c:v>
                </c:pt>
                <c:pt idx="885">
                  <c:v>46.77</c:v>
                </c:pt>
                <c:pt idx="886">
                  <c:v>44.613</c:v>
                </c:pt>
                <c:pt idx="887">
                  <c:v>44.878</c:v>
                </c:pt>
                <c:pt idx="888">
                  <c:v>43.17</c:v>
                </c:pt>
                <c:pt idx="889">
                  <c:v>41.493000000000002</c:v>
                </c:pt>
                <c:pt idx="890">
                  <c:v>45.932000000000002</c:v>
                </c:pt>
                <c:pt idx="891">
                  <c:v>68.915999999999997</c:v>
                </c:pt>
                <c:pt idx="892">
                  <c:v>58.222999999999999</c:v>
                </c:pt>
                <c:pt idx="893">
                  <c:v>58.311</c:v>
                </c:pt>
                <c:pt idx="894">
                  <c:v>62.984000000000002</c:v>
                </c:pt>
                <c:pt idx="895">
                  <c:v>61.402000000000001</c:v>
                </c:pt>
                <c:pt idx="896">
                  <c:v>58.302</c:v>
                </c:pt>
                <c:pt idx="897">
                  <c:v>60.055</c:v>
                </c:pt>
                <c:pt idx="898">
                  <c:v>72.793999999999997</c:v>
                </c:pt>
                <c:pt idx="899">
                  <c:v>70.376000000000005</c:v>
                </c:pt>
                <c:pt idx="900">
                  <c:v>78.013000000000005</c:v>
                </c:pt>
                <c:pt idx="901">
                  <c:v>81.965000000000003</c:v>
                </c:pt>
                <c:pt idx="902">
                  <c:v>82.903000000000006</c:v>
                </c:pt>
                <c:pt idx="903">
                  <c:v>73.454999999999998</c:v>
                </c:pt>
                <c:pt idx="904">
                  <c:v>71.031000000000006</c:v>
                </c:pt>
                <c:pt idx="905">
                  <c:v>72.572000000000003</c:v>
                </c:pt>
                <c:pt idx="906">
                  <c:v>77.826999999999998</c:v>
                </c:pt>
                <c:pt idx="907">
                  <c:v>84.748000000000005</c:v>
                </c:pt>
                <c:pt idx="908">
                  <c:v>110.143</c:v>
                </c:pt>
                <c:pt idx="909">
                  <c:v>229.78200000000001</c:v>
                </c:pt>
                <c:pt idx="910">
                  <c:v>158.37100000000001</c:v>
                </c:pt>
                <c:pt idx="911">
                  <c:v>235.708</c:v>
                </c:pt>
                <c:pt idx="912">
                  <c:v>217.99600000000001</c:v>
                </c:pt>
                <c:pt idx="913">
                  <c:v>153.05000000000001</c:v>
                </c:pt>
                <c:pt idx="914">
                  <c:v>130.60300000000001</c:v>
                </c:pt>
                <c:pt idx="915">
                  <c:v>117.386</c:v>
                </c:pt>
                <c:pt idx="916">
                  <c:v>131.63200000000001</c:v>
                </c:pt>
                <c:pt idx="917">
                  <c:v>300.79300000000001</c:v>
                </c:pt>
                <c:pt idx="918">
                  <c:v>245.483</c:v>
                </c:pt>
                <c:pt idx="919">
                  <c:v>225.13399999999999</c:v>
                </c:pt>
                <c:pt idx="920">
                  <c:v>376.40699999999998</c:v>
                </c:pt>
                <c:pt idx="921">
                  <c:v>417.887</c:v>
                </c:pt>
                <c:pt idx="922">
                  <c:v>336.24299999999999</c:v>
                </c:pt>
                <c:pt idx="923">
                  <c:v>555.80399999999997</c:v>
                </c:pt>
                <c:pt idx="924">
                  <c:v>471.53199999999998</c:v>
                </c:pt>
                <c:pt idx="925">
                  <c:v>519.005</c:v>
                </c:pt>
                <c:pt idx="926">
                  <c:v>701.77300000000002</c:v>
                </c:pt>
                <c:pt idx="927">
                  <c:v>644.13800000000003</c:v>
                </c:pt>
                <c:pt idx="928">
                  <c:v>781.69200000000001</c:v>
                </c:pt>
                <c:pt idx="929">
                  <c:v>937.90099999999995</c:v>
                </c:pt>
                <c:pt idx="930">
                  <c:v>1176.287</c:v>
                </c:pt>
                <c:pt idx="931">
                  <c:v>1364.896</c:v>
                </c:pt>
                <c:pt idx="932">
                  <c:v>1627.63</c:v>
                </c:pt>
                <c:pt idx="933">
                  <c:v>1442.085</c:v>
                </c:pt>
                <c:pt idx="934">
                  <c:v>2221.8359999999998</c:v>
                </c:pt>
                <c:pt idx="935">
                  <c:v>1850.92</c:v>
                </c:pt>
                <c:pt idx="936">
                  <c:v>2284.1819999999998</c:v>
                </c:pt>
                <c:pt idx="937">
                  <c:v>2653.527</c:v>
                </c:pt>
                <c:pt idx="938">
                  <c:v>2794.962</c:v>
                </c:pt>
                <c:pt idx="939">
                  <c:v>2427.2840000000001</c:v>
                </c:pt>
                <c:pt idx="940">
                  <c:v>2550.6770000000001</c:v>
                </c:pt>
                <c:pt idx="941">
                  <c:v>2652.9050000000002</c:v>
                </c:pt>
                <c:pt idx="942">
                  <c:v>2855.1080000000002</c:v>
                </c:pt>
                <c:pt idx="943">
                  <c:v>2813.7350000000001</c:v>
                </c:pt>
                <c:pt idx="944">
                  <c:v>3168.2759999999998</c:v>
                </c:pt>
                <c:pt idx="945">
                  <c:v>3047.4140000000002</c:v>
                </c:pt>
                <c:pt idx="946">
                  <c:v>2673.223</c:v>
                </c:pt>
                <c:pt idx="947">
                  <c:v>2467.1950000000002</c:v>
                </c:pt>
                <c:pt idx="948">
                  <c:v>1856.1610000000001</c:v>
                </c:pt>
                <c:pt idx="949">
                  <c:v>2137.299</c:v>
                </c:pt>
                <c:pt idx="950">
                  <c:v>2680.19</c:v>
                </c:pt>
                <c:pt idx="951">
                  <c:v>2603.9520000000002</c:v>
                </c:pt>
                <c:pt idx="952">
                  <c:v>2047.623</c:v>
                </c:pt>
                <c:pt idx="953">
                  <c:v>1495.9860000000001</c:v>
                </c:pt>
                <c:pt idx="954">
                  <c:v>1459.2360000000001</c:v>
                </c:pt>
                <c:pt idx="955">
                  <c:v>1456.098</c:v>
                </c:pt>
                <c:pt idx="956">
                  <c:v>1787.2360000000001</c:v>
                </c:pt>
                <c:pt idx="957">
                  <c:v>2294.5439999999999</c:v>
                </c:pt>
                <c:pt idx="958">
                  <c:v>2654.8885625000003</c:v>
                </c:pt>
                <c:pt idx="959">
                  <c:v>2972.24</c:v>
                </c:pt>
                <c:pt idx="960">
                  <c:v>2617.4490000000001</c:v>
                </c:pt>
                <c:pt idx="961">
                  <c:v>2973.8589999999999</c:v>
                </c:pt>
                <c:pt idx="962">
                  <c:v>2425.4639999999999</c:v>
                </c:pt>
                <c:pt idx="963">
                  <c:v>1082.2280000000001</c:v>
                </c:pt>
                <c:pt idx="964">
                  <c:v>2288.4983124999999</c:v>
                </c:pt>
                <c:pt idx="965">
                  <c:v>2126.0358125000002</c:v>
                </c:pt>
                <c:pt idx="966">
                  <c:v>2084.5439999999999</c:v>
                </c:pt>
                <c:pt idx="967">
                  <c:v>1876.096</c:v>
                </c:pt>
                <c:pt idx="968">
                  <c:v>1603.1089999999999</c:v>
                </c:pt>
                <c:pt idx="969">
                  <c:v>1490.124</c:v>
                </c:pt>
                <c:pt idx="970">
                  <c:v>1270.55</c:v>
                </c:pt>
                <c:pt idx="971">
                  <c:v>1574.5260000000001</c:v>
                </c:pt>
                <c:pt idx="972">
                  <c:v>1807.8779999999999</c:v>
                </c:pt>
                <c:pt idx="973">
                  <c:v>1864.471</c:v>
                </c:pt>
                <c:pt idx="974">
                  <c:v>1636.925</c:v>
                </c:pt>
                <c:pt idx="975">
                  <c:v>1818.9269999999999</c:v>
                </c:pt>
                <c:pt idx="976">
                  <c:v>2158.5749999999998</c:v>
                </c:pt>
                <c:pt idx="977">
                  <c:v>2891.52</c:v>
                </c:pt>
                <c:pt idx="978">
                  <c:v>2290.0770000000002</c:v>
                </c:pt>
                <c:pt idx="979">
                  <c:v>1801.9090000000001</c:v>
                </c:pt>
                <c:pt idx="980">
                  <c:v>1581.279</c:v>
                </c:pt>
                <c:pt idx="981">
                  <c:v>1452.549</c:v>
                </c:pt>
                <c:pt idx="982">
                  <c:v>1222.96</c:v>
                </c:pt>
                <c:pt idx="983">
                  <c:v>1147.3320000000001</c:v>
                </c:pt>
                <c:pt idx="984">
                  <c:v>1097.5060000000001</c:v>
                </c:pt>
                <c:pt idx="985">
                  <c:v>1008.122</c:v>
                </c:pt>
                <c:pt idx="986">
                  <c:v>947.89700000000005</c:v>
                </c:pt>
                <c:pt idx="987">
                  <c:v>919.23199999999997</c:v>
                </c:pt>
                <c:pt idx="988">
                  <c:v>880.07399999999996</c:v>
                </c:pt>
                <c:pt idx="989">
                  <c:v>839.89700000000005</c:v>
                </c:pt>
                <c:pt idx="990">
                  <c:v>801.37400000000002</c:v>
                </c:pt>
                <c:pt idx="991">
                  <c:v>748.89400000000001</c:v>
                </c:pt>
                <c:pt idx="992">
                  <c:v>702.40200000000004</c:v>
                </c:pt>
                <c:pt idx="993">
                  <c:v>627.87400000000002</c:v>
                </c:pt>
                <c:pt idx="994">
                  <c:v>593.19299999999998</c:v>
                </c:pt>
                <c:pt idx="995">
                  <c:v>560.68200000000002</c:v>
                </c:pt>
                <c:pt idx="996">
                  <c:v>540.10199999999998</c:v>
                </c:pt>
                <c:pt idx="997">
                  <c:v>493.45600000000002</c:v>
                </c:pt>
                <c:pt idx="998">
                  <c:v>460.27</c:v>
                </c:pt>
                <c:pt idx="999">
                  <c:v>446.62200000000001</c:v>
                </c:pt>
                <c:pt idx="1000">
                  <c:v>436.77</c:v>
                </c:pt>
                <c:pt idx="1001">
                  <c:v>432.32900000000001</c:v>
                </c:pt>
                <c:pt idx="1002">
                  <c:v>423.589</c:v>
                </c:pt>
                <c:pt idx="1003">
                  <c:v>388.09500000000003</c:v>
                </c:pt>
                <c:pt idx="1004">
                  <c:v>372.31599999999997</c:v>
                </c:pt>
                <c:pt idx="1005">
                  <c:v>367.82799999999997</c:v>
                </c:pt>
                <c:pt idx="1006">
                  <c:v>363.38</c:v>
                </c:pt>
                <c:pt idx="1007">
                  <c:v>352.96800000000002</c:v>
                </c:pt>
                <c:pt idx="1008">
                  <c:v>347.81900000000002</c:v>
                </c:pt>
                <c:pt idx="1009">
                  <c:v>338.05200000000002</c:v>
                </c:pt>
                <c:pt idx="1010">
                  <c:v>320.82900000000001</c:v>
                </c:pt>
                <c:pt idx="1011">
                  <c:v>304.42</c:v>
                </c:pt>
                <c:pt idx="1012">
                  <c:v>297.10700000000003</c:v>
                </c:pt>
                <c:pt idx="1013">
                  <c:v>291.33499999999998</c:v>
                </c:pt>
                <c:pt idx="1014">
                  <c:v>285.62299999999999</c:v>
                </c:pt>
                <c:pt idx="1015">
                  <c:v>279.274</c:v>
                </c:pt>
                <c:pt idx="1016">
                  <c:v>269.19799999999998</c:v>
                </c:pt>
                <c:pt idx="1017">
                  <c:v>274.46100000000001</c:v>
                </c:pt>
                <c:pt idx="1018">
                  <c:v>347.834</c:v>
                </c:pt>
                <c:pt idx="1019">
                  <c:v>321.00700000000001</c:v>
                </c:pt>
                <c:pt idx="1020">
                  <c:v>281.12099999999998</c:v>
                </c:pt>
                <c:pt idx="1021">
                  <c:v>266.11399999999998</c:v>
                </c:pt>
                <c:pt idx="1022">
                  <c:v>255.28800000000001</c:v>
                </c:pt>
                <c:pt idx="1023">
                  <c:v>246.00200000000001</c:v>
                </c:pt>
                <c:pt idx="1024">
                  <c:v>245.01400000000001</c:v>
                </c:pt>
                <c:pt idx="1025">
                  <c:v>246.654</c:v>
                </c:pt>
                <c:pt idx="1026">
                  <c:v>244.68700000000001</c:v>
                </c:pt>
                <c:pt idx="1027">
                  <c:v>241.75399999999999</c:v>
                </c:pt>
                <c:pt idx="1028">
                  <c:v>236.90600000000001</c:v>
                </c:pt>
                <c:pt idx="1029">
                  <c:v>232.107</c:v>
                </c:pt>
                <c:pt idx="1030">
                  <c:v>229.25299999999999</c:v>
                </c:pt>
                <c:pt idx="1031">
                  <c:v>226.732</c:v>
                </c:pt>
                <c:pt idx="1032">
                  <c:v>224.226</c:v>
                </c:pt>
                <c:pt idx="1033">
                  <c:v>222.35599999999999</c:v>
                </c:pt>
                <c:pt idx="1034">
                  <c:v>225.48699999999999</c:v>
                </c:pt>
                <c:pt idx="1035">
                  <c:v>236.27500000000001</c:v>
                </c:pt>
                <c:pt idx="1036">
                  <c:v>242.08500000000001</c:v>
                </c:pt>
                <c:pt idx="1037">
                  <c:v>232.124</c:v>
                </c:pt>
                <c:pt idx="1038">
                  <c:v>221.44300000000001</c:v>
                </c:pt>
                <c:pt idx="1039">
                  <c:v>210.71700000000001</c:v>
                </c:pt>
                <c:pt idx="1040">
                  <c:v>207.09899999999999</c:v>
                </c:pt>
                <c:pt idx="1041">
                  <c:v>204.71100000000001</c:v>
                </c:pt>
                <c:pt idx="1042">
                  <c:v>202.33799999999999</c:v>
                </c:pt>
                <c:pt idx="1043">
                  <c:v>199.68700000000001</c:v>
                </c:pt>
                <c:pt idx="1044">
                  <c:v>195.59800000000001</c:v>
                </c:pt>
                <c:pt idx="1045">
                  <c:v>192.99199999999999</c:v>
                </c:pt>
                <c:pt idx="1046">
                  <c:v>190.69200000000001</c:v>
                </c:pt>
                <c:pt idx="1047">
                  <c:v>188.40700000000001</c:v>
                </c:pt>
                <c:pt idx="1048">
                  <c:v>186.137</c:v>
                </c:pt>
                <c:pt idx="1049">
                  <c:v>184.16200000000001</c:v>
                </c:pt>
                <c:pt idx="1050">
                  <c:v>183.59899999999999</c:v>
                </c:pt>
                <c:pt idx="1051">
                  <c:v>180.53299999999999</c:v>
                </c:pt>
                <c:pt idx="1052">
                  <c:v>170.673</c:v>
                </c:pt>
                <c:pt idx="1053">
                  <c:v>160.30600000000001</c:v>
                </c:pt>
                <c:pt idx="1054">
                  <c:v>152.81</c:v>
                </c:pt>
                <c:pt idx="1055">
                  <c:v>151.53399999999999</c:v>
                </c:pt>
                <c:pt idx="1056">
                  <c:v>149.76400000000001</c:v>
                </c:pt>
                <c:pt idx="1057">
                  <c:v>147.755</c:v>
                </c:pt>
                <c:pt idx="1058">
                  <c:v>145.76</c:v>
                </c:pt>
                <c:pt idx="1059">
                  <c:v>143.78</c:v>
                </c:pt>
                <c:pt idx="1060">
                  <c:v>141.81399999999999</c:v>
                </c:pt>
                <c:pt idx="1061">
                  <c:v>139.86199999999999</c:v>
                </c:pt>
                <c:pt idx="1062">
                  <c:v>137.685</c:v>
                </c:pt>
                <c:pt idx="1063">
                  <c:v>134.096</c:v>
                </c:pt>
                <c:pt idx="1064">
                  <c:v>130.322</c:v>
                </c:pt>
                <c:pt idx="1065">
                  <c:v>126.376</c:v>
                </c:pt>
                <c:pt idx="1066">
                  <c:v>121.363</c:v>
                </c:pt>
                <c:pt idx="1067">
                  <c:v>117.342</c:v>
                </c:pt>
                <c:pt idx="1068">
                  <c:v>112.524</c:v>
                </c:pt>
                <c:pt idx="1069">
                  <c:v>109.084</c:v>
                </c:pt>
                <c:pt idx="1070">
                  <c:v>107.175</c:v>
                </c:pt>
                <c:pt idx="1071">
                  <c:v>105.494</c:v>
                </c:pt>
                <c:pt idx="1072">
                  <c:v>103.62</c:v>
                </c:pt>
                <c:pt idx="1073">
                  <c:v>100.74</c:v>
                </c:pt>
                <c:pt idx="1074">
                  <c:v>98.91</c:v>
                </c:pt>
                <c:pt idx="1075">
                  <c:v>97.498999999999995</c:v>
                </c:pt>
                <c:pt idx="1076">
                  <c:v>97.498999999999995</c:v>
                </c:pt>
                <c:pt idx="1077">
                  <c:v>98.91</c:v>
                </c:pt>
                <c:pt idx="1078">
                  <c:v>100.74</c:v>
                </c:pt>
                <c:pt idx="1079">
                  <c:v>103.205</c:v>
                </c:pt>
                <c:pt idx="1080">
                  <c:v>101.96899999999999</c:v>
                </c:pt>
                <c:pt idx="1081">
                  <c:v>99.518000000000001</c:v>
                </c:pt>
                <c:pt idx="1082">
                  <c:v>101.361</c:v>
                </c:pt>
                <c:pt idx="1083">
                  <c:v>109.327</c:v>
                </c:pt>
                <c:pt idx="1084">
                  <c:v>120.03</c:v>
                </c:pt>
                <c:pt idx="1085">
                  <c:v>123.852</c:v>
                </c:pt>
                <c:pt idx="1086">
                  <c:v>121.36</c:v>
                </c:pt>
                <c:pt idx="1087">
                  <c:v>118.23699999999999</c:v>
                </c:pt>
                <c:pt idx="1088">
                  <c:v>108.282</c:v>
                </c:pt>
                <c:pt idx="1089">
                  <c:v>95.730999999999995</c:v>
                </c:pt>
                <c:pt idx="1090">
                  <c:v>93.335999999999999</c:v>
                </c:pt>
                <c:pt idx="1091">
                  <c:v>97.51</c:v>
                </c:pt>
                <c:pt idx="1092">
                  <c:v>102.59</c:v>
                </c:pt>
                <c:pt idx="1093">
                  <c:v>99.935000000000002</c:v>
                </c:pt>
                <c:pt idx="1094">
                  <c:v>92.763999999999996</c:v>
                </c:pt>
                <c:pt idx="1095">
                  <c:v>85.697999999999993</c:v>
                </c:pt>
                <c:pt idx="1096">
                  <c:v>75.206000000000003</c:v>
                </c:pt>
                <c:pt idx="1097">
                  <c:v>68.524000000000001</c:v>
                </c:pt>
                <c:pt idx="1098">
                  <c:v>72.747</c:v>
                </c:pt>
                <c:pt idx="1099">
                  <c:v>74.465999999999994</c:v>
                </c:pt>
                <c:pt idx="1100">
                  <c:v>73.256</c:v>
                </c:pt>
                <c:pt idx="1101">
                  <c:v>71.372</c:v>
                </c:pt>
                <c:pt idx="1102">
                  <c:v>72.91</c:v>
                </c:pt>
                <c:pt idx="1103">
                  <c:v>72.052999999999997</c:v>
                </c:pt>
                <c:pt idx="1104">
                  <c:v>70.692999999999998</c:v>
                </c:pt>
                <c:pt idx="1105">
                  <c:v>69.346000000000004</c:v>
                </c:pt>
                <c:pt idx="1106">
                  <c:v>67.849000000000004</c:v>
                </c:pt>
                <c:pt idx="1107">
                  <c:v>65.391000000000005</c:v>
                </c:pt>
                <c:pt idx="1108">
                  <c:v>62.978999999999999</c:v>
                </c:pt>
                <c:pt idx="1109">
                  <c:v>61.555</c:v>
                </c:pt>
                <c:pt idx="1110">
                  <c:v>60.929000000000002</c:v>
                </c:pt>
                <c:pt idx="1111">
                  <c:v>63.457999999999998</c:v>
                </c:pt>
                <c:pt idx="1112">
                  <c:v>62.819000000000003</c:v>
                </c:pt>
                <c:pt idx="1113">
                  <c:v>61.555</c:v>
                </c:pt>
                <c:pt idx="1114">
                  <c:v>60.304000000000002</c:v>
                </c:pt>
                <c:pt idx="1115">
                  <c:v>59.374000000000002</c:v>
                </c:pt>
                <c:pt idx="1116">
                  <c:v>60.618000000000002</c:v>
                </c:pt>
                <c:pt idx="1117">
                  <c:v>63.941000000000003</c:v>
                </c:pt>
                <c:pt idx="1118">
                  <c:v>66.531000000000006</c:v>
                </c:pt>
                <c:pt idx="1119">
                  <c:v>67.682000000000002</c:v>
                </c:pt>
                <c:pt idx="1120">
                  <c:v>66.694000000000003</c:v>
                </c:pt>
                <c:pt idx="1121">
                  <c:v>65.227999999999994</c:v>
                </c:pt>
                <c:pt idx="1122">
                  <c:v>62.820999999999998</c:v>
                </c:pt>
                <c:pt idx="1123">
                  <c:v>60</c:v>
                </c:pt>
                <c:pt idx="1124">
                  <c:v>55.889000000000003</c:v>
                </c:pt>
                <c:pt idx="1125">
                  <c:v>54.253999999999998</c:v>
                </c:pt>
                <c:pt idx="1126">
                  <c:v>53.085000000000001</c:v>
                </c:pt>
                <c:pt idx="1127">
                  <c:v>51.929000000000002</c:v>
                </c:pt>
                <c:pt idx="1128">
                  <c:v>50.786999999999999</c:v>
                </c:pt>
                <c:pt idx="1129">
                  <c:v>49.798000000000002</c:v>
                </c:pt>
                <c:pt idx="1130">
                  <c:v>49.518000000000001</c:v>
                </c:pt>
                <c:pt idx="1131">
                  <c:v>48.542999999999999</c:v>
                </c:pt>
                <c:pt idx="1132">
                  <c:v>47.441000000000003</c:v>
                </c:pt>
                <c:pt idx="1133">
                  <c:v>46.622999999999998</c:v>
                </c:pt>
                <c:pt idx="1134">
                  <c:v>47.441000000000003</c:v>
                </c:pt>
                <c:pt idx="1135">
                  <c:v>48.128999999999998</c:v>
                </c:pt>
                <c:pt idx="1136">
                  <c:v>46.488999999999997</c:v>
                </c:pt>
                <c:pt idx="1137">
                  <c:v>44.883000000000003</c:v>
                </c:pt>
                <c:pt idx="1138">
                  <c:v>41.497999999999998</c:v>
                </c:pt>
                <c:pt idx="1139">
                  <c:v>40.228000000000002</c:v>
                </c:pt>
                <c:pt idx="1140">
                  <c:v>40.228000000000002</c:v>
                </c:pt>
                <c:pt idx="1141">
                  <c:v>40.857999999999997</c:v>
                </c:pt>
                <c:pt idx="1142">
                  <c:v>40.228000000000002</c:v>
                </c:pt>
                <c:pt idx="1143">
                  <c:v>39.853999999999999</c:v>
                </c:pt>
                <c:pt idx="1144">
                  <c:v>38.493000000000002</c:v>
                </c:pt>
                <c:pt idx="1145">
                  <c:v>38.860999999999997</c:v>
                </c:pt>
                <c:pt idx="1146">
                  <c:v>38.247999999999998</c:v>
                </c:pt>
                <c:pt idx="1147">
                  <c:v>38.003999999999998</c:v>
                </c:pt>
                <c:pt idx="1148">
                  <c:v>37.158000000000001</c:v>
                </c:pt>
                <c:pt idx="1149">
                  <c:v>36.56</c:v>
                </c:pt>
                <c:pt idx="1150">
                  <c:v>38.006</c:v>
                </c:pt>
                <c:pt idx="1151">
                  <c:v>39.107999999999997</c:v>
                </c:pt>
                <c:pt idx="1152">
                  <c:v>40.103000000000002</c:v>
                </c:pt>
                <c:pt idx="1153">
                  <c:v>40.984000000000002</c:v>
                </c:pt>
                <c:pt idx="1154">
                  <c:v>40.984000000000002</c:v>
                </c:pt>
                <c:pt idx="1155">
                  <c:v>39.978999999999999</c:v>
                </c:pt>
                <c:pt idx="1156">
                  <c:v>38.493000000000002</c:v>
                </c:pt>
                <c:pt idx="1157">
                  <c:v>39.107999999999997</c:v>
                </c:pt>
                <c:pt idx="1158">
                  <c:v>39.853000000000002</c:v>
                </c:pt>
                <c:pt idx="1159">
                  <c:v>39.107999999999997</c:v>
                </c:pt>
                <c:pt idx="1160">
                  <c:v>38.369999999999997</c:v>
                </c:pt>
                <c:pt idx="1161">
                  <c:v>39.107999999999997</c:v>
                </c:pt>
                <c:pt idx="1162">
                  <c:v>40.613999999999997</c:v>
                </c:pt>
                <c:pt idx="1163">
                  <c:v>45.024000000000001</c:v>
                </c:pt>
                <c:pt idx="1164">
                  <c:v>48.976999999999997</c:v>
                </c:pt>
                <c:pt idx="1165">
                  <c:v>56.405000000000001</c:v>
                </c:pt>
                <c:pt idx="1166">
                  <c:v>69.58</c:v>
                </c:pt>
                <c:pt idx="1167">
                  <c:v>76.224000000000004</c:v>
                </c:pt>
                <c:pt idx="1168">
                  <c:v>73.603999999999999</c:v>
                </c:pt>
                <c:pt idx="1169">
                  <c:v>70.863</c:v>
                </c:pt>
                <c:pt idx="1170">
                  <c:v>68.040999999999997</c:v>
                </c:pt>
                <c:pt idx="1171">
                  <c:v>58.792999999999999</c:v>
                </c:pt>
                <c:pt idx="1172">
                  <c:v>54.261000000000003</c:v>
                </c:pt>
                <c:pt idx="1173">
                  <c:v>51.357999999999997</c:v>
                </c:pt>
                <c:pt idx="1174">
                  <c:v>51.642000000000003</c:v>
                </c:pt>
                <c:pt idx="1175">
                  <c:v>50.786999999999999</c:v>
                </c:pt>
                <c:pt idx="1176">
                  <c:v>50.51</c:v>
                </c:pt>
                <c:pt idx="1177">
                  <c:v>55.002000000000002</c:v>
                </c:pt>
                <c:pt idx="1178">
                  <c:v>58.311</c:v>
                </c:pt>
                <c:pt idx="1179">
                  <c:v>65.808999999999997</c:v>
                </c:pt>
                <c:pt idx="1180">
                  <c:v>97.427999999999997</c:v>
                </c:pt>
                <c:pt idx="1181">
                  <c:v>207.779</c:v>
                </c:pt>
                <c:pt idx="1182">
                  <c:v>244.72</c:v>
                </c:pt>
                <c:pt idx="1183">
                  <c:v>234.685</c:v>
                </c:pt>
                <c:pt idx="1184">
                  <c:v>210.52699999999999</c:v>
                </c:pt>
                <c:pt idx="1185">
                  <c:v>134.47300000000001</c:v>
                </c:pt>
                <c:pt idx="1186">
                  <c:v>104.73</c:v>
                </c:pt>
                <c:pt idx="1187">
                  <c:v>98.912999999999997</c:v>
                </c:pt>
                <c:pt idx="1188">
                  <c:v>95.704999999999998</c:v>
                </c:pt>
                <c:pt idx="1189">
                  <c:v>92.554000000000002</c:v>
                </c:pt>
                <c:pt idx="1190">
                  <c:v>89.649000000000001</c:v>
                </c:pt>
                <c:pt idx="1191">
                  <c:v>89.08</c:v>
                </c:pt>
                <c:pt idx="1192">
                  <c:v>94.521000000000001</c:v>
                </c:pt>
                <c:pt idx="1193">
                  <c:v>93.924000000000007</c:v>
                </c:pt>
                <c:pt idx="1194">
                  <c:v>90.617999999999995</c:v>
                </c:pt>
                <c:pt idx="1195">
                  <c:v>83.319000000000003</c:v>
                </c:pt>
                <c:pt idx="1196">
                  <c:v>68.572000000000003</c:v>
                </c:pt>
                <c:pt idx="1197">
                  <c:v>64.742000000000004</c:v>
                </c:pt>
                <c:pt idx="1198">
                  <c:v>66.863</c:v>
                </c:pt>
                <c:pt idx="1199">
                  <c:v>71.045000000000002</c:v>
                </c:pt>
                <c:pt idx="1200">
                  <c:v>76.930999999999997</c:v>
                </c:pt>
                <c:pt idx="1201">
                  <c:v>79.242000000000004</c:v>
                </c:pt>
                <c:pt idx="1202">
                  <c:v>81.965000000000003</c:v>
                </c:pt>
                <c:pt idx="1203">
                  <c:v>85.872</c:v>
                </c:pt>
                <c:pt idx="1204">
                  <c:v>102.98699999999999</c:v>
                </c:pt>
                <c:pt idx="1205">
                  <c:v>154.345</c:v>
                </c:pt>
                <c:pt idx="1206">
                  <c:v>124.91500000000001</c:v>
                </c:pt>
                <c:pt idx="1207">
                  <c:v>96.427999999999997</c:v>
                </c:pt>
                <c:pt idx="1208">
                  <c:v>86.995000000000005</c:v>
                </c:pt>
                <c:pt idx="1209">
                  <c:v>92.373000000000005</c:v>
                </c:pt>
                <c:pt idx="1210">
                  <c:v>99.129000000000005</c:v>
                </c:pt>
                <c:pt idx="1211">
                  <c:v>107.196</c:v>
                </c:pt>
                <c:pt idx="1212">
                  <c:v>116.264</c:v>
                </c:pt>
                <c:pt idx="1213">
                  <c:v>155.25399999999999</c:v>
                </c:pt>
                <c:pt idx="1214">
                  <c:v>324.88600000000002</c:v>
                </c:pt>
                <c:pt idx="1215">
                  <c:v>190.94399999999999</c:v>
                </c:pt>
                <c:pt idx="1216">
                  <c:v>145.94300000000001</c:v>
                </c:pt>
                <c:pt idx="1217">
                  <c:v>117.675</c:v>
                </c:pt>
                <c:pt idx="1218">
                  <c:v>110.58199999999999</c:v>
                </c:pt>
                <c:pt idx="1219">
                  <c:v>107.17700000000001</c:v>
                </c:pt>
                <c:pt idx="1220">
                  <c:v>103.82899999999999</c:v>
                </c:pt>
                <c:pt idx="1221">
                  <c:v>100.74</c:v>
                </c:pt>
                <c:pt idx="1222">
                  <c:v>99.927999999999997</c:v>
                </c:pt>
                <c:pt idx="1223">
                  <c:v>108.798</c:v>
                </c:pt>
                <c:pt idx="1224">
                  <c:v>137.37799999999999</c:v>
                </c:pt>
                <c:pt idx="1225">
                  <c:v>165.46199999999999</c:v>
                </c:pt>
                <c:pt idx="1226">
                  <c:v>251.054</c:v>
                </c:pt>
                <c:pt idx="1227">
                  <c:v>298.31599999999997</c:v>
                </c:pt>
                <c:pt idx="1228">
                  <c:v>188.792</c:v>
                </c:pt>
                <c:pt idx="1229">
                  <c:v>183.066</c:v>
                </c:pt>
                <c:pt idx="1230">
                  <c:v>192.714</c:v>
                </c:pt>
                <c:pt idx="1231">
                  <c:v>191.499</c:v>
                </c:pt>
                <c:pt idx="1232">
                  <c:v>154.88900000000001</c:v>
                </c:pt>
                <c:pt idx="1233">
                  <c:v>211.63800000000001</c:v>
                </c:pt>
                <c:pt idx="1234">
                  <c:v>399.82400000000001</c:v>
                </c:pt>
                <c:pt idx="1235">
                  <c:v>488.31099999999998</c:v>
                </c:pt>
                <c:pt idx="1236">
                  <c:v>367.41199999999998</c:v>
                </c:pt>
                <c:pt idx="1237">
                  <c:v>239.23400000000001</c:v>
                </c:pt>
                <c:pt idx="1238">
                  <c:v>192.72300000000001</c:v>
                </c:pt>
                <c:pt idx="1239">
                  <c:v>149.995</c:v>
                </c:pt>
                <c:pt idx="1240">
                  <c:v>133.636</c:v>
                </c:pt>
                <c:pt idx="1241">
                  <c:v>130.08600000000001</c:v>
                </c:pt>
                <c:pt idx="1242">
                  <c:v>127.295</c:v>
                </c:pt>
                <c:pt idx="1243">
                  <c:v>128.453</c:v>
                </c:pt>
                <c:pt idx="1244">
                  <c:v>131.26599999999999</c:v>
                </c:pt>
                <c:pt idx="1245">
                  <c:v>139.39099999999999</c:v>
                </c:pt>
                <c:pt idx="1246">
                  <c:v>146.27199999999999</c:v>
                </c:pt>
                <c:pt idx="1247">
                  <c:v>154.089</c:v>
                </c:pt>
                <c:pt idx="1248">
                  <c:v>151.53899999999999</c:v>
                </c:pt>
                <c:pt idx="1249">
                  <c:v>146.01400000000001</c:v>
                </c:pt>
                <c:pt idx="1250">
                  <c:v>141.81700000000001</c:v>
                </c:pt>
                <c:pt idx="1251">
                  <c:v>203.77500000000001</c:v>
                </c:pt>
                <c:pt idx="1252">
                  <c:v>727.08600000000001</c:v>
                </c:pt>
                <c:pt idx="1253">
                  <c:v>913.32100000000003</c:v>
                </c:pt>
                <c:pt idx="1254">
                  <c:v>722.64300000000003</c:v>
                </c:pt>
                <c:pt idx="1255">
                  <c:v>760.173</c:v>
                </c:pt>
                <c:pt idx="1256">
                  <c:v>449.79500000000002</c:v>
                </c:pt>
                <c:pt idx="1257">
                  <c:v>443.67599999999999</c:v>
                </c:pt>
                <c:pt idx="1258">
                  <c:v>749.40800000000002</c:v>
                </c:pt>
                <c:pt idx="1259">
                  <c:v>606.52800000000002</c:v>
                </c:pt>
                <c:pt idx="1260">
                  <c:v>556.27800000000002</c:v>
                </c:pt>
                <c:pt idx="1261">
                  <c:v>361.06299999999999</c:v>
                </c:pt>
                <c:pt idx="1262">
                  <c:v>427.16300000000001</c:v>
                </c:pt>
                <c:pt idx="1263">
                  <c:v>414.44400000000002</c:v>
                </c:pt>
                <c:pt idx="1264">
                  <c:v>397.70600000000002</c:v>
                </c:pt>
                <c:pt idx="1265">
                  <c:v>384.28</c:v>
                </c:pt>
                <c:pt idx="1266">
                  <c:v>369.49</c:v>
                </c:pt>
                <c:pt idx="1267">
                  <c:v>338.73200000000003</c:v>
                </c:pt>
                <c:pt idx="1268">
                  <c:v>280.88099999999997</c:v>
                </c:pt>
                <c:pt idx="1269">
                  <c:v>283.904</c:v>
                </c:pt>
                <c:pt idx="1270">
                  <c:v>261.726</c:v>
                </c:pt>
                <c:pt idx="1271">
                  <c:v>270.23700000000002</c:v>
                </c:pt>
                <c:pt idx="1272">
                  <c:v>282.17899999999997</c:v>
                </c:pt>
                <c:pt idx="1273">
                  <c:v>318.63200000000001</c:v>
                </c:pt>
                <c:pt idx="1274">
                  <c:v>326.50299999999999</c:v>
                </c:pt>
                <c:pt idx="1275">
                  <c:v>310.70400000000001</c:v>
                </c:pt>
                <c:pt idx="1276">
                  <c:v>296.87799999999999</c:v>
                </c:pt>
                <c:pt idx="1277">
                  <c:v>249.04</c:v>
                </c:pt>
                <c:pt idx="1278">
                  <c:v>203.39400000000001</c:v>
                </c:pt>
                <c:pt idx="1279">
                  <c:v>221.54599999999999</c:v>
                </c:pt>
                <c:pt idx="1280">
                  <c:v>268.291</c:v>
                </c:pt>
                <c:pt idx="1281">
                  <c:v>440.00900000000001</c:v>
                </c:pt>
                <c:pt idx="1282">
                  <c:v>584.08799999999997</c:v>
                </c:pt>
                <c:pt idx="1283">
                  <c:v>412.303</c:v>
                </c:pt>
                <c:pt idx="1284">
                  <c:v>802.51800000000003</c:v>
                </c:pt>
                <c:pt idx="1285">
                  <c:v>1251.162</c:v>
                </c:pt>
                <c:pt idx="1286">
                  <c:v>1163.4670000000001</c:v>
                </c:pt>
                <c:pt idx="1287">
                  <c:v>1627.1489999999999</c:v>
                </c:pt>
                <c:pt idx="1288">
                  <c:v>1293.644</c:v>
                </c:pt>
                <c:pt idx="1289">
                  <c:v>1913.8430000000001</c:v>
                </c:pt>
                <c:pt idx="1290">
                  <c:v>1276.3465789473685</c:v>
                </c:pt>
                <c:pt idx="1291">
                  <c:v>2887.4229999999998</c:v>
                </c:pt>
                <c:pt idx="1292">
                  <c:v>2043.251</c:v>
                </c:pt>
                <c:pt idx="1293">
                  <c:v>2055.2370000000001</c:v>
                </c:pt>
                <c:pt idx="1294">
                  <c:v>1858.5530000000001</c:v>
                </c:pt>
                <c:pt idx="1295">
                  <c:v>2352.6680000000001</c:v>
                </c:pt>
                <c:pt idx="1296">
                  <c:v>2124.768</c:v>
                </c:pt>
                <c:pt idx="1297">
                  <c:v>1993.979</c:v>
                </c:pt>
                <c:pt idx="1298">
                  <c:v>1888.127</c:v>
                </c:pt>
                <c:pt idx="1299">
                  <c:v>1828.702</c:v>
                </c:pt>
                <c:pt idx="1300">
                  <c:v>1147.8989999999999</c:v>
                </c:pt>
                <c:pt idx="1301">
                  <c:v>2264.9535294117641</c:v>
                </c:pt>
                <c:pt idx="1302">
                  <c:v>2283.2109444444445</c:v>
                </c:pt>
                <c:pt idx="1303">
                  <c:v>2327.8544666666662</c:v>
                </c:pt>
                <c:pt idx="1304">
                  <c:v>3197.9639999999999</c:v>
                </c:pt>
                <c:pt idx="1305">
                  <c:v>2898.1419999999998</c:v>
                </c:pt>
                <c:pt idx="1306">
                  <c:v>2605.768</c:v>
                </c:pt>
                <c:pt idx="1307">
                  <c:v>2465.2220000000002</c:v>
                </c:pt>
                <c:pt idx="1308">
                  <c:v>2205.7890000000002</c:v>
                </c:pt>
                <c:pt idx="1309">
                  <c:v>1822.1410000000001</c:v>
                </c:pt>
                <c:pt idx="1310">
                  <c:v>1879.5329999999999</c:v>
                </c:pt>
                <c:pt idx="1311">
                  <c:v>2824.5230000000001</c:v>
                </c:pt>
                <c:pt idx="1312">
                  <c:v>2013.5409999999999</c:v>
                </c:pt>
                <c:pt idx="1313">
                  <c:v>3037.0810000000001</c:v>
                </c:pt>
                <c:pt idx="1314">
                  <c:v>2964.9859999999999</c:v>
                </c:pt>
                <c:pt idx="1315">
                  <c:v>2973.277</c:v>
                </c:pt>
                <c:pt idx="1316">
                  <c:v>2904.5129999999999</c:v>
                </c:pt>
                <c:pt idx="1317">
                  <c:v>2505.9437500000004</c:v>
                </c:pt>
                <c:pt idx="1318">
                  <c:v>2378.3445624999999</c:v>
                </c:pt>
                <c:pt idx="1319">
                  <c:v>2332.4523124999996</c:v>
                </c:pt>
                <c:pt idx="1320">
                  <c:v>1532.36</c:v>
                </c:pt>
                <c:pt idx="1321">
                  <c:v>2472.788</c:v>
                </c:pt>
                <c:pt idx="1322">
                  <c:v>2376.3209999999999</c:v>
                </c:pt>
                <c:pt idx="1323">
                  <c:v>2654.8885625000003</c:v>
                </c:pt>
                <c:pt idx="1324">
                  <c:v>2760.6619999999998</c:v>
                </c:pt>
                <c:pt idx="1325">
                  <c:v>2102.7489999999998</c:v>
                </c:pt>
                <c:pt idx="1326">
                  <c:v>2020.9929999999999</c:v>
                </c:pt>
                <c:pt idx="1327">
                  <c:v>2171.5895882352938</c:v>
                </c:pt>
                <c:pt idx="1328">
                  <c:v>2340.3427777777779</c:v>
                </c:pt>
                <c:pt idx="1329">
                  <c:v>2288.4983124999999</c:v>
                </c:pt>
                <c:pt idx="1330">
                  <c:v>2126.0358125000002</c:v>
                </c:pt>
                <c:pt idx="1331">
                  <c:v>2004.5300666666665</c:v>
                </c:pt>
                <c:pt idx="1332">
                  <c:v>2109.6730555555555</c:v>
                </c:pt>
                <c:pt idx="1333">
                  <c:v>1895.1432941176472</c:v>
                </c:pt>
                <c:pt idx="1334">
                  <c:v>2567.942</c:v>
                </c:pt>
                <c:pt idx="1335">
                  <c:v>2129.3879999999999</c:v>
                </c:pt>
                <c:pt idx="1336">
                  <c:v>1715.9459999999999</c:v>
                </c:pt>
                <c:pt idx="1337">
                  <c:v>1662.655</c:v>
                </c:pt>
                <c:pt idx="1338">
                  <c:v>2210.424</c:v>
                </c:pt>
                <c:pt idx="1339">
                  <c:v>1882.1969999999999</c:v>
                </c:pt>
                <c:pt idx="1340">
                  <c:v>1841.914</c:v>
                </c:pt>
                <c:pt idx="1341">
                  <c:v>2358.7759999999998</c:v>
                </c:pt>
                <c:pt idx="1342">
                  <c:v>2188.7040000000002</c:v>
                </c:pt>
                <c:pt idx="1343">
                  <c:v>2165.712</c:v>
                </c:pt>
                <c:pt idx="1344">
                  <c:v>2384.13</c:v>
                </c:pt>
                <c:pt idx="1345">
                  <c:v>2024.23</c:v>
                </c:pt>
                <c:pt idx="1346">
                  <c:v>1469.3050000000001</c:v>
                </c:pt>
                <c:pt idx="1347">
                  <c:v>1349.1959999999999</c:v>
                </c:pt>
                <c:pt idx="1348">
                  <c:v>1324.992</c:v>
                </c:pt>
                <c:pt idx="1349">
                  <c:v>1297.0989999999999</c:v>
                </c:pt>
                <c:pt idx="1350">
                  <c:v>1271.1500000000001</c:v>
                </c:pt>
                <c:pt idx="1351">
                  <c:v>1345.2570000000001</c:v>
                </c:pt>
                <c:pt idx="1352">
                  <c:v>1329.5170000000001</c:v>
                </c:pt>
                <c:pt idx="1353">
                  <c:v>1481.9649999999999</c:v>
                </c:pt>
                <c:pt idx="1354">
                  <c:v>1312.3320000000001</c:v>
                </c:pt>
                <c:pt idx="1355">
                  <c:v>1168.4829999999999</c:v>
                </c:pt>
                <c:pt idx="1356">
                  <c:v>1095.3320000000001</c:v>
                </c:pt>
                <c:pt idx="1357">
                  <c:v>1024.0129999999999</c:v>
                </c:pt>
                <c:pt idx="1358">
                  <c:v>1046.53</c:v>
                </c:pt>
                <c:pt idx="1359">
                  <c:v>1114.2950000000001</c:v>
                </c:pt>
                <c:pt idx="1360">
                  <c:v>1184.1130000000001</c:v>
                </c:pt>
                <c:pt idx="1361">
                  <c:v>1130.345</c:v>
                </c:pt>
                <c:pt idx="1362">
                  <c:v>1098.8040000000001</c:v>
                </c:pt>
                <c:pt idx="1363">
                  <c:v>1065.02</c:v>
                </c:pt>
                <c:pt idx="1364">
                  <c:v>1003.828</c:v>
                </c:pt>
                <c:pt idx="1365">
                  <c:v>974.91600000000005</c:v>
                </c:pt>
                <c:pt idx="1366">
                  <c:v>941.91399999999999</c:v>
                </c:pt>
                <c:pt idx="1367">
                  <c:v>860.65499999999997</c:v>
                </c:pt>
                <c:pt idx="1368">
                  <c:v>759.97699999999998</c:v>
                </c:pt>
                <c:pt idx="1369">
                  <c:v>866.37400000000002</c:v>
                </c:pt>
                <c:pt idx="1370">
                  <c:v>914.68</c:v>
                </c:pt>
                <c:pt idx="1371">
                  <c:v>851.99</c:v>
                </c:pt>
                <c:pt idx="1372">
                  <c:v>820.45699999999999</c:v>
                </c:pt>
                <c:pt idx="1373">
                  <c:v>803.75199999999995</c:v>
                </c:pt>
                <c:pt idx="1374">
                  <c:v>786.01400000000001</c:v>
                </c:pt>
                <c:pt idx="1375">
                  <c:v>750.16399999999999</c:v>
                </c:pt>
                <c:pt idx="1376">
                  <c:v>616.13699999999994</c:v>
                </c:pt>
                <c:pt idx="1377">
                  <c:v>703.76599999999996</c:v>
                </c:pt>
                <c:pt idx="1378">
                  <c:v>718.34400000000005</c:v>
                </c:pt>
                <c:pt idx="1379">
                  <c:v>687.99599999999998</c:v>
                </c:pt>
                <c:pt idx="1380">
                  <c:v>663.851</c:v>
                </c:pt>
                <c:pt idx="1381">
                  <c:v>641.81799999999998</c:v>
                </c:pt>
                <c:pt idx="1382">
                  <c:v>621.77700000000004</c:v>
                </c:pt>
                <c:pt idx="1383">
                  <c:v>611.08399999999995</c:v>
                </c:pt>
                <c:pt idx="1384">
                  <c:v>598.91899999999998</c:v>
                </c:pt>
                <c:pt idx="1385">
                  <c:v>587.39800000000002</c:v>
                </c:pt>
                <c:pt idx="1386">
                  <c:v>582.19799999999998</c:v>
                </c:pt>
                <c:pt idx="1387">
                  <c:v>577.54399999999998</c:v>
                </c:pt>
                <c:pt idx="1388">
                  <c:v>569.32100000000003</c:v>
                </c:pt>
                <c:pt idx="1389">
                  <c:v>557.60699999999997</c:v>
                </c:pt>
                <c:pt idx="1390">
                  <c:v>543.04200000000003</c:v>
                </c:pt>
                <c:pt idx="1391">
                  <c:v>516.90599999999995</c:v>
                </c:pt>
                <c:pt idx="1392">
                  <c:v>505.27699999999999</c:v>
                </c:pt>
                <c:pt idx="1393">
                  <c:v>490.5</c:v>
                </c:pt>
                <c:pt idx="1394">
                  <c:v>473.61399999999998</c:v>
                </c:pt>
                <c:pt idx="1395">
                  <c:v>465.28100000000001</c:v>
                </c:pt>
                <c:pt idx="1396">
                  <c:v>461.14699999999999</c:v>
                </c:pt>
                <c:pt idx="1397">
                  <c:v>457.036</c:v>
                </c:pt>
                <c:pt idx="1398">
                  <c:v>450.22800000000001</c:v>
                </c:pt>
                <c:pt idx="1399">
                  <c:v>442.577</c:v>
                </c:pt>
                <c:pt idx="1400">
                  <c:v>432.33699999999999</c:v>
                </c:pt>
                <c:pt idx="1401">
                  <c:v>422.21899999999999</c:v>
                </c:pt>
                <c:pt idx="1402">
                  <c:v>414.82100000000003</c:v>
                </c:pt>
                <c:pt idx="1403">
                  <c:v>407.92399999999998</c:v>
                </c:pt>
                <c:pt idx="1404">
                  <c:v>401.51299999999998</c:v>
                </c:pt>
                <c:pt idx="1405">
                  <c:v>397.27</c:v>
                </c:pt>
                <c:pt idx="1406">
                  <c:v>390.95100000000002</c:v>
                </c:pt>
                <c:pt idx="1407">
                  <c:v>384.26900000000001</c:v>
                </c:pt>
                <c:pt idx="1408">
                  <c:v>376.83</c:v>
                </c:pt>
                <c:pt idx="1409">
                  <c:v>365.40300000000002</c:v>
                </c:pt>
                <c:pt idx="1410">
                  <c:v>358.15100000000001</c:v>
                </c:pt>
                <c:pt idx="1411">
                  <c:v>352.16899999999998</c:v>
                </c:pt>
                <c:pt idx="1412">
                  <c:v>348.21199999999999</c:v>
                </c:pt>
                <c:pt idx="1413">
                  <c:v>343.10199999999998</c:v>
                </c:pt>
                <c:pt idx="1414">
                  <c:v>342.709</c:v>
                </c:pt>
                <c:pt idx="1415">
                  <c:v>346.24400000000003</c:v>
                </c:pt>
                <c:pt idx="1416">
                  <c:v>353.36099999999999</c:v>
                </c:pt>
                <c:pt idx="1417">
                  <c:v>351.77100000000002</c:v>
                </c:pt>
                <c:pt idx="1418">
                  <c:v>358.74799999999999</c:v>
                </c:pt>
                <c:pt idx="1419">
                  <c:v>408.197</c:v>
                </c:pt>
                <c:pt idx="1420">
                  <c:v>360.33800000000002</c:v>
                </c:pt>
                <c:pt idx="1421">
                  <c:v>360.16699999999997</c:v>
                </c:pt>
                <c:pt idx="1422">
                  <c:v>347.435</c:v>
                </c:pt>
                <c:pt idx="1423">
                  <c:v>339.22899999999998</c:v>
                </c:pt>
                <c:pt idx="1424">
                  <c:v>311.60599999999999</c:v>
                </c:pt>
                <c:pt idx="1425">
                  <c:v>273.09300000000002</c:v>
                </c:pt>
                <c:pt idx="1426">
                  <c:v>292.16399999999999</c:v>
                </c:pt>
                <c:pt idx="1427">
                  <c:v>323.50700000000001</c:v>
                </c:pt>
                <c:pt idx="1428">
                  <c:v>333.01100000000002</c:v>
                </c:pt>
                <c:pt idx="1429">
                  <c:v>320.81799999999998</c:v>
                </c:pt>
                <c:pt idx="1430">
                  <c:v>306.99299999999999</c:v>
                </c:pt>
                <c:pt idx="1431">
                  <c:v>300.01600000000002</c:v>
                </c:pt>
                <c:pt idx="1432">
                  <c:v>293.85500000000002</c:v>
                </c:pt>
                <c:pt idx="1433">
                  <c:v>280.44799999999998</c:v>
                </c:pt>
                <c:pt idx="1434">
                  <c:v>241.244</c:v>
                </c:pt>
                <c:pt idx="1435">
                  <c:v>231.899</c:v>
                </c:pt>
                <c:pt idx="1436">
                  <c:v>267.59100000000001</c:v>
                </c:pt>
                <c:pt idx="1437">
                  <c:v>271.25799999999998</c:v>
                </c:pt>
                <c:pt idx="1438">
                  <c:v>266.44299999999998</c:v>
                </c:pt>
                <c:pt idx="1439">
                  <c:v>263.37099999999998</c:v>
                </c:pt>
                <c:pt idx="1440">
                  <c:v>260.65699999999998</c:v>
                </c:pt>
                <c:pt idx="1441">
                  <c:v>257.62299999999999</c:v>
                </c:pt>
                <c:pt idx="1442">
                  <c:v>252.93899999999999</c:v>
                </c:pt>
                <c:pt idx="1443">
                  <c:v>249.95099999999999</c:v>
                </c:pt>
                <c:pt idx="1444">
                  <c:v>246.98400000000001</c:v>
                </c:pt>
                <c:pt idx="1445">
                  <c:v>242.404</c:v>
                </c:pt>
                <c:pt idx="1446">
                  <c:v>239.483</c:v>
                </c:pt>
                <c:pt idx="1447">
                  <c:v>236.90299999999999</c:v>
                </c:pt>
                <c:pt idx="1448">
                  <c:v>234.33799999999999</c:v>
                </c:pt>
                <c:pt idx="1449">
                  <c:v>231.78800000000001</c:v>
                </c:pt>
                <c:pt idx="1450">
                  <c:v>229.25299999999999</c:v>
                </c:pt>
                <c:pt idx="1451">
                  <c:v>226.732</c:v>
                </c:pt>
                <c:pt idx="1452">
                  <c:v>224.53800000000001</c:v>
                </c:pt>
                <c:pt idx="1453">
                  <c:v>223.91300000000001</c:v>
                </c:pt>
                <c:pt idx="1454">
                  <c:v>221.73500000000001</c:v>
                </c:pt>
                <c:pt idx="1455">
                  <c:v>219.25899999999999</c:v>
                </c:pt>
                <c:pt idx="1456">
                  <c:v>217.411</c:v>
                </c:pt>
                <c:pt idx="1457">
                  <c:v>218.642</c:v>
                </c:pt>
                <c:pt idx="1458">
                  <c:v>216.797</c:v>
                </c:pt>
                <c:pt idx="1459">
                  <c:v>214.351</c:v>
                </c:pt>
                <c:pt idx="1460">
                  <c:v>212.221</c:v>
                </c:pt>
                <c:pt idx="1461">
                  <c:v>212.221</c:v>
                </c:pt>
                <c:pt idx="1462">
                  <c:v>213.74100000000001</c:v>
                </c:pt>
                <c:pt idx="1463">
                  <c:v>211.91900000000001</c:v>
                </c:pt>
                <c:pt idx="1464">
                  <c:v>209.202</c:v>
                </c:pt>
                <c:pt idx="1465">
                  <c:v>205.30699999999999</c:v>
                </c:pt>
                <c:pt idx="1466">
                  <c:v>204.41300000000001</c:v>
                </c:pt>
                <c:pt idx="1467">
                  <c:v>202.33799999999999</c:v>
                </c:pt>
                <c:pt idx="1468">
                  <c:v>200.56700000000001</c:v>
                </c:pt>
                <c:pt idx="1469">
                  <c:v>201.74700000000001</c:v>
                </c:pt>
                <c:pt idx="1470">
                  <c:v>199.98</c:v>
                </c:pt>
                <c:pt idx="1471">
                  <c:v>198.22</c:v>
                </c:pt>
                <c:pt idx="1472">
                  <c:v>199.98</c:v>
                </c:pt>
                <c:pt idx="1473">
                  <c:v>202.33799999999999</c:v>
                </c:pt>
                <c:pt idx="1474">
                  <c:v>203.82</c:v>
                </c:pt>
                <c:pt idx="1475">
                  <c:v>200.27500000000001</c:v>
                </c:pt>
                <c:pt idx="1476">
                  <c:v>197.345</c:v>
                </c:pt>
                <c:pt idx="1477">
                  <c:v>193.57</c:v>
                </c:pt>
                <c:pt idx="1478">
                  <c:v>193.28</c:v>
                </c:pt>
                <c:pt idx="1479">
                  <c:v>195.59800000000001</c:v>
                </c:pt>
                <c:pt idx="1480">
                  <c:v>199.09899999999999</c:v>
                </c:pt>
                <c:pt idx="1481">
                  <c:v>198.80799999999999</c:v>
                </c:pt>
                <c:pt idx="1482">
                  <c:v>203.52500000000001</c:v>
                </c:pt>
                <c:pt idx="1483">
                  <c:v>201.458</c:v>
                </c:pt>
                <c:pt idx="1484">
                  <c:v>193.291</c:v>
                </c:pt>
                <c:pt idx="1485">
                  <c:v>172.8</c:v>
                </c:pt>
                <c:pt idx="1486">
                  <c:v>91.903999999999996</c:v>
                </c:pt>
                <c:pt idx="1487">
                  <c:v>62.76</c:v>
                </c:pt>
                <c:pt idx="1488">
                  <c:v>58.918999999999997</c:v>
                </c:pt>
                <c:pt idx="1489">
                  <c:v>66.510000000000005</c:v>
                </c:pt>
                <c:pt idx="1490">
                  <c:v>86.144999999999996</c:v>
                </c:pt>
                <c:pt idx="1491">
                  <c:v>81.254000000000005</c:v>
                </c:pt>
                <c:pt idx="1492">
                  <c:v>76.05</c:v>
                </c:pt>
                <c:pt idx="1493">
                  <c:v>70.540000000000006</c:v>
                </c:pt>
                <c:pt idx="1494">
                  <c:v>64.75</c:v>
                </c:pt>
                <c:pt idx="1495">
                  <c:v>62.819000000000003</c:v>
                </c:pt>
                <c:pt idx="1496">
                  <c:v>61.555</c:v>
                </c:pt>
                <c:pt idx="1497">
                  <c:v>60.304000000000002</c:v>
                </c:pt>
                <c:pt idx="1498">
                  <c:v>59.067</c:v>
                </c:pt>
                <c:pt idx="1499">
                  <c:v>57.994999999999997</c:v>
                </c:pt>
                <c:pt idx="1500">
                  <c:v>57.691000000000003</c:v>
                </c:pt>
                <c:pt idx="1501">
                  <c:v>56.933999999999997</c:v>
                </c:pt>
                <c:pt idx="1502">
                  <c:v>57.691000000000003</c:v>
                </c:pt>
                <c:pt idx="1503">
                  <c:v>57.841999999999999</c:v>
                </c:pt>
                <c:pt idx="1504">
                  <c:v>57.691000000000003</c:v>
                </c:pt>
                <c:pt idx="1505">
                  <c:v>63.298999999999999</c:v>
                </c:pt>
                <c:pt idx="1506">
                  <c:v>113.14700000000001</c:v>
                </c:pt>
                <c:pt idx="1507">
                  <c:v>165.06800000000001</c:v>
                </c:pt>
                <c:pt idx="1508">
                  <c:v>172.81899999999999</c:v>
                </c:pt>
                <c:pt idx="1509">
                  <c:v>172.548</c:v>
                </c:pt>
                <c:pt idx="1510">
                  <c:v>170.92099999999999</c:v>
                </c:pt>
                <c:pt idx="1511">
                  <c:v>170.381</c:v>
                </c:pt>
                <c:pt idx="1512">
                  <c:v>168.49799999999999</c:v>
                </c:pt>
                <c:pt idx="1513">
                  <c:v>167.15899999999999</c:v>
                </c:pt>
                <c:pt idx="1514">
                  <c:v>170.38300000000001</c:v>
                </c:pt>
                <c:pt idx="1515">
                  <c:v>172.82</c:v>
                </c:pt>
                <c:pt idx="1516">
                  <c:v>174.18299999999999</c:v>
                </c:pt>
                <c:pt idx="1517">
                  <c:v>170.654</c:v>
                </c:pt>
                <c:pt idx="1518">
                  <c:v>166.626</c:v>
                </c:pt>
                <c:pt idx="1519">
                  <c:v>164.233</c:v>
                </c:pt>
                <c:pt idx="1520">
                  <c:v>162.649</c:v>
                </c:pt>
                <c:pt idx="1521">
                  <c:v>164.5</c:v>
                </c:pt>
                <c:pt idx="1522">
                  <c:v>167.69399999999999</c:v>
                </c:pt>
                <c:pt idx="1523">
                  <c:v>166.358</c:v>
                </c:pt>
                <c:pt idx="1524">
                  <c:v>164.233</c:v>
                </c:pt>
                <c:pt idx="1525">
                  <c:v>162.12299999999999</c:v>
                </c:pt>
                <c:pt idx="1526">
                  <c:v>160.02699999999999</c:v>
                </c:pt>
                <c:pt idx="1527">
                  <c:v>158.20500000000001</c:v>
                </c:pt>
                <c:pt idx="1528">
                  <c:v>157.94499999999999</c:v>
                </c:pt>
                <c:pt idx="1529">
                  <c:v>158.20500000000001</c:v>
                </c:pt>
                <c:pt idx="1530">
                  <c:v>160.02699999999999</c:v>
                </c:pt>
                <c:pt idx="1531">
                  <c:v>162.387</c:v>
                </c:pt>
                <c:pt idx="1532">
                  <c:v>167.44200000000001</c:v>
                </c:pt>
                <c:pt idx="1533">
                  <c:v>177.21100000000001</c:v>
                </c:pt>
                <c:pt idx="1534">
                  <c:v>175.27799999999999</c:v>
                </c:pt>
                <c:pt idx="1535">
                  <c:v>172.55</c:v>
                </c:pt>
                <c:pt idx="1536">
                  <c:v>169.84399999999999</c:v>
                </c:pt>
                <c:pt idx="1537">
                  <c:v>175.28700000000001</c:v>
                </c:pt>
                <c:pt idx="1538">
                  <c:v>186.202</c:v>
                </c:pt>
                <c:pt idx="1539">
                  <c:v>226.773</c:v>
                </c:pt>
                <c:pt idx="1540">
                  <c:v>332.68099999999998</c:v>
                </c:pt>
                <c:pt idx="1541">
                  <c:v>258.27100000000002</c:v>
                </c:pt>
                <c:pt idx="1542">
                  <c:v>244.739</c:v>
                </c:pt>
                <c:pt idx="1543">
                  <c:v>218.738</c:v>
                </c:pt>
                <c:pt idx="1544">
                  <c:v>200.6</c:v>
                </c:pt>
                <c:pt idx="1545">
                  <c:v>188.429</c:v>
                </c:pt>
                <c:pt idx="1546">
                  <c:v>177.494</c:v>
                </c:pt>
                <c:pt idx="1547">
                  <c:v>169.31</c:v>
                </c:pt>
                <c:pt idx="1548">
                  <c:v>166.09299999999999</c:v>
                </c:pt>
                <c:pt idx="1549">
                  <c:v>157.328</c:v>
                </c:pt>
                <c:pt idx="1550">
                  <c:v>125.386</c:v>
                </c:pt>
                <c:pt idx="1551">
                  <c:v>115.152</c:v>
                </c:pt>
                <c:pt idx="1552">
                  <c:v>111.126</c:v>
                </c:pt>
                <c:pt idx="1553">
                  <c:v>138.08199999999999</c:v>
                </c:pt>
                <c:pt idx="1554">
                  <c:v>148.76300000000001</c:v>
                </c:pt>
                <c:pt idx="1555">
                  <c:v>150.779</c:v>
                </c:pt>
                <c:pt idx="1556">
                  <c:v>156.65600000000001</c:v>
                </c:pt>
                <c:pt idx="1557">
                  <c:v>159.291</c:v>
                </c:pt>
                <c:pt idx="1558">
                  <c:v>181.19200000000001</c:v>
                </c:pt>
                <c:pt idx="1559">
                  <c:v>204.191</c:v>
                </c:pt>
                <c:pt idx="1560">
                  <c:v>218.983</c:v>
                </c:pt>
                <c:pt idx="1561">
                  <c:v>203.56899999999999</c:v>
                </c:pt>
                <c:pt idx="1562">
                  <c:v>190.15199999999999</c:v>
                </c:pt>
                <c:pt idx="1563">
                  <c:v>175.85300000000001</c:v>
                </c:pt>
                <c:pt idx="1564">
                  <c:v>166.10900000000001</c:v>
                </c:pt>
                <c:pt idx="1565">
                  <c:v>156.91900000000001</c:v>
                </c:pt>
                <c:pt idx="1566">
                  <c:v>153.572</c:v>
                </c:pt>
                <c:pt idx="1567">
                  <c:v>150.018</c:v>
                </c:pt>
                <c:pt idx="1568">
                  <c:v>148.256</c:v>
                </c:pt>
                <c:pt idx="1569">
                  <c:v>150.018</c:v>
                </c:pt>
                <c:pt idx="1570">
                  <c:v>153.82900000000001</c:v>
                </c:pt>
                <c:pt idx="1571">
                  <c:v>158.21</c:v>
                </c:pt>
                <c:pt idx="1572">
                  <c:v>162.39099999999999</c:v>
                </c:pt>
                <c:pt idx="1573">
                  <c:v>156.14699999999999</c:v>
                </c:pt>
                <c:pt idx="1574">
                  <c:v>151.03</c:v>
                </c:pt>
                <c:pt idx="1575">
                  <c:v>153.82900000000001</c:v>
                </c:pt>
                <c:pt idx="1576">
                  <c:v>157.68799999999999</c:v>
                </c:pt>
                <c:pt idx="1577">
                  <c:v>160.553</c:v>
                </c:pt>
                <c:pt idx="1578">
                  <c:v>163.97900000000001</c:v>
                </c:pt>
                <c:pt idx="1579">
                  <c:v>155.12</c:v>
                </c:pt>
                <c:pt idx="1580">
                  <c:v>151.536</c:v>
                </c:pt>
                <c:pt idx="1581">
                  <c:v>148.00700000000001</c:v>
                </c:pt>
                <c:pt idx="1582">
                  <c:v>145.76</c:v>
                </c:pt>
                <c:pt idx="1583">
                  <c:v>143.535</c:v>
                </c:pt>
                <c:pt idx="1584">
                  <c:v>139.86500000000001</c:v>
                </c:pt>
                <c:pt idx="1585">
                  <c:v>138.18</c:v>
                </c:pt>
                <c:pt idx="1586">
                  <c:v>150.06700000000001</c:v>
                </c:pt>
                <c:pt idx="1587">
                  <c:v>168.917</c:v>
                </c:pt>
                <c:pt idx="1588">
                  <c:v>201.28399999999999</c:v>
                </c:pt>
                <c:pt idx="1589">
                  <c:v>214.358</c:v>
                </c:pt>
                <c:pt idx="1590">
                  <c:v>206.86</c:v>
                </c:pt>
                <c:pt idx="1591">
                  <c:v>181.50200000000001</c:v>
                </c:pt>
                <c:pt idx="1592">
                  <c:v>155.70699999999999</c:v>
                </c:pt>
                <c:pt idx="1593">
                  <c:v>142.81</c:v>
                </c:pt>
                <c:pt idx="1594">
                  <c:v>139.381</c:v>
                </c:pt>
                <c:pt idx="1595">
                  <c:v>145.27199999999999</c:v>
                </c:pt>
                <c:pt idx="1596">
                  <c:v>150.27699999999999</c:v>
                </c:pt>
                <c:pt idx="1597">
                  <c:v>161.72900000000001</c:v>
                </c:pt>
                <c:pt idx="1598">
                  <c:v>201.06399999999999</c:v>
                </c:pt>
                <c:pt idx="1599">
                  <c:v>252.88800000000001</c:v>
                </c:pt>
                <c:pt idx="1600">
                  <c:v>238.90899999999999</c:v>
                </c:pt>
                <c:pt idx="1601">
                  <c:v>314.471</c:v>
                </c:pt>
                <c:pt idx="1602">
                  <c:v>218.67599999999999</c:v>
                </c:pt>
                <c:pt idx="1603">
                  <c:v>171.56899999999999</c:v>
                </c:pt>
                <c:pt idx="1604">
                  <c:v>168.767</c:v>
                </c:pt>
                <c:pt idx="1605">
                  <c:v>171.465</c:v>
                </c:pt>
                <c:pt idx="1606">
                  <c:v>166.63</c:v>
                </c:pt>
                <c:pt idx="1607">
                  <c:v>162.126</c:v>
                </c:pt>
                <c:pt idx="1608">
                  <c:v>158.20599999999999</c:v>
                </c:pt>
                <c:pt idx="1609">
                  <c:v>157.173</c:v>
                </c:pt>
                <c:pt idx="1610">
                  <c:v>205.374</c:v>
                </c:pt>
                <c:pt idx="1611">
                  <c:v>473.76</c:v>
                </c:pt>
                <c:pt idx="1612">
                  <c:v>341.86700000000002</c:v>
                </c:pt>
                <c:pt idx="1613">
                  <c:v>296.13400000000001</c:v>
                </c:pt>
                <c:pt idx="1614">
                  <c:v>258.42700000000002</c:v>
                </c:pt>
                <c:pt idx="1615">
                  <c:v>240.14500000000001</c:v>
                </c:pt>
                <c:pt idx="1616">
                  <c:v>261.983</c:v>
                </c:pt>
                <c:pt idx="1617">
                  <c:v>373.16800000000001</c:v>
                </c:pt>
                <c:pt idx="1618">
                  <c:v>365.75299999999999</c:v>
                </c:pt>
                <c:pt idx="1619">
                  <c:v>418.12900000000002</c:v>
                </c:pt>
                <c:pt idx="1620">
                  <c:v>302.91399999999999</c:v>
                </c:pt>
                <c:pt idx="1621">
                  <c:v>328.46600000000001</c:v>
                </c:pt>
                <c:pt idx="1622">
                  <c:v>263.13299999999998</c:v>
                </c:pt>
                <c:pt idx="1623">
                  <c:v>241.131</c:v>
                </c:pt>
                <c:pt idx="1624">
                  <c:v>226.12200000000001</c:v>
                </c:pt>
                <c:pt idx="1625">
                  <c:v>221.42599999999999</c:v>
                </c:pt>
                <c:pt idx="1626">
                  <c:v>215.28700000000001</c:v>
                </c:pt>
                <c:pt idx="1627">
                  <c:v>201.76499999999999</c:v>
                </c:pt>
                <c:pt idx="1628">
                  <c:v>204.26300000000001</c:v>
                </c:pt>
                <c:pt idx="1629">
                  <c:v>235.84299999999999</c:v>
                </c:pt>
                <c:pt idx="1630">
                  <c:v>205.20699999999999</c:v>
                </c:pt>
                <c:pt idx="1631">
                  <c:v>236.19200000000001</c:v>
                </c:pt>
                <c:pt idx="1632">
                  <c:v>273.78500000000003</c:v>
                </c:pt>
                <c:pt idx="1633">
                  <c:v>304.65800000000002</c:v>
                </c:pt>
                <c:pt idx="1634">
                  <c:v>395.66500000000002</c:v>
                </c:pt>
                <c:pt idx="1635">
                  <c:v>415.048</c:v>
                </c:pt>
                <c:pt idx="1636">
                  <c:v>644.71299999999997</c:v>
                </c:pt>
                <c:pt idx="1637">
                  <c:v>591.18499999999995</c:v>
                </c:pt>
                <c:pt idx="1638">
                  <c:v>488.72399999999999</c:v>
                </c:pt>
                <c:pt idx="1639">
                  <c:v>436.89400000000001</c:v>
                </c:pt>
                <c:pt idx="1640">
                  <c:v>564.95399999999995</c:v>
                </c:pt>
                <c:pt idx="1641">
                  <c:v>463.23500000000001</c:v>
                </c:pt>
                <c:pt idx="1642">
                  <c:v>465.40499999999997</c:v>
                </c:pt>
                <c:pt idx="1643">
                  <c:v>600.74599999999998</c:v>
                </c:pt>
                <c:pt idx="1644">
                  <c:v>473.827</c:v>
                </c:pt>
                <c:pt idx="1645">
                  <c:v>435.26400000000001</c:v>
                </c:pt>
                <c:pt idx="1646">
                  <c:v>608.91600000000005</c:v>
                </c:pt>
                <c:pt idx="1647">
                  <c:v>796.09699999999998</c:v>
                </c:pt>
                <c:pt idx="1648">
                  <c:v>1650.0719999999999</c:v>
                </c:pt>
                <c:pt idx="1649">
                  <c:v>2197.9549999999999</c:v>
                </c:pt>
                <c:pt idx="1650">
                  <c:v>2735.473</c:v>
                </c:pt>
                <c:pt idx="1651">
                  <c:v>2503.0610000000001</c:v>
                </c:pt>
                <c:pt idx="1652">
                  <c:v>2223.1689999999999</c:v>
                </c:pt>
                <c:pt idx="1653">
                  <c:v>1850.471</c:v>
                </c:pt>
                <c:pt idx="1654">
                  <c:v>1422.0250000000001</c:v>
                </c:pt>
                <c:pt idx="1655">
                  <c:v>1078.7729999999999</c:v>
                </c:pt>
                <c:pt idx="1656">
                  <c:v>971.72199999999998</c:v>
                </c:pt>
                <c:pt idx="1657">
                  <c:v>911.61099999999999</c:v>
                </c:pt>
                <c:pt idx="1658">
                  <c:v>1045.3320000000001</c:v>
                </c:pt>
                <c:pt idx="1659">
                  <c:v>1216.432</c:v>
                </c:pt>
                <c:pt idx="1660">
                  <c:v>1274.2470000000001</c:v>
                </c:pt>
                <c:pt idx="1661">
                  <c:v>1358.5340000000001</c:v>
                </c:pt>
                <c:pt idx="1662">
                  <c:v>1496.856</c:v>
                </c:pt>
                <c:pt idx="1663">
                  <c:v>1591.5139999999999</c:v>
                </c:pt>
                <c:pt idx="1664">
                  <c:v>2419.348</c:v>
                </c:pt>
                <c:pt idx="1665">
                  <c:v>2035.423</c:v>
                </c:pt>
                <c:pt idx="1666">
                  <c:v>1774.931</c:v>
                </c:pt>
                <c:pt idx="1667">
                  <c:v>1637.309</c:v>
                </c:pt>
                <c:pt idx="1668">
                  <c:v>1455.19</c:v>
                </c:pt>
                <c:pt idx="1669">
                  <c:v>1206.8499999999999</c:v>
                </c:pt>
                <c:pt idx="1670">
                  <c:v>920.26199999999994</c:v>
                </c:pt>
                <c:pt idx="1671">
                  <c:v>830.01900000000001</c:v>
                </c:pt>
                <c:pt idx="1672">
                  <c:v>1033.21</c:v>
                </c:pt>
                <c:pt idx="1673">
                  <c:v>1265.442</c:v>
                </c:pt>
                <c:pt idx="1674">
                  <c:v>1767.4480000000001</c:v>
                </c:pt>
                <c:pt idx="1675">
                  <c:v>1724.461</c:v>
                </c:pt>
                <c:pt idx="1676">
                  <c:v>1629.346</c:v>
                </c:pt>
                <c:pt idx="1677">
                  <c:v>1446.9639999999999</c:v>
                </c:pt>
                <c:pt idx="1678">
                  <c:v>1466.877</c:v>
                </c:pt>
                <c:pt idx="1679">
                  <c:v>1633.0830000000001</c:v>
                </c:pt>
                <c:pt idx="1680">
                  <c:v>2216.1289999999999</c:v>
                </c:pt>
                <c:pt idx="1681">
                  <c:v>1843.3309999999999</c:v>
                </c:pt>
                <c:pt idx="1682">
                  <c:v>1674.329</c:v>
                </c:pt>
                <c:pt idx="1683">
                  <c:v>1553.6790000000001</c:v>
                </c:pt>
                <c:pt idx="1684">
                  <c:v>1836.9559999999999</c:v>
                </c:pt>
                <c:pt idx="1685">
                  <c:v>2120.1570000000002</c:v>
                </c:pt>
                <c:pt idx="1686">
                  <c:v>2225.9459999999999</c:v>
                </c:pt>
                <c:pt idx="1687">
                  <c:v>2350.1379999999999</c:v>
                </c:pt>
                <c:pt idx="1688">
                  <c:v>2761.931</c:v>
                </c:pt>
                <c:pt idx="1689">
                  <c:v>3294.6089999999999</c:v>
                </c:pt>
                <c:pt idx="1690">
                  <c:v>2908.7750000000001</c:v>
                </c:pt>
                <c:pt idx="1691">
                  <c:v>2607.9699999999998</c:v>
                </c:pt>
                <c:pt idx="1692">
                  <c:v>2074.2710000000002</c:v>
                </c:pt>
                <c:pt idx="1693">
                  <c:v>1854.2929999999999</c:v>
                </c:pt>
                <c:pt idx="1694">
                  <c:v>1778.289</c:v>
                </c:pt>
                <c:pt idx="1695">
                  <c:v>1646.1010000000001</c:v>
                </c:pt>
                <c:pt idx="1696">
                  <c:v>1363.664</c:v>
                </c:pt>
                <c:pt idx="1697">
                  <c:v>1202.4559999999999</c:v>
                </c:pt>
                <c:pt idx="1698">
                  <c:v>1203.037</c:v>
                </c:pt>
                <c:pt idx="1699">
                  <c:v>1146.6010000000001</c:v>
                </c:pt>
                <c:pt idx="1700">
                  <c:v>1134.748</c:v>
                </c:pt>
                <c:pt idx="1701">
                  <c:v>1070.7619999999999</c:v>
                </c:pt>
                <c:pt idx="1702">
                  <c:v>994.86</c:v>
                </c:pt>
                <c:pt idx="1703">
                  <c:v>751.03899999999999</c:v>
                </c:pt>
                <c:pt idx="1704">
                  <c:v>658.971</c:v>
                </c:pt>
                <c:pt idx="1705">
                  <c:v>626.08699999999999</c:v>
                </c:pt>
                <c:pt idx="1706">
                  <c:v>626.09900000000005</c:v>
                </c:pt>
                <c:pt idx="1707">
                  <c:v>600.00400000000002</c:v>
                </c:pt>
                <c:pt idx="1708">
                  <c:v>616.96900000000005</c:v>
                </c:pt>
                <c:pt idx="1709">
                  <c:v>601.55899999999997</c:v>
                </c:pt>
                <c:pt idx="1710">
                  <c:v>594.71</c:v>
                </c:pt>
                <c:pt idx="1711">
                  <c:v>588.44600000000003</c:v>
                </c:pt>
                <c:pt idx="1712">
                  <c:v>569.85199999999998</c:v>
                </c:pt>
                <c:pt idx="1713">
                  <c:v>548.55399999999997</c:v>
                </c:pt>
                <c:pt idx="1714">
                  <c:v>523.74</c:v>
                </c:pt>
                <c:pt idx="1715">
                  <c:v>510.57799999999997</c:v>
                </c:pt>
                <c:pt idx="1716">
                  <c:v>511.63799999999998</c:v>
                </c:pt>
                <c:pt idx="1717">
                  <c:v>549.72799999999995</c:v>
                </c:pt>
                <c:pt idx="1718">
                  <c:v>509.14699999999999</c:v>
                </c:pt>
                <c:pt idx="1719">
                  <c:v>605.18899999999996</c:v>
                </c:pt>
                <c:pt idx="1720">
                  <c:v>575.07399999999996</c:v>
                </c:pt>
                <c:pt idx="1721">
                  <c:v>544.13099999999997</c:v>
                </c:pt>
                <c:pt idx="1722">
                  <c:v>489.714</c:v>
                </c:pt>
                <c:pt idx="1723">
                  <c:v>449.83199999999999</c:v>
                </c:pt>
                <c:pt idx="1724">
                  <c:v>456.95299999999997</c:v>
                </c:pt>
                <c:pt idx="1725">
                  <c:v>592.35699999999997</c:v>
                </c:pt>
                <c:pt idx="1726">
                  <c:v>568.995</c:v>
                </c:pt>
                <c:pt idx="1727">
                  <c:v>510.30700000000002</c:v>
                </c:pt>
                <c:pt idx="1728">
                  <c:v>457.16800000000001</c:v>
                </c:pt>
                <c:pt idx="1729">
                  <c:v>439.625</c:v>
                </c:pt>
                <c:pt idx="1730">
                  <c:v>507.00400000000002</c:v>
                </c:pt>
                <c:pt idx="1731">
                  <c:v>538.09699999999998</c:v>
                </c:pt>
                <c:pt idx="1732">
                  <c:v>491.27600000000001</c:v>
                </c:pt>
                <c:pt idx="1733">
                  <c:v>422.851</c:v>
                </c:pt>
                <c:pt idx="1734">
                  <c:v>404.07400000000001</c:v>
                </c:pt>
                <c:pt idx="1735">
                  <c:v>407.07900000000001</c:v>
                </c:pt>
                <c:pt idx="1736">
                  <c:v>389.71199999999999</c:v>
                </c:pt>
                <c:pt idx="1737">
                  <c:v>378.90300000000002</c:v>
                </c:pt>
                <c:pt idx="1738">
                  <c:v>359.77600000000001</c:v>
                </c:pt>
                <c:pt idx="1739">
                  <c:v>348.221</c:v>
                </c:pt>
                <c:pt idx="1740">
                  <c:v>337.649</c:v>
                </c:pt>
                <c:pt idx="1741">
                  <c:v>662.58574999999996</c:v>
                </c:pt>
                <c:pt idx="1742">
                  <c:v>651.52390000000003</c:v>
                </c:pt>
                <c:pt idx="1743">
                  <c:v>383.06200000000001</c:v>
                </c:pt>
                <c:pt idx="1744">
                  <c:v>354.21899999999999</c:v>
                </c:pt>
                <c:pt idx="1745">
                  <c:v>336.11599999999999</c:v>
                </c:pt>
                <c:pt idx="1746">
                  <c:v>321.19200000000001</c:v>
                </c:pt>
                <c:pt idx="1747">
                  <c:v>309.20999999999998</c:v>
                </c:pt>
                <c:pt idx="1748">
                  <c:v>301.84100000000001</c:v>
                </c:pt>
                <c:pt idx="1749">
                  <c:v>305.87799999999999</c:v>
                </c:pt>
                <c:pt idx="1750">
                  <c:v>311.428</c:v>
                </c:pt>
                <c:pt idx="1751">
                  <c:v>329.30200000000002</c:v>
                </c:pt>
                <c:pt idx="1752">
                  <c:v>428.596</c:v>
                </c:pt>
                <c:pt idx="1753">
                  <c:v>495.88499999999999</c:v>
                </c:pt>
                <c:pt idx="1754">
                  <c:v>667.13599999999997</c:v>
                </c:pt>
                <c:pt idx="1755">
                  <c:v>1070.2570000000001</c:v>
                </c:pt>
                <c:pt idx="1756">
                  <c:v>1351.6880000000001</c:v>
                </c:pt>
                <c:pt idx="1757">
                  <c:v>1280.7049999999999</c:v>
                </c:pt>
                <c:pt idx="1758">
                  <c:v>1222.944</c:v>
                </c:pt>
                <c:pt idx="1759">
                  <c:v>1154.2940000000001</c:v>
                </c:pt>
                <c:pt idx="1760">
                  <c:v>1035.47</c:v>
                </c:pt>
                <c:pt idx="1761">
                  <c:v>970.90099999999995</c:v>
                </c:pt>
                <c:pt idx="1762">
                  <c:v>925.19500000000005</c:v>
                </c:pt>
                <c:pt idx="1763">
                  <c:v>884.88699999999994</c:v>
                </c:pt>
                <c:pt idx="1764">
                  <c:v>770.053</c:v>
                </c:pt>
                <c:pt idx="1765">
                  <c:v>714.63900000000001</c:v>
                </c:pt>
                <c:pt idx="1766">
                  <c:v>615.11</c:v>
                </c:pt>
                <c:pt idx="1767">
                  <c:v>598.40599999999995</c:v>
                </c:pt>
                <c:pt idx="1768">
                  <c:v>570.39499999999998</c:v>
                </c:pt>
                <c:pt idx="1769">
                  <c:v>542.54600000000005</c:v>
                </c:pt>
                <c:pt idx="1770">
                  <c:v>518.89200000000005</c:v>
                </c:pt>
                <c:pt idx="1771">
                  <c:v>474.80799999999999</c:v>
                </c:pt>
                <c:pt idx="1772">
                  <c:v>409.40199999999999</c:v>
                </c:pt>
                <c:pt idx="1773">
                  <c:v>390.95600000000002</c:v>
                </c:pt>
                <c:pt idx="1774">
                  <c:v>411.596</c:v>
                </c:pt>
                <c:pt idx="1775">
                  <c:v>591.44100000000003</c:v>
                </c:pt>
                <c:pt idx="1776">
                  <c:v>565.60599999999999</c:v>
                </c:pt>
                <c:pt idx="1777">
                  <c:v>492.089</c:v>
                </c:pt>
                <c:pt idx="1778">
                  <c:v>503.88099999999997</c:v>
                </c:pt>
                <c:pt idx="1779">
                  <c:v>477.36799999999999</c:v>
                </c:pt>
                <c:pt idx="1780">
                  <c:v>468.98500000000001</c:v>
                </c:pt>
                <c:pt idx="1781">
                  <c:v>456.18799999999999</c:v>
                </c:pt>
                <c:pt idx="1782">
                  <c:v>480.79500000000002</c:v>
                </c:pt>
                <c:pt idx="1783">
                  <c:v>419.84</c:v>
                </c:pt>
                <c:pt idx="1784">
                  <c:v>393.91899999999998</c:v>
                </c:pt>
                <c:pt idx="1785">
                  <c:v>375.20100000000002</c:v>
                </c:pt>
                <c:pt idx="1786">
                  <c:v>373.76</c:v>
                </c:pt>
                <c:pt idx="1787">
                  <c:v>438.34</c:v>
                </c:pt>
                <c:pt idx="1788">
                  <c:v>444.82499999999999</c:v>
                </c:pt>
                <c:pt idx="1789">
                  <c:v>429.25599999999997</c:v>
                </c:pt>
                <c:pt idx="1790">
                  <c:v>414.83300000000003</c:v>
                </c:pt>
                <c:pt idx="1791">
                  <c:v>402.36900000000003</c:v>
                </c:pt>
                <c:pt idx="1792">
                  <c:v>397.27</c:v>
                </c:pt>
                <c:pt idx="1793">
                  <c:v>389.28800000000001</c:v>
                </c:pt>
                <c:pt idx="1794">
                  <c:v>371.11799999999999</c:v>
                </c:pt>
                <c:pt idx="1795">
                  <c:v>352.98099999999999</c:v>
                </c:pt>
                <c:pt idx="1796">
                  <c:v>338.87200000000001</c:v>
                </c:pt>
                <c:pt idx="1797">
                  <c:v>309.26100000000002</c:v>
                </c:pt>
                <c:pt idx="1798">
                  <c:v>296.75200000000001</c:v>
                </c:pt>
                <c:pt idx="1799">
                  <c:v>285.98599999999999</c:v>
                </c:pt>
                <c:pt idx="1800">
                  <c:v>277.17200000000003</c:v>
                </c:pt>
                <c:pt idx="1801">
                  <c:v>269.19299999999998</c:v>
                </c:pt>
                <c:pt idx="1802">
                  <c:v>263.37400000000002</c:v>
                </c:pt>
                <c:pt idx="1803">
                  <c:v>257.62700000000001</c:v>
                </c:pt>
                <c:pt idx="1804">
                  <c:v>249.959</c:v>
                </c:pt>
                <c:pt idx="1805">
                  <c:v>242.40799999999999</c:v>
                </c:pt>
                <c:pt idx="1806">
                  <c:v>236.90600000000001</c:v>
                </c:pt>
                <c:pt idx="1807">
                  <c:v>231.791</c:v>
                </c:pt>
                <c:pt idx="1808">
                  <c:v>226.73500000000001</c:v>
                </c:pt>
                <c:pt idx="1809">
                  <c:v>221.12299999999999</c:v>
                </c:pt>
                <c:pt idx="1810">
                  <c:v>212.53299999999999</c:v>
                </c:pt>
                <c:pt idx="1811">
                  <c:v>207.4</c:v>
                </c:pt>
                <c:pt idx="1812">
                  <c:v>204.71100000000001</c:v>
                </c:pt>
                <c:pt idx="1813">
                  <c:v>202.33799999999999</c:v>
                </c:pt>
                <c:pt idx="1814">
                  <c:v>199.98</c:v>
                </c:pt>
                <c:pt idx="1815">
                  <c:v>197.636</c:v>
                </c:pt>
                <c:pt idx="1816">
                  <c:v>195.30699999999999</c:v>
                </c:pt>
                <c:pt idx="1817">
                  <c:v>192.70500000000001</c:v>
                </c:pt>
                <c:pt idx="1818">
                  <c:v>188.69300000000001</c:v>
                </c:pt>
                <c:pt idx="1819">
                  <c:v>188.422</c:v>
                </c:pt>
                <c:pt idx="1820">
                  <c:v>199.994</c:v>
                </c:pt>
                <c:pt idx="1821">
                  <c:v>200.273</c:v>
                </c:pt>
                <c:pt idx="1822">
                  <c:v>199.685</c:v>
                </c:pt>
                <c:pt idx="1823">
                  <c:v>197.345</c:v>
                </c:pt>
                <c:pt idx="1824">
                  <c:v>192.995</c:v>
                </c:pt>
                <c:pt idx="1825">
                  <c:v>189.26300000000001</c:v>
                </c:pt>
              </c:numCache>
            </c:numRef>
          </c:yVal>
          <c:smooth val="1"/>
          <c:extLst>
            <c:ext xmlns:c16="http://schemas.microsoft.com/office/drawing/2014/chart" uri="{C3380CC4-5D6E-409C-BE32-E72D297353CC}">
              <c16:uniqueId val="{00000000-D7E3-4ED0-93F0-385DBABC8A3D}"/>
            </c:ext>
          </c:extLst>
        </c:ser>
        <c:ser>
          <c:idx val="1"/>
          <c:order val="1"/>
          <c:tx>
            <c:strRef>
              <c:f>Graph!$Q$2</c:f>
              <c:strCache>
                <c:ptCount val="1"/>
                <c:pt idx="0">
                  <c:v>BF</c:v>
                </c:pt>
              </c:strCache>
            </c:strRef>
          </c:tx>
          <c:spPr>
            <a:ln w="19050" cap="rnd">
              <a:solidFill>
                <a:schemeClr val="tx1"/>
              </a:solidFill>
              <a:round/>
            </a:ln>
            <a:effectLst/>
          </c:spPr>
          <c:marker>
            <c:symbol val="none"/>
          </c:marker>
          <c:xVal>
            <c:numRef>
              <c:f>Graph!$A$3:$A$1828</c:f>
              <c:numCache>
                <c:formatCode>m/d/yyyy</c:formatCode>
                <c:ptCount val="1826"/>
                <c:pt idx="0">
                  <c:v>33970</c:v>
                </c:pt>
                <c:pt idx="1">
                  <c:v>33971</c:v>
                </c:pt>
                <c:pt idx="2">
                  <c:v>33972</c:v>
                </c:pt>
                <c:pt idx="3">
                  <c:v>33973</c:v>
                </c:pt>
                <c:pt idx="4">
                  <c:v>33974</c:v>
                </c:pt>
                <c:pt idx="5">
                  <c:v>33975</c:v>
                </c:pt>
                <c:pt idx="6">
                  <c:v>33976</c:v>
                </c:pt>
                <c:pt idx="7">
                  <c:v>33977</c:v>
                </c:pt>
                <c:pt idx="8">
                  <c:v>33978</c:v>
                </c:pt>
                <c:pt idx="9">
                  <c:v>33979</c:v>
                </c:pt>
                <c:pt idx="10">
                  <c:v>33980</c:v>
                </c:pt>
                <c:pt idx="11">
                  <c:v>33981</c:v>
                </c:pt>
                <c:pt idx="12">
                  <c:v>33982</c:v>
                </c:pt>
                <c:pt idx="13">
                  <c:v>33983</c:v>
                </c:pt>
                <c:pt idx="14">
                  <c:v>33984</c:v>
                </c:pt>
                <c:pt idx="15">
                  <c:v>33985</c:v>
                </c:pt>
                <c:pt idx="16">
                  <c:v>33986</c:v>
                </c:pt>
                <c:pt idx="17">
                  <c:v>33987</c:v>
                </c:pt>
                <c:pt idx="18">
                  <c:v>33988</c:v>
                </c:pt>
                <c:pt idx="19">
                  <c:v>33989</c:v>
                </c:pt>
                <c:pt idx="20">
                  <c:v>33990</c:v>
                </c:pt>
                <c:pt idx="21">
                  <c:v>33991</c:v>
                </c:pt>
                <c:pt idx="22">
                  <c:v>33992</c:v>
                </c:pt>
                <c:pt idx="23">
                  <c:v>33993</c:v>
                </c:pt>
                <c:pt idx="24">
                  <c:v>33994</c:v>
                </c:pt>
                <c:pt idx="25">
                  <c:v>33995</c:v>
                </c:pt>
                <c:pt idx="26">
                  <c:v>33996</c:v>
                </c:pt>
                <c:pt idx="27">
                  <c:v>33997</c:v>
                </c:pt>
                <c:pt idx="28">
                  <c:v>33998</c:v>
                </c:pt>
                <c:pt idx="29">
                  <c:v>33999</c:v>
                </c:pt>
                <c:pt idx="30">
                  <c:v>34000</c:v>
                </c:pt>
                <c:pt idx="31">
                  <c:v>34001</c:v>
                </c:pt>
                <c:pt idx="32">
                  <c:v>34002</c:v>
                </c:pt>
                <c:pt idx="33">
                  <c:v>34003</c:v>
                </c:pt>
                <c:pt idx="34">
                  <c:v>34004</c:v>
                </c:pt>
                <c:pt idx="35">
                  <c:v>34005</c:v>
                </c:pt>
                <c:pt idx="36">
                  <c:v>34006</c:v>
                </c:pt>
                <c:pt idx="37">
                  <c:v>34007</c:v>
                </c:pt>
                <c:pt idx="38">
                  <c:v>34008</c:v>
                </c:pt>
                <c:pt idx="39">
                  <c:v>34009</c:v>
                </c:pt>
                <c:pt idx="40">
                  <c:v>34010</c:v>
                </c:pt>
                <c:pt idx="41">
                  <c:v>34011</c:v>
                </c:pt>
                <c:pt idx="42">
                  <c:v>34012</c:v>
                </c:pt>
                <c:pt idx="43">
                  <c:v>34013</c:v>
                </c:pt>
                <c:pt idx="44">
                  <c:v>34014</c:v>
                </c:pt>
                <c:pt idx="45">
                  <c:v>34015</c:v>
                </c:pt>
                <c:pt idx="46">
                  <c:v>34016</c:v>
                </c:pt>
                <c:pt idx="47">
                  <c:v>34017</c:v>
                </c:pt>
                <c:pt idx="48">
                  <c:v>34018</c:v>
                </c:pt>
                <c:pt idx="49">
                  <c:v>34019</c:v>
                </c:pt>
                <c:pt idx="50">
                  <c:v>34020</c:v>
                </c:pt>
                <c:pt idx="51">
                  <c:v>34021</c:v>
                </c:pt>
                <c:pt idx="52">
                  <c:v>34022</c:v>
                </c:pt>
                <c:pt idx="53">
                  <c:v>34023</c:v>
                </c:pt>
                <c:pt idx="54">
                  <c:v>34024</c:v>
                </c:pt>
                <c:pt idx="55">
                  <c:v>34025</c:v>
                </c:pt>
                <c:pt idx="56">
                  <c:v>34026</c:v>
                </c:pt>
                <c:pt idx="57">
                  <c:v>34027</c:v>
                </c:pt>
                <c:pt idx="58">
                  <c:v>34028</c:v>
                </c:pt>
                <c:pt idx="59">
                  <c:v>34029</c:v>
                </c:pt>
                <c:pt idx="60">
                  <c:v>34030</c:v>
                </c:pt>
                <c:pt idx="61">
                  <c:v>34031</c:v>
                </c:pt>
                <c:pt idx="62">
                  <c:v>34032</c:v>
                </c:pt>
                <c:pt idx="63">
                  <c:v>34033</c:v>
                </c:pt>
                <c:pt idx="64">
                  <c:v>34034</c:v>
                </c:pt>
                <c:pt idx="65">
                  <c:v>34035</c:v>
                </c:pt>
                <c:pt idx="66">
                  <c:v>34036</c:v>
                </c:pt>
                <c:pt idx="67">
                  <c:v>34037</c:v>
                </c:pt>
                <c:pt idx="68">
                  <c:v>34038</c:v>
                </c:pt>
                <c:pt idx="69">
                  <c:v>34039</c:v>
                </c:pt>
                <c:pt idx="70">
                  <c:v>34040</c:v>
                </c:pt>
                <c:pt idx="71">
                  <c:v>34041</c:v>
                </c:pt>
                <c:pt idx="72">
                  <c:v>34042</c:v>
                </c:pt>
                <c:pt idx="73">
                  <c:v>34043</c:v>
                </c:pt>
                <c:pt idx="74">
                  <c:v>34044</c:v>
                </c:pt>
                <c:pt idx="75">
                  <c:v>34045</c:v>
                </c:pt>
                <c:pt idx="76">
                  <c:v>34046</c:v>
                </c:pt>
                <c:pt idx="77">
                  <c:v>34047</c:v>
                </c:pt>
                <c:pt idx="78">
                  <c:v>34048</c:v>
                </c:pt>
                <c:pt idx="79">
                  <c:v>34049</c:v>
                </c:pt>
                <c:pt idx="80">
                  <c:v>34050</c:v>
                </c:pt>
                <c:pt idx="81">
                  <c:v>34051</c:v>
                </c:pt>
                <c:pt idx="82">
                  <c:v>34052</c:v>
                </c:pt>
                <c:pt idx="83">
                  <c:v>34053</c:v>
                </c:pt>
                <c:pt idx="84">
                  <c:v>34054</c:v>
                </c:pt>
                <c:pt idx="85">
                  <c:v>34055</c:v>
                </c:pt>
                <c:pt idx="86">
                  <c:v>34056</c:v>
                </c:pt>
                <c:pt idx="87">
                  <c:v>34057</c:v>
                </c:pt>
                <c:pt idx="88">
                  <c:v>34058</c:v>
                </c:pt>
                <c:pt idx="89">
                  <c:v>34059</c:v>
                </c:pt>
                <c:pt idx="90">
                  <c:v>34060</c:v>
                </c:pt>
                <c:pt idx="91">
                  <c:v>34061</c:v>
                </c:pt>
                <c:pt idx="92">
                  <c:v>34062</c:v>
                </c:pt>
                <c:pt idx="93">
                  <c:v>34063</c:v>
                </c:pt>
                <c:pt idx="94">
                  <c:v>34064</c:v>
                </c:pt>
                <c:pt idx="95">
                  <c:v>34065</c:v>
                </c:pt>
                <c:pt idx="96">
                  <c:v>34066</c:v>
                </c:pt>
                <c:pt idx="97">
                  <c:v>34067</c:v>
                </c:pt>
                <c:pt idx="98">
                  <c:v>34068</c:v>
                </c:pt>
                <c:pt idx="99">
                  <c:v>34069</c:v>
                </c:pt>
                <c:pt idx="100">
                  <c:v>34070</c:v>
                </c:pt>
                <c:pt idx="101">
                  <c:v>34071</c:v>
                </c:pt>
                <c:pt idx="102">
                  <c:v>34072</c:v>
                </c:pt>
                <c:pt idx="103">
                  <c:v>34073</c:v>
                </c:pt>
                <c:pt idx="104">
                  <c:v>34074</c:v>
                </c:pt>
                <c:pt idx="105">
                  <c:v>34075</c:v>
                </c:pt>
                <c:pt idx="106">
                  <c:v>34076</c:v>
                </c:pt>
                <c:pt idx="107">
                  <c:v>34077</c:v>
                </c:pt>
                <c:pt idx="108">
                  <c:v>34078</c:v>
                </c:pt>
                <c:pt idx="109">
                  <c:v>34079</c:v>
                </c:pt>
                <c:pt idx="110">
                  <c:v>34080</c:v>
                </c:pt>
                <c:pt idx="111">
                  <c:v>34081</c:v>
                </c:pt>
                <c:pt idx="112">
                  <c:v>34082</c:v>
                </c:pt>
                <c:pt idx="113">
                  <c:v>34083</c:v>
                </c:pt>
                <c:pt idx="114">
                  <c:v>34084</c:v>
                </c:pt>
                <c:pt idx="115">
                  <c:v>34085</c:v>
                </c:pt>
                <c:pt idx="116">
                  <c:v>34086</c:v>
                </c:pt>
                <c:pt idx="117">
                  <c:v>34087</c:v>
                </c:pt>
                <c:pt idx="118">
                  <c:v>34088</c:v>
                </c:pt>
                <c:pt idx="119">
                  <c:v>34089</c:v>
                </c:pt>
                <c:pt idx="120">
                  <c:v>34090</c:v>
                </c:pt>
                <c:pt idx="121">
                  <c:v>34091</c:v>
                </c:pt>
                <c:pt idx="122">
                  <c:v>34092</c:v>
                </c:pt>
                <c:pt idx="123">
                  <c:v>34093</c:v>
                </c:pt>
                <c:pt idx="124">
                  <c:v>34094</c:v>
                </c:pt>
                <c:pt idx="125">
                  <c:v>34095</c:v>
                </c:pt>
                <c:pt idx="126">
                  <c:v>34096</c:v>
                </c:pt>
                <c:pt idx="127">
                  <c:v>34097</c:v>
                </c:pt>
                <c:pt idx="128">
                  <c:v>34098</c:v>
                </c:pt>
                <c:pt idx="129">
                  <c:v>34099</c:v>
                </c:pt>
                <c:pt idx="130">
                  <c:v>34100</c:v>
                </c:pt>
                <c:pt idx="131">
                  <c:v>34101</c:v>
                </c:pt>
                <c:pt idx="132">
                  <c:v>34102</c:v>
                </c:pt>
                <c:pt idx="133">
                  <c:v>34103</c:v>
                </c:pt>
                <c:pt idx="134">
                  <c:v>34104</c:v>
                </c:pt>
                <c:pt idx="135">
                  <c:v>34105</c:v>
                </c:pt>
                <c:pt idx="136">
                  <c:v>34106</c:v>
                </c:pt>
                <c:pt idx="137">
                  <c:v>34107</c:v>
                </c:pt>
                <c:pt idx="138">
                  <c:v>34108</c:v>
                </c:pt>
                <c:pt idx="139">
                  <c:v>34109</c:v>
                </c:pt>
                <c:pt idx="140">
                  <c:v>34110</c:v>
                </c:pt>
                <c:pt idx="141">
                  <c:v>34111</c:v>
                </c:pt>
                <c:pt idx="142">
                  <c:v>34112</c:v>
                </c:pt>
                <c:pt idx="143">
                  <c:v>34113</c:v>
                </c:pt>
                <c:pt idx="144">
                  <c:v>34114</c:v>
                </c:pt>
                <c:pt idx="145">
                  <c:v>34115</c:v>
                </c:pt>
                <c:pt idx="146">
                  <c:v>34116</c:v>
                </c:pt>
                <c:pt idx="147">
                  <c:v>34117</c:v>
                </c:pt>
                <c:pt idx="148">
                  <c:v>34118</c:v>
                </c:pt>
                <c:pt idx="149">
                  <c:v>34119</c:v>
                </c:pt>
                <c:pt idx="150">
                  <c:v>34120</c:v>
                </c:pt>
                <c:pt idx="151">
                  <c:v>34121</c:v>
                </c:pt>
                <c:pt idx="152">
                  <c:v>34122</c:v>
                </c:pt>
                <c:pt idx="153">
                  <c:v>34123</c:v>
                </c:pt>
                <c:pt idx="154">
                  <c:v>34124</c:v>
                </c:pt>
                <c:pt idx="155">
                  <c:v>34125</c:v>
                </c:pt>
                <c:pt idx="156">
                  <c:v>34126</c:v>
                </c:pt>
                <c:pt idx="157">
                  <c:v>34127</c:v>
                </c:pt>
                <c:pt idx="158">
                  <c:v>34128</c:v>
                </c:pt>
                <c:pt idx="159">
                  <c:v>34129</c:v>
                </c:pt>
                <c:pt idx="160">
                  <c:v>34130</c:v>
                </c:pt>
                <c:pt idx="161">
                  <c:v>34131</c:v>
                </c:pt>
                <c:pt idx="162">
                  <c:v>34132</c:v>
                </c:pt>
                <c:pt idx="163">
                  <c:v>34133</c:v>
                </c:pt>
                <c:pt idx="164">
                  <c:v>34134</c:v>
                </c:pt>
                <c:pt idx="165">
                  <c:v>34135</c:v>
                </c:pt>
                <c:pt idx="166">
                  <c:v>34136</c:v>
                </c:pt>
                <c:pt idx="167">
                  <c:v>34137</c:v>
                </c:pt>
                <c:pt idx="168">
                  <c:v>34138</c:v>
                </c:pt>
                <c:pt idx="169">
                  <c:v>34139</c:v>
                </c:pt>
                <c:pt idx="170">
                  <c:v>34140</c:v>
                </c:pt>
                <c:pt idx="171">
                  <c:v>34141</c:v>
                </c:pt>
                <c:pt idx="172">
                  <c:v>34142</c:v>
                </c:pt>
                <c:pt idx="173">
                  <c:v>34143</c:v>
                </c:pt>
                <c:pt idx="174">
                  <c:v>34144</c:v>
                </c:pt>
                <c:pt idx="175">
                  <c:v>34145</c:v>
                </c:pt>
                <c:pt idx="176">
                  <c:v>34146</c:v>
                </c:pt>
                <c:pt idx="177">
                  <c:v>34147</c:v>
                </c:pt>
                <c:pt idx="178">
                  <c:v>34148</c:v>
                </c:pt>
                <c:pt idx="179">
                  <c:v>34149</c:v>
                </c:pt>
                <c:pt idx="180">
                  <c:v>34150</c:v>
                </c:pt>
                <c:pt idx="181">
                  <c:v>34151</c:v>
                </c:pt>
                <c:pt idx="182">
                  <c:v>34152</c:v>
                </c:pt>
                <c:pt idx="183">
                  <c:v>34153</c:v>
                </c:pt>
                <c:pt idx="184">
                  <c:v>34154</c:v>
                </c:pt>
                <c:pt idx="185">
                  <c:v>34155</c:v>
                </c:pt>
                <c:pt idx="186">
                  <c:v>34156</c:v>
                </c:pt>
                <c:pt idx="187">
                  <c:v>34157</c:v>
                </c:pt>
                <c:pt idx="188">
                  <c:v>34158</c:v>
                </c:pt>
                <c:pt idx="189">
                  <c:v>34159</c:v>
                </c:pt>
                <c:pt idx="190">
                  <c:v>34160</c:v>
                </c:pt>
                <c:pt idx="191">
                  <c:v>34161</c:v>
                </c:pt>
                <c:pt idx="192">
                  <c:v>34162</c:v>
                </c:pt>
                <c:pt idx="193">
                  <c:v>34163</c:v>
                </c:pt>
                <c:pt idx="194">
                  <c:v>34164</c:v>
                </c:pt>
                <c:pt idx="195">
                  <c:v>34165</c:v>
                </c:pt>
                <c:pt idx="196">
                  <c:v>34166</c:v>
                </c:pt>
                <c:pt idx="197">
                  <c:v>34167</c:v>
                </c:pt>
                <c:pt idx="198">
                  <c:v>34168</c:v>
                </c:pt>
                <c:pt idx="199">
                  <c:v>34169</c:v>
                </c:pt>
                <c:pt idx="200">
                  <c:v>34170</c:v>
                </c:pt>
                <c:pt idx="201">
                  <c:v>34171</c:v>
                </c:pt>
                <c:pt idx="202">
                  <c:v>34172</c:v>
                </c:pt>
                <c:pt idx="203">
                  <c:v>34173</c:v>
                </c:pt>
                <c:pt idx="204">
                  <c:v>34174</c:v>
                </c:pt>
                <c:pt idx="205">
                  <c:v>34175</c:v>
                </c:pt>
                <c:pt idx="206">
                  <c:v>34176</c:v>
                </c:pt>
                <c:pt idx="207">
                  <c:v>34177</c:v>
                </c:pt>
                <c:pt idx="208">
                  <c:v>34178</c:v>
                </c:pt>
                <c:pt idx="209">
                  <c:v>34179</c:v>
                </c:pt>
                <c:pt idx="210">
                  <c:v>34180</c:v>
                </c:pt>
                <c:pt idx="211">
                  <c:v>34181</c:v>
                </c:pt>
                <c:pt idx="212">
                  <c:v>34182</c:v>
                </c:pt>
                <c:pt idx="213">
                  <c:v>34183</c:v>
                </c:pt>
                <c:pt idx="214">
                  <c:v>34184</c:v>
                </c:pt>
                <c:pt idx="215">
                  <c:v>34185</c:v>
                </c:pt>
                <c:pt idx="216">
                  <c:v>34186</c:v>
                </c:pt>
                <c:pt idx="217">
                  <c:v>34187</c:v>
                </c:pt>
                <c:pt idx="218">
                  <c:v>34188</c:v>
                </c:pt>
                <c:pt idx="219">
                  <c:v>34189</c:v>
                </c:pt>
                <c:pt idx="220">
                  <c:v>34190</c:v>
                </c:pt>
                <c:pt idx="221">
                  <c:v>34191</c:v>
                </c:pt>
                <c:pt idx="222">
                  <c:v>34192</c:v>
                </c:pt>
                <c:pt idx="223">
                  <c:v>34193</c:v>
                </c:pt>
                <c:pt idx="224">
                  <c:v>34194</c:v>
                </c:pt>
                <c:pt idx="225">
                  <c:v>34195</c:v>
                </c:pt>
                <c:pt idx="226">
                  <c:v>34196</c:v>
                </c:pt>
                <c:pt idx="227">
                  <c:v>34197</c:v>
                </c:pt>
                <c:pt idx="228">
                  <c:v>34198</c:v>
                </c:pt>
                <c:pt idx="229">
                  <c:v>34199</c:v>
                </c:pt>
                <c:pt idx="230">
                  <c:v>34200</c:v>
                </c:pt>
                <c:pt idx="231">
                  <c:v>34201</c:v>
                </c:pt>
                <c:pt idx="232">
                  <c:v>34202</c:v>
                </c:pt>
                <c:pt idx="233">
                  <c:v>34203</c:v>
                </c:pt>
                <c:pt idx="234">
                  <c:v>34204</c:v>
                </c:pt>
                <c:pt idx="235">
                  <c:v>34205</c:v>
                </c:pt>
                <c:pt idx="236">
                  <c:v>34206</c:v>
                </c:pt>
                <c:pt idx="237">
                  <c:v>34207</c:v>
                </c:pt>
                <c:pt idx="238">
                  <c:v>34208</c:v>
                </c:pt>
                <c:pt idx="239">
                  <c:v>34209</c:v>
                </c:pt>
                <c:pt idx="240">
                  <c:v>34210</c:v>
                </c:pt>
                <c:pt idx="241">
                  <c:v>34211</c:v>
                </c:pt>
                <c:pt idx="242">
                  <c:v>34212</c:v>
                </c:pt>
                <c:pt idx="243">
                  <c:v>34213</c:v>
                </c:pt>
                <c:pt idx="244">
                  <c:v>34214</c:v>
                </c:pt>
                <c:pt idx="245">
                  <c:v>34215</c:v>
                </c:pt>
                <c:pt idx="246">
                  <c:v>34216</c:v>
                </c:pt>
                <c:pt idx="247">
                  <c:v>34217</c:v>
                </c:pt>
                <c:pt idx="248">
                  <c:v>34218</c:v>
                </c:pt>
                <c:pt idx="249">
                  <c:v>34219</c:v>
                </c:pt>
                <c:pt idx="250">
                  <c:v>34220</c:v>
                </c:pt>
                <c:pt idx="251">
                  <c:v>34221</c:v>
                </c:pt>
                <c:pt idx="252">
                  <c:v>34222</c:v>
                </c:pt>
                <c:pt idx="253">
                  <c:v>34223</c:v>
                </c:pt>
                <c:pt idx="254">
                  <c:v>34224</c:v>
                </c:pt>
                <c:pt idx="255">
                  <c:v>34225</c:v>
                </c:pt>
                <c:pt idx="256">
                  <c:v>34226</c:v>
                </c:pt>
                <c:pt idx="257">
                  <c:v>34227</c:v>
                </c:pt>
                <c:pt idx="258">
                  <c:v>34228</c:v>
                </c:pt>
                <c:pt idx="259">
                  <c:v>34229</c:v>
                </c:pt>
                <c:pt idx="260">
                  <c:v>34230</c:v>
                </c:pt>
                <c:pt idx="261">
                  <c:v>34231</c:v>
                </c:pt>
                <c:pt idx="262">
                  <c:v>34232</c:v>
                </c:pt>
                <c:pt idx="263">
                  <c:v>34233</c:v>
                </c:pt>
                <c:pt idx="264">
                  <c:v>34234</c:v>
                </c:pt>
                <c:pt idx="265">
                  <c:v>34235</c:v>
                </c:pt>
                <c:pt idx="266">
                  <c:v>34236</c:v>
                </c:pt>
                <c:pt idx="267">
                  <c:v>34237</c:v>
                </c:pt>
                <c:pt idx="268">
                  <c:v>34238</c:v>
                </c:pt>
                <c:pt idx="269">
                  <c:v>34239</c:v>
                </c:pt>
                <c:pt idx="270">
                  <c:v>34240</c:v>
                </c:pt>
                <c:pt idx="271">
                  <c:v>34241</c:v>
                </c:pt>
                <c:pt idx="272">
                  <c:v>34242</c:v>
                </c:pt>
                <c:pt idx="273">
                  <c:v>34243</c:v>
                </c:pt>
                <c:pt idx="274">
                  <c:v>34244</c:v>
                </c:pt>
                <c:pt idx="275">
                  <c:v>34245</c:v>
                </c:pt>
                <c:pt idx="276">
                  <c:v>34246</c:v>
                </c:pt>
                <c:pt idx="277">
                  <c:v>34247</c:v>
                </c:pt>
                <c:pt idx="278">
                  <c:v>34248</c:v>
                </c:pt>
                <c:pt idx="279">
                  <c:v>34249</c:v>
                </c:pt>
                <c:pt idx="280">
                  <c:v>34250</c:v>
                </c:pt>
                <c:pt idx="281">
                  <c:v>34251</c:v>
                </c:pt>
                <c:pt idx="282">
                  <c:v>34252</c:v>
                </c:pt>
                <c:pt idx="283">
                  <c:v>34253</c:v>
                </c:pt>
                <c:pt idx="284">
                  <c:v>34254</c:v>
                </c:pt>
                <c:pt idx="285">
                  <c:v>34255</c:v>
                </c:pt>
                <c:pt idx="286">
                  <c:v>34256</c:v>
                </c:pt>
                <c:pt idx="287">
                  <c:v>34257</c:v>
                </c:pt>
                <c:pt idx="288">
                  <c:v>34258</c:v>
                </c:pt>
                <c:pt idx="289">
                  <c:v>34259</c:v>
                </c:pt>
                <c:pt idx="290">
                  <c:v>34260</c:v>
                </c:pt>
                <c:pt idx="291">
                  <c:v>34261</c:v>
                </c:pt>
                <c:pt idx="292">
                  <c:v>34262</c:v>
                </c:pt>
                <c:pt idx="293">
                  <c:v>34263</c:v>
                </c:pt>
                <c:pt idx="294">
                  <c:v>34264</c:v>
                </c:pt>
                <c:pt idx="295">
                  <c:v>34265</c:v>
                </c:pt>
                <c:pt idx="296">
                  <c:v>34266</c:v>
                </c:pt>
                <c:pt idx="297">
                  <c:v>34267</c:v>
                </c:pt>
                <c:pt idx="298">
                  <c:v>34268</c:v>
                </c:pt>
                <c:pt idx="299">
                  <c:v>34269</c:v>
                </c:pt>
                <c:pt idx="300">
                  <c:v>34270</c:v>
                </c:pt>
                <c:pt idx="301">
                  <c:v>34271</c:v>
                </c:pt>
                <c:pt idx="302">
                  <c:v>34272</c:v>
                </c:pt>
                <c:pt idx="303">
                  <c:v>34273</c:v>
                </c:pt>
                <c:pt idx="304">
                  <c:v>34274</c:v>
                </c:pt>
                <c:pt idx="305">
                  <c:v>34275</c:v>
                </c:pt>
                <c:pt idx="306">
                  <c:v>34276</c:v>
                </c:pt>
                <c:pt idx="307">
                  <c:v>34277</c:v>
                </c:pt>
                <c:pt idx="308">
                  <c:v>34278</c:v>
                </c:pt>
                <c:pt idx="309">
                  <c:v>34279</c:v>
                </c:pt>
                <c:pt idx="310">
                  <c:v>34280</c:v>
                </c:pt>
                <c:pt idx="311">
                  <c:v>34281</c:v>
                </c:pt>
                <c:pt idx="312">
                  <c:v>34282</c:v>
                </c:pt>
                <c:pt idx="313">
                  <c:v>34283</c:v>
                </c:pt>
                <c:pt idx="314">
                  <c:v>34284</c:v>
                </c:pt>
                <c:pt idx="315">
                  <c:v>34285</c:v>
                </c:pt>
                <c:pt idx="316">
                  <c:v>34286</c:v>
                </c:pt>
                <c:pt idx="317">
                  <c:v>34287</c:v>
                </c:pt>
                <c:pt idx="318">
                  <c:v>34288</c:v>
                </c:pt>
                <c:pt idx="319">
                  <c:v>34289</c:v>
                </c:pt>
                <c:pt idx="320">
                  <c:v>34290</c:v>
                </c:pt>
                <c:pt idx="321">
                  <c:v>34291</c:v>
                </c:pt>
                <c:pt idx="322">
                  <c:v>34292</c:v>
                </c:pt>
                <c:pt idx="323">
                  <c:v>34293</c:v>
                </c:pt>
                <c:pt idx="324">
                  <c:v>34294</c:v>
                </c:pt>
                <c:pt idx="325">
                  <c:v>34295</c:v>
                </c:pt>
                <c:pt idx="326">
                  <c:v>34296</c:v>
                </c:pt>
                <c:pt idx="327">
                  <c:v>34297</c:v>
                </c:pt>
                <c:pt idx="328">
                  <c:v>34298</c:v>
                </c:pt>
                <c:pt idx="329">
                  <c:v>34299</c:v>
                </c:pt>
                <c:pt idx="330">
                  <c:v>34300</c:v>
                </c:pt>
                <c:pt idx="331">
                  <c:v>34301</c:v>
                </c:pt>
                <c:pt idx="332">
                  <c:v>34302</c:v>
                </c:pt>
                <c:pt idx="333">
                  <c:v>34303</c:v>
                </c:pt>
                <c:pt idx="334">
                  <c:v>34304</c:v>
                </c:pt>
                <c:pt idx="335">
                  <c:v>34305</c:v>
                </c:pt>
                <c:pt idx="336">
                  <c:v>34306</c:v>
                </c:pt>
                <c:pt idx="337">
                  <c:v>34307</c:v>
                </c:pt>
                <c:pt idx="338">
                  <c:v>34308</c:v>
                </c:pt>
                <c:pt idx="339">
                  <c:v>34309</c:v>
                </c:pt>
                <c:pt idx="340">
                  <c:v>34310</c:v>
                </c:pt>
                <c:pt idx="341">
                  <c:v>34311</c:v>
                </c:pt>
                <c:pt idx="342">
                  <c:v>34312</c:v>
                </c:pt>
                <c:pt idx="343">
                  <c:v>34313</c:v>
                </c:pt>
                <c:pt idx="344">
                  <c:v>34314</c:v>
                </c:pt>
                <c:pt idx="345">
                  <c:v>34315</c:v>
                </c:pt>
                <c:pt idx="346">
                  <c:v>34316</c:v>
                </c:pt>
                <c:pt idx="347">
                  <c:v>34317</c:v>
                </c:pt>
                <c:pt idx="348">
                  <c:v>34318</c:v>
                </c:pt>
                <c:pt idx="349">
                  <c:v>34319</c:v>
                </c:pt>
                <c:pt idx="350">
                  <c:v>34320</c:v>
                </c:pt>
                <c:pt idx="351">
                  <c:v>34321</c:v>
                </c:pt>
                <c:pt idx="352">
                  <c:v>34322</c:v>
                </c:pt>
                <c:pt idx="353">
                  <c:v>34323</c:v>
                </c:pt>
                <c:pt idx="354">
                  <c:v>34324</c:v>
                </c:pt>
                <c:pt idx="355">
                  <c:v>34325</c:v>
                </c:pt>
                <c:pt idx="356">
                  <c:v>34326</c:v>
                </c:pt>
                <c:pt idx="357">
                  <c:v>34327</c:v>
                </c:pt>
                <c:pt idx="358">
                  <c:v>34328</c:v>
                </c:pt>
                <c:pt idx="359">
                  <c:v>34329</c:v>
                </c:pt>
                <c:pt idx="360">
                  <c:v>34330</c:v>
                </c:pt>
                <c:pt idx="361">
                  <c:v>34331</c:v>
                </c:pt>
                <c:pt idx="362">
                  <c:v>34332</c:v>
                </c:pt>
                <c:pt idx="363">
                  <c:v>34333</c:v>
                </c:pt>
                <c:pt idx="364">
                  <c:v>34334</c:v>
                </c:pt>
                <c:pt idx="365">
                  <c:v>34335</c:v>
                </c:pt>
                <c:pt idx="366">
                  <c:v>34336</c:v>
                </c:pt>
                <c:pt idx="367">
                  <c:v>34337</c:v>
                </c:pt>
                <c:pt idx="368">
                  <c:v>34338</c:v>
                </c:pt>
                <c:pt idx="369">
                  <c:v>34339</c:v>
                </c:pt>
                <c:pt idx="370">
                  <c:v>34340</c:v>
                </c:pt>
                <c:pt idx="371">
                  <c:v>34341</c:v>
                </c:pt>
                <c:pt idx="372">
                  <c:v>34342</c:v>
                </c:pt>
                <c:pt idx="373">
                  <c:v>34343</c:v>
                </c:pt>
                <c:pt idx="374">
                  <c:v>34344</c:v>
                </c:pt>
                <c:pt idx="375">
                  <c:v>34345</c:v>
                </c:pt>
                <c:pt idx="376">
                  <c:v>34346</c:v>
                </c:pt>
                <c:pt idx="377">
                  <c:v>34347</c:v>
                </c:pt>
                <c:pt idx="378">
                  <c:v>34348</c:v>
                </c:pt>
                <c:pt idx="379">
                  <c:v>34349</c:v>
                </c:pt>
                <c:pt idx="380">
                  <c:v>34350</c:v>
                </c:pt>
                <c:pt idx="381">
                  <c:v>34351</c:v>
                </c:pt>
                <c:pt idx="382">
                  <c:v>34352</c:v>
                </c:pt>
                <c:pt idx="383">
                  <c:v>34353</c:v>
                </c:pt>
                <c:pt idx="384">
                  <c:v>34354</c:v>
                </c:pt>
                <c:pt idx="385">
                  <c:v>34355</c:v>
                </c:pt>
                <c:pt idx="386">
                  <c:v>34356</c:v>
                </c:pt>
                <c:pt idx="387">
                  <c:v>34357</c:v>
                </c:pt>
                <c:pt idx="388">
                  <c:v>34358</c:v>
                </c:pt>
                <c:pt idx="389">
                  <c:v>34359</c:v>
                </c:pt>
                <c:pt idx="390">
                  <c:v>34360</c:v>
                </c:pt>
                <c:pt idx="391">
                  <c:v>34361</c:v>
                </c:pt>
                <c:pt idx="392">
                  <c:v>34362</c:v>
                </c:pt>
                <c:pt idx="393">
                  <c:v>34363</c:v>
                </c:pt>
                <c:pt idx="394">
                  <c:v>34364</c:v>
                </c:pt>
                <c:pt idx="395">
                  <c:v>34365</c:v>
                </c:pt>
                <c:pt idx="396">
                  <c:v>34366</c:v>
                </c:pt>
                <c:pt idx="397">
                  <c:v>34367</c:v>
                </c:pt>
                <c:pt idx="398">
                  <c:v>34368</c:v>
                </c:pt>
                <c:pt idx="399">
                  <c:v>34369</c:v>
                </c:pt>
                <c:pt idx="400">
                  <c:v>34370</c:v>
                </c:pt>
                <c:pt idx="401">
                  <c:v>34371</c:v>
                </c:pt>
                <c:pt idx="402">
                  <c:v>34372</c:v>
                </c:pt>
                <c:pt idx="403">
                  <c:v>34373</c:v>
                </c:pt>
                <c:pt idx="404">
                  <c:v>34374</c:v>
                </c:pt>
                <c:pt idx="405">
                  <c:v>34375</c:v>
                </c:pt>
                <c:pt idx="406">
                  <c:v>34376</c:v>
                </c:pt>
                <c:pt idx="407">
                  <c:v>34377</c:v>
                </c:pt>
                <c:pt idx="408">
                  <c:v>34378</c:v>
                </c:pt>
                <c:pt idx="409">
                  <c:v>34379</c:v>
                </c:pt>
                <c:pt idx="410">
                  <c:v>34380</c:v>
                </c:pt>
                <c:pt idx="411">
                  <c:v>34381</c:v>
                </c:pt>
                <c:pt idx="412">
                  <c:v>34382</c:v>
                </c:pt>
                <c:pt idx="413">
                  <c:v>34383</c:v>
                </c:pt>
                <c:pt idx="414">
                  <c:v>34384</c:v>
                </c:pt>
                <c:pt idx="415">
                  <c:v>34385</c:v>
                </c:pt>
                <c:pt idx="416">
                  <c:v>34386</c:v>
                </c:pt>
                <c:pt idx="417">
                  <c:v>34387</c:v>
                </c:pt>
                <c:pt idx="418">
                  <c:v>34388</c:v>
                </c:pt>
                <c:pt idx="419">
                  <c:v>34389</c:v>
                </c:pt>
                <c:pt idx="420">
                  <c:v>34390</c:v>
                </c:pt>
                <c:pt idx="421">
                  <c:v>34391</c:v>
                </c:pt>
                <c:pt idx="422">
                  <c:v>34392</c:v>
                </c:pt>
                <c:pt idx="423">
                  <c:v>34393</c:v>
                </c:pt>
                <c:pt idx="424">
                  <c:v>34394</c:v>
                </c:pt>
                <c:pt idx="425">
                  <c:v>34395</c:v>
                </c:pt>
                <c:pt idx="426">
                  <c:v>34396</c:v>
                </c:pt>
                <c:pt idx="427">
                  <c:v>34397</c:v>
                </c:pt>
                <c:pt idx="428">
                  <c:v>34398</c:v>
                </c:pt>
                <c:pt idx="429">
                  <c:v>34399</c:v>
                </c:pt>
                <c:pt idx="430">
                  <c:v>34400</c:v>
                </c:pt>
                <c:pt idx="431">
                  <c:v>34401</c:v>
                </c:pt>
                <c:pt idx="432">
                  <c:v>34402</c:v>
                </c:pt>
                <c:pt idx="433">
                  <c:v>34403</c:v>
                </c:pt>
                <c:pt idx="434">
                  <c:v>34404</c:v>
                </c:pt>
                <c:pt idx="435">
                  <c:v>34405</c:v>
                </c:pt>
                <c:pt idx="436">
                  <c:v>34406</c:v>
                </c:pt>
                <c:pt idx="437">
                  <c:v>34407</c:v>
                </c:pt>
                <c:pt idx="438">
                  <c:v>34408</c:v>
                </c:pt>
                <c:pt idx="439">
                  <c:v>34409</c:v>
                </c:pt>
                <c:pt idx="440">
                  <c:v>34410</c:v>
                </c:pt>
                <c:pt idx="441">
                  <c:v>34411</c:v>
                </c:pt>
                <c:pt idx="442">
                  <c:v>34412</c:v>
                </c:pt>
                <c:pt idx="443">
                  <c:v>34413</c:v>
                </c:pt>
                <c:pt idx="444">
                  <c:v>34414</c:v>
                </c:pt>
                <c:pt idx="445">
                  <c:v>34415</c:v>
                </c:pt>
                <c:pt idx="446">
                  <c:v>34416</c:v>
                </c:pt>
                <c:pt idx="447">
                  <c:v>34417</c:v>
                </c:pt>
                <c:pt idx="448">
                  <c:v>34418</c:v>
                </c:pt>
                <c:pt idx="449">
                  <c:v>34419</c:v>
                </c:pt>
                <c:pt idx="450">
                  <c:v>34420</c:v>
                </c:pt>
                <c:pt idx="451">
                  <c:v>34421</c:v>
                </c:pt>
                <c:pt idx="452">
                  <c:v>34422</c:v>
                </c:pt>
                <c:pt idx="453">
                  <c:v>34423</c:v>
                </c:pt>
                <c:pt idx="454">
                  <c:v>34424</c:v>
                </c:pt>
                <c:pt idx="455">
                  <c:v>34425</c:v>
                </c:pt>
                <c:pt idx="456">
                  <c:v>34426</c:v>
                </c:pt>
                <c:pt idx="457">
                  <c:v>34427</c:v>
                </c:pt>
                <c:pt idx="458">
                  <c:v>34428</c:v>
                </c:pt>
                <c:pt idx="459">
                  <c:v>34429</c:v>
                </c:pt>
                <c:pt idx="460">
                  <c:v>34430</c:v>
                </c:pt>
                <c:pt idx="461">
                  <c:v>34431</c:v>
                </c:pt>
                <c:pt idx="462">
                  <c:v>34432</c:v>
                </c:pt>
                <c:pt idx="463">
                  <c:v>34433</c:v>
                </c:pt>
                <c:pt idx="464">
                  <c:v>34434</c:v>
                </c:pt>
                <c:pt idx="465">
                  <c:v>34435</c:v>
                </c:pt>
                <c:pt idx="466">
                  <c:v>34436</c:v>
                </c:pt>
                <c:pt idx="467">
                  <c:v>34437</c:v>
                </c:pt>
                <c:pt idx="468">
                  <c:v>34438</c:v>
                </c:pt>
                <c:pt idx="469">
                  <c:v>34439</c:v>
                </c:pt>
                <c:pt idx="470">
                  <c:v>34440</c:v>
                </c:pt>
                <c:pt idx="471">
                  <c:v>34441</c:v>
                </c:pt>
                <c:pt idx="472">
                  <c:v>34442</c:v>
                </c:pt>
                <c:pt idx="473">
                  <c:v>34443</c:v>
                </c:pt>
                <c:pt idx="474">
                  <c:v>34444</c:v>
                </c:pt>
                <c:pt idx="475">
                  <c:v>34445</c:v>
                </c:pt>
                <c:pt idx="476">
                  <c:v>34446</c:v>
                </c:pt>
                <c:pt idx="477">
                  <c:v>34447</c:v>
                </c:pt>
                <c:pt idx="478">
                  <c:v>34448</c:v>
                </c:pt>
                <c:pt idx="479">
                  <c:v>34449</c:v>
                </c:pt>
                <c:pt idx="480">
                  <c:v>34450</c:v>
                </c:pt>
                <c:pt idx="481">
                  <c:v>34451</c:v>
                </c:pt>
                <c:pt idx="482">
                  <c:v>34452</c:v>
                </c:pt>
                <c:pt idx="483">
                  <c:v>34453</c:v>
                </c:pt>
                <c:pt idx="484">
                  <c:v>34454</c:v>
                </c:pt>
                <c:pt idx="485">
                  <c:v>34455</c:v>
                </c:pt>
                <c:pt idx="486">
                  <c:v>34456</c:v>
                </c:pt>
                <c:pt idx="487">
                  <c:v>34457</c:v>
                </c:pt>
                <c:pt idx="488">
                  <c:v>34458</c:v>
                </c:pt>
                <c:pt idx="489">
                  <c:v>34459</c:v>
                </c:pt>
                <c:pt idx="490">
                  <c:v>34460</c:v>
                </c:pt>
                <c:pt idx="491">
                  <c:v>34461</c:v>
                </c:pt>
                <c:pt idx="492">
                  <c:v>34462</c:v>
                </c:pt>
                <c:pt idx="493">
                  <c:v>34463</c:v>
                </c:pt>
                <c:pt idx="494">
                  <c:v>34464</c:v>
                </c:pt>
                <c:pt idx="495">
                  <c:v>34465</c:v>
                </c:pt>
                <c:pt idx="496">
                  <c:v>34466</c:v>
                </c:pt>
                <c:pt idx="497">
                  <c:v>34467</c:v>
                </c:pt>
                <c:pt idx="498">
                  <c:v>34468</c:v>
                </c:pt>
                <c:pt idx="499">
                  <c:v>34469</c:v>
                </c:pt>
                <c:pt idx="500">
                  <c:v>34470</c:v>
                </c:pt>
                <c:pt idx="501">
                  <c:v>34471</c:v>
                </c:pt>
                <c:pt idx="502">
                  <c:v>34472</c:v>
                </c:pt>
                <c:pt idx="503">
                  <c:v>34473</c:v>
                </c:pt>
                <c:pt idx="504">
                  <c:v>34474</c:v>
                </c:pt>
                <c:pt idx="505">
                  <c:v>34475</c:v>
                </c:pt>
                <c:pt idx="506">
                  <c:v>34476</c:v>
                </c:pt>
                <c:pt idx="507">
                  <c:v>34477</c:v>
                </c:pt>
                <c:pt idx="508">
                  <c:v>34478</c:v>
                </c:pt>
                <c:pt idx="509">
                  <c:v>34479</c:v>
                </c:pt>
                <c:pt idx="510">
                  <c:v>34480</c:v>
                </c:pt>
                <c:pt idx="511">
                  <c:v>34481</c:v>
                </c:pt>
                <c:pt idx="512">
                  <c:v>34482</c:v>
                </c:pt>
                <c:pt idx="513">
                  <c:v>34483</c:v>
                </c:pt>
                <c:pt idx="514">
                  <c:v>34484</c:v>
                </c:pt>
                <c:pt idx="515">
                  <c:v>34485</c:v>
                </c:pt>
                <c:pt idx="516">
                  <c:v>34486</c:v>
                </c:pt>
                <c:pt idx="517">
                  <c:v>34487</c:v>
                </c:pt>
                <c:pt idx="518">
                  <c:v>34488</c:v>
                </c:pt>
                <c:pt idx="519">
                  <c:v>34489</c:v>
                </c:pt>
                <c:pt idx="520">
                  <c:v>34490</c:v>
                </c:pt>
                <c:pt idx="521">
                  <c:v>34491</c:v>
                </c:pt>
                <c:pt idx="522">
                  <c:v>34492</c:v>
                </c:pt>
                <c:pt idx="523">
                  <c:v>34493</c:v>
                </c:pt>
                <c:pt idx="524">
                  <c:v>34494</c:v>
                </c:pt>
                <c:pt idx="525">
                  <c:v>34495</c:v>
                </c:pt>
                <c:pt idx="526">
                  <c:v>34496</c:v>
                </c:pt>
                <c:pt idx="527">
                  <c:v>34497</c:v>
                </c:pt>
                <c:pt idx="528">
                  <c:v>34498</c:v>
                </c:pt>
                <c:pt idx="529">
                  <c:v>34499</c:v>
                </c:pt>
                <c:pt idx="530">
                  <c:v>34500</c:v>
                </c:pt>
                <c:pt idx="531">
                  <c:v>34501</c:v>
                </c:pt>
                <c:pt idx="532">
                  <c:v>34502</c:v>
                </c:pt>
                <c:pt idx="533">
                  <c:v>34503</c:v>
                </c:pt>
                <c:pt idx="534">
                  <c:v>34504</c:v>
                </c:pt>
                <c:pt idx="535">
                  <c:v>34505</c:v>
                </c:pt>
                <c:pt idx="536">
                  <c:v>34506</c:v>
                </c:pt>
                <c:pt idx="537">
                  <c:v>34507</c:v>
                </c:pt>
                <c:pt idx="538">
                  <c:v>34508</c:v>
                </c:pt>
                <c:pt idx="539">
                  <c:v>34509</c:v>
                </c:pt>
                <c:pt idx="540">
                  <c:v>34510</c:v>
                </c:pt>
                <c:pt idx="541">
                  <c:v>34511</c:v>
                </c:pt>
                <c:pt idx="542">
                  <c:v>34512</c:v>
                </c:pt>
                <c:pt idx="543">
                  <c:v>34513</c:v>
                </c:pt>
                <c:pt idx="544">
                  <c:v>34514</c:v>
                </c:pt>
                <c:pt idx="545">
                  <c:v>34515</c:v>
                </c:pt>
                <c:pt idx="546">
                  <c:v>34516</c:v>
                </c:pt>
                <c:pt idx="547">
                  <c:v>34517</c:v>
                </c:pt>
                <c:pt idx="548">
                  <c:v>34518</c:v>
                </c:pt>
                <c:pt idx="549">
                  <c:v>34519</c:v>
                </c:pt>
                <c:pt idx="550">
                  <c:v>34520</c:v>
                </c:pt>
                <c:pt idx="551">
                  <c:v>34521</c:v>
                </c:pt>
                <c:pt idx="552">
                  <c:v>34522</c:v>
                </c:pt>
                <c:pt idx="553">
                  <c:v>34523</c:v>
                </c:pt>
                <c:pt idx="554">
                  <c:v>34524</c:v>
                </c:pt>
                <c:pt idx="555">
                  <c:v>34525</c:v>
                </c:pt>
                <c:pt idx="556">
                  <c:v>34526</c:v>
                </c:pt>
                <c:pt idx="557">
                  <c:v>34527</c:v>
                </c:pt>
                <c:pt idx="558">
                  <c:v>34528</c:v>
                </c:pt>
                <c:pt idx="559">
                  <c:v>34529</c:v>
                </c:pt>
                <c:pt idx="560">
                  <c:v>34530</c:v>
                </c:pt>
                <c:pt idx="561">
                  <c:v>34531</c:v>
                </c:pt>
                <c:pt idx="562">
                  <c:v>34532</c:v>
                </c:pt>
                <c:pt idx="563">
                  <c:v>34533</c:v>
                </c:pt>
                <c:pt idx="564">
                  <c:v>34534</c:v>
                </c:pt>
                <c:pt idx="565">
                  <c:v>34535</c:v>
                </c:pt>
                <c:pt idx="566">
                  <c:v>34536</c:v>
                </c:pt>
                <c:pt idx="567">
                  <c:v>34537</c:v>
                </c:pt>
                <c:pt idx="568">
                  <c:v>34538</c:v>
                </c:pt>
                <c:pt idx="569">
                  <c:v>34539</c:v>
                </c:pt>
                <c:pt idx="570">
                  <c:v>34540</c:v>
                </c:pt>
                <c:pt idx="571">
                  <c:v>34541</c:v>
                </c:pt>
                <c:pt idx="572">
                  <c:v>34542</c:v>
                </c:pt>
                <c:pt idx="573">
                  <c:v>34543</c:v>
                </c:pt>
                <c:pt idx="574">
                  <c:v>34544</c:v>
                </c:pt>
                <c:pt idx="575">
                  <c:v>34545</c:v>
                </c:pt>
                <c:pt idx="576">
                  <c:v>34546</c:v>
                </c:pt>
                <c:pt idx="577">
                  <c:v>34547</c:v>
                </c:pt>
                <c:pt idx="578">
                  <c:v>34548</c:v>
                </c:pt>
                <c:pt idx="579">
                  <c:v>34549</c:v>
                </c:pt>
                <c:pt idx="580">
                  <c:v>34550</c:v>
                </c:pt>
                <c:pt idx="581">
                  <c:v>34551</c:v>
                </c:pt>
                <c:pt idx="582">
                  <c:v>34552</c:v>
                </c:pt>
                <c:pt idx="583">
                  <c:v>34553</c:v>
                </c:pt>
                <c:pt idx="584">
                  <c:v>34554</c:v>
                </c:pt>
                <c:pt idx="585">
                  <c:v>34555</c:v>
                </c:pt>
                <c:pt idx="586">
                  <c:v>34556</c:v>
                </c:pt>
                <c:pt idx="587">
                  <c:v>34557</c:v>
                </c:pt>
                <c:pt idx="588">
                  <c:v>34558</c:v>
                </c:pt>
                <c:pt idx="589">
                  <c:v>34559</c:v>
                </c:pt>
                <c:pt idx="590">
                  <c:v>34560</c:v>
                </c:pt>
                <c:pt idx="591">
                  <c:v>34561</c:v>
                </c:pt>
                <c:pt idx="592">
                  <c:v>34562</c:v>
                </c:pt>
                <c:pt idx="593">
                  <c:v>34563</c:v>
                </c:pt>
                <c:pt idx="594">
                  <c:v>34564</c:v>
                </c:pt>
                <c:pt idx="595">
                  <c:v>34565</c:v>
                </c:pt>
                <c:pt idx="596">
                  <c:v>34566</c:v>
                </c:pt>
                <c:pt idx="597">
                  <c:v>34567</c:v>
                </c:pt>
                <c:pt idx="598">
                  <c:v>34568</c:v>
                </c:pt>
                <c:pt idx="599">
                  <c:v>34569</c:v>
                </c:pt>
                <c:pt idx="600">
                  <c:v>34570</c:v>
                </c:pt>
                <c:pt idx="601">
                  <c:v>34571</c:v>
                </c:pt>
                <c:pt idx="602">
                  <c:v>34572</c:v>
                </c:pt>
                <c:pt idx="603">
                  <c:v>34573</c:v>
                </c:pt>
                <c:pt idx="604">
                  <c:v>34574</c:v>
                </c:pt>
                <c:pt idx="605">
                  <c:v>34575</c:v>
                </c:pt>
                <c:pt idx="606">
                  <c:v>34576</c:v>
                </c:pt>
                <c:pt idx="607">
                  <c:v>34577</c:v>
                </c:pt>
                <c:pt idx="608">
                  <c:v>34578</c:v>
                </c:pt>
                <c:pt idx="609">
                  <c:v>34579</c:v>
                </c:pt>
                <c:pt idx="610">
                  <c:v>34580</c:v>
                </c:pt>
                <c:pt idx="611">
                  <c:v>34581</c:v>
                </c:pt>
                <c:pt idx="612">
                  <c:v>34582</c:v>
                </c:pt>
                <c:pt idx="613">
                  <c:v>34583</c:v>
                </c:pt>
                <c:pt idx="614">
                  <c:v>34584</c:v>
                </c:pt>
                <c:pt idx="615">
                  <c:v>34585</c:v>
                </c:pt>
                <c:pt idx="616">
                  <c:v>34586</c:v>
                </c:pt>
                <c:pt idx="617">
                  <c:v>34587</c:v>
                </c:pt>
                <c:pt idx="618">
                  <c:v>34588</c:v>
                </c:pt>
                <c:pt idx="619">
                  <c:v>34589</c:v>
                </c:pt>
                <c:pt idx="620">
                  <c:v>34590</c:v>
                </c:pt>
                <c:pt idx="621">
                  <c:v>34591</c:v>
                </c:pt>
                <c:pt idx="622">
                  <c:v>34592</c:v>
                </c:pt>
                <c:pt idx="623">
                  <c:v>34593</c:v>
                </c:pt>
                <c:pt idx="624">
                  <c:v>34594</c:v>
                </c:pt>
                <c:pt idx="625">
                  <c:v>34595</c:v>
                </c:pt>
                <c:pt idx="626">
                  <c:v>34596</c:v>
                </c:pt>
                <c:pt idx="627">
                  <c:v>34597</c:v>
                </c:pt>
                <c:pt idx="628">
                  <c:v>34598</c:v>
                </c:pt>
                <c:pt idx="629">
                  <c:v>34599</c:v>
                </c:pt>
                <c:pt idx="630">
                  <c:v>34600</c:v>
                </c:pt>
                <c:pt idx="631">
                  <c:v>34601</c:v>
                </c:pt>
                <c:pt idx="632">
                  <c:v>34602</c:v>
                </c:pt>
                <c:pt idx="633">
                  <c:v>34603</c:v>
                </c:pt>
                <c:pt idx="634">
                  <c:v>34604</c:v>
                </c:pt>
                <c:pt idx="635">
                  <c:v>34605</c:v>
                </c:pt>
                <c:pt idx="636">
                  <c:v>34606</c:v>
                </c:pt>
                <c:pt idx="637">
                  <c:v>34607</c:v>
                </c:pt>
                <c:pt idx="638">
                  <c:v>34608</c:v>
                </c:pt>
                <c:pt idx="639">
                  <c:v>34609</c:v>
                </c:pt>
                <c:pt idx="640">
                  <c:v>34610</c:v>
                </c:pt>
                <c:pt idx="641">
                  <c:v>34611</c:v>
                </c:pt>
                <c:pt idx="642">
                  <c:v>34612</c:v>
                </c:pt>
                <c:pt idx="643">
                  <c:v>34613</c:v>
                </c:pt>
                <c:pt idx="644">
                  <c:v>34614</c:v>
                </c:pt>
                <c:pt idx="645">
                  <c:v>34615</c:v>
                </c:pt>
                <c:pt idx="646">
                  <c:v>34616</c:v>
                </c:pt>
                <c:pt idx="647">
                  <c:v>34617</c:v>
                </c:pt>
                <c:pt idx="648">
                  <c:v>34618</c:v>
                </c:pt>
                <c:pt idx="649">
                  <c:v>34619</c:v>
                </c:pt>
                <c:pt idx="650">
                  <c:v>34620</c:v>
                </c:pt>
                <c:pt idx="651">
                  <c:v>34621</c:v>
                </c:pt>
                <c:pt idx="652">
                  <c:v>34622</c:v>
                </c:pt>
                <c:pt idx="653">
                  <c:v>34623</c:v>
                </c:pt>
                <c:pt idx="654">
                  <c:v>34624</c:v>
                </c:pt>
                <c:pt idx="655">
                  <c:v>34625</c:v>
                </c:pt>
                <c:pt idx="656">
                  <c:v>34626</c:v>
                </c:pt>
                <c:pt idx="657">
                  <c:v>34627</c:v>
                </c:pt>
                <c:pt idx="658">
                  <c:v>34628</c:v>
                </c:pt>
                <c:pt idx="659">
                  <c:v>34629</c:v>
                </c:pt>
                <c:pt idx="660">
                  <c:v>34630</c:v>
                </c:pt>
                <c:pt idx="661">
                  <c:v>34631</c:v>
                </c:pt>
                <c:pt idx="662">
                  <c:v>34632</c:v>
                </c:pt>
                <c:pt idx="663">
                  <c:v>34633</c:v>
                </c:pt>
                <c:pt idx="664">
                  <c:v>34634</c:v>
                </c:pt>
                <c:pt idx="665">
                  <c:v>34635</c:v>
                </c:pt>
                <c:pt idx="666">
                  <c:v>34636</c:v>
                </c:pt>
                <c:pt idx="667">
                  <c:v>34637</c:v>
                </c:pt>
                <c:pt idx="668">
                  <c:v>34638</c:v>
                </c:pt>
                <c:pt idx="669">
                  <c:v>34639</c:v>
                </c:pt>
                <c:pt idx="670">
                  <c:v>34640</c:v>
                </c:pt>
                <c:pt idx="671">
                  <c:v>34641</c:v>
                </c:pt>
                <c:pt idx="672">
                  <c:v>34642</c:v>
                </c:pt>
                <c:pt idx="673">
                  <c:v>34643</c:v>
                </c:pt>
                <c:pt idx="674">
                  <c:v>34644</c:v>
                </c:pt>
                <c:pt idx="675">
                  <c:v>34645</c:v>
                </c:pt>
                <c:pt idx="676">
                  <c:v>34646</c:v>
                </c:pt>
                <c:pt idx="677">
                  <c:v>34647</c:v>
                </c:pt>
                <c:pt idx="678">
                  <c:v>34648</c:v>
                </c:pt>
                <c:pt idx="679">
                  <c:v>34649</c:v>
                </c:pt>
                <c:pt idx="680">
                  <c:v>34650</c:v>
                </c:pt>
                <c:pt idx="681">
                  <c:v>34651</c:v>
                </c:pt>
                <c:pt idx="682">
                  <c:v>34652</c:v>
                </c:pt>
                <c:pt idx="683">
                  <c:v>34653</c:v>
                </c:pt>
                <c:pt idx="684">
                  <c:v>34654</c:v>
                </c:pt>
                <c:pt idx="685">
                  <c:v>34655</c:v>
                </c:pt>
                <c:pt idx="686">
                  <c:v>34656</c:v>
                </c:pt>
                <c:pt idx="687">
                  <c:v>34657</c:v>
                </c:pt>
                <c:pt idx="688">
                  <c:v>34658</c:v>
                </c:pt>
                <c:pt idx="689">
                  <c:v>34659</c:v>
                </c:pt>
                <c:pt idx="690">
                  <c:v>34660</c:v>
                </c:pt>
                <c:pt idx="691">
                  <c:v>34661</c:v>
                </c:pt>
                <c:pt idx="692">
                  <c:v>34662</c:v>
                </c:pt>
                <c:pt idx="693">
                  <c:v>34663</c:v>
                </c:pt>
                <c:pt idx="694">
                  <c:v>34664</c:v>
                </c:pt>
                <c:pt idx="695">
                  <c:v>34665</c:v>
                </c:pt>
                <c:pt idx="696">
                  <c:v>34666</c:v>
                </c:pt>
                <c:pt idx="697">
                  <c:v>34667</c:v>
                </c:pt>
                <c:pt idx="698">
                  <c:v>34668</c:v>
                </c:pt>
                <c:pt idx="699">
                  <c:v>34669</c:v>
                </c:pt>
                <c:pt idx="700">
                  <c:v>34670</c:v>
                </c:pt>
                <c:pt idx="701">
                  <c:v>34671</c:v>
                </c:pt>
                <c:pt idx="702">
                  <c:v>34672</c:v>
                </c:pt>
                <c:pt idx="703">
                  <c:v>34673</c:v>
                </c:pt>
                <c:pt idx="704">
                  <c:v>34674</c:v>
                </c:pt>
                <c:pt idx="705">
                  <c:v>34675</c:v>
                </c:pt>
                <c:pt idx="706">
                  <c:v>34676</c:v>
                </c:pt>
                <c:pt idx="707">
                  <c:v>34677</c:v>
                </c:pt>
                <c:pt idx="708">
                  <c:v>34678</c:v>
                </c:pt>
                <c:pt idx="709">
                  <c:v>34679</c:v>
                </c:pt>
                <c:pt idx="710">
                  <c:v>34680</c:v>
                </c:pt>
                <c:pt idx="711">
                  <c:v>34681</c:v>
                </c:pt>
                <c:pt idx="712">
                  <c:v>34682</c:v>
                </c:pt>
                <c:pt idx="713">
                  <c:v>34683</c:v>
                </c:pt>
                <c:pt idx="714">
                  <c:v>34684</c:v>
                </c:pt>
                <c:pt idx="715">
                  <c:v>34685</c:v>
                </c:pt>
                <c:pt idx="716">
                  <c:v>34686</c:v>
                </c:pt>
                <c:pt idx="717">
                  <c:v>34687</c:v>
                </c:pt>
                <c:pt idx="718">
                  <c:v>34688</c:v>
                </c:pt>
                <c:pt idx="719">
                  <c:v>34689</c:v>
                </c:pt>
                <c:pt idx="720">
                  <c:v>34690</c:v>
                </c:pt>
                <c:pt idx="721">
                  <c:v>34691</c:v>
                </c:pt>
                <c:pt idx="722">
                  <c:v>34692</c:v>
                </c:pt>
                <c:pt idx="723">
                  <c:v>34693</c:v>
                </c:pt>
                <c:pt idx="724">
                  <c:v>34694</c:v>
                </c:pt>
                <c:pt idx="725">
                  <c:v>34695</c:v>
                </c:pt>
                <c:pt idx="726">
                  <c:v>34696</c:v>
                </c:pt>
                <c:pt idx="727">
                  <c:v>34697</c:v>
                </c:pt>
                <c:pt idx="728">
                  <c:v>34698</c:v>
                </c:pt>
                <c:pt idx="729">
                  <c:v>34699</c:v>
                </c:pt>
                <c:pt idx="730">
                  <c:v>34700</c:v>
                </c:pt>
                <c:pt idx="731">
                  <c:v>34701</c:v>
                </c:pt>
                <c:pt idx="732">
                  <c:v>34702</c:v>
                </c:pt>
                <c:pt idx="733">
                  <c:v>34703</c:v>
                </c:pt>
                <c:pt idx="734">
                  <c:v>34704</c:v>
                </c:pt>
                <c:pt idx="735">
                  <c:v>34705</c:v>
                </c:pt>
                <c:pt idx="736">
                  <c:v>34706</c:v>
                </c:pt>
                <c:pt idx="737">
                  <c:v>34707</c:v>
                </c:pt>
                <c:pt idx="738">
                  <c:v>34708</c:v>
                </c:pt>
                <c:pt idx="739">
                  <c:v>34709</c:v>
                </c:pt>
                <c:pt idx="740">
                  <c:v>34710</c:v>
                </c:pt>
                <c:pt idx="741">
                  <c:v>34711</c:v>
                </c:pt>
                <c:pt idx="742">
                  <c:v>34712</c:v>
                </c:pt>
                <c:pt idx="743">
                  <c:v>34713</c:v>
                </c:pt>
                <c:pt idx="744">
                  <c:v>34714</c:v>
                </c:pt>
                <c:pt idx="745">
                  <c:v>34715</c:v>
                </c:pt>
                <c:pt idx="746">
                  <c:v>34716</c:v>
                </c:pt>
                <c:pt idx="747">
                  <c:v>34717</c:v>
                </c:pt>
                <c:pt idx="748">
                  <c:v>34718</c:v>
                </c:pt>
                <c:pt idx="749">
                  <c:v>34719</c:v>
                </c:pt>
                <c:pt idx="750">
                  <c:v>34720</c:v>
                </c:pt>
                <c:pt idx="751">
                  <c:v>34721</c:v>
                </c:pt>
                <c:pt idx="752">
                  <c:v>34722</c:v>
                </c:pt>
                <c:pt idx="753">
                  <c:v>34723</c:v>
                </c:pt>
                <c:pt idx="754">
                  <c:v>34724</c:v>
                </c:pt>
                <c:pt idx="755">
                  <c:v>34725</c:v>
                </c:pt>
                <c:pt idx="756">
                  <c:v>34726</c:v>
                </c:pt>
                <c:pt idx="757">
                  <c:v>34727</c:v>
                </c:pt>
                <c:pt idx="758">
                  <c:v>34728</c:v>
                </c:pt>
                <c:pt idx="759">
                  <c:v>34729</c:v>
                </c:pt>
                <c:pt idx="760">
                  <c:v>34730</c:v>
                </c:pt>
                <c:pt idx="761">
                  <c:v>34731</c:v>
                </c:pt>
                <c:pt idx="762">
                  <c:v>34732</c:v>
                </c:pt>
                <c:pt idx="763">
                  <c:v>34733</c:v>
                </c:pt>
                <c:pt idx="764">
                  <c:v>34734</c:v>
                </c:pt>
                <c:pt idx="765">
                  <c:v>34735</c:v>
                </c:pt>
                <c:pt idx="766">
                  <c:v>34736</c:v>
                </c:pt>
                <c:pt idx="767">
                  <c:v>34737</c:v>
                </c:pt>
                <c:pt idx="768">
                  <c:v>34738</c:v>
                </c:pt>
                <c:pt idx="769">
                  <c:v>34739</c:v>
                </c:pt>
                <c:pt idx="770">
                  <c:v>34740</c:v>
                </c:pt>
                <c:pt idx="771">
                  <c:v>34741</c:v>
                </c:pt>
                <c:pt idx="772">
                  <c:v>34742</c:v>
                </c:pt>
                <c:pt idx="773">
                  <c:v>34743</c:v>
                </c:pt>
                <c:pt idx="774">
                  <c:v>34744</c:v>
                </c:pt>
                <c:pt idx="775">
                  <c:v>34745</c:v>
                </c:pt>
                <c:pt idx="776">
                  <c:v>34746</c:v>
                </c:pt>
                <c:pt idx="777">
                  <c:v>34747</c:v>
                </c:pt>
                <c:pt idx="778">
                  <c:v>34748</c:v>
                </c:pt>
                <c:pt idx="779">
                  <c:v>34749</c:v>
                </c:pt>
                <c:pt idx="780">
                  <c:v>34750</c:v>
                </c:pt>
                <c:pt idx="781">
                  <c:v>34751</c:v>
                </c:pt>
                <c:pt idx="782">
                  <c:v>34752</c:v>
                </c:pt>
                <c:pt idx="783">
                  <c:v>34753</c:v>
                </c:pt>
                <c:pt idx="784">
                  <c:v>34754</c:v>
                </c:pt>
                <c:pt idx="785">
                  <c:v>34755</c:v>
                </c:pt>
                <c:pt idx="786">
                  <c:v>34756</c:v>
                </c:pt>
                <c:pt idx="787">
                  <c:v>34757</c:v>
                </c:pt>
                <c:pt idx="788">
                  <c:v>34758</c:v>
                </c:pt>
                <c:pt idx="789">
                  <c:v>34759</c:v>
                </c:pt>
                <c:pt idx="790">
                  <c:v>34760</c:v>
                </c:pt>
                <c:pt idx="791">
                  <c:v>34761</c:v>
                </c:pt>
                <c:pt idx="792">
                  <c:v>34762</c:v>
                </c:pt>
                <c:pt idx="793">
                  <c:v>34763</c:v>
                </c:pt>
                <c:pt idx="794">
                  <c:v>34764</c:v>
                </c:pt>
                <c:pt idx="795">
                  <c:v>34765</c:v>
                </c:pt>
                <c:pt idx="796">
                  <c:v>34766</c:v>
                </c:pt>
                <c:pt idx="797">
                  <c:v>34767</c:v>
                </c:pt>
                <c:pt idx="798">
                  <c:v>34768</c:v>
                </c:pt>
                <c:pt idx="799">
                  <c:v>34769</c:v>
                </c:pt>
                <c:pt idx="800">
                  <c:v>34770</c:v>
                </c:pt>
                <c:pt idx="801">
                  <c:v>34771</c:v>
                </c:pt>
                <c:pt idx="802">
                  <c:v>34772</c:v>
                </c:pt>
                <c:pt idx="803">
                  <c:v>34773</c:v>
                </c:pt>
                <c:pt idx="804">
                  <c:v>34774</c:v>
                </c:pt>
                <c:pt idx="805">
                  <c:v>34775</c:v>
                </c:pt>
                <c:pt idx="806">
                  <c:v>34776</c:v>
                </c:pt>
                <c:pt idx="807">
                  <c:v>34777</c:v>
                </c:pt>
                <c:pt idx="808">
                  <c:v>34778</c:v>
                </c:pt>
                <c:pt idx="809">
                  <c:v>34779</c:v>
                </c:pt>
                <c:pt idx="810">
                  <c:v>34780</c:v>
                </c:pt>
                <c:pt idx="811">
                  <c:v>34781</c:v>
                </c:pt>
                <c:pt idx="812">
                  <c:v>34782</c:v>
                </c:pt>
                <c:pt idx="813">
                  <c:v>34783</c:v>
                </c:pt>
                <c:pt idx="814">
                  <c:v>34784</c:v>
                </c:pt>
                <c:pt idx="815">
                  <c:v>34785</c:v>
                </c:pt>
                <c:pt idx="816">
                  <c:v>34786</c:v>
                </c:pt>
                <c:pt idx="817">
                  <c:v>34787</c:v>
                </c:pt>
                <c:pt idx="818">
                  <c:v>34788</c:v>
                </c:pt>
                <c:pt idx="819">
                  <c:v>34789</c:v>
                </c:pt>
                <c:pt idx="820">
                  <c:v>34790</c:v>
                </c:pt>
                <c:pt idx="821">
                  <c:v>34791</c:v>
                </c:pt>
                <c:pt idx="822">
                  <c:v>34792</c:v>
                </c:pt>
                <c:pt idx="823">
                  <c:v>34793</c:v>
                </c:pt>
                <c:pt idx="824">
                  <c:v>34794</c:v>
                </c:pt>
                <c:pt idx="825">
                  <c:v>34795</c:v>
                </c:pt>
                <c:pt idx="826">
                  <c:v>34796</c:v>
                </c:pt>
                <c:pt idx="827">
                  <c:v>34797</c:v>
                </c:pt>
                <c:pt idx="828">
                  <c:v>34798</c:v>
                </c:pt>
                <c:pt idx="829">
                  <c:v>34799</c:v>
                </c:pt>
                <c:pt idx="830">
                  <c:v>34800</c:v>
                </c:pt>
                <c:pt idx="831">
                  <c:v>34801</c:v>
                </c:pt>
                <c:pt idx="832">
                  <c:v>34802</c:v>
                </c:pt>
                <c:pt idx="833">
                  <c:v>34803</c:v>
                </c:pt>
                <c:pt idx="834">
                  <c:v>34804</c:v>
                </c:pt>
                <c:pt idx="835">
                  <c:v>34805</c:v>
                </c:pt>
                <c:pt idx="836">
                  <c:v>34806</c:v>
                </c:pt>
                <c:pt idx="837">
                  <c:v>34807</c:v>
                </c:pt>
                <c:pt idx="838">
                  <c:v>34808</c:v>
                </c:pt>
                <c:pt idx="839">
                  <c:v>34809</c:v>
                </c:pt>
                <c:pt idx="840">
                  <c:v>34810</c:v>
                </c:pt>
                <c:pt idx="841">
                  <c:v>34811</c:v>
                </c:pt>
                <c:pt idx="842">
                  <c:v>34812</c:v>
                </c:pt>
                <c:pt idx="843">
                  <c:v>34813</c:v>
                </c:pt>
                <c:pt idx="844">
                  <c:v>34814</c:v>
                </c:pt>
                <c:pt idx="845">
                  <c:v>34815</c:v>
                </c:pt>
                <c:pt idx="846">
                  <c:v>34816</c:v>
                </c:pt>
                <c:pt idx="847">
                  <c:v>34817</c:v>
                </c:pt>
                <c:pt idx="848">
                  <c:v>34818</c:v>
                </c:pt>
                <c:pt idx="849">
                  <c:v>34819</c:v>
                </c:pt>
                <c:pt idx="850">
                  <c:v>34820</c:v>
                </c:pt>
                <c:pt idx="851">
                  <c:v>34821</c:v>
                </c:pt>
                <c:pt idx="852">
                  <c:v>34822</c:v>
                </c:pt>
                <c:pt idx="853">
                  <c:v>34823</c:v>
                </c:pt>
                <c:pt idx="854">
                  <c:v>34824</c:v>
                </c:pt>
                <c:pt idx="855">
                  <c:v>34825</c:v>
                </c:pt>
                <c:pt idx="856">
                  <c:v>34826</c:v>
                </c:pt>
                <c:pt idx="857">
                  <c:v>34827</c:v>
                </c:pt>
                <c:pt idx="858">
                  <c:v>34828</c:v>
                </c:pt>
                <c:pt idx="859">
                  <c:v>34829</c:v>
                </c:pt>
                <c:pt idx="860">
                  <c:v>34830</c:v>
                </c:pt>
                <c:pt idx="861">
                  <c:v>34831</c:v>
                </c:pt>
                <c:pt idx="862">
                  <c:v>34832</c:v>
                </c:pt>
                <c:pt idx="863">
                  <c:v>34833</c:v>
                </c:pt>
                <c:pt idx="864">
                  <c:v>34834</c:v>
                </c:pt>
                <c:pt idx="865">
                  <c:v>34835</c:v>
                </c:pt>
                <c:pt idx="866">
                  <c:v>34836</c:v>
                </c:pt>
                <c:pt idx="867">
                  <c:v>34837</c:v>
                </c:pt>
                <c:pt idx="868">
                  <c:v>34838</c:v>
                </c:pt>
                <c:pt idx="869">
                  <c:v>34839</c:v>
                </c:pt>
                <c:pt idx="870">
                  <c:v>34840</c:v>
                </c:pt>
                <c:pt idx="871">
                  <c:v>34841</c:v>
                </c:pt>
                <c:pt idx="872">
                  <c:v>34842</c:v>
                </c:pt>
                <c:pt idx="873">
                  <c:v>34843</c:v>
                </c:pt>
                <c:pt idx="874">
                  <c:v>34844</c:v>
                </c:pt>
                <c:pt idx="875">
                  <c:v>34845</c:v>
                </c:pt>
                <c:pt idx="876">
                  <c:v>34846</c:v>
                </c:pt>
                <c:pt idx="877">
                  <c:v>34847</c:v>
                </c:pt>
                <c:pt idx="878">
                  <c:v>34848</c:v>
                </c:pt>
                <c:pt idx="879">
                  <c:v>34849</c:v>
                </c:pt>
                <c:pt idx="880">
                  <c:v>34850</c:v>
                </c:pt>
                <c:pt idx="881">
                  <c:v>34851</c:v>
                </c:pt>
                <c:pt idx="882">
                  <c:v>34852</c:v>
                </c:pt>
                <c:pt idx="883">
                  <c:v>34853</c:v>
                </c:pt>
                <c:pt idx="884">
                  <c:v>34854</c:v>
                </c:pt>
                <c:pt idx="885">
                  <c:v>34855</c:v>
                </c:pt>
                <c:pt idx="886">
                  <c:v>34856</c:v>
                </c:pt>
                <c:pt idx="887">
                  <c:v>34857</c:v>
                </c:pt>
                <c:pt idx="888">
                  <c:v>34858</c:v>
                </c:pt>
                <c:pt idx="889">
                  <c:v>34859</c:v>
                </c:pt>
                <c:pt idx="890">
                  <c:v>34860</c:v>
                </c:pt>
                <c:pt idx="891">
                  <c:v>34861</c:v>
                </c:pt>
                <c:pt idx="892">
                  <c:v>34862</c:v>
                </c:pt>
                <c:pt idx="893">
                  <c:v>34863</c:v>
                </c:pt>
                <c:pt idx="894">
                  <c:v>34864</c:v>
                </c:pt>
                <c:pt idx="895">
                  <c:v>34865</c:v>
                </c:pt>
                <c:pt idx="896">
                  <c:v>34866</c:v>
                </c:pt>
                <c:pt idx="897">
                  <c:v>34867</c:v>
                </c:pt>
                <c:pt idx="898">
                  <c:v>34868</c:v>
                </c:pt>
                <c:pt idx="899">
                  <c:v>34869</c:v>
                </c:pt>
                <c:pt idx="900">
                  <c:v>34870</c:v>
                </c:pt>
                <c:pt idx="901">
                  <c:v>34871</c:v>
                </c:pt>
                <c:pt idx="902">
                  <c:v>34872</c:v>
                </c:pt>
                <c:pt idx="903">
                  <c:v>34873</c:v>
                </c:pt>
                <c:pt idx="904">
                  <c:v>34874</c:v>
                </c:pt>
                <c:pt idx="905">
                  <c:v>34875</c:v>
                </c:pt>
                <c:pt idx="906">
                  <c:v>34876</c:v>
                </c:pt>
                <c:pt idx="907">
                  <c:v>34877</c:v>
                </c:pt>
                <c:pt idx="908">
                  <c:v>34878</c:v>
                </c:pt>
                <c:pt idx="909">
                  <c:v>34879</c:v>
                </c:pt>
                <c:pt idx="910">
                  <c:v>34880</c:v>
                </c:pt>
                <c:pt idx="911">
                  <c:v>34881</c:v>
                </c:pt>
                <c:pt idx="912">
                  <c:v>34882</c:v>
                </c:pt>
                <c:pt idx="913">
                  <c:v>34883</c:v>
                </c:pt>
                <c:pt idx="914">
                  <c:v>34884</c:v>
                </c:pt>
                <c:pt idx="915">
                  <c:v>34885</c:v>
                </c:pt>
                <c:pt idx="916">
                  <c:v>34886</c:v>
                </c:pt>
                <c:pt idx="917">
                  <c:v>34887</c:v>
                </c:pt>
                <c:pt idx="918">
                  <c:v>34888</c:v>
                </c:pt>
                <c:pt idx="919">
                  <c:v>34889</c:v>
                </c:pt>
                <c:pt idx="920">
                  <c:v>34890</c:v>
                </c:pt>
                <c:pt idx="921">
                  <c:v>34891</c:v>
                </c:pt>
                <c:pt idx="922">
                  <c:v>34892</c:v>
                </c:pt>
                <c:pt idx="923">
                  <c:v>34893</c:v>
                </c:pt>
                <c:pt idx="924">
                  <c:v>34894</c:v>
                </c:pt>
                <c:pt idx="925">
                  <c:v>34895</c:v>
                </c:pt>
                <c:pt idx="926">
                  <c:v>34896</c:v>
                </c:pt>
                <c:pt idx="927">
                  <c:v>34897</c:v>
                </c:pt>
                <c:pt idx="928">
                  <c:v>34898</c:v>
                </c:pt>
                <c:pt idx="929">
                  <c:v>34899</c:v>
                </c:pt>
                <c:pt idx="930">
                  <c:v>34900</c:v>
                </c:pt>
                <c:pt idx="931">
                  <c:v>34901</c:v>
                </c:pt>
                <c:pt idx="932">
                  <c:v>34902</c:v>
                </c:pt>
                <c:pt idx="933">
                  <c:v>34903</c:v>
                </c:pt>
                <c:pt idx="934">
                  <c:v>34904</c:v>
                </c:pt>
                <c:pt idx="935">
                  <c:v>34905</c:v>
                </c:pt>
                <c:pt idx="936">
                  <c:v>34906</c:v>
                </c:pt>
                <c:pt idx="937">
                  <c:v>34907</c:v>
                </c:pt>
                <c:pt idx="938">
                  <c:v>34908</c:v>
                </c:pt>
                <c:pt idx="939">
                  <c:v>34909</c:v>
                </c:pt>
                <c:pt idx="940">
                  <c:v>34910</c:v>
                </c:pt>
                <c:pt idx="941">
                  <c:v>34911</c:v>
                </c:pt>
                <c:pt idx="942">
                  <c:v>34912</c:v>
                </c:pt>
                <c:pt idx="943">
                  <c:v>34913</c:v>
                </c:pt>
                <c:pt idx="944">
                  <c:v>34914</c:v>
                </c:pt>
                <c:pt idx="945">
                  <c:v>34915</c:v>
                </c:pt>
                <c:pt idx="946">
                  <c:v>34916</c:v>
                </c:pt>
                <c:pt idx="947">
                  <c:v>34917</c:v>
                </c:pt>
                <c:pt idx="948">
                  <c:v>34918</c:v>
                </c:pt>
                <c:pt idx="949">
                  <c:v>34919</c:v>
                </c:pt>
                <c:pt idx="950">
                  <c:v>34920</c:v>
                </c:pt>
                <c:pt idx="951">
                  <c:v>34921</c:v>
                </c:pt>
                <c:pt idx="952">
                  <c:v>34922</c:v>
                </c:pt>
                <c:pt idx="953">
                  <c:v>34923</c:v>
                </c:pt>
                <c:pt idx="954">
                  <c:v>34924</c:v>
                </c:pt>
                <c:pt idx="955">
                  <c:v>34925</c:v>
                </c:pt>
                <c:pt idx="956">
                  <c:v>34926</c:v>
                </c:pt>
                <c:pt idx="957">
                  <c:v>34927</c:v>
                </c:pt>
                <c:pt idx="958">
                  <c:v>34928</c:v>
                </c:pt>
                <c:pt idx="959">
                  <c:v>34929</c:v>
                </c:pt>
                <c:pt idx="960">
                  <c:v>34930</c:v>
                </c:pt>
                <c:pt idx="961">
                  <c:v>34931</c:v>
                </c:pt>
                <c:pt idx="962">
                  <c:v>34932</c:v>
                </c:pt>
                <c:pt idx="963">
                  <c:v>34933</c:v>
                </c:pt>
                <c:pt idx="964">
                  <c:v>34934</c:v>
                </c:pt>
                <c:pt idx="965">
                  <c:v>34935</c:v>
                </c:pt>
                <c:pt idx="966">
                  <c:v>34936</c:v>
                </c:pt>
                <c:pt idx="967">
                  <c:v>34937</c:v>
                </c:pt>
                <c:pt idx="968">
                  <c:v>34938</c:v>
                </c:pt>
                <c:pt idx="969">
                  <c:v>34939</c:v>
                </c:pt>
                <c:pt idx="970">
                  <c:v>34940</c:v>
                </c:pt>
                <c:pt idx="971">
                  <c:v>34941</c:v>
                </c:pt>
                <c:pt idx="972">
                  <c:v>34942</c:v>
                </c:pt>
                <c:pt idx="973">
                  <c:v>34943</c:v>
                </c:pt>
                <c:pt idx="974">
                  <c:v>34944</c:v>
                </c:pt>
                <c:pt idx="975">
                  <c:v>34945</c:v>
                </c:pt>
                <c:pt idx="976">
                  <c:v>34946</c:v>
                </c:pt>
                <c:pt idx="977">
                  <c:v>34947</c:v>
                </c:pt>
                <c:pt idx="978">
                  <c:v>34948</c:v>
                </c:pt>
                <c:pt idx="979">
                  <c:v>34949</c:v>
                </c:pt>
                <c:pt idx="980">
                  <c:v>34950</c:v>
                </c:pt>
                <c:pt idx="981">
                  <c:v>34951</c:v>
                </c:pt>
                <c:pt idx="982">
                  <c:v>34952</c:v>
                </c:pt>
                <c:pt idx="983">
                  <c:v>34953</c:v>
                </c:pt>
                <c:pt idx="984">
                  <c:v>34954</c:v>
                </c:pt>
                <c:pt idx="985">
                  <c:v>34955</c:v>
                </c:pt>
                <c:pt idx="986">
                  <c:v>34956</c:v>
                </c:pt>
                <c:pt idx="987">
                  <c:v>34957</c:v>
                </c:pt>
                <c:pt idx="988">
                  <c:v>34958</c:v>
                </c:pt>
                <c:pt idx="989">
                  <c:v>34959</c:v>
                </c:pt>
                <c:pt idx="990">
                  <c:v>34960</c:v>
                </c:pt>
                <c:pt idx="991">
                  <c:v>34961</c:v>
                </c:pt>
                <c:pt idx="992">
                  <c:v>34962</c:v>
                </c:pt>
                <c:pt idx="993">
                  <c:v>34963</c:v>
                </c:pt>
                <c:pt idx="994">
                  <c:v>34964</c:v>
                </c:pt>
                <c:pt idx="995">
                  <c:v>34965</c:v>
                </c:pt>
                <c:pt idx="996">
                  <c:v>34966</c:v>
                </c:pt>
                <c:pt idx="997">
                  <c:v>34967</c:v>
                </c:pt>
                <c:pt idx="998">
                  <c:v>34968</c:v>
                </c:pt>
                <c:pt idx="999">
                  <c:v>34969</c:v>
                </c:pt>
                <c:pt idx="1000">
                  <c:v>34970</c:v>
                </c:pt>
                <c:pt idx="1001">
                  <c:v>34971</c:v>
                </c:pt>
                <c:pt idx="1002">
                  <c:v>34972</c:v>
                </c:pt>
                <c:pt idx="1003">
                  <c:v>34973</c:v>
                </c:pt>
                <c:pt idx="1004">
                  <c:v>34974</c:v>
                </c:pt>
                <c:pt idx="1005">
                  <c:v>34975</c:v>
                </c:pt>
                <c:pt idx="1006">
                  <c:v>34976</c:v>
                </c:pt>
                <c:pt idx="1007">
                  <c:v>34977</c:v>
                </c:pt>
                <c:pt idx="1008">
                  <c:v>34978</c:v>
                </c:pt>
                <c:pt idx="1009">
                  <c:v>34979</c:v>
                </c:pt>
                <c:pt idx="1010">
                  <c:v>34980</c:v>
                </c:pt>
                <c:pt idx="1011">
                  <c:v>34981</c:v>
                </c:pt>
                <c:pt idx="1012">
                  <c:v>34982</c:v>
                </c:pt>
                <c:pt idx="1013">
                  <c:v>34983</c:v>
                </c:pt>
                <c:pt idx="1014">
                  <c:v>34984</c:v>
                </c:pt>
                <c:pt idx="1015">
                  <c:v>34985</c:v>
                </c:pt>
                <c:pt idx="1016">
                  <c:v>34986</c:v>
                </c:pt>
                <c:pt idx="1017">
                  <c:v>34987</c:v>
                </c:pt>
                <c:pt idx="1018">
                  <c:v>34988</c:v>
                </c:pt>
                <c:pt idx="1019">
                  <c:v>34989</c:v>
                </c:pt>
                <c:pt idx="1020">
                  <c:v>34990</c:v>
                </c:pt>
                <c:pt idx="1021">
                  <c:v>34991</c:v>
                </c:pt>
                <c:pt idx="1022">
                  <c:v>34992</c:v>
                </c:pt>
                <c:pt idx="1023">
                  <c:v>34993</c:v>
                </c:pt>
                <c:pt idx="1024">
                  <c:v>34994</c:v>
                </c:pt>
                <c:pt idx="1025">
                  <c:v>34995</c:v>
                </c:pt>
                <c:pt idx="1026">
                  <c:v>34996</c:v>
                </c:pt>
                <c:pt idx="1027">
                  <c:v>34997</c:v>
                </c:pt>
                <c:pt idx="1028">
                  <c:v>34998</c:v>
                </c:pt>
                <c:pt idx="1029">
                  <c:v>34999</c:v>
                </c:pt>
                <c:pt idx="1030">
                  <c:v>35000</c:v>
                </c:pt>
                <c:pt idx="1031">
                  <c:v>35001</c:v>
                </c:pt>
                <c:pt idx="1032">
                  <c:v>35002</c:v>
                </c:pt>
                <c:pt idx="1033">
                  <c:v>35003</c:v>
                </c:pt>
                <c:pt idx="1034">
                  <c:v>35004</c:v>
                </c:pt>
                <c:pt idx="1035">
                  <c:v>35005</c:v>
                </c:pt>
                <c:pt idx="1036">
                  <c:v>35006</c:v>
                </c:pt>
                <c:pt idx="1037">
                  <c:v>35007</c:v>
                </c:pt>
                <c:pt idx="1038">
                  <c:v>35008</c:v>
                </c:pt>
                <c:pt idx="1039">
                  <c:v>35009</c:v>
                </c:pt>
                <c:pt idx="1040">
                  <c:v>35010</c:v>
                </c:pt>
                <c:pt idx="1041">
                  <c:v>35011</c:v>
                </c:pt>
                <c:pt idx="1042">
                  <c:v>35012</c:v>
                </c:pt>
                <c:pt idx="1043">
                  <c:v>35013</c:v>
                </c:pt>
                <c:pt idx="1044">
                  <c:v>35014</c:v>
                </c:pt>
                <c:pt idx="1045">
                  <c:v>35015</c:v>
                </c:pt>
                <c:pt idx="1046">
                  <c:v>35016</c:v>
                </c:pt>
                <c:pt idx="1047">
                  <c:v>35017</c:v>
                </c:pt>
                <c:pt idx="1048">
                  <c:v>35018</c:v>
                </c:pt>
                <c:pt idx="1049">
                  <c:v>35019</c:v>
                </c:pt>
                <c:pt idx="1050">
                  <c:v>35020</c:v>
                </c:pt>
                <c:pt idx="1051">
                  <c:v>35021</c:v>
                </c:pt>
                <c:pt idx="1052">
                  <c:v>35022</c:v>
                </c:pt>
                <c:pt idx="1053">
                  <c:v>35023</c:v>
                </c:pt>
                <c:pt idx="1054">
                  <c:v>35024</c:v>
                </c:pt>
                <c:pt idx="1055">
                  <c:v>35025</c:v>
                </c:pt>
                <c:pt idx="1056">
                  <c:v>35026</c:v>
                </c:pt>
                <c:pt idx="1057">
                  <c:v>35027</c:v>
                </c:pt>
                <c:pt idx="1058">
                  <c:v>35028</c:v>
                </c:pt>
                <c:pt idx="1059">
                  <c:v>35029</c:v>
                </c:pt>
                <c:pt idx="1060">
                  <c:v>35030</c:v>
                </c:pt>
                <c:pt idx="1061">
                  <c:v>35031</c:v>
                </c:pt>
                <c:pt idx="1062">
                  <c:v>35032</c:v>
                </c:pt>
                <c:pt idx="1063">
                  <c:v>35033</c:v>
                </c:pt>
                <c:pt idx="1064">
                  <c:v>35034</c:v>
                </c:pt>
                <c:pt idx="1065">
                  <c:v>35035</c:v>
                </c:pt>
                <c:pt idx="1066">
                  <c:v>35036</c:v>
                </c:pt>
                <c:pt idx="1067">
                  <c:v>35037</c:v>
                </c:pt>
                <c:pt idx="1068">
                  <c:v>35038</c:v>
                </c:pt>
                <c:pt idx="1069">
                  <c:v>35039</c:v>
                </c:pt>
                <c:pt idx="1070">
                  <c:v>35040</c:v>
                </c:pt>
                <c:pt idx="1071">
                  <c:v>35041</c:v>
                </c:pt>
                <c:pt idx="1072">
                  <c:v>35042</c:v>
                </c:pt>
                <c:pt idx="1073">
                  <c:v>35043</c:v>
                </c:pt>
                <c:pt idx="1074">
                  <c:v>35044</c:v>
                </c:pt>
                <c:pt idx="1075">
                  <c:v>35045</c:v>
                </c:pt>
                <c:pt idx="1076">
                  <c:v>35046</c:v>
                </c:pt>
                <c:pt idx="1077">
                  <c:v>35047</c:v>
                </c:pt>
                <c:pt idx="1078">
                  <c:v>35048</c:v>
                </c:pt>
                <c:pt idx="1079">
                  <c:v>35049</c:v>
                </c:pt>
                <c:pt idx="1080">
                  <c:v>35050</c:v>
                </c:pt>
                <c:pt idx="1081">
                  <c:v>35051</c:v>
                </c:pt>
                <c:pt idx="1082">
                  <c:v>35052</c:v>
                </c:pt>
                <c:pt idx="1083">
                  <c:v>35053</c:v>
                </c:pt>
                <c:pt idx="1084">
                  <c:v>35054</c:v>
                </c:pt>
                <c:pt idx="1085">
                  <c:v>35055</c:v>
                </c:pt>
                <c:pt idx="1086">
                  <c:v>35056</c:v>
                </c:pt>
                <c:pt idx="1087">
                  <c:v>35057</c:v>
                </c:pt>
                <c:pt idx="1088">
                  <c:v>35058</c:v>
                </c:pt>
                <c:pt idx="1089">
                  <c:v>35059</c:v>
                </c:pt>
                <c:pt idx="1090">
                  <c:v>35060</c:v>
                </c:pt>
                <c:pt idx="1091">
                  <c:v>35061</c:v>
                </c:pt>
                <c:pt idx="1092">
                  <c:v>35062</c:v>
                </c:pt>
                <c:pt idx="1093">
                  <c:v>35063</c:v>
                </c:pt>
                <c:pt idx="1094">
                  <c:v>35064</c:v>
                </c:pt>
                <c:pt idx="1095">
                  <c:v>35065</c:v>
                </c:pt>
                <c:pt idx="1096">
                  <c:v>35066</c:v>
                </c:pt>
                <c:pt idx="1097">
                  <c:v>35067</c:v>
                </c:pt>
                <c:pt idx="1098">
                  <c:v>35068</c:v>
                </c:pt>
                <c:pt idx="1099">
                  <c:v>35069</c:v>
                </c:pt>
                <c:pt idx="1100">
                  <c:v>35070</c:v>
                </c:pt>
                <c:pt idx="1101">
                  <c:v>35071</c:v>
                </c:pt>
                <c:pt idx="1102">
                  <c:v>35072</c:v>
                </c:pt>
                <c:pt idx="1103">
                  <c:v>35073</c:v>
                </c:pt>
                <c:pt idx="1104">
                  <c:v>35074</c:v>
                </c:pt>
                <c:pt idx="1105">
                  <c:v>35075</c:v>
                </c:pt>
                <c:pt idx="1106">
                  <c:v>35076</c:v>
                </c:pt>
                <c:pt idx="1107">
                  <c:v>35077</c:v>
                </c:pt>
                <c:pt idx="1108">
                  <c:v>35078</c:v>
                </c:pt>
                <c:pt idx="1109">
                  <c:v>35079</c:v>
                </c:pt>
                <c:pt idx="1110">
                  <c:v>35080</c:v>
                </c:pt>
                <c:pt idx="1111">
                  <c:v>35081</c:v>
                </c:pt>
                <c:pt idx="1112">
                  <c:v>35082</c:v>
                </c:pt>
                <c:pt idx="1113">
                  <c:v>35083</c:v>
                </c:pt>
                <c:pt idx="1114">
                  <c:v>35084</c:v>
                </c:pt>
                <c:pt idx="1115">
                  <c:v>35085</c:v>
                </c:pt>
                <c:pt idx="1116">
                  <c:v>35086</c:v>
                </c:pt>
                <c:pt idx="1117">
                  <c:v>35087</c:v>
                </c:pt>
                <c:pt idx="1118">
                  <c:v>35088</c:v>
                </c:pt>
                <c:pt idx="1119">
                  <c:v>35089</c:v>
                </c:pt>
                <c:pt idx="1120">
                  <c:v>35090</c:v>
                </c:pt>
                <c:pt idx="1121">
                  <c:v>35091</c:v>
                </c:pt>
                <c:pt idx="1122">
                  <c:v>35092</c:v>
                </c:pt>
                <c:pt idx="1123">
                  <c:v>35093</c:v>
                </c:pt>
                <c:pt idx="1124">
                  <c:v>35094</c:v>
                </c:pt>
                <c:pt idx="1125">
                  <c:v>35095</c:v>
                </c:pt>
                <c:pt idx="1126">
                  <c:v>35096</c:v>
                </c:pt>
                <c:pt idx="1127">
                  <c:v>35097</c:v>
                </c:pt>
                <c:pt idx="1128">
                  <c:v>35098</c:v>
                </c:pt>
                <c:pt idx="1129">
                  <c:v>35099</c:v>
                </c:pt>
                <c:pt idx="1130">
                  <c:v>35100</c:v>
                </c:pt>
                <c:pt idx="1131">
                  <c:v>35101</c:v>
                </c:pt>
                <c:pt idx="1132">
                  <c:v>35102</c:v>
                </c:pt>
                <c:pt idx="1133">
                  <c:v>35103</c:v>
                </c:pt>
                <c:pt idx="1134">
                  <c:v>35104</c:v>
                </c:pt>
                <c:pt idx="1135">
                  <c:v>35105</c:v>
                </c:pt>
                <c:pt idx="1136">
                  <c:v>35106</c:v>
                </c:pt>
                <c:pt idx="1137">
                  <c:v>35107</c:v>
                </c:pt>
                <c:pt idx="1138">
                  <c:v>35108</c:v>
                </c:pt>
                <c:pt idx="1139">
                  <c:v>35109</c:v>
                </c:pt>
                <c:pt idx="1140">
                  <c:v>35110</c:v>
                </c:pt>
                <c:pt idx="1141">
                  <c:v>35111</c:v>
                </c:pt>
                <c:pt idx="1142">
                  <c:v>35112</c:v>
                </c:pt>
                <c:pt idx="1143">
                  <c:v>35113</c:v>
                </c:pt>
                <c:pt idx="1144">
                  <c:v>35114</c:v>
                </c:pt>
                <c:pt idx="1145">
                  <c:v>35115</c:v>
                </c:pt>
                <c:pt idx="1146">
                  <c:v>35116</c:v>
                </c:pt>
                <c:pt idx="1147">
                  <c:v>35117</c:v>
                </c:pt>
                <c:pt idx="1148">
                  <c:v>35118</c:v>
                </c:pt>
                <c:pt idx="1149">
                  <c:v>35119</c:v>
                </c:pt>
                <c:pt idx="1150">
                  <c:v>35120</c:v>
                </c:pt>
                <c:pt idx="1151">
                  <c:v>35121</c:v>
                </c:pt>
                <c:pt idx="1152">
                  <c:v>35122</c:v>
                </c:pt>
                <c:pt idx="1153">
                  <c:v>35123</c:v>
                </c:pt>
                <c:pt idx="1154">
                  <c:v>35124</c:v>
                </c:pt>
                <c:pt idx="1155">
                  <c:v>35125</c:v>
                </c:pt>
                <c:pt idx="1156">
                  <c:v>35126</c:v>
                </c:pt>
                <c:pt idx="1157">
                  <c:v>35127</c:v>
                </c:pt>
                <c:pt idx="1158">
                  <c:v>35128</c:v>
                </c:pt>
                <c:pt idx="1159">
                  <c:v>35129</c:v>
                </c:pt>
                <c:pt idx="1160">
                  <c:v>35130</c:v>
                </c:pt>
                <c:pt idx="1161">
                  <c:v>35131</c:v>
                </c:pt>
                <c:pt idx="1162">
                  <c:v>35132</c:v>
                </c:pt>
                <c:pt idx="1163">
                  <c:v>35133</c:v>
                </c:pt>
                <c:pt idx="1164">
                  <c:v>35134</c:v>
                </c:pt>
                <c:pt idx="1165">
                  <c:v>35135</c:v>
                </c:pt>
                <c:pt idx="1166">
                  <c:v>35136</c:v>
                </c:pt>
                <c:pt idx="1167">
                  <c:v>35137</c:v>
                </c:pt>
                <c:pt idx="1168">
                  <c:v>35138</c:v>
                </c:pt>
                <c:pt idx="1169">
                  <c:v>35139</c:v>
                </c:pt>
                <c:pt idx="1170">
                  <c:v>35140</c:v>
                </c:pt>
                <c:pt idx="1171">
                  <c:v>35141</c:v>
                </c:pt>
                <c:pt idx="1172">
                  <c:v>35142</c:v>
                </c:pt>
                <c:pt idx="1173">
                  <c:v>35143</c:v>
                </c:pt>
                <c:pt idx="1174">
                  <c:v>35144</c:v>
                </c:pt>
                <c:pt idx="1175">
                  <c:v>35145</c:v>
                </c:pt>
                <c:pt idx="1176">
                  <c:v>35146</c:v>
                </c:pt>
                <c:pt idx="1177">
                  <c:v>35147</c:v>
                </c:pt>
                <c:pt idx="1178">
                  <c:v>35148</c:v>
                </c:pt>
                <c:pt idx="1179">
                  <c:v>35149</c:v>
                </c:pt>
                <c:pt idx="1180">
                  <c:v>35150</c:v>
                </c:pt>
                <c:pt idx="1181">
                  <c:v>35151</c:v>
                </c:pt>
                <c:pt idx="1182">
                  <c:v>35152</c:v>
                </c:pt>
                <c:pt idx="1183">
                  <c:v>35153</c:v>
                </c:pt>
                <c:pt idx="1184">
                  <c:v>35154</c:v>
                </c:pt>
                <c:pt idx="1185">
                  <c:v>35155</c:v>
                </c:pt>
                <c:pt idx="1186">
                  <c:v>35156</c:v>
                </c:pt>
                <c:pt idx="1187">
                  <c:v>35157</c:v>
                </c:pt>
                <c:pt idx="1188">
                  <c:v>35158</c:v>
                </c:pt>
                <c:pt idx="1189">
                  <c:v>35159</c:v>
                </c:pt>
                <c:pt idx="1190">
                  <c:v>35160</c:v>
                </c:pt>
                <c:pt idx="1191">
                  <c:v>35161</c:v>
                </c:pt>
                <c:pt idx="1192">
                  <c:v>35162</c:v>
                </c:pt>
                <c:pt idx="1193">
                  <c:v>35163</c:v>
                </c:pt>
                <c:pt idx="1194">
                  <c:v>35164</c:v>
                </c:pt>
                <c:pt idx="1195">
                  <c:v>35165</c:v>
                </c:pt>
                <c:pt idx="1196">
                  <c:v>35166</c:v>
                </c:pt>
                <c:pt idx="1197">
                  <c:v>35167</c:v>
                </c:pt>
                <c:pt idx="1198">
                  <c:v>35168</c:v>
                </c:pt>
                <c:pt idx="1199">
                  <c:v>35169</c:v>
                </c:pt>
                <c:pt idx="1200">
                  <c:v>35170</c:v>
                </c:pt>
                <c:pt idx="1201">
                  <c:v>35171</c:v>
                </c:pt>
                <c:pt idx="1202">
                  <c:v>35172</c:v>
                </c:pt>
                <c:pt idx="1203">
                  <c:v>35173</c:v>
                </c:pt>
                <c:pt idx="1204">
                  <c:v>35174</c:v>
                </c:pt>
                <c:pt idx="1205">
                  <c:v>35175</c:v>
                </c:pt>
                <c:pt idx="1206">
                  <c:v>35176</c:v>
                </c:pt>
                <c:pt idx="1207">
                  <c:v>35177</c:v>
                </c:pt>
                <c:pt idx="1208">
                  <c:v>35178</c:v>
                </c:pt>
                <c:pt idx="1209">
                  <c:v>35179</c:v>
                </c:pt>
                <c:pt idx="1210">
                  <c:v>35180</c:v>
                </c:pt>
                <c:pt idx="1211">
                  <c:v>35181</c:v>
                </c:pt>
                <c:pt idx="1212">
                  <c:v>35182</c:v>
                </c:pt>
                <c:pt idx="1213">
                  <c:v>35183</c:v>
                </c:pt>
                <c:pt idx="1214">
                  <c:v>35184</c:v>
                </c:pt>
                <c:pt idx="1215">
                  <c:v>35185</c:v>
                </c:pt>
                <c:pt idx="1216">
                  <c:v>35186</c:v>
                </c:pt>
                <c:pt idx="1217">
                  <c:v>35187</c:v>
                </c:pt>
                <c:pt idx="1218">
                  <c:v>35188</c:v>
                </c:pt>
                <c:pt idx="1219">
                  <c:v>35189</c:v>
                </c:pt>
                <c:pt idx="1220">
                  <c:v>35190</c:v>
                </c:pt>
                <c:pt idx="1221">
                  <c:v>35191</c:v>
                </c:pt>
                <c:pt idx="1222">
                  <c:v>35192</c:v>
                </c:pt>
                <c:pt idx="1223">
                  <c:v>35193</c:v>
                </c:pt>
                <c:pt idx="1224">
                  <c:v>35194</c:v>
                </c:pt>
                <c:pt idx="1225">
                  <c:v>35195</c:v>
                </c:pt>
                <c:pt idx="1226">
                  <c:v>35196</c:v>
                </c:pt>
                <c:pt idx="1227">
                  <c:v>35197</c:v>
                </c:pt>
                <c:pt idx="1228">
                  <c:v>35198</c:v>
                </c:pt>
                <c:pt idx="1229">
                  <c:v>35199</c:v>
                </c:pt>
                <c:pt idx="1230">
                  <c:v>35200</c:v>
                </c:pt>
                <c:pt idx="1231">
                  <c:v>35201</c:v>
                </c:pt>
                <c:pt idx="1232">
                  <c:v>35202</c:v>
                </c:pt>
                <c:pt idx="1233">
                  <c:v>35203</c:v>
                </c:pt>
                <c:pt idx="1234">
                  <c:v>35204</c:v>
                </c:pt>
                <c:pt idx="1235">
                  <c:v>35205</c:v>
                </c:pt>
                <c:pt idx="1236">
                  <c:v>35206</c:v>
                </c:pt>
                <c:pt idx="1237">
                  <c:v>35207</c:v>
                </c:pt>
                <c:pt idx="1238">
                  <c:v>35208</c:v>
                </c:pt>
                <c:pt idx="1239">
                  <c:v>35209</c:v>
                </c:pt>
                <c:pt idx="1240">
                  <c:v>35210</c:v>
                </c:pt>
                <c:pt idx="1241">
                  <c:v>35211</c:v>
                </c:pt>
                <c:pt idx="1242">
                  <c:v>35212</c:v>
                </c:pt>
                <c:pt idx="1243">
                  <c:v>35213</c:v>
                </c:pt>
                <c:pt idx="1244">
                  <c:v>35214</c:v>
                </c:pt>
                <c:pt idx="1245">
                  <c:v>35215</c:v>
                </c:pt>
                <c:pt idx="1246">
                  <c:v>35216</c:v>
                </c:pt>
                <c:pt idx="1247">
                  <c:v>35217</c:v>
                </c:pt>
                <c:pt idx="1248">
                  <c:v>35218</c:v>
                </c:pt>
                <c:pt idx="1249">
                  <c:v>35219</c:v>
                </c:pt>
                <c:pt idx="1250">
                  <c:v>35220</c:v>
                </c:pt>
                <c:pt idx="1251">
                  <c:v>35221</c:v>
                </c:pt>
                <c:pt idx="1252">
                  <c:v>35222</c:v>
                </c:pt>
                <c:pt idx="1253">
                  <c:v>35223</c:v>
                </c:pt>
                <c:pt idx="1254">
                  <c:v>35224</c:v>
                </c:pt>
                <c:pt idx="1255">
                  <c:v>35225</c:v>
                </c:pt>
                <c:pt idx="1256">
                  <c:v>35226</c:v>
                </c:pt>
                <c:pt idx="1257">
                  <c:v>35227</c:v>
                </c:pt>
                <c:pt idx="1258">
                  <c:v>35228</c:v>
                </c:pt>
                <c:pt idx="1259">
                  <c:v>35229</c:v>
                </c:pt>
                <c:pt idx="1260">
                  <c:v>35230</c:v>
                </c:pt>
                <c:pt idx="1261">
                  <c:v>35231</c:v>
                </c:pt>
                <c:pt idx="1262">
                  <c:v>35232</c:v>
                </c:pt>
                <c:pt idx="1263">
                  <c:v>35233</c:v>
                </c:pt>
                <c:pt idx="1264">
                  <c:v>35234</c:v>
                </c:pt>
                <c:pt idx="1265">
                  <c:v>35235</c:v>
                </c:pt>
                <c:pt idx="1266">
                  <c:v>35236</c:v>
                </c:pt>
                <c:pt idx="1267">
                  <c:v>35237</c:v>
                </c:pt>
                <c:pt idx="1268">
                  <c:v>35238</c:v>
                </c:pt>
                <c:pt idx="1269">
                  <c:v>35239</c:v>
                </c:pt>
                <c:pt idx="1270">
                  <c:v>35240</c:v>
                </c:pt>
                <c:pt idx="1271">
                  <c:v>35241</c:v>
                </c:pt>
                <c:pt idx="1272">
                  <c:v>35242</c:v>
                </c:pt>
                <c:pt idx="1273">
                  <c:v>35243</c:v>
                </c:pt>
                <c:pt idx="1274">
                  <c:v>35244</c:v>
                </c:pt>
                <c:pt idx="1275">
                  <c:v>35245</c:v>
                </c:pt>
                <c:pt idx="1276">
                  <c:v>35246</c:v>
                </c:pt>
                <c:pt idx="1277">
                  <c:v>35247</c:v>
                </c:pt>
                <c:pt idx="1278">
                  <c:v>35248</c:v>
                </c:pt>
                <c:pt idx="1279">
                  <c:v>35249</c:v>
                </c:pt>
                <c:pt idx="1280">
                  <c:v>35250</c:v>
                </c:pt>
                <c:pt idx="1281">
                  <c:v>35251</c:v>
                </c:pt>
                <c:pt idx="1282">
                  <c:v>35252</c:v>
                </c:pt>
                <c:pt idx="1283">
                  <c:v>35253</c:v>
                </c:pt>
                <c:pt idx="1284">
                  <c:v>35254</c:v>
                </c:pt>
                <c:pt idx="1285">
                  <c:v>35255</c:v>
                </c:pt>
                <c:pt idx="1286">
                  <c:v>35256</c:v>
                </c:pt>
                <c:pt idx="1287">
                  <c:v>35257</c:v>
                </c:pt>
                <c:pt idx="1288">
                  <c:v>35258</c:v>
                </c:pt>
                <c:pt idx="1289">
                  <c:v>35259</c:v>
                </c:pt>
                <c:pt idx="1290">
                  <c:v>35260</c:v>
                </c:pt>
                <c:pt idx="1291">
                  <c:v>35261</c:v>
                </c:pt>
                <c:pt idx="1292">
                  <c:v>35262</c:v>
                </c:pt>
                <c:pt idx="1293">
                  <c:v>35263</c:v>
                </c:pt>
                <c:pt idx="1294">
                  <c:v>35264</c:v>
                </c:pt>
                <c:pt idx="1295">
                  <c:v>35265</c:v>
                </c:pt>
                <c:pt idx="1296">
                  <c:v>35266</c:v>
                </c:pt>
                <c:pt idx="1297">
                  <c:v>35267</c:v>
                </c:pt>
                <c:pt idx="1298">
                  <c:v>35268</c:v>
                </c:pt>
                <c:pt idx="1299">
                  <c:v>35269</c:v>
                </c:pt>
                <c:pt idx="1300">
                  <c:v>35270</c:v>
                </c:pt>
                <c:pt idx="1301">
                  <c:v>35271</c:v>
                </c:pt>
                <c:pt idx="1302">
                  <c:v>35272</c:v>
                </c:pt>
                <c:pt idx="1303">
                  <c:v>35273</c:v>
                </c:pt>
                <c:pt idx="1304">
                  <c:v>35274</c:v>
                </c:pt>
                <c:pt idx="1305">
                  <c:v>35275</c:v>
                </c:pt>
                <c:pt idx="1306">
                  <c:v>35276</c:v>
                </c:pt>
                <c:pt idx="1307">
                  <c:v>35277</c:v>
                </c:pt>
                <c:pt idx="1308">
                  <c:v>35278</c:v>
                </c:pt>
                <c:pt idx="1309">
                  <c:v>35279</c:v>
                </c:pt>
                <c:pt idx="1310">
                  <c:v>35280</c:v>
                </c:pt>
                <c:pt idx="1311">
                  <c:v>35281</c:v>
                </c:pt>
                <c:pt idx="1312">
                  <c:v>35282</c:v>
                </c:pt>
                <c:pt idx="1313">
                  <c:v>35283</c:v>
                </c:pt>
                <c:pt idx="1314">
                  <c:v>35284</c:v>
                </c:pt>
                <c:pt idx="1315">
                  <c:v>35285</c:v>
                </c:pt>
                <c:pt idx="1316">
                  <c:v>35286</c:v>
                </c:pt>
                <c:pt idx="1317">
                  <c:v>35287</c:v>
                </c:pt>
                <c:pt idx="1318">
                  <c:v>35288</c:v>
                </c:pt>
                <c:pt idx="1319">
                  <c:v>35289</c:v>
                </c:pt>
                <c:pt idx="1320">
                  <c:v>35290</c:v>
                </c:pt>
                <c:pt idx="1321">
                  <c:v>35291</c:v>
                </c:pt>
                <c:pt idx="1322">
                  <c:v>35292</c:v>
                </c:pt>
                <c:pt idx="1323">
                  <c:v>35293</c:v>
                </c:pt>
                <c:pt idx="1324">
                  <c:v>35294</c:v>
                </c:pt>
                <c:pt idx="1325">
                  <c:v>35295</c:v>
                </c:pt>
                <c:pt idx="1326">
                  <c:v>35296</c:v>
                </c:pt>
                <c:pt idx="1327">
                  <c:v>35297</c:v>
                </c:pt>
                <c:pt idx="1328">
                  <c:v>35298</c:v>
                </c:pt>
                <c:pt idx="1329">
                  <c:v>35299</c:v>
                </c:pt>
                <c:pt idx="1330">
                  <c:v>35300</c:v>
                </c:pt>
                <c:pt idx="1331">
                  <c:v>35301</c:v>
                </c:pt>
                <c:pt idx="1332">
                  <c:v>35302</c:v>
                </c:pt>
                <c:pt idx="1333">
                  <c:v>35303</c:v>
                </c:pt>
                <c:pt idx="1334">
                  <c:v>35304</c:v>
                </c:pt>
                <c:pt idx="1335">
                  <c:v>35305</c:v>
                </c:pt>
                <c:pt idx="1336">
                  <c:v>35306</c:v>
                </c:pt>
                <c:pt idx="1337">
                  <c:v>35307</c:v>
                </c:pt>
                <c:pt idx="1338">
                  <c:v>35308</c:v>
                </c:pt>
                <c:pt idx="1339">
                  <c:v>35309</c:v>
                </c:pt>
                <c:pt idx="1340">
                  <c:v>35310</c:v>
                </c:pt>
                <c:pt idx="1341">
                  <c:v>35311</c:v>
                </c:pt>
                <c:pt idx="1342">
                  <c:v>35312</c:v>
                </c:pt>
                <c:pt idx="1343">
                  <c:v>35313</c:v>
                </c:pt>
                <c:pt idx="1344">
                  <c:v>35314</c:v>
                </c:pt>
                <c:pt idx="1345">
                  <c:v>35315</c:v>
                </c:pt>
                <c:pt idx="1346">
                  <c:v>35316</c:v>
                </c:pt>
                <c:pt idx="1347">
                  <c:v>35317</c:v>
                </c:pt>
                <c:pt idx="1348">
                  <c:v>35318</c:v>
                </c:pt>
                <c:pt idx="1349">
                  <c:v>35319</c:v>
                </c:pt>
                <c:pt idx="1350">
                  <c:v>35320</c:v>
                </c:pt>
                <c:pt idx="1351">
                  <c:v>35321</c:v>
                </c:pt>
                <c:pt idx="1352">
                  <c:v>35322</c:v>
                </c:pt>
                <c:pt idx="1353">
                  <c:v>35323</c:v>
                </c:pt>
                <c:pt idx="1354">
                  <c:v>35324</c:v>
                </c:pt>
                <c:pt idx="1355">
                  <c:v>35325</c:v>
                </c:pt>
                <c:pt idx="1356">
                  <c:v>35326</c:v>
                </c:pt>
                <c:pt idx="1357">
                  <c:v>35327</c:v>
                </c:pt>
                <c:pt idx="1358">
                  <c:v>35328</c:v>
                </c:pt>
                <c:pt idx="1359">
                  <c:v>35329</c:v>
                </c:pt>
                <c:pt idx="1360">
                  <c:v>35330</c:v>
                </c:pt>
                <c:pt idx="1361">
                  <c:v>35331</c:v>
                </c:pt>
                <c:pt idx="1362">
                  <c:v>35332</c:v>
                </c:pt>
                <c:pt idx="1363">
                  <c:v>35333</c:v>
                </c:pt>
                <c:pt idx="1364">
                  <c:v>35334</c:v>
                </c:pt>
                <c:pt idx="1365">
                  <c:v>35335</c:v>
                </c:pt>
                <c:pt idx="1366">
                  <c:v>35336</c:v>
                </c:pt>
                <c:pt idx="1367">
                  <c:v>35337</c:v>
                </c:pt>
                <c:pt idx="1368">
                  <c:v>35338</c:v>
                </c:pt>
                <c:pt idx="1369">
                  <c:v>35339</c:v>
                </c:pt>
                <c:pt idx="1370">
                  <c:v>35340</c:v>
                </c:pt>
                <c:pt idx="1371">
                  <c:v>35341</c:v>
                </c:pt>
                <c:pt idx="1372">
                  <c:v>35342</c:v>
                </c:pt>
                <c:pt idx="1373">
                  <c:v>35343</c:v>
                </c:pt>
                <c:pt idx="1374">
                  <c:v>35344</c:v>
                </c:pt>
                <c:pt idx="1375">
                  <c:v>35345</c:v>
                </c:pt>
                <c:pt idx="1376">
                  <c:v>35346</c:v>
                </c:pt>
                <c:pt idx="1377">
                  <c:v>35347</c:v>
                </c:pt>
                <c:pt idx="1378">
                  <c:v>35348</c:v>
                </c:pt>
                <c:pt idx="1379">
                  <c:v>35349</c:v>
                </c:pt>
                <c:pt idx="1380">
                  <c:v>35350</c:v>
                </c:pt>
                <c:pt idx="1381">
                  <c:v>35351</c:v>
                </c:pt>
                <c:pt idx="1382">
                  <c:v>35352</c:v>
                </c:pt>
                <c:pt idx="1383">
                  <c:v>35353</c:v>
                </c:pt>
                <c:pt idx="1384">
                  <c:v>35354</c:v>
                </c:pt>
                <c:pt idx="1385">
                  <c:v>35355</c:v>
                </c:pt>
                <c:pt idx="1386">
                  <c:v>35356</c:v>
                </c:pt>
                <c:pt idx="1387">
                  <c:v>35357</c:v>
                </c:pt>
                <c:pt idx="1388">
                  <c:v>35358</c:v>
                </c:pt>
                <c:pt idx="1389">
                  <c:v>35359</c:v>
                </c:pt>
                <c:pt idx="1390">
                  <c:v>35360</c:v>
                </c:pt>
                <c:pt idx="1391">
                  <c:v>35361</c:v>
                </c:pt>
                <c:pt idx="1392">
                  <c:v>35362</c:v>
                </c:pt>
                <c:pt idx="1393">
                  <c:v>35363</c:v>
                </c:pt>
                <c:pt idx="1394">
                  <c:v>35364</c:v>
                </c:pt>
                <c:pt idx="1395">
                  <c:v>35365</c:v>
                </c:pt>
                <c:pt idx="1396">
                  <c:v>35366</c:v>
                </c:pt>
                <c:pt idx="1397">
                  <c:v>35367</c:v>
                </c:pt>
                <c:pt idx="1398">
                  <c:v>35368</c:v>
                </c:pt>
                <c:pt idx="1399">
                  <c:v>35369</c:v>
                </c:pt>
                <c:pt idx="1400">
                  <c:v>35370</c:v>
                </c:pt>
                <c:pt idx="1401">
                  <c:v>35371</c:v>
                </c:pt>
                <c:pt idx="1402">
                  <c:v>35372</c:v>
                </c:pt>
                <c:pt idx="1403">
                  <c:v>35373</c:v>
                </c:pt>
                <c:pt idx="1404">
                  <c:v>35374</c:v>
                </c:pt>
                <c:pt idx="1405">
                  <c:v>35375</c:v>
                </c:pt>
                <c:pt idx="1406">
                  <c:v>35376</c:v>
                </c:pt>
                <c:pt idx="1407">
                  <c:v>35377</c:v>
                </c:pt>
                <c:pt idx="1408">
                  <c:v>35378</c:v>
                </c:pt>
                <c:pt idx="1409">
                  <c:v>35379</c:v>
                </c:pt>
                <c:pt idx="1410">
                  <c:v>35380</c:v>
                </c:pt>
                <c:pt idx="1411">
                  <c:v>35381</c:v>
                </c:pt>
                <c:pt idx="1412">
                  <c:v>35382</c:v>
                </c:pt>
                <c:pt idx="1413">
                  <c:v>35383</c:v>
                </c:pt>
                <c:pt idx="1414">
                  <c:v>35384</c:v>
                </c:pt>
                <c:pt idx="1415">
                  <c:v>35385</c:v>
                </c:pt>
                <c:pt idx="1416">
                  <c:v>35386</c:v>
                </c:pt>
                <c:pt idx="1417">
                  <c:v>35387</c:v>
                </c:pt>
                <c:pt idx="1418">
                  <c:v>35388</c:v>
                </c:pt>
                <c:pt idx="1419">
                  <c:v>35389</c:v>
                </c:pt>
                <c:pt idx="1420">
                  <c:v>35390</c:v>
                </c:pt>
                <c:pt idx="1421">
                  <c:v>35391</c:v>
                </c:pt>
                <c:pt idx="1422">
                  <c:v>35392</c:v>
                </c:pt>
                <c:pt idx="1423">
                  <c:v>35393</c:v>
                </c:pt>
                <c:pt idx="1424">
                  <c:v>35394</c:v>
                </c:pt>
                <c:pt idx="1425">
                  <c:v>35395</c:v>
                </c:pt>
                <c:pt idx="1426">
                  <c:v>35396</c:v>
                </c:pt>
                <c:pt idx="1427">
                  <c:v>35397</c:v>
                </c:pt>
                <c:pt idx="1428">
                  <c:v>35398</c:v>
                </c:pt>
                <c:pt idx="1429">
                  <c:v>35399</c:v>
                </c:pt>
                <c:pt idx="1430">
                  <c:v>35400</c:v>
                </c:pt>
                <c:pt idx="1431">
                  <c:v>35401</c:v>
                </c:pt>
                <c:pt idx="1432">
                  <c:v>35402</c:v>
                </c:pt>
                <c:pt idx="1433">
                  <c:v>35403</c:v>
                </c:pt>
                <c:pt idx="1434">
                  <c:v>35404</c:v>
                </c:pt>
                <c:pt idx="1435">
                  <c:v>35405</c:v>
                </c:pt>
                <c:pt idx="1436">
                  <c:v>35406</c:v>
                </c:pt>
                <c:pt idx="1437">
                  <c:v>35407</c:v>
                </c:pt>
                <c:pt idx="1438">
                  <c:v>35408</c:v>
                </c:pt>
                <c:pt idx="1439">
                  <c:v>35409</c:v>
                </c:pt>
                <c:pt idx="1440">
                  <c:v>35410</c:v>
                </c:pt>
                <c:pt idx="1441">
                  <c:v>35411</c:v>
                </c:pt>
                <c:pt idx="1442">
                  <c:v>35412</c:v>
                </c:pt>
                <c:pt idx="1443">
                  <c:v>35413</c:v>
                </c:pt>
                <c:pt idx="1444">
                  <c:v>35414</c:v>
                </c:pt>
                <c:pt idx="1445">
                  <c:v>35415</c:v>
                </c:pt>
                <c:pt idx="1446">
                  <c:v>35416</c:v>
                </c:pt>
                <c:pt idx="1447">
                  <c:v>35417</c:v>
                </c:pt>
                <c:pt idx="1448">
                  <c:v>35418</c:v>
                </c:pt>
                <c:pt idx="1449">
                  <c:v>35419</c:v>
                </c:pt>
                <c:pt idx="1450">
                  <c:v>35420</c:v>
                </c:pt>
                <c:pt idx="1451">
                  <c:v>35421</c:v>
                </c:pt>
                <c:pt idx="1452">
                  <c:v>35422</c:v>
                </c:pt>
                <c:pt idx="1453">
                  <c:v>35423</c:v>
                </c:pt>
                <c:pt idx="1454">
                  <c:v>35424</c:v>
                </c:pt>
                <c:pt idx="1455">
                  <c:v>35425</c:v>
                </c:pt>
                <c:pt idx="1456">
                  <c:v>35426</c:v>
                </c:pt>
                <c:pt idx="1457">
                  <c:v>35427</c:v>
                </c:pt>
                <c:pt idx="1458">
                  <c:v>35428</c:v>
                </c:pt>
                <c:pt idx="1459">
                  <c:v>35429</c:v>
                </c:pt>
                <c:pt idx="1460">
                  <c:v>35430</c:v>
                </c:pt>
                <c:pt idx="1461">
                  <c:v>35431</c:v>
                </c:pt>
                <c:pt idx="1462">
                  <c:v>35432</c:v>
                </c:pt>
                <c:pt idx="1463">
                  <c:v>35433</c:v>
                </c:pt>
                <c:pt idx="1464">
                  <c:v>35434</c:v>
                </c:pt>
                <c:pt idx="1465">
                  <c:v>35435</c:v>
                </c:pt>
                <c:pt idx="1466">
                  <c:v>35436</c:v>
                </c:pt>
                <c:pt idx="1467">
                  <c:v>35437</c:v>
                </c:pt>
                <c:pt idx="1468">
                  <c:v>35438</c:v>
                </c:pt>
                <c:pt idx="1469">
                  <c:v>35439</c:v>
                </c:pt>
                <c:pt idx="1470">
                  <c:v>35440</c:v>
                </c:pt>
                <c:pt idx="1471">
                  <c:v>35441</c:v>
                </c:pt>
                <c:pt idx="1472">
                  <c:v>35442</c:v>
                </c:pt>
                <c:pt idx="1473">
                  <c:v>35443</c:v>
                </c:pt>
                <c:pt idx="1474">
                  <c:v>35444</c:v>
                </c:pt>
                <c:pt idx="1475">
                  <c:v>35445</c:v>
                </c:pt>
                <c:pt idx="1476">
                  <c:v>35446</c:v>
                </c:pt>
                <c:pt idx="1477">
                  <c:v>35447</c:v>
                </c:pt>
                <c:pt idx="1478">
                  <c:v>35448</c:v>
                </c:pt>
                <c:pt idx="1479">
                  <c:v>35449</c:v>
                </c:pt>
                <c:pt idx="1480">
                  <c:v>35450</c:v>
                </c:pt>
                <c:pt idx="1481">
                  <c:v>35451</c:v>
                </c:pt>
                <c:pt idx="1482">
                  <c:v>35452</c:v>
                </c:pt>
                <c:pt idx="1483">
                  <c:v>35453</c:v>
                </c:pt>
                <c:pt idx="1484">
                  <c:v>35454</c:v>
                </c:pt>
                <c:pt idx="1485">
                  <c:v>35455</c:v>
                </c:pt>
                <c:pt idx="1486">
                  <c:v>35456</c:v>
                </c:pt>
                <c:pt idx="1487">
                  <c:v>35457</c:v>
                </c:pt>
                <c:pt idx="1488">
                  <c:v>35458</c:v>
                </c:pt>
                <c:pt idx="1489">
                  <c:v>35459</c:v>
                </c:pt>
                <c:pt idx="1490">
                  <c:v>35460</c:v>
                </c:pt>
                <c:pt idx="1491">
                  <c:v>35461</c:v>
                </c:pt>
                <c:pt idx="1492">
                  <c:v>35462</c:v>
                </c:pt>
                <c:pt idx="1493">
                  <c:v>35463</c:v>
                </c:pt>
                <c:pt idx="1494">
                  <c:v>35464</c:v>
                </c:pt>
                <c:pt idx="1495">
                  <c:v>35465</c:v>
                </c:pt>
                <c:pt idx="1496">
                  <c:v>35466</c:v>
                </c:pt>
                <c:pt idx="1497">
                  <c:v>35467</c:v>
                </c:pt>
                <c:pt idx="1498">
                  <c:v>35468</c:v>
                </c:pt>
                <c:pt idx="1499">
                  <c:v>35469</c:v>
                </c:pt>
                <c:pt idx="1500">
                  <c:v>35470</c:v>
                </c:pt>
                <c:pt idx="1501">
                  <c:v>35471</c:v>
                </c:pt>
                <c:pt idx="1502">
                  <c:v>35472</c:v>
                </c:pt>
                <c:pt idx="1503">
                  <c:v>35473</c:v>
                </c:pt>
                <c:pt idx="1504">
                  <c:v>35474</c:v>
                </c:pt>
                <c:pt idx="1505">
                  <c:v>35475</c:v>
                </c:pt>
                <c:pt idx="1506">
                  <c:v>35476</c:v>
                </c:pt>
                <c:pt idx="1507">
                  <c:v>35477</c:v>
                </c:pt>
                <c:pt idx="1508">
                  <c:v>35478</c:v>
                </c:pt>
                <c:pt idx="1509">
                  <c:v>35479</c:v>
                </c:pt>
                <c:pt idx="1510">
                  <c:v>35480</c:v>
                </c:pt>
                <c:pt idx="1511">
                  <c:v>35481</c:v>
                </c:pt>
                <c:pt idx="1512">
                  <c:v>35482</c:v>
                </c:pt>
                <c:pt idx="1513">
                  <c:v>35483</c:v>
                </c:pt>
                <c:pt idx="1514">
                  <c:v>35484</c:v>
                </c:pt>
                <c:pt idx="1515">
                  <c:v>35485</c:v>
                </c:pt>
                <c:pt idx="1516">
                  <c:v>35486</c:v>
                </c:pt>
                <c:pt idx="1517">
                  <c:v>35487</c:v>
                </c:pt>
                <c:pt idx="1518">
                  <c:v>35488</c:v>
                </c:pt>
                <c:pt idx="1519">
                  <c:v>35489</c:v>
                </c:pt>
                <c:pt idx="1520">
                  <c:v>35490</c:v>
                </c:pt>
                <c:pt idx="1521">
                  <c:v>35491</c:v>
                </c:pt>
                <c:pt idx="1522">
                  <c:v>35492</c:v>
                </c:pt>
                <c:pt idx="1523">
                  <c:v>35493</c:v>
                </c:pt>
                <c:pt idx="1524">
                  <c:v>35494</c:v>
                </c:pt>
                <c:pt idx="1525">
                  <c:v>35495</c:v>
                </c:pt>
                <c:pt idx="1526">
                  <c:v>35496</c:v>
                </c:pt>
                <c:pt idx="1527">
                  <c:v>35497</c:v>
                </c:pt>
                <c:pt idx="1528">
                  <c:v>35498</c:v>
                </c:pt>
                <c:pt idx="1529">
                  <c:v>35499</c:v>
                </c:pt>
                <c:pt idx="1530">
                  <c:v>35500</c:v>
                </c:pt>
                <c:pt idx="1531">
                  <c:v>35501</c:v>
                </c:pt>
                <c:pt idx="1532">
                  <c:v>35502</c:v>
                </c:pt>
                <c:pt idx="1533">
                  <c:v>35503</c:v>
                </c:pt>
                <c:pt idx="1534">
                  <c:v>35504</c:v>
                </c:pt>
                <c:pt idx="1535">
                  <c:v>35505</c:v>
                </c:pt>
                <c:pt idx="1536">
                  <c:v>35506</c:v>
                </c:pt>
                <c:pt idx="1537">
                  <c:v>35507</c:v>
                </c:pt>
                <c:pt idx="1538">
                  <c:v>35508</c:v>
                </c:pt>
                <c:pt idx="1539">
                  <c:v>35509</c:v>
                </c:pt>
                <c:pt idx="1540">
                  <c:v>35510</c:v>
                </c:pt>
                <c:pt idx="1541">
                  <c:v>35511</c:v>
                </c:pt>
                <c:pt idx="1542">
                  <c:v>35512</c:v>
                </c:pt>
                <c:pt idx="1543">
                  <c:v>35513</c:v>
                </c:pt>
                <c:pt idx="1544">
                  <c:v>35514</c:v>
                </c:pt>
                <c:pt idx="1545">
                  <c:v>35515</c:v>
                </c:pt>
                <c:pt idx="1546">
                  <c:v>35516</c:v>
                </c:pt>
                <c:pt idx="1547">
                  <c:v>35517</c:v>
                </c:pt>
                <c:pt idx="1548">
                  <c:v>35518</c:v>
                </c:pt>
                <c:pt idx="1549">
                  <c:v>35519</c:v>
                </c:pt>
                <c:pt idx="1550">
                  <c:v>35520</c:v>
                </c:pt>
                <c:pt idx="1551">
                  <c:v>35521</c:v>
                </c:pt>
                <c:pt idx="1552">
                  <c:v>35522</c:v>
                </c:pt>
                <c:pt idx="1553">
                  <c:v>35523</c:v>
                </c:pt>
                <c:pt idx="1554">
                  <c:v>35524</c:v>
                </c:pt>
                <c:pt idx="1555">
                  <c:v>35525</c:v>
                </c:pt>
                <c:pt idx="1556">
                  <c:v>35526</c:v>
                </c:pt>
                <c:pt idx="1557">
                  <c:v>35527</c:v>
                </c:pt>
                <c:pt idx="1558">
                  <c:v>35528</c:v>
                </c:pt>
                <c:pt idx="1559">
                  <c:v>35529</c:v>
                </c:pt>
                <c:pt idx="1560">
                  <c:v>35530</c:v>
                </c:pt>
                <c:pt idx="1561">
                  <c:v>35531</c:v>
                </c:pt>
                <c:pt idx="1562">
                  <c:v>35532</c:v>
                </c:pt>
                <c:pt idx="1563">
                  <c:v>35533</c:v>
                </c:pt>
                <c:pt idx="1564">
                  <c:v>35534</c:v>
                </c:pt>
                <c:pt idx="1565">
                  <c:v>35535</c:v>
                </c:pt>
                <c:pt idx="1566">
                  <c:v>35536</c:v>
                </c:pt>
                <c:pt idx="1567">
                  <c:v>35537</c:v>
                </c:pt>
                <c:pt idx="1568">
                  <c:v>35538</c:v>
                </c:pt>
                <c:pt idx="1569">
                  <c:v>35539</c:v>
                </c:pt>
                <c:pt idx="1570">
                  <c:v>35540</c:v>
                </c:pt>
                <c:pt idx="1571">
                  <c:v>35541</c:v>
                </c:pt>
                <c:pt idx="1572">
                  <c:v>35542</c:v>
                </c:pt>
                <c:pt idx="1573">
                  <c:v>35543</c:v>
                </c:pt>
                <c:pt idx="1574">
                  <c:v>35544</c:v>
                </c:pt>
                <c:pt idx="1575">
                  <c:v>35545</c:v>
                </c:pt>
                <c:pt idx="1576">
                  <c:v>35546</c:v>
                </c:pt>
                <c:pt idx="1577">
                  <c:v>35547</c:v>
                </c:pt>
                <c:pt idx="1578">
                  <c:v>35548</c:v>
                </c:pt>
                <c:pt idx="1579">
                  <c:v>35549</c:v>
                </c:pt>
                <c:pt idx="1580">
                  <c:v>35550</c:v>
                </c:pt>
                <c:pt idx="1581">
                  <c:v>35551</c:v>
                </c:pt>
                <c:pt idx="1582">
                  <c:v>35552</c:v>
                </c:pt>
                <c:pt idx="1583">
                  <c:v>35553</c:v>
                </c:pt>
                <c:pt idx="1584">
                  <c:v>35554</c:v>
                </c:pt>
                <c:pt idx="1585">
                  <c:v>35555</c:v>
                </c:pt>
                <c:pt idx="1586">
                  <c:v>35556</c:v>
                </c:pt>
                <c:pt idx="1587">
                  <c:v>35557</c:v>
                </c:pt>
                <c:pt idx="1588">
                  <c:v>35558</c:v>
                </c:pt>
                <c:pt idx="1589">
                  <c:v>35559</c:v>
                </c:pt>
                <c:pt idx="1590">
                  <c:v>35560</c:v>
                </c:pt>
                <c:pt idx="1591">
                  <c:v>35561</c:v>
                </c:pt>
                <c:pt idx="1592">
                  <c:v>35562</c:v>
                </c:pt>
                <c:pt idx="1593">
                  <c:v>35563</c:v>
                </c:pt>
                <c:pt idx="1594">
                  <c:v>35564</c:v>
                </c:pt>
                <c:pt idx="1595">
                  <c:v>35565</c:v>
                </c:pt>
                <c:pt idx="1596">
                  <c:v>35566</c:v>
                </c:pt>
                <c:pt idx="1597">
                  <c:v>35567</c:v>
                </c:pt>
                <c:pt idx="1598">
                  <c:v>35568</c:v>
                </c:pt>
                <c:pt idx="1599">
                  <c:v>35569</c:v>
                </c:pt>
                <c:pt idx="1600">
                  <c:v>35570</c:v>
                </c:pt>
                <c:pt idx="1601">
                  <c:v>35571</c:v>
                </c:pt>
                <c:pt idx="1602">
                  <c:v>35572</c:v>
                </c:pt>
                <c:pt idx="1603">
                  <c:v>35573</c:v>
                </c:pt>
                <c:pt idx="1604">
                  <c:v>35574</c:v>
                </c:pt>
                <c:pt idx="1605">
                  <c:v>35575</c:v>
                </c:pt>
                <c:pt idx="1606">
                  <c:v>35576</c:v>
                </c:pt>
                <c:pt idx="1607">
                  <c:v>35577</c:v>
                </c:pt>
                <c:pt idx="1608">
                  <c:v>35578</c:v>
                </c:pt>
                <c:pt idx="1609">
                  <c:v>35579</c:v>
                </c:pt>
                <c:pt idx="1610">
                  <c:v>35580</c:v>
                </c:pt>
                <c:pt idx="1611">
                  <c:v>35581</c:v>
                </c:pt>
                <c:pt idx="1612">
                  <c:v>35582</c:v>
                </c:pt>
                <c:pt idx="1613">
                  <c:v>35583</c:v>
                </c:pt>
                <c:pt idx="1614">
                  <c:v>35584</c:v>
                </c:pt>
                <c:pt idx="1615">
                  <c:v>35585</c:v>
                </c:pt>
                <c:pt idx="1616">
                  <c:v>35586</c:v>
                </c:pt>
                <c:pt idx="1617">
                  <c:v>35587</c:v>
                </c:pt>
                <c:pt idx="1618">
                  <c:v>35588</c:v>
                </c:pt>
                <c:pt idx="1619">
                  <c:v>35589</c:v>
                </c:pt>
                <c:pt idx="1620">
                  <c:v>35590</c:v>
                </c:pt>
                <c:pt idx="1621">
                  <c:v>35591</c:v>
                </c:pt>
                <c:pt idx="1622">
                  <c:v>35592</c:v>
                </c:pt>
                <c:pt idx="1623">
                  <c:v>35593</c:v>
                </c:pt>
                <c:pt idx="1624">
                  <c:v>35594</c:v>
                </c:pt>
                <c:pt idx="1625">
                  <c:v>35595</c:v>
                </c:pt>
                <c:pt idx="1626">
                  <c:v>35596</c:v>
                </c:pt>
                <c:pt idx="1627">
                  <c:v>35597</c:v>
                </c:pt>
                <c:pt idx="1628">
                  <c:v>35598</c:v>
                </c:pt>
                <c:pt idx="1629">
                  <c:v>35599</c:v>
                </c:pt>
                <c:pt idx="1630">
                  <c:v>35600</c:v>
                </c:pt>
                <c:pt idx="1631">
                  <c:v>35601</c:v>
                </c:pt>
                <c:pt idx="1632">
                  <c:v>35602</c:v>
                </c:pt>
                <c:pt idx="1633">
                  <c:v>35603</c:v>
                </c:pt>
                <c:pt idx="1634">
                  <c:v>35604</c:v>
                </c:pt>
                <c:pt idx="1635">
                  <c:v>35605</c:v>
                </c:pt>
                <c:pt idx="1636">
                  <c:v>35606</c:v>
                </c:pt>
                <c:pt idx="1637">
                  <c:v>35607</c:v>
                </c:pt>
                <c:pt idx="1638">
                  <c:v>35608</c:v>
                </c:pt>
                <c:pt idx="1639">
                  <c:v>35609</c:v>
                </c:pt>
                <c:pt idx="1640">
                  <c:v>35610</c:v>
                </c:pt>
                <c:pt idx="1641">
                  <c:v>35611</c:v>
                </c:pt>
                <c:pt idx="1642">
                  <c:v>35612</c:v>
                </c:pt>
                <c:pt idx="1643">
                  <c:v>35613</c:v>
                </c:pt>
                <c:pt idx="1644">
                  <c:v>35614</c:v>
                </c:pt>
                <c:pt idx="1645">
                  <c:v>35615</c:v>
                </c:pt>
                <c:pt idx="1646">
                  <c:v>35616</c:v>
                </c:pt>
                <c:pt idx="1647">
                  <c:v>35617</c:v>
                </c:pt>
                <c:pt idx="1648">
                  <c:v>35618</c:v>
                </c:pt>
                <c:pt idx="1649">
                  <c:v>35619</c:v>
                </c:pt>
                <c:pt idx="1650">
                  <c:v>35620</c:v>
                </c:pt>
                <c:pt idx="1651">
                  <c:v>35621</c:v>
                </c:pt>
                <c:pt idx="1652">
                  <c:v>35622</c:v>
                </c:pt>
                <c:pt idx="1653">
                  <c:v>35623</c:v>
                </c:pt>
                <c:pt idx="1654">
                  <c:v>35624</c:v>
                </c:pt>
                <c:pt idx="1655">
                  <c:v>35625</c:v>
                </c:pt>
                <c:pt idx="1656">
                  <c:v>35626</c:v>
                </c:pt>
                <c:pt idx="1657">
                  <c:v>35627</c:v>
                </c:pt>
                <c:pt idx="1658">
                  <c:v>35628</c:v>
                </c:pt>
                <c:pt idx="1659">
                  <c:v>35629</c:v>
                </c:pt>
                <c:pt idx="1660">
                  <c:v>35630</c:v>
                </c:pt>
                <c:pt idx="1661">
                  <c:v>35631</c:v>
                </c:pt>
                <c:pt idx="1662">
                  <c:v>35632</c:v>
                </c:pt>
                <c:pt idx="1663">
                  <c:v>35633</c:v>
                </c:pt>
                <c:pt idx="1664">
                  <c:v>35634</c:v>
                </c:pt>
                <c:pt idx="1665">
                  <c:v>35635</c:v>
                </c:pt>
                <c:pt idx="1666">
                  <c:v>35636</c:v>
                </c:pt>
                <c:pt idx="1667">
                  <c:v>35637</c:v>
                </c:pt>
                <c:pt idx="1668">
                  <c:v>35638</c:v>
                </c:pt>
                <c:pt idx="1669">
                  <c:v>35639</c:v>
                </c:pt>
                <c:pt idx="1670">
                  <c:v>35640</c:v>
                </c:pt>
                <c:pt idx="1671">
                  <c:v>35641</c:v>
                </c:pt>
                <c:pt idx="1672">
                  <c:v>35642</c:v>
                </c:pt>
                <c:pt idx="1673">
                  <c:v>35643</c:v>
                </c:pt>
                <c:pt idx="1674">
                  <c:v>35644</c:v>
                </c:pt>
                <c:pt idx="1675">
                  <c:v>35645</c:v>
                </c:pt>
                <c:pt idx="1676">
                  <c:v>35646</c:v>
                </c:pt>
                <c:pt idx="1677">
                  <c:v>35647</c:v>
                </c:pt>
                <c:pt idx="1678">
                  <c:v>35648</c:v>
                </c:pt>
                <c:pt idx="1679">
                  <c:v>35649</c:v>
                </c:pt>
                <c:pt idx="1680">
                  <c:v>35650</c:v>
                </c:pt>
                <c:pt idx="1681">
                  <c:v>35651</c:v>
                </c:pt>
                <c:pt idx="1682">
                  <c:v>35652</c:v>
                </c:pt>
                <c:pt idx="1683">
                  <c:v>35653</c:v>
                </c:pt>
                <c:pt idx="1684">
                  <c:v>35654</c:v>
                </c:pt>
                <c:pt idx="1685">
                  <c:v>35655</c:v>
                </c:pt>
                <c:pt idx="1686">
                  <c:v>35656</c:v>
                </c:pt>
                <c:pt idx="1687">
                  <c:v>35657</c:v>
                </c:pt>
                <c:pt idx="1688">
                  <c:v>35658</c:v>
                </c:pt>
                <c:pt idx="1689">
                  <c:v>35659</c:v>
                </c:pt>
                <c:pt idx="1690">
                  <c:v>35660</c:v>
                </c:pt>
                <c:pt idx="1691">
                  <c:v>35661</c:v>
                </c:pt>
                <c:pt idx="1692">
                  <c:v>35662</c:v>
                </c:pt>
                <c:pt idx="1693">
                  <c:v>35663</c:v>
                </c:pt>
                <c:pt idx="1694">
                  <c:v>35664</c:v>
                </c:pt>
                <c:pt idx="1695">
                  <c:v>35665</c:v>
                </c:pt>
                <c:pt idx="1696">
                  <c:v>35666</c:v>
                </c:pt>
                <c:pt idx="1697">
                  <c:v>35667</c:v>
                </c:pt>
                <c:pt idx="1698">
                  <c:v>35668</c:v>
                </c:pt>
                <c:pt idx="1699">
                  <c:v>35669</c:v>
                </c:pt>
                <c:pt idx="1700">
                  <c:v>35670</c:v>
                </c:pt>
                <c:pt idx="1701">
                  <c:v>35671</c:v>
                </c:pt>
                <c:pt idx="1702">
                  <c:v>35672</c:v>
                </c:pt>
                <c:pt idx="1703">
                  <c:v>35673</c:v>
                </c:pt>
                <c:pt idx="1704">
                  <c:v>35674</c:v>
                </c:pt>
                <c:pt idx="1705">
                  <c:v>35675</c:v>
                </c:pt>
                <c:pt idx="1706">
                  <c:v>35676</c:v>
                </c:pt>
                <c:pt idx="1707">
                  <c:v>35677</c:v>
                </c:pt>
                <c:pt idx="1708">
                  <c:v>35678</c:v>
                </c:pt>
                <c:pt idx="1709">
                  <c:v>35679</c:v>
                </c:pt>
                <c:pt idx="1710">
                  <c:v>35680</c:v>
                </c:pt>
                <c:pt idx="1711">
                  <c:v>35681</c:v>
                </c:pt>
                <c:pt idx="1712">
                  <c:v>35682</c:v>
                </c:pt>
                <c:pt idx="1713">
                  <c:v>35683</c:v>
                </c:pt>
                <c:pt idx="1714">
                  <c:v>35684</c:v>
                </c:pt>
                <c:pt idx="1715">
                  <c:v>35685</c:v>
                </c:pt>
                <c:pt idx="1716">
                  <c:v>35686</c:v>
                </c:pt>
                <c:pt idx="1717">
                  <c:v>35687</c:v>
                </c:pt>
                <c:pt idx="1718">
                  <c:v>35688</c:v>
                </c:pt>
                <c:pt idx="1719">
                  <c:v>35689</c:v>
                </c:pt>
                <c:pt idx="1720">
                  <c:v>35690</c:v>
                </c:pt>
                <c:pt idx="1721">
                  <c:v>35691</c:v>
                </c:pt>
                <c:pt idx="1722">
                  <c:v>35692</c:v>
                </c:pt>
                <c:pt idx="1723">
                  <c:v>35693</c:v>
                </c:pt>
                <c:pt idx="1724">
                  <c:v>35694</c:v>
                </c:pt>
                <c:pt idx="1725">
                  <c:v>35695</c:v>
                </c:pt>
                <c:pt idx="1726">
                  <c:v>35696</c:v>
                </c:pt>
                <c:pt idx="1727">
                  <c:v>35697</c:v>
                </c:pt>
                <c:pt idx="1728">
                  <c:v>35698</c:v>
                </c:pt>
                <c:pt idx="1729">
                  <c:v>35699</c:v>
                </c:pt>
                <c:pt idx="1730">
                  <c:v>35700</c:v>
                </c:pt>
                <c:pt idx="1731">
                  <c:v>35701</c:v>
                </c:pt>
                <c:pt idx="1732">
                  <c:v>35702</c:v>
                </c:pt>
                <c:pt idx="1733">
                  <c:v>35703</c:v>
                </c:pt>
                <c:pt idx="1734">
                  <c:v>35704</c:v>
                </c:pt>
                <c:pt idx="1735">
                  <c:v>35705</c:v>
                </c:pt>
                <c:pt idx="1736">
                  <c:v>35706</c:v>
                </c:pt>
                <c:pt idx="1737">
                  <c:v>35707</c:v>
                </c:pt>
                <c:pt idx="1738">
                  <c:v>35708</c:v>
                </c:pt>
                <c:pt idx="1739">
                  <c:v>35709</c:v>
                </c:pt>
                <c:pt idx="1740">
                  <c:v>35710</c:v>
                </c:pt>
                <c:pt idx="1741">
                  <c:v>35711</c:v>
                </c:pt>
                <c:pt idx="1742">
                  <c:v>35712</c:v>
                </c:pt>
                <c:pt idx="1743">
                  <c:v>35713</c:v>
                </c:pt>
                <c:pt idx="1744">
                  <c:v>35714</c:v>
                </c:pt>
                <c:pt idx="1745">
                  <c:v>35715</c:v>
                </c:pt>
                <c:pt idx="1746">
                  <c:v>35716</c:v>
                </c:pt>
                <c:pt idx="1747">
                  <c:v>35717</c:v>
                </c:pt>
                <c:pt idx="1748">
                  <c:v>35718</c:v>
                </c:pt>
                <c:pt idx="1749">
                  <c:v>35719</c:v>
                </c:pt>
                <c:pt idx="1750">
                  <c:v>35720</c:v>
                </c:pt>
                <c:pt idx="1751">
                  <c:v>35721</c:v>
                </c:pt>
                <c:pt idx="1752">
                  <c:v>35722</c:v>
                </c:pt>
                <c:pt idx="1753">
                  <c:v>35723</c:v>
                </c:pt>
                <c:pt idx="1754">
                  <c:v>35724</c:v>
                </c:pt>
                <c:pt idx="1755">
                  <c:v>35725</c:v>
                </c:pt>
                <c:pt idx="1756">
                  <c:v>35726</c:v>
                </c:pt>
                <c:pt idx="1757">
                  <c:v>35727</c:v>
                </c:pt>
                <c:pt idx="1758">
                  <c:v>35728</c:v>
                </c:pt>
                <c:pt idx="1759">
                  <c:v>35729</c:v>
                </c:pt>
                <c:pt idx="1760">
                  <c:v>35730</c:v>
                </c:pt>
                <c:pt idx="1761">
                  <c:v>35731</c:v>
                </c:pt>
                <c:pt idx="1762">
                  <c:v>35732</c:v>
                </c:pt>
                <c:pt idx="1763">
                  <c:v>35733</c:v>
                </c:pt>
                <c:pt idx="1764">
                  <c:v>35734</c:v>
                </c:pt>
                <c:pt idx="1765">
                  <c:v>35735</c:v>
                </c:pt>
                <c:pt idx="1766">
                  <c:v>35736</c:v>
                </c:pt>
                <c:pt idx="1767">
                  <c:v>35737</c:v>
                </c:pt>
                <c:pt idx="1768">
                  <c:v>35738</c:v>
                </c:pt>
                <c:pt idx="1769">
                  <c:v>35739</c:v>
                </c:pt>
                <c:pt idx="1770">
                  <c:v>35740</c:v>
                </c:pt>
                <c:pt idx="1771">
                  <c:v>35741</c:v>
                </c:pt>
                <c:pt idx="1772">
                  <c:v>35742</c:v>
                </c:pt>
                <c:pt idx="1773">
                  <c:v>35743</c:v>
                </c:pt>
                <c:pt idx="1774">
                  <c:v>35744</c:v>
                </c:pt>
                <c:pt idx="1775">
                  <c:v>35745</c:v>
                </c:pt>
                <c:pt idx="1776">
                  <c:v>35746</c:v>
                </c:pt>
                <c:pt idx="1777">
                  <c:v>35747</c:v>
                </c:pt>
                <c:pt idx="1778">
                  <c:v>35748</c:v>
                </c:pt>
                <c:pt idx="1779">
                  <c:v>35749</c:v>
                </c:pt>
                <c:pt idx="1780">
                  <c:v>35750</c:v>
                </c:pt>
                <c:pt idx="1781">
                  <c:v>35751</c:v>
                </c:pt>
                <c:pt idx="1782">
                  <c:v>35752</c:v>
                </c:pt>
                <c:pt idx="1783">
                  <c:v>35753</c:v>
                </c:pt>
                <c:pt idx="1784">
                  <c:v>35754</c:v>
                </c:pt>
                <c:pt idx="1785">
                  <c:v>35755</c:v>
                </c:pt>
                <c:pt idx="1786">
                  <c:v>35756</c:v>
                </c:pt>
                <c:pt idx="1787">
                  <c:v>35757</c:v>
                </c:pt>
                <c:pt idx="1788">
                  <c:v>35758</c:v>
                </c:pt>
                <c:pt idx="1789">
                  <c:v>35759</c:v>
                </c:pt>
                <c:pt idx="1790">
                  <c:v>35760</c:v>
                </c:pt>
                <c:pt idx="1791">
                  <c:v>35761</c:v>
                </c:pt>
                <c:pt idx="1792">
                  <c:v>35762</c:v>
                </c:pt>
                <c:pt idx="1793">
                  <c:v>35763</c:v>
                </c:pt>
                <c:pt idx="1794">
                  <c:v>35764</c:v>
                </c:pt>
                <c:pt idx="1795">
                  <c:v>35765</c:v>
                </c:pt>
                <c:pt idx="1796">
                  <c:v>35766</c:v>
                </c:pt>
                <c:pt idx="1797">
                  <c:v>35767</c:v>
                </c:pt>
                <c:pt idx="1798">
                  <c:v>35768</c:v>
                </c:pt>
                <c:pt idx="1799">
                  <c:v>35769</c:v>
                </c:pt>
                <c:pt idx="1800">
                  <c:v>35770</c:v>
                </c:pt>
                <c:pt idx="1801">
                  <c:v>35771</c:v>
                </c:pt>
                <c:pt idx="1802">
                  <c:v>35772</c:v>
                </c:pt>
                <c:pt idx="1803">
                  <c:v>35773</c:v>
                </c:pt>
                <c:pt idx="1804">
                  <c:v>35774</c:v>
                </c:pt>
                <c:pt idx="1805">
                  <c:v>35775</c:v>
                </c:pt>
                <c:pt idx="1806">
                  <c:v>35776</c:v>
                </c:pt>
                <c:pt idx="1807">
                  <c:v>35777</c:v>
                </c:pt>
                <c:pt idx="1808">
                  <c:v>35778</c:v>
                </c:pt>
                <c:pt idx="1809">
                  <c:v>35779</c:v>
                </c:pt>
                <c:pt idx="1810">
                  <c:v>35780</c:v>
                </c:pt>
                <c:pt idx="1811">
                  <c:v>35781</c:v>
                </c:pt>
                <c:pt idx="1812">
                  <c:v>35782</c:v>
                </c:pt>
                <c:pt idx="1813">
                  <c:v>35783</c:v>
                </c:pt>
                <c:pt idx="1814">
                  <c:v>35784</c:v>
                </c:pt>
                <c:pt idx="1815">
                  <c:v>35785</c:v>
                </c:pt>
                <c:pt idx="1816">
                  <c:v>35786</c:v>
                </c:pt>
                <c:pt idx="1817">
                  <c:v>35787</c:v>
                </c:pt>
                <c:pt idx="1818">
                  <c:v>35788</c:v>
                </c:pt>
                <c:pt idx="1819">
                  <c:v>35789</c:v>
                </c:pt>
                <c:pt idx="1820">
                  <c:v>35790</c:v>
                </c:pt>
                <c:pt idx="1821">
                  <c:v>35791</c:v>
                </c:pt>
                <c:pt idx="1822">
                  <c:v>35792</c:v>
                </c:pt>
                <c:pt idx="1823">
                  <c:v>35793</c:v>
                </c:pt>
                <c:pt idx="1824">
                  <c:v>35794</c:v>
                </c:pt>
                <c:pt idx="1825">
                  <c:v>35795</c:v>
                </c:pt>
              </c:numCache>
            </c:numRef>
          </c:xVal>
          <c:yVal>
            <c:numRef>
              <c:f>Graph!$Q$3:$Q$1828</c:f>
              <c:numCache>
                <c:formatCode>General</c:formatCode>
                <c:ptCount val="1826"/>
                <c:pt idx="0">
                  <c:v>159.22353333333336</c:v>
                </c:pt>
                <c:pt idx="1">
                  <c:v>156.14870000000002</c:v>
                </c:pt>
                <c:pt idx="2">
                  <c:v>153.13623333333334</c:v>
                </c:pt>
                <c:pt idx="3">
                  <c:v>150.43919999999997</c:v>
                </c:pt>
                <c:pt idx="4">
                  <c:v>147.83336666666668</c:v>
                </c:pt>
                <c:pt idx="5">
                  <c:v>145.30756666666667</c:v>
                </c:pt>
                <c:pt idx="6">
                  <c:v>142.83239999999998</c:v>
                </c:pt>
                <c:pt idx="7">
                  <c:v>140.44210000000001</c:v>
                </c:pt>
                <c:pt idx="8">
                  <c:v>138.13323333333332</c:v>
                </c:pt>
                <c:pt idx="9">
                  <c:v>135.85063333333332</c:v>
                </c:pt>
                <c:pt idx="10">
                  <c:v>133.53616666666665</c:v>
                </c:pt>
                <c:pt idx="11">
                  <c:v>130.95076666666665</c:v>
                </c:pt>
                <c:pt idx="12">
                  <c:v>128.36536666666666</c:v>
                </c:pt>
                <c:pt idx="13">
                  <c:v>125.77996666666668</c:v>
                </c:pt>
                <c:pt idx="14">
                  <c:v>123.1945666666667</c:v>
                </c:pt>
                <c:pt idx="15">
                  <c:v>120.60916666666668</c:v>
                </c:pt>
                <c:pt idx="16">
                  <c:v>118.1121666666667</c:v>
                </c:pt>
                <c:pt idx="17">
                  <c:v>115.82656666666671</c:v>
                </c:pt>
                <c:pt idx="18">
                  <c:v>113.73380000000003</c:v>
                </c:pt>
                <c:pt idx="19">
                  <c:v>111.73950000000005</c:v>
                </c:pt>
                <c:pt idx="20">
                  <c:v>109.81290000000004</c:v>
                </c:pt>
                <c:pt idx="21">
                  <c:v>107.88120000000004</c:v>
                </c:pt>
                <c:pt idx="22">
                  <c:v>106.00766666666669</c:v>
                </c:pt>
                <c:pt idx="23">
                  <c:v>104.16570000000004</c:v>
                </c:pt>
                <c:pt idx="24">
                  <c:v>102.38060000000002</c:v>
                </c:pt>
                <c:pt idx="25">
                  <c:v>100.56946666666667</c:v>
                </c:pt>
                <c:pt idx="26">
                  <c:v>98.680999999999983</c:v>
                </c:pt>
                <c:pt idx="27">
                  <c:v>96.766966666666661</c:v>
                </c:pt>
                <c:pt idx="28">
                  <c:v>94.929900000000004</c:v>
                </c:pt>
                <c:pt idx="29">
                  <c:v>93.252200000000002</c:v>
                </c:pt>
                <c:pt idx="30">
                  <c:v>91.686500000000009</c:v>
                </c:pt>
                <c:pt idx="31">
                  <c:v>90.135666666666665</c:v>
                </c:pt>
                <c:pt idx="32">
                  <c:v>88.592200000000005</c:v>
                </c:pt>
                <c:pt idx="33">
                  <c:v>87.107466666666696</c:v>
                </c:pt>
                <c:pt idx="34">
                  <c:v>85.713233333333363</c:v>
                </c:pt>
                <c:pt idx="35">
                  <c:v>84.340366666666668</c:v>
                </c:pt>
                <c:pt idx="36">
                  <c:v>82.984033333333343</c:v>
                </c:pt>
                <c:pt idx="37">
                  <c:v>81.604200000000006</c:v>
                </c:pt>
                <c:pt idx="38">
                  <c:v>80.210866666666661</c:v>
                </c:pt>
                <c:pt idx="39">
                  <c:v>78.872633333333326</c:v>
                </c:pt>
                <c:pt idx="40">
                  <c:v>77.613399999999984</c:v>
                </c:pt>
                <c:pt idx="41">
                  <c:v>76.583399999999997</c:v>
                </c:pt>
                <c:pt idx="42">
                  <c:v>75.512166666666644</c:v>
                </c:pt>
                <c:pt idx="43">
                  <c:v>74.400133333333315</c:v>
                </c:pt>
                <c:pt idx="44">
                  <c:v>73.247766666666649</c:v>
                </c:pt>
                <c:pt idx="45">
                  <c:v>72.050633333333323</c:v>
                </c:pt>
                <c:pt idx="46">
                  <c:v>70.785300000000007</c:v>
                </c:pt>
                <c:pt idx="47">
                  <c:v>69.52803333333334</c:v>
                </c:pt>
                <c:pt idx="48">
                  <c:v>68.240766666666687</c:v>
                </c:pt>
                <c:pt idx="49">
                  <c:v>66.932566666666688</c:v>
                </c:pt>
                <c:pt idx="50">
                  <c:v>65.648733333333354</c:v>
                </c:pt>
                <c:pt idx="51">
                  <c:v>64.451933333333344</c:v>
                </c:pt>
                <c:pt idx="52">
                  <c:v>63.301233333333343</c:v>
                </c:pt>
                <c:pt idx="53">
                  <c:v>62.167333333333346</c:v>
                </c:pt>
                <c:pt idx="54">
                  <c:v>61.074000000000005</c:v>
                </c:pt>
                <c:pt idx="55">
                  <c:v>60.01166666666667</c:v>
                </c:pt>
                <c:pt idx="56">
                  <c:v>59.007266666666666</c:v>
                </c:pt>
                <c:pt idx="57">
                  <c:v>58.074100000000001</c:v>
                </c:pt>
                <c:pt idx="58">
                  <c:v>57.110800000000005</c:v>
                </c:pt>
                <c:pt idx="59">
                  <c:v>56.121900000000004</c:v>
                </c:pt>
                <c:pt idx="60">
                  <c:v>55.133000000000003</c:v>
                </c:pt>
                <c:pt idx="61">
                  <c:v>54.144099999999995</c:v>
                </c:pt>
                <c:pt idx="62">
                  <c:v>53.151033333333331</c:v>
                </c:pt>
                <c:pt idx="63">
                  <c:v>52.120066666666666</c:v>
                </c:pt>
                <c:pt idx="64">
                  <c:v>51.075466666666671</c:v>
                </c:pt>
                <c:pt idx="65">
                  <c:v>50.081300000000006</c:v>
                </c:pt>
                <c:pt idx="66">
                  <c:v>49.161666666666669</c:v>
                </c:pt>
                <c:pt idx="67">
                  <c:v>48.312266666666673</c:v>
                </c:pt>
                <c:pt idx="68">
                  <c:v>47.531933333333335</c:v>
                </c:pt>
                <c:pt idx="69">
                  <c:v>46.75160000000001</c:v>
                </c:pt>
                <c:pt idx="70">
                  <c:v>45.987000000000002</c:v>
                </c:pt>
                <c:pt idx="71">
                  <c:v>45.264099999999999</c:v>
                </c:pt>
                <c:pt idx="72">
                  <c:v>44.582433333333327</c:v>
                </c:pt>
                <c:pt idx="73">
                  <c:v>43.941566666666667</c:v>
                </c:pt>
                <c:pt idx="74">
                  <c:v>43.341033333333336</c:v>
                </c:pt>
                <c:pt idx="75">
                  <c:v>42.785266666666658</c:v>
                </c:pt>
                <c:pt idx="76">
                  <c:v>42.298099999999991</c:v>
                </c:pt>
                <c:pt idx="77">
                  <c:v>41.85436666666665</c:v>
                </c:pt>
                <c:pt idx="78">
                  <c:v>41.453399999999981</c:v>
                </c:pt>
                <c:pt idx="79">
                  <c:v>41.117866666666643</c:v>
                </c:pt>
                <c:pt idx="80">
                  <c:v>40.814599999999977</c:v>
                </c:pt>
                <c:pt idx="81">
                  <c:v>40.511333333333319</c:v>
                </c:pt>
                <c:pt idx="82">
                  <c:v>40.217199999999977</c:v>
                </c:pt>
                <c:pt idx="83">
                  <c:v>39.954833333333319</c:v>
                </c:pt>
                <c:pt idx="84">
                  <c:v>39.705966666666647</c:v>
                </c:pt>
                <c:pt idx="85">
                  <c:v>39.514899999999983</c:v>
                </c:pt>
                <c:pt idx="86">
                  <c:v>39.35886666666665</c:v>
                </c:pt>
                <c:pt idx="87">
                  <c:v>39.211533333333321</c:v>
                </c:pt>
                <c:pt idx="88">
                  <c:v>39.094333333333317</c:v>
                </c:pt>
                <c:pt idx="89">
                  <c:v>39.002733333333317</c:v>
                </c:pt>
                <c:pt idx="90">
                  <c:v>38.911133333333318</c:v>
                </c:pt>
                <c:pt idx="91">
                  <c:v>38.819533333333318</c:v>
                </c:pt>
                <c:pt idx="92">
                  <c:v>38.732099999999981</c:v>
                </c:pt>
                <c:pt idx="93">
                  <c:v>38.682566666666645</c:v>
                </c:pt>
                <c:pt idx="94">
                  <c:v>38.657966666666653</c:v>
                </c:pt>
                <c:pt idx="95">
                  <c:v>38.633366666666653</c:v>
                </c:pt>
                <c:pt idx="96">
                  <c:v>38.616999999999983</c:v>
                </c:pt>
                <c:pt idx="97">
                  <c:v>38.670699999999989</c:v>
                </c:pt>
                <c:pt idx="98">
                  <c:v>38.724399999999989</c:v>
                </c:pt>
                <c:pt idx="99">
                  <c:v>38.778099999999995</c:v>
                </c:pt>
                <c:pt idx="100">
                  <c:v>38.831799999999994</c:v>
                </c:pt>
                <c:pt idx="101">
                  <c:v>38.954399999999993</c:v>
                </c:pt>
                <c:pt idx="102">
                  <c:v>39.332733333333323</c:v>
                </c:pt>
                <c:pt idx="103">
                  <c:v>39.737099999999991</c:v>
                </c:pt>
                <c:pt idx="104">
                  <c:v>40.348266666666653</c:v>
                </c:pt>
                <c:pt idx="105">
                  <c:v>40.959433333333322</c:v>
                </c:pt>
                <c:pt idx="106">
                  <c:v>41.570599999999992</c:v>
                </c:pt>
                <c:pt idx="107">
                  <c:v>42.181766666666654</c:v>
                </c:pt>
                <c:pt idx="108">
                  <c:v>42.792933333333316</c:v>
                </c:pt>
                <c:pt idx="109">
                  <c:v>43.404099999999985</c:v>
                </c:pt>
                <c:pt idx="110">
                  <c:v>44.015266666666662</c:v>
                </c:pt>
                <c:pt idx="111">
                  <c:v>44.626433333333331</c:v>
                </c:pt>
                <c:pt idx="112">
                  <c:v>45.278833333333331</c:v>
                </c:pt>
                <c:pt idx="113">
                  <c:v>45.694666666666663</c:v>
                </c:pt>
                <c:pt idx="114">
                  <c:v>45.948566666666665</c:v>
                </c:pt>
                <c:pt idx="115">
                  <c:v>46.083466666666666</c:v>
                </c:pt>
                <c:pt idx="116">
                  <c:v>46.218366666666675</c:v>
                </c:pt>
                <c:pt idx="117">
                  <c:v>46.35326666666667</c:v>
                </c:pt>
                <c:pt idx="118">
                  <c:v>46.488166666666672</c:v>
                </c:pt>
                <c:pt idx="119">
                  <c:v>46.623066666666666</c:v>
                </c:pt>
                <c:pt idx="120">
                  <c:v>46.757966666666668</c:v>
                </c:pt>
                <c:pt idx="121">
                  <c:v>46.892866666666663</c:v>
                </c:pt>
                <c:pt idx="122">
                  <c:v>47.027766666666665</c:v>
                </c:pt>
                <c:pt idx="123">
                  <c:v>47.162666666666659</c:v>
                </c:pt>
                <c:pt idx="124">
                  <c:v>47.297566666666661</c:v>
                </c:pt>
                <c:pt idx="125">
                  <c:v>47.432466666666663</c:v>
                </c:pt>
                <c:pt idx="126">
                  <c:v>47.567366666666665</c:v>
                </c:pt>
                <c:pt idx="127">
                  <c:v>47.64856666666666</c:v>
                </c:pt>
                <c:pt idx="128">
                  <c:v>47.729766666666663</c:v>
                </c:pt>
                <c:pt idx="129">
                  <c:v>47.810966666666666</c:v>
                </c:pt>
                <c:pt idx="130">
                  <c:v>47.892166666666661</c:v>
                </c:pt>
                <c:pt idx="131">
                  <c:v>47.904466666666657</c:v>
                </c:pt>
                <c:pt idx="132">
                  <c:v>47.661033333333329</c:v>
                </c:pt>
                <c:pt idx="133">
                  <c:v>47.391566666666662</c:v>
                </c:pt>
                <c:pt idx="134">
                  <c:v>46.915299999999995</c:v>
                </c:pt>
                <c:pt idx="135">
                  <c:v>46.439033333333327</c:v>
                </c:pt>
                <c:pt idx="136">
                  <c:v>45.96276666666666</c:v>
                </c:pt>
                <c:pt idx="137">
                  <c:v>45.486499999999992</c:v>
                </c:pt>
                <c:pt idx="138">
                  <c:v>45.010233333333325</c:v>
                </c:pt>
                <c:pt idx="139">
                  <c:v>44.533966666666657</c:v>
                </c:pt>
                <c:pt idx="140">
                  <c:v>44.05769999999999</c:v>
                </c:pt>
                <c:pt idx="141">
                  <c:v>43.581433333333322</c:v>
                </c:pt>
                <c:pt idx="142">
                  <c:v>43.063933333333324</c:v>
                </c:pt>
                <c:pt idx="143">
                  <c:v>42.782999999999994</c:v>
                </c:pt>
                <c:pt idx="144">
                  <c:v>42.663999999999994</c:v>
                </c:pt>
                <c:pt idx="145">
                  <c:v>42.936733333333329</c:v>
                </c:pt>
                <c:pt idx="146">
                  <c:v>44.069066666666664</c:v>
                </c:pt>
                <c:pt idx="147">
                  <c:v>46.418599999999998</c:v>
                </c:pt>
                <c:pt idx="148">
                  <c:v>49.372333333333337</c:v>
                </c:pt>
                <c:pt idx="149">
                  <c:v>52.326066666666669</c:v>
                </c:pt>
                <c:pt idx="150">
                  <c:v>55.279800000000002</c:v>
                </c:pt>
                <c:pt idx="151">
                  <c:v>57.543566666666671</c:v>
                </c:pt>
                <c:pt idx="152">
                  <c:v>59.365900000000003</c:v>
                </c:pt>
                <c:pt idx="153">
                  <c:v>61.188233333333336</c:v>
                </c:pt>
                <c:pt idx="154">
                  <c:v>63.010566666666676</c:v>
                </c:pt>
                <c:pt idx="155">
                  <c:v>64.752600000000001</c:v>
                </c:pt>
                <c:pt idx="156">
                  <c:v>66.49463333333334</c:v>
                </c:pt>
                <c:pt idx="157">
                  <c:v>68.236666666666665</c:v>
                </c:pt>
                <c:pt idx="158">
                  <c:v>69.68683333333334</c:v>
                </c:pt>
                <c:pt idx="159">
                  <c:v>70.741900000000001</c:v>
                </c:pt>
                <c:pt idx="160">
                  <c:v>71.796966666666677</c:v>
                </c:pt>
                <c:pt idx="161">
                  <c:v>72.852033333333338</c:v>
                </c:pt>
                <c:pt idx="162">
                  <c:v>73.907099999999986</c:v>
                </c:pt>
                <c:pt idx="163">
                  <c:v>74.962166666666661</c:v>
                </c:pt>
                <c:pt idx="164">
                  <c:v>76.017233333333309</c:v>
                </c:pt>
                <c:pt idx="165">
                  <c:v>77.072299999999998</c:v>
                </c:pt>
                <c:pt idx="166">
                  <c:v>78.12736666666666</c:v>
                </c:pt>
                <c:pt idx="167">
                  <c:v>79.182433333333321</c:v>
                </c:pt>
                <c:pt idx="168">
                  <c:v>80.237499999999983</c:v>
                </c:pt>
                <c:pt idx="169">
                  <c:v>81.292566666666659</c:v>
                </c:pt>
                <c:pt idx="170">
                  <c:v>82.34763333333332</c:v>
                </c:pt>
                <c:pt idx="171">
                  <c:v>83.402699999999967</c:v>
                </c:pt>
                <c:pt idx="172">
                  <c:v>84.457766666666643</c:v>
                </c:pt>
                <c:pt idx="173">
                  <c:v>85.512833333333305</c:v>
                </c:pt>
                <c:pt idx="174">
                  <c:v>86.567899999999966</c:v>
                </c:pt>
                <c:pt idx="175">
                  <c:v>87.350233333333307</c:v>
                </c:pt>
                <c:pt idx="176">
                  <c:v>87.272966666666633</c:v>
                </c:pt>
                <c:pt idx="177">
                  <c:v>85.978499999999968</c:v>
                </c:pt>
                <c:pt idx="178">
                  <c:v>84.079833333333298</c:v>
                </c:pt>
                <c:pt idx="179">
                  <c:v>82.181166666666641</c:v>
                </c:pt>
                <c:pt idx="180">
                  <c:v>80.282499999999985</c:v>
                </c:pt>
                <c:pt idx="181">
                  <c:v>79.073799999999977</c:v>
                </c:pt>
                <c:pt idx="182">
                  <c:v>78.306533333333334</c:v>
                </c:pt>
                <c:pt idx="183">
                  <c:v>77.539266666666663</c:v>
                </c:pt>
                <c:pt idx="184">
                  <c:v>76.771999999999991</c:v>
                </c:pt>
                <c:pt idx="185">
                  <c:v>76.085033333333328</c:v>
                </c:pt>
                <c:pt idx="186">
                  <c:v>75.398066666666665</c:v>
                </c:pt>
                <c:pt idx="187">
                  <c:v>74.711100000000002</c:v>
                </c:pt>
                <c:pt idx="188">
                  <c:v>74.316000000000003</c:v>
                </c:pt>
                <c:pt idx="189">
                  <c:v>74.451366666666672</c:v>
                </c:pt>
                <c:pt idx="190">
                  <c:v>74.964500000000015</c:v>
                </c:pt>
                <c:pt idx="191">
                  <c:v>75.873333333333363</c:v>
                </c:pt>
                <c:pt idx="192">
                  <c:v>77.096766666666682</c:v>
                </c:pt>
                <c:pt idx="193">
                  <c:v>78.73756666666668</c:v>
                </c:pt>
                <c:pt idx="194">
                  <c:v>80.378366666666679</c:v>
                </c:pt>
                <c:pt idx="195">
                  <c:v>83.616066666666683</c:v>
                </c:pt>
                <c:pt idx="196">
                  <c:v>89.026700000000019</c:v>
                </c:pt>
                <c:pt idx="197">
                  <c:v>94.437333333333356</c:v>
                </c:pt>
                <c:pt idx="198">
                  <c:v>99.847966666666707</c:v>
                </c:pt>
                <c:pt idx="199">
                  <c:v>105.25860000000003</c:v>
                </c:pt>
                <c:pt idx="200">
                  <c:v>110.66923333333337</c:v>
                </c:pt>
                <c:pt idx="201">
                  <c:v>116.07986666666672</c:v>
                </c:pt>
                <c:pt idx="202">
                  <c:v>121.49050000000004</c:v>
                </c:pt>
                <c:pt idx="203">
                  <c:v>127.76053333333337</c:v>
                </c:pt>
                <c:pt idx="204">
                  <c:v>135.02160000000006</c:v>
                </c:pt>
                <c:pt idx="205">
                  <c:v>147.59240000000003</c:v>
                </c:pt>
                <c:pt idx="206">
                  <c:v>164.3991666666667</c:v>
                </c:pt>
                <c:pt idx="207">
                  <c:v>181.20593333333338</c:v>
                </c:pt>
                <c:pt idx="208">
                  <c:v>209.48036666666673</c:v>
                </c:pt>
                <c:pt idx="209">
                  <c:v>236.59906666666672</c:v>
                </c:pt>
                <c:pt idx="210">
                  <c:v>263.71776666666671</c:v>
                </c:pt>
                <c:pt idx="211">
                  <c:v>290.83646666666669</c:v>
                </c:pt>
                <c:pt idx="212">
                  <c:v>317.95516666666674</c:v>
                </c:pt>
                <c:pt idx="213">
                  <c:v>345.07386666666673</c:v>
                </c:pt>
                <c:pt idx="214">
                  <c:v>369.74033333333341</c:v>
                </c:pt>
                <c:pt idx="215">
                  <c:v>394.40680000000003</c:v>
                </c:pt>
                <c:pt idx="216">
                  <c:v>419.07326666666665</c:v>
                </c:pt>
                <c:pt idx="217">
                  <c:v>443.2700333333334</c:v>
                </c:pt>
                <c:pt idx="218">
                  <c:v>467.46680000000003</c:v>
                </c:pt>
                <c:pt idx="219">
                  <c:v>491.52820000000003</c:v>
                </c:pt>
                <c:pt idx="220">
                  <c:v>515.2118333333334</c:v>
                </c:pt>
                <c:pt idx="221">
                  <c:v>538.49976666666691</c:v>
                </c:pt>
                <c:pt idx="222">
                  <c:v>561.47310000000027</c:v>
                </c:pt>
                <c:pt idx="223">
                  <c:v>584.02906666666684</c:v>
                </c:pt>
                <c:pt idx="224">
                  <c:v>606.58503333333351</c:v>
                </c:pt>
                <c:pt idx="225">
                  <c:v>627.5441000000003</c:v>
                </c:pt>
                <c:pt idx="226">
                  <c:v>646.33023333333369</c:v>
                </c:pt>
                <c:pt idx="227">
                  <c:v>665.11636666666698</c:v>
                </c:pt>
                <c:pt idx="228">
                  <c:v>683.90250000000037</c:v>
                </c:pt>
                <c:pt idx="229">
                  <c:v>702.68863333333366</c:v>
                </c:pt>
                <c:pt idx="230">
                  <c:v>721.47476666666705</c:v>
                </c:pt>
                <c:pt idx="231">
                  <c:v>740.26090000000045</c:v>
                </c:pt>
                <c:pt idx="232">
                  <c:v>759.04703333333384</c:v>
                </c:pt>
                <c:pt idx="233">
                  <c:v>776.97376666666719</c:v>
                </c:pt>
                <c:pt idx="234">
                  <c:v>793.90946666666719</c:v>
                </c:pt>
                <c:pt idx="235">
                  <c:v>805.53543333333391</c:v>
                </c:pt>
                <c:pt idx="236">
                  <c:v>812.9254333333339</c:v>
                </c:pt>
                <c:pt idx="237">
                  <c:v>820.31543333333389</c:v>
                </c:pt>
                <c:pt idx="238">
                  <c:v>816.2377666666672</c:v>
                </c:pt>
                <c:pt idx="239">
                  <c:v>813.3158333333339</c:v>
                </c:pt>
                <c:pt idx="240">
                  <c:v>810.3939000000006</c:v>
                </c:pt>
                <c:pt idx="241">
                  <c:v>807.4719666666673</c:v>
                </c:pt>
                <c:pt idx="242">
                  <c:v>804.550033333334</c:v>
                </c:pt>
                <c:pt idx="243">
                  <c:v>801.62810000000059</c:v>
                </c:pt>
                <c:pt idx="244">
                  <c:v>801.1584000000006</c:v>
                </c:pt>
                <c:pt idx="245">
                  <c:v>800.68870000000061</c:v>
                </c:pt>
                <c:pt idx="246">
                  <c:v>800.21900000000062</c:v>
                </c:pt>
                <c:pt idx="247">
                  <c:v>801.70003333333398</c:v>
                </c:pt>
                <c:pt idx="248">
                  <c:v>807.47766666666723</c:v>
                </c:pt>
                <c:pt idx="249">
                  <c:v>812.91533333333382</c:v>
                </c:pt>
                <c:pt idx="250">
                  <c:v>817.90316666666706</c:v>
                </c:pt>
                <c:pt idx="251">
                  <c:v>822.64493333333371</c:v>
                </c:pt>
                <c:pt idx="252">
                  <c:v>827.38670000000047</c:v>
                </c:pt>
                <c:pt idx="253">
                  <c:v>832.12846666666712</c:v>
                </c:pt>
                <c:pt idx="254">
                  <c:v>836.87023333333377</c:v>
                </c:pt>
                <c:pt idx="255">
                  <c:v>841.61200000000053</c:v>
                </c:pt>
                <c:pt idx="256">
                  <c:v>846.35376666666718</c:v>
                </c:pt>
                <c:pt idx="257">
                  <c:v>851.09553333333383</c:v>
                </c:pt>
                <c:pt idx="258">
                  <c:v>855.8373000000006</c:v>
                </c:pt>
                <c:pt idx="259">
                  <c:v>860.57906666666725</c:v>
                </c:pt>
                <c:pt idx="260">
                  <c:v>865.32083333333401</c:v>
                </c:pt>
                <c:pt idx="261">
                  <c:v>870.06260000000066</c:v>
                </c:pt>
                <c:pt idx="262">
                  <c:v>874.80436666666731</c:v>
                </c:pt>
                <c:pt idx="263">
                  <c:v>878.11470000000043</c:v>
                </c:pt>
                <c:pt idx="264">
                  <c:v>880.79613333333373</c:v>
                </c:pt>
                <c:pt idx="265">
                  <c:v>882.73446666666689</c:v>
                </c:pt>
                <c:pt idx="266">
                  <c:v>882.04436666666697</c:v>
                </c:pt>
                <c:pt idx="267">
                  <c:v>880.29123333333348</c:v>
                </c:pt>
                <c:pt idx="268">
                  <c:v>878.0470333333335</c:v>
                </c:pt>
                <c:pt idx="269">
                  <c:v>875.33760000000018</c:v>
                </c:pt>
                <c:pt idx="270">
                  <c:v>871.40940000000012</c:v>
                </c:pt>
                <c:pt idx="271">
                  <c:v>866.34873333333348</c:v>
                </c:pt>
                <c:pt idx="272">
                  <c:v>860.59840000000008</c:v>
                </c:pt>
                <c:pt idx="273">
                  <c:v>854.08223333333331</c:v>
                </c:pt>
                <c:pt idx="274">
                  <c:v>846.95519999999999</c:v>
                </c:pt>
                <c:pt idx="275">
                  <c:v>838.63379999999995</c:v>
                </c:pt>
                <c:pt idx="276">
                  <c:v>830.01026666666655</c:v>
                </c:pt>
                <c:pt idx="277">
                  <c:v>819.70709999999997</c:v>
                </c:pt>
                <c:pt idx="278">
                  <c:v>804.58256666666671</c:v>
                </c:pt>
                <c:pt idx="279">
                  <c:v>789.66783333333331</c:v>
                </c:pt>
                <c:pt idx="280">
                  <c:v>775.20293333333336</c:v>
                </c:pt>
                <c:pt idx="281">
                  <c:v>760.98410000000001</c:v>
                </c:pt>
                <c:pt idx="282">
                  <c:v>746.76526666666666</c:v>
                </c:pt>
                <c:pt idx="283">
                  <c:v>732.5464333333332</c:v>
                </c:pt>
                <c:pt idx="284">
                  <c:v>718.32759999999985</c:v>
                </c:pt>
                <c:pt idx="285">
                  <c:v>704.1087666666665</c:v>
                </c:pt>
                <c:pt idx="286">
                  <c:v>689.88993333333315</c:v>
                </c:pt>
                <c:pt idx="287">
                  <c:v>675.67109999999968</c:v>
                </c:pt>
                <c:pt idx="288">
                  <c:v>661.45226666666645</c:v>
                </c:pt>
                <c:pt idx="289">
                  <c:v>647.2334333333331</c:v>
                </c:pt>
                <c:pt idx="290">
                  <c:v>633.01459999999975</c:v>
                </c:pt>
                <c:pt idx="291">
                  <c:v>617.70576666666636</c:v>
                </c:pt>
                <c:pt idx="292">
                  <c:v>600.37089999999966</c:v>
                </c:pt>
                <c:pt idx="293">
                  <c:v>584.46746666666638</c:v>
                </c:pt>
                <c:pt idx="294">
                  <c:v>569.19293333333314</c:v>
                </c:pt>
                <c:pt idx="295">
                  <c:v>554.66149999999971</c:v>
                </c:pt>
                <c:pt idx="296">
                  <c:v>542.75849999999969</c:v>
                </c:pt>
                <c:pt idx="297">
                  <c:v>531.83903333333308</c:v>
                </c:pt>
                <c:pt idx="298">
                  <c:v>521.19349999999974</c:v>
                </c:pt>
                <c:pt idx="299">
                  <c:v>510.64126666666647</c:v>
                </c:pt>
                <c:pt idx="300">
                  <c:v>501.15189999999978</c:v>
                </c:pt>
                <c:pt idx="301">
                  <c:v>492.65436666666653</c:v>
                </c:pt>
                <c:pt idx="302">
                  <c:v>484.48506666666651</c:v>
                </c:pt>
                <c:pt idx="303">
                  <c:v>476.48063333333323</c:v>
                </c:pt>
                <c:pt idx="304">
                  <c:v>469.05959999999988</c:v>
                </c:pt>
                <c:pt idx="305">
                  <c:v>462.71233333333328</c:v>
                </c:pt>
                <c:pt idx="306">
                  <c:v>456.32176666666669</c:v>
                </c:pt>
                <c:pt idx="307">
                  <c:v>449.93306666666666</c:v>
                </c:pt>
                <c:pt idx="308">
                  <c:v>443.64240000000007</c:v>
                </c:pt>
                <c:pt idx="309">
                  <c:v>437.25236666666677</c:v>
                </c:pt>
                <c:pt idx="310">
                  <c:v>430.74866666666679</c:v>
                </c:pt>
                <c:pt idx="311">
                  <c:v>424.14446666666686</c:v>
                </c:pt>
                <c:pt idx="312">
                  <c:v>417.44030000000009</c:v>
                </c:pt>
                <c:pt idx="313">
                  <c:v>410.64906666666678</c:v>
                </c:pt>
                <c:pt idx="314">
                  <c:v>403.82066666666674</c:v>
                </c:pt>
                <c:pt idx="315">
                  <c:v>396.83193333333344</c:v>
                </c:pt>
                <c:pt idx="316">
                  <c:v>389.73293333333339</c:v>
                </c:pt>
                <c:pt idx="317">
                  <c:v>382.5123000000001</c:v>
                </c:pt>
                <c:pt idx="318">
                  <c:v>375.00303333333341</c:v>
                </c:pt>
                <c:pt idx="319">
                  <c:v>367.0687333333334</c:v>
                </c:pt>
                <c:pt idx="320">
                  <c:v>358.84493333333342</c:v>
                </c:pt>
                <c:pt idx="321">
                  <c:v>351.51716666666675</c:v>
                </c:pt>
                <c:pt idx="322">
                  <c:v>346.02386666666672</c:v>
                </c:pt>
                <c:pt idx="323">
                  <c:v>340.29690000000011</c:v>
                </c:pt>
                <c:pt idx="324">
                  <c:v>334.45976666666672</c:v>
                </c:pt>
                <c:pt idx="325">
                  <c:v>328.52429999999998</c:v>
                </c:pt>
                <c:pt idx="326">
                  <c:v>322.42630000000003</c:v>
                </c:pt>
                <c:pt idx="327">
                  <c:v>316.23629999999997</c:v>
                </c:pt>
                <c:pt idx="328">
                  <c:v>310.10440000000006</c:v>
                </c:pt>
                <c:pt idx="329">
                  <c:v>304.24983333333336</c:v>
                </c:pt>
                <c:pt idx="330">
                  <c:v>298.39573333333334</c:v>
                </c:pt>
                <c:pt idx="331">
                  <c:v>292.21386666666672</c:v>
                </c:pt>
                <c:pt idx="332">
                  <c:v>286.39343333333335</c:v>
                </c:pt>
                <c:pt idx="333">
                  <c:v>281.15339999999998</c:v>
                </c:pt>
                <c:pt idx="334">
                  <c:v>275.81189999999998</c:v>
                </c:pt>
                <c:pt idx="335">
                  <c:v>270.27850000000001</c:v>
                </c:pt>
                <c:pt idx="336">
                  <c:v>264.97503333333333</c:v>
                </c:pt>
                <c:pt idx="337">
                  <c:v>259.80163333333331</c:v>
                </c:pt>
                <c:pt idx="338">
                  <c:v>255.02653333333333</c:v>
                </c:pt>
                <c:pt idx="339">
                  <c:v>250.34913333333333</c:v>
                </c:pt>
                <c:pt idx="340">
                  <c:v>245.64566666666664</c:v>
                </c:pt>
                <c:pt idx="341">
                  <c:v>240.95966666666666</c:v>
                </c:pt>
                <c:pt idx="342">
                  <c:v>236.28223333333332</c:v>
                </c:pt>
                <c:pt idx="343">
                  <c:v>231.5111666666667</c:v>
                </c:pt>
                <c:pt idx="344">
                  <c:v>226.68793333333335</c:v>
                </c:pt>
                <c:pt idx="345">
                  <c:v>221.95420000000001</c:v>
                </c:pt>
                <c:pt idx="346">
                  <c:v>217.2604</c:v>
                </c:pt>
                <c:pt idx="347">
                  <c:v>212.60969999999998</c:v>
                </c:pt>
                <c:pt idx="348">
                  <c:v>208.11810000000003</c:v>
                </c:pt>
                <c:pt idx="349">
                  <c:v>203.9152</c:v>
                </c:pt>
                <c:pt idx="350">
                  <c:v>199.87566666666663</c:v>
                </c:pt>
                <c:pt idx="351">
                  <c:v>195.9469666666667</c:v>
                </c:pt>
                <c:pt idx="352">
                  <c:v>192.09473333333335</c:v>
                </c:pt>
                <c:pt idx="353">
                  <c:v>188.40290000000002</c:v>
                </c:pt>
                <c:pt idx="354">
                  <c:v>184.75666666666669</c:v>
                </c:pt>
                <c:pt idx="355">
                  <c:v>181.14466666666669</c:v>
                </c:pt>
                <c:pt idx="356">
                  <c:v>177.63156666666671</c:v>
                </c:pt>
                <c:pt idx="357">
                  <c:v>174.2268333333333</c:v>
                </c:pt>
                <c:pt idx="358">
                  <c:v>170.91846666666669</c:v>
                </c:pt>
                <c:pt idx="359">
                  <c:v>167.64250000000001</c:v>
                </c:pt>
                <c:pt idx="360">
                  <c:v>164.46026666666668</c:v>
                </c:pt>
                <c:pt idx="361">
                  <c:v>161.67760000000004</c:v>
                </c:pt>
                <c:pt idx="362">
                  <c:v>158.78903333333338</c:v>
                </c:pt>
                <c:pt idx="363">
                  <c:v>155.85366666666667</c:v>
                </c:pt>
                <c:pt idx="364">
                  <c:v>152.98786666666666</c:v>
                </c:pt>
                <c:pt idx="365">
                  <c:v>150.36843333333329</c:v>
                </c:pt>
                <c:pt idx="366">
                  <c:v>147.76270000000002</c:v>
                </c:pt>
                <c:pt idx="367">
                  <c:v>145.15893333333332</c:v>
                </c:pt>
                <c:pt idx="368">
                  <c:v>142.52663333333334</c:v>
                </c:pt>
                <c:pt idx="369">
                  <c:v>139.96266666666668</c:v>
                </c:pt>
                <c:pt idx="370">
                  <c:v>137.44076666666666</c:v>
                </c:pt>
                <c:pt idx="371">
                  <c:v>134.93986666666666</c:v>
                </c:pt>
                <c:pt idx="372">
                  <c:v>132.47573333333332</c:v>
                </c:pt>
                <c:pt idx="373">
                  <c:v>130.13813333333331</c:v>
                </c:pt>
                <c:pt idx="374">
                  <c:v>127.82953333333332</c:v>
                </c:pt>
                <c:pt idx="375">
                  <c:v>125.49903333333333</c:v>
                </c:pt>
                <c:pt idx="376">
                  <c:v>123.17996666666666</c:v>
                </c:pt>
                <c:pt idx="377">
                  <c:v>120.88123333333333</c:v>
                </c:pt>
                <c:pt idx="378">
                  <c:v>118.62886666666667</c:v>
                </c:pt>
                <c:pt idx="379">
                  <c:v>116.49379999999998</c:v>
                </c:pt>
                <c:pt idx="380">
                  <c:v>114.44079999999998</c:v>
                </c:pt>
                <c:pt idx="381">
                  <c:v>112.42096666666664</c:v>
                </c:pt>
                <c:pt idx="382">
                  <c:v>110.46059999999997</c:v>
                </c:pt>
                <c:pt idx="383">
                  <c:v>108.48809999999997</c:v>
                </c:pt>
                <c:pt idx="384">
                  <c:v>106.52599999999998</c:v>
                </c:pt>
                <c:pt idx="385">
                  <c:v>104.58033333333333</c:v>
                </c:pt>
                <c:pt idx="386">
                  <c:v>102.65113333333332</c:v>
                </c:pt>
                <c:pt idx="387">
                  <c:v>100.73833333333333</c:v>
                </c:pt>
                <c:pt idx="388">
                  <c:v>98.84193333333333</c:v>
                </c:pt>
                <c:pt idx="389">
                  <c:v>96.96193333333332</c:v>
                </c:pt>
                <c:pt idx="390">
                  <c:v>95.092699999999994</c:v>
                </c:pt>
                <c:pt idx="391">
                  <c:v>93.21963333333332</c:v>
                </c:pt>
                <c:pt idx="392">
                  <c:v>91.435866666666669</c:v>
                </c:pt>
                <c:pt idx="393">
                  <c:v>89.675599999999989</c:v>
                </c:pt>
                <c:pt idx="394">
                  <c:v>87.898966666666652</c:v>
                </c:pt>
                <c:pt idx="395">
                  <c:v>86.140466666666654</c:v>
                </c:pt>
                <c:pt idx="396">
                  <c:v>84.441633333333314</c:v>
                </c:pt>
                <c:pt idx="397">
                  <c:v>82.770966666666652</c:v>
                </c:pt>
                <c:pt idx="398">
                  <c:v>81.146899999999988</c:v>
                </c:pt>
                <c:pt idx="399">
                  <c:v>79.550299999999979</c:v>
                </c:pt>
                <c:pt idx="400">
                  <c:v>78.010566666666648</c:v>
                </c:pt>
                <c:pt idx="401">
                  <c:v>76.492533333333327</c:v>
                </c:pt>
                <c:pt idx="402">
                  <c:v>74.989266666666651</c:v>
                </c:pt>
                <c:pt idx="403">
                  <c:v>73.500733333333329</c:v>
                </c:pt>
                <c:pt idx="404">
                  <c:v>72.038399999999996</c:v>
                </c:pt>
                <c:pt idx="405">
                  <c:v>70.659099999999995</c:v>
                </c:pt>
                <c:pt idx="406">
                  <c:v>69.30980000000001</c:v>
                </c:pt>
                <c:pt idx="407">
                  <c:v>68.013899999999992</c:v>
                </c:pt>
                <c:pt idx="408">
                  <c:v>66.80116666666666</c:v>
                </c:pt>
                <c:pt idx="409">
                  <c:v>65.602699999999999</c:v>
                </c:pt>
                <c:pt idx="410">
                  <c:v>64.415033333333341</c:v>
                </c:pt>
                <c:pt idx="411">
                  <c:v>63.239699999999992</c:v>
                </c:pt>
                <c:pt idx="412">
                  <c:v>62.096733333333319</c:v>
                </c:pt>
                <c:pt idx="413">
                  <c:v>61.039166666666659</c:v>
                </c:pt>
                <c:pt idx="414">
                  <c:v>60.021966666666664</c:v>
                </c:pt>
                <c:pt idx="415">
                  <c:v>58.983866666666664</c:v>
                </c:pt>
                <c:pt idx="416">
                  <c:v>57.952566666666662</c:v>
                </c:pt>
                <c:pt idx="417">
                  <c:v>56.923933333333338</c:v>
                </c:pt>
                <c:pt idx="418">
                  <c:v>55.859533333333324</c:v>
                </c:pt>
                <c:pt idx="419">
                  <c:v>54.832366666666665</c:v>
                </c:pt>
                <c:pt idx="420">
                  <c:v>53.856133333333339</c:v>
                </c:pt>
                <c:pt idx="421">
                  <c:v>52.952566666666677</c:v>
                </c:pt>
                <c:pt idx="422">
                  <c:v>52.065600000000011</c:v>
                </c:pt>
                <c:pt idx="423">
                  <c:v>51.222500000000004</c:v>
                </c:pt>
                <c:pt idx="424">
                  <c:v>50.455133333333343</c:v>
                </c:pt>
                <c:pt idx="425">
                  <c:v>49.735766666666677</c:v>
                </c:pt>
                <c:pt idx="426">
                  <c:v>49.058533333333351</c:v>
                </c:pt>
                <c:pt idx="427">
                  <c:v>48.417833333333348</c:v>
                </c:pt>
                <c:pt idx="428">
                  <c:v>47.78750000000003</c:v>
                </c:pt>
                <c:pt idx="429">
                  <c:v>47.193200000000026</c:v>
                </c:pt>
                <c:pt idx="430">
                  <c:v>46.585700000000024</c:v>
                </c:pt>
                <c:pt idx="431">
                  <c:v>45.940600000000018</c:v>
                </c:pt>
                <c:pt idx="432">
                  <c:v>45.315366666666691</c:v>
                </c:pt>
                <c:pt idx="433">
                  <c:v>44.729566666666685</c:v>
                </c:pt>
                <c:pt idx="434">
                  <c:v>44.177900000000022</c:v>
                </c:pt>
                <c:pt idx="435">
                  <c:v>43.635933333333355</c:v>
                </c:pt>
                <c:pt idx="436">
                  <c:v>43.122866666666695</c:v>
                </c:pt>
                <c:pt idx="437">
                  <c:v>42.614600000000031</c:v>
                </c:pt>
                <c:pt idx="438">
                  <c:v>42.106333333333367</c:v>
                </c:pt>
                <c:pt idx="439">
                  <c:v>41.602833333333365</c:v>
                </c:pt>
                <c:pt idx="440">
                  <c:v>41.132600000000025</c:v>
                </c:pt>
                <c:pt idx="441">
                  <c:v>40.666033333333345</c:v>
                </c:pt>
                <c:pt idx="442">
                  <c:v>39.975100000000012</c:v>
                </c:pt>
                <c:pt idx="443">
                  <c:v>39.198733333333344</c:v>
                </c:pt>
                <c:pt idx="444">
                  <c:v>38.368433333333321</c:v>
                </c:pt>
                <c:pt idx="445">
                  <c:v>37.575433333333322</c:v>
                </c:pt>
                <c:pt idx="446">
                  <c:v>36.798333333333318</c:v>
                </c:pt>
                <c:pt idx="447">
                  <c:v>36.044233333333317</c:v>
                </c:pt>
                <c:pt idx="448">
                  <c:v>35.369166666666651</c:v>
                </c:pt>
                <c:pt idx="449">
                  <c:v>34.699699999999986</c:v>
                </c:pt>
                <c:pt idx="450">
                  <c:v>34.009599999999992</c:v>
                </c:pt>
                <c:pt idx="451">
                  <c:v>33.29916666666665</c:v>
                </c:pt>
                <c:pt idx="452">
                  <c:v>32.588733333333323</c:v>
                </c:pt>
                <c:pt idx="453">
                  <c:v>31.878299999999992</c:v>
                </c:pt>
                <c:pt idx="454">
                  <c:v>31.167866666666658</c:v>
                </c:pt>
                <c:pt idx="455">
                  <c:v>30.45743333333332</c:v>
                </c:pt>
                <c:pt idx="456">
                  <c:v>29.746999999999993</c:v>
                </c:pt>
                <c:pt idx="457">
                  <c:v>29.036566666666655</c:v>
                </c:pt>
                <c:pt idx="458">
                  <c:v>28.326133333333317</c:v>
                </c:pt>
                <c:pt idx="459">
                  <c:v>27.61569999999999</c:v>
                </c:pt>
                <c:pt idx="460">
                  <c:v>26.959266666666654</c:v>
                </c:pt>
                <c:pt idx="461">
                  <c:v>26.380766666666652</c:v>
                </c:pt>
                <c:pt idx="462">
                  <c:v>25.822266666666646</c:v>
                </c:pt>
                <c:pt idx="463">
                  <c:v>25.263766666666648</c:v>
                </c:pt>
                <c:pt idx="464">
                  <c:v>24.705266666666649</c:v>
                </c:pt>
                <c:pt idx="465">
                  <c:v>24.146766666666654</c:v>
                </c:pt>
                <c:pt idx="466">
                  <c:v>23.588266666666652</c:v>
                </c:pt>
                <c:pt idx="467">
                  <c:v>23.029766666666657</c:v>
                </c:pt>
                <c:pt idx="468">
                  <c:v>22.471266666666661</c:v>
                </c:pt>
                <c:pt idx="469">
                  <c:v>21.912766666666659</c:v>
                </c:pt>
                <c:pt idx="470">
                  <c:v>21.354266666666661</c:v>
                </c:pt>
                <c:pt idx="471">
                  <c:v>20.82973333333333</c:v>
                </c:pt>
                <c:pt idx="472">
                  <c:v>20.552833333333332</c:v>
                </c:pt>
                <c:pt idx="473">
                  <c:v>20.361366666666665</c:v>
                </c:pt>
                <c:pt idx="474">
                  <c:v>20.237633333333335</c:v>
                </c:pt>
                <c:pt idx="475">
                  <c:v>20.145166666666668</c:v>
                </c:pt>
                <c:pt idx="476">
                  <c:v>20.077166666666663</c:v>
                </c:pt>
                <c:pt idx="477">
                  <c:v>20.030233333333335</c:v>
                </c:pt>
                <c:pt idx="478">
                  <c:v>19.986299999999996</c:v>
                </c:pt>
                <c:pt idx="479">
                  <c:v>19.945333333333334</c:v>
                </c:pt>
                <c:pt idx="480">
                  <c:v>19.925000000000001</c:v>
                </c:pt>
                <c:pt idx="481">
                  <c:v>19.925000000000001</c:v>
                </c:pt>
                <c:pt idx="482">
                  <c:v>19.942633333333333</c:v>
                </c:pt>
                <c:pt idx="483">
                  <c:v>19.960266666666666</c:v>
                </c:pt>
                <c:pt idx="484">
                  <c:v>19.977899999999998</c:v>
                </c:pt>
                <c:pt idx="485">
                  <c:v>19.995533333333334</c:v>
                </c:pt>
                <c:pt idx="486">
                  <c:v>20.013166666666667</c:v>
                </c:pt>
                <c:pt idx="487">
                  <c:v>20.030799999999999</c:v>
                </c:pt>
                <c:pt idx="488">
                  <c:v>20.048433333333332</c:v>
                </c:pt>
                <c:pt idx="489">
                  <c:v>20.066066666666664</c:v>
                </c:pt>
                <c:pt idx="490">
                  <c:v>20.0837</c:v>
                </c:pt>
                <c:pt idx="491">
                  <c:v>20.101333333333333</c:v>
                </c:pt>
                <c:pt idx="492">
                  <c:v>20.118966666666665</c:v>
                </c:pt>
                <c:pt idx="493">
                  <c:v>20.136599999999998</c:v>
                </c:pt>
                <c:pt idx="494">
                  <c:v>20.15423333333333</c:v>
                </c:pt>
                <c:pt idx="495">
                  <c:v>20.2013</c:v>
                </c:pt>
                <c:pt idx="496">
                  <c:v>20.328633333333336</c:v>
                </c:pt>
                <c:pt idx="497">
                  <c:v>20.59416666666667</c:v>
                </c:pt>
                <c:pt idx="498">
                  <c:v>20.769333333333336</c:v>
                </c:pt>
                <c:pt idx="499">
                  <c:v>20.88676666666667</c:v>
                </c:pt>
                <c:pt idx="500">
                  <c:v>20.963900000000002</c:v>
                </c:pt>
                <c:pt idx="501">
                  <c:v>21.041033333333338</c:v>
                </c:pt>
                <c:pt idx="502">
                  <c:v>21.118166666666671</c:v>
                </c:pt>
                <c:pt idx="503">
                  <c:v>21.195300000000007</c:v>
                </c:pt>
                <c:pt idx="504">
                  <c:v>21.272433333333343</c:v>
                </c:pt>
                <c:pt idx="505">
                  <c:v>21.349566666666671</c:v>
                </c:pt>
                <c:pt idx="506">
                  <c:v>21.426700000000007</c:v>
                </c:pt>
                <c:pt idx="507">
                  <c:v>21.50383333333334</c:v>
                </c:pt>
                <c:pt idx="508">
                  <c:v>21.580966666666672</c:v>
                </c:pt>
                <c:pt idx="509">
                  <c:v>21.658100000000005</c:v>
                </c:pt>
                <c:pt idx="510">
                  <c:v>21.735233333333337</c:v>
                </c:pt>
                <c:pt idx="511">
                  <c:v>21.812366666666669</c:v>
                </c:pt>
                <c:pt idx="512">
                  <c:v>21.871866666666673</c:v>
                </c:pt>
                <c:pt idx="513">
                  <c:v>21.931366666666669</c:v>
                </c:pt>
                <c:pt idx="514">
                  <c:v>21.990866666666665</c:v>
                </c:pt>
                <c:pt idx="515">
                  <c:v>22.050366666666665</c:v>
                </c:pt>
                <c:pt idx="516">
                  <c:v>22.109866666666665</c:v>
                </c:pt>
                <c:pt idx="517">
                  <c:v>22.169366666666665</c:v>
                </c:pt>
                <c:pt idx="518">
                  <c:v>22.228866666666665</c:v>
                </c:pt>
                <c:pt idx="519">
                  <c:v>22.288366666666665</c:v>
                </c:pt>
                <c:pt idx="520">
                  <c:v>22.347866666666668</c:v>
                </c:pt>
                <c:pt idx="521">
                  <c:v>22.407366666666668</c:v>
                </c:pt>
                <c:pt idx="522">
                  <c:v>22.466866666666665</c:v>
                </c:pt>
                <c:pt idx="523">
                  <c:v>22.526366666666668</c:v>
                </c:pt>
                <c:pt idx="524">
                  <c:v>22.585866666666668</c:v>
                </c:pt>
                <c:pt idx="525">
                  <c:v>22.615933333333334</c:v>
                </c:pt>
                <c:pt idx="526">
                  <c:v>22.565733333333334</c:v>
                </c:pt>
                <c:pt idx="527">
                  <c:v>22.377333333333336</c:v>
                </c:pt>
                <c:pt idx="528">
                  <c:v>22.279299999999999</c:v>
                </c:pt>
                <c:pt idx="529">
                  <c:v>22.238999999999997</c:v>
                </c:pt>
                <c:pt idx="530">
                  <c:v>22.254333333333328</c:v>
                </c:pt>
                <c:pt idx="531">
                  <c:v>22.300933333333326</c:v>
                </c:pt>
                <c:pt idx="532">
                  <c:v>22.415266666666657</c:v>
                </c:pt>
                <c:pt idx="533">
                  <c:v>22.589933333333324</c:v>
                </c:pt>
                <c:pt idx="534">
                  <c:v>22.841366666666659</c:v>
                </c:pt>
                <c:pt idx="535">
                  <c:v>23.154299999999989</c:v>
                </c:pt>
                <c:pt idx="536">
                  <c:v>23.534699999999987</c:v>
                </c:pt>
                <c:pt idx="537">
                  <c:v>24.049099999999996</c:v>
                </c:pt>
                <c:pt idx="538">
                  <c:v>24.722466666666659</c:v>
                </c:pt>
                <c:pt idx="539">
                  <c:v>25.395833333333332</c:v>
                </c:pt>
                <c:pt idx="540">
                  <c:v>26.069200000000002</c:v>
                </c:pt>
                <c:pt idx="541">
                  <c:v>26.742566666666669</c:v>
                </c:pt>
                <c:pt idx="542">
                  <c:v>27.415933333333335</c:v>
                </c:pt>
                <c:pt idx="543">
                  <c:v>28.089300000000001</c:v>
                </c:pt>
                <c:pt idx="544">
                  <c:v>28.762666666666679</c:v>
                </c:pt>
                <c:pt idx="545">
                  <c:v>29.436033333333345</c:v>
                </c:pt>
                <c:pt idx="546">
                  <c:v>30.109400000000011</c:v>
                </c:pt>
                <c:pt idx="547">
                  <c:v>30.782766666666681</c:v>
                </c:pt>
                <c:pt idx="548">
                  <c:v>31.456133333333348</c:v>
                </c:pt>
                <c:pt idx="549">
                  <c:v>32.129500000000014</c:v>
                </c:pt>
                <c:pt idx="550">
                  <c:v>32.802866666666681</c:v>
                </c:pt>
                <c:pt idx="551">
                  <c:v>33.476233333333347</c:v>
                </c:pt>
                <c:pt idx="552">
                  <c:v>34.149600000000028</c:v>
                </c:pt>
                <c:pt idx="553">
                  <c:v>34.860300000000016</c:v>
                </c:pt>
                <c:pt idx="554">
                  <c:v>35.67003333333335</c:v>
                </c:pt>
                <c:pt idx="555">
                  <c:v>36.882000000000012</c:v>
                </c:pt>
                <c:pt idx="556">
                  <c:v>39.252266666666671</c:v>
                </c:pt>
                <c:pt idx="557">
                  <c:v>46.128033333333342</c:v>
                </c:pt>
                <c:pt idx="558">
                  <c:v>54.634266666666669</c:v>
                </c:pt>
                <c:pt idx="559">
                  <c:v>63.140499999999996</c:v>
                </c:pt>
                <c:pt idx="560">
                  <c:v>71.631399999999999</c:v>
                </c:pt>
                <c:pt idx="561">
                  <c:v>80.817766666666657</c:v>
                </c:pt>
                <c:pt idx="562">
                  <c:v>92.746200000000002</c:v>
                </c:pt>
                <c:pt idx="563">
                  <c:v>110.32403333333333</c:v>
                </c:pt>
                <c:pt idx="564">
                  <c:v>129.33536666666663</c:v>
                </c:pt>
                <c:pt idx="565">
                  <c:v>150.67669999999998</c:v>
                </c:pt>
                <c:pt idx="566">
                  <c:v>174.68456666666665</c:v>
                </c:pt>
                <c:pt idx="567">
                  <c:v>199.99523333333329</c:v>
                </c:pt>
                <c:pt idx="568">
                  <c:v>225.14693333333329</c:v>
                </c:pt>
                <c:pt idx="569">
                  <c:v>250.2986333333333</c:v>
                </c:pt>
                <c:pt idx="570">
                  <c:v>279.18756666666661</c:v>
                </c:pt>
                <c:pt idx="571">
                  <c:v>310.90189999999996</c:v>
                </c:pt>
                <c:pt idx="572">
                  <c:v>342.61623333333335</c:v>
                </c:pt>
                <c:pt idx="573">
                  <c:v>374.3305666666667</c:v>
                </c:pt>
                <c:pt idx="574">
                  <c:v>406.83303333333333</c:v>
                </c:pt>
                <c:pt idx="575">
                  <c:v>439.33550000000002</c:v>
                </c:pt>
                <c:pt idx="576">
                  <c:v>471.83796666666666</c:v>
                </c:pt>
                <c:pt idx="577">
                  <c:v>506.97749999999996</c:v>
                </c:pt>
                <c:pt idx="578">
                  <c:v>556.86053333333325</c:v>
                </c:pt>
                <c:pt idx="579">
                  <c:v>610.09836666666672</c:v>
                </c:pt>
                <c:pt idx="580">
                  <c:v>663.33619999999996</c:v>
                </c:pt>
                <c:pt idx="581">
                  <c:v>716.57403333333343</c:v>
                </c:pt>
                <c:pt idx="582">
                  <c:v>769.81186666666679</c:v>
                </c:pt>
                <c:pt idx="583">
                  <c:v>823.01236666666671</c:v>
                </c:pt>
                <c:pt idx="584">
                  <c:v>876.11383333333345</c:v>
                </c:pt>
                <c:pt idx="585">
                  <c:v>928.81306666666683</c:v>
                </c:pt>
                <c:pt idx="586">
                  <c:v>980.35400000000016</c:v>
                </c:pt>
                <c:pt idx="587">
                  <c:v>1027.3894333333335</c:v>
                </c:pt>
                <c:pt idx="588">
                  <c:v>1072.7944000000002</c:v>
                </c:pt>
                <c:pt idx="589">
                  <c:v>1118.1993666666669</c:v>
                </c:pt>
                <c:pt idx="590">
                  <c:v>1163.6043333333334</c:v>
                </c:pt>
                <c:pt idx="591">
                  <c:v>1208.2825666666665</c:v>
                </c:pt>
                <c:pt idx="592">
                  <c:v>1250.1510000000001</c:v>
                </c:pt>
                <c:pt idx="593">
                  <c:v>1273.6912</c:v>
                </c:pt>
                <c:pt idx="594">
                  <c:v>1295.721133333333</c:v>
                </c:pt>
                <c:pt idx="595">
                  <c:v>1315.3595666666665</c:v>
                </c:pt>
                <c:pt idx="596">
                  <c:v>1332.2639999999997</c:v>
                </c:pt>
                <c:pt idx="597">
                  <c:v>1347.7316333333331</c:v>
                </c:pt>
                <c:pt idx="598">
                  <c:v>1363.1992666666663</c:v>
                </c:pt>
                <c:pt idx="599">
                  <c:v>1378.6668999999997</c:v>
                </c:pt>
                <c:pt idx="600">
                  <c:v>1390.3972999999996</c:v>
                </c:pt>
                <c:pt idx="601">
                  <c:v>1399.3022999999996</c:v>
                </c:pt>
                <c:pt idx="602">
                  <c:v>1408.2072999999996</c:v>
                </c:pt>
                <c:pt idx="603">
                  <c:v>1417.1122999999995</c:v>
                </c:pt>
                <c:pt idx="604">
                  <c:v>1425.2291666666663</c:v>
                </c:pt>
                <c:pt idx="605">
                  <c:v>1433.3460333333326</c:v>
                </c:pt>
                <c:pt idx="606">
                  <c:v>1441.4628999999993</c:v>
                </c:pt>
                <c:pt idx="607">
                  <c:v>1446.7048333333328</c:v>
                </c:pt>
                <c:pt idx="608">
                  <c:v>1436.4472999999996</c:v>
                </c:pt>
                <c:pt idx="609">
                  <c:v>1422.8349666666666</c:v>
                </c:pt>
                <c:pt idx="610">
                  <c:v>1409.2226333333335</c:v>
                </c:pt>
                <c:pt idx="611">
                  <c:v>1395.6103000000003</c:v>
                </c:pt>
                <c:pt idx="612">
                  <c:v>1381.997966666667</c:v>
                </c:pt>
                <c:pt idx="613">
                  <c:v>1368.385633333334</c:v>
                </c:pt>
                <c:pt idx="614">
                  <c:v>1354.7733000000007</c:v>
                </c:pt>
                <c:pt idx="615">
                  <c:v>1341.1609666666673</c:v>
                </c:pt>
                <c:pt idx="616">
                  <c:v>1327.5486333333342</c:v>
                </c:pt>
                <c:pt idx="617">
                  <c:v>1313.9363000000008</c:v>
                </c:pt>
                <c:pt idx="618">
                  <c:v>1300.3239666666675</c:v>
                </c:pt>
                <c:pt idx="619">
                  <c:v>1286.711633333334</c:v>
                </c:pt>
                <c:pt idx="620">
                  <c:v>1270.5466333333343</c:v>
                </c:pt>
                <c:pt idx="621">
                  <c:v>1250.6634000000008</c:v>
                </c:pt>
                <c:pt idx="622">
                  <c:v>1229.8164333333341</c:v>
                </c:pt>
                <c:pt idx="623">
                  <c:v>1221.0335666666674</c:v>
                </c:pt>
                <c:pt idx="624">
                  <c:v>1211.6785000000009</c:v>
                </c:pt>
                <c:pt idx="625">
                  <c:v>1201.5542000000007</c:v>
                </c:pt>
                <c:pt idx="626">
                  <c:v>1190.1844666666673</c:v>
                </c:pt>
                <c:pt idx="627">
                  <c:v>1177.1864333333335</c:v>
                </c:pt>
                <c:pt idx="628">
                  <c:v>1162.814233333334</c:v>
                </c:pt>
                <c:pt idx="629">
                  <c:v>1147.3069000000005</c:v>
                </c:pt>
                <c:pt idx="630">
                  <c:v>1130.9498333333336</c:v>
                </c:pt>
                <c:pt idx="631">
                  <c:v>1113.8563000000001</c:v>
                </c:pt>
                <c:pt idx="632">
                  <c:v>1096.3110666666669</c:v>
                </c:pt>
                <c:pt idx="633">
                  <c:v>1077.8952666666669</c:v>
                </c:pt>
                <c:pt idx="634">
                  <c:v>1058.5302999999999</c:v>
                </c:pt>
                <c:pt idx="635">
                  <c:v>1038.7354666666668</c:v>
                </c:pt>
                <c:pt idx="636">
                  <c:v>1018.4237666666667</c:v>
                </c:pt>
                <c:pt idx="637">
                  <c:v>998.02089999999998</c:v>
                </c:pt>
                <c:pt idx="638">
                  <c:v>978.04796666666664</c:v>
                </c:pt>
                <c:pt idx="639">
                  <c:v>957.57289999999989</c:v>
                </c:pt>
                <c:pt idx="640">
                  <c:v>936.79586666666671</c:v>
                </c:pt>
                <c:pt idx="641">
                  <c:v>915.86</c:v>
                </c:pt>
                <c:pt idx="642">
                  <c:v>894.67909999999983</c:v>
                </c:pt>
                <c:pt idx="643">
                  <c:v>872.70246666666651</c:v>
                </c:pt>
                <c:pt idx="644">
                  <c:v>850.26599999999985</c:v>
                </c:pt>
                <c:pt idx="645">
                  <c:v>827.52673333333325</c:v>
                </c:pt>
                <c:pt idx="646">
                  <c:v>804.47063333333347</c:v>
                </c:pt>
                <c:pt idx="647">
                  <c:v>781.23466666666673</c:v>
                </c:pt>
                <c:pt idx="648">
                  <c:v>756.68836666666664</c:v>
                </c:pt>
                <c:pt idx="649">
                  <c:v>732.09239999999988</c:v>
                </c:pt>
                <c:pt idx="650">
                  <c:v>710.00163333333319</c:v>
                </c:pt>
                <c:pt idx="651">
                  <c:v>691.62909999999999</c:v>
                </c:pt>
                <c:pt idx="652">
                  <c:v>673.84373333333338</c:v>
                </c:pt>
                <c:pt idx="653">
                  <c:v>656.39483333333328</c:v>
                </c:pt>
                <c:pt idx="654">
                  <c:v>639.51813333333325</c:v>
                </c:pt>
                <c:pt idx="655">
                  <c:v>622.93470000000013</c:v>
                </c:pt>
                <c:pt idx="656">
                  <c:v>607.35360000000003</c:v>
                </c:pt>
                <c:pt idx="657">
                  <c:v>592.9809333333335</c:v>
                </c:pt>
                <c:pt idx="658">
                  <c:v>579.61260000000016</c:v>
                </c:pt>
                <c:pt idx="659">
                  <c:v>567.04360000000008</c:v>
                </c:pt>
                <c:pt idx="660">
                  <c:v>555.09316666666666</c:v>
                </c:pt>
                <c:pt idx="661">
                  <c:v>543.7358333333334</c:v>
                </c:pt>
                <c:pt idx="662">
                  <c:v>532.63083333333338</c:v>
                </c:pt>
                <c:pt idx="663">
                  <c:v>522.26903333333337</c:v>
                </c:pt>
                <c:pt idx="664">
                  <c:v>512.74373333333335</c:v>
                </c:pt>
                <c:pt idx="665">
                  <c:v>503.56413333333336</c:v>
                </c:pt>
                <c:pt idx="666">
                  <c:v>494.90140000000008</c:v>
                </c:pt>
                <c:pt idx="667">
                  <c:v>486.5677</c:v>
                </c:pt>
                <c:pt idx="668">
                  <c:v>478.56003333333337</c:v>
                </c:pt>
                <c:pt idx="669">
                  <c:v>471.05450000000013</c:v>
                </c:pt>
                <c:pt idx="670">
                  <c:v>463.85093333333344</c:v>
                </c:pt>
                <c:pt idx="671">
                  <c:v>455.99646666666678</c:v>
                </c:pt>
                <c:pt idx="672">
                  <c:v>447.8235333333335</c:v>
                </c:pt>
                <c:pt idx="673">
                  <c:v>440.36700000000008</c:v>
                </c:pt>
                <c:pt idx="674">
                  <c:v>433.27843333333334</c:v>
                </c:pt>
                <c:pt idx="675">
                  <c:v>426.38816666666673</c:v>
                </c:pt>
                <c:pt idx="676">
                  <c:v>419.72366666666665</c:v>
                </c:pt>
                <c:pt idx="677">
                  <c:v>413.20016666666669</c:v>
                </c:pt>
                <c:pt idx="678">
                  <c:v>407.80653333333333</c:v>
                </c:pt>
                <c:pt idx="679">
                  <c:v>402.20769999999999</c:v>
                </c:pt>
                <c:pt idx="680">
                  <c:v>396.15523333333329</c:v>
                </c:pt>
                <c:pt idx="681">
                  <c:v>389.83223333333331</c:v>
                </c:pt>
                <c:pt idx="682">
                  <c:v>383.53546666666659</c:v>
                </c:pt>
                <c:pt idx="683">
                  <c:v>377.17140000000001</c:v>
                </c:pt>
                <c:pt idx="684">
                  <c:v>370.61966666666666</c:v>
                </c:pt>
                <c:pt idx="685">
                  <c:v>364.40473333333335</c:v>
                </c:pt>
                <c:pt idx="686">
                  <c:v>358.08986666666664</c:v>
                </c:pt>
                <c:pt idx="687">
                  <c:v>351.78083333333331</c:v>
                </c:pt>
                <c:pt idx="688">
                  <c:v>345.55686666666662</c:v>
                </c:pt>
                <c:pt idx="689">
                  <c:v>339.37916666666661</c:v>
                </c:pt>
                <c:pt idx="690">
                  <c:v>332.94223333333321</c:v>
                </c:pt>
                <c:pt idx="691">
                  <c:v>326.07516666666658</c:v>
                </c:pt>
                <c:pt idx="692">
                  <c:v>319.13426666666663</c:v>
                </c:pt>
                <c:pt idx="693">
                  <c:v>312.10216666666662</c:v>
                </c:pt>
                <c:pt idx="694">
                  <c:v>304.67516666666671</c:v>
                </c:pt>
                <c:pt idx="695">
                  <c:v>296.93350000000004</c:v>
                </c:pt>
                <c:pt idx="696">
                  <c:v>288.70996666666667</c:v>
                </c:pt>
                <c:pt idx="697">
                  <c:v>279.91826666666668</c:v>
                </c:pt>
                <c:pt idx="698">
                  <c:v>270.84443333333337</c:v>
                </c:pt>
                <c:pt idx="699">
                  <c:v>261.58646666666675</c:v>
                </c:pt>
                <c:pt idx="700">
                  <c:v>252.17020000000005</c:v>
                </c:pt>
                <c:pt idx="701">
                  <c:v>243.47196666666667</c:v>
                </c:pt>
                <c:pt idx="702">
                  <c:v>235.15066666666669</c:v>
                </c:pt>
                <c:pt idx="703">
                  <c:v>226.79370000000006</c:v>
                </c:pt>
                <c:pt idx="704">
                  <c:v>218.46866666666671</c:v>
                </c:pt>
                <c:pt idx="705">
                  <c:v>210.20193333333339</c:v>
                </c:pt>
                <c:pt idx="706">
                  <c:v>202.01313333333337</c:v>
                </c:pt>
                <c:pt idx="707">
                  <c:v>193.81746666666672</c:v>
                </c:pt>
                <c:pt idx="708">
                  <c:v>185.73133333333334</c:v>
                </c:pt>
                <c:pt idx="709">
                  <c:v>177.72309999999999</c:v>
                </c:pt>
                <c:pt idx="710">
                  <c:v>170.05659999999997</c:v>
                </c:pt>
                <c:pt idx="711">
                  <c:v>162.48856666666663</c:v>
                </c:pt>
                <c:pt idx="712">
                  <c:v>155.167</c:v>
                </c:pt>
                <c:pt idx="713">
                  <c:v>148.04599999999999</c:v>
                </c:pt>
                <c:pt idx="714">
                  <c:v>141.0626</c:v>
                </c:pt>
                <c:pt idx="715">
                  <c:v>134.17439999999999</c:v>
                </c:pt>
                <c:pt idx="716">
                  <c:v>127.58573333333334</c:v>
                </c:pt>
                <c:pt idx="717">
                  <c:v>121.36803333333336</c:v>
                </c:pt>
                <c:pt idx="718">
                  <c:v>115.39250000000001</c:v>
                </c:pt>
                <c:pt idx="719">
                  <c:v>109.66956666666667</c:v>
                </c:pt>
                <c:pt idx="720">
                  <c:v>104.42656666666663</c:v>
                </c:pt>
                <c:pt idx="721">
                  <c:v>99.757066666666631</c:v>
                </c:pt>
                <c:pt idx="722">
                  <c:v>95.360766666666649</c:v>
                </c:pt>
                <c:pt idx="723">
                  <c:v>91.183033333333327</c:v>
                </c:pt>
                <c:pt idx="724">
                  <c:v>87.512866666666667</c:v>
                </c:pt>
                <c:pt idx="725">
                  <c:v>84.241533333333308</c:v>
                </c:pt>
                <c:pt idx="726">
                  <c:v>81.452066666666667</c:v>
                </c:pt>
                <c:pt idx="727">
                  <c:v>79.230766666666653</c:v>
                </c:pt>
                <c:pt idx="728">
                  <c:v>77.281333333333322</c:v>
                </c:pt>
                <c:pt idx="729">
                  <c:v>75.38276666666664</c:v>
                </c:pt>
                <c:pt idx="730">
                  <c:v>73.58736666666664</c:v>
                </c:pt>
                <c:pt idx="731">
                  <c:v>71.844233333333307</c:v>
                </c:pt>
                <c:pt idx="732">
                  <c:v>70.248699999999971</c:v>
                </c:pt>
                <c:pt idx="733">
                  <c:v>68.729633333333297</c:v>
                </c:pt>
                <c:pt idx="734">
                  <c:v>67.232433333333304</c:v>
                </c:pt>
                <c:pt idx="735">
                  <c:v>65.74846666666663</c:v>
                </c:pt>
                <c:pt idx="736">
                  <c:v>64.268299999999982</c:v>
                </c:pt>
                <c:pt idx="737">
                  <c:v>62.805966666666656</c:v>
                </c:pt>
                <c:pt idx="738">
                  <c:v>61.405333333333331</c:v>
                </c:pt>
                <c:pt idx="739">
                  <c:v>60.154133333333334</c:v>
                </c:pt>
                <c:pt idx="740">
                  <c:v>59.057700000000004</c:v>
                </c:pt>
                <c:pt idx="741">
                  <c:v>58.133333333333347</c:v>
                </c:pt>
                <c:pt idx="742">
                  <c:v>57.312833333333352</c:v>
                </c:pt>
                <c:pt idx="743">
                  <c:v>56.56793333333335</c:v>
                </c:pt>
                <c:pt idx="744">
                  <c:v>55.814600000000013</c:v>
                </c:pt>
                <c:pt idx="745">
                  <c:v>55.065333333333342</c:v>
                </c:pt>
                <c:pt idx="746">
                  <c:v>54.324633333333331</c:v>
                </c:pt>
                <c:pt idx="747">
                  <c:v>53.592500000000001</c:v>
                </c:pt>
                <c:pt idx="748">
                  <c:v>52.873133333333335</c:v>
                </c:pt>
                <c:pt idx="749">
                  <c:v>52.186466666666675</c:v>
                </c:pt>
                <c:pt idx="750">
                  <c:v>51.506033333333335</c:v>
                </c:pt>
                <c:pt idx="751">
                  <c:v>50.804600000000008</c:v>
                </c:pt>
                <c:pt idx="752">
                  <c:v>50.103166666666667</c:v>
                </c:pt>
                <c:pt idx="753">
                  <c:v>49.40173333333334</c:v>
                </c:pt>
                <c:pt idx="754">
                  <c:v>48.696100000000008</c:v>
                </c:pt>
                <c:pt idx="755">
                  <c:v>47.98626666666668</c:v>
                </c:pt>
                <c:pt idx="756">
                  <c:v>47.276433333333351</c:v>
                </c:pt>
                <c:pt idx="757">
                  <c:v>46.56246666666668</c:v>
                </c:pt>
                <c:pt idx="758">
                  <c:v>45.833866666666687</c:v>
                </c:pt>
                <c:pt idx="759">
                  <c:v>45.230300000000021</c:v>
                </c:pt>
                <c:pt idx="760">
                  <c:v>44.657333333333348</c:v>
                </c:pt>
                <c:pt idx="761">
                  <c:v>44.115666666666677</c:v>
                </c:pt>
                <c:pt idx="762">
                  <c:v>43.584766666666674</c:v>
                </c:pt>
                <c:pt idx="763">
                  <c:v>43.060566666666666</c:v>
                </c:pt>
                <c:pt idx="764">
                  <c:v>42.546899999999987</c:v>
                </c:pt>
                <c:pt idx="765">
                  <c:v>42.058399999999992</c:v>
                </c:pt>
                <c:pt idx="766">
                  <c:v>41.552199999999992</c:v>
                </c:pt>
                <c:pt idx="767">
                  <c:v>41.054766666666673</c:v>
                </c:pt>
                <c:pt idx="768">
                  <c:v>40.566566666666674</c:v>
                </c:pt>
                <c:pt idx="769">
                  <c:v>40.105900000000013</c:v>
                </c:pt>
                <c:pt idx="770">
                  <c:v>39.649833333333341</c:v>
                </c:pt>
                <c:pt idx="771">
                  <c:v>39.193766666666669</c:v>
                </c:pt>
                <c:pt idx="772">
                  <c:v>38.737700000000004</c:v>
                </c:pt>
                <c:pt idx="773">
                  <c:v>38.290700000000008</c:v>
                </c:pt>
                <c:pt idx="774">
                  <c:v>37.894733333333342</c:v>
                </c:pt>
                <c:pt idx="775">
                  <c:v>37.478733333333352</c:v>
                </c:pt>
                <c:pt idx="776">
                  <c:v>37.064733333333351</c:v>
                </c:pt>
                <c:pt idx="777">
                  <c:v>36.663600000000002</c:v>
                </c:pt>
                <c:pt idx="778">
                  <c:v>36.292299999999997</c:v>
                </c:pt>
                <c:pt idx="779">
                  <c:v>35.925233333333345</c:v>
                </c:pt>
                <c:pt idx="780">
                  <c:v>35.562400000000011</c:v>
                </c:pt>
                <c:pt idx="781">
                  <c:v>35.220566666666677</c:v>
                </c:pt>
                <c:pt idx="782">
                  <c:v>34.878733333333351</c:v>
                </c:pt>
                <c:pt idx="783">
                  <c:v>34.536900000000024</c:v>
                </c:pt>
                <c:pt idx="784">
                  <c:v>34.199266666666681</c:v>
                </c:pt>
                <c:pt idx="785">
                  <c:v>33.865833333333356</c:v>
                </c:pt>
                <c:pt idx="786">
                  <c:v>33.532400000000017</c:v>
                </c:pt>
                <c:pt idx="787">
                  <c:v>33.203100000000013</c:v>
                </c:pt>
                <c:pt idx="788">
                  <c:v>32.898700000000012</c:v>
                </c:pt>
                <c:pt idx="789">
                  <c:v>32.602533333333355</c:v>
                </c:pt>
                <c:pt idx="790">
                  <c:v>32.330900000000021</c:v>
                </c:pt>
                <c:pt idx="791">
                  <c:v>32.067400000000021</c:v>
                </c:pt>
                <c:pt idx="792">
                  <c:v>31.832100000000022</c:v>
                </c:pt>
                <c:pt idx="793">
                  <c:v>31.628633333333354</c:v>
                </c:pt>
                <c:pt idx="794">
                  <c:v>31.452700000000018</c:v>
                </c:pt>
                <c:pt idx="795">
                  <c:v>31.284566666666688</c:v>
                </c:pt>
                <c:pt idx="796">
                  <c:v>31.14346666666669</c:v>
                </c:pt>
                <c:pt idx="797">
                  <c:v>31.021500000000017</c:v>
                </c:pt>
                <c:pt idx="798">
                  <c:v>30.899533333333352</c:v>
                </c:pt>
                <c:pt idx="799">
                  <c:v>30.777566666666687</c:v>
                </c:pt>
                <c:pt idx="800">
                  <c:v>30.655600000000014</c:v>
                </c:pt>
                <c:pt idx="801">
                  <c:v>30.533633333333349</c:v>
                </c:pt>
                <c:pt idx="802">
                  <c:v>30.411666666666683</c:v>
                </c:pt>
                <c:pt idx="803">
                  <c:v>30.289700000000018</c:v>
                </c:pt>
                <c:pt idx="804">
                  <c:v>30.175200000000018</c:v>
                </c:pt>
                <c:pt idx="805">
                  <c:v>30.120633333333348</c:v>
                </c:pt>
                <c:pt idx="806">
                  <c:v>30.099000000000014</c:v>
                </c:pt>
                <c:pt idx="807">
                  <c:v>30.120633333333348</c:v>
                </c:pt>
                <c:pt idx="808">
                  <c:v>30.120633333333348</c:v>
                </c:pt>
                <c:pt idx="809">
                  <c:v>30.120633333333348</c:v>
                </c:pt>
                <c:pt idx="810">
                  <c:v>30.120633333333348</c:v>
                </c:pt>
                <c:pt idx="811">
                  <c:v>30.120633333333348</c:v>
                </c:pt>
                <c:pt idx="812">
                  <c:v>30.120633333333348</c:v>
                </c:pt>
                <c:pt idx="813">
                  <c:v>30.120633333333348</c:v>
                </c:pt>
                <c:pt idx="814">
                  <c:v>30.120633333333348</c:v>
                </c:pt>
                <c:pt idx="815">
                  <c:v>30.120633333333348</c:v>
                </c:pt>
                <c:pt idx="816">
                  <c:v>30.120633333333348</c:v>
                </c:pt>
                <c:pt idx="817">
                  <c:v>30.120633333333348</c:v>
                </c:pt>
                <c:pt idx="818">
                  <c:v>30.120633333333348</c:v>
                </c:pt>
                <c:pt idx="819">
                  <c:v>30.120633333333348</c:v>
                </c:pt>
                <c:pt idx="820">
                  <c:v>30.120633333333348</c:v>
                </c:pt>
                <c:pt idx="821">
                  <c:v>30.120633333333348</c:v>
                </c:pt>
                <c:pt idx="822">
                  <c:v>30.120633333333348</c:v>
                </c:pt>
                <c:pt idx="823">
                  <c:v>30.120633333333348</c:v>
                </c:pt>
                <c:pt idx="824">
                  <c:v>30.120633333333348</c:v>
                </c:pt>
                <c:pt idx="825">
                  <c:v>30.120633333333348</c:v>
                </c:pt>
                <c:pt idx="826">
                  <c:v>30.120633333333348</c:v>
                </c:pt>
                <c:pt idx="827">
                  <c:v>30.120633333333348</c:v>
                </c:pt>
                <c:pt idx="828">
                  <c:v>30.120633333333348</c:v>
                </c:pt>
                <c:pt idx="829">
                  <c:v>30.120633333333348</c:v>
                </c:pt>
                <c:pt idx="830">
                  <c:v>30.120633333333348</c:v>
                </c:pt>
                <c:pt idx="831">
                  <c:v>30.120633333333348</c:v>
                </c:pt>
                <c:pt idx="832">
                  <c:v>30.120633333333348</c:v>
                </c:pt>
                <c:pt idx="833">
                  <c:v>30.120633333333348</c:v>
                </c:pt>
                <c:pt idx="834">
                  <c:v>30.120633333333348</c:v>
                </c:pt>
                <c:pt idx="835">
                  <c:v>30.120633333333348</c:v>
                </c:pt>
                <c:pt idx="836">
                  <c:v>30.120633333333348</c:v>
                </c:pt>
                <c:pt idx="837">
                  <c:v>30.099000000000014</c:v>
                </c:pt>
                <c:pt idx="838">
                  <c:v>30.120633333333348</c:v>
                </c:pt>
                <c:pt idx="839">
                  <c:v>30.171466666666682</c:v>
                </c:pt>
                <c:pt idx="840">
                  <c:v>30.251966666666682</c:v>
                </c:pt>
                <c:pt idx="841">
                  <c:v>30.354966666666677</c:v>
                </c:pt>
                <c:pt idx="842">
                  <c:v>30.502433333333343</c:v>
                </c:pt>
                <c:pt idx="843">
                  <c:v>31.056166666666677</c:v>
                </c:pt>
                <c:pt idx="844">
                  <c:v>31.73223333333334</c:v>
                </c:pt>
                <c:pt idx="845">
                  <c:v>32.408300000000004</c:v>
                </c:pt>
                <c:pt idx="846">
                  <c:v>33.084366666666668</c:v>
                </c:pt>
                <c:pt idx="847">
                  <c:v>33.760433333333332</c:v>
                </c:pt>
                <c:pt idx="848">
                  <c:v>34.436500000000002</c:v>
                </c:pt>
                <c:pt idx="849">
                  <c:v>35.112566666666666</c:v>
                </c:pt>
                <c:pt idx="850">
                  <c:v>35.78863333333333</c:v>
                </c:pt>
                <c:pt idx="851">
                  <c:v>36.464699999999993</c:v>
                </c:pt>
                <c:pt idx="852">
                  <c:v>36.971499999999985</c:v>
                </c:pt>
                <c:pt idx="853">
                  <c:v>37.179733333333324</c:v>
                </c:pt>
                <c:pt idx="854">
                  <c:v>37.256699999999988</c:v>
                </c:pt>
                <c:pt idx="855">
                  <c:v>37.333666666666652</c:v>
                </c:pt>
                <c:pt idx="856">
                  <c:v>37.410633333333315</c:v>
                </c:pt>
                <c:pt idx="857">
                  <c:v>37.487599999999979</c:v>
                </c:pt>
                <c:pt idx="858">
                  <c:v>37.56456666666665</c:v>
                </c:pt>
                <c:pt idx="859">
                  <c:v>37.641533333333321</c:v>
                </c:pt>
                <c:pt idx="860">
                  <c:v>37.718499999999985</c:v>
                </c:pt>
                <c:pt idx="861">
                  <c:v>37.795466666666655</c:v>
                </c:pt>
                <c:pt idx="862">
                  <c:v>37.872433333333319</c:v>
                </c:pt>
                <c:pt idx="863">
                  <c:v>37.949399999999983</c:v>
                </c:pt>
                <c:pt idx="864">
                  <c:v>38.026366666666647</c:v>
                </c:pt>
                <c:pt idx="865">
                  <c:v>38.103333333333325</c:v>
                </c:pt>
                <c:pt idx="866">
                  <c:v>38.180299999999988</c:v>
                </c:pt>
                <c:pt idx="867">
                  <c:v>38.257266666666652</c:v>
                </c:pt>
                <c:pt idx="868">
                  <c:v>38.312599999999989</c:v>
                </c:pt>
                <c:pt idx="869">
                  <c:v>38.33873333333333</c:v>
                </c:pt>
                <c:pt idx="870">
                  <c:v>38.335199999999993</c:v>
                </c:pt>
                <c:pt idx="871">
                  <c:v>38.309166666666663</c:v>
                </c:pt>
                <c:pt idx="872">
                  <c:v>38.23866666666666</c:v>
                </c:pt>
                <c:pt idx="873">
                  <c:v>37.761899999999997</c:v>
                </c:pt>
                <c:pt idx="874">
                  <c:v>37.162799999999997</c:v>
                </c:pt>
                <c:pt idx="875">
                  <c:v>36.563700000000004</c:v>
                </c:pt>
                <c:pt idx="876">
                  <c:v>35.964600000000004</c:v>
                </c:pt>
                <c:pt idx="877">
                  <c:v>35.365500000000004</c:v>
                </c:pt>
                <c:pt idx="878">
                  <c:v>34.766400000000004</c:v>
                </c:pt>
                <c:pt idx="879">
                  <c:v>34.167300000000004</c:v>
                </c:pt>
                <c:pt idx="880">
                  <c:v>33.568200000000012</c:v>
                </c:pt>
                <c:pt idx="881">
                  <c:v>32.969100000000012</c:v>
                </c:pt>
                <c:pt idx="882">
                  <c:v>32.539266666666677</c:v>
                </c:pt>
                <c:pt idx="883">
                  <c:v>32.408000000000008</c:v>
                </c:pt>
                <c:pt idx="884">
                  <c:v>32.437866666666679</c:v>
                </c:pt>
                <c:pt idx="885">
                  <c:v>32.513733333333342</c:v>
                </c:pt>
                <c:pt idx="886">
                  <c:v>32.692366666666679</c:v>
                </c:pt>
                <c:pt idx="887">
                  <c:v>32.924066666666675</c:v>
                </c:pt>
                <c:pt idx="888">
                  <c:v>33.226900000000015</c:v>
                </c:pt>
                <c:pt idx="889">
                  <c:v>33.529733333333347</c:v>
                </c:pt>
                <c:pt idx="890">
                  <c:v>33.832566666666679</c:v>
                </c:pt>
                <c:pt idx="891">
                  <c:v>34.135400000000011</c:v>
                </c:pt>
                <c:pt idx="892">
                  <c:v>34.438233333333343</c:v>
                </c:pt>
                <c:pt idx="893">
                  <c:v>34.741066666666683</c:v>
                </c:pt>
                <c:pt idx="894">
                  <c:v>35.043900000000015</c:v>
                </c:pt>
                <c:pt idx="895">
                  <c:v>35.346733333333347</c:v>
                </c:pt>
                <c:pt idx="896">
                  <c:v>35.649566666666686</c:v>
                </c:pt>
                <c:pt idx="897">
                  <c:v>35.952400000000019</c:v>
                </c:pt>
                <c:pt idx="898">
                  <c:v>36.255233333333351</c:v>
                </c:pt>
                <c:pt idx="899">
                  <c:v>36.55806666666669</c:v>
                </c:pt>
                <c:pt idx="900">
                  <c:v>36.860900000000022</c:v>
                </c:pt>
                <c:pt idx="901">
                  <c:v>37.163733333333347</c:v>
                </c:pt>
                <c:pt idx="902">
                  <c:v>37.466566666666687</c:v>
                </c:pt>
                <c:pt idx="903">
                  <c:v>37.769400000000019</c:v>
                </c:pt>
                <c:pt idx="904">
                  <c:v>38.22020000000002</c:v>
                </c:pt>
                <c:pt idx="905">
                  <c:v>39.080700000000014</c:v>
                </c:pt>
                <c:pt idx="906">
                  <c:v>39.941200000000016</c:v>
                </c:pt>
                <c:pt idx="907">
                  <c:v>40.804333333333346</c:v>
                </c:pt>
                <c:pt idx="908">
                  <c:v>41.667466666666677</c:v>
                </c:pt>
                <c:pt idx="909">
                  <c:v>42.530600000000007</c:v>
                </c:pt>
                <c:pt idx="910">
                  <c:v>43.393733333333337</c:v>
                </c:pt>
                <c:pt idx="911">
                  <c:v>44.315300000000001</c:v>
                </c:pt>
                <c:pt idx="912">
                  <c:v>45.580900000000007</c:v>
                </c:pt>
                <c:pt idx="913">
                  <c:v>46.846499999999999</c:v>
                </c:pt>
                <c:pt idx="914">
                  <c:v>48.104066666666668</c:v>
                </c:pt>
                <c:pt idx="915">
                  <c:v>49.315633333333338</c:v>
                </c:pt>
                <c:pt idx="916">
                  <c:v>50.424433333333333</c:v>
                </c:pt>
                <c:pt idx="917">
                  <c:v>51.480166666666669</c:v>
                </c:pt>
                <c:pt idx="918">
                  <c:v>52.464766666666655</c:v>
                </c:pt>
                <c:pt idx="919">
                  <c:v>53.500733333333329</c:v>
                </c:pt>
                <c:pt idx="920">
                  <c:v>54.711866666666651</c:v>
                </c:pt>
                <c:pt idx="921">
                  <c:v>56.153699999999986</c:v>
                </c:pt>
                <c:pt idx="922">
                  <c:v>58.442033333333328</c:v>
                </c:pt>
                <c:pt idx="923">
                  <c:v>60.971799999999995</c:v>
                </c:pt>
                <c:pt idx="924">
                  <c:v>63.501566666666662</c:v>
                </c:pt>
                <c:pt idx="925">
                  <c:v>66.031333333333322</c:v>
                </c:pt>
                <c:pt idx="926">
                  <c:v>68.561099999999996</c:v>
                </c:pt>
                <c:pt idx="927">
                  <c:v>71.09086666666667</c:v>
                </c:pt>
                <c:pt idx="928">
                  <c:v>73.620633333333316</c:v>
                </c:pt>
                <c:pt idx="929">
                  <c:v>76.150399999999991</c:v>
                </c:pt>
                <c:pt idx="930">
                  <c:v>79.155033333333321</c:v>
                </c:pt>
                <c:pt idx="931">
                  <c:v>85.276399999999995</c:v>
                </c:pt>
                <c:pt idx="932">
                  <c:v>91.397766666666669</c:v>
                </c:pt>
                <c:pt idx="933">
                  <c:v>97.519133333333329</c:v>
                </c:pt>
                <c:pt idx="934">
                  <c:v>107.19616666666666</c:v>
                </c:pt>
                <c:pt idx="935">
                  <c:v>116.46349999999998</c:v>
                </c:pt>
                <c:pt idx="936">
                  <c:v>125.73083333333331</c:v>
                </c:pt>
                <c:pt idx="937">
                  <c:v>139.50516666666667</c:v>
                </c:pt>
                <c:pt idx="938">
                  <c:v>153.27950000000001</c:v>
                </c:pt>
                <c:pt idx="939">
                  <c:v>168.63626666666667</c:v>
                </c:pt>
                <c:pt idx="940">
                  <c:v>188.16413333333333</c:v>
                </c:pt>
                <c:pt idx="941">
                  <c:v>207.63356666666667</c:v>
                </c:pt>
                <c:pt idx="942">
                  <c:v>231.34409999999997</c:v>
                </c:pt>
                <c:pt idx="943">
                  <c:v>260.26159999999999</c:v>
                </c:pt>
                <c:pt idx="944">
                  <c:v>297.10346666666663</c:v>
                </c:pt>
                <c:pt idx="945">
                  <c:v>340.23229999999995</c:v>
                </c:pt>
                <c:pt idx="946">
                  <c:v>385.93410000000006</c:v>
                </c:pt>
                <c:pt idx="947">
                  <c:v>431.63590000000005</c:v>
                </c:pt>
                <c:pt idx="948">
                  <c:v>465.34246666666661</c:v>
                </c:pt>
                <c:pt idx="949">
                  <c:v>498.99766666666653</c:v>
                </c:pt>
                <c:pt idx="950">
                  <c:v>532.47769999999991</c:v>
                </c:pt>
                <c:pt idx="951">
                  <c:v>565.72703333333311</c:v>
                </c:pt>
                <c:pt idx="952">
                  <c:v>598.12986666666643</c:v>
                </c:pt>
                <c:pt idx="953">
                  <c:v>630.2912666666665</c:v>
                </c:pt>
                <c:pt idx="954">
                  <c:v>662.45266666666646</c:v>
                </c:pt>
                <c:pt idx="955">
                  <c:v>694.61406666666642</c:v>
                </c:pt>
                <c:pt idx="956">
                  <c:v>726.77546666666638</c:v>
                </c:pt>
                <c:pt idx="957">
                  <c:v>758.93686666666645</c:v>
                </c:pt>
                <c:pt idx="958">
                  <c:v>791.09826666666629</c:v>
                </c:pt>
                <c:pt idx="959">
                  <c:v>823.25966666666636</c:v>
                </c:pt>
                <c:pt idx="960">
                  <c:v>854.94619999999964</c:v>
                </c:pt>
                <c:pt idx="961">
                  <c:v>883.51599999999962</c:v>
                </c:pt>
                <c:pt idx="962">
                  <c:v>912.08579999999949</c:v>
                </c:pt>
                <c:pt idx="963">
                  <c:v>940.65559999999959</c:v>
                </c:pt>
                <c:pt idx="964">
                  <c:v>965.52176666666617</c:v>
                </c:pt>
                <c:pt idx="965">
                  <c:v>990.38793333333285</c:v>
                </c:pt>
                <c:pt idx="966">
                  <c:v>1015.2540999999995</c:v>
                </c:pt>
                <c:pt idx="967">
                  <c:v>1035.6106333333328</c:v>
                </c:pt>
                <c:pt idx="968">
                  <c:v>1055.9671666666661</c:v>
                </c:pt>
                <c:pt idx="969">
                  <c:v>1074.7412666666662</c:v>
                </c:pt>
                <c:pt idx="970">
                  <c:v>1086.8740666666661</c:v>
                </c:pt>
                <c:pt idx="971">
                  <c:v>1096.999366666666</c:v>
                </c:pt>
                <c:pt idx="972">
                  <c:v>1101.5840333333326</c:v>
                </c:pt>
                <c:pt idx="973">
                  <c:v>1099.6564666666661</c:v>
                </c:pt>
                <c:pt idx="974">
                  <c:v>1088.4434666666662</c:v>
                </c:pt>
                <c:pt idx="975">
                  <c:v>1069.6593999999996</c:v>
                </c:pt>
                <c:pt idx="976">
                  <c:v>1046.5530333333329</c:v>
                </c:pt>
                <c:pt idx="977">
                  <c:v>1021.896933333333</c:v>
                </c:pt>
                <c:pt idx="978">
                  <c:v>1006.7517999999998</c:v>
                </c:pt>
                <c:pt idx="979">
                  <c:v>990.45063333333303</c:v>
                </c:pt>
                <c:pt idx="980">
                  <c:v>973.06576666666649</c:v>
                </c:pt>
                <c:pt idx="981">
                  <c:v>954.99489999999969</c:v>
                </c:pt>
                <c:pt idx="982">
                  <c:v>935.3691666666665</c:v>
                </c:pt>
                <c:pt idx="983">
                  <c:v>914.63723333333303</c:v>
                </c:pt>
                <c:pt idx="984">
                  <c:v>893.45036666666647</c:v>
                </c:pt>
                <c:pt idx="985">
                  <c:v>871.93509999999981</c:v>
                </c:pt>
                <c:pt idx="986">
                  <c:v>850.27179999999998</c:v>
                </c:pt>
                <c:pt idx="987">
                  <c:v>828.31716666666648</c:v>
                </c:pt>
                <c:pt idx="988">
                  <c:v>805.1794000000001</c:v>
                </c:pt>
                <c:pt idx="989">
                  <c:v>781.51566666666656</c:v>
                </c:pt>
                <c:pt idx="990">
                  <c:v>757.7023333333334</c:v>
                </c:pt>
                <c:pt idx="991">
                  <c:v>733.74073333333354</c:v>
                </c:pt>
                <c:pt idx="992">
                  <c:v>709.43206666666686</c:v>
                </c:pt>
                <c:pt idx="993">
                  <c:v>684.95176666666691</c:v>
                </c:pt>
                <c:pt idx="994">
                  <c:v>660.1459000000001</c:v>
                </c:pt>
                <c:pt idx="995">
                  <c:v>634.76593333333346</c:v>
                </c:pt>
                <c:pt idx="996">
                  <c:v>608.83900000000006</c:v>
                </c:pt>
                <c:pt idx="997">
                  <c:v>582.66829999999993</c:v>
                </c:pt>
                <c:pt idx="998">
                  <c:v>556.30520000000001</c:v>
                </c:pt>
                <c:pt idx="999">
                  <c:v>529.75170000000003</c:v>
                </c:pt>
                <c:pt idx="1000">
                  <c:v>505.45676666666651</c:v>
                </c:pt>
                <c:pt idx="1001">
                  <c:v>482.8334666666666</c:v>
                </c:pt>
                <c:pt idx="1002">
                  <c:v>461.1656666666666</c:v>
                </c:pt>
                <c:pt idx="1003">
                  <c:v>440.80313333333322</c:v>
                </c:pt>
                <c:pt idx="1004">
                  <c:v>421.77983333333322</c:v>
                </c:pt>
                <c:pt idx="1005">
                  <c:v>404.04063333333323</c:v>
                </c:pt>
                <c:pt idx="1006">
                  <c:v>387.94796666666662</c:v>
                </c:pt>
                <c:pt idx="1007">
                  <c:v>373.04416666666668</c:v>
                </c:pt>
                <c:pt idx="1008">
                  <c:v>360.31510000000003</c:v>
                </c:pt>
                <c:pt idx="1009">
                  <c:v>348.70913333333334</c:v>
                </c:pt>
                <c:pt idx="1010">
                  <c:v>338.18686666666667</c:v>
                </c:pt>
                <c:pt idx="1011">
                  <c:v>328.33969999999994</c:v>
                </c:pt>
                <c:pt idx="1012">
                  <c:v>319.94963333333334</c:v>
                </c:pt>
                <c:pt idx="1013">
                  <c:v>312.50416666666666</c:v>
                </c:pt>
                <c:pt idx="1014">
                  <c:v>305.35366666666675</c:v>
                </c:pt>
                <c:pt idx="1015">
                  <c:v>298.43643333333347</c:v>
                </c:pt>
                <c:pt idx="1016">
                  <c:v>291.58320000000009</c:v>
                </c:pt>
                <c:pt idx="1017">
                  <c:v>284.93776666666679</c:v>
                </c:pt>
                <c:pt idx="1018">
                  <c:v>279.41313333333335</c:v>
                </c:pt>
                <c:pt idx="1019">
                  <c:v>274.41446666666667</c:v>
                </c:pt>
                <c:pt idx="1020">
                  <c:v>269.56540000000001</c:v>
                </c:pt>
                <c:pt idx="1021">
                  <c:v>264.86459999999994</c:v>
                </c:pt>
                <c:pt idx="1022">
                  <c:v>260.51086666666657</c:v>
                </c:pt>
                <c:pt idx="1023">
                  <c:v>256.29833333333329</c:v>
                </c:pt>
                <c:pt idx="1024">
                  <c:v>252.05383333333324</c:v>
                </c:pt>
                <c:pt idx="1025">
                  <c:v>248.26283333333325</c:v>
                </c:pt>
                <c:pt idx="1026">
                  <c:v>244.93919999999991</c:v>
                </c:pt>
                <c:pt idx="1027">
                  <c:v>241.78023333333326</c:v>
                </c:pt>
                <c:pt idx="1028">
                  <c:v>238.72529999999995</c:v>
                </c:pt>
                <c:pt idx="1029">
                  <c:v>235.72446666666661</c:v>
                </c:pt>
                <c:pt idx="1030">
                  <c:v>232.84839999999994</c:v>
                </c:pt>
                <c:pt idx="1031">
                  <c:v>230.23153333333329</c:v>
                </c:pt>
                <c:pt idx="1032">
                  <c:v>227.53849999999997</c:v>
                </c:pt>
                <c:pt idx="1033">
                  <c:v>224.76979999999998</c:v>
                </c:pt>
                <c:pt idx="1034">
                  <c:v>221.93526666666665</c:v>
                </c:pt>
                <c:pt idx="1035">
                  <c:v>219.08196666666666</c:v>
                </c:pt>
                <c:pt idx="1036">
                  <c:v>216.22926666666666</c:v>
                </c:pt>
                <c:pt idx="1037">
                  <c:v>213.40876666666665</c:v>
                </c:pt>
                <c:pt idx="1038">
                  <c:v>210.55223333333331</c:v>
                </c:pt>
                <c:pt idx="1039">
                  <c:v>207.47876666666667</c:v>
                </c:pt>
                <c:pt idx="1040">
                  <c:v>204.36276666666669</c:v>
                </c:pt>
                <c:pt idx="1041">
                  <c:v>201.19866666666667</c:v>
                </c:pt>
                <c:pt idx="1042">
                  <c:v>198.06536666666668</c:v>
                </c:pt>
                <c:pt idx="1043">
                  <c:v>195.02716666666672</c:v>
                </c:pt>
                <c:pt idx="1044">
                  <c:v>192.08293333333339</c:v>
                </c:pt>
                <c:pt idx="1045">
                  <c:v>189.16829999999999</c:v>
                </c:pt>
                <c:pt idx="1046">
                  <c:v>186.27263333333337</c:v>
                </c:pt>
                <c:pt idx="1047">
                  <c:v>183.38793333333336</c:v>
                </c:pt>
                <c:pt idx="1048">
                  <c:v>180.44593333333336</c:v>
                </c:pt>
                <c:pt idx="1049">
                  <c:v>177.37813333333335</c:v>
                </c:pt>
                <c:pt idx="1050">
                  <c:v>174.17880000000005</c:v>
                </c:pt>
                <c:pt idx="1051">
                  <c:v>170.81236666666672</c:v>
                </c:pt>
                <c:pt idx="1052">
                  <c:v>167.31190000000001</c:v>
                </c:pt>
                <c:pt idx="1053">
                  <c:v>163.68126666666669</c:v>
                </c:pt>
                <c:pt idx="1054">
                  <c:v>160.29350000000002</c:v>
                </c:pt>
                <c:pt idx="1055">
                  <c:v>156.96270000000001</c:v>
                </c:pt>
                <c:pt idx="1056">
                  <c:v>153.65546666666668</c:v>
                </c:pt>
                <c:pt idx="1057">
                  <c:v>150.3648666666667</c:v>
                </c:pt>
                <c:pt idx="1058">
                  <c:v>147.0666333333333</c:v>
                </c:pt>
                <c:pt idx="1059">
                  <c:v>143.84369999999998</c:v>
                </c:pt>
                <c:pt idx="1060">
                  <c:v>140.66060000000002</c:v>
                </c:pt>
                <c:pt idx="1061">
                  <c:v>137.55416666666667</c:v>
                </c:pt>
                <c:pt idx="1062">
                  <c:v>134.52389999999997</c:v>
                </c:pt>
                <c:pt idx="1063">
                  <c:v>131.56929999999997</c:v>
                </c:pt>
                <c:pt idx="1064">
                  <c:v>128.6805333333333</c:v>
                </c:pt>
                <c:pt idx="1065">
                  <c:v>125.81053333333328</c:v>
                </c:pt>
                <c:pt idx="1066">
                  <c:v>123.04273333333327</c:v>
                </c:pt>
                <c:pt idx="1067">
                  <c:v>120.60359999999994</c:v>
                </c:pt>
                <c:pt idx="1068">
                  <c:v>118.51003333333327</c:v>
                </c:pt>
                <c:pt idx="1069">
                  <c:v>116.66633333333326</c:v>
                </c:pt>
                <c:pt idx="1070">
                  <c:v>114.86516666666657</c:v>
                </c:pt>
                <c:pt idx="1071">
                  <c:v>113.12299999999991</c:v>
                </c:pt>
                <c:pt idx="1072">
                  <c:v>111.44779999999992</c:v>
                </c:pt>
                <c:pt idx="1073">
                  <c:v>109.83909999999993</c:v>
                </c:pt>
                <c:pt idx="1074">
                  <c:v>108.23746666666661</c:v>
                </c:pt>
                <c:pt idx="1075">
                  <c:v>106.62153333333325</c:v>
                </c:pt>
                <c:pt idx="1076">
                  <c:v>105.0706666666666</c:v>
                </c:pt>
                <c:pt idx="1077">
                  <c:v>103.59236666666658</c:v>
                </c:pt>
                <c:pt idx="1078">
                  <c:v>102.23369999999996</c:v>
                </c:pt>
                <c:pt idx="1079">
                  <c:v>100.98176666666662</c:v>
                </c:pt>
                <c:pt idx="1080">
                  <c:v>99.625833333333276</c:v>
                </c:pt>
                <c:pt idx="1081">
                  <c:v>98.087266666666636</c:v>
                </c:pt>
                <c:pt idx="1082">
                  <c:v>96.45999999999998</c:v>
                </c:pt>
                <c:pt idx="1083">
                  <c:v>94.993333333333311</c:v>
                </c:pt>
                <c:pt idx="1084">
                  <c:v>93.641333333333307</c:v>
                </c:pt>
                <c:pt idx="1085">
                  <c:v>92.352966666666646</c:v>
                </c:pt>
                <c:pt idx="1086">
                  <c:v>91.120633333333316</c:v>
                </c:pt>
                <c:pt idx="1087">
                  <c:v>89.950766666666652</c:v>
                </c:pt>
                <c:pt idx="1088">
                  <c:v>88.876899999999978</c:v>
                </c:pt>
                <c:pt idx="1089">
                  <c:v>87.86403333333331</c:v>
                </c:pt>
                <c:pt idx="1090">
                  <c:v>86.89819999999996</c:v>
                </c:pt>
                <c:pt idx="1091">
                  <c:v>85.909866666666645</c:v>
                </c:pt>
                <c:pt idx="1092">
                  <c:v>84.839599999999976</c:v>
                </c:pt>
                <c:pt idx="1093">
                  <c:v>83.68893333333331</c:v>
                </c:pt>
                <c:pt idx="1094">
                  <c:v>82.490799999999965</c:v>
                </c:pt>
                <c:pt idx="1095">
                  <c:v>81.271799999999971</c:v>
                </c:pt>
                <c:pt idx="1096">
                  <c:v>80.052799999999962</c:v>
                </c:pt>
                <c:pt idx="1097">
                  <c:v>78.833799999999954</c:v>
                </c:pt>
                <c:pt idx="1098">
                  <c:v>77.614799999999988</c:v>
                </c:pt>
                <c:pt idx="1099">
                  <c:v>76.374966666666651</c:v>
                </c:pt>
                <c:pt idx="1100">
                  <c:v>75.104133333333309</c:v>
                </c:pt>
                <c:pt idx="1101">
                  <c:v>73.83329999999998</c:v>
                </c:pt>
                <c:pt idx="1102">
                  <c:v>72.562466666666651</c:v>
                </c:pt>
                <c:pt idx="1103">
                  <c:v>71.291633333333337</c:v>
                </c:pt>
                <c:pt idx="1104">
                  <c:v>70.079733333333337</c:v>
                </c:pt>
                <c:pt idx="1105">
                  <c:v>68.947666666666677</c:v>
                </c:pt>
                <c:pt idx="1106">
                  <c:v>67.815600000000032</c:v>
                </c:pt>
                <c:pt idx="1107">
                  <c:v>66.683533333333358</c:v>
                </c:pt>
                <c:pt idx="1108">
                  <c:v>65.551466666666698</c:v>
                </c:pt>
                <c:pt idx="1109">
                  <c:v>64.322300000000013</c:v>
                </c:pt>
                <c:pt idx="1110">
                  <c:v>63.27416666666668</c:v>
                </c:pt>
                <c:pt idx="1111">
                  <c:v>62.536800000000007</c:v>
                </c:pt>
                <c:pt idx="1112">
                  <c:v>61.983633333333344</c:v>
                </c:pt>
                <c:pt idx="1113">
                  <c:v>61.392400000000002</c:v>
                </c:pt>
                <c:pt idx="1114">
                  <c:v>60.7682</c:v>
                </c:pt>
                <c:pt idx="1115">
                  <c:v>60.134666666666668</c:v>
                </c:pt>
                <c:pt idx="1116">
                  <c:v>59.468633333333329</c:v>
                </c:pt>
                <c:pt idx="1117">
                  <c:v>58.76586666666666</c:v>
                </c:pt>
                <c:pt idx="1118">
                  <c:v>58.035833333333336</c:v>
                </c:pt>
                <c:pt idx="1119">
                  <c:v>57.305799999999998</c:v>
                </c:pt>
                <c:pt idx="1120">
                  <c:v>56.575766666666674</c:v>
                </c:pt>
                <c:pt idx="1121">
                  <c:v>55.863766666666677</c:v>
                </c:pt>
                <c:pt idx="1122">
                  <c:v>55.180166666666679</c:v>
                </c:pt>
                <c:pt idx="1123">
                  <c:v>54.464133333333358</c:v>
                </c:pt>
                <c:pt idx="1124">
                  <c:v>53.753233333333355</c:v>
                </c:pt>
                <c:pt idx="1125">
                  <c:v>53.063200000000023</c:v>
                </c:pt>
                <c:pt idx="1126">
                  <c:v>52.373166666666684</c:v>
                </c:pt>
                <c:pt idx="1127">
                  <c:v>51.683133333333359</c:v>
                </c:pt>
                <c:pt idx="1128">
                  <c:v>50.980633333333358</c:v>
                </c:pt>
                <c:pt idx="1129">
                  <c:v>50.25360000000002</c:v>
                </c:pt>
                <c:pt idx="1130">
                  <c:v>49.557566666666688</c:v>
                </c:pt>
                <c:pt idx="1131">
                  <c:v>48.853366666666687</c:v>
                </c:pt>
                <c:pt idx="1132">
                  <c:v>48.141033333333347</c:v>
                </c:pt>
                <c:pt idx="1133">
                  <c:v>47.400500000000008</c:v>
                </c:pt>
                <c:pt idx="1134">
                  <c:v>46.640033333333342</c:v>
                </c:pt>
                <c:pt idx="1135">
                  <c:v>45.879566666666662</c:v>
                </c:pt>
                <c:pt idx="1136">
                  <c:v>45.119099999999989</c:v>
                </c:pt>
                <c:pt idx="1137">
                  <c:v>44.358633333333323</c:v>
                </c:pt>
                <c:pt idx="1138">
                  <c:v>43.598166666666657</c:v>
                </c:pt>
                <c:pt idx="1139">
                  <c:v>42.953866666666656</c:v>
                </c:pt>
                <c:pt idx="1140">
                  <c:v>42.364066666666659</c:v>
                </c:pt>
                <c:pt idx="1141">
                  <c:v>41.813233333333322</c:v>
                </c:pt>
                <c:pt idx="1142">
                  <c:v>41.300933333333319</c:v>
                </c:pt>
                <c:pt idx="1143">
                  <c:v>40.826699999999981</c:v>
                </c:pt>
                <c:pt idx="1144">
                  <c:v>40.385433333333324</c:v>
                </c:pt>
                <c:pt idx="1145">
                  <c:v>39.953499999999984</c:v>
                </c:pt>
                <c:pt idx="1146">
                  <c:v>39.554066666666657</c:v>
                </c:pt>
                <c:pt idx="1147">
                  <c:v>39.191366666666653</c:v>
                </c:pt>
                <c:pt idx="1148">
                  <c:v>38.855933333333304</c:v>
                </c:pt>
                <c:pt idx="1149">
                  <c:v>38.52049999999997</c:v>
                </c:pt>
                <c:pt idx="1150">
                  <c:v>38.185066666666643</c:v>
                </c:pt>
                <c:pt idx="1151">
                  <c:v>37.854099999999974</c:v>
                </c:pt>
                <c:pt idx="1152">
                  <c:v>37.57666666666664</c:v>
                </c:pt>
                <c:pt idx="1153">
                  <c:v>37.412066666666639</c:v>
                </c:pt>
                <c:pt idx="1154">
                  <c:v>37.289799999999978</c:v>
                </c:pt>
                <c:pt idx="1155">
                  <c:v>37.167533333333303</c:v>
                </c:pt>
                <c:pt idx="1156">
                  <c:v>37.045266666666635</c:v>
                </c:pt>
                <c:pt idx="1157">
                  <c:v>36.922999999999973</c:v>
                </c:pt>
                <c:pt idx="1158">
                  <c:v>36.813199999999973</c:v>
                </c:pt>
                <c:pt idx="1159">
                  <c:v>36.74876666666664</c:v>
                </c:pt>
                <c:pt idx="1160">
                  <c:v>36.684333333333299</c:v>
                </c:pt>
                <c:pt idx="1161">
                  <c:v>36.628066666666641</c:v>
                </c:pt>
                <c:pt idx="1162">
                  <c:v>36.579933333333308</c:v>
                </c:pt>
                <c:pt idx="1163">
                  <c:v>36.559999999999974</c:v>
                </c:pt>
                <c:pt idx="1164">
                  <c:v>36.608199999999982</c:v>
                </c:pt>
                <c:pt idx="1165">
                  <c:v>36.668533333333315</c:v>
                </c:pt>
                <c:pt idx="1166">
                  <c:v>36.72886666666664</c:v>
                </c:pt>
                <c:pt idx="1167">
                  <c:v>36.789199999999973</c:v>
                </c:pt>
                <c:pt idx="1168">
                  <c:v>36.849533333333305</c:v>
                </c:pt>
                <c:pt idx="1169">
                  <c:v>36.909866666666645</c:v>
                </c:pt>
                <c:pt idx="1170">
                  <c:v>36.970199999999977</c:v>
                </c:pt>
                <c:pt idx="1171">
                  <c:v>37.030533333333317</c:v>
                </c:pt>
                <c:pt idx="1172">
                  <c:v>37.090866666666649</c:v>
                </c:pt>
                <c:pt idx="1173">
                  <c:v>37.151199999999989</c:v>
                </c:pt>
                <c:pt idx="1174">
                  <c:v>37.211533333333321</c:v>
                </c:pt>
                <c:pt idx="1175">
                  <c:v>37.29646666666666</c:v>
                </c:pt>
                <c:pt idx="1176">
                  <c:v>37.431599999999996</c:v>
                </c:pt>
                <c:pt idx="1177">
                  <c:v>37.713733333333344</c:v>
                </c:pt>
                <c:pt idx="1178">
                  <c:v>38.127633333333328</c:v>
                </c:pt>
                <c:pt idx="1179">
                  <c:v>38.592633333333332</c:v>
                </c:pt>
                <c:pt idx="1180">
                  <c:v>39.057633333333335</c:v>
                </c:pt>
                <c:pt idx="1181">
                  <c:v>39.522633333333339</c:v>
                </c:pt>
                <c:pt idx="1182">
                  <c:v>39.987633333333335</c:v>
                </c:pt>
                <c:pt idx="1183">
                  <c:v>40.452633333333331</c:v>
                </c:pt>
                <c:pt idx="1184">
                  <c:v>40.917633333333335</c:v>
                </c:pt>
                <c:pt idx="1185">
                  <c:v>41.382633333333338</c:v>
                </c:pt>
                <c:pt idx="1186">
                  <c:v>41.847633333333334</c:v>
                </c:pt>
                <c:pt idx="1187">
                  <c:v>42.312633333333331</c:v>
                </c:pt>
                <c:pt idx="1188">
                  <c:v>42.777633333333334</c:v>
                </c:pt>
                <c:pt idx="1189">
                  <c:v>43.24263333333333</c:v>
                </c:pt>
                <c:pt idx="1190">
                  <c:v>43.707633333333327</c:v>
                </c:pt>
                <c:pt idx="1191">
                  <c:v>44.32236666666666</c:v>
                </c:pt>
                <c:pt idx="1192">
                  <c:v>45.047399999999996</c:v>
                </c:pt>
                <c:pt idx="1193">
                  <c:v>45.986799999999995</c:v>
                </c:pt>
                <c:pt idx="1194">
                  <c:v>46.877999999999993</c:v>
                </c:pt>
                <c:pt idx="1195">
                  <c:v>47.75706666666666</c:v>
                </c:pt>
                <c:pt idx="1196">
                  <c:v>48.636133333333319</c:v>
                </c:pt>
                <c:pt idx="1197">
                  <c:v>49.515199999999986</c:v>
                </c:pt>
                <c:pt idx="1198">
                  <c:v>50.394266666666653</c:v>
                </c:pt>
                <c:pt idx="1199">
                  <c:v>51.273333333333319</c:v>
                </c:pt>
                <c:pt idx="1200">
                  <c:v>52.152399999999979</c:v>
                </c:pt>
                <c:pt idx="1201">
                  <c:v>53.031466666666653</c:v>
                </c:pt>
                <c:pt idx="1202">
                  <c:v>53.910533333333319</c:v>
                </c:pt>
                <c:pt idx="1203">
                  <c:v>54.789599999999986</c:v>
                </c:pt>
                <c:pt idx="1204">
                  <c:v>55.668666666666653</c:v>
                </c:pt>
                <c:pt idx="1205">
                  <c:v>56.52313333333332</c:v>
                </c:pt>
                <c:pt idx="1206">
                  <c:v>57.327399999999983</c:v>
                </c:pt>
                <c:pt idx="1207">
                  <c:v>57.984666666666648</c:v>
                </c:pt>
                <c:pt idx="1208">
                  <c:v>58.510166666666649</c:v>
                </c:pt>
                <c:pt idx="1209">
                  <c:v>58.984566666666645</c:v>
                </c:pt>
                <c:pt idx="1210">
                  <c:v>59.458966666666647</c:v>
                </c:pt>
                <c:pt idx="1211">
                  <c:v>59.933366666666643</c:v>
                </c:pt>
                <c:pt idx="1212">
                  <c:v>60.478466666666648</c:v>
                </c:pt>
                <c:pt idx="1213">
                  <c:v>61.162966666666648</c:v>
                </c:pt>
                <c:pt idx="1214">
                  <c:v>62.043666666666653</c:v>
                </c:pt>
                <c:pt idx="1215">
                  <c:v>63.001399999999983</c:v>
                </c:pt>
                <c:pt idx="1216">
                  <c:v>64.049899999999994</c:v>
                </c:pt>
                <c:pt idx="1217">
                  <c:v>65.22863333333332</c:v>
                </c:pt>
                <c:pt idx="1218">
                  <c:v>66.444799999999987</c:v>
                </c:pt>
                <c:pt idx="1219">
                  <c:v>67.660966666666653</c:v>
                </c:pt>
                <c:pt idx="1220">
                  <c:v>68.877133333333319</c:v>
                </c:pt>
                <c:pt idx="1221">
                  <c:v>69.943566666666641</c:v>
                </c:pt>
                <c:pt idx="1222">
                  <c:v>70.899699999999982</c:v>
                </c:pt>
                <c:pt idx="1223">
                  <c:v>71.820733333333308</c:v>
                </c:pt>
                <c:pt idx="1224">
                  <c:v>72.96696666666665</c:v>
                </c:pt>
                <c:pt idx="1225">
                  <c:v>74.139833333333314</c:v>
                </c:pt>
                <c:pt idx="1226">
                  <c:v>75.312699999999964</c:v>
                </c:pt>
                <c:pt idx="1227">
                  <c:v>76.485566666666642</c:v>
                </c:pt>
                <c:pt idx="1228">
                  <c:v>77.658433333333292</c:v>
                </c:pt>
                <c:pt idx="1229">
                  <c:v>78.83129999999997</c:v>
                </c:pt>
                <c:pt idx="1230">
                  <c:v>80.00416666666662</c:v>
                </c:pt>
                <c:pt idx="1231">
                  <c:v>81.177033333333299</c:v>
                </c:pt>
                <c:pt idx="1232">
                  <c:v>82.349899999999948</c:v>
                </c:pt>
                <c:pt idx="1233">
                  <c:v>83.522766666666627</c:v>
                </c:pt>
                <c:pt idx="1234">
                  <c:v>84.695633333333276</c:v>
                </c:pt>
                <c:pt idx="1235">
                  <c:v>85.868499999999955</c:v>
                </c:pt>
                <c:pt idx="1236">
                  <c:v>87.041366666666619</c:v>
                </c:pt>
                <c:pt idx="1237">
                  <c:v>88.509899999999959</c:v>
                </c:pt>
                <c:pt idx="1238">
                  <c:v>90.594999999999956</c:v>
                </c:pt>
                <c:pt idx="1239">
                  <c:v>92.680099999999953</c:v>
                </c:pt>
                <c:pt idx="1240">
                  <c:v>94.765199999999979</c:v>
                </c:pt>
                <c:pt idx="1241">
                  <c:v>96.850299999999976</c:v>
                </c:pt>
                <c:pt idx="1242">
                  <c:v>98.864699999999957</c:v>
                </c:pt>
                <c:pt idx="1243">
                  <c:v>100.73969999999996</c:v>
                </c:pt>
                <c:pt idx="1244">
                  <c:v>102.41849999999998</c:v>
                </c:pt>
                <c:pt idx="1245">
                  <c:v>104.02026666666664</c:v>
                </c:pt>
                <c:pt idx="1246">
                  <c:v>105.53126666666665</c:v>
                </c:pt>
                <c:pt idx="1247">
                  <c:v>106.91203333333333</c:v>
                </c:pt>
                <c:pt idx="1248">
                  <c:v>108.25536666666666</c:v>
                </c:pt>
                <c:pt idx="1249">
                  <c:v>109.59869999999999</c:v>
                </c:pt>
                <c:pt idx="1250">
                  <c:v>110.94203333333333</c:v>
                </c:pt>
                <c:pt idx="1251">
                  <c:v>112.28536666666668</c:v>
                </c:pt>
                <c:pt idx="1252">
                  <c:v>113.62870000000001</c:v>
                </c:pt>
                <c:pt idx="1253">
                  <c:v>114.79276666666669</c:v>
                </c:pt>
                <c:pt idx="1254">
                  <c:v>115.73163333333336</c:v>
                </c:pt>
                <c:pt idx="1255">
                  <c:v>116.64386666666671</c:v>
                </c:pt>
                <c:pt idx="1256">
                  <c:v>117.55610000000004</c:v>
                </c:pt>
                <c:pt idx="1257">
                  <c:v>118.50693333333336</c:v>
                </c:pt>
                <c:pt idx="1258">
                  <c:v>119.55153333333337</c:v>
                </c:pt>
                <c:pt idx="1259">
                  <c:v>120.86696666666671</c:v>
                </c:pt>
                <c:pt idx="1260">
                  <c:v>122.26326666666669</c:v>
                </c:pt>
                <c:pt idx="1261">
                  <c:v>123.65956666666671</c:v>
                </c:pt>
                <c:pt idx="1262">
                  <c:v>125.05586666666669</c:v>
                </c:pt>
                <c:pt idx="1263">
                  <c:v>126.4521666666667</c:v>
                </c:pt>
                <c:pt idx="1264">
                  <c:v>127.84846666666671</c:v>
                </c:pt>
                <c:pt idx="1265">
                  <c:v>131.29733333333337</c:v>
                </c:pt>
                <c:pt idx="1266">
                  <c:v>134.74620000000004</c:v>
                </c:pt>
                <c:pt idx="1267">
                  <c:v>137.89940000000004</c:v>
                </c:pt>
                <c:pt idx="1268">
                  <c:v>140.43603333333337</c:v>
                </c:pt>
                <c:pt idx="1269">
                  <c:v>142.9726666666667</c:v>
                </c:pt>
                <c:pt idx="1270">
                  <c:v>145.50930000000008</c:v>
                </c:pt>
                <c:pt idx="1271">
                  <c:v>148.04593333333338</c:v>
                </c:pt>
                <c:pt idx="1272">
                  <c:v>150.58256666666674</c:v>
                </c:pt>
                <c:pt idx="1273">
                  <c:v>153.11920000000006</c:v>
                </c:pt>
                <c:pt idx="1274">
                  <c:v>155.65583333333342</c:v>
                </c:pt>
                <c:pt idx="1275">
                  <c:v>158.19246666666677</c:v>
                </c:pt>
                <c:pt idx="1276">
                  <c:v>160.7291000000001</c:v>
                </c:pt>
                <c:pt idx="1277">
                  <c:v>163.26573333333346</c:v>
                </c:pt>
                <c:pt idx="1278">
                  <c:v>165.80236666666679</c:v>
                </c:pt>
                <c:pt idx="1279">
                  <c:v>168.33900000000008</c:v>
                </c:pt>
                <c:pt idx="1280">
                  <c:v>170.87563333333344</c:v>
                </c:pt>
                <c:pt idx="1281">
                  <c:v>173.41226666666677</c:v>
                </c:pt>
                <c:pt idx="1282">
                  <c:v>175.94890000000012</c:v>
                </c:pt>
                <c:pt idx="1283">
                  <c:v>178.48553333333345</c:v>
                </c:pt>
                <c:pt idx="1284">
                  <c:v>181.02216666666678</c:v>
                </c:pt>
                <c:pt idx="1285">
                  <c:v>183.55880000000013</c:v>
                </c:pt>
                <c:pt idx="1286">
                  <c:v>186.09543333333346</c:v>
                </c:pt>
                <c:pt idx="1287">
                  <c:v>188.59346666666679</c:v>
                </c:pt>
                <c:pt idx="1288">
                  <c:v>190.99773333333349</c:v>
                </c:pt>
                <c:pt idx="1289">
                  <c:v>193.13116666666681</c:v>
                </c:pt>
                <c:pt idx="1290">
                  <c:v>195.18373333333346</c:v>
                </c:pt>
                <c:pt idx="1291">
                  <c:v>197.23630000000014</c:v>
                </c:pt>
                <c:pt idx="1292">
                  <c:v>199.28886666666682</c:v>
                </c:pt>
                <c:pt idx="1293">
                  <c:v>201.94650000000013</c:v>
                </c:pt>
                <c:pt idx="1294">
                  <c:v>206.16230000000013</c:v>
                </c:pt>
                <c:pt idx="1295">
                  <c:v>213.12593333333345</c:v>
                </c:pt>
                <c:pt idx="1296">
                  <c:v>220.0895666666668</c:v>
                </c:pt>
                <c:pt idx="1297">
                  <c:v>227.05320000000012</c:v>
                </c:pt>
                <c:pt idx="1298">
                  <c:v>247.02400000000009</c:v>
                </c:pt>
                <c:pt idx="1299">
                  <c:v>278.50750000000005</c:v>
                </c:pt>
                <c:pt idx="1300">
                  <c:v>309.99100000000004</c:v>
                </c:pt>
                <c:pt idx="1301">
                  <c:v>341.47450000000003</c:v>
                </c:pt>
                <c:pt idx="1302">
                  <c:v>372.95799999999997</c:v>
                </c:pt>
                <c:pt idx="1303">
                  <c:v>404.44149999999996</c:v>
                </c:pt>
                <c:pt idx="1304">
                  <c:v>435.92499999999995</c:v>
                </c:pt>
                <c:pt idx="1305">
                  <c:v>467.40849999999989</c:v>
                </c:pt>
                <c:pt idx="1306">
                  <c:v>498.89199999999988</c:v>
                </c:pt>
                <c:pt idx="1307">
                  <c:v>530.37549999999987</c:v>
                </c:pt>
                <c:pt idx="1308">
                  <c:v>561.85899999999992</c:v>
                </c:pt>
                <c:pt idx="1309">
                  <c:v>593.34249999999997</c:v>
                </c:pt>
                <c:pt idx="1310">
                  <c:v>624.82599999999991</c:v>
                </c:pt>
                <c:pt idx="1311">
                  <c:v>656.30949999999984</c:v>
                </c:pt>
                <c:pt idx="1312">
                  <c:v>687.79299999999989</c:v>
                </c:pt>
                <c:pt idx="1313">
                  <c:v>719.27649999999994</c:v>
                </c:pt>
                <c:pt idx="1314">
                  <c:v>750.76</c:v>
                </c:pt>
                <c:pt idx="1315">
                  <c:v>795.05886666666675</c:v>
                </c:pt>
                <c:pt idx="1316">
                  <c:v>839.35773333333339</c:v>
                </c:pt>
                <c:pt idx="1317">
                  <c:v>883.65660000000003</c:v>
                </c:pt>
                <c:pt idx="1318">
                  <c:v>927.95546666666667</c:v>
                </c:pt>
                <c:pt idx="1319">
                  <c:v>972.25433333333342</c:v>
                </c:pt>
                <c:pt idx="1320">
                  <c:v>1016.5532000000002</c:v>
                </c:pt>
                <c:pt idx="1321">
                  <c:v>1060.8520666666668</c:v>
                </c:pt>
                <c:pt idx="1322">
                  <c:v>1105.1509333333333</c:v>
                </c:pt>
                <c:pt idx="1323">
                  <c:v>1148.8447333333336</c:v>
                </c:pt>
                <c:pt idx="1324">
                  <c:v>1190.9803666666667</c:v>
                </c:pt>
                <c:pt idx="1325">
                  <c:v>1228.3156000000001</c:v>
                </c:pt>
                <c:pt idx="1326">
                  <c:v>1265.6508333333334</c:v>
                </c:pt>
                <c:pt idx="1327">
                  <c:v>1302.9860666666668</c:v>
                </c:pt>
                <c:pt idx="1328">
                  <c:v>1327.3141333333333</c:v>
                </c:pt>
                <c:pt idx="1329">
                  <c:v>1340.1295</c:v>
                </c:pt>
                <c:pt idx="1330">
                  <c:v>1352.9448666666665</c:v>
                </c:pt>
                <c:pt idx="1331">
                  <c:v>1363.6584</c:v>
                </c:pt>
                <c:pt idx="1332">
                  <c:v>1370.3682999999999</c:v>
                </c:pt>
                <c:pt idx="1333">
                  <c:v>1376.2714000000003</c:v>
                </c:pt>
                <c:pt idx="1334">
                  <c:v>1381.2447333333334</c:v>
                </c:pt>
                <c:pt idx="1335">
                  <c:v>1385.3531</c:v>
                </c:pt>
                <c:pt idx="1336">
                  <c:v>1389.4614666666671</c:v>
                </c:pt>
                <c:pt idx="1337">
                  <c:v>1393.5698333333337</c:v>
                </c:pt>
                <c:pt idx="1338">
                  <c:v>1397.6782000000001</c:v>
                </c:pt>
                <c:pt idx="1339">
                  <c:v>1401.7865666666671</c:v>
                </c:pt>
                <c:pt idx="1340">
                  <c:v>1402.4727000000007</c:v>
                </c:pt>
                <c:pt idx="1341">
                  <c:v>1400.7204666666671</c:v>
                </c:pt>
                <c:pt idx="1342">
                  <c:v>1396.5909333333336</c:v>
                </c:pt>
                <c:pt idx="1343">
                  <c:v>1392.4614000000001</c:v>
                </c:pt>
                <c:pt idx="1344">
                  <c:v>1388.3318666666669</c:v>
                </c:pt>
                <c:pt idx="1345">
                  <c:v>1371.3869666666667</c:v>
                </c:pt>
                <c:pt idx="1346">
                  <c:v>1354.4420666666667</c:v>
                </c:pt>
                <c:pt idx="1347">
                  <c:v>1337.4971666666668</c:v>
                </c:pt>
                <c:pt idx="1348">
                  <c:v>1320.5522666666666</c:v>
                </c:pt>
                <c:pt idx="1349">
                  <c:v>1302.9345333333333</c:v>
                </c:pt>
                <c:pt idx="1350">
                  <c:v>1284.3530666666666</c:v>
                </c:pt>
                <c:pt idx="1351">
                  <c:v>1264.6715333333332</c:v>
                </c:pt>
                <c:pt idx="1352">
                  <c:v>1242.2813666666664</c:v>
                </c:pt>
                <c:pt idx="1353">
                  <c:v>1216.5352666666663</c:v>
                </c:pt>
                <c:pt idx="1354">
                  <c:v>1190.7891666666665</c:v>
                </c:pt>
                <c:pt idx="1355">
                  <c:v>1165.0430666666664</c:v>
                </c:pt>
                <c:pt idx="1356">
                  <c:v>1139.2969666666663</c:v>
                </c:pt>
                <c:pt idx="1357">
                  <c:v>1113.5508666666663</c:v>
                </c:pt>
                <c:pt idx="1358">
                  <c:v>1087.8047666666662</c:v>
                </c:pt>
                <c:pt idx="1359">
                  <c:v>1062.0586666666663</c:v>
                </c:pt>
                <c:pt idx="1360">
                  <c:v>1035.9854666666663</c:v>
                </c:pt>
                <c:pt idx="1361">
                  <c:v>1007.5465333333328</c:v>
                </c:pt>
                <c:pt idx="1362">
                  <c:v>983.11123333333285</c:v>
                </c:pt>
                <c:pt idx="1363">
                  <c:v>959.48273333333282</c:v>
                </c:pt>
                <c:pt idx="1364">
                  <c:v>936.78399999999954</c:v>
                </c:pt>
                <c:pt idx="1365">
                  <c:v>914.95023333333268</c:v>
                </c:pt>
                <c:pt idx="1366">
                  <c:v>893.11646666666604</c:v>
                </c:pt>
                <c:pt idx="1367">
                  <c:v>871.28269999999952</c:v>
                </c:pt>
                <c:pt idx="1368">
                  <c:v>849.28049999999951</c:v>
                </c:pt>
                <c:pt idx="1369">
                  <c:v>826.87279999999976</c:v>
                </c:pt>
                <c:pt idx="1370">
                  <c:v>807.50329999999985</c:v>
                </c:pt>
                <c:pt idx="1371">
                  <c:v>790.3988333333333</c:v>
                </c:pt>
                <c:pt idx="1372">
                  <c:v>775.51653333333343</c:v>
                </c:pt>
                <c:pt idx="1373">
                  <c:v>760.36013333333358</c:v>
                </c:pt>
                <c:pt idx="1374">
                  <c:v>744.81326666666678</c:v>
                </c:pt>
                <c:pt idx="1375">
                  <c:v>728.78090000000032</c:v>
                </c:pt>
                <c:pt idx="1376">
                  <c:v>711.8773333333337</c:v>
                </c:pt>
                <c:pt idx="1377">
                  <c:v>694.58613333333369</c:v>
                </c:pt>
                <c:pt idx="1378">
                  <c:v>676.80236666666679</c:v>
                </c:pt>
                <c:pt idx="1379">
                  <c:v>659.12856666666676</c:v>
                </c:pt>
                <c:pt idx="1380">
                  <c:v>642.1407333333334</c:v>
                </c:pt>
                <c:pt idx="1381">
                  <c:v>626.11516666666671</c:v>
                </c:pt>
                <c:pt idx="1382">
                  <c:v>612.66120000000012</c:v>
                </c:pt>
                <c:pt idx="1383">
                  <c:v>602.33623333333333</c:v>
                </c:pt>
                <c:pt idx="1384">
                  <c:v>591.75623333333328</c:v>
                </c:pt>
                <c:pt idx="1385">
                  <c:v>580.83489999999995</c:v>
                </c:pt>
                <c:pt idx="1386">
                  <c:v>569.57629999999995</c:v>
                </c:pt>
                <c:pt idx="1387">
                  <c:v>558.07109999999989</c:v>
                </c:pt>
                <c:pt idx="1388">
                  <c:v>546.3359999999999</c:v>
                </c:pt>
                <c:pt idx="1389">
                  <c:v>534.38720000000001</c:v>
                </c:pt>
                <c:pt idx="1390">
                  <c:v>522.62406666666664</c:v>
                </c:pt>
                <c:pt idx="1391">
                  <c:v>515.11786666666671</c:v>
                </c:pt>
                <c:pt idx="1392">
                  <c:v>507.38893333333328</c:v>
                </c:pt>
                <c:pt idx="1393">
                  <c:v>499.41203333333328</c:v>
                </c:pt>
                <c:pt idx="1394">
                  <c:v>491.05423333333334</c:v>
                </c:pt>
                <c:pt idx="1395">
                  <c:v>482.45469999999995</c:v>
                </c:pt>
                <c:pt idx="1396">
                  <c:v>473.65576666666652</c:v>
                </c:pt>
                <c:pt idx="1397">
                  <c:v>464.72493333333318</c:v>
                </c:pt>
                <c:pt idx="1398">
                  <c:v>455.79219999999992</c:v>
                </c:pt>
                <c:pt idx="1399">
                  <c:v>447.25186666666667</c:v>
                </c:pt>
                <c:pt idx="1400">
                  <c:v>439.0955666666668</c:v>
                </c:pt>
                <c:pt idx="1401">
                  <c:v>431.11260000000016</c:v>
                </c:pt>
                <c:pt idx="1402">
                  <c:v>423.28476666666677</c:v>
                </c:pt>
                <c:pt idx="1403">
                  <c:v>415.73103333333347</c:v>
                </c:pt>
                <c:pt idx="1404">
                  <c:v>408.56776666666684</c:v>
                </c:pt>
                <c:pt idx="1405">
                  <c:v>401.89000000000016</c:v>
                </c:pt>
                <c:pt idx="1406">
                  <c:v>396.08343333333352</c:v>
                </c:pt>
                <c:pt idx="1407">
                  <c:v>390.66450000000026</c:v>
                </c:pt>
                <c:pt idx="1408">
                  <c:v>385.62213333333347</c:v>
                </c:pt>
                <c:pt idx="1409">
                  <c:v>380.22186666666687</c:v>
                </c:pt>
                <c:pt idx="1410">
                  <c:v>373.81560000000013</c:v>
                </c:pt>
                <c:pt idx="1411">
                  <c:v>367.54713333333342</c:v>
                </c:pt>
                <c:pt idx="1412">
                  <c:v>361.41570000000013</c:v>
                </c:pt>
                <c:pt idx="1413">
                  <c:v>355.51120000000009</c:v>
                </c:pt>
                <c:pt idx="1414">
                  <c:v>349.86173333333335</c:v>
                </c:pt>
                <c:pt idx="1415">
                  <c:v>344.55360000000007</c:v>
                </c:pt>
                <c:pt idx="1416">
                  <c:v>339.58273333333346</c:v>
                </c:pt>
                <c:pt idx="1417">
                  <c:v>334.85846666666674</c:v>
                </c:pt>
                <c:pt idx="1418">
                  <c:v>330.36410000000006</c:v>
                </c:pt>
                <c:pt idx="1419">
                  <c:v>325.0218000000001</c:v>
                </c:pt>
                <c:pt idx="1420">
                  <c:v>319.50943333333339</c:v>
                </c:pt>
                <c:pt idx="1421">
                  <c:v>314.20769999999993</c:v>
                </c:pt>
                <c:pt idx="1422">
                  <c:v>309.12869999999992</c:v>
                </c:pt>
                <c:pt idx="1423">
                  <c:v>304.29766666666649</c:v>
                </c:pt>
                <c:pt idx="1424">
                  <c:v>299.84753333333322</c:v>
                </c:pt>
                <c:pt idx="1425">
                  <c:v>295.63913333333323</c:v>
                </c:pt>
                <c:pt idx="1426">
                  <c:v>291.63013333333322</c:v>
                </c:pt>
                <c:pt idx="1427">
                  <c:v>287.75303333333329</c:v>
                </c:pt>
                <c:pt idx="1428">
                  <c:v>284.04626666666661</c:v>
                </c:pt>
                <c:pt idx="1429">
                  <c:v>280.35260000000005</c:v>
                </c:pt>
                <c:pt idx="1430">
                  <c:v>276.65893333333338</c:v>
                </c:pt>
                <c:pt idx="1431">
                  <c:v>272.96526666666676</c:v>
                </c:pt>
                <c:pt idx="1432">
                  <c:v>269.27160000000009</c:v>
                </c:pt>
                <c:pt idx="1433">
                  <c:v>265.57793333333342</c:v>
                </c:pt>
                <c:pt idx="1434">
                  <c:v>261.88056666666677</c:v>
                </c:pt>
                <c:pt idx="1435">
                  <c:v>258.09870000000012</c:v>
                </c:pt>
                <c:pt idx="1436">
                  <c:v>254.23280000000011</c:v>
                </c:pt>
                <c:pt idx="1437">
                  <c:v>250.29376666666673</c:v>
                </c:pt>
                <c:pt idx="1438">
                  <c:v>246.4499000000001</c:v>
                </c:pt>
                <c:pt idx="1439">
                  <c:v>243.45420000000004</c:v>
                </c:pt>
                <c:pt idx="1440">
                  <c:v>241.65973333333335</c:v>
                </c:pt>
                <c:pt idx="1441">
                  <c:v>239.80366666666671</c:v>
                </c:pt>
                <c:pt idx="1442">
                  <c:v>237.94760000000002</c:v>
                </c:pt>
                <c:pt idx="1443">
                  <c:v>236.07106666666667</c:v>
                </c:pt>
                <c:pt idx="1444">
                  <c:v>234.11299999999994</c:v>
                </c:pt>
                <c:pt idx="1445">
                  <c:v>232.08393333333328</c:v>
                </c:pt>
                <c:pt idx="1446">
                  <c:v>230.05486666666656</c:v>
                </c:pt>
                <c:pt idx="1447">
                  <c:v>228.02579999999992</c:v>
                </c:pt>
                <c:pt idx="1448">
                  <c:v>225.98666666666662</c:v>
                </c:pt>
                <c:pt idx="1449">
                  <c:v>224.91859999999994</c:v>
                </c:pt>
                <c:pt idx="1450">
                  <c:v>224.0321999999999</c:v>
                </c:pt>
                <c:pt idx="1451">
                  <c:v>223.11599999999993</c:v>
                </c:pt>
                <c:pt idx="1452">
                  <c:v>222.13063333333326</c:v>
                </c:pt>
                <c:pt idx="1453">
                  <c:v>221.0862333333333</c:v>
                </c:pt>
                <c:pt idx="1454">
                  <c:v>220.04183333333324</c:v>
                </c:pt>
                <c:pt idx="1455">
                  <c:v>218.97786666666664</c:v>
                </c:pt>
                <c:pt idx="1456">
                  <c:v>217.85523333333333</c:v>
                </c:pt>
                <c:pt idx="1457">
                  <c:v>216.73260000000002</c:v>
                </c:pt>
                <c:pt idx="1458">
                  <c:v>215.60996666666668</c:v>
                </c:pt>
                <c:pt idx="1459">
                  <c:v>214.48733333333337</c:v>
                </c:pt>
                <c:pt idx="1460">
                  <c:v>213.3647</c:v>
                </c:pt>
                <c:pt idx="1461">
                  <c:v>212.21290000000002</c:v>
                </c:pt>
                <c:pt idx="1462">
                  <c:v>210.93526666666671</c:v>
                </c:pt>
                <c:pt idx="1463">
                  <c:v>209.64796666666672</c:v>
                </c:pt>
                <c:pt idx="1464">
                  <c:v>208.36436666666668</c:v>
                </c:pt>
                <c:pt idx="1465">
                  <c:v>207.16526666666667</c:v>
                </c:pt>
                <c:pt idx="1466">
                  <c:v>206.05019999999999</c:v>
                </c:pt>
                <c:pt idx="1467">
                  <c:v>205.00826666666666</c:v>
                </c:pt>
                <c:pt idx="1468">
                  <c:v>203.98716666666661</c:v>
                </c:pt>
                <c:pt idx="1469">
                  <c:v>203.03866666666661</c:v>
                </c:pt>
                <c:pt idx="1470">
                  <c:v>201.49003333333329</c:v>
                </c:pt>
                <c:pt idx="1471">
                  <c:v>197.30646666666658</c:v>
                </c:pt>
                <c:pt idx="1472">
                  <c:v>192.15143333333327</c:v>
                </c:pt>
                <c:pt idx="1473">
                  <c:v>186.88883333333331</c:v>
                </c:pt>
                <c:pt idx="1474">
                  <c:v>181.7077666666666</c:v>
                </c:pt>
                <c:pt idx="1475">
                  <c:v>176.59769999999995</c:v>
                </c:pt>
                <c:pt idx="1476">
                  <c:v>171.48763333333329</c:v>
                </c:pt>
                <c:pt idx="1477">
                  <c:v>166.37756666666664</c:v>
                </c:pt>
                <c:pt idx="1478">
                  <c:v>161.2775666666667</c:v>
                </c:pt>
                <c:pt idx="1479">
                  <c:v>156.26813333333334</c:v>
                </c:pt>
                <c:pt idx="1480">
                  <c:v>151.38853333333336</c:v>
                </c:pt>
                <c:pt idx="1481">
                  <c:v>146.53873333333337</c:v>
                </c:pt>
                <c:pt idx="1482">
                  <c:v>141.75810000000001</c:v>
                </c:pt>
                <c:pt idx="1483">
                  <c:v>137.03650000000002</c:v>
                </c:pt>
                <c:pt idx="1484">
                  <c:v>132.2841</c:v>
                </c:pt>
                <c:pt idx="1485">
                  <c:v>127.54113333333331</c:v>
                </c:pt>
                <c:pt idx="1486">
                  <c:v>122.83159999999998</c:v>
                </c:pt>
                <c:pt idx="1487">
                  <c:v>118.12206666666664</c:v>
                </c:pt>
                <c:pt idx="1488">
                  <c:v>113.41253333333331</c:v>
                </c:pt>
                <c:pt idx="1489">
                  <c:v>108.70299999999997</c:v>
                </c:pt>
                <c:pt idx="1490">
                  <c:v>103.99346666666663</c:v>
                </c:pt>
                <c:pt idx="1491">
                  <c:v>99.313100000000006</c:v>
                </c:pt>
                <c:pt idx="1492">
                  <c:v>94.758566666666695</c:v>
                </c:pt>
                <c:pt idx="1493">
                  <c:v>90.21370000000006</c:v>
                </c:pt>
                <c:pt idx="1494">
                  <c:v>85.668833333333424</c:v>
                </c:pt>
                <c:pt idx="1495">
                  <c:v>81.123966666666746</c:v>
                </c:pt>
                <c:pt idx="1496">
                  <c:v>76.579100000000054</c:v>
                </c:pt>
                <c:pt idx="1497">
                  <c:v>72.034233333333347</c:v>
                </c:pt>
                <c:pt idx="1498">
                  <c:v>67.489366666666655</c:v>
                </c:pt>
                <c:pt idx="1499">
                  <c:v>62.944499999999977</c:v>
                </c:pt>
                <c:pt idx="1500">
                  <c:v>59.082299999999982</c:v>
                </c:pt>
                <c:pt idx="1501">
                  <c:v>57.916633333333316</c:v>
                </c:pt>
                <c:pt idx="1502">
                  <c:v>57.722433333333321</c:v>
                </c:pt>
                <c:pt idx="1503">
                  <c:v>57.656266666666646</c:v>
                </c:pt>
                <c:pt idx="1504">
                  <c:v>57.590099999999985</c:v>
                </c:pt>
                <c:pt idx="1505">
                  <c:v>57.523933333333311</c:v>
                </c:pt>
                <c:pt idx="1506">
                  <c:v>57.457766666666643</c:v>
                </c:pt>
                <c:pt idx="1507">
                  <c:v>57.391599999999976</c:v>
                </c:pt>
                <c:pt idx="1508">
                  <c:v>57.325433333333308</c:v>
                </c:pt>
                <c:pt idx="1509">
                  <c:v>57.259266666666647</c:v>
                </c:pt>
                <c:pt idx="1510">
                  <c:v>57.193099999999973</c:v>
                </c:pt>
                <c:pt idx="1511">
                  <c:v>57.126933333333312</c:v>
                </c:pt>
                <c:pt idx="1512">
                  <c:v>57.060766666666638</c:v>
                </c:pt>
                <c:pt idx="1513">
                  <c:v>56.994599999999977</c:v>
                </c:pt>
                <c:pt idx="1514">
                  <c:v>56.959233333333309</c:v>
                </c:pt>
                <c:pt idx="1515">
                  <c:v>56.933999999999976</c:v>
                </c:pt>
                <c:pt idx="1516">
                  <c:v>56.959233333333309</c:v>
                </c:pt>
                <c:pt idx="1517">
                  <c:v>56.984466666666648</c:v>
                </c:pt>
                <c:pt idx="1518">
                  <c:v>57.009699999999981</c:v>
                </c:pt>
                <c:pt idx="1519">
                  <c:v>57.221866666666649</c:v>
                </c:pt>
                <c:pt idx="1520">
                  <c:v>59.095633333333318</c:v>
                </c:pt>
                <c:pt idx="1521">
                  <c:v>62.462666666666649</c:v>
                </c:pt>
                <c:pt idx="1522">
                  <c:v>65.829699999999974</c:v>
                </c:pt>
                <c:pt idx="1523">
                  <c:v>69.196733333333313</c:v>
                </c:pt>
                <c:pt idx="1524">
                  <c:v>72.563766666666652</c:v>
                </c:pt>
                <c:pt idx="1525">
                  <c:v>75.930799999999991</c:v>
                </c:pt>
                <c:pt idx="1526">
                  <c:v>79.29783333333333</c:v>
                </c:pt>
                <c:pt idx="1527">
                  <c:v>82.664866666666668</c:v>
                </c:pt>
                <c:pt idx="1528">
                  <c:v>86.031899999999993</c:v>
                </c:pt>
                <c:pt idx="1529">
                  <c:v>89.398933333333332</c:v>
                </c:pt>
                <c:pt idx="1530">
                  <c:v>92.765966666666657</c:v>
                </c:pt>
                <c:pt idx="1531">
                  <c:v>96.13300000000001</c:v>
                </c:pt>
                <c:pt idx="1532">
                  <c:v>99.500033333333334</c:v>
                </c:pt>
                <c:pt idx="1533">
                  <c:v>102.86706666666669</c:v>
                </c:pt>
                <c:pt idx="1534">
                  <c:v>106.21353333333334</c:v>
                </c:pt>
                <c:pt idx="1535">
                  <c:v>108.49526666666667</c:v>
                </c:pt>
                <c:pt idx="1536">
                  <c:v>110.43586666666668</c:v>
                </c:pt>
                <c:pt idx="1537">
                  <c:v>112.24226666666668</c:v>
                </c:pt>
                <c:pt idx="1538">
                  <c:v>114.04866666666668</c:v>
                </c:pt>
                <c:pt idx="1539">
                  <c:v>115.8550666666667</c:v>
                </c:pt>
                <c:pt idx="1540">
                  <c:v>117.6614666666667</c:v>
                </c:pt>
                <c:pt idx="1541">
                  <c:v>119.46786666666669</c:v>
                </c:pt>
                <c:pt idx="1542">
                  <c:v>121.27426666666672</c:v>
                </c:pt>
                <c:pt idx="1543">
                  <c:v>123.08066666666672</c:v>
                </c:pt>
                <c:pt idx="1544">
                  <c:v>124.88706666666671</c:v>
                </c:pt>
                <c:pt idx="1545">
                  <c:v>126.69346666666674</c:v>
                </c:pt>
                <c:pt idx="1546">
                  <c:v>128.4746333333334</c:v>
                </c:pt>
                <c:pt idx="1547">
                  <c:v>130.25580000000005</c:v>
                </c:pt>
                <c:pt idx="1548">
                  <c:v>132.03696666666673</c:v>
                </c:pt>
                <c:pt idx="1549">
                  <c:v>133.63120000000006</c:v>
                </c:pt>
                <c:pt idx="1550">
                  <c:v>133.56383333333341</c:v>
                </c:pt>
                <c:pt idx="1551">
                  <c:v>132.00320000000008</c:v>
                </c:pt>
                <c:pt idx="1552">
                  <c:v>130.44256666666675</c:v>
                </c:pt>
                <c:pt idx="1553">
                  <c:v>128.88193333333342</c:v>
                </c:pt>
                <c:pt idx="1554">
                  <c:v>127.32130000000009</c:v>
                </c:pt>
                <c:pt idx="1555">
                  <c:v>125.76066666666676</c:v>
                </c:pt>
                <c:pt idx="1556">
                  <c:v>124.20003333333344</c:v>
                </c:pt>
                <c:pt idx="1557">
                  <c:v>122.63940000000008</c:v>
                </c:pt>
                <c:pt idx="1558">
                  <c:v>121.07876666666675</c:v>
                </c:pt>
                <c:pt idx="1559">
                  <c:v>119.51813333333342</c:v>
                </c:pt>
                <c:pt idx="1560">
                  <c:v>117.95750000000008</c:v>
                </c:pt>
                <c:pt idx="1561">
                  <c:v>116.39686666666674</c:v>
                </c:pt>
                <c:pt idx="1562">
                  <c:v>114.83623333333341</c:v>
                </c:pt>
                <c:pt idx="1563">
                  <c:v>113.27560000000008</c:v>
                </c:pt>
                <c:pt idx="1564">
                  <c:v>111.73553333333341</c:v>
                </c:pt>
                <c:pt idx="1565">
                  <c:v>111.26020000000007</c:v>
                </c:pt>
                <c:pt idx="1566">
                  <c:v>111.12600000000006</c:v>
                </c:pt>
                <c:pt idx="1567">
                  <c:v>112.02453333333339</c:v>
                </c:pt>
                <c:pt idx="1568">
                  <c:v>113.10483333333337</c:v>
                </c:pt>
                <c:pt idx="1569">
                  <c:v>114.06280000000002</c:v>
                </c:pt>
                <c:pt idx="1570">
                  <c:v>114.96460000000002</c:v>
                </c:pt>
                <c:pt idx="1571">
                  <c:v>115.86640000000001</c:v>
                </c:pt>
                <c:pt idx="1572">
                  <c:v>116.76819999999999</c:v>
                </c:pt>
                <c:pt idx="1573">
                  <c:v>117.66999999999999</c:v>
                </c:pt>
                <c:pt idx="1574">
                  <c:v>118.57179999999997</c:v>
                </c:pt>
                <c:pt idx="1575">
                  <c:v>119.47359999999996</c:v>
                </c:pt>
                <c:pt idx="1576">
                  <c:v>120.37539999999994</c:v>
                </c:pt>
                <c:pt idx="1577">
                  <c:v>121.27719999999994</c:v>
                </c:pt>
                <c:pt idx="1578">
                  <c:v>122.17899999999995</c:v>
                </c:pt>
                <c:pt idx="1579">
                  <c:v>123.08079999999994</c:v>
                </c:pt>
                <c:pt idx="1580">
                  <c:v>123.98259999999992</c:v>
                </c:pt>
                <c:pt idx="1581">
                  <c:v>124.88439999999993</c:v>
                </c:pt>
                <c:pt idx="1582">
                  <c:v>125.78619999999994</c:v>
                </c:pt>
                <c:pt idx="1583">
                  <c:v>126.68799999999993</c:v>
                </c:pt>
                <c:pt idx="1584">
                  <c:v>127.58979999999994</c:v>
                </c:pt>
                <c:pt idx="1585">
                  <c:v>128.49159999999992</c:v>
                </c:pt>
                <c:pt idx="1586">
                  <c:v>129.39339999999996</c:v>
                </c:pt>
                <c:pt idx="1587">
                  <c:v>130.29519999999994</c:v>
                </c:pt>
                <c:pt idx="1588">
                  <c:v>131.19699999999995</c:v>
                </c:pt>
                <c:pt idx="1589">
                  <c:v>132.09879999999993</c:v>
                </c:pt>
                <c:pt idx="1590">
                  <c:v>133.00059999999993</c:v>
                </c:pt>
                <c:pt idx="1591">
                  <c:v>133.90239999999991</c:v>
                </c:pt>
                <c:pt idx="1592">
                  <c:v>134.80419999999992</c:v>
                </c:pt>
                <c:pt idx="1593">
                  <c:v>135.70599999999993</c:v>
                </c:pt>
                <c:pt idx="1594">
                  <c:v>136.60779999999994</c:v>
                </c:pt>
                <c:pt idx="1595">
                  <c:v>137.50959999999995</c:v>
                </c:pt>
                <c:pt idx="1596">
                  <c:v>138.41139999999996</c:v>
                </c:pt>
                <c:pt idx="1597">
                  <c:v>138.41466666666662</c:v>
                </c:pt>
                <c:pt idx="1598">
                  <c:v>138.23616666666661</c:v>
                </c:pt>
                <c:pt idx="1599">
                  <c:v>138.17999999999995</c:v>
                </c:pt>
                <c:pt idx="1600">
                  <c:v>138.2200333333333</c:v>
                </c:pt>
                <c:pt idx="1601">
                  <c:v>138.26006666666663</c:v>
                </c:pt>
                <c:pt idx="1602">
                  <c:v>138.30009999999996</c:v>
                </c:pt>
                <c:pt idx="1603">
                  <c:v>138.34013333333328</c:v>
                </c:pt>
                <c:pt idx="1604">
                  <c:v>138.38016666666664</c:v>
                </c:pt>
                <c:pt idx="1605">
                  <c:v>138.42019999999997</c:v>
                </c:pt>
                <c:pt idx="1606">
                  <c:v>138.46023333333329</c:v>
                </c:pt>
                <c:pt idx="1607">
                  <c:v>138.50026666666662</c:v>
                </c:pt>
                <c:pt idx="1608">
                  <c:v>138.54029999999997</c:v>
                </c:pt>
                <c:pt idx="1609">
                  <c:v>138.77669999999995</c:v>
                </c:pt>
                <c:pt idx="1610">
                  <c:v>139.17993333333328</c:v>
                </c:pt>
                <c:pt idx="1611">
                  <c:v>139.81303333333329</c:v>
                </c:pt>
                <c:pt idx="1612">
                  <c:v>140.44613333333331</c:v>
                </c:pt>
                <c:pt idx="1613">
                  <c:v>141.07923333333329</c:v>
                </c:pt>
                <c:pt idx="1614">
                  <c:v>141.71233333333331</c:v>
                </c:pt>
                <c:pt idx="1615">
                  <c:v>142.34543333333329</c:v>
                </c:pt>
                <c:pt idx="1616">
                  <c:v>142.9785333333333</c:v>
                </c:pt>
                <c:pt idx="1617">
                  <c:v>143.61163333333329</c:v>
                </c:pt>
                <c:pt idx="1618">
                  <c:v>144.2447333333333</c:v>
                </c:pt>
                <c:pt idx="1619">
                  <c:v>144.87783333333329</c:v>
                </c:pt>
                <c:pt idx="1620">
                  <c:v>145.5109333333333</c:v>
                </c:pt>
                <c:pt idx="1621">
                  <c:v>146.14403333333328</c:v>
                </c:pt>
                <c:pt idx="1622">
                  <c:v>146.7771333333333</c:v>
                </c:pt>
                <c:pt idx="1623">
                  <c:v>147.41023333333325</c:v>
                </c:pt>
                <c:pt idx="1624">
                  <c:v>149.52973333333327</c:v>
                </c:pt>
                <c:pt idx="1625">
                  <c:v>151.64923333333326</c:v>
                </c:pt>
                <c:pt idx="1626">
                  <c:v>153.7687333333333</c:v>
                </c:pt>
                <c:pt idx="1627">
                  <c:v>155.88823333333326</c:v>
                </c:pt>
                <c:pt idx="1628">
                  <c:v>158.00773333333331</c:v>
                </c:pt>
                <c:pt idx="1629">
                  <c:v>160.12723333333329</c:v>
                </c:pt>
                <c:pt idx="1630">
                  <c:v>162.20669999999998</c:v>
                </c:pt>
                <c:pt idx="1631">
                  <c:v>164.28616666666665</c:v>
                </c:pt>
                <c:pt idx="1632">
                  <c:v>166.36563333333334</c:v>
                </c:pt>
                <c:pt idx="1633">
                  <c:v>168.44509999999997</c:v>
                </c:pt>
                <c:pt idx="1634">
                  <c:v>170.52456666666666</c:v>
                </c:pt>
                <c:pt idx="1635">
                  <c:v>172.60403333333335</c:v>
                </c:pt>
                <c:pt idx="1636">
                  <c:v>174.68350000000001</c:v>
                </c:pt>
                <c:pt idx="1637">
                  <c:v>176.7629666666667</c:v>
                </c:pt>
                <c:pt idx="1638">
                  <c:v>178.84243333333336</c:v>
                </c:pt>
                <c:pt idx="1639">
                  <c:v>180.72553333333335</c:v>
                </c:pt>
                <c:pt idx="1640">
                  <c:v>182.44180000000003</c:v>
                </c:pt>
                <c:pt idx="1641">
                  <c:v>183.92820000000003</c:v>
                </c:pt>
                <c:pt idx="1642">
                  <c:v>185.49786666666668</c:v>
                </c:pt>
                <c:pt idx="1643">
                  <c:v>187.09900000000002</c:v>
                </c:pt>
                <c:pt idx="1644">
                  <c:v>188.70013333333335</c:v>
                </c:pt>
                <c:pt idx="1645">
                  <c:v>191.33410000000001</c:v>
                </c:pt>
                <c:pt idx="1646">
                  <c:v>195.22116666666668</c:v>
                </c:pt>
                <c:pt idx="1647">
                  <c:v>200.13733333333332</c:v>
                </c:pt>
                <c:pt idx="1648">
                  <c:v>208.08706666666663</c:v>
                </c:pt>
                <c:pt idx="1649">
                  <c:v>216.68289999999996</c:v>
                </c:pt>
                <c:pt idx="1650">
                  <c:v>225.95259999999996</c:v>
                </c:pt>
                <c:pt idx="1651">
                  <c:v>235.22229999999996</c:v>
                </c:pt>
                <c:pt idx="1652">
                  <c:v>244.49199999999999</c:v>
                </c:pt>
                <c:pt idx="1653">
                  <c:v>253.76169999999996</c:v>
                </c:pt>
                <c:pt idx="1654">
                  <c:v>261.54499999999996</c:v>
                </c:pt>
                <c:pt idx="1655">
                  <c:v>269.32829999999996</c:v>
                </c:pt>
                <c:pt idx="1656">
                  <c:v>277.11160000000001</c:v>
                </c:pt>
                <c:pt idx="1657">
                  <c:v>284.89490000000001</c:v>
                </c:pt>
                <c:pt idx="1658">
                  <c:v>292.67819999999995</c:v>
                </c:pt>
                <c:pt idx="1659">
                  <c:v>300.4615</c:v>
                </c:pt>
                <c:pt idx="1660">
                  <c:v>314.03319999999991</c:v>
                </c:pt>
                <c:pt idx="1661">
                  <c:v>333.84426666666667</c:v>
                </c:pt>
                <c:pt idx="1662">
                  <c:v>354.78606666666661</c:v>
                </c:pt>
                <c:pt idx="1663">
                  <c:v>375.72786666666667</c:v>
                </c:pt>
                <c:pt idx="1664">
                  <c:v>396.66966666666667</c:v>
                </c:pt>
                <c:pt idx="1665">
                  <c:v>417.61146666666667</c:v>
                </c:pt>
                <c:pt idx="1666">
                  <c:v>438.55326666666673</c:v>
                </c:pt>
                <c:pt idx="1667">
                  <c:v>459.49506666666673</c:v>
                </c:pt>
                <c:pt idx="1668">
                  <c:v>480.43686666666679</c:v>
                </c:pt>
                <c:pt idx="1669">
                  <c:v>501.37866666666679</c:v>
                </c:pt>
                <c:pt idx="1670">
                  <c:v>522.32046666666679</c:v>
                </c:pt>
                <c:pt idx="1671">
                  <c:v>543.26226666666673</c:v>
                </c:pt>
                <c:pt idx="1672">
                  <c:v>564.12080000000014</c:v>
                </c:pt>
                <c:pt idx="1673">
                  <c:v>584.94786666666676</c:v>
                </c:pt>
                <c:pt idx="1674">
                  <c:v>605.77493333333348</c:v>
                </c:pt>
                <c:pt idx="1675">
                  <c:v>625.56916666666677</c:v>
                </c:pt>
                <c:pt idx="1676">
                  <c:v>644.11030000000017</c:v>
                </c:pt>
                <c:pt idx="1677">
                  <c:v>661.62233333333336</c:v>
                </c:pt>
                <c:pt idx="1678">
                  <c:v>676.10080000000016</c:v>
                </c:pt>
                <c:pt idx="1679">
                  <c:v>689.93316666666681</c:v>
                </c:pt>
                <c:pt idx="1680">
                  <c:v>703.09166666666681</c:v>
                </c:pt>
                <c:pt idx="1681">
                  <c:v>716.25016666666681</c:v>
                </c:pt>
                <c:pt idx="1682">
                  <c:v>729.40866666666682</c:v>
                </c:pt>
                <c:pt idx="1683">
                  <c:v>742.56716666666682</c:v>
                </c:pt>
                <c:pt idx="1684">
                  <c:v>755.72566666666683</c:v>
                </c:pt>
                <c:pt idx="1685">
                  <c:v>768.88416666666683</c:v>
                </c:pt>
                <c:pt idx="1686">
                  <c:v>788.81570000000022</c:v>
                </c:pt>
                <c:pt idx="1687">
                  <c:v>807.46890000000008</c:v>
                </c:pt>
                <c:pt idx="1688">
                  <c:v>817.99473333333344</c:v>
                </c:pt>
                <c:pt idx="1689">
                  <c:v>825.45163333333358</c:v>
                </c:pt>
                <c:pt idx="1690">
                  <c:v>826.02400000000011</c:v>
                </c:pt>
                <c:pt idx="1691">
                  <c:v>820.35700000000008</c:v>
                </c:pt>
                <c:pt idx="1692">
                  <c:v>812.68983333333347</c:v>
                </c:pt>
                <c:pt idx="1693">
                  <c:v>805.02266666666685</c:v>
                </c:pt>
                <c:pt idx="1694">
                  <c:v>797.35550000000012</c:v>
                </c:pt>
                <c:pt idx="1695">
                  <c:v>789.51186666666683</c:v>
                </c:pt>
                <c:pt idx="1696">
                  <c:v>781.45943333333355</c:v>
                </c:pt>
                <c:pt idx="1697">
                  <c:v>772.78720000000021</c:v>
                </c:pt>
                <c:pt idx="1698">
                  <c:v>763.40503333333356</c:v>
                </c:pt>
                <c:pt idx="1699">
                  <c:v>753.19573333333358</c:v>
                </c:pt>
                <c:pt idx="1700">
                  <c:v>742.5477000000003</c:v>
                </c:pt>
                <c:pt idx="1701">
                  <c:v>731.8996666666668</c:v>
                </c:pt>
                <c:pt idx="1702">
                  <c:v>721.25163333333353</c:v>
                </c:pt>
                <c:pt idx="1703">
                  <c:v>710.55590000000018</c:v>
                </c:pt>
                <c:pt idx="1704">
                  <c:v>699.86016666666706</c:v>
                </c:pt>
                <c:pt idx="1705">
                  <c:v>689.1644333333337</c:v>
                </c:pt>
                <c:pt idx="1706">
                  <c:v>678.46870000000047</c:v>
                </c:pt>
                <c:pt idx="1707">
                  <c:v>667.1252000000004</c:v>
                </c:pt>
                <c:pt idx="1708">
                  <c:v>654.45230000000015</c:v>
                </c:pt>
                <c:pt idx="1709">
                  <c:v>641.7793999999999</c:v>
                </c:pt>
                <c:pt idx="1710">
                  <c:v>629.10649999999987</c:v>
                </c:pt>
                <c:pt idx="1711">
                  <c:v>616.43359999999996</c:v>
                </c:pt>
                <c:pt idx="1712">
                  <c:v>603.76069999999993</c:v>
                </c:pt>
                <c:pt idx="1713">
                  <c:v>591.0877999999999</c:v>
                </c:pt>
                <c:pt idx="1714">
                  <c:v>578.07466666666676</c:v>
                </c:pt>
                <c:pt idx="1715">
                  <c:v>565.0615333333335</c:v>
                </c:pt>
                <c:pt idx="1716">
                  <c:v>545.27536666666686</c:v>
                </c:pt>
                <c:pt idx="1717">
                  <c:v>526.7675333333334</c:v>
                </c:pt>
                <c:pt idx="1718">
                  <c:v>515.82793333333348</c:v>
                </c:pt>
                <c:pt idx="1719">
                  <c:v>507.33136666666672</c:v>
                </c:pt>
                <c:pt idx="1720">
                  <c:v>499.93093333333343</c:v>
                </c:pt>
                <c:pt idx="1721">
                  <c:v>492.05176666666671</c:v>
                </c:pt>
                <c:pt idx="1722">
                  <c:v>484.68173333333345</c:v>
                </c:pt>
                <c:pt idx="1723">
                  <c:v>476.67413333333337</c:v>
                </c:pt>
                <c:pt idx="1724">
                  <c:v>468.28136666666677</c:v>
                </c:pt>
                <c:pt idx="1725">
                  <c:v>459.71266666666668</c:v>
                </c:pt>
                <c:pt idx="1726">
                  <c:v>451.3527666666667</c:v>
                </c:pt>
                <c:pt idx="1727">
                  <c:v>443.61266666666671</c:v>
                </c:pt>
                <c:pt idx="1728">
                  <c:v>436.58250000000004</c:v>
                </c:pt>
                <c:pt idx="1729">
                  <c:v>430.37946666666664</c:v>
                </c:pt>
                <c:pt idx="1730">
                  <c:v>424.56406666666663</c:v>
                </c:pt>
                <c:pt idx="1731">
                  <c:v>418.25119999999987</c:v>
                </c:pt>
                <c:pt idx="1732">
                  <c:v>411.53893333333315</c:v>
                </c:pt>
                <c:pt idx="1733">
                  <c:v>404.62873333333312</c:v>
                </c:pt>
                <c:pt idx="1734">
                  <c:v>397.71853333333326</c:v>
                </c:pt>
                <c:pt idx="1735">
                  <c:v>390.80833333333322</c:v>
                </c:pt>
                <c:pt idx="1736">
                  <c:v>383.89813333333331</c:v>
                </c:pt>
                <c:pt idx="1737">
                  <c:v>377.63569999999999</c:v>
                </c:pt>
                <c:pt idx="1738">
                  <c:v>372.70266666666674</c:v>
                </c:pt>
                <c:pt idx="1739">
                  <c:v>367.76963333333333</c:v>
                </c:pt>
                <c:pt idx="1740">
                  <c:v>362.83660000000015</c:v>
                </c:pt>
                <c:pt idx="1741">
                  <c:v>357.90356666666679</c:v>
                </c:pt>
                <c:pt idx="1742">
                  <c:v>352.97053333333344</c:v>
                </c:pt>
                <c:pt idx="1743">
                  <c:v>348.03750000000019</c:v>
                </c:pt>
                <c:pt idx="1744">
                  <c:v>343.44470000000018</c:v>
                </c:pt>
                <c:pt idx="1745">
                  <c:v>338.85190000000023</c:v>
                </c:pt>
                <c:pt idx="1746">
                  <c:v>334.25910000000016</c:v>
                </c:pt>
                <c:pt idx="1747">
                  <c:v>329.66630000000015</c:v>
                </c:pt>
                <c:pt idx="1748">
                  <c:v>325.6326333333335</c:v>
                </c:pt>
                <c:pt idx="1749">
                  <c:v>322.2248666666668</c:v>
                </c:pt>
                <c:pt idx="1750">
                  <c:v>318.81710000000015</c:v>
                </c:pt>
                <c:pt idx="1751">
                  <c:v>315.88806666666682</c:v>
                </c:pt>
                <c:pt idx="1752">
                  <c:v>313.31933333333353</c:v>
                </c:pt>
                <c:pt idx="1753">
                  <c:v>311.38816666666685</c:v>
                </c:pt>
                <c:pt idx="1754">
                  <c:v>309.84216666666686</c:v>
                </c:pt>
                <c:pt idx="1755">
                  <c:v>308.64856666666685</c:v>
                </c:pt>
                <c:pt idx="1756">
                  <c:v>307.45496666666685</c:v>
                </c:pt>
                <c:pt idx="1757">
                  <c:v>306.26136666666679</c:v>
                </c:pt>
                <c:pt idx="1758">
                  <c:v>305.06776666666684</c:v>
                </c:pt>
                <c:pt idx="1759">
                  <c:v>303.87416666666678</c:v>
                </c:pt>
                <c:pt idx="1760">
                  <c:v>302.7316666666668</c:v>
                </c:pt>
                <c:pt idx="1761">
                  <c:v>302.08663333333345</c:v>
                </c:pt>
                <c:pt idx="1762">
                  <c:v>301.84100000000018</c:v>
                </c:pt>
                <c:pt idx="1763">
                  <c:v>301.97556666666685</c:v>
                </c:pt>
                <c:pt idx="1764">
                  <c:v>302.29513333333347</c:v>
                </c:pt>
                <c:pt idx="1765">
                  <c:v>303.21050000000014</c:v>
                </c:pt>
                <c:pt idx="1766">
                  <c:v>306.18100000000015</c:v>
                </c:pt>
                <c:pt idx="1767">
                  <c:v>309.15150000000011</c:v>
                </c:pt>
                <c:pt idx="1768">
                  <c:v>312.12200000000007</c:v>
                </c:pt>
                <c:pt idx="1769">
                  <c:v>315.09250000000003</c:v>
                </c:pt>
                <c:pt idx="1770">
                  <c:v>317.53783333333342</c:v>
                </c:pt>
                <c:pt idx="1771">
                  <c:v>319.9351333333334</c:v>
                </c:pt>
                <c:pt idx="1772">
                  <c:v>322.33243333333337</c:v>
                </c:pt>
                <c:pt idx="1773">
                  <c:v>324.7297333333334</c:v>
                </c:pt>
                <c:pt idx="1774">
                  <c:v>327.12703333333337</c:v>
                </c:pt>
                <c:pt idx="1775">
                  <c:v>329.5243333333334</c:v>
                </c:pt>
                <c:pt idx="1776">
                  <c:v>331.92163333333338</c:v>
                </c:pt>
                <c:pt idx="1777">
                  <c:v>334.31893333333335</c:v>
                </c:pt>
                <c:pt idx="1778">
                  <c:v>336.71623333333338</c:v>
                </c:pt>
                <c:pt idx="1779">
                  <c:v>339.02546666666672</c:v>
                </c:pt>
                <c:pt idx="1780">
                  <c:v>340.73013333333336</c:v>
                </c:pt>
                <c:pt idx="1781">
                  <c:v>341.96450000000004</c:v>
                </c:pt>
                <c:pt idx="1782">
                  <c:v>342.2118333333334</c:v>
                </c:pt>
                <c:pt idx="1783">
                  <c:v>342.04220000000004</c:v>
                </c:pt>
                <c:pt idx="1784">
                  <c:v>341.51370000000009</c:v>
                </c:pt>
                <c:pt idx="1785">
                  <c:v>340.6914000000001</c:v>
                </c:pt>
                <c:pt idx="1786">
                  <c:v>339.6031333333334</c:v>
                </c:pt>
                <c:pt idx="1787">
                  <c:v>338.32090000000011</c:v>
                </c:pt>
                <c:pt idx="1788">
                  <c:v>336.84710000000013</c:v>
                </c:pt>
                <c:pt idx="1789">
                  <c:v>335.11770000000013</c:v>
                </c:pt>
                <c:pt idx="1790">
                  <c:v>333.1366000000001</c:v>
                </c:pt>
                <c:pt idx="1791">
                  <c:v>330.97210000000013</c:v>
                </c:pt>
                <c:pt idx="1792">
                  <c:v>328.63710000000009</c:v>
                </c:pt>
                <c:pt idx="1793">
                  <c:v>325.99900000000014</c:v>
                </c:pt>
                <c:pt idx="1794">
                  <c:v>322.98883333333345</c:v>
                </c:pt>
                <c:pt idx="1795">
                  <c:v>319.09653333333341</c:v>
                </c:pt>
                <c:pt idx="1796">
                  <c:v>312.97800000000007</c:v>
                </c:pt>
                <c:pt idx="1797">
                  <c:v>306.76983333333339</c:v>
                </c:pt>
                <c:pt idx="1798">
                  <c:v>300.48256666666668</c:v>
                </c:pt>
                <c:pt idx="1799">
                  <c:v>294.11670000000009</c:v>
                </c:pt>
                <c:pt idx="1800">
                  <c:v>288.19786666666664</c:v>
                </c:pt>
                <c:pt idx="1801">
                  <c:v>282.24943333333334</c:v>
                </c:pt>
                <c:pt idx="1802">
                  <c:v>276.21426666666667</c:v>
                </c:pt>
                <c:pt idx="1803">
                  <c:v>270.04536666666667</c:v>
                </c:pt>
                <c:pt idx="1804">
                  <c:v>263.86743333333328</c:v>
                </c:pt>
                <c:pt idx="1805">
                  <c:v>257.68949999999995</c:v>
                </c:pt>
                <c:pt idx="1806">
                  <c:v>251.51156666666657</c:v>
                </c:pt>
                <c:pt idx="1807">
                  <c:v>245.33363333333324</c:v>
                </c:pt>
                <c:pt idx="1808">
                  <c:v>239.15569999999988</c:v>
                </c:pt>
                <c:pt idx="1809">
                  <c:v>233.06583333333322</c:v>
                </c:pt>
                <c:pt idx="1810">
                  <c:v>227.58053333333322</c:v>
                </c:pt>
                <c:pt idx="1811">
                  <c:v>222.56553333333324</c:v>
                </c:pt>
                <c:pt idx="1812">
                  <c:v>218.52763333333323</c:v>
                </c:pt>
                <c:pt idx="1813">
                  <c:v>214.79339999999993</c:v>
                </c:pt>
                <c:pt idx="1814">
                  <c:v>211.41803333333323</c:v>
                </c:pt>
                <c:pt idx="1815">
                  <c:v>208.33646666666661</c:v>
                </c:pt>
                <c:pt idx="1816">
                  <c:v>205.52086666666662</c:v>
                </c:pt>
                <c:pt idx="1817">
                  <c:v>202.89923333333334</c:v>
                </c:pt>
                <c:pt idx="1818">
                  <c:v>200.46916666666669</c:v>
                </c:pt>
                <c:pt idx="1819">
                  <c:v>198.27593333333337</c:v>
                </c:pt>
                <c:pt idx="1820">
                  <c:v>196.31563333333344</c:v>
                </c:pt>
                <c:pt idx="1821">
                  <c:v>194.47343333333345</c:v>
                </c:pt>
                <c:pt idx="1822">
                  <c:v>192.74600000000009</c:v>
                </c:pt>
                <c:pt idx="1823">
                  <c:v>191.18710000000004</c:v>
                </c:pt>
                <c:pt idx="1824">
                  <c:v>189.80600000000001</c:v>
                </c:pt>
                <c:pt idx="1825">
                  <c:v>188.69273333333334</c:v>
                </c:pt>
              </c:numCache>
            </c:numRef>
          </c:yVal>
          <c:smooth val="1"/>
          <c:extLst>
            <c:ext xmlns:c16="http://schemas.microsoft.com/office/drawing/2014/chart" uri="{C3380CC4-5D6E-409C-BE32-E72D297353CC}">
              <c16:uniqueId val="{00000001-D7E3-4ED0-93F0-385DBABC8A3D}"/>
            </c:ext>
          </c:extLst>
        </c:ser>
        <c:dLbls>
          <c:showLegendKey val="0"/>
          <c:showVal val="0"/>
          <c:showCatName val="0"/>
          <c:showSerName val="0"/>
          <c:showPercent val="0"/>
          <c:showBubbleSize val="0"/>
        </c:dLbls>
        <c:axId val="1946234063"/>
        <c:axId val="1946234543"/>
      </c:scatterChart>
      <c:valAx>
        <c:axId val="1946234063"/>
        <c:scaling>
          <c:orientation val="minMax"/>
          <c:max val="35800"/>
          <c:min val="34000"/>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Time (days)</a:t>
                </a:r>
              </a:p>
            </c:rich>
          </c:tx>
          <c:layout>
            <c:manualLayout>
              <c:xMode val="edge"/>
              <c:yMode val="edge"/>
              <c:x val="0.48707839550359244"/>
              <c:y val="0.8901799533368753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6234543"/>
        <c:crosses val="autoZero"/>
        <c:crossBetween val="midCat"/>
        <c:majorUnit val="365"/>
      </c:valAx>
      <c:valAx>
        <c:axId val="1946234543"/>
        <c:scaling>
          <c:orientation val="minMax"/>
          <c:max val="3000"/>
          <c:min val="0"/>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Flow (m3/s)</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317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6234063"/>
        <c:crosses val="autoZero"/>
        <c:crossBetween val="midCat"/>
      </c:valAx>
      <c:spPr>
        <a:noFill/>
        <a:ln>
          <a:noFill/>
        </a:ln>
        <a:effectLst/>
      </c:spPr>
    </c:plotArea>
    <c:legend>
      <c:legendPos val="b"/>
      <c:layout>
        <c:manualLayout>
          <c:xMode val="edge"/>
          <c:yMode val="edge"/>
          <c:x val="0.23171777872849417"/>
          <c:y val="7.1282563525479736E-2"/>
          <c:w val="0.12818890735047495"/>
          <c:h val="0.18094467414347548"/>
        </c:manualLayout>
      </c:layout>
      <c:overlay val="0"/>
      <c:spPr>
        <a:solidFill>
          <a:schemeClr val="lt1"/>
        </a:solidFill>
        <a:ln w="19050" cap="flat" cmpd="sng" algn="ctr">
          <a:solidFill>
            <a:schemeClr val="accent6"/>
          </a:solidFill>
          <a:prstDash val="solid"/>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sz="7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0.26557</cdr:x>
      <cdr:y>0.29758</cdr:y>
    </cdr:from>
    <cdr:to>
      <cdr:x>0.5402</cdr:x>
      <cdr:y>1</cdr:y>
    </cdr:to>
    <cdr:sp macro="" textlink="">
      <cdr:nvSpPr>
        <cdr:cNvPr id="2" name="TextBox 1">
          <a:extLst xmlns:a="http://schemas.openxmlformats.org/drawingml/2006/main">
            <a:ext uri="{FF2B5EF4-FFF2-40B4-BE49-F238E27FC236}">
              <a16:creationId xmlns:a16="http://schemas.microsoft.com/office/drawing/2014/main" id="{7C7D97A4-A830-1622-4140-C2419607C757}"/>
            </a:ext>
          </a:extLst>
        </cdr:cNvPr>
        <cdr:cNvSpPr txBox="1"/>
      </cdr:nvSpPr>
      <cdr:spPr>
        <a:xfrm xmlns:a="http://schemas.openxmlformats.org/drawingml/2006/main">
          <a:off x="884257" y="5849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7CAD2-FAA5-4E56-83F5-CED3DE90FE30}"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E5542-33C3-4721-8F70-2FBC445A74A2}" type="slidenum">
              <a:rPr lang="en-US" smtClean="0"/>
              <a:t>‹#›</a:t>
            </a:fld>
            <a:endParaRPr lang="en-US"/>
          </a:p>
        </p:txBody>
      </p:sp>
    </p:spTree>
    <p:extLst>
      <p:ext uri="{BB962C8B-B14F-4D97-AF65-F5344CB8AC3E}">
        <p14:creationId xmlns:p14="http://schemas.microsoft.com/office/powerpoint/2010/main" val="421043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E5542-33C3-4721-8F70-2FBC445A74A2}" type="slidenum">
              <a:rPr lang="en-US" smtClean="0"/>
              <a:t>1</a:t>
            </a:fld>
            <a:endParaRPr lang="en-US"/>
          </a:p>
        </p:txBody>
      </p:sp>
    </p:spTree>
    <p:extLst>
      <p:ext uri="{BB962C8B-B14F-4D97-AF65-F5344CB8AC3E}">
        <p14:creationId xmlns:p14="http://schemas.microsoft.com/office/powerpoint/2010/main" val="377948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984C5F1-A7CC-4543-A9E1-03AE90CCFC28}" type="datetimeFigureOut">
              <a:rPr lang="en-US" smtClean="0"/>
              <a:t>4/18/2025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AFAA7E6-2F21-4620-97CD-E36A24D4502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41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4C5F1-A7CC-4543-A9E1-03AE90CCFC28}"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1123877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4C5F1-A7CC-4543-A9E1-03AE90CCFC28}"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220630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4C5F1-A7CC-4543-A9E1-03AE90CCFC28}"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182372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4C5F1-A7CC-4543-A9E1-03AE90CCFC28}"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AA7E6-2F21-4620-97CD-E36A24D4502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8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4C5F1-A7CC-4543-A9E1-03AE90CCFC28}"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359202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4C5F1-A7CC-4543-A9E1-03AE90CCFC28}"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119968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4C5F1-A7CC-4543-A9E1-03AE90CCFC28}"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122577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C5F1-A7CC-4543-A9E1-03AE90CCFC28}"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376698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4C5F1-A7CC-4543-A9E1-03AE90CCFC28}"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2118513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4C5F1-A7CC-4543-A9E1-03AE90CCFC28}"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AA7E6-2F21-4620-97CD-E36A24D4502B}" type="slidenum">
              <a:rPr lang="en-US" smtClean="0"/>
              <a:t>‹#›</a:t>
            </a:fld>
            <a:endParaRPr lang="en-US"/>
          </a:p>
        </p:txBody>
      </p:sp>
    </p:spTree>
    <p:extLst>
      <p:ext uri="{BB962C8B-B14F-4D97-AF65-F5344CB8AC3E}">
        <p14:creationId xmlns:p14="http://schemas.microsoft.com/office/powerpoint/2010/main" val="31731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984C5F1-A7CC-4543-A9E1-03AE90CCFC28}" type="datetimeFigureOut">
              <a:rPr lang="en-US" smtClean="0"/>
              <a:t>4/18/2025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AFAA7E6-2F21-4620-97CD-E36A24D4502B}" type="slidenum">
              <a:rPr lang="en-US" smtClean="0"/>
              <a:t>‹#›</a:t>
            </a:fld>
            <a:endParaRPr lang="en-US"/>
          </a:p>
        </p:txBody>
      </p:sp>
    </p:spTree>
    <p:extLst>
      <p:ext uri="{BB962C8B-B14F-4D97-AF65-F5344CB8AC3E}">
        <p14:creationId xmlns:p14="http://schemas.microsoft.com/office/powerpoint/2010/main" val="4059360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chart" Target="../charts/chart1.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chart" Target="../charts/chart2.xml"/><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7A9EF-88AA-2C5F-36C6-050FA487062F}"/>
              </a:ext>
            </a:extLst>
          </p:cNvPr>
          <p:cNvSpPr>
            <a:spLocks noGrp="1"/>
          </p:cNvSpPr>
          <p:nvPr>
            <p:ph type="title"/>
          </p:nvPr>
        </p:nvSpPr>
        <p:spPr>
          <a:xfrm>
            <a:off x="62752" y="62752"/>
            <a:ext cx="12057529" cy="1208075"/>
          </a:xfrm>
          <a:solidFill>
            <a:schemeClr val="bg1">
              <a:lumMod val="95000"/>
            </a:schemeClr>
          </a:solidFill>
        </p:spPr>
        <p:txBody>
          <a:bodyPr>
            <a:noAutofit/>
          </a:bodyPr>
          <a:lstStyle/>
          <a:p>
            <a:pPr algn="ctr"/>
            <a:br>
              <a:rPr lang="en-US" sz="2000" b="1" dirty="0">
                <a:solidFill>
                  <a:schemeClr val="tx2"/>
                </a:solidFill>
              </a:rPr>
            </a:br>
            <a:r>
              <a:rPr lang="en-US" sz="2000" b="1" dirty="0">
                <a:solidFill>
                  <a:schemeClr val="tx2"/>
                </a:solidFill>
              </a:rPr>
              <a:t>Estimation of Spatial Distribution of Long-term Groundwater Recharge Variability over Ethiopia</a:t>
            </a:r>
            <a:br>
              <a:rPr lang="en-US" sz="2000" dirty="0">
                <a:solidFill>
                  <a:schemeClr val="tx2"/>
                </a:solidFill>
              </a:rPr>
            </a:br>
            <a:r>
              <a:rPr lang="en-US" sz="2000" dirty="0">
                <a:solidFill>
                  <a:schemeClr val="tx2"/>
                </a:solidFill>
              </a:rPr>
              <a:t>                  </a:t>
            </a:r>
            <a:r>
              <a:rPr lang="en-US" sz="1400" dirty="0">
                <a:solidFill>
                  <a:schemeClr val="tx2"/>
                </a:solidFill>
              </a:rPr>
              <a:t>Mekuanent Muluneh Finsa</a:t>
            </a:r>
            <a:r>
              <a:rPr lang="en-US" sz="1400" baseline="30000" dirty="0">
                <a:solidFill>
                  <a:schemeClr val="tx2"/>
                </a:solidFill>
              </a:rPr>
              <a:t>1,2</a:t>
            </a:r>
            <a:r>
              <a:rPr lang="en-US" sz="1400" dirty="0">
                <a:solidFill>
                  <a:schemeClr val="tx2"/>
                </a:solidFill>
              </a:rPr>
              <a:t>* and Jiří Bruthans</a:t>
            </a:r>
            <a:r>
              <a:rPr lang="en-US" sz="1400" baseline="30000" dirty="0">
                <a:solidFill>
                  <a:schemeClr val="tx2"/>
                </a:solidFill>
              </a:rPr>
              <a:t>1</a:t>
            </a:r>
            <a:br>
              <a:rPr lang="en-US" sz="1400" dirty="0">
                <a:solidFill>
                  <a:schemeClr val="tx2"/>
                </a:solidFill>
              </a:rPr>
            </a:br>
            <a:r>
              <a:rPr lang="en-US" sz="1400" dirty="0">
                <a:solidFill>
                  <a:schemeClr val="tx2"/>
                </a:solidFill>
              </a:rPr>
              <a:t>1 Institute of Hydrogeology, Engineering Geology and Applied Geophysics, Charles University, 128 44 Prague, Czech Republic </a:t>
            </a:r>
            <a:br>
              <a:rPr lang="en-US" sz="1400" dirty="0">
                <a:solidFill>
                  <a:schemeClr val="tx2"/>
                </a:solidFill>
              </a:rPr>
            </a:br>
            <a:r>
              <a:rPr lang="en-US" sz="1400" dirty="0">
                <a:solidFill>
                  <a:schemeClr val="tx2"/>
                </a:solidFill>
              </a:rPr>
              <a:t>2 Water Resource Research Center, Arba Minch University, Arba Minch P.O. Box 21, Ethiopia</a:t>
            </a:r>
            <a:br>
              <a:rPr lang="en-US" sz="2000" dirty="0"/>
            </a:br>
            <a:endParaRPr lang="en-US" sz="2000" dirty="0"/>
          </a:p>
        </p:txBody>
      </p:sp>
      <p:sp>
        <p:nvSpPr>
          <p:cNvPr id="5" name="Text Placeholder 4">
            <a:extLst>
              <a:ext uri="{FF2B5EF4-FFF2-40B4-BE49-F238E27FC236}">
                <a16:creationId xmlns:a16="http://schemas.microsoft.com/office/drawing/2014/main" id="{8E34336E-6ADC-7CE8-D0FB-49F801FAF656}"/>
              </a:ext>
            </a:extLst>
          </p:cNvPr>
          <p:cNvSpPr>
            <a:spLocks noGrp="1"/>
          </p:cNvSpPr>
          <p:nvPr>
            <p:ph type="body" idx="1"/>
          </p:nvPr>
        </p:nvSpPr>
        <p:spPr>
          <a:xfrm>
            <a:off x="62752" y="1272988"/>
            <a:ext cx="6024010" cy="1215904"/>
          </a:xfrm>
          <a:solidFill>
            <a:schemeClr val="accent4">
              <a:lumMod val="20000"/>
              <a:lumOff val="80000"/>
            </a:schemeClr>
          </a:solidFill>
        </p:spPr>
        <p:txBody>
          <a:bodyPr>
            <a:normAutofit/>
          </a:bodyPr>
          <a:lstStyle/>
          <a:p>
            <a:pPr marL="171450" indent="-171450">
              <a:lnSpc>
                <a:spcPct val="100000"/>
              </a:lnSpc>
              <a:buFont typeface="Arial" panose="020B0604020202020204" pitchFamily="34" charset="0"/>
              <a:buChar char="•"/>
            </a:pPr>
            <a:endParaRPr lang="en-US" sz="1200" b="0" dirty="0">
              <a:solidFill>
                <a:schemeClr val="tx2"/>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1000" b="0" dirty="0">
                <a:solidFill>
                  <a:schemeClr val="tx2"/>
                </a:solidFill>
                <a:latin typeface="Arial" panose="020B0604020202020204" pitchFamily="34" charset="0"/>
                <a:cs typeface="Arial" panose="020B0604020202020204" pitchFamily="34" charset="0"/>
              </a:rPr>
              <a:t>Data  scarcity is a major challenge in water resource management in Ethiopia</a:t>
            </a:r>
          </a:p>
          <a:p>
            <a:pPr marL="171450" indent="-171450">
              <a:lnSpc>
                <a:spcPct val="100000"/>
              </a:lnSpc>
              <a:buFont typeface="Arial" panose="020B0604020202020204" pitchFamily="34" charset="0"/>
              <a:buChar char="•"/>
            </a:pPr>
            <a:r>
              <a:rPr lang="en-US" sz="1000" b="0" dirty="0">
                <a:solidFill>
                  <a:schemeClr val="tx2"/>
                </a:solidFill>
                <a:latin typeface="Arial" panose="020B0604020202020204" pitchFamily="34" charset="0"/>
                <a:cs typeface="Arial" panose="020B0604020202020204" pitchFamily="34" charset="0"/>
              </a:rPr>
              <a:t> Baseflow, which is sustained throughout the year, and rainfall estimations are better represented in the study area.</a:t>
            </a:r>
            <a:r>
              <a:rPr lang="en-US" sz="1000" b="0" dirty="0">
                <a:solidFill>
                  <a:schemeClr val="tx2"/>
                </a:solidFill>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000" b="0" dirty="0">
                <a:solidFill>
                  <a:schemeClr val="tx2"/>
                </a:solidFill>
                <a:latin typeface="Arial" panose="020B0604020202020204" pitchFamily="34" charset="0"/>
                <a:ea typeface="Calibri" panose="020F0502020204030204" pitchFamily="34" charset="0"/>
                <a:cs typeface="Arial" panose="020B0604020202020204" pitchFamily="34" charset="0"/>
              </a:rPr>
              <a:t>Significant correlation exists between the long-term mean precipitation and the long-term mean stream runoff/ baseflow per unit of area</a:t>
            </a:r>
            <a:endParaRPr lang="en-US" sz="1000" b="0" dirty="0">
              <a:solidFill>
                <a:schemeClr val="tx2"/>
              </a:solidFill>
            </a:endParaRPr>
          </a:p>
        </p:txBody>
      </p:sp>
      <p:sp>
        <p:nvSpPr>
          <p:cNvPr id="6" name="Content Placeholder 5">
            <a:extLst>
              <a:ext uri="{FF2B5EF4-FFF2-40B4-BE49-F238E27FC236}">
                <a16:creationId xmlns:a16="http://schemas.microsoft.com/office/drawing/2014/main" id="{E527B9FB-E5C7-F586-3FDC-C579F368CC16}"/>
              </a:ext>
            </a:extLst>
          </p:cNvPr>
          <p:cNvSpPr>
            <a:spLocks noGrp="1"/>
          </p:cNvSpPr>
          <p:nvPr>
            <p:ph sz="half" idx="2"/>
          </p:nvPr>
        </p:nvSpPr>
        <p:spPr>
          <a:xfrm>
            <a:off x="71991" y="2488892"/>
            <a:ext cx="6044875" cy="4280708"/>
          </a:xfrm>
          <a:solidFill>
            <a:schemeClr val="accent5">
              <a:lumMod val="40000"/>
              <a:lumOff val="60000"/>
            </a:schemeClr>
          </a:solidFill>
        </p:spPr>
        <p:txBody>
          <a:bodyPr/>
          <a:lstStyle/>
          <a:p>
            <a:endParaRPr lang="en-US" dirty="0"/>
          </a:p>
          <a:p>
            <a:endParaRPr lang="en-US" dirty="0"/>
          </a:p>
        </p:txBody>
      </p:sp>
      <p:sp>
        <p:nvSpPr>
          <p:cNvPr id="7" name="Text Placeholder 6">
            <a:extLst>
              <a:ext uri="{FF2B5EF4-FFF2-40B4-BE49-F238E27FC236}">
                <a16:creationId xmlns:a16="http://schemas.microsoft.com/office/drawing/2014/main" id="{647B4E0E-D1BF-CBC6-FB2C-7269604F4311}"/>
              </a:ext>
            </a:extLst>
          </p:cNvPr>
          <p:cNvSpPr>
            <a:spLocks noGrp="1"/>
          </p:cNvSpPr>
          <p:nvPr>
            <p:ph type="body" sz="quarter" idx="3"/>
          </p:nvPr>
        </p:nvSpPr>
        <p:spPr>
          <a:xfrm>
            <a:off x="6057900" y="1272988"/>
            <a:ext cx="6062109" cy="1087181"/>
          </a:xfrm>
          <a:solidFill>
            <a:schemeClr val="accent5">
              <a:lumMod val="40000"/>
              <a:lumOff val="60000"/>
            </a:schemeClr>
          </a:solidFill>
        </p:spPr>
        <p:txBody>
          <a:bodyPr>
            <a:normAutofit/>
          </a:bodyPr>
          <a:lstStyle/>
          <a:p>
            <a:pPr algn="just"/>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analysis demonstrates a strong correlation between precipitation and baseflow in favorable regions, highlighting precipitation as the primary driver of recharge, modulated by local geological and hydrological conditions. These findings underscore the importance of tailored, localized water management strategies for Ethiopia’s diverse hydrological conditions. They provide critical insights for improving water security, supporting sustainable groundwater utilization, and enhancing resilience in climate variability, particularly for the country’s rain-fed agricultural systems.</a:t>
            </a:r>
            <a:endParaRPr lang="en-US" sz="1100" b="0" dirty="0">
              <a:solidFill>
                <a:schemeClr val="tx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D4017C60-1F1E-E5AE-2DC3-40E975F769B1}"/>
              </a:ext>
            </a:extLst>
          </p:cNvPr>
          <p:cNvSpPr>
            <a:spLocks noGrp="1"/>
          </p:cNvSpPr>
          <p:nvPr>
            <p:ph sz="quarter" idx="4"/>
          </p:nvPr>
        </p:nvSpPr>
        <p:spPr>
          <a:xfrm>
            <a:off x="6078767" y="2342526"/>
            <a:ext cx="6033247" cy="4432918"/>
          </a:xfrm>
          <a:solidFill>
            <a:schemeClr val="accent4">
              <a:lumMod val="20000"/>
              <a:lumOff val="80000"/>
            </a:schemeClr>
          </a:solidFill>
        </p:spPr>
        <p:txBody>
          <a:bodyPr/>
          <a:lstStyle/>
          <a:p>
            <a:pPr marL="45720" indent="0">
              <a:buNone/>
            </a:pPr>
            <a:r>
              <a:rPr lang="en-US" dirty="0"/>
              <a:t> </a:t>
            </a:r>
          </a:p>
          <a:p>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 indent="0">
              <a:buNone/>
            </a:pPr>
            <a:endParaRPr lang="en-US"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 indent="0">
              <a:buNone/>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relationship between mean precipitation data in the grid and specific total runoff</a:t>
            </a:r>
          </a:p>
          <a:p>
            <a:pPr marL="45720" indent="0">
              <a:buNone/>
            </a:pPr>
            <a:endParaRPr lang="en-US"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 indent="0">
              <a:buNone/>
            </a:pPr>
            <a:endParaRPr lang="en-US"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 indent="0">
              <a:buNone/>
            </a:pPr>
            <a:endParaRPr lang="en-US"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 indent="0">
              <a:buNone/>
            </a:pPr>
            <a:endParaRPr lang="en-US"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Recharge</a:t>
            </a:r>
            <a:r>
              <a:rPr lang="en-US" sz="105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Estimation</a:t>
            </a:r>
            <a:endParaRPr lang="en-US" sz="12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6BF6865-8B72-AFBC-3516-B36411355717}"/>
              </a:ext>
            </a:extLst>
          </p:cNvPr>
          <p:cNvSpPr/>
          <p:nvPr/>
        </p:nvSpPr>
        <p:spPr>
          <a:xfrm>
            <a:off x="71991" y="1277855"/>
            <a:ext cx="1253894" cy="1920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dirty="0"/>
          </a:p>
          <a:p>
            <a:pPr algn="ctr"/>
            <a:r>
              <a:rPr lang="en-US" sz="1600" dirty="0"/>
              <a:t>Introduction</a:t>
            </a:r>
          </a:p>
          <a:p>
            <a:pPr algn="ctr"/>
            <a:endParaRPr lang="en-US" sz="1600" dirty="0"/>
          </a:p>
        </p:txBody>
      </p:sp>
      <p:pic>
        <p:nvPicPr>
          <p:cNvPr id="1026" name="Picture 2" descr="Czech Development Agency - UJP PRAHA a.s.">
            <a:extLst>
              <a:ext uri="{FF2B5EF4-FFF2-40B4-BE49-F238E27FC236}">
                <a16:creationId xmlns:a16="http://schemas.microsoft.com/office/drawing/2014/main" id="{95F27987-176E-499E-1033-90A255781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3227" y="888368"/>
            <a:ext cx="1272236" cy="388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rles University - Wikipedia">
            <a:extLst>
              <a:ext uri="{FF2B5EF4-FFF2-40B4-BE49-F238E27FC236}">
                <a16:creationId xmlns:a16="http://schemas.microsoft.com/office/drawing/2014/main" id="{1399AB58-258F-21E7-5EEC-F159E4C13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4709" y="64768"/>
            <a:ext cx="405160" cy="4069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AF869256-AFC5-18A0-02AC-F2FF027777F2}"/>
              </a:ext>
            </a:extLst>
          </p:cNvPr>
          <p:cNvSpPr/>
          <p:nvPr/>
        </p:nvSpPr>
        <p:spPr>
          <a:xfrm>
            <a:off x="62752" y="2486731"/>
            <a:ext cx="1365725" cy="19905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dirty="0"/>
          </a:p>
          <a:p>
            <a:pPr algn="ctr"/>
            <a:r>
              <a:rPr lang="en-US" sz="1600" dirty="0"/>
              <a:t>Methodology</a:t>
            </a:r>
          </a:p>
          <a:p>
            <a:pPr algn="ctr"/>
            <a:endParaRPr lang="en-US" sz="1600" dirty="0"/>
          </a:p>
        </p:txBody>
      </p:sp>
      <p:sp>
        <p:nvSpPr>
          <p:cNvPr id="12" name="Rectangle: Rounded Corners 11">
            <a:extLst>
              <a:ext uri="{FF2B5EF4-FFF2-40B4-BE49-F238E27FC236}">
                <a16:creationId xmlns:a16="http://schemas.microsoft.com/office/drawing/2014/main" id="{1212BF50-8AED-3909-33E6-553260EB0837}"/>
              </a:ext>
            </a:extLst>
          </p:cNvPr>
          <p:cNvSpPr/>
          <p:nvPr/>
        </p:nvSpPr>
        <p:spPr>
          <a:xfrm>
            <a:off x="6096000" y="2318250"/>
            <a:ext cx="849993" cy="18004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dirty="0"/>
          </a:p>
          <a:p>
            <a:r>
              <a:rPr lang="en-US" sz="1600" dirty="0"/>
              <a:t>Results</a:t>
            </a:r>
          </a:p>
          <a:p>
            <a:pPr algn="ctr"/>
            <a:endParaRPr lang="en-US" sz="1600" dirty="0"/>
          </a:p>
        </p:txBody>
      </p:sp>
      <p:sp>
        <p:nvSpPr>
          <p:cNvPr id="13" name="Rectangle: Rounded Corners 12">
            <a:extLst>
              <a:ext uri="{FF2B5EF4-FFF2-40B4-BE49-F238E27FC236}">
                <a16:creationId xmlns:a16="http://schemas.microsoft.com/office/drawing/2014/main" id="{8D3886F4-EE40-B526-D396-DBDBC3273547}"/>
              </a:ext>
            </a:extLst>
          </p:cNvPr>
          <p:cNvSpPr/>
          <p:nvPr/>
        </p:nvSpPr>
        <p:spPr>
          <a:xfrm>
            <a:off x="6063541" y="1197264"/>
            <a:ext cx="951542" cy="19021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400" dirty="0"/>
          </a:p>
          <a:p>
            <a:r>
              <a:rPr lang="en-US" sz="1400" dirty="0"/>
              <a:t>Summary</a:t>
            </a:r>
          </a:p>
          <a:p>
            <a:pPr algn="ctr"/>
            <a:endParaRPr lang="en-US" sz="1400" dirty="0"/>
          </a:p>
        </p:txBody>
      </p:sp>
      <p:pic>
        <p:nvPicPr>
          <p:cNvPr id="18" name="Picture 17">
            <a:extLst>
              <a:ext uri="{FF2B5EF4-FFF2-40B4-BE49-F238E27FC236}">
                <a16:creationId xmlns:a16="http://schemas.microsoft.com/office/drawing/2014/main" id="{29FE6301-5A34-E927-3E1B-E6A6EFAC02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1187" y="2474304"/>
            <a:ext cx="3775567" cy="3718792"/>
          </a:xfrm>
          <a:prstGeom prst="rect">
            <a:avLst/>
          </a:prstGeom>
          <a:noFill/>
          <a:ln>
            <a:no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6FA65A7-7B7B-7EB9-1722-7251CDDF0BE1}"/>
                  </a:ext>
                </a:extLst>
              </p:cNvPr>
              <p:cNvSpPr txBox="1"/>
              <p:nvPr/>
            </p:nvSpPr>
            <p:spPr>
              <a:xfrm>
                <a:off x="3666912" y="2665439"/>
                <a:ext cx="1113627" cy="919098"/>
              </a:xfrm>
              <a:prstGeom prst="rect">
                <a:avLst/>
              </a:prstGeom>
              <a:solidFill>
                <a:schemeClr val="accent6">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𝑆𝑅𝑜</m:t>
                      </m:r>
                      <m:r>
                        <a:rPr lang="en-US" sz="900" b="0" i="1" smtClean="0">
                          <a:latin typeface="Cambria Math" panose="02040503050406030204" pitchFamily="18" charset="0"/>
                        </a:rPr>
                        <m:t>=</m:t>
                      </m:r>
                      <m:f>
                        <m:fPr>
                          <m:ctrlPr>
                            <a:rPr lang="en-US" sz="900" b="0" i="1" smtClean="0">
                              <a:latin typeface="Cambria Math" panose="02040503050406030204" pitchFamily="18" charset="0"/>
                            </a:rPr>
                          </m:ctrlPr>
                        </m:fPr>
                        <m:num>
                          <m:r>
                            <a:rPr lang="en-US" sz="900" b="0" i="1" smtClean="0">
                              <a:latin typeface="Cambria Math" panose="02040503050406030204" pitchFamily="18" charset="0"/>
                            </a:rPr>
                            <m:t>𝑄</m:t>
                          </m:r>
                        </m:num>
                        <m:den>
                          <m:r>
                            <a:rPr lang="en-US" sz="900" b="0" i="1" smtClean="0">
                              <a:latin typeface="Cambria Math" panose="02040503050406030204" pitchFamily="18" charset="0"/>
                            </a:rPr>
                            <m:t>𝐴</m:t>
                          </m:r>
                        </m:den>
                      </m:f>
                    </m:oMath>
                  </m:oMathPara>
                </a14:m>
                <a:endParaRPr lang="en-US" sz="900" dirty="0"/>
              </a:p>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𝐵𝐹𝐼</m:t>
                      </m:r>
                      <m:r>
                        <a:rPr lang="en-US" sz="900" b="0" i="1" smtClean="0">
                          <a:latin typeface="Cambria Math" panose="02040503050406030204" pitchFamily="18" charset="0"/>
                        </a:rPr>
                        <m:t>=</m:t>
                      </m:r>
                      <m:f>
                        <m:fPr>
                          <m:ctrlPr>
                            <a:rPr lang="en-US" sz="900" b="0" i="1" smtClean="0">
                              <a:latin typeface="Cambria Math" panose="02040503050406030204" pitchFamily="18" charset="0"/>
                            </a:rPr>
                          </m:ctrlPr>
                        </m:fPr>
                        <m:num>
                          <m:nary>
                            <m:naryPr>
                              <m:chr m:val="∑"/>
                              <m:subHide m:val="on"/>
                              <m:supHide m:val="on"/>
                              <m:ctrlPr>
                                <a:rPr lang="en-US" sz="900" b="0" i="1" smtClean="0">
                                  <a:latin typeface="Cambria Math" panose="02040503050406030204" pitchFamily="18" charset="0"/>
                                </a:rPr>
                              </m:ctrlPr>
                            </m:naryPr>
                            <m:sub/>
                            <m:sup/>
                            <m:e>
                              <m:r>
                                <a:rPr lang="en-US" sz="900" b="0" i="1" smtClean="0">
                                  <a:latin typeface="Cambria Math" panose="02040503050406030204" pitchFamily="18" charset="0"/>
                                </a:rPr>
                                <m:t>𝐵𝐹</m:t>
                              </m:r>
                            </m:e>
                          </m:nary>
                        </m:num>
                        <m:den>
                          <m:nary>
                            <m:naryPr>
                              <m:chr m:val="∑"/>
                              <m:subHide m:val="on"/>
                              <m:supHide m:val="on"/>
                              <m:ctrlPr>
                                <a:rPr lang="en-US" sz="900" b="0" i="1" smtClean="0">
                                  <a:latin typeface="Cambria Math" panose="02040503050406030204" pitchFamily="18" charset="0"/>
                                </a:rPr>
                              </m:ctrlPr>
                            </m:naryPr>
                            <m:sub/>
                            <m:sup/>
                            <m:e>
                              <m:r>
                                <a:rPr lang="en-US" sz="900" b="0" i="1" smtClean="0">
                                  <a:latin typeface="Cambria Math" panose="02040503050406030204" pitchFamily="18" charset="0"/>
                                </a:rPr>
                                <m:t>𝑄</m:t>
                              </m:r>
                            </m:e>
                          </m:nary>
                        </m:den>
                      </m:f>
                    </m:oMath>
                  </m:oMathPara>
                </a14:m>
                <a:endParaRPr lang="en-US" sz="900" dirty="0"/>
              </a:p>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𝑆𝐵𝑓</m:t>
                      </m:r>
                      <m:r>
                        <a:rPr lang="en-US" sz="900" b="0" i="1" smtClean="0">
                          <a:latin typeface="Cambria Math" panose="02040503050406030204" pitchFamily="18" charset="0"/>
                        </a:rPr>
                        <m:t>=</m:t>
                      </m:r>
                      <m:r>
                        <a:rPr lang="en-US" sz="900" b="0" i="1" smtClean="0">
                          <a:latin typeface="Cambria Math" panose="02040503050406030204" pitchFamily="18" charset="0"/>
                        </a:rPr>
                        <m:t>𝐵𝐹𝐼</m:t>
                      </m:r>
                      <m:r>
                        <a:rPr lang="en-US" sz="900" b="0" i="1" smtClean="0">
                          <a:latin typeface="Cambria Math" panose="02040503050406030204" pitchFamily="18" charset="0"/>
                          <a:ea typeface="Cambria Math" panose="02040503050406030204" pitchFamily="18" charset="0"/>
                        </a:rPr>
                        <m:t>×</m:t>
                      </m:r>
                      <m:r>
                        <a:rPr lang="en-US" sz="900" b="0" i="1" smtClean="0">
                          <a:latin typeface="Cambria Math" panose="02040503050406030204" pitchFamily="18" charset="0"/>
                          <a:ea typeface="Cambria Math" panose="02040503050406030204" pitchFamily="18" charset="0"/>
                        </a:rPr>
                        <m:t>𝑆𝑅𝑜</m:t>
                      </m:r>
                    </m:oMath>
                  </m:oMathPara>
                </a14:m>
                <a:endParaRPr lang="en-US" sz="900" dirty="0"/>
              </a:p>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𝑆𝑅𝑜</m:t>
                      </m:r>
                      <m:r>
                        <a:rPr lang="en-US" sz="900" b="0" i="1" smtClean="0">
                          <a:latin typeface="Cambria Math" panose="02040503050406030204" pitchFamily="18" charset="0"/>
                        </a:rPr>
                        <m:t>=</m:t>
                      </m:r>
                      <m:r>
                        <a:rPr lang="en-US" sz="900" b="0" i="1" smtClean="0">
                          <a:latin typeface="Cambria Math" panose="02040503050406030204" pitchFamily="18" charset="0"/>
                        </a:rPr>
                        <m:t>𝑓</m:t>
                      </m:r>
                      <m:r>
                        <a:rPr lang="en-US" sz="900" b="0" i="1" smtClean="0">
                          <a:latin typeface="Cambria Math" panose="02040503050406030204" pitchFamily="18" charset="0"/>
                        </a:rPr>
                        <m:t>(</m:t>
                      </m:r>
                      <m:r>
                        <a:rPr lang="en-US" sz="900" b="0" i="1" smtClean="0">
                          <a:latin typeface="Cambria Math" panose="02040503050406030204" pitchFamily="18" charset="0"/>
                        </a:rPr>
                        <m:t>𝑃</m:t>
                      </m:r>
                      <m:r>
                        <a:rPr lang="en-US" sz="900" b="0" i="1" smtClean="0">
                          <a:latin typeface="Cambria Math" panose="02040503050406030204" pitchFamily="18" charset="0"/>
                        </a:rPr>
                        <m:t>)</m:t>
                      </m:r>
                    </m:oMath>
                  </m:oMathPara>
                </a14:m>
                <a:endParaRPr lang="en-US" sz="900" dirty="0"/>
              </a:p>
            </p:txBody>
          </p:sp>
        </mc:Choice>
        <mc:Fallback xmlns="">
          <p:sp>
            <p:nvSpPr>
              <p:cNvPr id="19" name="TextBox 18">
                <a:extLst>
                  <a:ext uri="{FF2B5EF4-FFF2-40B4-BE49-F238E27FC236}">
                    <a16:creationId xmlns:a16="http://schemas.microsoft.com/office/drawing/2014/main" id="{36FA65A7-7B7B-7EB9-1722-7251CDDF0BE1}"/>
                  </a:ext>
                </a:extLst>
              </p:cNvPr>
              <p:cNvSpPr txBox="1">
                <a:spLocks noRot="1" noChangeAspect="1" noMove="1" noResize="1" noEditPoints="1" noAdjustHandles="1" noChangeArrowheads="1" noChangeShapeType="1" noTextEdit="1"/>
              </p:cNvSpPr>
              <p:nvPr/>
            </p:nvSpPr>
            <p:spPr>
              <a:xfrm>
                <a:off x="3666912" y="2665439"/>
                <a:ext cx="1113627" cy="919098"/>
              </a:xfrm>
              <a:prstGeom prst="rect">
                <a:avLst/>
              </a:prstGeom>
              <a:blipFill>
                <a:blip r:embed="rId6"/>
                <a:stretch>
                  <a:fillRect r="-2198" b="-3974"/>
                </a:stretch>
              </a:blipFill>
            </p:spPr>
            <p:txBody>
              <a:bodyPr/>
              <a:lstStyle/>
              <a:p>
                <a:r>
                  <a:rPr lang="en-US">
                    <a:noFill/>
                  </a:rPr>
                  <a:t> </a:t>
                </a:r>
              </a:p>
            </p:txBody>
          </p:sp>
        </mc:Fallback>
      </mc:AlternateContent>
      <p:graphicFrame>
        <p:nvGraphicFramePr>
          <p:cNvPr id="24" name="Chart 23">
            <a:extLst>
              <a:ext uri="{FF2B5EF4-FFF2-40B4-BE49-F238E27FC236}">
                <a16:creationId xmlns:a16="http://schemas.microsoft.com/office/drawing/2014/main" id="{7CEB14EF-F57E-EDC1-0BB9-36DE93F41CC4}"/>
              </a:ext>
            </a:extLst>
          </p:cNvPr>
          <p:cNvGraphicFramePr/>
          <p:nvPr>
            <p:extLst>
              <p:ext uri="{D42A27DB-BD31-4B8C-83A1-F6EECF244321}">
                <p14:modId xmlns:p14="http://schemas.microsoft.com/office/powerpoint/2010/main" val="2580686819"/>
              </p:ext>
            </p:extLst>
          </p:nvPr>
        </p:nvGraphicFramePr>
        <p:xfrm>
          <a:off x="8674773" y="3957669"/>
          <a:ext cx="3329639" cy="1301789"/>
        </p:xfrm>
        <a:graphic>
          <a:graphicData uri="http://schemas.openxmlformats.org/drawingml/2006/chart">
            <c:chart xmlns:c="http://schemas.openxmlformats.org/drawingml/2006/chart" xmlns:r="http://schemas.openxmlformats.org/officeDocument/2006/relationships" r:id="rId7"/>
          </a:graphicData>
        </a:graphic>
      </p:graphicFrame>
      <p:pic>
        <p:nvPicPr>
          <p:cNvPr id="25" name="Picture 24">
            <a:extLst>
              <a:ext uri="{FF2B5EF4-FFF2-40B4-BE49-F238E27FC236}">
                <a16:creationId xmlns:a16="http://schemas.microsoft.com/office/drawing/2014/main" id="{3867E2B3-1C8D-B1E4-5D01-4DFBA9BA00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948" y="5259553"/>
            <a:ext cx="2015172" cy="1424830"/>
          </a:xfrm>
          <a:prstGeom prst="rect">
            <a:avLst/>
          </a:prstGeom>
        </p:spPr>
      </p:pic>
      <p:pic>
        <p:nvPicPr>
          <p:cNvPr id="26" name="Picture 25">
            <a:extLst>
              <a:ext uri="{FF2B5EF4-FFF2-40B4-BE49-F238E27FC236}">
                <a16:creationId xmlns:a16="http://schemas.microsoft.com/office/drawing/2014/main" id="{4137A5F7-1D18-AE5A-ABB8-492DE7B31D98}"/>
              </a:ext>
            </a:extLst>
          </p:cNvPr>
          <p:cNvPicPr>
            <a:picLocks noChangeAspect="1"/>
          </p:cNvPicPr>
          <p:nvPr/>
        </p:nvPicPr>
        <p:blipFill>
          <a:blip r:embed="rId9"/>
          <a:stretch>
            <a:fillRect/>
          </a:stretch>
        </p:blipFill>
        <p:spPr>
          <a:xfrm>
            <a:off x="167317" y="2965591"/>
            <a:ext cx="2037612" cy="1542794"/>
          </a:xfrm>
          <a:prstGeom prst="rect">
            <a:avLst/>
          </a:prstGeom>
        </p:spPr>
      </p:pic>
      <p:pic>
        <p:nvPicPr>
          <p:cNvPr id="27" name="Picture 26">
            <a:extLst>
              <a:ext uri="{FF2B5EF4-FFF2-40B4-BE49-F238E27FC236}">
                <a16:creationId xmlns:a16="http://schemas.microsoft.com/office/drawing/2014/main" id="{7D1C6789-E087-4360-1847-8E753AEC16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8368" y="2979061"/>
            <a:ext cx="289752" cy="542117"/>
          </a:xfrm>
          <a:prstGeom prst="rect">
            <a:avLst/>
          </a:prstGeom>
        </p:spPr>
      </p:pic>
      <p:sp>
        <p:nvSpPr>
          <p:cNvPr id="30" name="Oval 29">
            <a:extLst>
              <a:ext uri="{FF2B5EF4-FFF2-40B4-BE49-F238E27FC236}">
                <a16:creationId xmlns:a16="http://schemas.microsoft.com/office/drawing/2014/main" id="{28752977-8AFE-835D-75A9-041F35D50F47}"/>
              </a:ext>
            </a:extLst>
          </p:cNvPr>
          <p:cNvSpPr/>
          <p:nvPr/>
        </p:nvSpPr>
        <p:spPr>
          <a:xfrm>
            <a:off x="-552450" y="4824987"/>
            <a:ext cx="73734" cy="735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Chart 31">
            <a:extLst>
              <a:ext uri="{FF2B5EF4-FFF2-40B4-BE49-F238E27FC236}">
                <a16:creationId xmlns:a16="http://schemas.microsoft.com/office/drawing/2014/main" id="{3F393A2D-C070-4A94-9A27-40C4F92A21AC}"/>
              </a:ext>
            </a:extLst>
          </p:cNvPr>
          <p:cNvGraphicFramePr/>
          <p:nvPr>
            <p:extLst>
              <p:ext uri="{D42A27DB-BD31-4B8C-83A1-F6EECF244321}">
                <p14:modId xmlns:p14="http://schemas.microsoft.com/office/powerpoint/2010/main" val="1652768742"/>
              </p:ext>
            </p:extLst>
          </p:nvPr>
        </p:nvGraphicFramePr>
        <p:xfrm>
          <a:off x="6126104" y="2486731"/>
          <a:ext cx="3618324" cy="1186335"/>
        </p:xfrm>
        <a:graphic>
          <a:graphicData uri="http://schemas.openxmlformats.org/drawingml/2006/chart">
            <c:chart xmlns:c="http://schemas.openxmlformats.org/drawingml/2006/chart" xmlns:r="http://schemas.openxmlformats.org/officeDocument/2006/relationships" r:id="rId11"/>
          </a:graphicData>
        </a:graphic>
      </p:graphicFrame>
      <p:pic>
        <p:nvPicPr>
          <p:cNvPr id="34" name="Picture 33">
            <a:extLst>
              <a:ext uri="{FF2B5EF4-FFF2-40B4-BE49-F238E27FC236}">
                <a16:creationId xmlns:a16="http://schemas.microsoft.com/office/drawing/2014/main" id="{84AE22B7-C8A3-3D0D-6ECA-FE87FA9782DC}"/>
              </a:ext>
            </a:extLst>
          </p:cNvPr>
          <p:cNvPicPr>
            <a:picLocks noChangeAspect="1"/>
          </p:cNvPicPr>
          <p:nvPr/>
        </p:nvPicPr>
        <p:blipFill>
          <a:blip r:embed="rId12"/>
          <a:stretch>
            <a:fillRect/>
          </a:stretch>
        </p:blipFill>
        <p:spPr>
          <a:xfrm>
            <a:off x="10523089" y="2380178"/>
            <a:ext cx="1546780" cy="1093322"/>
          </a:xfrm>
          <a:prstGeom prst="rect">
            <a:avLst/>
          </a:prstGeom>
        </p:spPr>
      </p:pic>
      <p:pic>
        <p:nvPicPr>
          <p:cNvPr id="35" name="Picture 34">
            <a:extLst>
              <a:ext uri="{FF2B5EF4-FFF2-40B4-BE49-F238E27FC236}">
                <a16:creationId xmlns:a16="http://schemas.microsoft.com/office/drawing/2014/main" id="{AC71EEEB-AEA1-ACF7-8D5F-D0DDC63BBAE6}"/>
              </a:ext>
            </a:extLst>
          </p:cNvPr>
          <p:cNvPicPr>
            <a:picLocks noChangeAspect="1"/>
          </p:cNvPicPr>
          <p:nvPr/>
        </p:nvPicPr>
        <p:blipFill>
          <a:blip r:embed="rId13"/>
          <a:stretch>
            <a:fillRect/>
          </a:stretch>
        </p:blipFill>
        <p:spPr>
          <a:xfrm>
            <a:off x="9928301" y="5259458"/>
            <a:ext cx="2110751" cy="1510056"/>
          </a:xfrm>
          <a:prstGeom prst="rect">
            <a:avLst/>
          </a:prstGeom>
        </p:spPr>
      </p:pic>
      <p:pic>
        <p:nvPicPr>
          <p:cNvPr id="36" name="Picture 35">
            <a:extLst>
              <a:ext uri="{FF2B5EF4-FFF2-40B4-BE49-F238E27FC236}">
                <a16:creationId xmlns:a16="http://schemas.microsoft.com/office/drawing/2014/main" id="{33429059-7395-1B98-8A6E-CDAE22D46BD7}"/>
              </a:ext>
            </a:extLst>
          </p:cNvPr>
          <p:cNvPicPr>
            <a:picLocks noChangeAspect="1"/>
          </p:cNvPicPr>
          <p:nvPr/>
        </p:nvPicPr>
        <p:blipFill>
          <a:blip r:embed="rId14"/>
          <a:stretch>
            <a:fillRect/>
          </a:stretch>
        </p:blipFill>
        <p:spPr>
          <a:xfrm>
            <a:off x="11588098" y="5278231"/>
            <a:ext cx="405160" cy="801559"/>
          </a:xfrm>
          <a:prstGeom prst="rect">
            <a:avLst/>
          </a:prstGeom>
        </p:spPr>
      </p:pic>
      <p:pic>
        <p:nvPicPr>
          <p:cNvPr id="37" name="Picture 36">
            <a:extLst>
              <a:ext uri="{FF2B5EF4-FFF2-40B4-BE49-F238E27FC236}">
                <a16:creationId xmlns:a16="http://schemas.microsoft.com/office/drawing/2014/main" id="{7296C9C6-1390-672F-CE46-864404869477}"/>
              </a:ext>
            </a:extLst>
          </p:cNvPr>
          <p:cNvPicPr>
            <a:picLocks noChangeAspect="1"/>
          </p:cNvPicPr>
          <p:nvPr/>
        </p:nvPicPr>
        <p:blipFill>
          <a:blip r:embed="rId15"/>
          <a:stretch>
            <a:fillRect/>
          </a:stretch>
        </p:blipFill>
        <p:spPr>
          <a:xfrm>
            <a:off x="7811230" y="5293292"/>
            <a:ext cx="2063580" cy="1476308"/>
          </a:xfrm>
          <a:prstGeom prst="rect">
            <a:avLst/>
          </a:prstGeom>
        </p:spPr>
      </p:pic>
      <p:pic>
        <p:nvPicPr>
          <p:cNvPr id="38" name="Picture 37">
            <a:extLst>
              <a:ext uri="{FF2B5EF4-FFF2-40B4-BE49-F238E27FC236}">
                <a16:creationId xmlns:a16="http://schemas.microsoft.com/office/drawing/2014/main" id="{47B7163D-ED5F-0E96-D950-336CFFEE6C93}"/>
              </a:ext>
            </a:extLst>
          </p:cNvPr>
          <p:cNvPicPr>
            <a:picLocks noChangeAspect="1"/>
          </p:cNvPicPr>
          <p:nvPr/>
        </p:nvPicPr>
        <p:blipFill>
          <a:blip r:embed="rId16"/>
          <a:stretch>
            <a:fillRect/>
          </a:stretch>
        </p:blipFill>
        <p:spPr>
          <a:xfrm>
            <a:off x="9257728" y="5302470"/>
            <a:ext cx="486700" cy="714648"/>
          </a:xfrm>
          <a:prstGeom prst="rect">
            <a:avLst/>
          </a:prstGeom>
        </p:spPr>
      </p:pic>
      <p:sp>
        <p:nvSpPr>
          <p:cNvPr id="39" name="Arrow: Right 38">
            <a:extLst>
              <a:ext uri="{FF2B5EF4-FFF2-40B4-BE49-F238E27FC236}">
                <a16:creationId xmlns:a16="http://schemas.microsoft.com/office/drawing/2014/main" id="{2A6EA131-270F-D5C9-D360-AD9CF88AB138}"/>
              </a:ext>
            </a:extLst>
          </p:cNvPr>
          <p:cNvSpPr/>
          <p:nvPr/>
        </p:nvSpPr>
        <p:spPr>
          <a:xfrm>
            <a:off x="9753666" y="2732965"/>
            <a:ext cx="760185" cy="48456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Flow analysis</a:t>
            </a:r>
          </a:p>
          <a:p>
            <a:pPr algn="ctr"/>
            <a:endParaRPr lang="en-US" sz="100" dirty="0"/>
          </a:p>
        </p:txBody>
      </p:sp>
      <p:sp>
        <p:nvSpPr>
          <p:cNvPr id="40" name="TextBox 39">
            <a:extLst>
              <a:ext uri="{FF2B5EF4-FFF2-40B4-BE49-F238E27FC236}">
                <a16:creationId xmlns:a16="http://schemas.microsoft.com/office/drawing/2014/main" id="{98E0398B-CD50-0E45-AD67-6567BD0A11EF}"/>
              </a:ext>
            </a:extLst>
          </p:cNvPr>
          <p:cNvSpPr txBox="1"/>
          <p:nvPr/>
        </p:nvSpPr>
        <p:spPr>
          <a:xfrm>
            <a:off x="152948" y="2698247"/>
            <a:ext cx="180403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Rainfall Data (1990-2010)</a:t>
            </a:r>
          </a:p>
        </p:txBody>
      </p:sp>
      <p:sp>
        <p:nvSpPr>
          <p:cNvPr id="41" name="TextBox 40">
            <a:extLst>
              <a:ext uri="{FF2B5EF4-FFF2-40B4-BE49-F238E27FC236}">
                <a16:creationId xmlns:a16="http://schemas.microsoft.com/office/drawing/2014/main" id="{A32921E1-4E64-1005-D6F0-786524552346}"/>
              </a:ext>
            </a:extLst>
          </p:cNvPr>
          <p:cNvSpPr txBox="1"/>
          <p:nvPr/>
        </p:nvSpPr>
        <p:spPr>
          <a:xfrm>
            <a:off x="71991" y="4668525"/>
            <a:ext cx="2114182" cy="430887"/>
          </a:xfrm>
          <a:prstGeom prst="rect">
            <a:avLst/>
          </a:prstGeom>
          <a:noFill/>
        </p:spPr>
        <p:txBody>
          <a:bodyPr wrap="square" rtlCol="0">
            <a:spAutoFit/>
          </a:bodyPr>
          <a:lstStyle/>
          <a:p>
            <a:r>
              <a:rPr lang="en-US" sz="1100" dirty="0">
                <a:effectLst/>
                <a:latin typeface="Arial" panose="020B0604020202020204" pitchFamily="34" charset="0"/>
                <a:ea typeface="Calibri" panose="020F0502020204030204" pitchFamily="34" charset="0"/>
                <a:cs typeface="Arial" panose="020B0604020202020204" pitchFamily="34" charset="0"/>
              </a:rPr>
              <a:t>Daily flow data from 139 gauging stations (1990–2010) </a:t>
            </a:r>
            <a:endParaRPr lang="en-US" sz="9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025C0CA-55C9-9494-7234-3FD6067A900E}"/>
              </a:ext>
            </a:extLst>
          </p:cNvPr>
          <p:cNvSpPr txBox="1"/>
          <p:nvPr/>
        </p:nvSpPr>
        <p:spPr>
          <a:xfrm>
            <a:off x="6206648" y="3991455"/>
            <a:ext cx="2352959"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28600" indent="-228600">
              <a:buFont typeface="+mj-lt"/>
              <a:buAutoNum type="arabicPeriod"/>
            </a:pPr>
            <a:r>
              <a:rPr lang="en-US" sz="1000" dirty="0">
                <a:latin typeface="Arial" panose="020B0604020202020204" pitchFamily="34" charset="0"/>
                <a:ea typeface="Calibri" panose="020F0502020204030204" pitchFamily="34" charset="0"/>
                <a:cs typeface="Arial" panose="020B0604020202020204" pitchFamily="34" charset="0"/>
              </a:rPr>
              <a:t>H</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igh precipitation and permeable geological formations exhibit high baseflow contributions. </a:t>
            </a:r>
          </a:p>
          <a:p>
            <a:pPr marL="228600" indent="-228600">
              <a:buFont typeface="+mj-lt"/>
              <a:buAutoNum type="arabicPeriod"/>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Arid areas with impermeable substrates show weaker recharge and lower baseflow</a:t>
            </a: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9233DA4-BC92-A22C-ADC4-FCC61A0F2828}"/>
              </a:ext>
            </a:extLst>
          </p:cNvPr>
          <p:cNvSpPr txBox="1"/>
          <p:nvPr/>
        </p:nvSpPr>
        <p:spPr>
          <a:xfrm>
            <a:off x="2345801" y="6201759"/>
            <a:ext cx="3750199" cy="553998"/>
          </a:xfrm>
          <a:prstGeom prst="rect">
            <a:avLst/>
          </a:prstGeom>
          <a:solidFill>
            <a:schemeClr val="bg2"/>
          </a:solidFill>
        </p:spPr>
        <p:txBody>
          <a:bodyPr wrap="square" rtlCol="0">
            <a:spAutoFit/>
          </a:bodyPr>
          <a:lstStyle/>
          <a:p>
            <a:r>
              <a:rPr lang="en-US" sz="1000" dirty="0">
                <a:latin typeface="Arial" panose="020B0604020202020204" pitchFamily="34" charset="0"/>
                <a:cs typeface="Arial" panose="020B0604020202020204" pitchFamily="34" charset="0"/>
              </a:rPr>
              <a:t>P= Precipitation (mm), Q= Flow (l/s), A=Area (km</a:t>
            </a:r>
            <a:r>
              <a:rPr lang="en-US" sz="1000" baseline="30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 BF= Baseflow (l/s), BFI= Baseflow index (-), </a:t>
            </a:r>
            <a:r>
              <a:rPr lang="en-US" sz="1000" dirty="0" err="1">
                <a:latin typeface="Arial" panose="020B0604020202020204" pitchFamily="34" charset="0"/>
                <a:cs typeface="Arial" panose="020B0604020202020204" pitchFamily="34" charset="0"/>
              </a:rPr>
              <a:t>SRo</a:t>
            </a:r>
            <a:r>
              <a:rPr lang="en-US" sz="1000" dirty="0">
                <a:latin typeface="Arial" panose="020B0604020202020204" pitchFamily="34" charset="0"/>
                <a:cs typeface="Arial" panose="020B0604020202020204" pitchFamily="34" charset="0"/>
              </a:rPr>
              <a:t>= Specific runoff (l/s/km</a:t>
            </a:r>
            <a:r>
              <a:rPr lang="en-US" sz="1000" baseline="30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SBf</a:t>
            </a:r>
            <a:r>
              <a:rPr lang="en-US" sz="1000" dirty="0">
                <a:latin typeface="Arial" panose="020B0604020202020204" pitchFamily="34" charset="0"/>
                <a:cs typeface="Arial" panose="020B0604020202020204" pitchFamily="34" charset="0"/>
              </a:rPr>
              <a:t>= Specific Baseflow (l/s/km</a:t>
            </a:r>
            <a:r>
              <a:rPr lang="en-US" sz="1000" baseline="30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6881A44C-E556-C7B3-2EF6-973C62EB9845}"/>
              </a:ext>
            </a:extLst>
          </p:cNvPr>
          <p:cNvSpPr txBox="1"/>
          <p:nvPr/>
        </p:nvSpPr>
        <p:spPr>
          <a:xfrm>
            <a:off x="6181598" y="5679010"/>
            <a:ext cx="1549724" cy="8617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28600" indent="-228600">
              <a:buFont typeface="+mj-lt"/>
              <a:buAutoNum type="arabicPeriod"/>
            </a:pPr>
            <a:r>
              <a:rPr lang="en-US" sz="1000" dirty="0">
                <a:latin typeface="Arial" panose="020B0604020202020204" pitchFamily="34" charset="0"/>
                <a:ea typeface="Calibri" panose="020F0502020204030204" pitchFamily="34" charset="0"/>
                <a:cs typeface="Arial" panose="020B0604020202020204" pitchFamily="34" charset="0"/>
              </a:rPr>
              <a:t>Dry period </a:t>
            </a:r>
            <a:r>
              <a:rPr lang="en-US" sz="1000" dirty="0" err="1">
                <a:latin typeface="Arial" panose="020B0604020202020204" pitchFamily="34" charset="0"/>
                <a:ea typeface="Calibri" panose="020F0502020204030204" pitchFamily="34" charset="0"/>
                <a:cs typeface="Arial" panose="020B0604020202020204" pitchFamily="34" charset="0"/>
              </a:rPr>
              <a:t>SBf</a:t>
            </a:r>
            <a:r>
              <a:rPr lang="en-US" sz="1000" dirty="0">
                <a:latin typeface="Arial" panose="020B0604020202020204" pitchFamily="34" charset="0"/>
                <a:ea typeface="Calibri" panose="020F0502020204030204" pitchFamily="34" charset="0"/>
                <a:cs typeface="Arial" panose="020B0604020202020204" pitchFamily="34" charset="0"/>
              </a:rPr>
              <a:t> (1.9 to 0.15 l/s/km2)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eriod"/>
            </a:pPr>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Average </a:t>
            </a:r>
            <a:r>
              <a:rPr lang="en-US" sz="1000" dirty="0" err="1">
                <a:solidFill>
                  <a:schemeClr val="tx1"/>
                </a:solidFill>
                <a:latin typeface="Arial" panose="020B0604020202020204" pitchFamily="34" charset="0"/>
                <a:ea typeface="Calibri" panose="020F0502020204030204" pitchFamily="34" charset="0"/>
                <a:cs typeface="Arial" panose="020B0604020202020204" pitchFamily="34" charset="0"/>
              </a:rPr>
              <a:t>SBf</a:t>
            </a:r>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0.1 to 20 l/s/km2)</a:t>
            </a:r>
            <a:endParaRPr lang="en-US" sz="10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11B743C-92FC-6D60-BF5D-0B3B3AD4CA8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719" y="88400"/>
            <a:ext cx="711260" cy="947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14A22A-79EB-51E4-ECE2-6BEF9AEBDF13}"/>
              </a:ext>
            </a:extLst>
          </p:cNvPr>
          <p:cNvSpPr txBox="1"/>
          <p:nvPr/>
        </p:nvSpPr>
        <p:spPr>
          <a:xfrm>
            <a:off x="399674" y="6733079"/>
            <a:ext cx="12242643" cy="184666"/>
          </a:xfrm>
          <a:prstGeom prst="rect">
            <a:avLst/>
          </a:prstGeom>
          <a:noFill/>
        </p:spPr>
        <p:txBody>
          <a:bodyPr wrap="square" rtlCol="0">
            <a:spAutoFit/>
          </a:bodyPr>
          <a:lstStyle/>
          <a:p>
            <a:r>
              <a:rPr lang="en-US" sz="600" i="1" dirty="0"/>
              <a:t>This elaboration was processed as a part of the project by the Czech Geological Survey No. ET-2023-006-RO-43040 (to K. Verner) entitled "Improving the quality of life by ensuring availability and sustainable management of water resources in </a:t>
            </a:r>
            <a:r>
              <a:rPr lang="en-US" sz="600" i="1" dirty="0" err="1"/>
              <a:t>Sidama</a:t>
            </a:r>
            <a:r>
              <a:rPr lang="en-US" sz="600" i="1" dirty="0"/>
              <a:t> Region and Gamo and </a:t>
            </a:r>
            <a:r>
              <a:rPr lang="en-US" sz="600" i="1" dirty="0" err="1"/>
              <a:t>Gofa</a:t>
            </a:r>
            <a:r>
              <a:rPr lang="en-US" sz="600" i="1" dirty="0"/>
              <a:t> Zones (Ethiopia)" financed by the Czech Republic through the Czech Development Agency.</a:t>
            </a:r>
          </a:p>
        </p:txBody>
      </p:sp>
      <p:pic>
        <p:nvPicPr>
          <p:cNvPr id="14" name="Picture 13">
            <a:extLst>
              <a:ext uri="{FF2B5EF4-FFF2-40B4-BE49-F238E27FC236}">
                <a16:creationId xmlns:a16="http://schemas.microsoft.com/office/drawing/2014/main" id="{360B2C95-9867-43FC-EDA5-46FE6715ED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32207" y="4108447"/>
            <a:ext cx="913525" cy="913525"/>
          </a:xfrm>
          <a:prstGeom prst="rect">
            <a:avLst/>
          </a:prstGeom>
        </p:spPr>
      </p:pic>
      <p:pic>
        <p:nvPicPr>
          <p:cNvPr id="10" name="Picture 9">
            <a:extLst>
              <a:ext uri="{FF2B5EF4-FFF2-40B4-BE49-F238E27FC236}">
                <a16:creationId xmlns:a16="http://schemas.microsoft.com/office/drawing/2014/main" id="{E423AD9F-A347-DF31-1D05-B0ED9077055B}"/>
              </a:ext>
            </a:extLst>
          </p:cNvPr>
          <p:cNvPicPr>
            <a:picLocks noChangeAspect="1"/>
          </p:cNvPicPr>
          <p:nvPr/>
        </p:nvPicPr>
        <p:blipFill>
          <a:blip r:embed="rId19"/>
          <a:stretch>
            <a:fillRect/>
          </a:stretch>
        </p:blipFill>
        <p:spPr>
          <a:xfrm>
            <a:off x="11650303" y="490993"/>
            <a:ext cx="405160" cy="405160"/>
          </a:xfrm>
          <a:prstGeom prst="rect">
            <a:avLst/>
          </a:prstGeom>
        </p:spPr>
      </p:pic>
    </p:spTree>
    <p:extLst>
      <p:ext uri="{BB962C8B-B14F-4D97-AF65-F5344CB8AC3E}">
        <p14:creationId xmlns:p14="http://schemas.microsoft.com/office/powerpoint/2010/main" val="272617107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970</TotalTime>
  <Words>438</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Corbel</vt:lpstr>
      <vt:lpstr>Basis</vt:lpstr>
      <vt:lpstr> Estimation of Spatial Distribution of Long-term Groundwater Recharge Variability over Ethiopia                   Mekuanent Muluneh Finsa1,2* and Jiří Bruthans1 1 Institute of Hydrogeology, Engineering Geology and Applied Geophysics, Charles University, 128 44 Prague, Czech Republic  2 Water Resource Research Center, Arba Minch University, Arba Minch P.O. Box 21, Ethiopia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Mekuanent Muluneh</dc:creator>
  <cp:lastModifiedBy>Mekuanent Muluneh</cp:lastModifiedBy>
  <cp:revision>19</cp:revision>
  <dcterms:created xsi:type="dcterms:W3CDTF">2025-04-02T17:40:37Z</dcterms:created>
  <dcterms:modified xsi:type="dcterms:W3CDTF">2025-04-18T08:43:05Z</dcterms:modified>
</cp:coreProperties>
</file>