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0"/>
  </p:notesMasterIdLst>
  <p:sldIdLst>
    <p:sldId id="256" r:id="rId2"/>
    <p:sldId id="284" r:id="rId3"/>
    <p:sldId id="286" r:id="rId4"/>
    <p:sldId id="260" r:id="rId5"/>
    <p:sldId id="280" r:id="rId6"/>
    <p:sldId id="281" r:id="rId7"/>
    <p:sldId id="266" r:id="rId8"/>
    <p:sldId id="285" r:id="rId9"/>
  </p:sldIdLst>
  <p:sldSz cx="30175200" cy="17372013"/>
  <p:notesSz cx="9144000" cy="6858000"/>
  <p:defaultTextStyle>
    <a:defPPr>
      <a:defRPr lang="en-US"/>
    </a:defPPr>
    <a:lvl1pPr marL="0" algn="l" defTabSz="2716957" rtl="0" eaLnBrk="1" latinLnBrk="0" hangingPunct="1">
      <a:defRPr sz="5300" kern="1200">
        <a:solidFill>
          <a:schemeClr val="tx1"/>
        </a:solidFill>
        <a:latin typeface="+mn-lt"/>
        <a:ea typeface="+mn-ea"/>
        <a:cs typeface="+mn-cs"/>
      </a:defRPr>
    </a:lvl1pPr>
    <a:lvl2pPr marL="1358478" algn="l" defTabSz="2716957" rtl="0" eaLnBrk="1" latinLnBrk="0" hangingPunct="1">
      <a:defRPr sz="5300" kern="1200">
        <a:solidFill>
          <a:schemeClr val="tx1"/>
        </a:solidFill>
        <a:latin typeface="+mn-lt"/>
        <a:ea typeface="+mn-ea"/>
        <a:cs typeface="+mn-cs"/>
      </a:defRPr>
    </a:lvl2pPr>
    <a:lvl3pPr marL="2716957" algn="l" defTabSz="2716957" rtl="0" eaLnBrk="1" latinLnBrk="0" hangingPunct="1">
      <a:defRPr sz="5300" kern="1200">
        <a:solidFill>
          <a:schemeClr val="tx1"/>
        </a:solidFill>
        <a:latin typeface="+mn-lt"/>
        <a:ea typeface="+mn-ea"/>
        <a:cs typeface="+mn-cs"/>
      </a:defRPr>
    </a:lvl3pPr>
    <a:lvl4pPr marL="4075435" algn="l" defTabSz="2716957" rtl="0" eaLnBrk="1" latinLnBrk="0" hangingPunct="1">
      <a:defRPr sz="5300" kern="1200">
        <a:solidFill>
          <a:schemeClr val="tx1"/>
        </a:solidFill>
        <a:latin typeface="+mn-lt"/>
        <a:ea typeface="+mn-ea"/>
        <a:cs typeface="+mn-cs"/>
      </a:defRPr>
    </a:lvl4pPr>
    <a:lvl5pPr marL="5433913" algn="l" defTabSz="2716957" rtl="0" eaLnBrk="1" latinLnBrk="0" hangingPunct="1">
      <a:defRPr sz="5300" kern="1200">
        <a:solidFill>
          <a:schemeClr val="tx1"/>
        </a:solidFill>
        <a:latin typeface="+mn-lt"/>
        <a:ea typeface="+mn-ea"/>
        <a:cs typeface="+mn-cs"/>
      </a:defRPr>
    </a:lvl5pPr>
    <a:lvl6pPr marL="6792392" algn="l" defTabSz="2716957" rtl="0" eaLnBrk="1" latinLnBrk="0" hangingPunct="1">
      <a:defRPr sz="5300" kern="1200">
        <a:solidFill>
          <a:schemeClr val="tx1"/>
        </a:solidFill>
        <a:latin typeface="+mn-lt"/>
        <a:ea typeface="+mn-ea"/>
        <a:cs typeface="+mn-cs"/>
      </a:defRPr>
    </a:lvl6pPr>
    <a:lvl7pPr marL="8150870" algn="l" defTabSz="2716957" rtl="0" eaLnBrk="1" latinLnBrk="0" hangingPunct="1">
      <a:defRPr sz="5300" kern="1200">
        <a:solidFill>
          <a:schemeClr val="tx1"/>
        </a:solidFill>
        <a:latin typeface="+mn-lt"/>
        <a:ea typeface="+mn-ea"/>
        <a:cs typeface="+mn-cs"/>
      </a:defRPr>
    </a:lvl7pPr>
    <a:lvl8pPr marL="9509349" algn="l" defTabSz="2716957" rtl="0" eaLnBrk="1" latinLnBrk="0" hangingPunct="1">
      <a:defRPr sz="5300" kern="1200">
        <a:solidFill>
          <a:schemeClr val="tx1"/>
        </a:solidFill>
        <a:latin typeface="+mn-lt"/>
        <a:ea typeface="+mn-ea"/>
        <a:cs typeface="+mn-cs"/>
      </a:defRPr>
    </a:lvl8pPr>
    <a:lvl9pPr marL="10867827" algn="l" defTabSz="2716957" rtl="0" eaLnBrk="1" latinLnBrk="0" hangingPunct="1">
      <a:defRPr sz="5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472">
          <p15:clr>
            <a:srgbClr val="A4A3A4"/>
          </p15:clr>
        </p15:guide>
        <p15:guide id="2" pos="95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096CBE-17D6-4D58-8324-C30063A451B4}" v="1" dt="2025-04-28T06:23:53.6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741" autoAdjust="0"/>
  </p:normalViewPr>
  <p:slideViewPr>
    <p:cSldViewPr>
      <p:cViewPr varScale="1">
        <p:scale>
          <a:sx n="31" d="100"/>
          <a:sy n="31" d="100"/>
        </p:scale>
        <p:origin x="693" y="60"/>
      </p:cViewPr>
      <p:guideLst>
        <p:guide orient="horz" pos="5472"/>
        <p:guide pos="9504"/>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hupati nath singh" userId="c95f64cc595f3228" providerId="LiveId" clId="{C739579D-BA46-4B6C-B7AD-3E98A08D220E}"/>
    <pc:docChg chg="modSld">
      <pc:chgData name="pashupati nath singh" userId="c95f64cc595f3228" providerId="LiveId" clId="{C739579D-BA46-4B6C-B7AD-3E98A08D220E}" dt="2025-04-26T21:17:59.582" v="50" actId="20577"/>
      <pc:docMkLst>
        <pc:docMk/>
      </pc:docMkLst>
      <pc:sldChg chg="modSp mod">
        <pc:chgData name="pashupati nath singh" userId="c95f64cc595f3228" providerId="LiveId" clId="{C739579D-BA46-4B6C-B7AD-3E98A08D220E}" dt="2025-04-26T21:06:47.444" v="2" actId="20577"/>
        <pc:sldMkLst>
          <pc:docMk/>
          <pc:sldMk cId="0" sldId="256"/>
        </pc:sldMkLst>
        <pc:spChg chg="mod">
          <ac:chgData name="pashupati nath singh" userId="c95f64cc595f3228" providerId="LiveId" clId="{C739579D-BA46-4B6C-B7AD-3E98A08D220E}" dt="2025-04-26T21:06:47.444" v="2" actId="20577"/>
          <ac:spMkLst>
            <pc:docMk/>
            <pc:sldMk cId="0" sldId="256"/>
            <ac:spMk id="16" creationId="{64D863BF-33A6-E98D-30A3-AB6A77DA461E}"/>
          </ac:spMkLst>
        </pc:spChg>
      </pc:sldChg>
      <pc:sldChg chg="addSp modSp mod">
        <pc:chgData name="pashupati nath singh" userId="c95f64cc595f3228" providerId="LiveId" clId="{C739579D-BA46-4B6C-B7AD-3E98A08D220E}" dt="2025-04-26T21:17:14.807" v="48" actId="20577"/>
        <pc:sldMkLst>
          <pc:docMk/>
          <pc:sldMk cId="0" sldId="260"/>
        </pc:sldMkLst>
        <pc:spChg chg="mod">
          <ac:chgData name="pashupati nath singh" userId="c95f64cc595f3228" providerId="LiveId" clId="{C739579D-BA46-4B6C-B7AD-3E98A08D220E}" dt="2025-04-26T21:10:35.661" v="6" actId="1076"/>
          <ac:spMkLst>
            <pc:docMk/>
            <pc:sldMk cId="0" sldId="260"/>
            <ac:spMk id="4" creationId="{00000000-0000-0000-0000-000000000000}"/>
          </ac:spMkLst>
        </pc:spChg>
        <pc:spChg chg="mod">
          <ac:chgData name="pashupati nath singh" userId="c95f64cc595f3228" providerId="LiveId" clId="{C739579D-BA46-4B6C-B7AD-3E98A08D220E}" dt="2025-04-26T21:11:23.122" v="15" actId="1076"/>
          <ac:spMkLst>
            <pc:docMk/>
            <pc:sldMk cId="0" sldId="260"/>
            <ac:spMk id="5" creationId="{00000000-0000-0000-0000-000000000000}"/>
          </ac:spMkLst>
        </pc:spChg>
        <pc:spChg chg="add mod">
          <ac:chgData name="pashupati nath singh" userId="c95f64cc595f3228" providerId="LiveId" clId="{C739579D-BA46-4B6C-B7AD-3E98A08D220E}" dt="2025-04-26T21:17:14.807" v="48" actId="20577"/>
          <ac:spMkLst>
            <pc:docMk/>
            <pc:sldMk cId="0" sldId="260"/>
            <ac:spMk id="6" creationId="{03973345-E20D-A5CA-002B-C57CC1015577}"/>
          </ac:spMkLst>
        </pc:spChg>
        <pc:spChg chg="mod">
          <ac:chgData name="pashupati nath singh" userId="c95f64cc595f3228" providerId="LiveId" clId="{C739579D-BA46-4B6C-B7AD-3E98A08D220E}" dt="2025-04-26T21:11:29.238" v="16" actId="1076"/>
          <ac:spMkLst>
            <pc:docMk/>
            <pc:sldMk cId="0" sldId="260"/>
            <ac:spMk id="9" creationId="{00000000-0000-0000-0000-000000000000}"/>
          </ac:spMkLst>
        </pc:spChg>
        <pc:picChg chg="add mod">
          <ac:chgData name="pashupati nath singh" userId="c95f64cc595f3228" providerId="LiveId" clId="{C739579D-BA46-4B6C-B7AD-3E98A08D220E}" dt="2025-04-26T21:12:01.013" v="23" actId="14100"/>
          <ac:picMkLst>
            <pc:docMk/>
            <pc:sldMk cId="0" sldId="260"/>
            <ac:picMk id="3" creationId="{87A5ECA8-2C18-F4F5-F5A9-EB5833AE3052}"/>
          </ac:picMkLst>
        </pc:picChg>
        <pc:picChg chg="mod">
          <ac:chgData name="pashupati nath singh" userId="c95f64cc595f3228" providerId="LiveId" clId="{C739579D-BA46-4B6C-B7AD-3E98A08D220E}" dt="2025-04-26T21:10:44.183" v="8" actId="14100"/>
          <ac:picMkLst>
            <pc:docMk/>
            <pc:sldMk cId="0" sldId="260"/>
            <ac:picMk id="7" creationId="{B6C5A57B-7773-44B4-4030-7299C54CD93F}"/>
          </ac:picMkLst>
        </pc:picChg>
      </pc:sldChg>
      <pc:sldChg chg="modSp mod">
        <pc:chgData name="pashupati nath singh" userId="c95f64cc595f3228" providerId="LiveId" clId="{C739579D-BA46-4B6C-B7AD-3E98A08D220E}" dt="2025-04-26T21:17:59.582" v="50" actId="20577"/>
        <pc:sldMkLst>
          <pc:docMk/>
          <pc:sldMk cId="0" sldId="266"/>
        </pc:sldMkLst>
        <pc:spChg chg="mod">
          <ac:chgData name="pashupati nath singh" userId="c95f64cc595f3228" providerId="LiveId" clId="{C739579D-BA46-4B6C-B7AD-3E98A08D220E}" dt="2025-04-26T21:17:59.582" v="50" actId="20577"/>
          <ac:spMkLst>
            <pc:docMk/>
            <pc:sldMk cId="0" sldId="266"/>
            <ac:spMk id="12" creationId="{00000000-0000-0000-0000-000000000000}"/>
          </ac:spMkLst>
        </pc:spChg>
      </pc:sldChg>
      <pc:sldChg chg="modSp mod">
        <pc:chgData name="pashupati nath singh" userId="c95f64cc595f3228" providerId="LiveId" clId="{C739579D-BA46-4B6C-B7AD-3E98A08D220E}" dt="2025-04-26T21:17:43.884" v="49" actId="20577"/>
        <pc:sldMkLst>
          <pc:docMk/>
          <pc:sldMk cId="4118824441" sldId="281"/>
        </pc:sldMkLst>
        <pc:spChg chg="mod">
          <ac:chgData name="pashupati nath singh" userId="c95f64cc595f3228" providerId="LiveId" clId="{C739579D-BA46-4B6C-B7AD-3E98A08D220E}" dt="2025-04-26T21:17:43.884" v="49" actId="20577"/>
          <ac:spMkLst>
            <pc:docMk/>
            <pc:sldMk cId="4118824441" sldId="281"/>
            <ac:spMk id="5" creationId="{E51F25E2-34D8-014D-389A-6E53499A40D4}"/>
          </ac:spMkLst>
        </pc:spChg>
      </pc:sldChg>
    </pc:docChg>
  </pc:docChgLst>
  <pc:docChgLst>
    <pc:chgData name="pashupati nath singh" userId="c95f64cc595f3228" providerId="LiveId" clId="{781B2403-F729-448C-850C-B2F53C63A752}"/>
    <pc:docChg chg="undo redo custSel addSld delSld modSld sldOrd">
      <pc:chgData name="pashupati nath singh" userId="c95f64cc595f3228" providerId="LiveId" clId="{781B2403-F729-448C-850C-B2F53C63A752}" dt="2025-04-26T21:04:51.374" v="508" actId="14734"/>
      <pc:docMkLst>
        <pc:docMk/>
      </pc:docMkLst>
      <pc:sldChg chg="addSp delSp modSp mod">
        <pc:chgData name="pashupati nath singh" userId="c95f64cc595f3228" providerId="LiveId" clId="{781B2403-F729-448C-850C-B2F53C63A752}" dt="2025-04-26T20:19:33.589" v="292" actId="14100"/>
        <pc:sldMkLst>
          <pc:docMk/>
          <pc:sldMk cId="0" sldId="256"/>
        </pc:sldMkLst>
        <pc:spChg chg="mod">
          <ac:chgData name="pashupati nath singh" userId="c95f64cc595f3228" providerId="LiveId" clId="{781B2403-F729-448C-850C-B2F53C63A752}" dt="2025-04-26T20:17:46.259" v="281" actId="1076"/>
          <ac:spMkLst>
            <pc:docMk/>
            <pc:sldMk cId="0" sldId="256"/>
            <ac:spMk id="14" creationId="{F269CBFE-8D04-5296-3939-4ED00B686F48}"/>
          </ac:spMkLst>
        </pc:spChg>
        <pc:spChg chg="mod">
          <ac:chgData name="pashupati nath singh" userId="c95f64cc595f3228" providerId="LiveId" clId="{781B2403-F729-448C-850C-B2F53C63A752}" dt="2025-04-26T20:17:49.635" v="282" actId="1076"/>
          <ac:spMkLst>
            <pc:docMk/>
            <pc:sldMk cId="0" sldId="256"/>
            <ac:spMk id="15" creationId="{E186FB7E-CC93-4801-697B-5DAC26E46EBC}"/>
          </ac:spMkLst>
        </pc:spChg>
        <pc:spChg chg="mod">
          <ac:chgData name="pashupati nath singh" userId="c95f64cc595f3228" providerId="LiveId" clId="{781B2403-F729-448C-850C-B2F53C63A752}" dt="2025-04-26T20:19:27.049" v="291" actId="14100"/>
          <ac:spMkLst>
            <pc:docMk/>
            <pc:sldMk cId="0" sldId="256"/>
            <ac:spMk id="16" creationId="{64D863BF-33A6-E98D-30A3-AB6A77DA461E}"/>
          </ac:spMkLst>
        </pc:spChg>
        <pc:picChg chg="add mod">
          <ac:chgData name="pashupati nath singh" userId="c95f64cc595f3228" providerId="LiveId" clId="{781B2403-F729-448C-850C-B2F53C63A752}" dt="2025-04-26T20:19:33.589" v="292" actId="14100"/>
          <ac:picMkLst>
            <pc:docMk/>
            <pc:sldMk cId="0" sldId="256"/>
            <ac:picMk id="3" creationId="{5E8CC085-C94F-E388-703B-164DB367D800}"/>
          </ac:picMkLst>
        </pc:picChg>
        <pc:picChg chg="mod">
          <ac:chgData name="pashupati nath singh" userId="c95f64cc595f3228" providerId="LiveId" clId="{781B2403-F729-448C-850C-B2F53C63A752}" dt="2025-02-04T06:54:23.011" v="43" actId="14100"/>
          <ac:picMkLst>
            <pc:docMk/>
            <pc:sldMk cId="0" sldId="256"/>
            <ac:picMk id="7" creationId="{C8FA2D40-F32C-70BE-0BE1-88AF74EDF000}"/>
          </ac:picMkLst>
        </pc:picChg>
      </pc:sldChg>
      <pc:sldChg chg="del ord">
        <pc:chgData name="pashupati nath singh" userId="c95f64cc595f3228" providerId="LiveId" clId="{781B2403-F729-448C-850C-B2F53C63A752}" dt="2025-02-04T07:55:22.167" v="192" actId="2696"/>
        <pc:sldMkLst>
          <pc:docMk/>
          <pc:sldMk cId="0" sldId="257"/>
        </pc:sldMkLst>
      </pc:sldChg>
      <pc:sldChg chg="del">
        <pc:chgData name="pashupati nath singh" userId="c95f64cc595f3228" providerId="LiveId" clId="{781B2403-F729-448C-850C-B2F53C63A752}" dt="2025-04-26T20:20:04.638" v="294" actId="2696"/>
        <pc:sldMkLst>
          <pc:docMk/>
          <pc:sldMk cId="0" sldId="258"/>
        </pc:sldMkLst>
      </pc:sldChg>
      <pc:sldChg chg="addSp delSp modSp mod">
        <pc:chgData name="pashupati nath singh" userId="c95f64cc595f3228" providerId="LiveId" clId="{781B2403-F729-448C-850C-B2F53C63A752}" dt="2025-04-26T20:47:46.870" v="407" actId="1076"/>
        <pc:sldMkLst>
          <pc:docMk/>
          <pc:sldMk cId="0" sldId="260"/>
        </pc:sldMkLst>
        <pc:spChg chg="mod">
          <ac:chgData name="pashupati nath singh" userId="c95f64cc595f3228" providerId="LiveId" clId="{781B2403-F729-448C-850C-B2F53C63A752}" dt="2025-04-26T20:24:31.606" v="317" actId="1076"/>
          <ac:spMkLst>
            <pc:docMk/>
            <pc:sldMk cId="0" sldId="260"/>
            <ac:spMk id="4" creationId="{00000000-0000-0000-0000-000000000000}"/>
          </ac:spMkLst>
        </pc:spChg>
        <pc:spChg chg="mod">
          <ac:chgData name="pashupati nath singh" userId="c95f64cc595f3228" providerId="LiveId" clId="{781B2403-F729-448C-850C-B2F53C63A752}" dt="2025-04-26T20:24:38.328" v="318" actId="1076"/>
          <ac:spMkLst>
            <pc:docMk/>
            <pc:sldMk cId="0" sldId="260"/>
            <ac:spMk id="5" creationId="{00000000-0000-0000-0000-000000000000}"/>
          </ac:spMkLst>
        </pc:spChg>
        <pc:spChg chg="mod">
          <ac:chgData name="pashupati nath singh" userId="c95f64cc595f3228" providerId="LiveId" clId="{781B2403-F729-448C-850C-B2F53C63A752}" dt="2025-04-26T20:47:46.870" v="407" actId="1076"/>
          <ac:spMkLst>
            <pc:docMk/>
            <pc:sldMk cId="0" sldId="260"/>
            <ac:spMk id="9" creationId="{00000000-0000-0000-0000-000000000000}"/>
          </ac:spMkLst>
        </pc:spChg>
        <pc:picChg chg="add mod">
          <ac:chgData name="pashupati nath singh" userId="c95f64cc595f3228" providerId="LiveId" clId="{781B2403-F729-448C-850C-B2F53C63A752}" dt="2025-04-26T20:23:26.597" v="308" actId="14100"/>
          <ac:picMkLst>
            <pc:docMk/>
            <pc:sldMk cId="0" sldId="260"/>
            <ac:picMk id="7" creationId="{B6C5A57B-7773-44B4-4030-7299C54CD93F}"/>
          </ac:picMkLst>
        </pc:picChg>
      </pc:sldChg>
      <pc:sldChg chg="modSp del mod">
        <pc:chgData name="pashupati nath singh" userId="c95f64cc595f3228" providerId="LiveId" clId="{781B2403-F729-448C-850C-B2F53C63A752}" dt="2025-04-26T20:25:21.704" v="320" actId="47"/>
        <pc:sldMkLst>
          <pc:docMk/>
          <pc:sldMk cId="0" sldId="261"/>
        </pc:sldMkLst>
      </pc:sldChg>
      <pc:sldChg chg="modSp del mod">
        <pc:chgData name="pashupati nath singh" userId="c95f64cc595f3228" providerId="LiveId" clId="{781B2403-F729-448C-850C-B2F53C63A752}" dt="2025-04-26T20:25:23.362" v="321" actId="47"/>
        <pc:sldMkLst>
          <pc:docMk/>
          <pc:sldMk cId="0" sldId="262"/>
        </pc:sldMkLst>
      </pc:sldChg>
      <pc:sldChg chg="modSp del mod">
        <pc:chgData name="pashupati nath singh" userId="c95f64cc595f3228" providerId="LiveId" clId="{781B2403-F729-448C-850C-B2F53C63A752}" dt="2025-04-26T20:25:28.496" v="324" actId="47"/>
        <pc:sldMkLst>
          <pc:docMk/>
          <pc:sldMk cId="0" sldId="264"/>
        </pc:sldMkLst>
      </pc:sldChg>
      <pc:sldChg chg="modSp mod">
        <pc:chgData name="pashupati nath singh" userId="c95f64cc595f3228" providerId="LiveId" clId="{781B2403-F729-448C-850C-B2F53C63A752}" dt="2025-04-26T20:53:46.440" v="470" actId="20577"/>
        <pc:sldMkLst>
          <pc:docMk/>
          <pc:sldMk cId="0" sldId="266"/>
        </pc:sldMkLst>
        <pc:spChg chg="mod">
          <ac:chgData name="pashupati nath singh" userId="c95f64cc595f3228" providerId="LiveId" clId="{781B2403-F729-448C-850C-B2F53C63A752}" dt="2025-04-26T20:50:15.495" v="433" actId="1076"/>
          <ac:spMkLst>
            <pc:docMk/>
            <pc:sldMk cId="0" sldId="266"/>
            <ac:spMk id="4" creationId="{00000000-0000-0000-0000-000000000000}"/>
          </ac:spMkLst>
        </pc:spChg>
        <pc:spChg chg="mod">
          <ac:chgData name="pashupati nath singh" userId="c95f64cc595f3228" providerId="LiveId" clId="{781B2403-F729-448C-850C-B2F53C63A752}" dt="2025-04-26T20:53:46.440" v="470" actId="20577"/>
          <ac:spMkLst>
            <pc:docMk/>
            <pc:sldMk cId="0" sldId="266"/>
            <ac:spMk id="12" creationId="{00000000-0000-0000-0000-000000000000}"/>
          </ac:spMkLst>
        </pc:spChg>
      </pc:sldChg>
      <pc:sldChg chg="modSp del mod">
        <pc:chgData name="pashupati nath singh" userId="c95f64cc595f3228" providerId="LiveId" clId="{781B2403-F729-448C-850C-B2F53C63A752}" dt="2025-04-26T20:27:05.671" v="330" actId="47"/>
        <pc:sldMkLst>
          <pc:docMk/>
          <pc:sldMk cId="0" sldId="267"/>
        </pc:sldMkLst>
      </pc:sldChg>
      <pc:sldChg chg="addSp modSp del mod">
        <pc:chgData name="pashupati nath singh" userId="c95f64cc595f3228" providerId="LiveId" clId="{781B2403-F729-448C-850C-B2F53C63A752}" dt="2025-04-26T20:27:08.416" v="331" actId="47"/>
        <pc:sldMkLst>
          <pc:docMk/>
          <pc:sldMk cId="0" sldId="268"/>
        </pc:sldMkLst>
      </pc:sldChg>
      <pc:sldChg chg="modSp del mod">
        <pc:chgData name="pashupati nath singh" userId="c95f64cc595f3228" providerId="LiveId" clId="{781B2403-F729-448C-850C-B2F53C63A752}" dt="2025-04-26T20:25:25.896" v="322" actId="47"/>
        <pc:sldMkLst>
          <pc:docMk/>
          <pc:sldMk cId="722693987" sldId="270"/>
        </pc:sldMkLst>
      </pc:sldChg>
      <pc:sldChg chg="del">
        <pc:chgData name="pashupati nath singh" userId="c95f64cc595f3228" providerId="LiveId" clId="{781B2403-F729-448C-850C-B2F53C63A752}" dt="2025-04-26T20:25:26.912" v="323" actId="47"/>
        <pc:sldMkLst>
          <pc:docMk/>
          <pc:sldMk cId="546300946" sldId="272"/>
        </pc:sldMkLst>
      </pc:sldChg>
      <pc:sldChg chg="modSp del mod">
        <pc:chgData name="pashupati nath singh" userId="c95f64cc595f3228" providerId="LiveId" clId="{781B2403-F729-448C-850C-B2F53C63A752}" dt="2025-04-26T20:27:54.754" v="334" actId="47"/>
        <pc:sldMkLst>
          <pc:docMk/>
          <pc:sldMk cId="2183266898" sldId="275"/>
        </pc:sldMkLst>
      </pc:sldChg>
      <pc:sldChg chg="modSp del mod">
        <pc:chgData name="pashupati nath singh" userId="c95f64cc595f3228" providerId="LiveId" clId="{781B2403-F729-448C-850C-B2F53C63A752}" dt="2025-04-26T20:27:00.474" v="329" actId="47"/>
        <pc:sldMkLst>
          <pc:docMk/>
          <pc:sldMk cId="3233294483" sldId="276"/>
        </pc:sldMkLst>
      </pc:sldChg>
      <pc:sldChg chg="modSp mod">
        <pc:chgData name="pashupati nath singh" userId="c95f64cc595f3228" providerId="LiveId" clId="{781B2403-F729-448C-850C-B2F53C63A752}" dt="2025-04-26T20:49:51.427" v="429" actId="12"/>
        <pc:sldMkLst>
          <pc:docMk/>
          <pc:sldMk cId="1014412707" sldId="280"/>
        </pc:sldMkLst>
        <pc:spChg chg="mod">
          <ac:chgData name="pashupati nath singh" userId="c95f64cc595f3228" providerId="LiveId" clId="{781B2403-F729-448C-850C-B2F53C63A752}" dt="2025-04-26T20:49:51.427" v="429" actId="12"/>
          <ac:spMkLst>
            <pc:docMk/>
            <pc:sldMk cId="1014412707" sldId="280"/>
            <ac:spMk id="2" creationId="{27927233-8B3D-6F10-9404-92C400614854}"/>
          </ac:spMkLst>
        </pc:spChg>
      </pc:sldChg>
      <pc:sldChg chg="addSp delSp modSp mod">
        <pc:chgData name="pashupati nath singh" userId="c95f64cc595f3228" providerId="LiveId" clId="{781B2403-F729-448C-850C-B2F53C63A752}" dt="2025-04-26T20:52:30.136" v="464" actId="14100"/>
        <pc:sldMkLst>
          <pc:docMk/>
          <pc:sldMk cId="4118824441" sldId="281"/>
        </pc:sldMkLst>
        <pc:spChg chg="add mod">
          <ac:chgData name="pashupati nath singh" userId="c95f64cc595f3228" providerId="LiveId" clId="{781B2403-F729-448C-850C-B2F53C63A752}" dt="2025-04-26T20:52:30.136" v="464" actId="14100"/>
          <ac:spMkLst>
            <pc:docMk/>
            <pc:sldMk cId="4118824441" sldId="281"/>
            <ac:spMk id="2" creationId="{E4FA25F0-EF1C-4F38-6555-6D9326F561BB}"/>
          </ac:spMkLst>
        </pc:spChg>
        <pc:spChg chg="mod">
          <ac:chgData name="pashupati nath singh" userId="c95f64cc595f3228" providerId="LiveId" clId="{781B2403-F729-448C-850C-B2F53C63A752}" dt="2025-04-26T20:52:10.650" v="461" actId="20577"/>
          <ac:spMkLst>
            <pc:docMk/>
            <pc:sldMk cId="4118824441" sldId="281"/>
            <ac:spMk id="5" creationId="{E51F25E2-34D8-014D-389A-6E53499A40D4}"/>
          </ac:spMkLst>
        </pc:spChg>
        <pc:picChg chg="mod">
          <ac:chgData name="pashupati nath singh" userId="c95f64cc595f3228" providerId="LiveId" clId="{781B2403-F729-448C-850C-B2F53C63A752}" dt="2025-04-26T20:26:20.542" v="328" actId="1076"/>
          <ac:picMkLst>
            <pc:docMk/>
            <pc:sldMk cId="4118824441" sldId="281"/>
            <ac:picMk id="4" creationId="{927D8B83-F306-5BB1-1208-4C39EB524D9B}"/>
          </ac:picMkLst>
        </pc:picChg>
      </pc:sldChg>
      <pc:sldChg chg="addSp delSp modSp del mod">
        <pc:chgData name="pashupati nath singh" userId="c95f64cc595f3228" providerId="LiveId" clId="{781B2403-F729-448C-850C-B2F53C63A752}" dt="2025-04-26T20:27:13.376" v="332" actId="47"/>
        <pc:sldMkLst>
          <pc:docMk/>
          <pc:sldMk cId="173410716" sldId="282"/>
        </pc:sldMkLst>
      </pc:sldChg>
      <pc:sldChg chg="modSp del mod">
        <pc:chgData name="pashupati nath singh" userId="c95f64cc595f3228" providerId="LiveId" clId="{781B2403-F729-448C-850C-B2F53C63A752}" dt="2025-04-26T20:19:45.719" v="293" actId="2696"/>
        <pc:sldMkLst>
          <pc:docMk/>
          <pc:sldMk cId="4152007576" sldId="283"/>
        </pc:sldMkLst>
      </pc:sldChg>
      <pc:sldChg chg="modSp mod">
        <pc:chgData name="pashupati nath singh" userId="c95f64cc595f3228" providerId="LiveId" clId="{781B2403-F729-448C-850C-B2F53C63A752}" dt="2025-04-26T20:48:17.377" v="413" actId="20577"/>
        <pc:sldMkLst>
          <pc:docMk/>
          <pc:sldMk cId="0" sldId="284"/>
        </pc:sldMkLst>
        <pc:spChg chg="mod">
          <ac:chgData name="pashupati nath singh" userId="c95f64cc595f3228" providerId="LiveId" clId="{781B2403-F729-448C-850C-B2F53C63A752}" dt="2025-04-26T20:48:17.377" v="413" actId="20577"/>
          <ac:spMkLst>
            <pc:docMk/>
            <pc:sldMk cId="0" sldId="284"/>
            <ac:spMk id="9" creationId="{35B94D25-74CD-A2EA-FB28-F1D13F435456}"/>
          </ac:spMkLst>
        </pc:spChg>
      </pc:sldChg>
      <pc:sldChg chg="modSp new mod">
        <pc:chgData name="pashupati nath singh" userId="c95f64cc595f3228" providerId="LiveId" clId="{781B2403-F729-448C-850C-B2F53C63A752}" dt="2025-04-26T20:52:47.634" v="465" actId="1076"/>
        <pc:sldMkLst>
          <pc:docMk/>
          <pc:sldMk cId="380659254" sldId="285"/>
        </pc:sldMkLst>
        <pc:spChg chg="mod">
          <ac:chgData name="pashupati nath singh" userId="c95f64cc595f3228" providerId="LiveId" clId="{781B2403-F729-448C-850C-B2F53C63A752}" dt="2025-04-26T20:36:59.669" v="343" actId="13926"/>
          <ac:spMkLst>
            <pc:docMk/>
            <pc:sldMk cId="380659254" sldId="285"/>
            <ac:spMk id="2" creationId="{689151A4-F47B-B25C-343E-39960C2EF6EB}"/>
          </ac:spMkLst>
        </pc:spChg>
        <pc:spChg chg="mod">
          <ac:chgData name="pashupati nath singh" userId="c95f64cc595f3228" providerId="LiveId" clId="{781B2403-F729-448C-850C-B2F53C63A752}" dt="2025-04-26T20:52:47.634" v="465" actId="1076"/>
          <ac:spMkLst>
            <pc:docMk/>
            <pc:sldMk cId="380659254" sldId="285"/>
            <ac:spMk id="3" creationId="{16A927A1-1CA6-B384-9DEE-C5DC5B25185C}"/>
          </ac:spMkLst>
        </pc:spChg>
      </pc:sldChg>
      <pc:sldChg chg="addSp delSp modSp new mod">
        <pc:chgData name="pashupati nath singh" userId="c95f64cc595f3228" providerId="LiveId" clId="{781B2403-F729-448C-850C-B2F53C63A752}" dt="2025-04-26T21:04:51.374" v="508" actId="14734"/>
        <pc:sldMkLst>
          <pc:docMk/>
          <pc:sldMk cId="983618665" sldId="286"/>
        </pc:sldMkLst>
        <pc:spChg chg="mod">
          <ac:chgData name="pashupati nath singh" userId="c95f64cc595f3228" providerId="LiveId" clId="{781B2403-F729-448C-850C-B2F53C63A752}" dt="2025-04-26T20:47:00.104" v="400" actId="20577"/>
          <ac:spMkLst>
            <pc:docMk/>
            <pc:sldMk cId="983618665" sldId="286"/>
            <ac:spMk id="2" creationId="{EA437E82-0E9C-8D6D-F62B-07AF45AB8734}"/>
          </ac:spMkLst>
        </pc:spChg>
        <pc:spChg chg="add mod">
          <ac:chgData name="pashupati nath singh" userId="c95f64cc595f3228" providerId="LiveId" clId="{781B2403-F729-448C-850C-B2F53C63A752}" dt="2025-04-26T21:02:10.099" v="496" actId="123"/>
          <ac:spMkLst>
            <pc:docMk/>
            <pc:sldMk cId="983618665" sldId="286"/>
            <ac:spMk id="5" creationId="{AB4DA51D-18B2-9C3D-AE59-6CDCABA99995}"/>
          </ac:spMkLst>
        </pc:spChg>
        <pc:graphicFrameChg chg="add mod modGraphic">
          <ac:chgData name="pashupati nath singh" userId="c95f64cc595f3228" providerId="LiveId" clId="{781B2403-F729-448C-850C-B2F53C63A752}" dt="2025-04-26T21:04:51.374" v="508" actId="14734"/>
          <ac:graphicFrameMkLst>
            <pc:docMk/>
            <pc:sldMk cId="983618665" sldId="286"/>
            <ac:graphicFrameMk id="4" creationId="{B2999409-1A5E-021A-81C3-8DFBB84EE583}"/>
          </ac:graphicFrameMkLst>
        </pc:graphicFrameChg>
      </pc:sldChg>
    </pc:docChg>
  </pc:docChgLst>
  <pc:docChgLst>
    <pc:chgData name="pashupati nath singh" userId="c95f64cc595f3228" providerId="LiveId" clId="{5E0604FA-A1CE-4431-8FD7-ED7517E68321}"/>
    <pc:docChg chg="undo redo custSel addSld delSld modSld sldOrd">
      <pc:chgData name="pashupati nath singh" userId="c95f64cc595f3228" providerId="LiveId" clId="{5E0604FA-A1CE-4431-8FD7-ED7517E68321}" dt="2025-02-04T06:42:01.370" v="1019" actId="14100"/>
      <pc:docMkLst>
        <pc:docMk/>
      </pc:docMkLst>
      <pc:sldChg chg="addSp delSp modSp add del mod ord">
        <pc:chgData name="pashupati nath singh" userId="c95f64cc595f3228" providerId="LiveId" clId="{5E0604FA-A1CE-4431-8FD7-ED7517E68321}" dt="2025-02-04T06:42:01.370" v="1019" actId="14100"/>
        <pc:sldMkLst>
          <pc:docMk/>
          <pc:sldMk cId="0" sldId="256"/>
        </pc:sldMkLst>
        <pc:spChg chg="mod">
          <ac:chgData name="pashupati nath singh" userId="c95f64cc595f3228" providerId="LiveId" clId="{5E0604FA-A1CE-4431-8FD7-ED7517E68321}" dt="2025-02-03T11:53:55.686" v="969" actId="1076"/>
          <ac:spMkLst>
            <pc:docMk/>
            <pc:sldMk cId="0" sldId="256"/>
            <ac:spMk id="14" creationId="{F269CBFE-8D04-5296-3939-4ED00B686F48}"/>
          </ac:spMkLst>
        </pc:spChg>
        <pc:spChg chg="mod">
          <ac:chgData name="pashupati nath singh" userId="c95f64cc595f3228" providerId="LiveId" clId="{5E0604FA-A1CE-4431-8FD7-ED7517E68321}" dt="2025-02-03T11:52:33.601" v="906" actId="14100"/>
          <ac:spMkLst>
            <pc:docMk/>
            <pc:sldMk cId="0" sldId="256"/>
            <ac:spMk id="15" creationId="{E186FB7E-CC93-4801-697B-5DAC26E46EBC}"/>
          </ac:spMkLst>
        </pc:spChg>
        <pc:spChg chg="mod">
          <ac:chgData name="pashupati nath singh" userId="c95f64cc595f3228" providerId="LiveId" clId="{5E0604FA-A1CE-4431-8FD7-ED7517E68321}" dt="2025-02-04T06:41:17.106" v="1016" actId="1076"/>
          <ac:spMkLst>
            <pc:docMk/>
            <pc:sldMk cId="0" sldId="256"/>
            <ac:spMk id="16" creationId="{64D863BF-33A6-E98D-30A3-AB6A77DA461E}"/>
          </ac:spMkLst>
        </pc:spChg>
        <pc:picChg chg="mod">
          <ac:chgData name="pashupati nath singh" userId="c95f64cc595f3228" providerId="LiveId" clId="{5E0604FA-A1CE-4431-8FD7-ED7517E68321}" dt="2025-02-04T06:41:51.279" v="1018" actId="1076"/>
          <ac:picMkLst>
            <pc:docMk/>
            <pc:sldMk cId="0" sldId="256"/>
            <ac:picMk id="7" creationId="{C8FA2D40-F32C-70BE-0BE1-88AF74EDF000}"/>
          </ac:picMkLst>
        </pc:picChg>
        <pc:picChg chg="add mod">
          <ac:chgData name="pashupati nath singh" userId="c95f64cc595f3228" providerId="LiveId" clId="{5E0604FA-A1CE-4431-8FD7-ED7517E68321}" dt="2025-02-03T11:47:35.594" v="864" actId="14100"/>
          <ac:picMkLst>
            <pc:docMk/>
            <pc:sldMk cId="0" sldId="256"/>
            <ac:picMk id="8" creationId="{00000000-0000-0000-0000-000000000000}"/>
          </ac:picMkLst>
        </pc:picChg>
        <pc:picChg chg="add mod">
          <ac:chgData name="pashupati nath singh" userId="c95f64cc595f3228" providerId="LiveId" clId="{5E0604FA-A1CE-4431-8FD7-ED7517E68321}" dt="2025-02-04T06:42:01.370" v="1019" actId="14100"/>
          <ac:picMkLst>
            <pc:docMk/>
            <pc:sldMk cId="0" sldId="256"/>
            <ac:picMk id="10" creationId="{862AC9CA-10EC-1ECD-9638-9C539CFC78EF}"/>
          </ac:picMkLst>
        </pc:picChg>
      </pc:sldChg>
      <pc:sldChg chg="add del">
        <pc:chgData name="pashupati nath singh" userId="c95f64cc595f3228" providerId="LiveId" clId="{5E0604FA-A1CE-4431-8FD7-ED7517E68321}" dt="2025-02-03T11:29:20.635" v="834"/>
        <pc:sldMkLst>
          <pc:docMk/>
          <pc:sldMk cId="313823395" sldId="256"/>
        </pc:sldMkLst>
      </pc:sldChg>
      <pc:sldChg chg="del">
        <pc:chgData name="pashupati nath singh" userId="c95f64cc595f3228" providerId="LiveId" clId="{5E0604FA-A1CE-4431-8FD7-ED7517E68321}" dt="2025-02-03T11:44:32.442" v="841" actId="2696"/>
        <pc:sldMkLst>
          <pc:docMk/>
          <pc:sldMk cId="0" sldId="259"/>
        </pc:sldMkLst>
      </pc:sldChg>
      <pc:sldChg chg="modSp mod">
        <pc:chgData name="pashupati nath singh" userId="c95f64cc595f3228" providerId="LiveId" clId="{5E0604FA-A1CE-4431-8FD7-ED7517E68321}" dt="2025-02-03T10:43:28.531" v="575" actId="255"/>
        <pc:sldMkLst>
          <pc:docMk/>
          <pc:sldMk cId="0" sldId="261"/>
        </pc:sldMkLst>
      </pc:sldChg>
      <pc:sldChg chg="addSp delSp modSp mod ord">
        <pc:chgData name="pashupati nath singh" userId="c95f64cc595f3228" providerId="LiveId" clId="{5E0604FA-A1CE-4431-8FD7-ED7517E68321}" dt="2025-02-03T10:44:27.537" v="584" actId="14100"/>
        <pc:sldMkLst>
          <pc:docMk/>
          <pc:sldMk cId="0" sldId="262"/>
        </pc:sldMkLst>
      </pc:sldChg>
      <pc:sldChg chg="del">
        <pc:chgData name="pashupati nath singh" userId="c95f64cc595f3228" providerId="LiveId" clId="{5E0604FA-A1CE-4431-8FD7-ED7517E68321}" dt="2025-02-03T08:31:11.471" v="298" actId="2696"/>
        <pc:sldMkLst>
          <pc:docMk/>
          <pc:sldMk cId="0" sldId="263"/>
        </pc:sldMkLst>
      </pc:sldChg>
      <pc:sldChg chg="addSp delSp modSp mod">
        <pc:chgData name="pashupati nath singh" userId="c95f64cc595f3228" providerId="LiveId" clId="{5E0604FA-A1CE-4431-8FD7-ED7517E68321}" dt="2025-02-03T10:41:28.387" v="571" actId="1076"/>
        <pc:sldMkLst>
          <pc:docMk/>
          <pc:sldMk cId="0" sldId="264"/>
        </pc:sldMkLst>
      </pc:sldChg>
      <pc:sldChg chg="modSp mod ord">
        <pc:chgData name="pashupati nath singh" userId="c95f64cc595f3228" providerId="LiveId" clId="{5E0604FA-A1CE-4431-8FD7-ED7517E68321}" dt="2025-02-03T10:45:13.291" v="587" actId="1076"/>
        <pc:sldMkLst>
          <pc:docMk/>
          <pc:sldMk cId="0" sldId="266"/>
        </pc:sldMkLst>
        <pc:spChg chg="mod">
          <ac:chgData name="pashupati nath singh" userId="c95f64cc595f3228" providerId="LiveId" clId="{5E0604FA-A1CE-4431-8FD7-ED7517E68321}" dt="2025-02-03T10:45:13.291" v="587" actId="1076"/>
          <ac:spMkLst>
            <pc:docMk/>
            <pc:sldMk cId="0" sldId="266"/>
            <ac:spMk id="4" creationId="{00000000-0000-0000-0000-000000000000}"/>
          </ac:spMkLst>
        </pc:spChg>
        <pc:picChg chg="mod">
          <ac:chgData name="pashupati nath singh" userId="c95f64cc595f3228" providerId="LiveId" clId="{5E0604FA-A1CE-4431-8FD7-ED7517E68321}" dt="2025-02-03T10:45:00.830" v="585" actId="14100"/>
          <ac:picMkLst>
            <pc:docMk/>
            <pc:sldMk cId="0" sldId="266"/>
            <ac:picMk id="2" creationId="{AB335AD2-1C22-6889-6624-6E52EFB4824F}"/>
          </ac:picMkLst>
        </pc:picChg>
        <pc:picChg chg="mod">
          <ac:chgData name="pashupati nath singh" userId="c95f64cc595f3228" providerId="LiveId" clId="{5E0604FA-A1CE-4431-8FD7-ED7517E68321}" dt="2025-02-03T10:45:06.586" v="586" actId="14100"/>
          <ac:picMkLst>
            <pc:docMk/>
            <pc:sldMk cId="0" sldId="266"/>
            <ac:picMk id="3" creationId="{59FAD84B-EA86-C337-4C70-E7BEA7386A5A}"/>
          </ac:picMkLst>
        </pc:picChg>
      </pc:sldChg>
      <pc:sldChg chg="modSp mod">
        <pc:chgData name="pashupati nath singh" userId="c95f64cc595f3228" providerId="LiveId" clId="{5E0604FA-A1CE-4431-8FD7-ED7517E68321}" dt="2025-02-03T11:24:11.748" v="801" actId="1076"/>
        <pc:sldMkLst>
          <pc:docMk/>
          <pc:sldMk cId="0" sldId="267"/>
        </pc:sldMkLst>
      </pc:sldChg>
      <pc:sldChg chg="addSp delSp modSp mod">
        <pc:chgData name="pashupati nath singh" userId="c95f64cc595f3228" providerId="LiveId" clId="{5E0604FA-A1CE-4431-8FD7-ED7517E68321}" dt="2025-02-03T10:34:03.824" v="535" actId="2711"/>
        <pc:sldMkLst>
          <pc:docMk/>
          <pc:sldMk cId="722693987" sldId="270"/>
        </pc:sldMkLst>
      </pc:sldChg>
      <pc:sldChg chg="del">
        <pc:chgData name="pashupati nath singh" userId="c95f64cc595f3228" providerId="LiveId" clId="{5E0604FA-A1CE-4431-8FD7-ED7517E68321}" dt="2025-02-03T08:31:20.765" v="299" actId="2696"/>
        <pc:sldMkLst>
          <pc:docMk/>
          <pc:sldMk cId="3685660369" sldId="271"/>
        </pc:sldMkLst>
      </pc:sldChg>
      <pc:sldChg chg="addSp delSp modSp mod">
        <pc:chgData name="pashupati nath singh" userId="c95f64cc595f3228" providerId="LiveId" clId="{5E0604FA-A1CE-4431-8FD7-ED7517E68321}" dt="2025-02-03T10:32:07.529" v="525" actId="14100"/>
        <pc:sldMkLst>
          <pc:docMk/>
          <pc:sldMk cId="546300946" sldId="272"/>
        </pc:sldMkLst>
      </pc:sldChg>
      <pc:sldChg chg="del">
        <pc:chgData name="pashupati nath singh" userId="c95f64cc595f3228" providerId="LiveId" clId="{5E0604FA-A1CE-4431-8FD7-ED7517E68321}" dt="2025-02-03T11:43:37.763" v="839" actId="2696"/>
        <pc:sldMkLst>
          <pc:docMk/>
          <pc:sldMk cId="868607010" sldId="273"/>
        </pc:sldMkLst>
      </pc:sldChg>
      <pc:sldChg chg="del">
        <pc:chgData name="pashupati nath singh" userId="c95f64cc595f3228" providerId="LiveId" clId="{5E0604FA-A1CE-4431-8FD7-ED7517E68321}" dt="2025-02-03T11:22:10.742" v="796" actId="2696"/>
        <pc:sldMkLst>
          <pc:docMk/>
          <pc:sldMk cId="1234798028" sldId="274"/>
        </pc:sldMkLst>
      </pc:sldChg>
      <pc:sldChg chg="ord">
        <pc:chgData name="pashupati nath singh" userId="c95f64cc595f3228" providerId="LiveId" clId="{5E0604FA-A1CE-4431-8FD7-ED7517E68321}" dt="2025-02-03T11:19:06.683" v="793"/>
        <pc:sldMkLst>
          <pc:docMk/>
          <pc:sldMk cId="2183266898" sldId="275"/>
        </pc:sldMkLst>
      </pc:sldChg>
      <pc:sldChg chg="del">
        <pc:chgData name="pashupati nath singh" userId="c95f64cc595f3228" providerId="LiveId" clId="{5E0604FA-A1CE-4431-8FD7-ED7517E68321}" dt="2025-02-03T11:55:48.914" v="974" actId="2696"/>
        <pc:sldMkLst>
          <pc:docMk/>
          <pc:sldMk cId="3006058804" sldId="277"/>
        </pc:sldMkLst>
      </pc:sldChg>
      <pc:sldChg chg="del">
        <pc:chgData name="pashupati nath singh" userId="c95f64cc595f3228" providerId="LiveId" clId="{5E0604FA-A1CE-4431-8FD7-ED7517E68321}" dt="2025-02-03T11:55:53.692" v="975" actId="2696"/>
        <pc:sldMkLst>
          <pc:docMk/>
          <pc:sldMk cId="1389051889" sldId="278"/>
        </pc:sldMkLst>
      </pc:sldChg>
      <pc:sldChg chg="del">
        <pc:chgData name="pashupati nath singh" userId="c95f64cc595f3228" providerId="LiveId" clId="{5E0604FA-A1CE-4431-8FD7-ED7517E68321}" dt="2025-02-03T11:20:11.712" v="794" actId="2696"/>
        <pc:sldMkLst>
          <pc:docMk/>
          <pc:sldMk cId="1593269498" sldId="279"/>
        </pc:sldMkLst>
      </pc:sldChg>
      <pc:sldChg chg="addSp delSp modSp new mod">
        <pc:chgData name="pashupati nath singh" userId="c95f64cc595f3228" providerId="LiveId" clId="{5E0604FA-A1CE-4431-8FD7-ED7517E68321}" dt="2025-02-03T10:58:54.425" v="703" actId="14100"/>
        <pc:sldMkLst>
          <pc:docMk/>
          <pc:sldMk cId="1014412707" sldId="280"/>
        </pc:sldMkLst>
        <pc:spChg chg="mod">
          <ac:chgData name="pashupati nath singh" userId="c95f64cc595f3228" providerId="LiveId" clId="{5E0604FA-A1CE-4431-8FD7-ED7517E68321}" dt="2025-02-03T10:47:08.868" v="601" actId="1076"/>
          <ac:spMkLst>
            <pc:docMk/>
            <pc:sldMk cId="1014412707" sldId="280"/>
            <ac:spMk id="2" creationId="{27927233-8B3D-6F10-9404-92C400614854}"/>
          </ac:spMkLst>
        </pc:spChg>
        <pc:picChg chg="add mod">
          <ac:chgData name="pashupati nath singh" userId="c95f64cc595f3228" providerId="LiveId" clId="{5E0604FA-A1CE-4431-8FD7-ED7517E68321}" dt="2025-02-03T10:57:28.717" v="688" actId="14100"/>
          <ac:picMkLst>
            <pc:docMk/>
            <pc:sldMk cId="1014412707" sldId="280"/>
            <ac:picMk id="5" creationId="{F28E4BAA-5D75-3C46-FE16-7CDD2BFA8B69}"/>
          </ac:picMkLst>
        </pc:picChg>
        <pc:picChg chg="add mod">
          <ac:chgData name="pashupati nath singh" userId="c95f64cc595f3228" providerId="LiveId" clId="{5E0604FA-A1CE-4431-8FD7-ED7517E68321}" dt="2025-02-03T10:57:59.962" v="694" actId="14100"/>
          <ac:picMkLst>
            <pc:docMk/>
            <pc:sldMk cId="1014412707" sldId="280"/>
            <ac:picMk id="6" creationId="{341004AF-39B7-4A8B-0D0C-886DD720C4B1}"/>
          </ac:picMkLst>
        </pc:picChg>
        <pc:picChg chg="add mod">
          <ac:chgData name="pashupati nath singh" userId="c95f64cc595f3228" providerId="LiveId" clId="{5E0604FA-A1CE-4431-8FD7-ED7517E68321}" dt="2025-02-03T10:52:53.626" v="657" actId="14100"/>
          <ac:picMkLst>
            <pc:docMk/>
            <pc:sldMk cId="1014412707" sldId="280"/>
            <ac:picMk id="7" creationId="{93936F47-5DB5-F6E6-5547-05E925EE2EF3}"/>
          </ac:picMkLst>
        </pc:picChg>
        <pc:picChg chg="add mod">
          <ac:chgData name="pashupati nath singh" userId="c95f64cc595f3228" providerId="LiveId" clId="{5E0604FA-A1CE-4431-8FD7-ED7517E68321}" dt="2025-02-03T10:54:57.149" v="668" actId="14100"/>
          <ac:picMkLst>
            <pc:docMk/>
            <pc:sldMk cId="1014412707" sldId="280"/>
            <ac:picMk id="8" creationId="{CFF0E555-E174-A967-B847-AC071D6D6E99}"/>
          </ac:picMkLst>
        </pc:picChg>
        <pc:picChg chg="add mod">
          <ac:chgData name="pashupati nath singh" userId="c95f64cc595f3228" providerId="LiveId" clId="{5E0604FA-A1CE-4431-8FD7-ED7517E68321}" dt="2025-02-03T10:57:51.550" v="692" actId="1076"/>
          <ac:picMkLst>
            <pc:docMk/>
            <pc:sldMk cId="1014412707" sldId="280"/>
            <ac:picMk id="9" creationId="{59F4AFF1-E7BE-026F-9208-4CBCD113A8CE}"/>
          </ac:picMkLst>
        </pc:picChg>
        <pc:picChg chg="add mod">
          <ac:chgData name="pashupati nath singh" userId="c95f64cc595f3228" providerId="LiveId" clId="{5E0604FA-A1CE-4431-8FD7-ED7517E68321}" dt="2025-02-03T10:58:54.425" v="703" actId="14100"/>
          <ac:picMkLst>
            <pc:docMk/>
            <pc:sldMk cId="1014412707" sldId="280"/>
            <ac:picMk id="10" creationId="{7612EEB5-C414-66C0-9496-EAACE0944D0F}"/>
          </ac:picMkLst>
        </pc:picChg>
      </pc:sldChg>
      <pc:sldChg chg="addSp delSp modSp new mod">
        <pc:chgData name="pashupati nath singh" userId="c95f64cc595f3228" providerId="LiveId" clId="{5E0604FA-A1CE-4431-8FD7-ED7517E68321}" dt="2025-02-03T11:17:17.567" v="791" actId="14100"/>
        <pc:sldMkLst>
          <pc:docMk/>
          <pc:sldMk cId="4118824441" sldId="281"/>
        </pc:sldMkLst>
        <pc:spChg chg="add del mod">
          <ac:chgData name="pashupati nath singh" userId="c95f64cc595f3228" providerId="LiveId" clId="{5E0604FA-A1CE-4431-8FD7-ED7517E68321}" dt="2025-02-03T11:17:00.578" v="788" actId="478"/>
          <ac:spMkLst>
            <pc:docMk/>
            <pc:sldMk cId="4118824441" sldId="281"/>
            <ac:spMk id="3" creationId="{E1FFCEF6-E9FF-020A-5E8A-88946A4E531D}"/>
          </ac:spMkLst>
        </pc:spChg>
        <pc:spChg chg="add mod">
          <ac:chgData name="pashupati nath singh" userId="c95f64cc595f3228" providerId="LiveId" clId="{5E0604FA-A1CE-4431-8FD7-ED7517E68321}" dt="2025-02-03T11:00:49.882" v="719" actId="14100"/>
          <ac:spMkLst>
            <pc:docMk/>
            <pc:sldMk cId="4118824441" sldId="281"/>
            <ac:spMk id="5" creationId="{E51F25E2-34D8-014D-389A-6E53499A40D4}"/>
          </ac:spMkLst>
        </pc:spChg>
        <pc:picChg chg="add mod">
          <ac:chgData name="pashupati nath singh" userId="c95f64cc595f3228" providerId="LiveId" clId="{5E0604FA-A1CE-4431-8FD7-ED7517E68321}" dt="2025-02-03T11:17:17.567" v="791" actId="14100"/>
          <ac:picMkLst>
            <pc:docMk/>
            <pc:sldMk cId="4118824441" sldId="281"/>
            <ac:picMk id="4" creationId="{927D8B83-F306-5BB1-1208-4C39EB524D9B}"/>
          </ac:picMkLst>
        </pc:picChg>
      </pc:sldChg>
      <pc:sldChg chg="addSp delSp modSp add mod">
        <pc:chgData name="pashupati nath singh" userId="c95f64cc595f3228" providerId="LiveId" clId="{5E0604FA-A1CE-4431-8FD7-ED7517E68321}" dt="2025-02-03T11:27:57.403" v="831" actId="14100"/>
        <pc:sldMkLst>
          <pc:docMk/>
          <pc:sldMk cId="173410716" sldId="282"/>
        </pc:sldMkLst>
      </pc:sldChg>
      <pc:sldChg chg="add">
        <pc:chgData name="pashupati nath singh" userId="c95f64cc595f3228" providerId="LiveId" clId="{5E0604FA-A1CE-4431-8FD7-ED7517E68321}" dt="2025-02-03T11:43:32.816" v="838"/>
        <pc:sldMkLst>
          <pc:docMk/>
          <pc:sldMk cId="4152007576" sldId="283"/>
        </pc:sldMkLst>
      </pc:sldChg>
      <pc:sldChg chg="add">
        <pc:chgData name="pashupati nath singh" userId="c95f64cc595f3228" providerId="LiveId" clId="{5E0604FA-A1CE-4431-8FD7-ED7517E68321}" dt="2025-02-03T11:44:26.609" v="840"/>
        <pc:sldMkLst>
          <pc:docMk/>
          <pc:sldMk cId="0" sldId="284"/>
        </pc:sldMkLst>
      </pc:sldChg>
    </pc:docChg>
  </pc:docChgLst>
  <pc:docChgLst>
    <pc:chgData name="pashupati nath singh" userId="c95f64cc595f3228" providerId="LiveId" clId="{06096CBE-17D6-4D58-8324-C30063A451B4}"/>
    <pc:docChg chg="modSld">
      <pc:chgData name="pashupati nath singh" userId="c95f64cc595f3228" providerId="LiveId" clId="{06096CBE-17D6-4D58-8324-C30063A451B4}" dt="2025-04-28T06:24:15.803" v="9" actId="14100"/>
      <pc:docMkLst>
        <pc:docMk/>
      </pc:docMkLst>
      <pc:sldChg chg="addSp modSp mod">
        <pc:chgData name="pashupati nath singh" userId="c95f64cc595f3228" providerId="LiveId" clId="{06096CBE-17D6-4D58-8324-C30063A451B4}" dt="2025-04-28T06:24:15.803" v="9" actId="14100"/>
        <pc:sldMkLst>
          <pc:docMk/>
          <pc:sldMk cId="0" sldId="256"/>
        </pc:sldMkLst>
        <pc:spChg chg="mod">
          <ac:chgData name="pashupati nath singh" userId="c95f64cc595f3228" providerId="LiveId" clId="{06096CBE-17D6-4D58-8324-C30063A451B4}" dt="2025-04-28T06:23:38.761" v="3" actId="1076"/>
          <ac:spMkLst>
            <pc:docMk/>
            <pc:sldMk cId="0" sldId="256"/>
            <ac:spMk id="16" creationId="{64D863BF-33A6-E98D-30A3-AB6A77DA461E}"/>
          </ac:spMkLst>
        </pc:spChg>
        <pc:picChg chg="add mod">
          <ac:chgData name="pashupati nath singh" userId="c95f64cc595f3228" providerId="LiveId" clId="{06096CBE-17D6-4D58-8324-C30063A451B4}" dt="2025-04-28T06:24:15.803" v="9" actId="14100"/>
          <ac:picMkLst>
            <pc:docMk/>
            <pc:sldMk cId="0" sldId="256"/>
            <ac:picMk id="4" creationId="{D4B47490-20F6-C2F1-4301-12917989D1D4}"/>
          </ac:picMkLst>
        </pc:picChg>
      </pc:sldChg>
      <pc:sldChg chg="modSp mod">
        <pc:chgData name="pashupati nath singh" userId="c95f64cc595f3228" providerId="LiveId" clId="{06096CBE-17D6-4D58-8324-C30063A451B4}" dt="2025-04-27T06:36:44.150" v="0" actId="20577"/>
        <pc:sldMkLst>
          <pc:docMk/>
          <pc:sldMk cId="0" sldId="260"/>
        </pc:sldMkLst>
        <pc:spChg chg="mod">
          <ac:chgData name="pashupati nath singh" userId="c95f64cc595f3228" providerId="LiveId" clId="{06096CBE-17D6-4D58-8324-C30063A451B4}" dt="2025-04-27T06:36:44.150" v="0" actId="20577"/>
          <ac:spMkLst>
            <pc:docMk/>
            <pc:sldMk cId="0" sldId="260"/>
            <ac:spMk id="9"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ED82BB4C-0EC2-4AE9-82FD-6D3B0A5E90CA}" type="datetimeFigureOut">
              <a:rPr lang="en-IN" smtClean="0"/>
              <a:pPr/>
              <a:t>28-04-2025</a:t>
            </a:fld>
            <a:endParaRPr lang="en-IN"/>
          </a:p>
        </p:txBody>
      </p:sp>
      <p:sp>
        <p:nvSpPr>
          <p:cNvPr id="4" name="Slide Image Placeholder 3"/>
          <p:cNvSpPr>
            <a:spLocks noGrp="1" noRot="1" noChangeAspect="1"/>
          </p:cNvSpPr>
          <p:nvPr>
            <p:ph type="sldImg" idx="2"/>
          </p:nvPr>
        </p:nvSpPr>
        <p:spPr>
          <a:xfrm>
            <a:off x="2562225" y="857250"/>
            <a:ext cx="4019550" cy="2314575"/>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715B1A5F-FB3E-4FBC-B0E5-FEF8B59D4489}" type="slidenum">
              <a:rPr lang="en-IN" smtClean="0"/>
              <a:pPr/>
              <a:t>‹#›</a:t>
            </a:fld>
            <a:endParaRPr lang="en-IN"/>
          </a:p>
        </p:txBody>
      </p:sp>
    </p:spTree>
    <p:extLst>
      <p:ext uri="{BB962C8B-B14F-4D97-AF65-F5344CB8AC3E}">
        <p14:creationId xmlns:p14="http://schemas.microsoft.com/office/powerpoint/2010/main" val="1376551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715B1A5F-FB3E-4FBC-B0E5-FEF8B59D4489}" type="slidenum">
              <a:rPr lang="en-IN" smtClean="0"/>
              <a:pPr/>
              <a:t>1</a:t>
            </a:fld>
            <a:endParaRPr lang="en-IN"/>
          </a:p>
        </p:txBody>
      </p:sp>
    </p:spTree>
    <p:extLst>
      <p:ext uri="{BB962C8B-B14F-4D97-AF65-F5344CB8AC3E}">
        <p14:creationId xmlns:p14="http://schemas.microsoft.com/office/powerpoint/2010/main" val="214066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63140" y="5396585"/>
            <a:ext cx="25648920" cy="3723723"/>
          </a:xfrm>
        </p:spPr>
        <p:txBody>
          <a:bodyPr/>
          <a:lstStyle/>
          <a:p>
            <a:r>
              <a:rPr lang="en-US"/>
              <a:t>Click to edit Master title style</a:t>
            </a:r>
          </a:p>
        </p:txBody>
      </p:sp>
      <p:sp>
        <p:nvSpPr>
          <p:cNvPr id="3" name="Subtitle 2"/>
          <p:cNvSpPr>
            <a:spLocks noGrp="1"/>
          </p:cNvSpPr>
          <p:nvPr>
            <p:ph type="subTitle" idx="1"/>
          </p:nvPr>
        </p:nvSpPr>
        <p:spPr>
          <a:xfrm>
            <a:off x="4526280" y="9844141"/>
            <a:ext cx="21122640" cy="4439514"/>
          </a:xfrm>
        </p:spPr>
        <p:txBody>
          <a:bodyPr/>
          <a:lstStyle>
            <a:lvl1pPr marL="0" indent="0" algn="ctr">
              <a:buNone/>
              <a:defRPr>
                <a:solidFill>
                  <a:schemeClr val="tx1">
                    <a:tint val="75000"/>
                  </a:schemeClr>
                </a:solidFill>
              </a:defRPr>
            </a:lvl1pPr>
            <a:lvl2pPr marL="1358478" indent="0" algn="ctr">
              <a:buNone/>
              <a:defRPr>
                <a:solidFill>
                  <a:schemeClr val="tx1">
                    <a:tint val="75000"/>
                  </a:schemeClr>
                </a:solidFill>
              </a:defRPr>
            </a:lvl2pPr>
            <a:lvl3pPr marL="2716957" indent="0" algn="ctr">
              <a:buNone/>
              <a:defRPr>
                <a:solidFill>
                  <a:schemeClr val="tx1">
                    <a:tint val="75000"/>
                  </a:schemeClr>
                </a:solidFill>
              </a:defRPr>
            </a:lvl3pPr>
            <a:lvl4pPr marL="4075435" indent="0" algn="ctr">
              <a:buNone/>
              <a:defRPr>
                <a:solidFill>
                  <a:schemeClr val="tx1">
                    <a:tint val="75000"/>
                  </a:schemeClr>
                </a:solidFill>
              </a:defRPr>
            </a:lvl4pPr>
            <a:lvl5pPr marL="5433913" indent="0" algn="ctr">
              <a:buNone/>
              <a:defRPr>
                <a:solidFill>
                  <a:schemeClr val="tx1">
                    <a:tint val="75000"/>
                  </a:schemeClr>
                </a:solidFill>
              </a:defRPr>
            </a:lvl5pPr>
            <a:lvl6pPr marL="6792392" indent="0" algn="ctr">
              <a:buNone/>
              <a:defRPr>
                <a:solidFill>
                  <a:schemeClr val="tx1">
                    <a:tint val="75000"/>
                  </a:schemeClr>
                </a:solidFill>
              </a:defRPr>
            </a:lvl6pPr>
            <a:lvl7pPr marL="8150870" indent="0" algn="ctr">
              <a:buNone/>
              <a:defRPr>
                <a:solidFill>
                  <a:schemeClr val="tx1">
                    <a:tint val="75000"/>
                  </a:schemeClr>
                </a:solidFill>
              </a:defRPr>
            </a:lvl7pPr>
            <a:lvl8pPr marL="9509349" indent="0" algn="ctr">
              <a:buNone/>
              <a:defRPr>
                <a:solidFill>
                  <a:schemeClr val="tx1">
                    <a:tint val="75000"/>
                  </a:schemeClr>
                </a:solidFill>
              </a:defRPr>
            </a:lvl8pPr>
            <a:lvl9pPr marL="1086782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9F16024-A752-4E33-9748-E250DE9B17B5}" type="datetimeFigureOut">
              <a:rPr lang="en-US" smtClean="0"/>
              <a:pPr/>
              <a:t>4/28/2025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87948-3FE7-469C-8C4B-AEF85EE61B8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F16024-A752-4E33-9748-E250DE9B17B5}" type="datetimeFigureOut">
              <a:rPr lang="en-US" smtClean="0"/>
              <a:pPr/>
              <a:t>4/28/2025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87948-3FE7-469C-8C4B-AEF85EE61B8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95217" y="1761329"/>
            <a:ext cx="22406132" cy="375468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76814" y="1761329"/>
            <a:ext cx="66715483" cy="3754687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F16024-A752-4E33-9748-E250DE9B17B5}" type="datetimeFigureOut">
              <a:rPr lang="en-US" smtClean="0"/>
              <a:pPr/>
              <a:t>4/28/2025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87948-3FE7-469C-8C4B-AEF85EE61B8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F16024-A752-4E33-9748-E250DE9B17B5}" type="datetimeFigureOut">
              <a:rPr lang="en-US" smtClean="0"/>
              <a:pPr/>
              <a:t>4/28/2025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87948-3FE7-469C-8C4B-AEF85EE61B8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83633" y="11163128"/>
            <a:ext cx="25648920" cy="3450275"/>
          </a:xfrm>
        </p:spPr>
        <p:txBody>
          <a:bodyPr anchor="t"/>
          <a:lstStyle>
            <a:lvl1pPr algn="l">
              <a:defRPr sz="11900" b="1" cap="all"/>
            </a:lvl1pPr>
          </a:lstStyle>
          <a:p>
            <a:r>
              <a:rPr lang="en-US"/>
              <a:t>Click to edit Master title style</a:t>
            </a:r>
          </a:p>
        </p:txBody>
      </p:sp>
      <p:sp>
        <p:nvSpPr>
          <p:cNvPr id="3" name="Text Placeholder 2"/>
          <p:cNvSpPr>
            <a:spLocks noGrp="1"/>
          </p:cNvSpPr>
          <p:nvPr>
            <p:ph type="body" idx="1"/>
          </p:nvPr>
        </p:nvSpPr>
        <p:spPr>
          <a:xfrm>
            <a:off x="2383633" y="7363001"/>
            <a:ext cx="25648920" cy="3800127"/>
          </a:xfrm>
        </p:spPr>
        <p:txBody>
          <a:bodyPr anchor="b"/>
          <a:lstStyle>
            <a:lvl1pPr marL="0" indent="0">
              <a:buNone/>
              <a:defRPr sz="5900">
                <a:solidFill>
                  <a:schemeClr val="tx1">
                    <a:tint val="75000"/>
                  </a:schemeClr>
                </a:solidFill>
              </a:defRPr>
            </a:lvl1pPr>
            <a:lvl2pPr marL="1358478" indent="0">
              <a:buNone/>
              <a:defRPr sz="5300">
                <a:solidFill>
                  <a:schemeClr val="tx1">
                    <a:tint val="75000"/>
                  </a:schemeClr>
                </a:solidFill>
              </a:defRPr>
            </a:lvl2pPr>
            <a:lvl3pPr marL="2716957" indent="0">
              <a:buNone/>
              <a:defRPr sz="4800">
                <a:solidFill>
                  <a:schemeClr val="tx1">
                    <a:tint val="75000"/>
                  </a:schemeClr>
                </a:solidFill>
              </a:defRPr>
            </a:lvl3pPr>
            <a:lvl4pPr marL="4075435" indent="0">
              <a:buNone/>
              <a:defRPr sz="4200">
                <a:solidFill>
                  <a:schemeClr val="tx1">
                    <a:tint val="75000"/>
                  </a:schemeClr>
                </a:solidFill>
              </a:defRPr>
            </a:lvl4pPr>
            <a:lvl5pPr marL="5433913" indent="0">
              <a:buNone/>
              <a:defRPr sz="4200">
                <a:solidFill>
                  <a:schemeClr val="tx1">
                    <a:tint val="75000"/>
                  </a:schemeClr>
                </a:solidFill>
              </a:defRPr>
            </a:lvl5pPr>
            <a:lvl6pPr marL="6792392" indent="0">
              <a:buNone/>
              <a:defRPr sz="4200">
                <a:solidFill>
                  <a:schemeClr val="tx1">
                    <a:tint val="75000"/>
                  </a:schemeClr>
                </a:solidFill>
              </a:defRPr>
            </a:lvl6pPr>
            <a:lvl7pPr marL="8150870" indent="0">
              <a:buNone/>
              <a:defRPr sz="4200">
                <a:solidFill>
                  <a:schemeClr val="tx1">
                    <a:tint val="75000"/>
                  </a:schemeClr>
                </a:solidFill>
              </a:defRPr>
            </a:lvl7pPr>
            <a:lvl8pPr marL="9509349" indent="0">
              <a:buNone/>
              <a:defRPr sz="4200">
                <a:solidFill>
                  <a:schemeClr val="tx1">
                    <a:tint val="75000"/>
                  </a:schemeClr>
                </a:solidFill>
              </a:defRPr>
            </a:lvl8pPr>
            <a:lvl9pPr marL="10867827" indent="0">
              <a:buNone/>
              <a:defRPr sz="4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F16024-A752-4E33-9748-E250DE9B17B5}" type="datetimeFigureOut">
              <a:rPr lang="en-US" smtClean="0"/>
              <a:pPr/>
              <a:t>4/28/2025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87948-3FE7-469C-8C4B-AEF85EE61B8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76814" y="10266379"/>
            <a:ext cx="44560808" cy="29041824"/>
          </a:xfrm>
        </p:spPr>
        <p:txBody>
          <a:bodyPr/>
          <a:lstStyle>
            <a:lvl1pPr>
              <a:defRPr sz="8300"/>
            </a:lvl1pPr>
            <a:lvl2pPr>
              <a:defRPr sz="7100"/>
            </a:lvl2pPr>
            <a:lvl3pPr>
              <a:defRPr sz="5900"/>
            </a:lvl3pPr>
            <a:lvl4pPr>
              <a:defRPr sz="5300"/>
            </a:lvl4pPr>
            <a:lvl5pPr>
              <a:defRPr sz="5300"/>
            </a:lvl5pPr>
            <a:lvl6pPr>
              <a:defRPr sz="5300"/>
            </a:lvl6pPr>
            <a:lvl7pPr>
              <a:defRPr sz="5300"/>
            </a:lvl7pPr>
            <a:lvl8pPr>
              <a:defRPr sz="5300"/>
            </a:lvl8pPr>
            <a:lvl9pPr>
              <a:defRPr sz="5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040541" y="10266379"/>
            <a:ext cx="44560808" cy="29041824"/>
          </a:xfrm>
        </p:spPr>
        <p:txBody>
          <a:bodyPr/>
          <a:lstStyle>
            <a:lvl1pPr>
              <a:defRPr sz="8300"/>
            </a:lvl1pPr>
            <a:lvl2pPr>
              <a:defRPr sz="7100"/>
            </a:lvl2pPr>
            <a:lvl3pPr>
              <a:defRPr sz="5900"/>
            </a:lvl3pPr>
            <a:lvl4pPr>
              <a:defRPr sz="5300"/>
            </a:lvl4pPr>
            <a:lvl5pPr>
              <a:defRPr sz="5300"/>
            </a:lvl5pPr>
            <a:lvl6pPr>
              <a:defRPr sz="5300"/>
            </a:lvl6pPr>
            <a:lvl7pPr>
              <a:defRPr sz="5300"/>
            </a:lvl7pPr>
            <a:lvl8pPr>
              <a:defRPr sz="5300"/>
            </a:lvl8pPr>
            <a:lvl9pPr>
              <a:defRPr sz="5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9F16024-A752-4E33-9748-E250DE9B17B5}" type="datetimeFigureOut">
              <a:rPr lang="en-US" smtClean="0"/>
              <a:pPr/>
              <a:t>4/28/2025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87948-3FE7-469C-8C4B-AEF85EE61B8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08760" y="695686"/>
            <a:ext cx="27157680" cy="2895336"/>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508760" y="3888598"/>
            <a:ext cx="13332620" cy="1620582"/>
          </a:xfrm>
        </p:spPr>
        <p:txBody>
          <a:bodyPr anchor="b"/>
          <a:lstStyle>
            <a:lvl1pPr marL="0" indent="0">
              <a:buNone/>
              <a:defRPr sz="7100" b="1"/>
            </a:lvl1pPr>
            <a:lvl2pPr marL="1358478" indent="0">
              <a:buNone/>
              <a:defRPr sz="5900" b="1"/>
            </a:lvl2pPr>
            <a:lvl3pPr marL="2716957" indent="0">
              <a:buNone/>
              <a:defRPr sz="5300" b="1"/>
            </a:lvl3pPr>
            <a:lvl4pPr marL="4075435" indent="0">
              <a:buNone/>
              <a:defRPr sz="4800" b="1"/>
            </a:lvl4pPr>
            <a:lvl5pPr marL="5433913" indent="0">
              <a:buNone/>
              <a:defRPr sz="4800" b="1"/>
            </a:lvl5pPr>
            <a:lvl6pPr marL="6792392" indent="0">
              <a:buNone/>
              <a:defRPr sz="4800" b="1"/>
            </a:lvl6pPr>
            <a:lvl7pPr marL="8150870" indent="0">
              <a:buNone/>
              <a:defRPr sz="4800" b="1"/>
            </a:lvl7pPr>
            <a:lvl8pPr marL="9509349" indent="0">
              <a:buNone/>
              <a:defRPr sz="4800" b="1"/>
            </a:lvl8pPr>
            <a:lvl9pPr marL="10867827" indent="0">
              <a:buNone/>
              <a:defRPr sz="4800" b="1"/>
            </a:lvl9pPr>
          </a:lstStyle>
          <a:p>
            <a:pPr lvl="0"/>
            <a:r>
              <a:rPr lang="en-US"/>
              <a:t>Click to edit Master text styles</a:t>
            </a:r>
          </a:p>
        </p:txBody>
      </p:sp>
      <p:sp>
        <p:nvSpPr>
          <p:cNvPr id="4" name="Content Placeholder 3"/>
          <p:cNvSpPr>
            <a:spLocks noGrp="1"/>
          </p:cNvSpPr>
          <p:nvPr>
            <p:ph sz="half" idx="2"/>
          </p:nvPr>
        </p:nvSpPr>
        <p:spPr>
          <a:xfrm>
            <a:off x="1508760" y="5509180"/>
            <a:ext cx="13332620" cy="10009015"/>
          </a:xfrm>
        </p:spPr>
        <p:txBody>
          <a:bodyPr/>
          <a:lstStyle>
            <a:lvl1pPr>
              <a:defRPr sz="7100"/>
            </a:lvl1pPr>
            <a:lvl2pPr>
              <a:defRPr sz="5900"/>
            </a:lvl2pPr>
            <a:lvl3pPr>
              <a:defRPr sz="5300"/>
            </a:lvl3pPr>
            <a:lvl4pPr>
              <a:defRPr sz="4800"/>
            </a:lvl4pPr>
            <a:lvl5pPr>
              <a:defRPr sz="4800"/>
            </a:lvl5pPr>
            <a:lvl6pPr>
              <a:defRPr sz="4800"/>
            </a:lvl6pPr>
            <a:lvl7pPr>
              <a:defRPr sz="4800"/>
            </a:lvl7pPr>
            <a:lvl8pPr>
              <a:defRPr sz="4800"/>
            </a:lvl8pPr>
            <a:lvl9pPr>
              <a:defRPr sz="4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5328584" y="3888598"/>
            <a:ext cx="13337858" cy="1620582"/>
          </a:xfrm>
        </p:spPr>
        <p:txBody>
          <a:bodyPr anchor="b"/>
          <a:lstStyle>
            <a:lvl1pPr marL="0" indent="0">
              <a:buNone/>
              <a:defRPr sz="7100" b="1"/>
            </a:lvl1pPr>
            <a:lvl2pPr marL="1358478" indent="0">
              <a:buNone/>
              <a:defRPr sz="5900" b="1"/>
            </a:lvl2pPr>
            <a:lvl3pPr marL="2716957" indent="0">
              <a:buNone/>
              <a:defRPr sz="5300" b="1"/>
            </a:lvl3pPr>
            <a:lvl4pPr marL="4075435" indent="0">
              <a:buNone/>
              <a:defRPr sz="4800" b="1"/>
            </a:lvl4pPr>
            <a:lvl5pPr marL="5433913" indent="0">
              <a:buNone/>
              <a:defRPr sz="4800" b="1"/>
            </a:lvl5pPr>
            <a:lvl6pPr marL="6792392" indent="0">
              <a:buNone/>
              <a:defRPr sz="4800" b="1"/>
            </a:lvl6pPr>
            <a:lvl7pPr marL="8150870" indent="0">
              <a:buNone/>
              <a:defRPr sz="4800" b="1"/>
            </a:lvl7pPr>
            <a:lvl8pPr marL="9509349" indent="0">
              <a:buNone/>
              <a:defRPr sz="4800" b="1"/>
            </a:lvl8pPr>
            <a:lvl9pPr marL="10867827" indent="0">
              <a:buNone/>
              <a:defRPr sz="4800" b="1"/>
            </a:lvl9pPr>
          </a:lstStyle>
          <a:p>
            <a:pPr lvl="0"/>
            <a:r>
              <a:rPr lang="en-US"/>
              <a:t>Click to edit Master text styles</a:t>
            </a:r>
          </a:p>
        </p:txBody>
      </p:sp>
      <p:sp>
        <p:nvSpPr>
          <p:cNvPr id="6" name="Content Placeholder 5"/>
          <p:cNvSpPr>
            <a:spLocks noGrp="1"/>
          </p:cNvSpPr>
          <p:nvPr>
            <p:ph sz="quarter" idx="4"/>
          </p:nvPr>
        </p:nvSpPr>
        <p:spPr>
          <a:xfrm>
            <a:off x="15328584" y="5509180"/>
            <a:ext cx="13337858" cy="10009015"/>
          </a:xfrm>
        </p:spPr>
        <p:txBody>
          <a:bodyPr/>
          <a:lstStyle>
            <a:lvl1pPr>
              <a:defRPr sz="7100"/>
            </a:lvl1pPr>
            <a:lvl2pPr>
              <a:defRPr sz="5900"/>
            </a:lvl2pPr>
            <a:lvl3pPr>
              <a:defRPr sz="5300"/>
            </a:lvl3pPr>
            <a:lvl4pPr>
              <a:defRPr sz="4800"/>
            </a:lvl4pPr>
            <a:lvl5pPr>
              <a:defRPr sz="4800"/>
            </a:lvl5pPr>
            <a:lvl6pPr>
              <a:defRPr sz="4800"/>
            </a:lvl6pPr>
            <a:lvl7pPr>
              <a:defRPr sz="4800"/>
            </a:lvl7pPr>
            <a:lvl8pPr>
              <a:defRPr sz="4800"/>
            </a:lvl8pPr>
            <a:lvl9pPr>
              <a:defRPr sz="4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9F16024-A752-4E33-9748-E250DE9B17B5}" type="datetimeFigureOut">
              <a:rPr lang="en-US" smtClean="0"/>
              <a:pPr/>
              <a:t>4/28/2025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287948-3FE7-469C-8C4B-AEF85EE61B8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9F16024-A752-4E33-9748-E250DE9B17B5}" type="datetimeFigureOut">
              <a:rPr lang="en-US" smtClean="0"/>
              <a:pPr/>
              <a:t>4/28/2025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287948-3FE7-469C-8C4B-AEF85EE61B8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F16024-A752-4E33-9748-E250DE9B17B5}" type="datetimeFigureOut">
              <a:rPr lang="en-US" smtClean="0"/>
              <a:pPr/>
              <a:t>4/28/2025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287948-3FE7-469C-8C4B-AEF85EE61B8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08762" y="691664"/>
            <a:ext cx="9927433" cy="2943591"/>
          </a:xfrm>
        </p:spPr>
        <p:txBody>
          <a:bodyPr anchor="b"/>
          <a:lstStyle>
            <a:lvl1pPr algn="l">
              <a:defRPr sz="5900" b="1"/>
            </a:lvl1pPr>
          </a:lstStyle>
          <a:p>
            <a:r>
              <a:rPr lang="en-US"/>
              <a:t>Click to edit Master title style</a:t>
            </a:r>
          </a:p>
        </p:txBody>
      </p:sp>
      <p:sp>
        <p:nvSpPr>
          <p:cNvPr id="3" name="Content Placeholder 2"/>
          <p:cNvSpPr>
            <a:spLocks noGrp="1"/>
          </p:cNvSpPr>
          <p:nvPr>
            <p:ph idx="1"/>
          </p:nvPr>
        </p:nvSpPr>
        <p:spPr>
          <a:xfrm>
            <a:off x="11797665" y="691665"/>
            <a:ext cx="16868775" cy="14826532"/>
          </a:xfrm>
        </p:spPr>
        <p:txBody>
          <a:bodyPr/>
          <a:lstStyle>
            <a:lvl1pPr>
              <a:defRPr sz="9500"/>
            </a:lvl1pPr>
            <a:lvl2pPr>
              <a:defRPr sz="8300"/>
            </a:lvl2pPr>
            <a:lvl3pPr>
              <a:defRPr sz="7100"/>
            </a:lvl3pPr>
            <a:lvl4pPr>
              <a:defRPr sz="5900"/>
            </a:lvl4pPr>
            <a:lvl5pPr>
              <a:defRPr sz="5900"/>
            </a:lvl5pPr>
            <a:lvl6pPr>
              <a:defRPr sz="5900"/>
            </a:lvl6pPr>
            <a:lvl7pPr>
              <a:defRPr sz="5900"/>
            </a:lvl7pPr>
            <a:lvl8pPr>
              <a:defRPr sz="5900"/>
            </a:lvl8pPr>
            <a:lvl9pPr>
              <a:defRPr sz="5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508762" y="3635256"/>
            <a:ext cx="9927433" cy="11882941"/>
          </a:xfrm>
        </p:spPr>
        <p:txBody>
          <a:bodyPr/>
          <a:lstStyle>
            <a:lvl1pPr marL="0" indent="0">
              <a:buNone/>
              <a:defRPr sz="4200"/>
            </a:lvl1pPr>
            <a:lvl2pPr marL="1358478" indent="0">
              <a:buNone/>
              <a:defRPr sz="3600"/>
            </a:lvl2pPr>
            <a:lvl3pPr marL="2716957" indent="0">
              <a:buNone/>
              <a:defRPr sz="3000"/>
            </a:lvl3pPr>
            <a:lvl4pPr marL="4075435" indent="0">
              <a:buNone/>
              <a:defRPr sz="2700"/>
            </a:lvl4pPr>
            <a:lvl5pPr marL="5433913" indent="0">
              <a:buNone/>
              <a:defRPr sz="2700"/>
            </a:lvl5pPr>
            <a:lvl6pPr marL="6792392" indent="0">
              <a:buNone/>
              <a:defRPr sz="2700"/>
            </a:lvl6pPr>
            <a:lvl7pPr marL="8150870" indent="0">
              <a:buNone/>
              <a:defRPr sz="2700"/>
            </a:lvl7pPr>
            <a:lvl8pPr marL="9509349" indent="0">
              <a:buNone/>
              <a:defRPr sz="2700"/>
            </a:lvl8pPr>
            <a:lvl9pPr marL="10867827" indent="0">
              <a:buNone/>
              <a:defRPr sz="2700"/>
            </a:lvl9pPr>
          </a:lstStyle>
          <a:p>
            <a:pPr lvl="0"/>
            <a:r>
              <a:rPr lang="en-US"/>
              <a:t>Click to edit Master text styles</a:t>
            </a:r>
          </a:p>
        </p:txBody>
      </p:sp>
      <p:sp>
        <p:nvSpPr>
          <p:cNvPr id="5" name="Date Placeholder 4"/>
          <p:cNvSpPr>
            <a:spLocks noGrp="1"/>
          </p:cNvSpPr>
          <p:nvPr>
            <p:ph type="dt" sz="half" idx="10"/>
          </p:nvPr>
        </p:nvSpPr>
        <p:spPr/>
        <p:txBody>
          <a:bodyPr/>
          <a:lstStyle/>
          <a:p>
            <a:fld id="{E9F16024-A752-4E33-9748-E250DE9B17B5}" type="datetimeFigureOut">
              <a:rPr lang="en-US" smtClean="0"/>
              <a:pPr/>
              <a:t>4/28/2025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87948-3FE7-469C-8C4B-AEF85EE61B8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14550" y="12160409"/>
            <a:ext cx="18105120" cy="1435605"/>
          </a:xfrm>
        </p:spPr>
        <p:txBody>
          <a:bodyPr anchor="b"/>
          <a:lstStyle>
            <a:lvl1pPr algn="l">
              <a:defRPr sz="5900" b="1"/>
            </a:lvl1pPr>
          </a:lstStyle>
          <a:p>
            <a:r>
              <a:rPr lang="en-US"/>
              <a:t>Click to edit Master title style</a:t>
            </a:r>
          </a:p>
        </p:txBody>
      </p:sp>
      <p:sp>
        <p:nvSpPr>
          <p:cNvPr id="3" name="Picture Placeholder 2"/>
          <p:cNvSpPr>
            <a:spLocks noGrp="1"/>
          </p:cNvSpPr>
          <p:nvPr>
            <p:ph type="pic" idx="1"/>
          </p:nvPr>
        </p:nvSpPr>
        <p:spPr>
          <a:xfrm>
            <a:off x="5914550" y="1552221"/>
            <a:ext cx="18105120" cy="10423208"/>
          </a:xfrm>
        </p:spPr>
        <p:txBody>
          <a:bodyPr/>
          <a:lstStyle>
            <a:lvl1pPr marL="0" indent="0">
              <a:buNone/>
              <a:defRPr sz="9500"/>
            </a:lvl1pPr>
            <a:lvl2pPr marL="1358478" indent="0">
              <a:buNone/>
              <a:defRPr sz="8300"/>
            </a:lvl2pPr>
            <a:lvl3pPr marL="2716957" indent="0">
              <a:buNone/>
              <a:defRPr sz="7100"/>
            </a:lvl3pPr>
            <a:lvl4pPr marL="4075435" indent="0">
              <a:buNone/>
              <a:defRPr sz="5900"/>
            </a:lvl4pPr>
            <a:lvl5pPr marL="5433913" indent="0">
              <a:buNone/>
              <a:defRPr sz="5900"/>
            </a:lvl5pPr>
            <a:lvl6pPr marL="6792392" indent="0">
              <a:buNone/>
              <a:defRPr sz="5900"/>
            </a:lvl6pPr>
            <a:lvl7pPr marL="8150870" indent="0">
              <a:buNone/>
              <a:defRPr sz="5900"/>
            </a:lvl7pPr>
            <a:lvl8pPr marL="9509349" indent="0">
              <a:buNone/>
              <a:defRPr sz="5900"/>
            </a:lvl8pPr>
            <a:lvl9pPr marL="10867827" indent="0">
              <a:buNone/>
              <a:defRPr sz="5900"/>
            </a:lvl9pPr>
          </a:lstStyle>
          <a:p>
            <a:endParaRPr lang="en-US"/>
          </a:p>
        </p:txBody>
      </p:sp>
      <p:sp>
        <p:nvSpPr>
          <p:cNvPr id="4" name="Text Placeholder 3"/>
          <p:cNvSpPr>
            <a:spLocks noGrp="1"/>
          </p:cNvSpPr>
          <p:nvPr>
            <p:ph type="body" sz="half" idx="2"/>
          </p:nvPr>
        </p:nvSpPr>
        <p:spPr>
          <a:xfrm>
            <a:off x="5914550" y="13596014"/>
            <a:ext cx="18105120" cy="2038797"/>
          </a:xfrm>
        </p:spPr>
        <p:txBody>
          <a:bodyPr/>
          <a:lstStyle>
            <a:lvl1pPr marL="0" indent="0">
              <a:buNone/>
              <a:defRPr sz="4200"/>
            </a:lvl1pPr>
            <a:lvl2pPr marL="1358478" indent="0">
              <a:buNone/>
              <a:defRPr sz="3600"/>
            </a:lvl2pPr>
            <a:lvl3pPr marL="2716957" indent="0">
              <a:buNone/>
              <a:defRPr sz="3000"/>
            </a:lvl3pPr>
            <a:lvl4pPr marL="4075435" indent="0">
              <a:buNone/>
              <a:defRPr sz="2700"/>
            </a:lvl4pPr>
            <a:lvl5pPr marL="5433913" indent="0">
              <a:buNone/>
              <a:defRPr sz="2700"/>
            </a:lvl5pPr>
            <a:lvl6pPr marL="6792392" indent="0">
              <a:buNone/>
              <a:defRPr sz="2700"/>
            </a:lvl6pPr>
            <a:lvl7pPr marL="8150870" indent="0">
              <a:buNone/>
              <a:defRPr sz="2700"/>
            </a:lvl7pPr>
            <a:lvl8pPr marL="9509349" indent="0">
              <a:buNone/>
              <a:defRPr sz="2700"/>
            </a:lvl8pPr>
            <a:lvl9pPr marL="10867827" indent="0">
              <a:buNone/>
              <a:defRPr sz="2700"/>
            </a:lvl9pPr>
          </a:lstStyle>
          <a:p>
            <a:pPr lvl="0"/>
            <a:r>
              <a:rPr lang="en-US"/>
              <a:t>Click to edit Master text styles</a:t>
            </a:r>
          </a:p>
        </p:txBody>
      </p:sp>
      <p:sp>
        <p:nvSpPr>
          <p:cNvPr id="5" name="Date Placeholder 4"/>
          <p:cNvSpPr>
            <a:spLocks noGrp="1"/>
          </p:cNvSpPr>
          <p:nvPr>
            <p:ph type="dt" sz="half" idx="10"/>
          </p:nvPr>
        </p:nvSpPr>
        <p:spPr/>
        <p:txBody>
          <a:bodyPr/>
          <a:lstStyle/>
          <a:p>
            <a:fld id="{E9F16024-A752-4E33-9748-E250DE9B17B5}" type="datetimeFigureOut">
              <a:rPr lang="en-US" smtClean="0"/>
              <a:pPr/>
              <a:t>4/28/2025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87948-3FE7-469C-8C4B-AEF85EE61B8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08760" y="695686"/>
            <a:ext cx="27157680" cy="2895336"/>
          </a:xfrm>
          <a:prstGeom prst="rect">
            <a:avLst/>
          </a:prstGeom>
        </p:spPr>
        <p:txBody>
          <a:bodyPr vert="horz" lIns="271696" tIns="135848" rIns="271696" bIns="135848" rtlCol="0" anchor="ctr">
            <a:normAutofit/>
          </a:bodyPr>
          <a:lstStyle/>
          <a:p>
            <a:r>
              <a:rPr lang="en-US"/>
              <a:t>Click to edit Master title style</a:t>
            </a:r>
          </a:p>
        </p:txBody>
      </p:sp>
      <p:sp>
        <p:nvSpPr>
          <p:cNvPr id="3" name="Text Placeholder 2"/>
          <p:cNvSpPr>
            <a:spLocks noGrp="1"/>
          </p:cNvSpPr>
          <p:nvPr>
            <p:ph type="body" idx="1"/>
          </p:nvPr>
        </p:nvSpPr>
        <p:spPr>
          <a:xfrm>
            <a:off x="1508760" y="4053471"/>
            <a:ext cx="27157680" cy="11464726"/>
          </a:xfrm>
          <a:prstGeom prst="rect">
            <a:avLst/>
          </a:prstGeom>
        </p:spPr>
        <p:txBody>
          <a:bodyPr vert="horz" lIns="271696" tIns="135848" rIns="271696" bIns="13584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508760" y="16101284"/>
            <a:ext cx="7040880" cy="924899"/>
          </a:xfrm>
          <a:prstGeom prst="rect">
            <a:avLst/>
          </a:prstGeom>
        </p:spPr>
        <p:txBody>
          <a:bodyPr vert="horz" lIns="271696" tIns="135848" rIns="271696" bIns="135848" rtlCol="0" anchor="ctr"/>
          <a:lstStyle>
            <a:lvl1pPr algn="l">
              <a:defRPr sz="3600">
                <a:solidFill>
                  <a:schemeClr val="tx1">
                    <a:tint val="75000"/>
                  </a:schemeClr>
                </a:solidFill>
              </a:defRPr>
            </a:lvl1pPr>
          </a:lstStyle>
          <a:p>
            <a:fld id="{E9F16024-A752-4E33-9748-E250DE9B17B5}" type="datetimeFigureOut">
              <a:rPr lang="en-US" smtClean="0"/>
              <a:pPr/>
              <a:t>4/28/2025</a:t>
            </a:fld>
            <a:endParaRPr lang="en-US"/>
          </a:p>
        </p:txBody>
      </p:sp>
      <p:sp>
        <p:nvSpPr>
          <p:cNvPr id="5" name="Footer Placeholder 4"/>
          <p:cNvSpPr>
            <a:spLocks noGrp="1"/>
          </p:cNvSpPr>
          <p:nvPr>
            <p:ph type="ftr" sz="quarter" idx="3"/>
          </p:nvPr>
        </p:nvSpPr>
        <p:spPr>
          <a:xfrm>
            <a:off x="10309860" y="16101284"/>
            <a:ext cx="9555480" cy="924899"/>
          </a:xfrm>
          <a:prstGeom prst="rect">
            <a:avLst/>
          </a:prstGeom>
        </p:spPr>
        <p:txBody>
          <a:bodyPr vert="horz" lIns="271696" tIns="135848" rIns="271696" bIns="135848" rtlCol="0" anchor="ctr"/>
          <a:lstStyle>
            <a:lvl1pPr algn="ctr">
              <a:defRPr sz="3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625560" y="16101284"/>
            <a:ext cx="7040880" cy="924899"/>
          </a:xfrm>
          <a:prstGeom prst="rect">
            <a:avLst/>
          </a:prstGeom>
        </p:spPr>
        <p:txBody>
          <a:bodyPr vert="horz" lIns="271696" tIns="135848" rIns="271696" bIns="135848" rtlCol="0" anchor="ctr"/>
          <a:lstStyle>
            <a:lvl1pPr algn="r">
              <a:defRPr sz="3600">
                <a:solidFill>
                  <a:schemeClr val="tx1">
                    <a:tint val="75000"/>
                  </a:schemeClr>
                </a:solidFill>
              </a:defRPr>
            </a:lvl1pPr>
          </a:lstStyle>
          <a:p>
            <a:fld id="{16287948-3FE7-469C-8C4B-AEF85EE61B8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716957" rtl="0" eaLnBrk="1" latinLnBrk="0" hangingPunct="1">
        <a:spcBef>
          <a:spcPct val="0"/>
        </a:spcBef>
        <a:buNone/>
        <a:defRPr sz="13100" kern="1200">
          <a:solidFill>
            <a:schemeClr val="tx1"/>
          </a:solidFill>
          <a:latin typeface="+mj-lt"/>
          <a:ea typeface="+mj-ea"/>
          <a:cs typeface="+mj-cs"/>
        </a:defRPr>
      </a:lvl1pPr>
    </p:titleStyle>
    <p:bodyStyle>
      <a:lvl1pPr marL="1018859" indent="-1018859" algn="l" defTabSz="2716957" rtl="0" eaLnBrk="1" latinLnBrk="0" hangingPunct="1">
        <a:spcBef>
          <a:spcPct val="20000"/>
        </a:spcBef>
        <a:buFont typeface="Arial" pitchFamily="34" charset="0"/>
        <a:buChar char="•"/>
        <a:defRPr sz="9500" kern="1200">
          <a:solidFill>
            <a:schemeClr val="tx1"/>
          </a:solidFill>
          <a:latin typeface="+mn-lt"/>
          <a:ea typeface="+mn-ea"/>
          <a:cs typeface="+mn-cs"/>
        </a:defRPr>
      </a:lvl1pPr>
      <a:lvl2pPr marL="2207527" indent="-849049" algn="l" defTabSz="2716957" rtl="0" eaLnBrk="1" latinLnBrk="0" hangingPunct="1">
        <a:spcBef>
          <a:spcPct val="20000"/>
        </a:spcBef>
        <a:buFont typeface="Arial" pitchFamily="34" charset="0"/>
        <a:buChar char="–"/>
        <a:defRPr sz="8300" kern="1200">
          <a:solidFill>
            <a:schemeClr val="tx1"/>
          </a:solidFill>
          <a:latin typeface="+mn-lt"/>
          <a:ea typeface="+mn-ea"/>
          <a:cs typeface="+mn-cs"/>
        </a:defRPr>
      </a:lvl2pPr>
      <a:lvl3pPr marL="3396196" indent="-679239" algn="l" defTabSz="2716957" rtl="0" eaLnBrk="1" latinLnBrk="0" hangingPunct="1">
        <a:spcBef>
          <a:spcPct val="20000"/>
        </a:spcBef>
        <a:buFont typeface="Arial" pitchFamily="34" charset="0"/>
        <a:buChar char="•"/>
        <a:defRPr sz="7100" kern="1200">
          <a:solidFill>
            <a:schemeClr val="tx1"/>
          </a:solidFill>
          <a:latin typeface="+mn-lt"/>
          <a:ea typeface="+mn-ea"/>
          <a:cs typeface="+mn-cs"/>
        </a:defRPr>
      </a:lvl3pPr>
      <a:lvl4pPr marL="4754674" indent="-679239" algn="l" defTabSz="2716957" rtl="0" eaLnBrk="1" latinLnBrk="0" hangingPunct="1">
        <a:spcBef>
          <a:spcPct val="20000"/>
        </a:spcBef>
        <a:buFont typeface="Arial" pitchFamily="34" charset="0"/>
        <a:buChar char="–"/>
        <a:defRPr sz="5900" kern="1200">
          <a:solidFill>
            <a:schemeClr val="tx1"/>
          </a:solidFill>
          <a:latin typeface="+mn-lt"/>
          <a:ea typeface="+mn-ea"/>
          <a:cs typeface="+mn-cs"/>
        </a:defRPr>
      </a:lvl4pPr>
      <a:lvl5pPr marL="6113153" indent="-679239" algn="l" defTabSz="2716957" rtl="0" eaLnBrk="1" latinLnBrk="0" hangingPunct="1">
        <a:spcBef>
          <a:spcPct val="20000"/>
        </a:spcBef>
        <a:buFont typeface="Arial" pitchFamily="34" charset="0"/>
        <a:buChar char="»"/>
        <a:defRPr sz="5900" kern="1200">
          <a:solidFill>
            <a:schemeClr val="tx1"/>
          </a:solidFill>
          <a:latin typeface="+mn-lt"/>
          <a:ea typeface="+mn-ea"/>
          <a:cs typeface="+mn-cs"/>
        </a:defRPr>
      </a:lvl5pPr>
      <a:lvl6pPr marL="7471631" indent="-679239" algn="l" defTabSz="2716957" rtl="0" eaLnBrk="1" latinLnBrk="0" hangingPunct="1">
        <a:spcBef>
          <a:spcPct val="20000"/>
        </a:spcBef>
        <a:buFont typeface="Arial" pitchFamily="34" charset="0"/>
        <a:buChar char="•"/>
        <a:defRPr sz="5900" kern="1200">
          <a:solidFill>
            <a:schemeClr val="tx1"/>
          </a:solidFill>
          <a:latin typeface="+mn-lt"/>
          <a:ea typeface="+mn-ea"/>
          <a:cs typeface="+mn-cs"/>
        </a:defRPr>
      </a:lvl6pPr>
      <a:lvl7pPr marL="8830109" indent="-679239" algn="l" defTabSz="2716957" rtl="0" eaLnBrk="1" latinLnBrk="0" hangingPunct="1">
        <a:spcBef>
          <a:spcPct val="20000"/>
        </a:spcBef>
        <a:buFont typeface="Arial" pitchFamily="34" charset="0"/>
        <a:buChar char="•"/>
        <a:defRPr sz="5900" kern="1200">
          <a:solidFill>
            <a:schemeClr val="tx1"/>
          </a:solidFill>
          <a:latin typeface="+mn-lt"/>
          <a:ea typeface="+mn-ea"/>
          <a:cs typeface="+mn-cs"/>
        </a:defRPr>
      </a:lvl7pPr>
      <a:lvl8pPr marL="10188588" indent="-679239" algn="l" defTabSz="2716957" rtl="0" eaLnBrk="1" latinLnBrk="0" hangingPunct="1">
        <a:spcBef>
          <a:spcPct val="20000"/>
        </a:spcBef>
        <a:buFont typeface="Arial" pitchFamily="34" charset="0"/>
        <a:buChar char="•"/>
        <a:defRPr sz="5900" kern="1200">
          <a:solidFill>
            <a:schemeClr val="tx1"/>
          </a:solidFill>
          <a:latin typeface="+mn-lt"/>
          <a:ea typeface="+mn-ea"/>
          <a:cs typeface="+mn-cs"/>
        </a:defRPr>
      </a:lvl8pPr>
      <a:lvl9pPr marL="11547066" indent="-679239" algn="l" defTabSz="2716957" rtl="0" eaLnBrk="1" latinLnBrk="0" hangingPunct="1">
        <a:spcBef>
          <a:spcPct val="20000"/>
        </a:spcBef>
        <a:buFont typeface="Arial" pitchFamily="34" charset="0"/>
        <a:buChar char="•"/>
        <a:defRPr sz="5900" kern="1200">
          <a:solidFill>
            <a:schemeClr val="tx1"/>
          </a:solidFill>
          <a:latin typeface="+mn-lt"/>
          <a:ea typeface="+mn-ea"/>
          <a:cs typeface="+mn-cs"/>
        </a:defRPr>
      </a:lvl9pPr>
    </p:bodyStyle>
    <p:otherStyle>
      <a:defPPr>
        <a:defRPr lang="en-US"/>
      </a:defPPr>
      <a:lvl1pPr marL="0" algn="l" defTabSz="2716957" rtl="0" eaLnBrk="1" latinLnBrk="0" hangingPunct="1">
        <a:defRPr sz="5300" kern="1200">
          <a:solidFill>
            <a:schemeClr val="tx1"/>
          </a:solidFill>
          <a:latin typeface="+mn-lt"/>
          <a:ea typeface="+mn-ea"/>
          <a:cs typeface="+mn-cs"/>
        </a:defRPr>
      </a:lvl1pPr>
      <a:lvl2pPr marL="1358478" algn="l" defTabSz="2716957" rtl="0" eaLnBrk="1" latinLnBrk="0" hangingPunct="1">
        <a:defRPr sz="5300" kern="1200">
          <a:solidFill>
            <a:schemeClr val="tx1"/>
          </a:solidFill>
          <a:latin typeface="+mn-lt"/>
          <a:ea typeface="+mn-ea"/>
          <a:cs typeface="+mn-cs"/>
        </a:defRPr>
      </a:lvl2pPr>
      <a:lvl3pPr marL="2716957" algn="l" defTabSz="2716957" rtl="0" eaLnBrk="1" latinLnBrk="0" hangingPunct="1">
        <a:defRPr sz="5300" kern="1200">
          <a:solidFill>
            <a:schemeClr val="tx1"/>
          </a:solidFill>
          <a:latin typeface="+mn-lt"/>
          <a:ea typeface="+mn-ea"/>
          <a:cs typeface="+mn-cs"/>
        </a:defRPr>
      </a:lvl3pPr>
      <a:lvl4pPr marL="4075435" algn="l" defTabSz="2716957" rtl="0" eaLnBrk="1" latinLnBrk="0" hangingPunct="1">
        <a:defRPr sz="5300" kern="1200">
          <a:solidFill>
            <a:schemeClr val="tx1"/>
          </a:solidFill>
          <a:latin typeface="+mn-lt"/>
          <a:ea typeface="+mn-ea"/>
          <a:cs typeface="+mn-cs"/>
        </a:defRPr>
      </a:lvl4pPr>
      <a:lvl5pPr marL="5433913" algn="l" defTabSz="2716957" rtl="0" eaLnBrk="1" latinLnBrk="0" hangingPunct="1">
        <a:defRPr sz="5300" kern="1200">
          <a:solidFill>
            <a:schemeClr val="tx1"/>
          </a:solidFill>
          <a:latin typeface="+mn-lt"/>
          <a:ea typeface="+mn-ea"/>
          <a:cs typeface="+mn-cs"/>
        </a:defRPr>
      </a:lvl5pPr>
      <a:lvl6pPr marL="6792392" algn="l" defTabSz="2716957" rtl="0" eaLnBrk="1" latinLnBrk="0" hangingPunct="1">
        <a:defRPr sz="5300" kern="1200">
          <a:solidFill>
            <a:schemeClr val="tx1"/>
          </a:solidFill>
          <a:latin typeface="+mn-lt"/>
          <a:ea typeface="+mn-ea"/>
          <a:cs typeface="+mn-cs"/>
        </a:defRPr>
      </a:lvl6pPr>
      <a:lvl7pPr marL="8150870" algn="l" defTabSz="2716957" rtl="0" eaLnBrk="1" latinLnBrk="0" hangingPunct="1">
        <a:defRPr sz="5300" kern="1200">
          <a:solidFill>
            <a:schemeClr val="tx1"/>
          </a:solidFill>
          <a:latin typeface="+mn-lt"/>
          <a:ea typeface="+mn-ea"/>
          <a:cs typeface="+mn-cs"/>
        </a:defRPr>
      </a:lvl7pPr>
      <a:lvl8pPr marL="9509349" algn="l" defTabSz="2716957" rtl="0" eaLnBrk="1" latinLnBrk="0" hangingPunct="1">
        <a:defRPr sz="5300" kern="1200">
          <a:solidFill>
            <a:schemeClr val="tx1"/>
          </a:solidFill>
          <a:latin typeface="+mn-lt"/>
          <a:ea typeface="+mn-ea"/>
          <a:cs typeface="+mn-cs"/>
        </a:defRPr>
      </a:lvl8pPr>
      <a:lvl9pPr marL="10867827" algn="l" defTabSz="2716957" rtl="0" eaLnBrk="1" latinLnBrk="0" hangingPunct="1">
        <a:defRPr sz="5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hyperlink" Target="mailto:pashupati1110@bhu.ac.i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8FA2D40-F32C-70BE-0BE1-88AF74EDF00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332" t="11553" r="8197" b="6888"/>
          <a:stretch/>
        </p:blipFill>
        <p:spPr>
          <a:xfrm>
            <a:off x="435649" y="11710343"/>
            <a:ext cx="7955208" cy="52977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TextBox 13">
            <a:extLst>
              <a:ext uri="{FF2B5EF4-FFF2-40B4-BE49-F238E27FC236}">
                <a16:creationId xmlns:a16="http://schemas.microsoft.com/office/drawing/2014/main" id="{F269CBFE-8D04-5296-3939-4ED00B686F48}"/>
              </a:ext>
            </a:extLst>
          </p:cNvPr>
          <p:cNvSpPr txBox="1"/>
          <p:nvPr/>
        </p:nvSpPr>
        <p:spPr>
          <a:xfrm>
            <a:off x="4947181" y="7960260"/>
            <a:ext cx="22039896" cy="2864374"/>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IN" sz="5400" u="sng" dirty="0">
                <a:effectLst/>
                <a:latin typeface="Times New Roman" panose="02020603050405020304" pitchFamily="18" charset="0"/>
                <a:ea typeface="Calibri" panose="020F0502020204030204" pitchFamily="34" charset="0"/>
              </a:rPr>
              <a:t>Pashupati Nath Singh</a:t>
            </a:r>
            <a:r>
              <a:rPr lang="en-IN" sz="5400" baseline="30000" dirty="0">
                <a:effectLst/>
                <a:latin typeface="Times New Roman" panose="02020603050405020304" pitchFamily="18" charset="0"/>
                <a:ea typeface="Calibri" panose="020F0502020204030204" pitchFamily="34" charset="0"/>
              </a:rPr>
              <a:t> </a:t>
            </a:r>
            <a:r>
              <a:rPr lang="en-IN" sz="5400" dirty="0">
                <a:effectLst/>
                <a:latin typeface="Times New Roman" panose="02020603050405020304" pitchFamily="18" charset="0"/>
                <a:ea typeface="Calibri" panose="020F0502020204030204" pitchFamily="34" charset="0"/>
              </a:rPr>
              <a:t>and Prashant K Srivastava</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IN" sz="4400" kern="100" dirty="0">
                <a:effectLst/>
                <a:latin typeface="Times New Roman" panose="02020603050405020304" pitchFamily="18" charset="0"/>
                <a:ea typeface="Calibri" panose="020F0502020204030204" pitchFamily="34" charset="0"/>
                <a:cs typeface="Mangal" panose="02040503050203030202" pitchFamily="18" charset="0"/>
              </a:rPr>
              <a:t>Remote Sensing Laboratory, Institute of Environment and Sustainable Development,            Banaras Hindu University, Varanasi, Uttar Pradesh, India</a:t>
            </a:r>
            <a:endParaRPr lang="en-IN" sz="4400" kern="100" dirty="0">
              <a:effectLst/>
              <a:latin typeface="Calibri" panose="020F0502020204030204" pitchFamily="34" charset="0"/>
              <a:ea typeface="Calibri" panose="020F0502020204030204" pitchFamily="34" charset="0"/>
              <a:cs typeface="Mangal" panose="02040503050203030202" pitchFamily="18" charset="0"/>
            </a:endParaRPr>
          </a:p>
          <a:p>
            <a:pPr algn="ctr"/>
            <a:r>
              <a:rPr kumimoji="0" lang="en-US" sz="44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Email: </a:t>
            </a:r>
            <a:r>
              <a:rPr kumimoji="0" lang="en-US" sz="4400" b="0" i="0" u="sng" strike="noStrike" kern="1200" cap="none" spc="0" normalizeH="0" baseline="0" noProof="0" dirty="0">
                <a:ln>
                  <a:noFill/>
                </a:ln>
                <a:effectLst/>
                <a:uLnTx/>
                <a:uFillTx/>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pashupati1110@bhu.ac.in</a:t>
            </a:r>
            <a:r>
              <a:rPr lang="en-US" sz="4400" u="sng" dirty="0">
                <a:latin typeface="Times New Roman" panose="02020603050405020304" pitchFamily="18" charset="0"/>
                <a:cs typeface="Times New Roman" panose="02020603050405020304" pitchFamily="18" charset="0"/>
              </a:rPr>
              <a:t>;</a:t>
            </a:r>
            <a:r>
              <a:rPr lang="en-US" sz="4400" dirty="0">
                <a:latin typeface="Times New Roman" panose="02020603050405020304" pitchFamily="18" charset="0"/>
                <a:cs typeface="Times New Roman" panose="02020603050405020304" pitchFamily="18" charset="0"/>
              </a:rPr>
              <a:t> Mob No: +919984805858</a:t>
            </a:r>
            <a:endParaRPr kumimoji="0" lang="en-US" sz="4400" b="0" i="0" u="sng"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E186FB7E-CC93-4801-697B-5DAC26E46EBC}"/>
              </a:ext>
            </a:extLst>
          </p:cNvPr>
          <p:cNvSpPr/>
          <p:nvPr/>
        </p:nvSpPr>
        <p:spPr>
          <a:xfrm>
            <a:off x="3062264" y="4194263"/>
            <a:ext cx="23330592" cy="3386734"/>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6600" b="1" dirty="0">
                <a:solidFill>
                  <a:srgbClr val="7030A0"/>
                </a:solidFill>
                <a:latin typeface="Algerian" panose="04020705040A02060702" pitchFamily="82" charset="0"/>
              </a:rPr>
              <a:t>Quantifying Climate Impact on Tomato Production in Central India: A Process-Based Yield Simulation for Near and Mid-Future Scenarios</a:t>
            </a:r>
            <a:endParaRPr lang="en-US" sz="6600" b="1" dirty="0">
              <a:solidFill>
                <a:srgbClr val="7030A0"/>
              </a:solidFill>
              <a:effectLst>
                <a:outerShdw blurRad="38100" dist="38100" dir="2700000" algn="tl">
                  <a:srgbClr val="000000">
                    <a:alpha val="43137"/>
                  </a:srgbClr>
                </a:outerShdw>
              </a:effectLst>
              <a:latin typeface="Algerian" panose="04020705040A02060702" pitchFamily="82" charset="0"/>
            </a:endParaRPr>
          </a:p>
        </p:txBody>
      </p:sp>
      <p:sp>
        <p:nvSpPr>
          <p:cNvPr id="16" name="TextBox 15">
            <a:extLst>
              <a:ext uri="{FF2B5EF4-FFF2-40B4-BE49-F238E27FC236}">
                <a16:creationId xmlns:a16="http://schemas.microsoft.com/office/drawing/2014/main" id="{64D863BF-33A6-E98D-30A3-AB6A77DA461E}"/>
              </a:ext>
            </a:extLst>
          </p:cNvPr>
          <p:cNvSpPr txBox="1"/>
          <p:nvPr/>
        </p:nvSpPr>
        <p:spPr>
          <a:xfrm>
            <a:off x="10443084" y="12254420"/>
            <a:ext cx="8568952" cy="1846659"/>
          </a:xfrm>
          <a:prstGeom prst="rect">
            <a:avLst/>
          </a:prstGeom>
          <a:noFill/>
        </p:spPr>
        <p:txBody>
          <a:bodyPr wrap="square" rtlCol="0">
            <a:spAutoFit/>
          </a:bodyPr>
          <a:lstStyle/>
          <a:p>
            <a:pPr algn="ctr"/>
            <a:r>
              <a:rPr lang="en-US" sz="6000" dirty="0">
                <a:solidFill>
                  <a:schemeClr val="accent5">
                    <a:lumMod val="75000"/>
                  </a:schemeClr>
                </a:solidFill>
                <a:latin typeface="Times New Roman" panose="02020603050405020304" pitchFamily="18" charset="0"/>
                <a:cs typeface="Times New Roman" panose="02020603050405020304" pitchFamily="18" charset="0"/>
              </a:rPr>
              <a:t>Supplementary Materials</a:t>
            </a:r>
          </a:p>
          <a:p>
            <a:pPr algn="ctr"/>
            <a:r>
              <a:rPr lang="en-US" sz="5400" dirty="0">
                <a:solidFill>
                  <a:schemeClr val="accent5">
                    <a:lumMod val="75000"/>
                  </a:schemeClr>
                </a:solidFill>
                <a:latin typeface="Times New Roman" panose="02020603050405020304" pitchFamily="18" charset="0"/>
                <a:cs typeface="Times New Roman" panose="02020603050405020304" pitchFamily="18" charset="0"/>
              </a:rPr>
              <a:t>User ID 778438</a:t>
            </a:r>
            <a:endParaRPr lang="en-IN" sz="5400" dirty="0">
              <a:solidFill>
                <a:schemeClr val="accent5">
                  <a:lumMod val="75000"/>
                </a:schemeClr>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8544" y="621110"/>
            <a:ext cx="3528392" cy="3386734"/>
          </a:xfrm>
          <a:prstGeom prst="rect">
            <a:avLst/>
          </a:prstGeom>
        </p:spPr>
      </p:pic>
      <p:pic>
        <p:nvPicPr>
          <p:cNvPr id="10" name="Picture 9">
            <a:extLst>
              <a:ext uri="{FF2B5EF4-FFF2-40B4-BE49-F238E27FC236}">
                <a16:creationId xmlns:a16="http://schemas.microsoft.com/office/drawing/2014/main" id="{862AC9CA-10EC-1ECD-9638-9C539CFC78E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11136" y="425311"/>
            <a:ext cx="8352927" cy="3304437"/>
          </a:xfrm>
          <a:prstGeom prst="rect">
            <a:avLst/>
          </a:prstGeom>
        </p:spPr>
      </p:pic>
      <p:pic>
        <p:nvPicPr>
          <p:cNvPr id="3" name="Picture 2">
            <a:extLst>
              <a:ext uri="{FF2B5EF4-FFF2-40B4-BE49-F238E27FC236}">
                <a16:creationId xmlns:a16="http://schemas.microsoft.com/office/drawing/2014/main" id="{5E8CC085-C94F-E388-703B-164DB367D80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600767" y="425311"/>
            <a:ext cx="3965889" cy="3582533"/>
          </a:xfrm>
          <a:prstGeom prst="rect">
            <a:avLst/>
          </a:prstGeom>
        </p:spPr>
      </p:pic>
      <p:pic>
        <p:nvPicPr>
          <p:cNvPr id="4" name="Picture 3">
            <a:extLst>
              <a:ext uri="{FF2B5EF4-FFF2-40B4-BE49-F238E27FC236}">
                <a16:creationId xmlns:a16="http://schemas.microsoft.com/office/drawing/2014/main" id="{D4B47490-20F6-C2F1-4301-12917989D1D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176833" y="12804934"/>
            <a:ext cx="3441910" cy="322588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6000" y="549102"/>
            <a:ext cx="16705856" cy="16342935"/>
          </a:xfrm>
          <a:prstGeom prst="rect">
            <a:avLst/>
          </a:prstGeom>
          <a:noFill/>
        </p:spPr>
        <p:txBody>
          <a:bodyPr wrap="square" rtlCol="0">
            <a:spAutoFit/>
          </a:bodyPr>
          <a:lstStyle/>
          <a:p>
            <a:pPr algn="just">
              <a:buFont typeface="Arial" pitchFamily="34" charset="0"/>
              <a:buChar char="•"/>
            </a:pPr>
            <a:r>
              <a:rPr lang="en-IN" sz="4800" dirty="0"/>
              <a:t> Tomato genotype </a:t>
            </a:r>
            <a:r>
              <a:rPr lang="en-IN" sz="4800" b="1" dirty="0"/>
              <a:t>NDT-4 (Narendra Tomato-4) </a:t>
            </a:r>
            <a:r>
              <a:rPr lang="en-IN" sz="4800" dirty="0"/>
              <a:t>has been used in this study, and the variety was developed at Narendra Dev Agricultural University, Narendra Nagar, </a:t>
            </a:r>
            <a:r>
              <a:rPr lang="en-IN" sz="4800" i="1" dirty="0"/>
              <a:t>Faizabad</a:t>
            </a:r>
            <a:r>
              <a:rPr lang="en-IN" sz="4800" dirty="0"/>
              <a:t> (</a:t>
            </a:r>
            <a:r>
              <a:rPr lang="en-IN" sz="4800" i="1" dirty="0"/>
              <a:t>Ayodhya</a:t>
            </a:r>
            <a:r>
              <a:rPr lang="en-IN" sz="4800" dirty="0"/>
              <a:t>), Uttar Pradesh.</a:t>
            </a:r>
          </a:p>
          <a:p>
            <a:pPr algn="just">
              <a:buFont typeface="Arial" pitchFamily="34" charset="0"/>
              <a:buChar char="•"/>
            </a:pPr>
            <a:endParaRPr lang="en-IN" sz="4800" dirty="0"/>
          </a:p>
          <a:p>
            <a:pPr algn="just"/>
            <a:endParaRPr lang="en-US" sz="4800" dirty="0"/>
          </a:p>
          <a:p>
            <a:pPr algn="just"/>
            <a:endParaRPr lang="en-US" sz="4800" dirty="0"/>
          </a:p>
          <a:p>
            <a:pPr algn="just"/>
            <a:endParaRPr lang="en-US" sz="4800" dirty="0"/>
          </a:p>
          <a:p>
            <a:pPr algn="just"/>
            <a:endParaRPr lang="en-US" sz="4800" dirty="0"/>
          </a:p>
          <a:p>
            <a:pPr algn="just"/>
            <a:endParaRPr lang="en-US" sz="4800" dirty="0"/>
          </a:p>
          <a:p>
            <a:pPr algn="just"/>
            <a:endParaRPr lang="en-US" sz="4800" dirty="0"/>
          </a:p>
          <a:p>
            <a:pPr algn="just"/>
            <a:endParaRPr lang="en-US" sz="4800" dirty="0"/>
          </a:p>
          <a:p>
            <a:pPr algn="just"/>
            <a:endParaRPr lang="en-US" sz="4800" dirty="0"/>
          </a:p>
          <a:p>
            <a:pPr algn="just"/>
            <a:endParaRPr lang="en-US" sz="4800" dirty="0"/>
          </a:p>
          <a:p>
            <a:pPr algn="just"/>
            <a:endParaRPr lang="en-US" sz="4800" dirty="0"/>
          </a:p>
          <a:p>
            <a:pPr algn="just"/>
            <a:endParaRPr lang="en-US" sz="4800" dirty="0"/>
          </a:p>
          <a:p>
            <a:pPr algn="just">
              <a:buFont typeface="Arial" pitchFamily="34" charset="0"/>
              <a:buChar char="•"/>
            </a:pPr>
            <a:r>
              <a:rPr lang="en-IN" sz="4800" dirty="0"/>
              <a:t> Temperatures ranging from </a:t>
            </a:r>
            <a:r>
              <a:rPr lang="en-IN" sz="4800" b="1" dirty="0"/>
              <a:t>21 to 24°C</a:t>
            </a:r>
            <a:r>
              <a:rPr lang="en-IN" sz="4800" dirty="0"/>
              <a:t> produce the finest fruit colour and quality.</a:t>
            </a:r>
          </a:p>
          <a:p>
            <a:pPr algn="just"/>
            <a:r>
              <a:rPr lang="en-IN" sz="4800" dirty="0"/>
              <a:t> </a:t>
            </a:r>
          </a:p>
          <a:p>
            <a:pPr algn="just">
              <a:buFont typeface="Arial" pitchFamily="34" charset="0"/>
              <a:buChar char="•"/>
            </a:pPr>
            <a:r>
              <a:rPr lang="en-IN" sz="4800" dirty="0"/>
              <a:t> Irrigation intervals depends upon soil type and rainfall, irrigation occurs every </a:t>
            </a:r>
            <a:r>
              <a:rPr lang="en-IN" sz="4800" b="1" dirty="0"/>
              <a:t>7-8 days </a:t>
            </a:r>
            <a:r>
              <a:rPr lang="en-IN" sz="4800" dirty="0"/>
              <a:t>and more frequent in case of drip irrigation system.</a:t>
            </a:r>
          </a:p>
        </p:txBody>
      </p:sp>
      <p:pic>
        <p:nvPicPr>
          <p:cNvPr id="8" name="Picture 7">
            <a:extLst>
              <a:ext uri="{FF2B5EF4-FFF2-40B4-BE49-F238E27FC236}">
                <a16:creationId xmlns:a16="http://schemas.microsoft.com/office/drawing/2014/main" id="{0BB355F9-B985-4792-7058-83A2732D1FF6}"/>
              </a:ext>
            </a:extLst>
          </p:cNvPr>
          <p:cNvPicPr>
            <a:picLocks noChangeAspect="1"/>
          </p:cNvPicPr>
          <p:nvPr/>
        </p:nvPicPr>
        <p:blipFill>
          <a:blip r:embed="rId2" cstate="print"/>
          <a:stretch>
            <a:fillRect/>
          </a:stretch>
        </p:blipFill>
        <p:spPr>
          <a:xfrm>
            <a:off x="17391856" y="657476"/>
            <a:ext cx="12354032" cy="10488723"/>
          </a:xfrm>
          <a:prstGeom prst="rect">
            <a:avLst/>
          </a:prstGeom>
        </p:spPr>
      </p:pic>
      <p:sp>
        <p:nvSpPr>
          <p:cNvPr id="9" name="TextBox 8">
            <a:extLst>
              <a:ext uri="{FF2B5EF4-FFF2-40B4-BE49-F238E27FC236}">
                <a16:creationId xmlns:a16="http://schemas.microsoft.com/office/drawing/2014/main" id="{35B94D25-74CD-A2EA-FB28-F1D13F435456}"/>
              </a:ext>
            </a:extLst>
          </p:cNvPr>
          <p:cNvSpPr txBox="1"/>
          <p:nvPr/>
        </p:nvSpPr>
        <p:spPr>
          <a:xfrm>
            <a:off x="17679888" y="11146199"/>
            <a:ext cx="11809312" cy="2230098"/>
          </a:xfrm>
          <a:prstGeom prst="rect">
            <a:avLst/>
          </a:prstGeom>
          <a:noFill/>
        </p:spPr>
        <p:txBody>
          <a:bodyPr wrap="square" rtlCol="0">
            <a:spAutoFit/>
          </a:bodyPr>
          <a:lstStyle/>
          <a:p>
            <a:pPr algn="just">
              <a:lnSpc>
                <a:spcPct val="107000"/>
              </a:lnSpc>
              <a:spcAft>
                <a:spcPts val="800"/>
              </a:spcAft>
            </a:pPr>
            <a:r>
              <a:rPr lang="en-IN" sz="4400" b="1" kern="100" dirty="0">
                <a:effectLst/>
                <a:ea typeface="Calibri" panose="020F0502020204030204" pitchFamily="34" charset="0"/>
                <a:cs typeface="Arial" panose="020B0604020202020204" pitchFamily="34" charset="0"/>
              </a:rPr>
              <a:t>Figure S1- Overview of Tomato field, staking is done by laying overhead wires to which individual plant is tied.</a:t>
            </a:r>
            <a:endParaRPr lang="en-IN" sz="4400" kern="100" dirty="0">
              <a:effectLst/>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0E2EBC32-C30B-E2A6-3B7B-5012D2CAC017}"/>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l="29131" t="29700" r="30313" b="12201"/>
          <a:stretch/>
        </p:blipFill>
        <p:spPr>
          <a:xfrm>
            <a:off x="686000" y="3501430"/>
            <a:ext cx="16561840" cy="8784976"/>
          </a:xfrm>
          <a:prstGeom prst="rect">
            <a:avLst/>
          </a:prstGeom>
        </p:spPr>
      </p:pic>
      <p:sp>
        <p:nvSpPr>
          <p:cNvPr id="7" name="TextBox 6">
            <a:extLst>
              <a:ext uri="{FF2B5EF4-FFF2-40B4-BE49-F238E27FC236}">
                <a16:creationId xmlns:a16="http://schemas.microsoft.com/office/drawing/2014/main" id="{2CCAAD7E-EAA3-5972-062E-19FF1B2400E6}"/>
              </a:ext>
            </a:extLst>
          </p:cNvPr>
          <p:cNvSpPr txBox="1"/>
          <p:nvPr/>
        </p:nvSpPr>
        <p:spPr>
          <a:xfrm>
            <a:off x="17493407" y="14406213"/>
            <a:ext cx="12354032" cy="2308324"/>
          </a:xfrm>
          <a:prstGeom prst="rect">
            <a:avLst/>
          </a:prstGeom>
          <a:noFill/>
        </p:spPr>
        <p:txBody>
          <a:bodyPr wrap="square">
            <a:spAutoFit/>
          </a:bodyPr>
          <a:lstStyle/>
          <a:p>
            <a:pPr algn="just"/>
            <a:r>
              <a:rPr lang="en-IN" sz="4800" dirty="0"/>
              <a:t>Harvesting depends on the variety, fruits become ready for first picking in about </a:t>
            </a:r>
            <a:r>
              <a:rPr lang="en-IN" sz="4800" b="1" dirty="0"/>
              <a:t>60-70 days</a:t>
            </a:r>
            <a:r>
              <a:rPr lang="en-IN" sz="4800" dirty="0"/>
              <a:t> after transplanting.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37E82-0E9C-8D6D-F62B-07AF45AB8734}"/>
              </a:ext>
            </a:extLst>
          </p:cNvPr>
          <p:cNvSpPr>
            <a:spLocks noGrp="1"/>
          </p:cNvSpPr>
          <p:nvPr>
            <p:ph type="title"/>
          </p:nvPr>
        </p:nvSpPr>
        <p:spPr/>
        <p:txBody>
          <a:bodyPr>
            <a:normAutofit/>
          </a:bodyPr>
          <a:lstStyle/>
          <a:p>
            <a:r>
              <a:rPr lang="en-US" sz="6600" dirty="0"/>
              <a:t>Table T1: Genetic Coefficients for CROPGRO-Tomato Model Before and After Calibration (Tomato NDT-4 Variety)</a:t>
            </a:r>
            <a:endParaRPr lang="en-IN" sz="6600" dirty="0"/>
          </a:p>
        </p:txBody>
      </p:sp>
      <p:graphicFrame>
        <p:nvGraphicFramePr>
          <p:cNvPr id="4" name="Content Placeholder 3">
            <a:extLst>
              <a:ext uri="{FF2B5EF4-FFF2-40B4-BE49-F238E27FC236}">
                <a16:creationId xmlns:a16="http://schemas.microsoft.com/office/drawing/2014/main" id="{B2999409-1A5E-021A-81C3-8DFBB84EE583}"/>
              </a:ext>
            </a:extLst>
          </p:cNvPr>
          <p:cNvGraphicFramePr>
            <a:graphicFrameLocks noGrp="1"/>
          </p:cNvGraphicFramePr>
          <p:nvPr>
            <p:ph idx="1"/>
            <p:extLst>
              <p:ext uri="{D42A27DB-BD31-4B8C-83A1-F6EECF244321}">
                <p14:modId xmlns:p14="http://schemas.microsoft.com/office/powerpoint/2010/main" val="661848350"/>
              </p:ext>
            </p:extLst>
          </p:nvPr>
        </p:nvGraphicFramePr>
        <p:xfrm>
          <a:off x="1262064" y="3396726"/>
          <a:ext cx="17785975" cy="13536967"/>
        </p:xfrm>
        <a:graphic>
          <a:graphicData uri="http://schemas.openxmlformats.org/drawingml/2006/table">
            <a:tbl>
              <a:tblPr>
                <a:tableStyleId>{9DCAF9ED-07DC-4A11-8D7F-57B35C25682E}</a:tableStyleId>
              </a:tblPr>
              <a:tblGrid>
                <a:gridCol w="4752528">
                  <a:extLst>
                    <a:ext uri="{9D8B030D-6E8A-4147-A177-3AD203B41FA5}">
                      <a16:colId xmlns:a16="http://schemas.microsoft.com/office/drawing/2014/main" val="2572876664"/>
                    </a:ext>
                  </a:extLst>
                </a:gridCol>
                <a:gridCol w="2361862">
                  <a:extLst>
                    <a:ext uri="{9D8B030D-6E8A-4147-A177-3AD203B41FA5}">
                      <a16:colId xmlns:a16="http://schemas.microsoft.com/office/drawing/2014/main" val="3161285573"/>
                    </a:ext>
                  </a:extLst>
                </a:gridCol>
                <a:gridCol w="3557195">
                  <a:extLst>
                    <a:ext uri="{9D8B030D-6E8A-4147-A177-3AD203B41FA5}">
                      <a16:colId xmlns:a16="http://schemas.microsoft.com/office/drawing/2014/main" val="1266059003"/>
                    </a:ext>
                  </a:extLst>
                </a:gridCol>
                <a:gridCol w="3557195">
                  <a:extLst>
                    <a:ext uri="{9D8B030D-6E8A-4147-A177-3AD203B41FA5}">
                      <a16:colId xmlns:a16="http://schemas.microsoft.com/office/drawing/2014/main" val="2353664127"/>
                    </a:ext>
                  </a:extLst>
                </a:gridCol>
                <a:gridCol w="3557195">
                  <a:extLst>
                    <a:ext uri="{9D8B030D-6E8A-4147-A177-3AD203B41FA5}">
                      <a16:colId xmlns:a16="http://schemas.microsoft.com/office/drawing/2014/main" val="2824495681"/>
                    </a:ext>
                  </a:extLst>
                </a:gridCol>
              </a:tblGrid>
              <a:tr h="1460868">
                <a:tc>
                  <a:txBody>
                    <a:bodyPr/>
                    <a:lstStyle/>
                    <a:p>
                      <a:pPr algn="l"/>
                      <a:r>
                        <a:rPr lang="en-IN" sz="3200" b="1" dirty="0">
                          <a:effectLst/>
                        </a:rPr>
                        <a:t>Parameter</a:t>
                      </a:r>
                      <a:endParaRPr lang="en-IN" sz="3200" dirty="0">
                        <a:effectLst/>
                      </a:endParaRPr>
                    </a:p>
                  </a:txBody>
                  <a:tcPr marL="43400" marR="43400" marT="21700" marB="21700" anchor="ctr"/>
                </a:tc>
                <a:tc>
                  <a:txBody>
                    <a:bodyPr/>
                    <a:lstStyle/>
                    <a:p>
                      <a:pPr algn="l"/>
                      <a:r>
                        <a:rPr lang="en-IN" sz="3200" b="1">
                          <a:effectLst/>
                        </a:rPr>
                        <a:t>Symbol</a:t>
                      </a:r>
                      <a:endParaRPr lang="en-IN" sz="3200">
                        <a:effectLst/>
                      </a:endParaRPr>
                    </a:p>
                  </a:txBody>
                  <a:tcPr marL="43400" marR="43400" marT="21700" marB="21700" anchor="ctr"/>
                </a:tc>
                <a:tc>
                  <a:txBody>
                    <a:bodyPr/>
                    <a:lstStyle/>
                    <a:p>
                      <a:pPr algn="l"/>
                      <a:r>
                        <a:rPr lang="en-US" sz="3200" b="1" dirty="0">
                          <a:effectLst/>
                        </a:rPr>
                        <a:t>Before Calibration </a:t>
                      </a:r>
                      <a:r>
                        <a:rPr lang="en-US" sz="3200" dirty="0">
                          <a:effectLst/>
                        </a:rPr>
                        <a:t>(Default or Literature Value)</a:t>
                      </a:r>
                    </a:p>
                  </a:txBody>
                  <a:tcPr marL="43400" marR="43400" marT="21700" marB="21700" anchor="ctr"/>
                </a:tc>
                <a:tc>
                  <a:txBody>
                    <a:bodyPr/>
                    <a:lstStyle/>
                    <a:p>
                      <a:pPr algn="l"/>
                      <a:r>
                        <a:rPr lang="en-US" sz="3200" b="1" dirty="0">
                          <a:effectLst/>
                        </a:rPr>
                        <a:t>After Calibration </a:t>
                      </a:r>
                      <a:r>
                        <a:rPr lang="en-US" sz="3200" dirty="0">
                          <a:effectLst/>
                        </a:rPr>
                        <a:t>(Optimized for NDT-4, Central India)</a:t>
                      </a:r>
                    </a:p>
                  </a:txBody>
                  <a:tcPr marL="43400" marR="43400" marT="21700" marB="21700" anchor="ctr"/>
                </a:tc>
                <a:tc>
                  <a:txBody>
                    <a:bodyPr/>
                    <a:lstStyle/>
                    <a:p>
                      <a:pPr algn="l"/>
                      <a:r>
                        <a:rPr lang="en-IN" sz="3200" b="1" dirty="0">
                          <a:effectLst/>
                        </a:rPr>
                        <a:t>Description</a:t>
                      </a:r>
                      <a:endParaRPr lang="en-IN" sz="3200" dirty="0">
                        <a:effectLst/>
                      </a:endParaRPr>
                    </a:p>
                  </a:txBody>
                  <a:tcPr marL="43400" marR="43400" marT="21700" marB="21700" anchor="ctr"/>
                </a:tc>
                <a:extLst>
                  <a:ext uri="{0D108BD9-81ED-4DB2-BD59-A6C34878D82A}">
                    <a16:rowId xmlns:a16="http://schemas.microsoft.com/office/drawing/2014/main" val="3144069751"/>
                  </a:ext>
                </a:extLst>
              </a:tr>
              <a:tr h="1933795">
                <a:tc>
                  <a:txBody>
                    <a:bodyPr/>
                    <a:lstStyle/>
                    <a:p>
                      <a:pPr algn="l"/>
                      <a:r>
                        <a:rPr lang="en-US" sz="3200">
                          <a:effectLst/>
                        </a:rPr>
                        <a:t>Thermal time from emergence to end of juvenile phase (°C days)</a:t>
                      </a:r>
                    </a:p>
                  </a:txBody>
                  <a:tcPr marL="43400" marR="43400" marT="21700" marB="21700" anchor="ctr"/>
                </a:tc>
                <a:tc>
                  <a:txBody>
                    <a:bodyPr/>
                    <a:lstStyle/>
                    <a:p>
                      <a:pPr algn="l"/>
                      <a:r>
                        <a:rPr lang="en-IN" sz="3200" dirty="0">
                          <a:effectLst/>
                        </a:rPr>
                        <a:t>P1</a:t>
                      </a:r>
                    </a:p>
                  </a:txBody>
                  <a:tcPr marL="43400" marR="43400" marT="21700" marB="21700" anchor="ctr"/>
                </a:tc>
                <a:tc>
                  <a:txBody>
                    <a:bodyPr/>
                    <a:lstStyle/>
                    <a:p>
                      <a:pPr algn="l"/>
                      <a:r>
                        <a:rPr lang="en-IN" sz="3200">
                          <a:effectLst/>
                        </a:rPr>
                        <a:t>210</a:t>
                      </a:r>
                    </a:p>
                  </a:txBody>
                  <a:tcPr marL="43400" marR="43400" marT="21700" marB="21700" anchor="ctr"/>
                </a:tc>
                <a:tc>
                  <a:txBody>
                    <a:bodyPr/>
                    <a:lstStyle/>
                    <a:p>
                      <a:pPr algn="l"/>
                      <a:r>
                        <a:rPr lang="en-IN" sz="3200" dirty="0">
                          <a:effectLst/>
                        </a:rPr>
                        <a:t>180</a:t>
                      </a:r>
                    </a:p>
                  </a:txBody>
                  <a:tcPr marL="43400" marR="43400" marT="21700" marB="21700" anchor="ctr"/>
                </a:tc>
                <a:tc>
                  <a:txBody>
                    <a:bodyPr/>
                    <a:lstStyle/>
                    <a:p>
                      <a:pPr algn="l"/>
                      <a:r>
                        <a:rPr lang="en-US" sz="3200" dirty="0">
                          <a:effectLst/>
                        </a:rPr>
                        <a:t>Controls duration of vegetative growth</a:t>
                      </a:r>
                    </a:p>
                  </a:txBody>
                  <a:tcPr marL="43400" marR="43400" marT="21700" marB="21700" anchor="ctr"/>
                </a:tc>
                <a:extLst>
                  <a:ext uri="{0D108BD9-81ED-4DB2-BD59-A6C34878D82A}">
                    <a16:rowId xmlns:a16="http://schemas.microsoft.com/office/drawing/2014/main" val="527906578"/>
                  </a:ext>
                </a:extLst>
              </a:tr>
              <a:tr h="1460868">
                <a:tc>
                  <a:txBody>
                    <a:bodyPr/>
                    <a:lstStyle/>
                    <a:p>
                      <a:pPr algn="l"/>
                      <a:r>
                        <a:rPr lang="en-IN" sz="3200">
                          <a:effectLst/>
                        </a:rPr>
                        <a:t>Photoperiod sensitivity (h)</a:t>
                      </a:r>
                    </a:p>
                  </a:txBody>
                  <a:tcPr marL="43400" marR="43400" marT="21700" marB="21700" anchor="ctr"/>
                </a:tc>
                <a:tc>
                  <a:txBody>
                    <a:bodyPr/>
                    <a:lstStyle/>
                    <a:p>
                      <a:pPr algn="l"/>
                      <a:r>
                        <a:rPr lang="en-IN" sz="3200">
                          <a:effectLst/>
                        </a:rPr>
                        <a:t>P2</a:t>
                      </a:r>
                    </a:p>
                  </a:txBody>
                  <a:tcPr marL="43400" marR="43400" marT="21700" marB="21700" anchor="ctr"/>
                </a:tc>
                <a:tc>
                  <a:txBody>
                    <a:bodyPr/>
                    <a:lstStyle/>
                    <a:p>
                      <a:pPr algn="l"/>
                      <a:r>
                        <a:rPr lang="en-IN" sz="3200">
                          <a:effectLst/>
                        </a:rPr>
                        <a:t>0.50</a:t>
                      </a:r>
                    </a:p>
                  </a:txBody>
                  <a:tcPr marL="43400" marR="43400" marT="21700" marB="21700" anchor="ctr"/>
                </a:tc>
                <a:tc>
                  <a:txBody>
                    <a:bodyPr/>
                    <a:lstStyle/>
                    <a:p>
                      <a:pPr algn="l"/>
                      <a:r>
                        <a:rPr lang="en-IN" sz="3200">
                          <a:effectLst/>
                        </a:rPr>
                        <a:t>0.20</a:t>
                      </a:r>
                    </a:p>
                  </a:txBody>
                  <a:tcPr marL="43400" marR="43400" marT="21700" marB="21700" anchor="ctr"/>
                </a:tc>
                <a:tc>
                  <a:txBody>
                    <a:bodyPr/>
                    <a:lstStyle/>
                    <a:p>
                      <a:pPr algn="l"/>
                      <a:r>
                        <a:rPr lang="en-US" sz="3200">
                          <a:effectLst/>
                        </a:rPr>
                        <a:t>Sensitivity to day length; low for tomato</a:t>
                      </a:r>
                    </a:p>
                  </a:txBody>
                  <a:tcPr marL="43400" marR="43400" marT="21700" marB="21700" anchor="ctr"/>
                </a:tc>
                <a:extLst>
                  <a:ext uri="{0D108BD9-81ED-4DB2-BD59-A6C34878D82A}">
                    <a16:rowId xmlns:a16="http://schemas.microsoft.com/office/drawing/2014/main" val="2912797029"/>
                  </a:ext>
                </a:extLst>
              </a:tr>
              <a:tr h="1460868">
                <a:tc>
                  <a:txBody>
                    <a:bodyPr/>
                    <a:lstStyle/>
                    <a:p>
                      <a:pPr algn="l"/>
                      <a:r>
                        <a:rPr lang="en-US" sz="3200">
                          <a:effectLst/>
                        </a:rPr>
                        <a:t>Thermal time from flowering to maturity (°C days)</a:t>
                      </a:r>
                    </a:p>
                  </a:txBody>
                  <a:tcPr marL="43400" marR="43400" marT="21700" marB="21700" anchor="ctr"/>
                </a:tc>
                <a:tc>
                  <a:txBody>
                    <a:bodyPr/>
                    <a:lstStyle/>
                    <a:p>
                      <a:pPr algn="l"/>
                      <a:r>
                        <a:rPr lang="en-IN" sz="3200" dirty="0">
                          <a:effectLst/>
                        </a:rPr>
                        <a:t>P5</a:t>
                      </a:r>
                    </a:p>
                  </a:txBody>
                  <a:tcPr marL="43400" marR="43400" marT="21700" marB="21700" anchor="ctr"/>
                </a:tc>
                <a:tc>
                  <a:txBody>
                    <a:bodyPr/>
                    <a:lstStyle/>
                    <a:p>
                      <a:pPr algn="l"/>
                      <a:r>
                        <a:rPr lang="en-IN" sz="3200">
                          <a:effectLst/>
                        </a:rPr>
                        <a:t>600</a:t>
                      </a:r>
                    </a:p>
                  </a:txBody>
                  <a:tcPr marL="43400" marR="43400" marT="21700" marB="21700" anchor="ctr"/>
                </a:tc>
                <a:tc>
                  <a:txBody>
                    <a:bodyPr/>
                    <a:lstStyle/>
                    <a:p>
                      <a:pPr algn="l"/>
                      <a:r>
                        <a:rPr lang="en-IN" sz="3200">
                          <a:effectLst/>
                        </a:rPr>
                        <a:t>550</a:t>
                      </a:r>
                    </a:p>
                  </a:txBody>
                  <a:tcPr marL="43400" marR="43400" marT="21700" marB="21700" anchor="ctr"/>
                </a:tc>
                <a:tc>
                  <a:txBody>
                    <a:bodyPr/>
                    <a:lstStyle/>
                    <a:p>
                      <a:pPr algn="l"/>
                      <a:r>
                        <a:rPr lang="en-US" sz="3200" dirty="0">
                          <a:effectLst/>
                        </a:rPr>
                        <a:t>Duration between flowering and fruit maturity</a:t>
                      </a:r>
                    </a:p>
                  </a:txBody>
                  <a:tcPr marL="43400" marR="43400" marT="21700" marB="21700" anchor="ctr"/>
                </a:tc>
                <a:extLst>
                  <a:ext uri="{0D108BD9-81ED-4DB2-BD59-A6C34878D82A}">
                    <a16:rowId xmlns:a16="http://schemas.microsoft.com/office/drawing/2014/main" val="3907088575"/>
                  </a:ext>
                </a:extLst>
              </a:tr>
              <a:tr h="1933795">
                <a:tc>
                  <a:txBody>
                    <a:bodyPr/>
                    <a:lstStyle/>
                    <a:p>
                      <a:pPr algn="l"/>
                      <a:r>
                        <a:rPr lang="en-US" sz="3200">
                          <a:effectLst/>
                        </a:rPr>
                        <a:t>Maximum photosynthesis rate (µmol CO₂/m²/s)</a:t>
                      </a:r>
                    </a:p>
                  </a:txBody>
                  <a:tcPr marL="43400" marR="43400" marT="21700" marB="21700" anchor="ctr"/>
                </a:tc>
                <a:tc>
                  <a:txBody>
                    <a:bodyPr/>
                    <a:lstStyle/>
                    <a:p>
                      <a:pPr algn="l"/>
                      <a:r>
                        <a:rPr lang="en-IN" sz="3200">
                          <a:effectLst/>
                        </a:rPr>
                        <a:t>G1</a:t>
                      </a:r>
                    </a:p>
                  </a:txBody>
                  <a:tcPr marL="43400" marR="43400" marT="21700" marB="21700" anchor="ctr"/>
                </a:tc>
                <a:tc>
                  <a:txBody>
                    <a:bodyPr/>
                    <a:lstStyle/>
                    <a:p>
                      <a:pPr algn="l"/>
                      <a:r>
                        <a:rPr lang="en-IN" sz="3200" dirty="0">
                          <a:effectLst/>
                        </a:rPr>
                        <a:t>45</a:t>
                      </a:r>
                    </a:p>
                  </a:txBody>
                  <a:tcPr marL="43400" marR="43400" marT="21700" marB="21700" anchor="ctr"/>
                </a:tc>
                <a:tc>
                  <a:txBody>
                    <a:bodyPr/>
                    <a:lstStyle/>
                    <a:p>
                      <a:pPr algn="l"/>
                      <a:r>
                        <a:rPr lang="en-IN" sz="3200">
                          <a:effectLst/>
                        </a:rPr>
                        <a:t>40</a:t>
                      </a:r>
                    </a:p>
                  </a:txBody>
                  <a:tcPr marL="43400" marR="43400" marT="21700" marB="21700" anchor="ctr"/>
                </a:tc>
                <a:tc>
                  <a:txBody>
                    <a:bodyPr/>
                    <a:lstStyle/>
                    <a:p>
                      <a:pPr algn="l"/>
                      <a:r>
                        <a:rPr lang="en-US" sz="3200">
                          <a:effectLst/>
                        </a:rPr>
                        <a:t>Max leaf photosynthesis under optimal conditions</a:t>
                      </a:r>
                    </a:p>
                  </a:txBody>
                  <a:tcPr marL="43400" marR="43400" marT="21700" marB="21700" anchor="ctr"/>
                </a:tc>
                <a:extLst>
                  <a:ext uri="{0D108BD9-81ED-4DB2-BD59-A6C34878D82A}">
                    <a16:rowId xmlns:a16="http://schemas.microsoft.com/office/drawing/2014/main" val="927866960"/>
                  </a:ext>
                </a:extLst>
              </a:tr>
              <a:tr h="1763438">
                <a:tc>
                  <a:txBody>
                    <a:bodyPr/>
                    <a:lstStyle/>
                    <a:p>
                      <a:pPr algn="l"/>
                      <a:r>
                        <a:rPr lang="en-US" sz="3200">
                          <a:effectLst/>
                        </a:rPr>
                        <a:t>Potential fruit number per unit leaf area (fruits/cm²)</a:t>
                      </a:r>
                    </a:p>
                  </a:txBody>
                  <a:tcPr marL="43400" marR="43400" marT="21700" marB="21700" anchor="ctr"/>
                </a:tc>
                <a:tc>
                  <a:txBody>
                    <a:bodyPr/>
                    <a:lstStyle/>
                    <a:p>
                      <a:pPr algn="l"/>
                      <a:r>
                        <a:rPr lang="en-IN" sz="3200">
                          <a:effectLst/>
                        </a:rPr>
                        <a:t>G2</a:t>
                      </a:r>
                    </a:p>
                  </a:txBody>
                  <a:tcPr marL="43400" marR="43400" marT="21700" marB="21700" anchor="ctr"/>
                </a:tc>
                <a:tc>
                  <a:txBody>
                    <a:bodyPr/>
                    <a:lstStyle/>
                    <a:p>
                      <a:pPr algn="l"/>
                      <a:r>
                        <a:rPr lang="en-IN" sz="3200">
                          <a:effectLst/>
                        </a:rPr>
                        <a:t>2500</a:t>
                      </a:r>
                    </a:p>
                  </a:txBody>
                  <a:tcPr marL="43400" marR="43400" marT="21700" marB="21700" anchor="ctr"/>
                </a:tc>
                <a:tc>
                  <a:txBody>
                    <a:bodyPr/>
                    <a:lstStyle/>
                    <a:p>
                      <a:pPr algn="l"/>
                      <a:r>
                        <a:rPr lang="en-IN" sz="3200">
                          <a:effectLst/>
                        </a:rPr>
                        <a:t>2000</a:t>
                      </a:r>
                    </a:p>
                  </a:txBody>
                  <a:tcPr marL="43400" marR="43400" marT="21700" marB="21700" anchor="ctr"/>
                </a:tc>
                <a:tc>
                  <a:txBody>
                    <a:bodyPr/>
                    <a:lstStyle/>
                    <a:p>
                      <a:pPr algn="l"/>
                      <a:r>
                        <a:rPr lang="en-US" sz="3200">
                          <a:effectLst/>
                        </a:rPr>
                        <a:t>Number of fruits per leaf area unit</a:t>
                      </a:r>
                    </a:p>
                  </a:txBody>
                  <a:tcPr marL="43400" marR="43400" marT="21700" marB="21700" anchor="ctr"/>
                </a:tc>
                <a:extLst>
                  <a:ext uri="{0D108BD9-81ED-4DB2-BD59-A6C34878D82A}">
                    <a16:rowId xmlns:a16="http://schemas.microsoft.com/office/drawing/2014/main" val="1348893496"/>
                  </a:ext>
                </a:extLst>
              </a:tr>
              <a:tr h="1332174">
                <a:tc>
                  <a:txBody>
                    <a:bodyPr/>
                    <a:lstStyle/>
                    <a:p>
                      <a:pPr algn="l"/>
                      <a:r>
                        <a:rPr lang="en-US" sz="3200">
                          <a:effectLst/>
                        </a:rPr>
                        <a:t>Maximum individual fruit weight (g)</a:t>
                      </a:r>
                    </a:p>
                  </a:txBody>
                  <a:tcPr marL="43400" marR="43400" marT="21700" marB="21700" anchor="ctr"/>
                </a:tc>
                <a:tc>
                  <a:txBody>
                    <a:bodyPr/>
                    <a:lstStyle/>
                    <a:p>
                      <a:pPr algn="l"/>
                      <a:r>
                        <a:rPr lang="en-IN" sz="3200">
                          <a:effectLst/>
                        </a:rPr>
                        <a:t>G3</a:t>
                      </a:r>
                    </a:p>
                  </a:txBody>
                  <a:tcPr marL="43400" marR="43400" marT="21700" marB="21700" anchor="ctr"/>
                </a:tc>
                <a:tc>
                  <a:txBody>
                    <a:bodyPr/>
                    <a:lstStyle/>
                    <a:p>
                      <a:pPr algn="l"/>
                      <a:r>
                        <a:rPr lang="en-IN" sz="3200">
                          <a:effectLst/>
                        </a:rPr>
                        <a:t>100</a:t>
                      </a:r>
                    </a:p>
                  </a:txBody>
                  <a:tcPr marL="43400" marR="43400" marT="21700" marB="21700" anchor="ctr"/>
                </a:tc>
                <a:tc>
                  <a:txBody>
                    <a:bodyPr/>
                    <a:lstStyle/>
                    <a:p>
                      <a:pPr algn="l"/>
                      <a:r>
                        <a:rPr lang="en-IN" sz="3200">
                          <a:effectLst/>
                        </a:rPr>
                        <a:t>90</a:t>
                      </a:r>
                    </a:p>
                  </a:txBody>
                  <a:tcPr marL="43400" marR="43400" marT="21700" marB="21700" anchor="ctr"/>
                </a:tc>
                <a:tc>
                  <a:txBody>
                    <a:bodyPr/>
                    <a:lstStyle/>
                    <a:p>
                      <a:pPr algn="l"/>
                      <a:r>
                        <a:rPr lang="en-US" sz="3200">
                          <a:effectLst/>
                        </a:rPr>
                        <a:t>Potential size of mature fruit</a:t>
                      </a:r>
                    </a:p>
                  </a:txBody>
                  <a:tcPr marL="43400" marR="43400" marT="21700" marB="21700" anchor="ctr"/>
                </a:tc>
                <a:extLst>
                  <a:ext uri="{0D108BD9-81ED-4DB2-BD59-A6C34878D82A}">
                    <a16:rowId xmlns:a16="http://schemas.microsoft.com/office/drawing/2014/main" val="3959146702"/>
                  </a:ext>
                </a:extLst>
              </a:tr>
              <a:tr h="1933795">
                <a:tc>
                  <a:txBody>
                    <a:bodyPr/>
                    <a:lstStyle/>
                    <a:p>
                      <a:pPr algn="l"/>
                      <a:r>
                        <a:rPr lang="en-US" sz="3200">
                          <a:effectLst/>
                        </a:rPr>
                        <a:t>Phyllochron interval (°C days/leaf)</a:t>
                      </a:r>
                    </a:p>
                  </a:txBody>
                  <a:tcPr marL="43400" marR="43400" marT="21700" marB="21700" anchor="ctr"/>
                </a:tc>
                <a:tc>
                  <a:txBody>
                    <a:bodyPr/>
                    <a:lstStyle/>
                    <a:p>
                      <a:pPr algn="l"/>
                      <a:r>
                        <a:rPr lang="en-IN" sz="3200">
                          <a:effectLst/>
                        </a:rPr>
                        <a:t>PHINT</a:t>
                      </a:r>
                    </a:p>
                  </a:txBody>
                  <a:tcPr marL="43400" marR="43400" marT="21700" marB="21700" anchor="ctr"/>
                </a:tc>
                <a:tc>
                  <a:txBody>
                    <a:bodyPr/>
                    <a:lstStyle/>
                    <a:p>
                      <a:pPr algn="l"/>
                      <a:r>
                        <a:rPr lang="en-IN" sz="3200">
                          <a:effectLst/>
                        </a:rPr>
                        <a:t>50</a:t>
                      </a:r>
                    </a:p>
                  </a:txBody>
                  <a:tcPr marL="43400" marR="43400" marT="21700" marB="21700" anchor="ctr"/>
                </a:tc>
                <a:tc>
                  <a:txBody>
                    <a:bodyPr/>
                    <a:lstStyle/>
                    <a:p>
                      <a:pPr algn="l"/>
                      <a:r>
                        <a:rPr lang="en-IN" sz="3200">
                          <a:effectLst/>
                        </a:rPr>
                        <a:t>45</a:t>
                      </a:r>
                    </a:p>
                  </a:txBody>
                  <a:tcPr marL="43400" marR="43400" marT="21700" marB="21700" anchor="ctr"/>
                </a:tc>
                <a:tc>
                  <a:txBody>
                    <a:bodyPr/>
                    <a:lstStyle/>
                    <a:p>
                      <a:pPr algn="l"/>
                      <a:r>
                        <a:rPr lang="en-US" sz="3200" dirty="0">
                          <a:effectLst/>
                        </a:rPr>
                        <a:t>Thermal time between appearance of successive leaves</a:t>
                      </a:r>
                    </a:p>
                  </a:txBody>
                  <a:tcPr marL="43400" marR="43400" marT="21700" marB="21700" anchor="ctr"/>
                </a:tc>
                <a:extLst>
                  <a:ext uri="{0D108BD9-81ED-4DB2-BD59-A6C34878D82A}">
                    <a16:rowId xmlns:a16="http://schemas.microsoft.com/office/drawing/2014/main" val="711538013"/>
                  </a:ext>
                </a:extLst>
              </a:tr>
            </a:tbl>
          </a:graphicData>
        </a:graphic>
      </p:graphicFrame>
      <p:sp>
        <p:nvSpPr>
          <p:cNvPr id="5" name="TextBox 4">
            <a:extLst>
              <a:ext uri="{FF2B5EF4-FFF2-40B4-BE49-F238E27FC236}">
                <a16:creationId xmlns:a16="http://schemas.microsoft.com/office/drawing/2014/main" id="{AB4DA51D-18B2-9C3D-AE59-6CDCABA99995}"/>
              </a:ext>
            </a:extLst>
          </p:cNvPr>
          <p:cNvSpPr txBox="1"/>
          <p:nvPr/>
        </p:nvSpPr>
        <p:spPr>
          <a:xfrm>
            <a:off x="19336072" y="4149502"/>
            <a:ext cx="10225136" cy="11510843"/>
          </a:xfrm>
          <a:prstGeom prst="rect">
            <a:avLst/>
          </a:prstGeom>
          <a:noFill/>
        </p:spPr>
        <p:txBody>
          <a:bodyPr wrap="square" rtlCol="0">
            <a:spAutoFit/>
          </a:bodyPr>
          <a:lstStyle/>
          <a:p>
            <a:pPr marL="685800" indent="-685800" algn="just">
              <a:buFont typeface="Arial" panose="020B0604020202020204" pitchFamily="34" charset="0"/>
              <a:buChar char="•"/>
            </a:pPr>
            <a:r>
              <a:rPr lang="en-US" dirty="0"/>
              <a:t>The calibrated model showed improved agreement with observed flowering dates and yields (~5–10% error).</a:t>
            </a:r>
          </a:p>
          <a:p>
            <a:pPr marL="685800" indent="-685800" algn="just">
              <a:buFont typeface="Arial" panose="020B0604020202020204" pitchFamily="34" charset="0"/>
              <a:buChar char="•"/>
            </a:pPr>
            <a:endParaRPr lang="en-US" dirty="0"/>
          </a:p>
          <a:p>
            <a:pPr marL="685800" indent="-685800" algn="just">
              <a:buFont typeface="Arial" panose="020B0604020202020204" pitchFamily="34" charset="0"/>
              <a:buChar char="•"/>
            </a:pPr>
            <a:r>
              <a:rPr lang="en-IN" dirty="0"/>
              <a:t> </a:t>
            </a:r>
            <a:r>
              <a:rPr lang="en-US" dirty="0"/>
              <a:t>Slightly reduced P1 and P5 helped capture the faster crop development observed under warm Rabi season conditions.</a:t>
            </a:r>
          </a:p>
          <a:p>
            <a:pPr marL="685800" indent="-685800" algn="just">
              <a:buFont typeface="Arial" panose="020B0604020202020204" pitchFamily="34" charset="0"/>
              <a:buChar char="•"/>
            </a:pPr>
            <a:endParaRPr lang="en-US" dirty="0"/>
          </a:p>
          <a:p>
            <a:pPr marL="685800" indent="-685800" algn="just">
              <a:buFont typeface="Arial" panose="020B0604020202020204" pitchFamily="34" charset="0"/>
              <a:buChar char="•"/>
            </a:pPr>
            <a:r>
              <a:rPr lang="en-US" dirty="0"/>
              <a:t>Adjusted G2 and G3 values better represented local fruit size and fruit count.</a:t>
            </a:r>
          </a:p>
          <a:p>
            <a:pPr marL="685800" indent="-685800">
              <a:buFont typeface="Arial" panose="020B0604020202020204" pitchFamily="34" charset="0"/>
              <a:buChar char="•"/>
            </a:pPr>
            <a:endParaRPr lang="en-IN" dirty="0"/>
          </a:p>
        </p:txBody>
      </p:sp>
    </p:spTree>
    <p:extLst>
      <p:ext uri="{BB962C8B-B14F-4D97-AF65-F5344CB8AC3E}">
        <p14:creationId xmlns:p14="http://schemas.microsoft.com/office/powerpoint/2010/main" val="983618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751896" y="-27422"/>
            <a:ext cx="11305256" cy="1439240"/>
          </a:xfrm>
          <a:prstGeom prst="rect">
            <a:avLst/>
          </a:prstGeom>
          <a:noFill/>
        </p:spPr>
        <p:txBody>
          <a:bodyPr wrap="square" rtlCol="0">
            <a:spAutoFit/>
          </a:bodyPr>
          <a:lstStyle/>
          <a:p>
            <a:pPr algn="ctr">
              <a:lnSpc>
                <a:spcPct val="150000"/>
              </a:lnSpc>
            </a:pPr>
            <a:r>
              <a:rPr lang="en-US" sz="6600" b="1" dirty="0">
                <a:effectLst>
                  <a:outerShdw blurRad="38100" dist="38100" dir="2700000" algn="tl">
                    <a:srgbClr val="000000">
                      <a:alpha val="43137"/>
                    </a:srgbClr>
                  </a:outerShdw>
                </a:effectLst>
                <a:latin typeface="Algerian" pitchFamily="82" charset="0"/>
              </a:rPr>
              <a:t> </a:t>
            </a:r>
            <a:r>
              <a:rPr lang="en-US" sz="6600" b="1" dirty="0">
                <a:effectLst>
                  <a:outerShdw blurRad="38100" dist="38100" dir="2700000" algn="tl">
                    <a:srgbClr val="000000">
                      <a:alpha val="43137"/>
                    </a:srgbClr>
                  </a:outerShdw>
                </a:effectLst>
                <a:highlight>
                  <a:srgbClr val="00FF00"/>
                </a:highlight>
                <a:latin typeface="Algerian" pitchFamily="82" charset="0"/>
              </a:rPr>
              <a:t>STUDY AREA</a:t>
            </a:r>
          </a:p>
        </p:txBody>
      </p:sp>
      <p:sp>
        <p:nvSpPr>
          <p:cNvPr id="5" name="TextBox 4"/>
          <p:cNvSpPr txBox="1"/>
          <p:nvPr/>
        </p:nvSpPr>
        <p:spPr>
          <a:xfrm>
            <a:off x="1046040" y="13157467"/>
            <a:ext cx="16345816" cy="2585323"/>
          </a:xfrm>
          <a:prstGeom prst="rect">
            <a:avLst/>
          </a:prstGeom>
          <a:noFill/>
        </p:spPr>
        <p:txBody>
          <a:bodyPr wrap="square" rtlCol="0">
            <a:spAutoFit/>
          </a:bodyPr>
          <a:lstStyle/>
          <a:p>
            <a:pPr algn="just">
              <a:buFont typeface="Arial" pitchFamily="34" charset="0"/>
              <a:buChar char="•"/>
            </a:pPr>
            <a:r>
              <a:rPr lang="en-IN" sz="4800" dirty="0"/>
              <a:t> </a:t>
            </a:r>
            <a:r>
              <a:rPr lang="en-IN" sz="5400" dirty="0"/>
              <a:t>The study area of research includes the entire Madhya Pradesh (MP) state, located between 74.03°E, 82.81°E longitudes and 26.86°N, 21.07°N latitudes. </a:t>
            </a:r>
            <a:endParaRPr lang="en-US" sz="5400" dirty="0"/>
          </a:p>
        </p:txBody>
      </p:sp>
      <p:sp>
        <p:nvSpPr>
          <p:cNvPr id="9" name="Rectangle 8"/>
          <p:cNvSpPr/>
          <p:nvPr/>
        </p:nvSpPr>
        <p:spPr>
          <a:xfrm>
            <a:off x="6662664" y="15958814"/>
            <a:ext cx="9994659" cy="769441"/>
          </a:xfrm>
          <a:prstGeom prst="rect">
            <a:avLst/>
          </a:prstGeom>
        </p:spPr>
        <p:txBody>
          <a:bodyPr wrap="none">
            <a:spAutoFit/>
          </a:bodyPr>
          <a:lstStyle/>
          <a:p>
            <a:r>
              <a:rPr lang="en-IN" sz="4400" b="1" dirty="0"/>
              <a:t>Figure S3 - Location map of the study area</a:t>
            </a:r>
            <a:endParaRPr lang="en-US" sz="4400" dirty="0"/>
          </a:p>
        </p:txBody>
      </p:sp>
      <p:pic>
        <p:nvPicPr>
          <p:cNvPr id="7" name="Picture 6">
            <a:extLst>
              <a:ext uri="{FF2B5EF4-FFF2-40B4-BE49-F238E27FC236}">
                <a16:creationId xmlns:a16="http://schemas.microsoft.com/office/drawing/2014/main" id="{B6C5A57B-7773-44B4-4030-7299C54CD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31816" y="1701230"/>
            <a:ext cx="12961440" cy="15481720"/>
          </a:xfrm>
          <a:prstGeom prst="rect">
            <a:avLst/>
          </a:prstGeom>
        </p:spPr>
      </p:pic>
      <p:pic>
        <p:nvPicPr>
          <p:cNvPr id="3" name="Picture 2">
            <a:extLst>
              <a:ext uri="{FF2B5EF4-FFF2-40B4-BE49-F238E27FC236}">
                <a16:creationId xmlns:a16="http://schemas.microsoft.com/office/drawing/2014/main" id="{87A5ECA8-2C18-F4F5-F5A9-EB5833AE30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506" y="333078"/>
            <a:ext cx="16696310" cy="10441160"/>
          </a:xfrm>
          <a:prstGeom prst="rect">
            <a:avLst/>
          </a:prstGeom>
        </p:spPr>
      </p:pic>
      <p:sp>
        <p:nvSpPr>
          <p:cNvPr id="6" name="TextBox 5">
            <a:extLst>
              <a:ext uri="{FF2B5EF4-FFF2-40B4-BE49-F238E27FC236}">
                <a16:creationId xmlns:a16="http://schemas.microsoft.com/office/drawing/2014/main" id="{03973345-E20D-A5CA-002B-C57CC1015577}"/>
              </a:ext>
            </a:extLst>
          </p:cNvPr>
          <p:cNvSpPr txBox="1"/>
          <p:nvPr/>
        </p:nvSpPr>
        <p:spPr>
          <a:xfrm>
            <a:off x="541984" y="10774238"/>
            <a:ext cx="16489832" cy="1446550"/>
          </a:xfrm>
          <a:prstGeom prst="rect">
            <a:avLst/>
          </a:prstGeom>
          <a:noFill/>
        </p:spPr>
        <p:txBody>
          <a:bodyPr wrap="square" rtlCol="0">
            <a:spAutoFit/>
          </a:bodyPr>
          <a:lstStyle/>
          <a:p>
            <a:r>
              <a:rPr lang="en-IN" sz="4400" b="1" dirty="0"/>
              <a:t>Figure S2 - </a:t>
            </a:r>
            <a:r>
              <a:rPr lang="en-IN" sz="4400" b="1" dirty="0">
                <a:solidFill>
                  <a:schemeClr val="tx1"/>
                </a:solidFill>
              </a:rPr>
              <a:t>Model performance Matrix for </a:t>
            </a:r>
            <a:r>
              <a:rPr lang="en-US" sz="4400" b="1" dirty="0">
                <a:solidFill>
                  <a:schemeClr val="tx1"/>
                </a:solidFill>
              </a:rPr>
              <a:t>observed yield data (2019-20 to 2023-24).</a:t>
            </a:r>
            <a:endParaRPr lang="en-IN" sz="44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27233-8B3D-6F10-9404-92C400614854}"/>
              </a:ext>
            </a:extLst>
          </p:cNvPr>
          <p:cNvSpPr>
            <a:spLocks noGrp="1"/>
          </p:cNvSpPr>
          <p:nvPr>
            <p:ph type="title"/>
          </p:nvPr>
        </p:nvSpPr>
        <p:spPr>
          <a:xfrm>
            <a:off x="830016" y="-314994"/>
            <a:ext cx="27157680" cy="2895336"/>
          </a:xfrm>
        </p:spPr>
        <p:txBody>
          <a:bodyPr>
            <a:normAutofit/>
          </a:bodyPr>
          <a:lstStyle/>
          <a:p>
            <a:pPr marL="571500" indent="-571500" algn="l">
              <a:buFont typeface="Wingdings" panose="05000000000000000000" pitchFamily="2" charset="2"/>
              <a:buChar char="Ø"/>
            </a:pPr>
            <a:r>
              <a:rPr lang="en-US" sz="4400" b="1" dirty="0"/>
              <a:t>Variation in Mean Rainfall</a:t>
            </a:r>
            <a:endParaRPr lang="en-IN" sz="4400" b="1" dirty="0"/>
          </a:p>
        </p:txBody>
      </p:sp>
      <p:pic>
        <p:nvPicPr>
          <p:cNvPr id="5" name="Picture 4">
            <a:extLst>
              <a:ext uri="{FF2B5EF4-FFF2-40B4-BE49-F238E27FC236}">
                <a16:creationId xmlns:a16="http://schemas.microsoft.com/office/drawing/2014/main" id="{F28E4BAA-5D75-3C46-FE16-7CDD2BFA8B6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676" t="7757" r="4578" b="6931"/>
          <a:stretch/>
        </p:blipFill>
        <p:spPr bwMode="auto">
          <a:xfrm>
            <a:off x="164680" y="1917254"/>
            <a:ext cx="10242400" cy="75608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341004AF-39B7-4A8B-0D0C-886DD720C4B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867" t="8211" r="4349" b="5901"/>
          <a:stretch/>
        </p:blipFill>
        <p:spPr bwMode="auto">
          <a:xfrm>
            <a:off x="10525582" y="1917254"/>
            <a:ext cx="10034625" cy="75608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93936F47-5DB5-F6E6-5547-05E925EE2EF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677" t="7268" r="5253" b="4877"/>
          <a:stretch/>
        </p:blipFill>
        <p:spPr bwMode="auto">
          <a:xfrm>
            <a:off x="181944" y="9622110"/>
            <a:ext cx="10225136" cy="75608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CFF0E555-E174-A967-B847-AC071D6D6E9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883" t="7908" r="5318" b="5262"/>
          <a:stretch/>
        </p:blipFill>
        <p:spPr bwMode="auto">
          <a:xfrm>
            <a:off x="10554116" y="9622109"/>
            <a:ext cx="10006092" cy="75608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59F4AFF1-E7BE-026F-9208-4CBCD113A8C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953" t="7912" r="5795" b="5854"/>
          <a:stretch/>
        </p:blipFill>
        <p:spPr bwMode="auto">
          <a:xfrm>
            <a:off x="20684413" y="1917254"/>
            <a:ext cx="9326107" cy="75608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7612EEB5-C414-66C0-9496-EAACE0944D0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6195" t="7652" r="5553" b="5304"/>
          <a:stretch/>
        </p:blipFill>
        <p:spPr bwMode="auto">
          <a:xfrm>
            <a:off x="20707243" y="9599585"/>
            <a:ext cx="9326107" cy="75608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014412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FFCEF6-E9FF-020A-5E8A-88946A4E531D}"/>
              </a:ext>
            </a:extLst>
          </p:cNvPr>
          <p:cNvSpPr>
            <a:spLocks noGrp="1"/>
          </p:cNvSpPr>
          <p:nvPr>
            <p:ph idx="1"/>
          </p:nvPr>
        </p:nvSpPr>
        <p:spPr>
          <a:xfrm>
            <a:off x="1508760" y="4149502"/>
            <a:ext cx="27157680" cy="11464726"/>
          </a:xfrm>
        </p:spPr>
        <p:txBody>
          <a:bodyPr/>
          <a:lstStyle/>
          <a:p>
            <a:r>
              <a:rPr lang="en-US" dirty="0"/>
              <a:t> </a:t>
            </a:r>
            <a:endParaRPr lang="en-IN" dirty="0"/>
          </a:p>
        </p:txBody>
      </p:sp>
      <p:pic>
        <p:nvPicPr>
          <p:cNvPr id="4" name="Picture 3">
            <a:extLst>
              <a:ext uri="{FF2B5EF4-FFF2-40B4-BE49-F238E27FC236}">
                <a16:creationId xmlns:a16="http://schemas.microsoft.com/office/drawing/2014/main" id="{927D8B83-F306-5BB1-1208-4C39EB524D9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671" t="6683" r="4664" b="5762"/>
          <a:stretch/>
        </p:blipFill>
        <p:spPr bwMode="auto">
          <a:xfrm>
            <a:off x="613992" y="765126"/>
            <a:ext cx="11521280" cy="74168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E51F25E2-34D8-014D-389A-6E53499A40D4}"/>
              </a:ext>
            </a:extLst>
          </p:cNvPr>
          <p:cNvSpPr txBox="1"/>
          <p:nvPr/>
        </p:nvSpPr>
        <p:spPr>
          <a:xfrm>
            <a:off x="12279288" y="1125166"/>
            <a:ext cx="17065896" cy="1754326"/>
          </a:xfrm>
          <a:prstGeom prst="rect">
            <a:avLst/>
          </a:prstGeom>
          <a:noFill/>
        </p:spPr>
        <p:txBody>
          <a:bodyPr wrap="square" rtlCol="0">
            <a:spAutoFit/>
          </a:bodyPr>
          <a:lstStyle/>
          <a:p>
            <a:pPr algn="just"/>
            <a:r>
              <a:rPr lang="en-IN" sz="3600" b="1" kern="100" dirty="0">
                <a:effectLst/>
                <a:latin typeface="+mj-lt"/>
                <a:ea typeface="Calibri" panose="020F0502020204030204" pitchFamily="34" charset="0"/>
                <a:cs typeface="Mangal" panose="02040503050203030202" pitchFamily="18" charset="0"/>
              </a:rPr>
              <a:t>Figure S4- Spatial distribution of historical (1980–2009) and projected rainfall (mm/season) under SSP2-4.5 and SSP5-8.5 scenarios for near future (2010–2039) and mid future (2040–2069).</a:t>
            </a:r>
            <a:endParaRPr lang="en-IN" sz="3600" dirty="0"/>
          </a:p>
        </p:txBody>
      </p:sp>
      <p:sp>
        <p:nvSpPr>
          <p:cNvPr id="2" name="TextBox 1">
            <a:extLst>
              <a:ext uri="{FF2B5EF4-FFF2-40B4-BE49-F238E27FC236}">
                <a16:creationId xmlns:a16="http://schemas.microsoft.com/office/drawing/2014/main" id="{E4FA25F0-EF1C-4F38-6555-6D9326F561BB}"/>
              </a:ext>
            </a:extLst>
          </p:cNvPr>
          <p:cNvSpPr txBox="1"/>
          <p:nvPr/>
        </p:nvSpPr>
        <p:spPr>
          <a:xfrm>
            <a:off x="12279288" y="3213398"/>
            <a:ext cx="17065896" cy="3785652"/>
          </a:xfrm>
          <a:prstGeom prst="rect">
            <a:avLst/>
          </a:prstGeom>
          <a:noFill/>
        </p:spPr>
        <p:txBody>
          <a:bodyPr wrap="square" rtlCol="0">
            <a:spAutoFit/>
          </a:bodyPr>
          <a:lstStyle/>
          <a:p>
            <a:pPr marL="571500" indent="-571500" algn="just">
              <a:buFont typeface="Arial" panose="020B0604020202020204" pitchFamily="34" charset="0"/>
              <a:buChar char="•"/>
            </a:pPr>
            <a:r>
              <a:rPr lang="en-US" sz="4000" dirty="0"/>
              <a:t>Variability in mid-season rainfall affects fruit-setting processes. Increased rainfall during this phase may reduce fruit quality due to excessive vegetative biomass allocation at the expense of reproductive growth. Drier mid-season conditions may accelerate fruit ripening but reduce fruit size and marketable yield.</a:t>
            </a:r>
            <a:endParaRPr lang="en-IN" sz="4000" dirty="0"/>
          </a:p>
          <a:p>
            <a:endParaRPr lang="en-IN" sz="4000" dirty="0"/>
          </a:p>
        </p:txBody>
      </p:sp>
    </p:spTree>
    <p:extLst>
      <p:ext uri="{BB962C8B-B14F-4D97-AF65-F5344CB8AC3E}">
        <p14:creationId xmlns:p14="http://schemas.microsoft.com/office/powerpoint/2010/main" val="4118824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02024" y="715828"/>
            <a:ext cx="17353928" cy="769441"/>
          </a:xfrm>
          <a:prstGeom prst="rect">
            <a:avLst/>
          </a:prstGeom>
          <a:solidFill>
            <a:schemeClr val="bg1"/>
          </a:solidFill>
        </p:spPr>
        <p:txBody>
          <a:bodyPr wrap="square" rtlCol="0">
            <a:spAutoFit/>
          </a:bodyPr>
          <a:lstStyle/>
          <a:p>
            <a:pPr marL="571500" indent="-571500">
              <a:buFont typeface="Wingdings" panose="05000000000000000000" pitchFamily="2" charset="2"/>
              <a:buChar char="Ø"/>
            </a:pPr>
            <a:r>
              <a:rPr lang="en-IN" sz="4400" b="1" dirty="0"/>
              <a:t>Change in days of Anthesis and Pod (Fruits) formation</a:t>
            </a:r>
            <a:endParaRPr lang="en-US" sz="4400" dirty="0"/>
          </a:p>
        </p:txBody>
      </p:sp>
      <p:sp>
        <p:nvSpPr>
          <p:cNvPr id="10" name="TextBox 9"/>
          <p:cNvSpPr txBox="1"/>
          <p:nvPr/>
        </p:nvSpPr>
        <p:spPr>
          <a:xfrm>
            <a:off x="2414192" y="14436568"/>
            <a:ext cx="864096" cy="523220"/>
          </a:xfrm>
          <a:prstGeom prst="rect">
            <a:avLst/>
          </a:prstGeom>
          <a:noFill/>
        </p:spPr>
        <p:txBody>
          <a:bodyPr wrap="square" rtlCol="0">
            <a:spAutoFit/>
          </a:bodyPr>
          <a:lstStyle/>
          <a:p>
            <a:r>
              <a:rPr lang="en-IN" sz="2800" b="1" dirty="0"/>
              <a:t>(a)</a:t>
            </a:r>
            <a:endParaRPr lang="en-US" b="1" dirty="0"/>
          </a:p>
        </p:txBody>
      </p:sp>
      <p:sp>
        <p:nvSpPr>
          <p:cNvPr id="11" name="TextBox 10"/>
          <p:cNvSpPr txBox="1"/>
          <p:nvPr/>
        </p:nvSpPr>
        <p:spPr>
          <a:xfrm>
            <a:off x="22736738" y="14414830"/>
            <a:ext cx="864096" cy="523220"/>
          </a:xfrm>
          <a:prstGeom prst="rect">
            <a:avLst/>
          </a:prstGeom>
          <a:noFill/>
        </p:spPr>
        <p:txBody>
          <a:bodyPr wrap="square" rtlCol="0">
            <a:spAutoFit/>
          </a:bodyPr>
          <a:lstStyle/>
          <a:p>
            <a:r>
              <a:rPr lang="en-IN" sz="2800" b="1" dirty="0"/>
              <a:t>(b)</a:t>
            </a:r>
            <a:endParaRPr lang="en-US" b="1" dirty="0"/>
          </a:p>
        </p:txBody>
      </p:sp>
      <p:sp>
        <p:nvSpPr>
          <p:cNvPr id="12" name="TextBox 11"/>
          <p:cNvSpPr txBox="1"/>
          <p:nvPr/>
        </p:nvSpPr>
        <p:spPr>
          <a:xfrm>
            <a:off x="448770" y="14959788"/>
            <a:ext cx="29472478" cy="2123658"/>
          </a:xfrm>
          <a:prstGeom prst="rect">
            <a:avLst/>
          </a:prstGeom>
          <a:noFill/>
        </p:spPr>
        <p:txBody>
          <a:bodyPr wrap="square" rtlCol="0">
            <a:spAutoFit/>
          </a:bodyPr>
          <a:lstStyle/>
          <a:p>
            <a:pPr algn="just"/>
            <a:r>
              <a:rPr lang="en-IN" sz="4400" b="1">
                <a:latin typeface="+mj-lt"/>
                <a:cs typeface="Times New Roman" panose="02020603050405020304" pitchFamily="18" charset="0"/>
              </a:rPr>
              <a:t>Figure S5 </a:t>
            </a:r>
            <a:r>
              <a:rPr lang="en-IN" sz="4400" b="1" dirty="0">
                <a:latin typeface="+mj-lt"/>
                <a:cs typeface="Times New Roman" panose="02020603050405020304" pitchFamily="18" charset="0"/>
              </a:rPr>
              <a:t>- Simulated change in phenological stages (a) change in days of Anthesis (b) change in Pod (fruit) formation compared with baseline 1980–2009 in 2010–2039 (near-future) and mid-future (2040–2069) under SSP2 4.5 and SSP5 8.5 using different climate models for MP, India.</a:t>
            </a:r>
            <a:endParaRPr lang="en-US" sz="4400" dirty="0">
              <a:latin typeface="+mj-lt"/>
              <a:cs typeface="Times New Roman" panose="02020603050405020304" pitchFamily="18" charset="0"/>
            </a:endParaRPr>
          </a:p>
        </p:txBody>
      </p:sp>
      <p:pic>
        <p:nvPicPr>
          <p:cNvPr id="2" name="Picture 1">
            <a:extLst>
              <a:ext uri="{FF2B5EF4-FFF2-40B4-BE49-F238E27FC236}">
                <a16:creationId xmlns:a16="http://schemas.microsoft.com/office/drawing/2014/main" id="{AB335AD2-1C22-6889-6624-6E52EFB4824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623" y="2133278"/>
            <a:ext cx="15373277" cy="12043139"/>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a:extLst>
              <a:ext uri="{FF2B5EF4-FFF2-40B4-BE49-F238E27FC236}">
                <a16:creationId xmlns:a16="http://schemas.microsoft.com/office/drawing/2014/main" id="{59FAD84B-EA86-C337-4C70-E7BEA7386A5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403900" y="2133278"/>
            <a:ext cx="14723464" cy="12043139"/>
          </a:xfrm>
          <a:prstGeom prst="rect">
            <a:avLst/>
          </a:prstGeom>
          <a:noFill/>
          <a:ln w="19050">
            <a:solidFill>
              <a:schemeClr val="tx1"/>
            </a:solid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151A4-F47B-B25C-343E-39960C2EF6EB}"/>
              </a:ext>
            </a:extLst>
          </p:cNvPr>
          <p:cNvSpPr>
            <a:spLocks noGrp="1"/>
          </p:cNvSpPr>
          <p:nvPr>
            <p:ph type="title"/>
          </p:nvPr>
        </p:nvSpPr>
        <p:spPr/>
        <p:txBody>
          <a:bodyPr>
            <a:normAutofit/>
          </a:bodyPr>
          <a:lstStyle/>
          <a:p>
            <a:r>
              <a:rPr lang="en-IN" sz="6600" b="1" dirty="0">
                <a:effectLst>
                  <a:outerShdw blurRad="38100" dist="38100" dir="2700000" algn="tl">
                    <a:srgbClr val="000000">
                      <a:alpha val="43137"/>
                    </a:srgbClr>
                  </a:outerShdw>
                </a:effectLst>
                <a:highlight>
                  <a:srgbClr val="FFFF00"/>
                </a:highlight>
                <a:latin typeface="Algerian" panose="04020705040A02060702" pitchFamily="82" charset="0"/>
              </a:rPr>
              <a:t>Acknowledgement</a:t>
            </a:r>
          </a:p>
        </p:txBody>
      </p:sp>
      <p:sp>
        <p:nvSpPr>
          <p:cNvPr id="3" name="Content Placeholder 2">
            <a:extLst>
              <a:ext uri="{FF2B5EF4-FFF2-40B4-BE49-F238E27FC236}">
                <a16:creationId xmlns:a16="http://schemas.microsoft.com/office/drawing/2014/main" id="{16A927A1-1CA6-B384-9DEE-C5DC5B25185C}"/>
              </a:ext>
            </a:extLst>
          </p:cNvPr>
          <p:cNvSpPr>
            <a:spLocks noGrp="1"/>
          </p:cNvSpPr>
          <p:nvPr>
            <p:ph idx="1"/>
          </p:nvPr>
        </p:nvSpPr>
        <p:spPr>
          <a:xfrm>
            <a:off x="1490242" y="2953643"/>
            <a:ext cx="27157680" cy="11464726"/>
          </a:xfrm>
        </p:spPr>
        <p:txBody>
          <a:bodyPr>
            <a:normAutofit/>
          </a:bodyPr>
          <a:lstStyle/>
          <a:p>
            <a:pPr marL="0" indent="0" algn="just">
              <a:buNone/>
            </a:pPr>
            <a:endParaRPr lang="en-US" sz="6500" dirty="0"/>
          </a:p>
          <a:p>
            <a:pPr marL="0" indent="0" algn="just">
              <a:buNone/>
            </a:pPr>
            <a:endParaRPr lang="en-US" sz="6500" dirty="0"/>
          </a:p>
          <a:p>
            <a:pPr marL="0" indent="0" algn="just">
              <a:buNone/>
            </a:pPr>
            <a:r>
              <a:rPr lang="en-US" sz="6500" dirty="0"/>
              <a:t>The first author gratefully acknowledges the Council of Scientific and Industrial Research (CSIR), Government of India, for providing Senior Research Fellowship (SRF) support. The authors also expresses sincere thanks to the Institute of Environment and Sustainable Development (IESD), Banaras Hindu University (BHU), Varanasi, for the research facilities and academic guidance. This work is presented at the European Geosciences Union (EGU) General Assembly 2025.</a:t>
            </a:r>
          </a:p>
          <a:p>
            <a:endParaRPr lang="en-IN" dirty="0"/>
          </a:p>
        </p:txBody>
      </p:sp>
    </p:spTree>
    <p:extLst>
      <p:ext uri="{BB962C8B-B14F-4D97-AF65-F5344CB8AC3E}">
        <p14:creationId xmlns:p14="http://schemas.microsoft.com/office/powerpoint/2010/main" val="3806592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3604</TotalTime>
  <Words>705</Words>
  <Application>Microsoft Office PowerPoint</Application>
  <PresentationFormat>Custom</PresentationFormat>
  <Paragraphs>87</Paragraphs>
  <Slides>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Algerian</vt:lpstr>
      <vt:lpstr>Arial</vt:lpstr>
      <vt:lpstr>Calibri</vt:lpstr>
      <vt:lpstr>Times New Roman</vt:lpstr>
      <vt:lpstr>Wingdings</vt:lpstr>
      <vt:lpstr>Office Theme</vt:lpstr>
      <vt:lpstr>PowerPoint Presentation</vt:lpstr>
      <vt:lpstr>PowerPoint Presentation</vt:lpstr>
      <vt:lpstr>Table T1: Genetic Coefficients for CROPGRO-Tomato Model Before and After Calibration (Tomato NDT-4 Variety)</vt:lpstr>
      <vt:lpstr>PowerPoint Presentation</vt:lpstr>
      <vt:lpstr>Variation in Mean Rainfall</vt:lpstr>
      <vt:lpstr>PowerPoint Presentation</vt:lpstr>
      <vt:lpstr>PowerPoint Presentation</vt:lpstr>
      <vt:lpstr>Acknowledgement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15</dc:title>
  <dc:creator>hp</dc:creator>
  <cp:lastModifiedBy>pashupati nath singh</cp:lastModifiedBy>
  <cp:revision>141</cp:revision>
  <dcterms:created xsi:type="dcterms:W3CDTF">2023-08-04T17:51:59Z</dcterms:created>
  <dcterms:modified xsi:type="dcterms:W3CDTF">2025-04-28T06:24:21Z</dcterms:modified>
</cp:coreProperties>
</file>