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tags/tag19.xml" ContentType="application/vnd.openxmlformats-officedocument.presentationml.tags+xml"/>
  <Override PartName="/ppt/notesSlides/notesSlide21.xml" ContentType="application/vnd.openxmlformats-officedocument.presentationml.notesSlide+xml"/>
  <Override PartName="/ppt/tags/tag20.xml" ContentType="application/vnd.openxmlformats-officedocument.presentationml.tags+xml"/>
  <Override PartName="/ppt/notesSlides/notesSlide22.xml" ContentType="application/vnd.openxmlformats-officedocument.presentationml.notesSlide+xml"/>
  <Override PartName="/ppt/tags/tag21.xml" ContentType="application/vnd.openxmlformats-officedocument.presentationml.tags+xml"/>
  <Override PartName="/ppt/notesSlides/notesSlide23.xml" ContentType="application/vnd.openxmlformats-officedocument.presentationml.notesSlide+xml"/>
  <Override PartName="/ppt/tags/tag22.xml" ContentType="application/vnd.openxmlformats-officedocument.presentationml.tags+xml"/>
  <Override PartName="/ppt/notesSlides/notesSlide24.xml" ContentType="application/vnd.openxmlformats-officedocument.presentationml.notesSlide+xml"/>
  <Override PartName="/ppt/tags/tag23.xml" ContentType="application/vnd.openxmlformats-officedocument.presentationml.tags+xml"/>
  <Override PartName="/ppt/notesSlides/notesSlide25.xml" ContentType="application/vnd.openxmlformats-officedocument.presentationml.notesSlide+xml"/>
  <Override PartName="/ppt/tags/tag24.xml" ContentType="application/vnd.openxmlformats-officedocument.presentationml.tags+xml"/>
  <Override PartName="/ppt/notesSlides/notesSlide26.xml" ContentType="application/vnd.openxmlformats-officedocument.presentationml.notesSlide+xml"/>
  <Override PartName="/ppt/tags/tag25.xml" ContentType="application/vnd.openxmlformats-officedocument.presentationml.tags+xml"/>
  <Override PartName="/ppt/notesSlides/notesSlide27.xml" ContentType="application/vnd.openxmlformats-officedocument.presentationml.notesSlide+xml"/>
  <Override PartName="/ppt/tags/tag26.xml" ContentType="application/vnd.openxmlformats-officedocument.presentationml.tags+xml"/>
  <Override PartName="/ppt/notesSlides/notesSlide28.xml" ContentType="application/vnd.openxmlformats-officedocument.presentationml.notesSlide+xml"/>
  <Override PartName="/ppt/tags/tag27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5"/>
    <p:sldMasterId id="2147483653" r:id="rId6"/>
  </p:sldMasterIdLst>
  <p:notesMasterIdLst>
    <p:notesMasterId r:id="rId37"/>
  </p:notesMasterIdLst>
  <p:handoutMasterIdLst>
    <p:handoutMasterId r:id="rId38"/>
  </p:handoutMasterIdLst>
  <p:sldIdLst>
    <p:sldId id="446" r:id="rId7"/>
    <p:sldId id="442" r:id="rId8"/>
    <p:sldId id="443" r:id="rId9"/>
    <p:sldId id="395" r:id="rId10"/>
    <p:sldId id="396" r:id="rId11"/>
    <p:sldId id="401" r:id="rId12"/>
    <p:sldId id="402" r:id="rId13"/>
    <p:sldId id="390" r:id="rId14"/>
    <p:sldId id="406" r:id="rId15"/>
    <p:sldId id="405" r:id="rId16"/>
    <p:sldId id="408" r:id="rId17"/>
    <p:sldId id="409" r:id="rId18"/>
    <p:sldId id="414" r:id="rId19"/>
    <p:sldId id="417" r:id="rId20"/>
    <p:sldId id="418" r:id="rId21"/>
    <p:sldId id="424" r:id="rId22"/>
    <p:sldId id="483" r:id="rId23"/>
    <p:sldId id="485" r:id="rId24"/>
    <p:sldId id="486" r:id="rId25"/>
    <p:sldId id="484" r:id="rId26"/>
    <p:sldId id="487" r:id="rId27"/>
    <p:sldId id="488" r:id="rId28"/>
    <p:sldId id="445" r:id="rId29"/>
    <p:sldId id="489" r:id="rId30"/>
    <p:sldId id="490" r:id="rId31"/>
    <p:sldId id="491" r:id="rId32"/>
    <p:sldId id="492" r:id="rId33"/>
    <p:sldId id="493" r:id="rId34"/>
    <p:sldId id="494" r:id="rId35"/>
    <p:sldId id="495" r:id="rId36"/>
  </p:sldIdLst>
  <p:sldSz cx="9144000" cy="6858000" type="screen4x3"/>
  <p:notesSz cx="6797675" cy="9926638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9966"/>
    <a:srgbClr val="0070C0"/>
    <a:srgbClr val="E6FAB4"/>
    <a:srgbClr val="BEE0FE"/>
    <a:srgbClr val="CCFF99"/>
    <a:srgbClr val="FFDCB9"/>
    <a:srgbClr val="0006F2"/>
    <a:srgbClr val="FFFFCC"/>
    <a:srgbClr val="E6E6E6"/>
    <a:srgbClr val="DCDCD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545" autoAdjust="0"/>
  </p:normalViewPr>
  <p:slideViewPr>
    <p:cSldViewPr>
      <p:cViewPr varScale="1">
        <p:scale>
          <a:sx n="137" d="100"/>
          <a:sy n="137" d="100"/>
        </p:scale>
        <p:origin x="744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956" y="-96"/>
      </p:cViewPr>
      <p:guideLst>
        <p:guide orient="horz" pos="3127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>
            <a:lvl1pPr defTabSz="927100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02" tIns="46351" rIns="92702" bIns="46351" numCol="1" anchor="b" anchorCtr="0" compatLnSpc="1">
            <a:prstTxWarp prst="textNoShape">
              <a:avLst/>
            </a:prstTxWarp>
          </a:bodyPr>
          <a:lstStyle>
            <a:lvl1pPr defTabSz="927100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02" tIns="46351" rIns="92702" bIns="46351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 u="none">
                <a:latin typeface="Arial" charset="0"/>
              </a:defRPr>
            </a:lvl1pPr>
          </a:lstStyle>
          <a:p>
            <a:pPr>
              <a:defRPr/>
            </a:pPr>
            <a:fld id="{FF73E7D4-7459-44FA-BD5A-9F257EAD35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26459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>
            <a:lvl1pPr defTabSz="927100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14875"/>
            <a:ext cx="543560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02" tIns="46351" rIns="92702" bIns="46351" numCol="1" anchor="b" anchorCtr="0" compatLnSpc="1">
            <a:prstTxWarp prst="textNoShape">
              <a:avLst/>
            </a:prstTxWarp>
          </a:bodyPr>
          <a:lstStyle>
            <a:lvl1pPr defTabSz="927100">
              <a:defRPr sz="1200" u="none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02" tIns="46351" rIns="92702" bIns="46351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 u="none">
                <a:latin typeface="Arial" charset="0"/>
              </a:defRPr>
            </a:lvl1pPr>
          </a:lstStyle>
          <a:p>
            <a:pPr>
              <a:defRPr/>
            </a:pPr>
            <a:fld id="{BD55EAC7-F70B-4712-806D-F62FF4E2FA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16833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710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71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71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71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02B42F-783F-4032-9271-A630A372DD21}" type="slidenum">
              <a:rPr lang="it-IT" altLang="it-IT" u="none" smtClean="0"/>
              <a:pPr eaLnBrk="1" hangingPunct="1"/>
              <a:t>1</a:t>
            </a:fld>
            <a:endParaRPr lang="it-IT" altLang="it-IT" u="none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other unit prone to landslide is the clay unit. It consists of … In these units, landslide deposits cover more than 25% of the area.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06D283-0364-47F1-BF01-3CFB09331D6D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3569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other unit prone to landslide is the clay unit. It consists of … In these units, landslide deposits cover more than 25% of the area.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06D283-0364-47F1-BF01-3CFB09331D6D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5159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other unit prone to landslide is the clay unit. It consists of … In these units, landslide deposits cover more than 25% of the area.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06D283-0364-47F1-BF01-3CFB09331D6D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4132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other unit prone to landslide is the clay unit. It consists of … In these units, landslide deposits cover more than 25% of the area.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06D283-0364-47F1-BF01-3CFB09331D6D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6886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other unit prone to landslide is the clay unit. It consists of … In these units, landslide deposits cover more than 25% of the area.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06D283-0364-47F1-BF01-3CFB09331D6D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8975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other unit prone to landslide is the clay unit. It consists of … In these units, landslide deposits cover more than 25% of the area.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06D283-0364-47F1-BF01-3CFB09331D6D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0153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0E208-32F5-E216-2F90-538E3154F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8369088-B2E9-6DAE-4306-1AEF38507D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88DE713-A3C3-D70B-0D02-A4CA7EE8D9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other unit prone to landslide is the clay unit. It consists of … In these units, landslide deposits cover more than 25% of the area.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3B74E8-34DE-8824-6286-C831F72405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06D283-0364-47F1-BF01-3CFB09331D6D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9283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649FF-609D-87F1-4428-0067888B5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3DBCC49-227A-141B-1A65-C370F27A77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87679E6-7F03-B421-91E8-86443E2631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other unit prone to landslide is the clay unit. It consists of … In these units, landslide deposits cover more than 25% of the area.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F080D8B-7EED-7225-8C51-21F2C75EAD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06D283-0364-47F1-BF01-3CFB09331D6D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3454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5A72B-00B6-D82B-B2E6-4D89C0D7F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1AA703D-350D-2107-D7C3-0130260FE5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BDF2A50-C8BE-799A-B08B-59E6A197FE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other unit prone to landslide is the clay unit. It consists of … In these units, landslide deposits cover more than 25% of the area.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1C1A40B-1F5E-BAF2-D50E-A4499D0FC6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06D283-0364-47F1-BF01-3CFB09331D6D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35617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A2498-6728-A55F-7491-32717BB99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3CAB7B1-FC83-B45D-D399-2F670D5DAB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0CE4D5D-EC40-FC10-4974-79657E1A9A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other unit prone to landslide is the clay unit. It consists of … In these units, landslide deposits cover more than 25% of the area.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1825F96-8307-5CDC-C750-C8CA715FBF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06D283-0364-47F1-BF01-3CFB09331D6D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184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06D283-0364-47F1-BF01-3CFB09331D6D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72578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1997F-E5B2-A210-B93C-07C03193F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C2EE512-FF9D-FD68-45C9-997927BAE9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6E5CFA4-3B63-6F81-BFA1-7ABD022CDE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other unit prone to landslide is the clay unit. It consists of … In these units, landslide deposits cover more than 25% of the area.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5F28905-468A-41BE-0D9B-68C1735B98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06D283-0364-47F1-BF01-3CFB09331D6D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118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other unit prone to landslide is the clay unit. It consists of … In these units, landslide deposits cover more than 25% of the area.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06D283-0364-47F1-BF01-3CFB09331D6D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99138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54240-53FF-0CD7-7C82-6FED5982C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966DE45-58C7-631F-189E-AD9A116461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1E6F09A-3C88-E76F-0D56-4A85CDCB4A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other unit prone to landslide is the clay unit. It consists of … In these units, landslide deposits cover more than 25% of the area.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6DB215E-7421-A61D-FE7B-C404D2D42B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06D283-0364-47F1-BF01-3CFB09331D6D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61939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5ACA3-1913-A43F-408B-662EC7601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7E63968-D7D2-1340-4110-D5188F19B7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4F8F2DE-0FDC-0C04-664B-4A81C1BACD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other unit prone to landslide is the clay unit. It consists of … In these units, landslide deposits cover more than 25% of the area.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D20397-3C97-B255-FDC2-E8571DC51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06D283-0364-47F1-BF01-3CFB09331D6D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37359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A5ADF-9136-0E1C-B53A-FC7571CB0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4ACE4DE-41DB-F975-F2F7-98064BB131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A211217-70C9-D86D-B653-F447D5FA1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other unit prone to landslide is the clay unit. It consists of … In these units, landslide deposits cover more than 25% of the area.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5C87D99-E439-B8E5-C9F8-E84DED6F96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06D283-0364-47F1-BF01-3CFB09331D6D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96147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4DF45-401C-FACA-DC99-3EDA3BB9C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C36B414-A8AA-F69A-0340-69CD9C0279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DD10B15-777A-02AA-0F81-FE6F0DF194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other unit prone to landslide is the clay unit. It consists of … In these units, landslide deposits cover more than 25% of the area.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5CD166B-03DB-77BD-D930-993E8617B0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06D283-0364-47F1-BF01-3CFB09331D6D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88448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D8DD1-883F-A309-7D0C-708E78ECF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6CEE4D6-1C21-A0FF-0AB6-3E6E67AC81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1F5EC78-45B3-54EF-0DE6-0B41BED4AA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other unit prone to landslide is the clay unit. It consists of … In these units, landslide deposits cover more than 25% of the area.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7179420-8CAD-58BC-E20A-D18C4157FB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06D283-0364-47F1-BF01-3CFB09331D6D}" type="slidenum">
              <a:rPr lang="it-IT" smtClean="0"/>
              <a:pPr>
                <a:defRPr/>
              </a:pPr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05752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4E384-B757-D2BA-63DC-7C75DF951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946854D-DE32-5C9E-62D3-BEE7FC54F1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E48B5A7-6651-E3F5-2911-C794204F87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other unit prone to landslide is the clay unit. It consists of … In these units, landslide deposits cover more than 25% of the area.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CCD28C9-7BDF-4FAD-6DB7-D1163342E9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06D283-0364-47F1-BF01-3CFB09331D6D}" type="slidenum">
              <a:rPr lang="it-IT" smtClean="0"/>
              <a:pPr>
                <a:defRPr/>
              </a:pPr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87429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5A2FF-0E79-45D6-1B65-DBC241B6F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AD65067-5740-6C90-5E5C-D1479AFAD6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3DFC69A-AFB6-C18A-96A2-F203C985E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other unit prone to landslide is the clay unit. It consists of … In these units, landslide deposits cover more than 25% of the area.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EA2D2CD-1003-971E-B0DF-93D7D6E77E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06D283-0364-47F1-BF01-3CFB09331D6D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93396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FA374-75E6-FC13-B2B1-F71454BAB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13D6D7F-BB67-F3D8-A47F-C9004BFF6A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0650937-B847-88A7-8C28-F6952C6EA4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other unit prone to landslide is the clay unit. It consists of … In these units, landslide deposits cover more than 25% of the area.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542F8E0-B705-284C-CEEB-F435400E84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06D283-0364-47F1-BF01-3CFB09331D6D}" type="slidenum">
              <a:rPr lang="it-IT" smtClean="0"/>
              <a:pPr>
                <a:defRPr/>
              </a:pPr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7739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other unit prone to landslide is the clay unit. It consists of … In these units, landslide deposits cover more than 25% of the area.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06D283-0364-47F1-BF01-3CFB09331D6D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8245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other unit prone to landslide is the clay unit. It consists of … In these units, landslide deposits cover more than 25% of the area.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06D283-0364-47F1-BF01-3CFB09331D6D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1577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other unit prone to landslide is the clay unit. It consists of … In these units, landslide deposits cover more than 25% of the area.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06D283-0364-47F1-BF01-3CFB09331D6D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2270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other unit prone to landslide is the clay unit. It consists of … In these units, landslide deposits cover more than 25% of the area.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06D283-0364-47F1-BF01-3CFB09331D6D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0604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other unit prone to landslide is the clay unit. It consists of … In these units, landslide deposits cover more than 25% of the area.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06D283-0364-47F1-BF01-3CFB09331D6D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0296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other unit prone to landslide is the clay unit. It consists of … In these units, landslide deposits cover more than 25% of the area.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06D283-0364-47F1-BF01-3CFB09331D6D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4616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other unit prone to landslide is the clay unit. It consists of … In these units, landslide deposits cover more than 25% of the area.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06D283-0364-47F1-BF01-3CFB09331D6D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6628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52396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733794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496708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22523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465864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17994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51482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097369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236174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0257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746232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6982961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777802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919935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401066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09483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620755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882069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606359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518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97961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53791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9" descr="BANDA ROSSA OPT BOLOGNA RAST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54775"/>
            <a:ext cx="91440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Line 23"/>
          <p:cNvSpPr>
            <a:spLocks noChangeShapeType="1"/>
          </p:cNvSpPr>
          <p:nvPr userDrawn="1"/>
        </p:nvSpPr>
        <p:spPr bwMode="auto">
          <a:xfrm>
            <a:off x="8316913" y="6424613"/>
            <a:ext cx="0" cy="3524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28" name="Line 24"/>
          <p:cNvSpPr>
            <a:spLocks noChangeShapeType="1"/>
          </p:cNvSpPr>
          <p:nvPr userDrawn="1"/>
        </p:nvSpPr>
        <p:spPr bwMode="auto">
          <a:xfrm>
            <a:off x="8316913" y="6092825"/>
            <a:ext cx="0" cy="360363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029" name="Picture 25" descr="Alma-Mater TAGLIATO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7963"/>
            <a:ext cx="129222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Line 26"/>
          <p:cNvSpPr>
            <a:spLocks noChangeShapeType="1"/>
          </p:cNvSpPr>
          <p:nvPr userDrawn="1"/>
        </p:nvSpPr>
        <p:spPr bwMode="auto">
          <a:xfrm>
            <a:off x="92075" y="0"/>
            <a:ext cx="0" cy="1871663"/>
          </a:xfrm>
          <a:prstGeom prst="line">
            <a:avLst/>
          </a:prstGeom>
          <a:noFill/>
          <a:ln w="1905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31" name="Line 27"/>
          <p:cNvSpPr>
            <a:spLocks noChangeShapeType="1"/>
          </p:cNvSpPr>
          <p:nvPr userDrawn="1"/>
        </p:nvSpPr>
        <p:spPr bwMode="auto">
          <a:xfrm>
            <a:off x="0" y="1870075"/>
            <a:ext cx="8305800" cy="0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6" descr="BANDA ROSSA 2 OPT BOLOGNA RAST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54775"/>
            <a:ext cx="91440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5" descr="Alma-Mater TAGLIATO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8" y="103188"/>
            <a:ext cx="846137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Line 26"/>
          <p:cNvSpPr>
            <a:spLocks noChangeAspect="1" noChangeShapeType="1"/>
          </p:cNvSpPr>
          <p:nvPr userDrawn="1"/>
        </p:nvSpPr>
        <p:spPr bwMode="auto">
          <a:xfrm>
            <a:off x="82550" y="0"/>
            <a:ext cx="1588" cy="1184275"/>
          </a:xfrm>
          <a:prstGeom prst="line">
            <a:avLst/>
          </a:prstGeom>
          <a:noFill/>
          <a:ln w="17145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53" name="Line 27"/>
          <p:cNvSpPr>
            <a:spLocks noChangeAspect="1" noChangeShapeType="1"/>
          </p:cNvSpPr>
          <p:nvPr userDrawn="1"/>
        </p:nvSpPr>
        <p:spPr bwMode="auto">
          <a:xfrm>
            <a:off x="0" y="1182688"/>
            <a:ext cx="8266113" cy="1587"/>
          </a:xfrm>
          <a:prstGeom prst="line">
            <a:avLst/>
          </a:prstGeom>
          <a:noFill/>
          <a:ln w="190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54" name="Line 34"/>
          <p:cNvSpPr>
            <a:spLocks noChangeShapeType="1"/>
          </p:cNvSpPr>
          <p:nvPr userDrawn="1"/>
        </p:nvSpPr>
        <p:spPr bwMode="auto">
          <a:xfrm>
            <a:off x="8316913" y="6424613"/>
            <a:ext cx="0" cy="3524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55" name="Line 35"/>
          <p:cNvSpPr>
            <a:spLocks noChangeShapeType="1"/>
          </p:cNvSpPr>
          <p:nvPr userDrawn="1"/>
        </p:nvSpPr>
        <p:spPr bwMode="auto">
          <a:xfrm>
            <a:off x="8316913" y="6092825"/>
            <a:ext cx="0" cy="360363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4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5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6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7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8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0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1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image" Target="../media/image21.jpeg"/><Relationship Id="rId5" Type="http://schemas.openxmlformats.org/officeDocument/2006/relationships/image" Target="../media/image10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7"/>
          <p:cNvSpPr txBox="1">
            <a:spLocks noChangeArrowheads="1"/>
          </p:cNvSpPr>
          <p:nvPr/>
        </p:nvSpPr>
        <p:spPr bwMode="auto">
          <a:xfrm>
            <a:off x="197768" y="2910637"/>
            <a:ext cx="8748464" cy="1391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it-IT" sz="3000" u="none">
                <a:solidFill>
                  <a:srgbClr val="333333"/>
                </a:solidFill>
              </a:rPr>
              <a:t>RER2023: a freely accessible landslide inventory from the May 2023 Emilia-Romagna event</a:t>
            </a:r>
            <a:endParaRPr lang="it-IT" altLang="it-IT" sz="3000" u="none" dirty="0">
              <a:solidFill>
                <a:srgbClr val="333333"/>
              </a:solidFill>
            </a:endParaRPr>
          </a:p>
        </p:txBody>
      </p:sp>
      <p:sp>
        <p:nvSpPr>
          <p:cNvPr id="3078" name="Text Box 7"/>
          <p:cNvSpPr txBox="1">
            <a:spLocks noChangeArrowheads="1"/>
          </p:cNvSpPr>
          <p:nvPr/>
        </p:nvSpPr>
        <p:spPr bwMode="auto">
          <a:xfrm>
            <a:off x="2483768" y="5445224"/>
            <a:ext cx="5760392" cy="41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50000"/>
              </a:lnSpc>
            </a:pPr>
            <a:r>
              <a:rPr lang="it-IT" altLang="it-IT" sz="1600" i="1" u="none" dirty="0"/>
              <a:t>Matteo Berti - </a:t>
            </a:r>
            <a:r>
              <a:rPr lang="it-IT" altLang="it-IT" sz="1600" i="1" u="none" dirty="0">
                <a:solidFill>
                  <a:srgbClr val="333333"/>
                </a:solidFill>
              </a:rPr>
              <a:t>Università </a:t>
            </a:r>
            <a:r>
              <a:rPr lang="it-IT" altLang="it-IT" sz="1600" i="1" u="none">
                <a:solidFill>
                  <a:srgbClr val="333333"/>
                </a:solidFill>
              </a:rPr>
              <a:t>di Bologna</a:t>
            </a:r>
            <a:endParaRPr lang="it-IT" altLang="it-IT" sz="1600" i="1" u="none" dirty="0">
              <a:solidFill>
                <a:srgbClr val="333333"/>
              </a:solidFill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BB51A5DB-14FD-B68A-C592-2C42A4FA9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232" y="741338"/>
            <a:ext cx="609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25000"/>
              </a:spcBef>
            </a:pPr>
            <a:r>
              <a:rPr lang="it-IT" b="1" u="none" dirty="0" err="1">
                <a:latin typeface="Verdana" pitchFamily="34" charset="0"/>
              </a:rPr>
              <a:t>European</a:t>
            </a:r>
            <a:r>
              <a:rPr lang="it-IT" b="1" u="none" dirty="0">
                <a:latin typeface="Verdana" pitchFamily="34" charset="0"/>
              </a:rPr>
              <a:t> </a:t>
            </a:r>
            <a:r>
              <a:rPr lang="it-IT" b="1" u="none" dirty="0" err="1">
                <a:latin typeface="Verdana" pitchFamily="34" charset="0"/>
              </a:rPr>
              <a:t>Geoscience</a:t>
            </a:r>
            <a:r>
              <a:rPr lang="it-IT" b="1" u="none" dirty="0">
                <a:latin typeface="Verdana" pitchFamily="34" charset="0"/>
              </a:rPr>
              <a:t> Union</a:t>
            </a:r>
          </a:p>
          <a:p>
            <a:pPr algn="r">
              <a:spcBef>
                <a:spcPct val="25000"/>
              </a:spcBef>
            </a:pPr>
            <a:r>
              <a:rPr lang="it-IT" sz="1400" b="1" u="none" dirty="0">
                <a:latin typeface="Verdana" pitchFamily="34" charset="0"/>
              </a:rPr>
              <a:t>General </a:t>
            </a:r>
            <a:r>
              <a:rPr lang="it-IT" sz="1400" b="1" u="none">
                <a:latin typeface="Verdana" pitchFamily="34" charset="0"/>
              </a:rPr>
              <a:t>Assembly 2025</a:t>
            </a:r>
            <a:endParaRPr lang="it-IT" sz="1400" b="1" u="none" dirty="0">
              <a:latin typeface="Verdana" pitchFamily="34" charset="0"/>
            </a:endParaRPr>
          </a:p>
          <a:p>
            <a:pPr algn="r">
              <a:spcBef>
                <a:spcPct val="25000"/>
              </a:spcBef>
            </a:pPr>
            <a:endParaRPr lang="it-IT" sz="1400" b="1" dirty="0">
              <a:latin typeface="Verdana" pitchFamily="34" charset="0"/>
            </a:endParaRPr>
          </a:p>
          <a:p>
            <a:pPr algn="r">
              <a:spcBef>
                <a:spcPct val="25000"/>
              </a:spcBef>
            </a:pPr>
            <a:endParaRPr lang="it-IT" b="1" dirty="0">
              <a:latin typeface="Verdana" pitchFamily="34" charset="0"/>
            </a:endParaRPr>
          </a:p>
          <a:p>
            <a:pPr algn="r">
              <a:spcBef>
                <a:spcPct val="25000"/>
              </a:spcBef>
            </a:pPr>
            <a:r>
              <a:rPr lang="it-IT" sz="1400" i="1" u="none" dirty="0">
                <a:latin typeface="Verdana" pitchFamily="34" charset="0"/>
              </a:rPr>
              <a:t>Vienna | Austria </a:t>
            </a:r>
            <a:r>
              <a:rPr lang="it-IT" sz="1400" i="1" u="none">
                <a:latin typeface="Verdana" pitchFamily="34" charset="0"/>
              </a:rPr>
              <a:t>| 28 April 2025 </a:t>
            </a:r>
            <a:endParaRPr lang="it-IT" sz="1400" i="1" u="none" dirty="0">
              <a:latin typeface="Verdana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906B06C-41CC-F64D-FD2C-4A6BA3EF00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844" y="276796"/>
            <a:ext cx="1839628" cy="14853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9"/>
    </mc:Choice>
    <mc:Fallback xmlns="">
      <p:transition spd="slow" advTm="302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929308" y="438578"/>
            <a:ext cx="7262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000" u="none" dirty="0">
                <a:latin typeface="+mj-lt"/>
              </a:rPr>
              <a:t>Landslide types</a:t>
            </a:r>
          </a:p>
        </p:txBody>
      </p:sp>
      <p:sp>
        <p:nvSpPr>
          <p:cNvPr id="4" name="Figura a mano libera: forma 3">
            <a:extLst>
              <a:ext uri="{FF2B5EF4-FFF2-40B4-BE49-F238E27FC236}">
                <a16:creationId xmlns:a16="http://schemas.microsoft.com/office/drawing/2014/main" id="{8CE4C608-75EB-261A-2B3B-F67B8C319ED6}"/>
              </a:ext>
            </a:extLst>
          </p:cNvPr>
          <p:cNvSpPr/>
          <p:nvPr/>
        </p:nvSpPr>
        <p:spPr>
          <a:xfrm>
            <a:off x="769043" y="1847557"/>
            <a:ext cx="7409480" cy="1895317"/>
          </a:xfrm>
          <a:custGeom>
            <a:avLst/>
            <a:gdLst>
              <a:gd name="connsiteX0" fmla="*/ 0 w 15304168"/>
              <a:gd name="connsiteY0" fmla="*/ 3384885 h 3914274"/>
              <a:gd name="connsiteX1" fmla="*/ 16042 w 15304168"/>
              <a:gd name="connsiteY1" fmla="*/ 2502569 h 3914274"/>
              <a:gd name="connsiteX2" fmla="*/ 914400 w 15304168"/>
              <a:gd name="connsiteY2" fmla="*/ 2807369 h 3914274"/>
              <a:gd name="connsiteX3" fmla="*/ 3224463 w 15304168"/>
              <a:gd name="connsiteY3" fmla="*/ 0 h 3914274"/>
              <a:gd name="connsiteX4" fmla="*/ 14710610 w 15304168"/>
              <a:gd name="connsiteY4" fmla="*/ 2999874 h 3914274"/>
              <a:gd name="connsiteX5" fmla="*/ 15304168 w 15304168"/>
              <a:gd name="connsiteY5" fmla="*/ 2470485 h 3914274"/>
              <a:gd name="connsiteX6" fmla="*/ 15288126 w 15304168"/>
              <a:gd name="connsiteY6" fmla="*/ 3914274 h 3914274"/>
              <a:gd name="connsiteX7" fmla="*/ 0 w 15304168"/>
              <a:gd name="connsiteY7" fmla="*/ 3384885 h 3914274"/>
              <a:gd name="connsiteX0" fmla="*/ 0 w 15289014"/>
              <a:gd name="connsiteY0" fmla="*/ 3703418 h 3914274"/>
              <a:gd name="connsiteX1" fmla="*/ 888 w 15289014"/>
              <a:gd name="connsiteY1" fmla="*/ 2502569 h 3914274"/>
              <a:gd name="connsiteX2" fmla="*/ 899246 w 15289014"/>
              <a:gd name="connsiteY2" fmla="*/ 2807369 h 3914274"/>
              <a:gd name="connsiteX3" fmla="*/ 3209309 w 15289014"/>
              <a:gd name="connsiteY3" fmla="*/ 0 h 3914274"/>
              <a:gd name="connsiteX4" fmla="*/ 14695456 w 15289014"/>
              <a:gd name="connsiteY4" fmla="*/ 2999874 h 3914274"/>
              <a:gd name="connsiteX5" fmla="*/ 15289014 w 15289014"/>
              <a:gd name="connsiteY5" fmla="*/ 2470485 h 3914274"/>
              <a:gd name="connsiteX6" fmla="*/ 15272972 w 15289014"/>
              <a:gd name="connsiteY6" fmla="*/ 3914274 h 3914274"/>
              <a:gd name="connsiteX7" fmla="*/ 0 w 15289014"/>
              <a:gd name="connsiteY7" fmla="*/ 3703418 h 3914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89014" h="3914274">
                <a:moveTo>
                  <a:pt x="0" y="3703418"/>
                </a:moveTo>
                <a:lnTo>
                  <a:pt x="888" y="2502569"/>
                </a:lnTo>
                <a:lnTo>
                  <a:pt x="899246" y="2807369"/>
                </a:lnTo>
                <a:lnTo>
                  <a:pt x="3209309" y="0"/>
                </a:lnTo>
                <a:lnTo>
                  <a:pt x="14695456" y="2999874"/>
                </a:lnTo>
                <a:lnTo>
                  <a:pt x="15289014" y="2470485"/>
                </a:lnTo>
                <a:lnTo>
                  <a:pt x="15272972" y="3914274"/>
                </a:lnTo>
                <a:lnTo>
                  <a:pt x="0" y="3703418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AF3DFD4A-41AC-90BE-5A19-67A0E8E0113A}"/>
              </a:ext>
            </a:extLst>
          </p:cNvPr>
          <p:cNvCxnSpPr>
            <a:cxnSpLocks/>
          </p:cNvCxnSpPr>
          <p:nvPr/>
        </p:nvCxnSpPr>
        <p:spPr>
          <a:xfrm>
            <a:off x="2215521" y="1995142"/>
            <a:ext cx="5963002" cy="15457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0A82B5EF-6BB3-504D-FBF4-8011B504F49D}"/>
              </a:ext>
            </a:extLst>
          </p:cNvPr>
          <p:cNvCxnSpPr>
            <a:cxnSpLocks/>
          </p:cNvCxnSpPr>
          <p:nvPr/>
        </p:nvCxnSpPr>
        <p:spPr>
          <a:xfrm>
            <a:off x="2048370" y="2216521"/>
            <a:ext cx="5843448" cy="15093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CBCE5A54-8B66-F1B1-AD69-0419F06B67F6}"/>
              </a:ext>
            </a:extLst>
          </p:cNvPr>
          <p:cNvCxnSpPr>
            <a:cxnSpLocks/>
          </p:cNvCxnSpPr>
          <p:nvPr/>
        </p:nvCxnSpPr>
        <p:spPr>
          <a:xfrm>
            <a:off x="1881220" y="2406830"/>
            <a:ext cx="5075726" cy="13121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E562C295-6516-52AC-908C-B1783094808D}"/>
              </a:ext>
            </a:extLst>
          </p:cNvPr>
          <p:cNvCxnSpPr>
            <a:cxnSpLocks/>
          </p:cNvCxnSpPr>
          <p:nvPr/>
        </p:nvCxnSpPr>
        <p:spPr>
          <a:xfrm>
            <a:off x="1714069" y="2597138"/>
            <a:ext cx="4137409" cy="11150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0A3785E4-D8CC-BAAA-A0C5-7511457F67F0}"/>
              </a:ext>
            </a:extLst>
          </p:cNvPr>
          <p:cNvCxnSpPr>
            <a:cxnSpLocks/>
          </p:cNvCxnSpPr>
          <p:nvPr/>
        </p:nvCxnSpPr>
        <p:spPr>
          <a:xfrm>
            <a:off x="1508046" y="2830960"/>
            <a:ext cx="3227727" cy="8573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1B0A5D36-940D-F77F-7DEA-F633367E00A2}"/>
              </a:ext>
            </a:extLst>
          </p:cNvPr>
          <p:cNvCxnSpPr>
            <a:cxnSpLocks/>
          </p:cNvCxnSpPr>
          <p:nvPr/>
        </p:nvCxnSpPr>
        <p:spPr>
          <a:xfrm>
            <a:off x="1340895" y="3056584"/>
            <a:ext cx="2243900" cy="6088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FF0416A8-31E8-513E-3EC5-5ACC5BB2D383}"/>
              </a:ext>
            </a:extLst>
          </p:cNvPr>
          <p:cNvCxnSpPr>
            <a:cxnSpLocks/>
          </p:cNvCxnSpPr>
          <p:nvPr/>
        </p:nvCxnSpPr>
        <p:spPr>
          <a:xfrm>
            <a:off x="761699" y="3259599"/>
            <a:ext cx="1517961" cy="3974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7F034436-843E-A4B2-216F-864819D34AFE}"/>
              </a:ext>
            </a:extLst>
          </p:cNvPr>
          <p:cNvSpPr/>
          <p:nvPr/>
        </p:nvSpPr>
        <p:spPr>
          <a:xfrm>
            <a:off x="1218448" y="1844824"/>
            <a:ext cx="1218645" cy="1369056"/>
          </a:xfrm>
          <a:custGeom>
            <a:avLst/>
            <a:gdLst>
              <a:gd name="connsiteX0" fmla="*/ 0 w 2514600"/>
              <a:gd name="connsiteY0" fmla="*/ 2803358 h 2815390"/>
              <a:gd name="connsiteX1" fmla="*/ 2273969 w 2514600"/>
              <a:gd name="connsiteY1" fmla="*/ 0 h 2815390"/>
              <a:gd name="connsiteX2" fmla="*/ 2514600 w 2514600"/>
              <a:gd name="connsiteY2" fmla="*/ 60158 h 2815390"/>
              <a:gd name="connsiteX3" fmla="*/ 228600 w 2514600"/>
              <a:gd name="connsiteY3" fmla="*/ 2815390 h 2815390"/>
              <a:gd name="connsiteX4" fmla="*/ 0 w 2514600"/>
              <a:gd name="connsiteY4" fmla="*/ 2803358 h 2815390"/>
              <a:gd name="connsiteX0" fmla="*/ 0 w 2514600"/>
              <a:gd name="connsiteY0" fmla="*/ 2815390 h 2827422"/>
              <a:gd name="connsiteX1" fmla="*/ 2286000 w 2514600"/>
              <a:gd name="connsiteY1" fmla="*/ 0 h 2827422"/>
              <a:gd name="connsiteX2" fmla="*/ 2514600 w 2514600"/>
              <a:gd name="connsiteY2" fmla="*/ 72190 h 2827422"/>
              <a:gd name="connsiteX3" fmla="*/ 228600 w 2514600"/>
              <a:gd name="connsiteY3" fmla="*/ 2827422 h 2827422"/>
              <a:gd name="connsiteX4" fmla="*/ 0 w 2514600"/>
              <a:gd name="connsiteY4" fmla="*/ 2815390 h 2827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4600" h="2827422">
                <a:moveTo>
                  <a:pt x="0" y="2815390"/>
                </a:moveTo>
                <a:lnTo>
                  <a:pt x="2286000" y="0"/>
                </a:lnTo>
                <a:lnTo>
                  <a:pt x="2514600" y="72190"/>
                </a:lnTo>
                <a:lnTo>
                  <a:pt x="228600" y="2827422"/>
                </a:lnTo>
                <a:lnTo>
                  <a:pt x="0" y="28153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0114C095-73F9-19C3-780B-E3FDBA29C693}"/>
              </a:ext>
            </a:extLst>
          </p:cNvPr>
          <p:cNvSpPr/>
          <p:nvPr/>
        </p:nvSpPr>
        <p:spPr>
          <a:xfrm>
            <a:off x="2299955" y="1844824"/>
            <a:ext cx="5588969" cy="1524447"/>
          </a:xfrm>
          <a:custGeom>
            <a:avLst/>
            <a:gdLst>
              <a:gd name="connsiteX0" fmla="*/ 24063 w 11502190"/>
              <a:gd name="connsiteY0" fmla="*/ 0 h 3080084"/>
              <a:gd name="connsiteX1" fmla="*/ 11502190 w 11502190"/>
              <a:gd name="connsiteY1" fmla="*/ 3019926 h 3080084"/>
              <a:gd name="connsiteX2" fmla="*/ 11490158 w 11502190"/>
              <a:gd name="connsiteY2" fmla="*/ 3080084 h 3080084"/>
              <a:gd name="connsiteX3" fmla="*/ 0 w 11502190"/>
              <a:gd name="connsiteY3" fmla="*/ 108284 h 3080084"/>
              <a:gd name="connsiteX4" fmla="*/ 24063 w 11502190"/>
              <a:gd name="connsiteY4" fmla="*/ 0 h 3080084"/>
              <a:gd name="connsiteX0" fmla="*/ 24063 w 11502190"/>
              <a:gd name="connsiteY0" fmla="*/ 0 h 3148342"/>
              <a:gd name="connsiteX1" fmla="*/ 11502190 w 11502190"/>
              <a:gd name="connsiteY1" fmla="*/ 3019926 h 3148342"/>
              <a:gd name="connsiteX2" fmla="*/ 11459848 w 11502190"/>
              <a:gd name="connsiteY2" fmla="*/ 3148342 h 3148342"/>
              <a:gd name="connsiteX3" fmla="*/ 0 w 11502190"/>
              <a:gd name="connsiteY3" fmla="*/ 108284 h 3148342"/>
              <a:gd name="connsiteX4" fmla="*/ 24063 w 11502190"/>
              <a:gd name="connsiteY4" fmla="*/ 0 h 3148342"/>
              <a:gd name="connsiteX0" fmla="*/ 54373 w 11532500"/>
              <a:gd name="connsiteY0" fmla="*/ 0 h 3148342"/>
              <a:gd name="connsiteX1" fmla="*/ 11532500 w 11532500"/>
              <a:gd name="connsiteY1" fmla="*/ 3019926 h 3148342"/>
              <a:gd name="connsiteX2" fmla="*/ 11490158 w 11532500"/>
              <a:gd name="connsiteY2" fmla="*/ 3148342 h 3148342"/>
              <a:gd name="connsiteX3" fmla="*/ 0 w 11532500"/>
              <a:gd name="connsiteY3" fmla="*/ 153790 h 3148342"/>
              <a:gd name="connsiteX4" fmla="*/ 54373 w 11532500"/>
              <a:gd name="connsiteY4" fmla="*/ 0 h 3148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32500" h="3148342">
                <a:moveTo>
                  <a:pt x="54373" y="0"/>
                </a:moveTo>
                <a:lnTo>
                  <a:pt x="11532500" y="3019926"/>
                </a:lnTo>
                <a:lnTo>
                  <a:pt x="11490158" y="3148342"/>
                </a:lnTo>
                <a:lnTo>
                  <a:pt x="0" y="153790"/>
                </a:lnTo>
                <a:lnTo>
                  <a:pt x="5437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F182968D-0621-A156-E9AE-257C51E9A56F}"/>
              </a:ext>
            </a:extLst>
          </p:cNvPr>
          <p:cNvSpPr/>
          <p:nvPr/>
        </p:nvSpPr>
        <p:spPr>
          <a:xfrm>
            <a:off x="761699" y="1847557"/>
            <a:ext cx="7416824" cy="1895317"/>
          </a:xfrm>
          <a:custGeom>
            <a:avLst/>
            <a:gdLst>
              <a:gd name="connsiteX0" fmla="*/ 0 w 15304168"/>
              <a:gd name="connsiteY0" fmla="*/ 3384885 h 3914274"/>
              <a:gd name="connsiteX1" fmla="*/ 16042 w 15304168"/>
              <a:gd name="connsiteY1" fmla="*/ 2502569 h 3914274"/>
              <a:gd name="connsiteX2" fmla="*/ 914400 w 15304168"/>
              <a:gd name="connsiteY2" fmla="*/ 2807369 h 3914274"/>
              <a:gd name="connsiteX3" fmla="*/ 3224463 w 15304168"/>
              <a:gd name="connsiteY3" fmla="*/ 0 h 3914274"/>
              <a:gd name="connsiteX4" fmla="*/ 14710610 w 15304168"/>
              <a:gd name="connsiteY4" fmla="*/ 2999874 h 3914274"/>
              <a:gd name="connsiteX5" fmla="*/ 15304168 w 15304168"/>
              <a:gd name="connsiteY5" fmla="*/ 2470485 h 3914274"/>
              <a:gd name="connsiteX6" fmla="*/ 15288126 w 15304168"/>
              <a:gd name="connsiteY6" fmla="*/ 3914274 h 3914274"/>
              <a:gd name="connsiteX7" fmla="*/ 0 w 15304168"/>
              <a:gd name="connsiteY7" fmla="*/ 3384885 h 3914274"/>
              <a:gd name="connsiteX0" fmla="*/ 0 w 15304168"/>
              <a:gd name="connsiteY0" fmla="*/ 3703418 h 3914274"/>
              <a:gd name="connsiteX1" fmla="*/ 16042 w 15304168"/>
              <a:gd name="connsiteY1" fmla="*/ 2502569 h 3914274"/>
              <a:gd name="connsiteX2" fmla="*/ 914400 w 15304168"/>
              <a:gd name="connsiteY2" fmla="*/ 2807369 h 3914274"/>
              <a:gd name="connsiteX3" fmla="*/ 3224463 w 15304168"/>
              <a:gd name="connsiteY3" fmla="*/ 0 h 3914274"/>
              <a:gd name="connsiteX4" fmla="*/ 14710610 w 15304168"/>
              <a:gd name="connsiteY4" fmla="*/ 2999874 h 3914274"/>
              <a:gd name="connsiteX5" fmla="*/ 15304168 w 15304168"/>
              <a:gd name="connsiteY5" fmla="*/ 2470485 h 3914274"/>
              <a:gd name="connsiteX6" fmla="*/ 15288126 w 15304168"/>
              <a:gd name="connsiteY6" fmla="*/ 3914274 h 3914274"/>
              <a:gd name="connsiteX7" fmla="*/ 0 w 15304168"/>
              <a:gd name="connsiteY7" fmla="*/ 3703418 h 3914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304168" h="3914274">
                <a:moveTo>
                  <a:pt x="0" y="3703418"/>
                </a:moveTo>
                <a:lnTo>
                  <a:pt x="16042" y="2502569"/>
                </a:lnTo>
                <a:lnTo>
                  <a:pt x="914400" y="2807369"/>
                </a:lnTo>
                <a:lnTo>
                  <a:pt x="3224463" y="0"/>
                </a:lnTo>
                <a:lnTo>
                  <a:pt x="14710610" y="2999874"/>
                </a:lnTo>
                <a:lnTo>
                  <a:pt x="15304168" y="2470485"/>
                </a:lnTo>
                <a:lnTo>
                  <a:pt x="15288126" y="3914274"/>
                </a:lnTo>
                <a:lnTo>
                  <a:pt x="0" y="3703418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E1EC3098-F63D-BC63-5BFB-A721D51FF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6779" y="288516"/>
            <a:ext cx="1294532" cy="17260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02C2C6C5-AF8D-C551-CF79-9BA5BCEB5631}"/>
              </a:ext>
            </a:extLst>
          </p:cNvPr>
          <p:cNvSpPr txBox="1"/>
          <p:nvPr/>
        </p:nvSpPr>
        <p:spPr>
          <a:xfrm>
            <a:off x="4311450" y="1470822"/>
            <a:ext cx="23118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i="1" u="none" dirty="0"/>
              <a:t>Bedding planes dipping</a:t>
            </a:r>
          </a:p>
          <a:p>
            <a:pPr algn="ctr">
              <a:spcAft>
                <a:spcPts val="1200"/>
              </a:spcAft>
            </a:pPr>
            <a:r>
              <a:rPr lang="en-US" sz="1600" i="1" u="none" dirty="0">
                <a:solidFill>
                  <a:srgbClr val="C00000"/>
                </a:solidFill>
              </a:rPr>
              <a:t>with slope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72BBF644-6FAD-3E2B-68CF-FCB6E377A8E4}"/>
              </a:ext>
            </a:extLst>
          </p:cNvPr>
          <p:cNvSpPr txBox="1"/>
          <p:nvPr/>
        </p:nvSpPr>
        <p:spPr>
          <a:xfrm>
            <a:off x="-32191" y="1490063"/>
            <a:ext cx="23118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i="1" u="none" dirty="0"/>
              <a:t>Bedding planes dipping</a:t>
            </a:r>
          </a:p>
          <a:p>
            <a:pPr algn="ctr">
              <a:spcAft>
                <a:spcPts val="1200"/>
              </a:spcAft>
            </a:pPr>
            <a:r>
              <a:rPr lang="en-US" sz="1600" i="1" u="none" dirty="0">
                <a:solidFill>
                  <a:srgbClr val="C00000"/>
                </a:solidFill>
              </a:rPr>
              <a:t>against slope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369BF36D-8B7A-F3F6-8DAE-A314E000610A}"/>
              </a:ext>
            </a:extLst>
          </p:cNvPr>
          <p:cNvGrpSpPr/>
          <p:nvPr/>
        </p:nvGrpSpPr>
        <p:grpSpPr>
          <a:xfrm>
            <a:off x="2769140" y="1500940"/>
            <a:ext cx="5403260" cy="3496496"/>
            <a:chOff x="2769140" y="1500940"/>
            <a:chExt cx="5403260" cy="3496496"/>
          </a:xfrm>
        </p:grpSpPr>
        <p:grpSp>
          <p:nvGrpSpPr>
            <p:cNvPr id="60" name="Gruppo 59">
              <a:extLst>
                <a:ext uri="{FF2B5EF4-FFF2-40B4-BE49-F238E27FC236}">
                  <a16:creationId xmlns:a16="http://schemas.microsoft.com/office/drawing/2014/main" id="{B1EF52D1-EDFD-A495-F231-72886CA03741}"/>
                </a:ext>
              </a:extLst>
            </p:cNvPr>
            <p:cNvGrpSpPr/>
            <p:nvPr/>
          </p:nvGrpSpPr>
          <p:grpSpPr>
            <a:xfrm>
              <a:off x="2769140" y="1958502"/>
              <a:ext cx="5403260" cy="3038934"/>
              <a:chOff x="2769140" y="1958502"/>
              <a:chExt cx="5403260" cy="3038934"/>
            </a:xfrm>
          </p:grpSpPr>
          <p:sp>
            <p:nvSpPr>
              <p:cNvPr id="56" name="Rettangolo con angoli arrotondati 55">
                <a:extLst>
                  <a:ext uri="{FF2B5EF4-FFF2-40B4-BE49-F238E27FC236}">
                    <a16:creationId xmlns:a16="http://schemas.microsoft.com/office/drawing/2014/main" id="{1616C028-4CF7-D584-F829-78009102F1FF}"/>
                  </a:ext>
                </a:extLst>
              </p:cNvPr>
              <p:cNvSpPr/>
              <p:nvPr/>
            </p:nvSpPr>
            <p:spPr bwMode="auto">
              <a:xfrm>
                <a:off x="5235062" y="4293096"/>
                <a:ext cx="2937338" cy="704340"/>
              </a:xfrm>
              <a:prstGeom prst="roundRect">
                <a:avLst>
                  <a:gd name="adj" fmla="val 13447"/>
                </a:avLst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2" name="CasellaDiTesto 41">
                <a:extLst>
                  <a:ext uri="{FF2B5EF4-FFF2-40B4-BE49-F238E27FC236}">
                    <a16:creationId xmlns:a16="http://schemas.microsoft.com/office/drawing/2014/main" id="{DBB7E32F-10CF-EE53-AE15-17C91318AADB}"/>
                  </a:ext>
                </a:extLst>
              </p:cNvPr>
              <p:cNvSpPr txBox="1"/>
              <p:nvPr/>
            </p:nvSpPr>
            <p:spPr>
              <a:xfrm>
                <a:off x="5364088" y="4435110"/>
                <a:ext cx="218842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1600" u="none"/>
                  <a:t>RS) Rock-block slides</a:t>
                </a:r>
                <a:endParaRPr lang="en-US" sz="1600" u="none" dirty="0"/>
              </a:p>
            </p:txBody>
          </p:sp>
          <p:sp>
            <p:nvSpPr>
              <p:cNvPr id="47" name="Figura a mano libera: forma 46">
                <a:extLst>
                  <a:ext uri="{FF2B5EF4-FFF2-40B4-BE49-F238E27FC236}">
                    <a16:creationId xmlns:a16="http://schemas.microsoft.com/office/drawing/2014/main" id="{C8737BCF-A0EE-92B6-7A35-E4303A3D78C7}"/>
                  </a:ext>
                </a:extLst>
              </p:cNvPr>
              <p:cNvSpPr/>
              <p:nvPr/>
            </p:nvSpPr>
            <p:spPr bwMode="auto">
              <a:xfrm>
                <a:off x="2769140" y="1958502"/>
                <a:ext cx="2355449" cy="752272"/>
              </a:xfrm>
              <a:custGeom>
                <a:avLst/>
                <a:gdLst>
                  <a:gd name="connsiteX0" fmla="*/ 0 w 2347609"/>
                  <a:gd name="connsiteY0" fmla="*/ 0 h 752272"/>
                  <a:gd name="connsiteX1" fmla="*/ 12971 w 2347609"/>
                  <a:gd name="connsiteY1" fmla="*/ 168613 h 752272"/>
                  <a:gd name="connsiteX2" fmla="*/ 2191966 w 2347609"/>
                  <a:gd name="connsiteY2" fmla="*/ 752272 h 752272"/>
                  <a:gd name="connsiteX3" fmla="*/ 2347609 w 2347609"/>
                  <a:gd name="connsiteY3" fmla="*/ 629055 h 752272"/>
                  <a:gd name="connsiteX4" fmla="*/ 0 w 2347609"/>
                  <a:gd name="connsiteY4" fmla="*/ 0 h 752272"/>
                  <a:gd name="connsiteX0" fmla="*/ 0 w 2328154"/>
                  <a:gd name="connsiteY0" fmla="*/ 0 h 752272"/>
                  <a:gd name="connsiteX1" fmla="*/ 12971 w 2328154"/>
                  <a:gd name="connsiteY1" fmla="*/ 168613 h 752272"/>
                  <a:gd name="connsiteX2" fmla="*/ 2191966 w 2328154"/>
                  <a:gd name="connsiteY2" fmla="*/ 752272 h 752272"/>
                  <a:gd name="connsiteX3" fmla="*/ 2328154 w 2328154"/>
                  <a:gd name="connsiteY3" fmla="*/ 609600 h 752272"/>
                  <a:gd name="connsiteX4" fmla="*/ 0 w 2328154"/>
                  <a:gd name="connsiteY4" fmla="*/ 0 h 752272"/>
                  <a:gd name="connsiteX0" fmla="*/ 0 w 2355449"/>
                  <a:gd name="connsiteY0" fmla="*/ 0 h 752272"/>
                  <a:gd name="connsiteX1" fmla="*/ 12971 w 2355449"/>
                  <a:gd name="connsiteY1" fmla="*/ 168613 h 752272"/>
                  <a:gd name="connsiteX2" fmla="*/ 2191966 w 2355449"/>
                  <a:gd name="connsiteY2" fmla="*/ 752272 h 752272"/>
                  <a:gd name="connsiteX3" fmla="*/ 2355449 w 2355449"/>
                  <a:gd name="connsiteY3" fmla="*/ 619836 h 752272"/>
                  <a:gd name="connsiteX4" fmla="*/ 0 w 2355449"/>
                  <a:gd name="connsiteY4" fmla="*/ 0 h 752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5449" h="752272">
                    <a:moveTo>
                      <a:pt x="0" y="0"/>
                    </a:moveTo>
                    <a:lnTo>
                      <a:pt x="12971" y="168613"/>
                    </a:lnTo>
                    <a:lnTo>
                      <a:pt x="2191966" y="752272"/>
                    </a:lnTo>
                    <a:lnTo>
                      <a:pt x="2355449" y="6198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8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57" name="Connettore 2 56">
                <a:extLst>
                  <a:ext uri="{FF2B5EF4-FFF2-40B4-BE49-F238E27FC236}">
                    <a16:creationId xmlns:a16="http://schemas.microsoft.com/office/drawing/2014/main" id="{A6FF7D9B-3E0F-C9BE-5499-EF10418629E4}"/>
                  </a:ext>
                </a:extLst>
              </p:cNvPr>
              <p:cNvCxnSpPr>
                <a:cxnSpLocks/>
                <a:endCxn id="56" idx="0"/>
              </p:cNvCxnSpPr>
              <p:nvPr/>
            </p:nvCxnSpPr>
            <p:spPr bwMode="auto">
              <a:xfrm>
                <a:off x="3995126" y="2453430"/>
                <a:ext cx="2708605" cy="1839666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oval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45" name="Figura a mano libera: forma 44">
              <a:extLst>
                <a:ext uri="{FF2B5EF4-FFF2-40B4-BE49-F238E27FC236}">
                  <a16:creationId xmlns:a16="http://schemas.microsoft.com/office/drawing/2014/main" id="{9999C131-CE17-3958-D02A-74438164EAE2}"/>
                </a:ext>
              </a:extLst>
            </p:cNvPr>
            <p:cNvSpPr/>
            <p:nvPr/>
          </p:nvSpPr>
          <p:spPr bwMode="auto">
            <a:xfrm rot="3884547">
              <a:off x="3136072" y="1326759"/>
              <a:ext cx="1598851" cy="1947213"/>
            </a:xfrm>
            <a:custGeom>
              <a:avLst/>
              <a:gdLst>
                <a:gd name="connsiteX0" fmla="*/ 0 w 946825"/>
                <a:gd name="connsiteY0" fmla="*/ 1070043 h 1076528"/>
                <a:gd name="connsiteX1" fmla="*/ 149157 w 946825"/>
                <a:gd name="connsiteY1" fmla="*/ 1076528 h 1076528"/>
                <a:gd name="connsiteX2" fmla="*/ 946825 w 946825"/>
                <a:gd name="connsiteY2" fmla="*/ 103762 h 1076528"/>
                <a:gd name="connsiteX3" fmla="*/ 920885 w 946825"/>
                <a:gd name="connsiteY3" fmla="*/ 0 h 1076528"/>
                <a:gd name="connsiteX0" fmla="*/ 0 w 940510"/>
                <a:gd name="connsiteY0" fmla="*/ 965465 h 1076528"/>
                <a:gd name="connsiteX1" fmla="*/ 142842 w 940510"/>
                <a:gd name="connsiteY1" fmla="*/ 1076528 h 1076528"/>
                <a:gd name="connsiteX2" fmla="*/ 940510 w 940510"/>
                <a:gd name="connsiteY2" fmla="*/ 103762 h 1076528"/>
                <a:gd name="connsiteX3" fmla="*/ 914570 w 940510"/>
                <a:gd name="connsiteY3" fmla="*/ 0 h 1076528"/>
                <a:gd name="connsiteX0" fmla="*/ 0 w 1567384"/>
                <a:gd name="connsiteY0" fmla="*/ 1612860 h 1723923"/>
                <a:gd name="connsiteX1" fmla="*/ 142842 w 1567384"/>
                <a:gd name="connsiteY1" fmla="*/ 1723923 h 1723923"/>
                <a:gd name="connsiteX2" fmla="*/ 1567384 w 1567384"/>
                <a:gd name="connsiteY2" fmla="*/ 0 h 1723923"/>
                <a:gd name="connsiteX3" fmla="*/ 914570 w 1567384"/>
                <a:gd name="connsiteY3" fmla="*/ 647395 h 1723923"/>
                <a:gd name="connsiteX0" fmla="*/ 0 w 1573987"/>
                <a:gd name="connsiteY0" fmla="*/ 1815998 h 1927061"/>
                <a:gd name="connsiteX1" fmla="*/ 142842 w 1573987"/>
                <a:gd name="connsiteY1" fmla="*/ 1927061 h 1927061"/>
                <a:gd name="connsiteX2" fmla="*/ 1567384 w 1573987"/>
                <a:gd name="connsiteY2" fmla="*/ 203138 h 1927061"/>
                <a:gd name="connsiteX3" fmla="*/ 1573987 w 1573987"/>
                <a:gd name="connsiteY3" fmla="*/ 0 h 1927061"/>
                <a:gd name="connsiteX0" fmla="*/ 0 w 1579445"/>
                <a:gd name="connsiteY0" fmla="*/ 1815998 h 1927061"/>
                <a:gd name="connsiteX1" fmla="*/ 142842 w 1579445"/>
                <a:gd name="connsiteY1" fmla="*/ 1927061 h 1927061"/>
                <a:gd name="connsiteX2" fmla="*/ 1579445 w 1579445"/>
                <a:gd name="connsiteY2" fmla="*/ 223170 h 1927061"/>
                <a:gd name="connsiteX3" fmla="*/ 1573987 w 1579445"/>
                <a:gd name="connsiteY3" fmla="*/ 0 h 1927061"/>
                <a:gd name="connsiteX0" fmla="*/ 0 w 1579445"/>
                <a:gd name="connsiteY0" fmla="*/ 1827067 h 1938130"/>
                <a:gd name="connsiteX1" fmla="*/ 142842 w 1579445"/>
                <a:gd name="connsiteY1" fmla="*/ 1938130 h 1938130"/>
                <a:gd name="connsiteX2" fmla="*/ 1579445 w 1579445"/>
                <a:gd name="connsiteY2" fmla="*/ 234239 h 1938130"/>
                <a:gd name="connsiteX3" fmla="*/ 1550526 w 1579445"/>
                <a:gd name="connsiteY3" fmla="*/ 0 h 1938130"/>
                <a:gd name="connsiteX0" fmla="*/ 0 w 1579445"/>
                <a:gd name="connsiteY0" fmla="*/ 1827067 h 1938130"/>
                <a:gd name="connsiteX1" fmla="*/ 142842 w 1579445"/>
                <a:gd name="connsiteY1" fmla="*/ 1938130 h 1938130"/>
                <a:gd name="connsiteX2" fmla="*/ 1579445 w 1579445"/>
                <a:gd name="connsiteY2" fmla="*/ 234239 h 1938130"/>
                <a:gd name="connsiteX3" fmla="*/ 1550526 w 1579445"/>
                <a:gd name="connsiteY3" fmla="*/ 0 h 1938130"/>
                <a:gd name="connsiteX0" fmla="*/ 0 w 1604349"/>
                <a:gd name="connsiteY0" fmla="*/ 1879853 h 1938130"/>
                <a:gd name="connsiteX1" fmla="*/ 167746 w 1604349"/>
                <a:gd name="connsiteY1" fmla="*/ 1938130 h 1938130"/>
                <a:gd name="connsiteX2" fmla="*/ 1604349 w 1604349"/>
                <a:gd name="connsiteY2" fmla="*/ 234239 h 1938130"/>
                <a:gd name="connsiteX3" fmla="*/ 1575430 w 1604349"/>
                <a:gd name="connsiteY3" fmla="*/ 0 h 1938130"/>
                <a:gd name="connsiteX0" fmla="*/ 0 w 1576397"/>
                <a:gd name="connsiteY0" fmla="*/ 1857874 h 1938130"/>
                <a:gd name="connsiteX1" fmla="*/ 139794 w 1576397"/>
                <a:gd name="connsiteY1" fmla="*/ 1938130 h 1938130"/>
                <a:gd name="connsiteX2" fmla="*/ 1576397 w 1576397"/>
                <a:gd name="connsiteY2" fmla="*/ 234239 h 1938130"/>
                <a:gd name="connsiteX3" fmla="*/ 1547478 w 1576397"/>
                <a:gd name="connsiteY3" fmla="*/ 0 h 1938130"/>
                <a:gd name="connsiteX0" fmla="*/ 0 w 1584879"/>
                <a:gd name="connsiteY0" fmla="*/ 1875851 h 1938130"/>
                <a:gd name="connsiteX1" fmla="*/ 148276 w 1584879"/>
                <a:gd name="connsiteY1" fmla="*/ 1938130 h 1938130"/>
                <a:gd name="connsiteX2" fmla="*/ 1584879 w 1584879"/>
                <a:gd name="connsiteY2" fmla="*/ 234239 h 1938130"/>
                <a:gd name="connsiteX3" fmla="*/ 1555960 w 1584879"/>
                <a:gd name="connsiteY3" fmla="*/ 0 h 1938130"/>
                <a:gd name="connsiteX0" fmla="*/ 0 w 1584879"/>
                <a:gd name="connsiteY0" fmla="*/ 1884934 h 1947213"/>
                <a:gd name="connsiteX1" fmla="*/ 148276 w 1584879"/>
                <a:gd name="connsiteY1" fmla="*/ 1947213 h 1947213"/>
                <a:gd name="connsiteX2" fmla="*/ 1584879 w 1584879"/>
                <a:gd name="connsiteY2" fmla="*/ 243322 h 1947213"/>
                <a:gd name="connsiteX3" fmla="*/ 1552700 w 1584879"/>
                <a:gd name="connsiteY3" fmla="*/ 0 h 1947213"/>
                <a:gd name="connsiteX0" fmla="*/ 0 w 1598851"/>
                <a:gd name="connsiteY0" fmla="*/ 1874570 h 1947213"/>
                <a:gd name="connsiteX1" fmla="*/ 162248 w 1598851"/>
                <a:gd name="connsiteY1" fmla="*/ 1947213 h 1947213"/>
                <a:gd name="connsiteX2" fmla="*/ 1598851 w 1598851"/>
                <a:gd name="connsiteY2" fmla="*/ 243322 h 1947213"/>
                <a:gd name="connsiteX3" fmla="*/ 1566672 w 1598851"/>
                <a:gd name="connsiteY3" fmla="*/ 0 h 194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98851" h="1947213">
                  <a:moveTo>
                    <a:pt x="0" y="1874570"/>
                  </a:moveTo>
                  <a:lnTo>
                    <a:pt x="162248" y="1947213"/>
                  </a:lnTo>
                  <a:lnTo>
                    <a:pt x="1598851" y="243322"/>
                  </a:lnTo>
                  <a:lnTo>
                    <a:pt x="1566672" y="0"/>
                  </a:lnTo>
                </a:path>
              </a:pathLst>
            </a:cu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9" name="Gruppo 58">
            <a:extLst>
              <a:ext uri="{FF2B5EF4-FFF2-40B4-BE49-F238E27FC236}">
                <a16:creationId xmlns:a16="http://schemas.microsoft.com/office/drawing/2014/main" id="{FCB60195-9F65-203D-E494-BC6387372388}"/>
              </a:ext>
            </a:extLst>
          </p:cNvPr>
          <p:cNvGrpSpPr/>
          <p:nvPr/>
        </p:nvGrpSpPr>
        <p:grpSpPr>
          <a:xfrm>
            <a:off x="620103" y="1841770"/>
            <a:ext cx="2367721" cy="3603454"/>
            <a:chOff x="620103" y="1841770"/>
            <a:chExt cx="2367721" cy="3603454"/>
          </a:xfrm>
        </p:grpSpPr>
        <p:sp>
          <p:nvSpPr>
            <p:cNvPr id="55" name="Rettangolo con angoli arrotondati 54">
              <a:extLst>
                <a:ext uri="{FF2B5EF4-FFF2-40B4-BE49-F238E27FC236}">
                  <a16:creationId xmlns:a16="http://schemas.microsoft.com/office/drawing/2014/main" id="{0DA78326-AA88-2A8D-1B3F-4CF1CBBFC55F}"/>
                </a:ext>
              </a:extLst>
            </p:cNvPr>
            <p:cNvSpPr/>
            <p:nvPr/>
          </p:nvSpPr>
          <p:spPr bwMode="auto">
            <a:xfrm>
              <a:off x="620103" y="4236829"/>
              <a:ext cx="2367721" cy="1208395"/>
            </a:xfrm>
            <a:prstGeom prst="roundRect">
              <a:avLst>
                <a:gd name="adj" fmla="val 13447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897E0F47-B243-8336-BA6D-5F96BE0C02D1}"/>
                </a:ext>
              </a:extLst>
            </p:cNvPr>
            <p:cNvSpPr txBox="1"/>
            <p:nvPr/>
          </p:nvSpPr>
          <p:spPr>
            <a:xfrm>
              <a:off x="873119" y="4420001"/>
              <a:ext cx="17668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1600" u="none"/>
                <a:t>DS) Debris slides</a:t>
              </a:r>
              <a:endParaRPr lang="en-US" sz="1600" u="none" dirty="0"/>
            </a:p>
          </p:txBody>
        </p: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52A73388-5FEC-165B-57D8-C439DD23EC89}"/>
                </a:ext>
              </a:extLst>
            </p:cNvPr>
            <p:cNvSpPr txBox="1"/>
            <p:nvPr/>
          </p:nvSpPr>
          <p:spPr>
            <a:xfrm>
              <a:off x="896784" y="4871113"/>
              <a:ext cx="16995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1600" u="none"/>
                <a:t>DF) Debris flows</a:t>
              </a:r>
              <a:endParaRPr lang="en-US" sz="1600" u="none" dirty="0"/>
            </a:p>
          </p:txBody>
        </p:sp>
        <p:sp>
          <p:nvSpPr>
            <p:cNvPr id="46" name="Figura a mano libera: forma 45">
              <a:extLst>
                <a:ext uri="{FF2B5EF4-FFF2-40B4-BE49-F238E27FC236}">
                  <a16:creationId xmlns:a16="http://schemas.microsoft.com/office/drawing/2014/main" id="{EA9D3FB2-B9B4-59CA-1A05-E74FD23F2230}"/>
                </a:ext>
              </a:extLst>
            </p:cNvPr>
            <p:cNvSpPr/>
            <p:nvPr/>
          </p:nvSpPr>
          <p:spPr bwMode="auto">
            <a:xfrm>
              <a:off x="1705583" y="1841770"/>
              <a:ext cx="674451" cy="752273"/>
            </a:xfrm>
            <a:custGeom>
              <a:avLst/>
              <a:gdLst>
                <a:gd name="connsiteX0" fmla="*/ 629055 w 674451"/>
                <a:gd name="connsiteY0" fmla="*/ 0 h 752273"/>
                <a:gd name="connsiteX1" fmla="*/ 674451 w 674451"/>
                <a:gd name="connsiteY1" fmla="*/ 103762 h 752273"/>
                <a:gd name="connsiteX2" fmla="*/ 168613 w 674451"/>
                <a:gd name="connsiteY2" fmla="*/ 713362 h 752273"/>
                <a:gd name="connsiteX3" fmla="*/ 0 w 674451"/>
                <a:gd name="connsiteY3" fmla="*/ 752273 h 752273"/>
                <a:gd name="connsiteX4" fmla="*/ 629055 w 674451"/>
                <a:gd name="connsiteY4" fmla="*/ 0 h 752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4451" h="752273">
                  <a:moveTo>
                    <a:pt x="629055" y="0"/>
                  </a:moveTo>
                  <a:lnTo>
                    <a:pt x="674451" y="103762"/>
                  </a:lnTo>
                  <a:lnTo>
                    <a:pt x="168613" y="713362"/>
                  </a:lnTo>
                  <a:lnTo>
                    <a:pt x="0" y="752273"/>
                  </a:lnTo>
                  <a:lnTo>
                    <a:pt x="629055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Figura a mano libera: forma 42">
              <a:extLst>
                <a:ext uri="{FF2B5EF4-FFF2-40B4-BE49-F238E27FC236}">
                  <a16:creationId xmlns:a16="http://schemas.microsoft.com/office/drawing/2014/main" id="{F9776CE1-A26A-96DD-9EEC-EC8A88BB162C}"/>
                </a:ext>
              </a:extLst>
            </p:cNvPr>
            <p:cNvSpPr/>
            <p:nvPr/>
          </p:nvSpPr>
          <p:spPr bwMode="auto">
            <a:xfrm>
              <a:off x="1692847" y="1849397"/>
              <a:ext cx="674450" cy="758758"/>
            </a:xfrm>
            <a:custGeom>
              <a:avLst/>
              <a:gdLst>
                <a:gd name="connsiteX0" fmla="*/ 0 w 946825"/>
                <a:gd name="connsiteY0" fmla="*/ 1070043 h 1076528"/>
                <a:gd name="connsiteX1" fmla="*/ 149157 w 946825"/>
                <a:gd name="connsiteY1" fmla="*/ 1076528 h 1076528"/>
                <a:gd name="connsiteX2" fmla="*/ 946825 w 946825"/>
                <a:gd name="connsiteY2" fmla="*/ 103762 h 1076528"/>
                <a:gd name="connsiteX3" fmla="*/ 920885 w 946825"/>
                <a:gd name="connsiteY3" fmla="*/ 0 h 1076528"/>
                <a:gd name="connsiteX0" fmla="*/ 0 w 946825"/>
                <a:gd name="connsiteY0" fmla="*/ 1070043 h 1070043"/>
                <a:gd name="connsiteX1" fmla="*/ 453957 w 946825"/>
                <a:gd name="connsiteY1" fmla="*/ 719847 h 1070043"/>
                <a:gd name="connsiteX2" fmla="*/ 946825 w 946825"/>
                <a:gd name="connsiteY2" fmla="*/ 103762 h 1070043"/>
                <a:gd name="connsiteX3" fmla="*/ 920885 w 946825"/>
                <a:gd name="connsiteY3" fmla="*/ 0 h 1070043"/>
                <a:gd name="connsiteX0" fmla="*/ 0 w 765242"/>
                <a:gd name="connsiteY0" fmla="*/ 784698 h 784698"/>
                <a:gd name="connsiteX1" fmla="*/ 272374 w 765242"/>
                <a:gd name="connsiteY1" fmla="*/ 719847 h 784698"/>
                <a:gd name="connsiteX2" fmla="*/ 765242 w 765242"/>
                <a:gd name="connsiteY2" fmla="*/ 103762 h 784698"/>
                <a:gd name="connsiteX3" fmla="*/ 739302 w 765242"/>
                <a:gd name="connsiteY3" fmla="*/ 0 h 784698"/>
                <a:gd name="connsiteX0" fmla="*/ 0 w 674450"/>
                <a:gd name="connsiteY0" fmla="*/ 758758 h 758758"/>
                <a:gd name="connsiteX1" fmla="*/ 181582 w 674450"/>
                <a:gd name="connsiteY1" fmla="*/ 719847 h 758758"/>
                <a:gd name="connsiteX2" fmla="*/ 674450 w 674450"/>
                <a:gd name="connsiteY2" fmla="*/ 103762 h 758758"/>
                <a:gd name="connsiteX3" fmla="*/ 648510 w 674450"/>
                <a:gd name="connsiteY3" fmla="*/ 0 h 75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4450" h="758758">
                  <a:moveTo>
                    <a:pt x="0" y="758758"/>
                  </a:moveTo>
                  <a:lnTo>
                    <a:pt x="181582" y="719847"/>
                  </a:lnTo>
                  <a:lnTo>
                    <a:pt x="674450" y="103762"/>
                  </a:lnTo>
                  <a:lnTo>
                    <a:pt x="648510" y="0"/>
                  </a:lnTo>
                </a:path>
              </a:pathLst>
            </a:cu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53" name="Connettore 2 52">
              <a:extLst>
                <a:ext uri="{FF2B5EF4-FFF2-40B4-BE49-F238E27FC236}">
                  <a16:creationId xmlns:a16="http://schemas.microsoft.com/office/drawing/2014/main" id="{6810FAFA-596D-11FD-B259-9BBB1A430F24}"/>
                </a:ext>
              </a:extLst>
            </p:cNvPr>
            <p:cNvCxnSpPr/>
            <p:nvPr/>
          </p:nvCxnSpPr>
          <p:spPr bwMode="auto">
            <a:xfrm>
              <a:off x="2100746" y="2292613"/>
              <a:ext cx="0" cy="194421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oval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78613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929308" y="438578"/>
            <a:ext cx="7262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000" u="none">
                <a:latin typeface="+mj-lt"/>
              </a:rPr>
              <a:t>DS) Debris slides</a:t>
            </a:r>
            <a:endParaRPr lang="en-US" sz="2000" u="none" dirty="0">
              <a:latin typeface="+mj-lt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8D0F60A-6834-9AAB-1DAB-152B5FF6AA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5" y="1340768"/>
            <a:ext cx="3220694" cy="23762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5916CEBE-81A6-2ED0-72E4-FE49DC87A4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3913599"/>
            <a:ext cx="3602469" cy="2427386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96A82025-5E9D-44D2-EAEC-8BBDEC0E25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3913599"/>
            <a:ext cx="3220694" cy="24273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CAAD3C3-DB12-285E-F165-C77D484B1197}"/>
              </a:ext>
            </a:extLst>
          </p:cNvPr>
          <p:cNvSpPr txBox="1"/>
          <p:nvPr/>
        </p:nvSpPr>
        <p:spPr>
          <a:xfrm>
            <a:off x="4499431" y="1340768"/>
            <a:ext cx="1462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 u="none"/>
              <a:t>Debris slides</a:t>
            </a:r>
            <a:endParaRPr lang="en-US" sz="1600" b="1" u="none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9B5DB70-BA29-3668-5FDC-2BAC2FB9103C}"/>
              </a:ext>
            </a:extLst>
          </p:cNvPr>
          <p:cNvSpPr txBox="1"/>
          <p:nvPr/>
        </p:nvSpPr>
        <p:spPr>
          <a:xfrm>
            <a:off x="4515817" y="1709138"/>
            <a:ext cx="433272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u="none" dirty="0"/>
              <a:t>took place on steep slopes (≈30°)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u="none" dirty="0"/>
              <a:t>shallow or very shallow (less than 2 m)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u="none" dirty="0"/>
              <a:t>typically very small (area&lt;1000 m</a:t>
            </a:r>
            <a:r>
              <a:rPr lang="en-US" sz="1600" u="none" baseline="30000" dirty="0"/>
              <a:t>2</a:t>
            </a:r>
            <a:r>
              <a:rPr lang="en-US" sz="1600" u="none" dirty="0"/>
              <a:t>)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u="none" dirty="0"/>
              <a:t>primarily affecting densely vegetated slopes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u="non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1542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929308" y="438578"/>
            <a:ext cx="7262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000" u="none">
                <a:latin typeface="+mj-lt"/>
              </a:rPr>
              <a:t>DF) Debris flows</a:t>
            </a:r>
            <a:endParaRPr lang="en-US" sz="2000" u="none" dirty="0">
              <a:latin typeface="+mj-lt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CAAD3C3-DB12-285E-F165-C77D484B1197}"/>
              </a:ext>
            </a:extLst>
          </p:cNvPr>
          <p:cNvSpPr txBox="1"/>
          <p:nvPr/>
        </p:nvSpPr>
        <p:spPr>
          <a:xfrm>
            <a:off x="3989839" y="1403140"/>
            <a:ext cx="1475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 u="none" dirty="0"/>
              <a:t>Debris flows: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9B5DB70-BA29-3668-5FDC-2BAC2FB9103C}"/>
              </a:ext>
            </a:extLst>
          </p:cNvPr>
          <p:cNvSpPr txBox="1"/>
          <p:nvPr/>
        </p:nvSpPr>
        <p:spPr>
          <a:xfrm>
            <a:off x="4006225" y="1771510"/>
            <a:ext cx="4786888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u="none" dirty="0"/>
              <a:t>started as Type A slides on a steep slope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u="none" dirty="0"/>
              <a:t>propagated for long distances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u="none" dirty="0"/>
              <a:t>exhibited channelized or </a:t>
            </a:r>
            <a:r>
              <a:rPr lang="en-US" sz="1600" u="none" dirty="0" err="1"/>
              <a:t>unchannelized</a:t>
            </a:r>
            <a:r>
              <a:rPr lang="en-US" sz="1600" u="none" dirty="0"/>
              <a:t> behavior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u="none" dirty="0"/>
              <a:t>typically small (area&lt;4000 m</a:t>
            </a:r>
            <a:r>
              <a:rPr lang="en-US" sz="1600" u="none" baseline="30000" dirty="0"/>
              <a:t>2</a:t>
            </a:r>
            <a:r>
              <a:rPr lang="en-US" sz="1600" u="none" dirty="0"/>
              <a:t>)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u="none" dirty="0"/>
              <a:t>relatively low destructive power</a:t>
            </a:r>
          </a:p>
          <a:p>
            <a:pPr marL="171450" indent="-1714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u="none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1C15600-1202-F479-E17E-0B98EAD4BB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398276"/>
            <a:ext cx="2952328" cy="24234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534D871-4C14-8746-70E5-FEF8D02E04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3997620"/>
            <a:ext cx="2088232" cy="23123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258F332-0B6C-DC34-13D5-DB8288154E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997620"/>
            <a:ext cx="1967033" cy="2311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DDB8BBD-AE3E-82F1-FF94-F952D8DCCB20}"/>
              </a:ext>
            </a:extLst>
          </p:cNvPr>
          <p:cNvSpPr txBox="1"/>
          <p:nvPr/>
        </p:nvSpPr>
        <p:spPr>
          <a:xfrm>
            <a:off x="8019212" y="4044647"/>
            <a:ext cx="774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i="1" u="none" dirty="0">
                <a:solidFill>
                  <a:schemeClr val="bg1"/>
                </a:solidFill>
              </a:rPr>
              <a:t>Type A ?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B712DFC-CB27-188A-EBA3-2A9F69FAA07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263" y="4005064"/>
            <a:ext cx="3055089" cy="23117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1088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929308" y="438578"/>
            <a:ext cx="7262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000" u="none">
                <a:latin typeface="+mj-lt"/>
              </a:rPr>
              <a:t>RS) Rock-block slides</a:t>
            </a:r>
            <a:endParaRPr lang="en-US" sz="2000" u="none" dirty="0">
              <a:latin typeface="+mj-lt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CAAD3C3-DB12-285E-F165-C77D484B1197}"/>
              </a:ext>
            </a:extLst>
          </p:cNvPr>
          <p:cNvSpPr txBox="1"/>
          <p:nvPr/>
        </p:nvSpPr>
        <p:spPr>
          <a:xfrm>
            <a:off x="3635896" y="130688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 u="none"/>
              <a:t>Rock-block </a:t>
            </a:r>
            <a:r>
              <a:rPr lang="en-US" sz="1600" b="1" u="none" dirty="0"/>
              <a:t>slides: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A9B5DB70-BA29-3668-5FDC-2BAC2FB9103C}"/>
              </a:ext>
            </a:extLst>
          </p:cNvPr>
          <p:cNvSpPr txBox="1"/>
          <p:nvPr/>
        </p:nvSpPr>
        <p:spPr>
          <a:xfrm>
            <a:off x="3652282" y="1675254"/>
            <a:ext cx="5312205" cy="2575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u="none" dirty="0"/>
              <a:t>Occurred in areas where bedding planes aligned parallel to the slope</a:t>
            </a:r>
          </a:p>
          <a:p>
            <a:pPr marL="171450" indent="-1714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u="none" dirty="0"/>
              <a:t>average slope of 10°-15°</a:t>
            </a:r>
          </a:p>
          <a:p>
            <a:pPr marL="171450" indent="-1714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u="none" dirty="0"/>
              <a:t>thickness ranging from 2 to 30 m</a:t>
            </a:r>
          </a:p>
          <a:p>
            <a:pPr marL="171450" indent="-1714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u="none" dirty="0"/>
              <a:t>mainly moved as coherent blocks, but capable of transforming into a flow</a:t>
            </a:r>
          </a:p>
          <a:p>
            <a:pPr marL="171450" indent="-1714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u="none" dirty="0"/>
              <a:t>high destructive potential</a:t>
            </a:r>
          </a:p>
          <a:p>
            <a:pPr marL="171450" indent="-17145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600" u="none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DDB8BBD-AE3E-82F1-FF94-F952D8DCCB20}"/>
              </a:ext>
            </a:extLst>
          </p:cNvPr>
          <p:cNvSpPr txBox="1"/>
          <p:nvPr/>
        </p:nvSpPr>
        <p:spPr>
          <a:xfrm>
            <a:off x="8019212" y="4044647"/>
            <a:ext cx="774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i="1" u="none" dirty="0">
                <a:solidFill>
                  <a:schemeClr val="bg1"/>
                </a:solidFill>
              </a:rPr>
              <a:t>Type A ?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5102157-CCD2-F5F7-5C1B-CAB92E318A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403140"/>
            <a:ext cx="3168352" cy="23995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F3249EB-BD59-AC68-D5F2-BB4216012B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976339"/>
            <a:ext cx="3960440" cy="23371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D595871-79EB-18C5-18CD-FBCC2EFC1D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3935429"/>
            <a:ext cx="3860485" cy="23727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2010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7CA9C6A-B638-1F12-A8A6-B97C8A9252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4659" y="1252439"/>
            <a:ext cx="4201472" cy="24663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2C2E76F-AFFC-F07C-F991-9901A73FEE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9217" y="3933056"/>
            <a:ext cx="4221038" cy="23665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1854994-20AE-32FD-C7C9-A585FB21D4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304" y="3933056"/>
            <a:ext cx="3600400" cy="23665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9CC215F-95A4-7780-E671-2F2A4EA2FEF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61" y="1252439"/>
            <a:ext cx="3616643" cy="24222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FA53526-CB76-CA76-3B67-1F57D531FB50}"/>
              </a:ext>
            </a:extLst>
          </p:cNvPr>
          <p:cNvSpPr txBox="1"/>
          <p:nvPr/>
        </p:nvSpPr>
        <p:spPr>
          <a:xfrm>
            <a:off x="435885" y="1232678"/>
            <a:ext cx="12682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000" i="1" u="none" dirty="0" err="1">
                <a:solidFill>
                  <a:schemeClr val="bg1"/>
                </a:solidFill>
              </a:rPr>
              <a:t>Siepi</a:t>
            </a:r>
            <a:r>
              <a:rPr lang="en-US" sz="1000" i="1" u="none" dirty="0">
                <a:solidFill>
                  <a:schemeClr val="bg1"/>
                </a:solidFill>
              </a:rPr>
              <a:t> San Giovanni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B08B23C9-312D-12A9-17DD-85F2B154A115}"/>
              </a:ext>
            </a:extLst>
          </p:cNvPr>
          <p:cNvCxnSpPr/>
          <p:nvPr/>
        </p:nvCxnSpPr>
        <p:spPr bwMode="auto">
          <a:xfrm>
            <a:off x="7812360" y="1478899"/>
            <a:ext cx="0" cy="11580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4B454D9-EE8C-2DC1-CD23-5ADAE634985A}"/>
              </a:ext>
            </a:extLst>
          </p:cNvPr>
          <p:cNvSpPr txBox="1"/>
          <p:nvPr/>
        </p:nvSpPr>
        <p:spPr>
          <a:xfrm>
            <a:off x="7812854" y="1934794"/>
            <a:ext cx="3978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000" u="none" dirty="0">
                <a:solidFill>
                  <a:schemeClr val="bg1"/>
                </a:solidFill>
              </a:rPr>
              <a:t>3 m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C2D3D0B6-CF1C-6A97-D135-7D9376A72C35}"/>
              </a:ext>
            </a:extLst>
          </p:cNvPr>
          <p:cNvCxnSpPr/>
          <p:nvPr/>
        </p:nvCxnSpPr>
        <p:spPr bwMode="auto">
          <a:xfrm flipH="1">
            <a:off x="6516216" y="4725144"/>
            <a:ext cx="2167480" cy="1516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EBC5BBA-0661-D428-6830-55BD7E729DB8}"/>
              </a:ext>
            </a:extLst>
          </p:cNvPr>
          <p:cNvSpPr txBox="1"/>
          <p:nvPr/>
        </p:nvSpPr>
        <p:spPr>
          <a:xfrm>
            <a:off x="7308304" y="4802231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000" u="none" dirty="0">
                <a:solidFill>
                  <a:srgbClr val="FF0000"/>
                </a:solidFill>
              </a:rPr>
              <a:t>50 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B9FA4C-53E5-BD47-DFFB-9219BE39C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308" y="438578"/>
            <a:ext cx="7262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000" u="none">
                <a:latin typeface="+mj-lt"/>
              </a:rPr>
              <a:t>RS) Rock-block slides</a:t>
            </a:r>
            <a:endParaRPr lang="en-US" sz="2000" u="none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4872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F640E73-EEEE-9010-DF61-5B961830B0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358066"/>
            <a:ext cx="3732373" cy="25607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0ADD66A-DB0C-6315-693A-DAA15701DA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7097" y="1343240"/>
            <a:ext cx="3323666" cy="19417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3F9B672-C601-955C-440E-FFFDE5A1D9EF}"/>
              </a:ext>
            </a:extLst>
          </p:cNvPr>
          <p:cNvSpPr txBox="1"/>
          <p:nvPr/>
        </p:nvSpPr>
        <p:spPr>
          <a:xfrm>
            <a:off x="135135" y="1388980"/>
            <a:ext cx="8931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000" i="1" u="none" dirty="0" err="1">
                <a:solidFill>
                  <a:schemeClr val="bg1"/>
                </a:solidFill>
              </a:rPr>
              <a:t>Montefortino</a:t>
            </a:r>
            <a:endParaRPr lang="en-US" sz="1000" i="1" u="none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C1C5D23-C8C0-B4E7-DA98-51F5C1FA681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88" y="4026902"/>
            <a:ext cx="3749687" cy="22824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00D7579-00F0-6253-9271-98BD2B345CD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7097" y="3505756"/>
            <a:ext cx="3792607" cy="280356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355EE714-DBCA-9CF8-130C-B19B97AC1A7C}"/>
              </a:ext>
            </a:extLst>
          </p:cNvPr>
          <p:cNvCxnSpPr/>
          <p:nvPr/>
        </p:nvCxnSpPr>
        <p:spPr bwMode="auto">
          <a:xfrm>
            <a:off x="899592" y="4797152"/>
            <a:ext cx="0" cy="7734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280D263-39FD-AC94-368C-A1D831DFDC8F}"/>
              </a:ext>
            </a:extLst>
          </p:cNvPr>
          <p:cNvSpPr txBox="1"/>
          <p:nvPr/>
        </p:nvSpPr>
        <p:spPr>
          <a:xfrm>
            <a:off x="929308" y="5013176"/>
            <a:ext cx="5036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000" u="none" dirty="0">
                <a:solidFill>
                  <a:schemeClr val="bg1"/>
                </a:solidFill>
              </a:rPr>
              <a:t>2.5 m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6F0B4F7-202C-BD43-BBEF-471D1E00C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308" y="438578"/>
            <a:ext cx="7262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000" u="none">
                <a:latin typeface="+mj-lt"/>
              </a:rPr>
              <a:t>RS) Rock-block slides</a:t>
            </a:r>
            <a:endParaRPr lang="en-US" sz="2000" u="none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2781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929308" y="438578"/>
            <a:ext cx="7262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it-IT" sz="2000" u="none">
                <a:latin typeface="+mj-lt"/>
              </a:rPr>
              <a:t>Manual mapping</a:t>
            </a:r>
            <a:endParaRPr lang="it-IT" sz="2000" u="none" dirty="0">
              <a:latin typeface="+mj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6A35864-5C63-3AE2-6FDD-7A5AF1A57354}"/>
              </a:ext>
            </a:extLst>
          </p:cNvPr>
          <p:cNvSpPr txBox="1"/>
          <p:nvPr/>
        </p:nvSpPr>
        <p:spPr>
          <a:xfrm>
            <a:off x="284189" y="1240260"/>
            <a:ext cx="3073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1400" u="none"/>
              <a:t>Pre-Event RGB </a:t>
            </a:r>
            <a:r>
              <a:rPr lang="it-IT" sz="1400" u="none" dirty="0"/>
              <a:t>(AGEA 2020, 0.2 m)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EFEE299-1EF0-0262-4BEC-FEA6F1884E28}"/>
              </a:ext>
            </a:extLst>
          </p:cNvPr>
          <p:cNvSpPr txBox="1"/>
          <p:nvPr/>
        </p:nvSpPr>
        <p:spPr>
          <a:xfrm>
            <a:off x="3236517" y="1228701"/>
            <a:ext cx="2614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1400" u="none"/>
              <a:t>Post-Event RGB </a:t>
            </a:r>
            <a:r>
              <a:rPr lang="it-IT" sz="1400" u="none" dirty="0"/>
              <a:t>(CGR, 0.2 m)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74720B9-4FBC-9B34-E5E7-869A3351DCBB}"/>
              </a:ext>
            </a:extLst>
          </p:cNvPr>
          <p:cNvSpPr txBox="1"/>
          <p:nvPr/>
        </p:nvSpPr>
        <p:spPr>
          <a:xfrm>
            <a:off x="6188845" y="1240259"/>
            <a:ext cx="2534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1400" u="none"/>
              <a:t>Post-Event NIR </a:t>
            </a:r>
            <a:r>
              <a:rPr lang="it-IT" sz="1400" u="none" dirty="0"/>
              <a:t>(CGR, 0.2 m)</a:t>
            </a:r>
          </a:p>
        </p:txBody>
      </p:sp>
      <p:sp>
        <p:nvSpPr>
          <p:cNvPr id="12" name="Segno di addizione 11">
            <a:extLst>
              <a:ext uri="{FF2B5EF4-FFF2-40B4-BE49-F238E27FC236}">
                <a16:creationId xmlns:a16="http://schemas.microsoft.com/office/drawing/2014/main" id="{654C69B7-DA2A-FA55-8C08-3B1F5EEC8544}"/>
              </a:ext>
            </a:extLst>
          </p:cNvPr>
          <p:cNvSpPr/>
          <p:nvPr/>
        </p:nvSpPr>
        <p:spPr bwMode="auto">
          <a:xfrm>
            <a:off x="3066009" y="2331462"/>
            <a:ext cx="217080" cy="216024"/>
          </a:xfrm>
          <a:prstGeom prst="mathPlus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Segno di addizione 12">
            <a:extLst>
              <a:ext uri="{FF2B5EF4-FFF2-40B4-BE49-F238E27FC236}">
                <a16:creationId xmlns:a16="http://schemas.microsoft.com/office/drawing/2014/main" id="{BC2BDFA6-4002-1D45-4279-9CBEC16532D5}"/>
              </a:ext>
            </a:extLst>
          </p:cNvPr>
          <p:cNvSpPr/>
          <p:nvPr/>
        </p:nvSpPr>
        <p:spPr bwMode="auto">
          <a:xfrm>
            <a:off x="5996659" y="2331462"/>
            <a:ext cx="217080" cy="216024"/>
          </a:xfrm>
          <a:prstGeom prst="mathPlus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EF6853B-4C67-2F9E-CF98-A51D994455C3}"/>
              </a:ext>
            </a:extLst>
          </p:cNvPr>
          <p:cNvSpPr txBox="1"/>
          <p:nvPr/>
        </p:nvSpPr>
        <p:spPr>
          <a:xfrm>
            <a:off x="274572" y="3570407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1400" u="none"/>
              <a:t>3D viewer</a:t>
            </a:r>
            <a:endParaRPr lang="it-IT" sz="1400" u="none" dirty="0"/>
          </a:p>
        </p:txBody>
      </p:sp>
      <p:sp>
        <p:nvSpPr>
          <p:cNvPr id="19" name="Segno di addizione 18">
            <a:extLst>
              <a:ext uri="{FF2B5EF4-FFF2-40B4-BE49-F238E27FC236}">
                <a16:creationId xmlns:a16="http://schemas.microsoft.com/office/drawing/2014/main" id="{E2AE4BF0-57AD-EEDA-1E1A-AD63110A042C}"/>
              </a:ext>
            </a:extLst>
          </p:cNvPr>
          <p:cNvSpPr/>
          <p:nvPr/>
        </p:nvSpPr>
        <p:spPr bwMode="auto">
          <a:xfrm>
            <a:off x="91353" y="4476690"/>
            <a:ext cx="217080" cy="216024"/>
          </a:xfrm>
          <a:prstGeom prst="mathPlus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89CFA237-63EF-DF88-7F4C-442A0356D0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67" y="1552149"/>
            <a:ext cx="2630747" cy="176870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9C573210-D8E6-2C59-F61E-0E1AD1819C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575" y="1548037"/>
            <a:ext cx="2627117" cy="176467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0B7A16D1-0232-23A1-1616-8D607EE5363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343" y="1548037"/>
            <a:ext cx="2622388" cy="1764672"/>
          </a:xfrm>
          <a:prstGeom prst="rect">
            <a:avLst/>
          </a:prstGeom>
          <a:ln>
            <a:solidFill>
              <a:srgbClr val="002060"/>
            </a:solidFill>
          </a:ln>
        </p:spPr>
      </p:pic>
      <p:grpSp>
        <p:nvGrpSpPr>
          <p:cNvPr id="34" name="Gruppo 33">
            <a:extLst>
              <a:ext uri="{FF2B5EF4-FFF2-40B4-BE49-F238E27FC236}">
                <a16:creationId xmlns:a16="http://schemas.microsoft.com/office/drawing/2014/main" id="{B0826205-273B-C475-A82E-C3516FDFFD9D}"/>
              </a:ext>
            </a:extLst>
          </p:cNvPr>
          <p:cNvGrpSpPr/>
          <p:nvPr/>
        </p:nvGrpSpPr>
        <p:grpSpPr>
          <a:xfrm>
            <a:off x="4326026" y="3429000"/>
            <a:ext cx="4422438" cy="2857587"/>
            <a:chOff x="3916874" y="3429000"/>
            <a:chExt cx="4422438" cy="2857587"/>
          </a:xfrm>
        </p:grpSpPr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DEB58F06-BADB-914B-BBCD-F1102203C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2018" y="3717032"/>
              <a:ext cx="3817294" cy="2569555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32" name="Freccia a destra 31">
              <a:extLst>
                <a:ext uri="{FF2B5EF4-FFF2-40B4-BE49-F238E27FC236}">
                  <a16:creationId xmlns:a16="http://schemas.microsoft.com/office/drawing/2014/main" id="{7802B9B1-0505-06FB-FA90-3574457CC8D0}"/>
                </a:ext>
              </a:extLst>
            </p:cNvPr>
            <p:cNvSpPr/>
            <p:nvPr/>
          </p:nvSpPr>
          <p:spPr bwMode="auto">
            <a:xfrm>
              <a:off x="3916874" y="4339144"/>
              <a:ext cx="432048" cy="1184558"/>
            </a:xfrm>
            <a:prstGeom prst="rightArrow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7EC15FA8-6DA3-0337-6E69-EB1347493406}"/>
                </a:ext>
              </a:extLst>
            </p:cNvPr>
            <p:cNvSpPr txBox="1"/>
            <p:nvPr/>
          </p:nvSpPr>
          <p:spPr>
            <a:xfrm>
              <a:off x="4431247" y="3429000"/>
              <a:ext cx="13484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1400" u="none"/>
                <a:t>Landslide map</a:t>
              </a:r>
              <a:endParaRPr lang="en-US" sz="1400" u="none" dirty="0"/>
            </a:p>
          </p:txBody>
        </p: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8E0537CB-09CE-E498-0160-7CD694A23E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660" y="3924762"/>
            <a:ext cx="3806262" cy="21540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944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EDA92-0565-83D7-47BB-9609B7C4A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1F54518-EDD7-50E2-CD0C-DDA009BFE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308" y="438578"/>
            <a:ext cx="7262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it-IT" sz="2000" u="none">
                <a:latin typeface="+mj-lt"/>
              </a:rPr>
              <a:t>Distinct types of debris slides (DS1 – DS2) </a:t>
            </a:r>
            <a:endParaRPr lang="it-IT" sz="2000" u="none" dirty="0">
              <a:latin typeface="+mj-lt"/>
            </a:endParaRPr>
          </a:p>
        </p:txBody>
      </p:sp>
      <p:pic>
        <p:nvPicPr>
          <p:cNvPr id="4" name="Immagine 3" descr="Immagine che contiene schermata, aria aperta, casa, paesaggio&#10;&#10;Descrizione generata automaticamente">
            <a:extLst>
              <a:ext uri="{FF2B5EF4-FFF2-40B4-BE49-F238E27FC236}">
                <a16:creationId xmlns:a16="http://schemas.microsoft.com/office/drawing/2014/main" id="{B24DC016-4512-F685-082F-01CCDDD518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340767"/>
            <a:ext cx="5976664" cy="4953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46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99"/>
    </mc:Choice>
    <mc:Fallback xmlns="">
      <p:transition spd="slow" advTm="90799"/>
    </mc:Fallback>
  </mc:AlternateContent>
  <p:extLst>
    <p:ext uri="{3A86A75C-4F4B-4683-9AE1-C65F6400EC91}">
      <p14:laserTraceLst xmlns:p14="http://schemas.microsoft.com/office/powerpoint/2010/main">
        <p14:tracePtLst>
          <p14:tracePt t="1597" x="2643188" y="1316038"/>
          <p14:tracePt t="1609" x="2651125" y="1316038"/>
          <p14:tracePt t="1617" x="2713038" y="1336675"/>
          <p14:tracePt t="1625" x="2794000" y="1363663"/>
          <p14:tracePt t="1633" x="2835275" y="1384300"/>
          <p14:tracePt t="1640" x="2855913" y="1404938"/>
          <p14:tracePt t="1647" x="2863850" y="1425575"/>
          <p14:tracePt t="1656" x="2876550" y="1431925"/>
          <p14:tracePt t="1663" x="2882900" y="1446213"/>
          <p14:tracePt t="1672" x="2890838" y="1466850"/>
          <p14:tracePt t="1679" x="2903538" y="1487488"/>
          <p14:tracePt t="1687" x="2917825" y="1506538"/>
          <p14:tracePt t="1695" x="2932113" y="1520825"/>
          <p14:tracePt t="1701" x="2938463" y="1541463"/>
          <p14:tracePt t="1710" x="2952750" y="1562100"/>
          <p14:tracePt t="1725" x="2959100" y="1568450"/>
          <p14:tracePt t="1741" x="2959100" y="1576388"/>
          <p14:tracePt t="8001" x="2959100" y="1582738"/>
          <p14:tracePt t="8013" x="2944813" y="1589088"/>
          <p14:tracePt t="8021" x="2938463" y="1597025"/>
          <p14:tracePt t="8029" x="2924175" y="1609725"/>
          <p14:tracePt t="8036" x="2917825" y="1617663"/>
          <p14:tracePt t="8043" x="2903538" y="1624013"/>
          <p14:tracePt t="8051" x="2897188" y="1630363"/>
          <p14:tracePt t="8059" x="2890838" y="1630363"/>
          <p14:tracePt t="8067" x="2882900" y="1636713"/>
          <p14:tracePt t="8101" x="2876550" y="1644650"/>
          <p14:tracePt t="8129" x="2876550" y="1657350"/>
          <p14:tracePt t="8413" x="2870200" y="1657350"/>
          <p14:tracePt t="8440" x="2870200" y="1665288"/>
          <p14:tracePt t="8452" x="2863850" y="1665288"/>
          <p14:tracePt t="8460" x="2863850" y="1671638"/>
          <p14:tracePt t="8466" x="2855913" y="1677988"/>
          <p14:tracePt t="8475" x="2855913" y="1685925"/>
          <p14:tracePt t="8482" x="2843213" y="1706563"/>
          <p14:tracePt t="8490" x="2835275" y="1712913"/>
          <p14:tracePt t="8498" x="2835275" y="1719263"/>
          <p14:tracePt t="8511" x="2835275" y="1727200"/>
          <p14:tracePt t="8591" x="2828925" y="1727200"/>
          <p14:tracePt t="8599" x="2828925" y="1719263"/>
          <p14:tracePt t="8607" x="2822575" y="1712913"/>
          <p14:tracePt t="8615" x="2822575" y="1692275"/>
          <p14:tracePt t="8621" x="2822575" y="1685925"/>
          <p14:tracePt t="8629" x="2822575" y="1671638"/>
          <p14:tracePt t="8638" x="2822575" y="1665288"/>
          <p14:tracePt t="8645" x="2822575" y="1644650"/>
          <p14:tracePt t="8655" x="2822575" y="1636713"/>
          <p14:tracePt t="8665" x="2822575" y="1630363"/>
          <p14:tracePt t="8673" x="2822575" y="1624013"/>
          <p14:tracePt t="8688" x="2822575" y="1617663"/>
          <p14:tracePt t="8695" x="2822575" y="1603375"/>
          <p14:tracePt t="8711" x="2822575" y="1597025"/>
          <p14:tracePt t="8721" x="2814638" y="1589088"/>
          <p14:tracePt t="8727" x="2814638" y="1582738"/>
          <p14:tracePt t="8733" x="2808288" y="1576388"/>
          <p14:tracePt t="8741" x="2794000" y="1568450"/>
          <p14:tracePt t="8749" x="2787650" y="1568450"/>
          <p14:tracePt t="8765" x="2781300" y="1562100"/>
          <p14:tracePt t="8779" x="2773363" y="1562100"/>
          <p14:tracePt t="8788" x="2767013" y="1562100"/>
          <p14:tracePt t="8795" x="2760663" y="1562100"/>
          <p14:tracePt t="8804" x="2752725" y="1562100"/>
          <p14:tracePt t="8811" x="2740025" y="1562100"/>
          <p14:tracePt t="8857" x="2733675" y="1562100"/>
          <p14:tracePt t="8907" x="2725738" y="1562100"/>
          <p14:tracePt t="8923" x="2719388" y="1562100"/>
          <p14:tracePt t="8938" x="2713038" y="1562100"/>
          <p14:tracePt t="8942" x="2705100" y="1562100"/>
          <p14:tracePt t="8949" x="2698750" y="1562100"/>
          <p14:tracePt t="8957" x="2678113" y="1562100"/>
          <p14:tracePt t="8965" x="2678113" y="1568450"/>
          <p14:tracePt t="8973" x="2671763" y="1568450"/>
          <p14:tracePt t="9003" x="2663825" y="1568450"/>
          <p14:tracePt t="9011" x="2663825" y="1576388"/>
          <p14:tracePt t="9021" x="2657475" y="1576388"/>
          <p14:tracePt t="9038" x="2651125" y="1582738"/>
          <p14:tracePt t="9049" x="2643188" y="1582738"/>
          <p14:tracePt t="9057" x="2643188" y="1589088"/>
          <p14:tracePt t="9073" x="2630488" y="1597025"/>
          <p14:tracePt t="9085" x="2622550" y="1597025"/>
          <p14:tracePt t="9093" x="2622550" y="1609725"/>
          <p14:tracePt t="9099" x="2616200" y="1617663"/>
          <p14:tracePt t="9115" x="2616200" y="1624013"/>
          <p14:tracePt t="9123" x="2609850" y="1630363"/>
          <p14:tracePt t="9131" x="2609850" y="1636713"/>
          <p14:tracePt t="9143" x="2609850" y="1644650"/>
          <p14:tracePt t="9152" x="2603500" y="1651000"/>
          <p14:tracePt t="9157" x="2603500" y="1665288"/>
          <p14:tracePt t="9385" x="2595563" y="1657350"/>
          <p14:tracePt t="9463" x="2589213" y="1657350"/>
          <p14:tracePt t="9575" x="2574925" y="1665288"/>
          <p14:tracePt t="9581" x="2568575" y="1677988"/>
          <p14:tracePt t="9589" x="2547938" y="1698625"/>
          <p14:tracePt t="9597" x="2541588" y="1719263"/>
          <p14:tracePt t="9605" x="2533650" y="1727200"/>
          <p14:tracePt t="9613" x="2527300" y="1739900"/>
          <p14:tracePt t="9621" x="2527300" y="1746250"/>
          <p14:tracePt t="9629" x="2527300" y="1760538"/>
          <p14:tracePt t="9637" x="2527300" y="1766888"/>
          <p14:tracePt t="9643" x="2527300" y="1774825"/>
          <p14:tracePt t="9656" x="2527300" y="1781175"/>
          <p14:tracePt t="9671" x="2527300" y="1787525"/>
          <p14:tracePt t="9690" x="2527300" y="1795463"/>
          <p14:tracePt t="9706" x="2527300" y="1816100"/>
          <p14:tracePt t="9713" x="2541588" y="1822450"/>
          <p14:tracePt t="9722" x="2554288" y="1828800"/>
          <p14:tracePt t="9729" x="2562225" y="1849438"/>
          <p14:tracePt t="9737" x="2582863" y="1863725"/>
          <p14:tracePt t="9743" x="2589213" y="1884363"/>
          <p14:tracePt t="9752" x="2609850" y="1905000"/>
          <p14:tracePt t="9759" x="2630488" y="1925638"/>
          <p14:tracePt t="9767" x="2651125" y="1946275"/>
          <p14:tracePt t="9775" x="2663825" y="1966913"/>
          <p14:tracePt t="9781" x="2684463" y="1979613"/>
          <p14:tracePt t="9790" x="2705100" y="2000250"/>
          <p14:tracePt t="9797" x="2725738" y="2020888"/>
          <p14:tracePt t="9806" x="2725738" y="2027238"/>
          <p14:tracePt t="9813" x="2733675" y="2047875"/>
          <p14:tracePt t="9825" x="2733675" y="2055813"/>
          <p14:tracePt t="9851" x="2733675" y="2062163"/>
          <p14:tracePt t="9937" x="2733675" y="2055813"/>
          <p14:tracePt t="9943" x="2725738" y="2041525"/>
          <p14:tracePt t="9955" x="2705100" y="2027238"/>
          <p14:tracePt t="9960" x="2692400" y="2014538"/>
          <p14:tracePt t="9967" x="2671763" y="2006600"/>
          <p14:tracePt t="9975" x="2651125" y="2000250"/>
          <p14:tracePt t="9983" x="2630488" y="1987550"/>
          <p14:tracePt t="9991" x="2616200" y="1987550"/>
          <p14:tracePt t="9997" x="2595563" y="1987550"/>
          <p14:tracePt t="10006" x="2574925" y="1979613"/>
          <p14:tracePt t="10013" x="2568575" y="1979613"/>
          <p14:tracePt t="10022" x="2562225" y="1979613"/>
          <p14:tracePt t="10029" x="2547938" y="1979613"/>
          <p14:tracePt t="10037" x="2527300" y="1979613"/>
          <p14:tracePt t="10045" x="2520950" y="1979613"/>
          <p14:tracePt t="10051" x="2513013" y="1979613"/>
          <p14:tracePt t="10058" x="2500313" y="1979613"/>
          <p14:tracePt t="10066" x="2486025" y="1987550"/>
          <p14:tracePt t="10075" x="2473325" y="2000250"/>
          <p14:tracePt t="10083" x="2452688" y="2006600"/>
          <p14:tracePt t="10091" x="2432050" y="2014538"/>
          <p14:tracePt t="10099" x="2424113" y="2020888"/>
          <p14:tracePt t="10105" x="2417763" y="2035175"/>
          <p14:tracePt t="10113" x="2411413" y="2035175"/>
          <p14:tracePt t="10121" x="2411413" y="2041525"/>
          <p14:tracePt t="10129" x="2403475" y="2041525"/>
          <p14:tracePt t="10138" x="2397125" y="2047875"/>
          <p14:tracePt t="10146" x="2397125" y="2055813"/>
          <p14:tracePt t="10175" x="2390775" y="2062163"/>
          <p14:tracePt t="10183" x="2376488" y="2068513"/>
          <p14:tracePt t="10191" x="2376488" y="2089150"/>
          <p14:tracePt t="10199" x="2370138" y="2103438"/>
          <p14:tracePt t="10206" x="2363788" y="2124075"/>
          <p14:tracePt t="10213" x="2343150" y="2144713"/>
          <p14:tracePt t="10221" x="2335213" y="2165350"/>
          <p14:tracePt t="10229" x="2322513" y="2178050"/>
          <p14:tracePt t="10237" x="2314575" y="2192338"/>
          <p14:tracePt t="10246" x="2308225" y="2198688"/>
          <p14:tracePt t="10253" x="2308225" y="2206625"/>
          <p14:tracePt t="10259" x="2308225" y="2212975"/>
          <p14:tracePt t="10267" x="2301875" y="2219325"/>
          <p14:tracePt t="10311" x="2293938" y="2219325"/>
          <p14:tracePt t="10337" x="2293938" y="2227263"/>
          <p14:tracePt t="10349" x="2293938" y="2233613"/>
          <p14:tracePt t="10367" x="2301875" y="2233613"/>
          <p14:tracePt t="10375" x="2301875" y="2247900"/>
          <p14:tracePt t="10437" x="2308225" y="2239963"/>
          <p14:tracePt t="10445" x="2308225" y="2233613"/>
          <p14:tracePt t="10453" x="2308225" y="2227263"/>
          <p14:tracePt t="10461" x="2308225" y="2219325"/>
          <p14:tracePt t="10584" x="2308225" y="2212975"/>
          <p14:tracePt t="10731" x="2308225" y="2219325"/>
          <p14:tracePt t="10781" x="2308225" y="2227263"/>
          <p14:tracePt t="11452" x="2314575" y="2227263"/>
          <p14:tracePt t="11529" x="2322513" y="2227263"/>
          <p14:tracePt t="11591" x="2328863" y="2227263"/>
          <p14:tracePt t="11692" x="2328863" y="2233613"/>
          <p14:tracePt t="11791" x="2343150" y="2233613"/>
          <p14:tracePt t="11875" x="2343150" y="2247900"/>
          <p14:tracePt t="11883" x="2335213" y="2247900"/>
          <p14:tracePt t="12057" x="2328863" y="2239963"/>
          <p14:tracePt t="12069" x="2328863" y="2233613"/>
          <p14:tracePt t="12075" x="2328863" y="2227263"/>
          <p14:tracePt t="12084" x="2322513" y="2219325"/>
          <p14:tracePt t="12091" x="2322513" y="2212975"/>
          <p14:tracePt t="12104" x="2322513" y="2206625"/>
          <p14:tracePt t="12111" x="2322513" y="2198688"/>
          <p14:tracePt t="12137" x="2314575" y="2198688"/>
          <p14:tracePt t="12274" x="2308225" y="2198688"/>
          <p14:tracePt t="12287" x="2308225" y="2212975"/>
          <p14:tracePt t="12295" x="2301875" y="2212975"/>
          <p14:tracePt t="12303" x="2301875" y="2219325"/>
          <p14:tracePt t="12315" x="2301875" y="2227263"/>
          <p14:tracePt t="12331" x="2301875" y="2239963"/>
          <p14:tracePt t="12337" x="2293938" y="2247900"/>
          <p14:tracePt t="12345" x="2293938" y="2254250"/>
          <p14:tracePt t="12353" x="2281238" y="2260600"/>
          <p14:tracePt t="12361" x="2273300" y="2266950"/>
          <p14:tracePt t="12370" x="2266950" y="2266950"/>
          <p14:tracePt t="12377" x="2260600" y="2266950"/>
          <p14:tracePt t="12386" x="2254250" y="2274888"/>
          <p14:tracePt t="12391" x="2246313" y="2274888"/>
          <p14:tracePt t="12407" x="2239963" y="2274888"/>
          <p14:tracePt t="12415" x="2233613" y="2281238"/>
          <p14:tracePt t="12423" x="2219325" y="2281238"/>
          <p14:tracePt t="12431" x="2205038" y="2281238"/>
          <p14:tracePt t="12439" x="2184400" y="2295525"/>
          <p14:tracePt t="12445" x="2171700" y="2295525"/>
          <p14:tracePt t="12454" x="2136775" y="2301875"/>
          <p14:tracePt t="12461" x="2124075" y="2301875"/>
          <p14:tracePt t="12470" x="2089150" y="2316163"/>
          <p14:tracePt t="12477" x="2047875" y="2316163"/>
          <p14:tracePt t="12486" x="2033588" y="2316163"/>
          <p14:tracePt t="12494" x="2012950" y="2316163"/>
          <p14:tracePt t="12499" x="2000250" y="2316163"/>
          <p14:tracePt t="12507" x="1979613" y="2308225"/>
          <p14:tracePt t="12516" x="1958975" y="2301875"/>
          <p14:tracePt t="12523" x="1952625" y="2301875"/>
          <p14:tracePt t="12531" x="1952625" y="2295525"/>
          <p14:tracePt t="12539" x="1944688" y="2287588"/>
          <p14:tracePt t="12557" x="1938338" y="2281238"/>
          <p14:tracePt t="12643" x="1931988" y="2266950"/>
          <p14:tracePt t="12657" x="1911350" y="2254250"/>
          <p14:tracePt t="12665" x="1903413" y="2247900"/>
          <p14:tracePt t="12677" x="1897063" y="2239963"/>
          <p14:tracePt t="12759" x="1903413" y="2239963"/>
          <p14:tracePt t="12765" x="1911350" y="2247900"/>
          <p14:tracePt t="12774" x="1931988" y="2254250"/>
          <p14:tracePt t="12781" x="1944688" y="2260600"/>
          <p14:tracePt t="12790" x="1958975" y="2274888"/>
          <p14:tracePt t="12797" x="1973263" y="2274888"/>
          <p14:tracePt t="12806" x="1993900" y="2281238"/>
          <p14:tracePt t="12813" x="2006600" y="2287588"/>
          <p14:tracePt t="12820" x="2027238" y="2301875"/>
          <p14:tracePt t="12827" x="2047875" y="2301875"/>
          <p14:tracePt t="12836" x="2062163" y="2308225"/>
          <p14:tracePt t="12843" x="2074863" y="2308225"/>
          <p14:tracePt t="12853" x="2089150" y="2328863"/>
          <p14:tracePt t="12859" x="2109788" y="2336800"/>
          <p14:tracePt t="12869" x="2130425" y="2343150"/>
          <p14:tracePt t="12873" x="2136775" y="2343150"/>
          <p14:tracePt t="12882" x="2151063" y="2357438"/>
          <p14:tracePt t="12891" x="2157413" y="2363788"/>
          <p14:tracePt t="12897" x="2178050" y="2370138"/>
          <p14:tracePt t="12906" x="2198688" y="2378075"/>
          <p14:tracePt t="12913" x="2212975" y="2378075"/>
          <p14:tracePt t="12920" x="2233613" y="2390775"/>
          <p14:tracePt t="12927" x="2254250" y="2397125"/>
          <p14:tracePt t="12936" x="2260600" y="2397125"/>
          <p14:tracePt t="12943" x="2266950" y="2405063"/>
          <p14:tracePt t="12956" x="2273300" y="2405063"/>
          <p14:tracePt t="12959" x="2281238" y="2411413"/>
          <p14:tracePt t="12968" x="2287588" y="2417763"/>
          <p14:tracePt t="12974" x="2308225" y="2432050"/>
          <p14:tracePt t="12981" x="2314575" y="2438400"/>
          <p14:tracePt t="12991" x="2335213" y="2452688"/>
          <p14:tracePt t="12997" x="2343150" y="2466975"/>
          <p14:tracePt t="13006" x="2349500" y="2473325"/>
          <p14:tracePt t="13013" x="2355850" y="2473325"/>
          <p14:tracePt t="13022" x="2376488" y="2479675"/>
          <p14:tracePt t="13027" x="2390775" y="2487613"/>
          <p14:tracePt t="13036" x="2397125" y="2493963"/>
          <p14:tracePt t="13043" x="2417763" y="2508250"/>
          <p14:tracePt t="13053" x="2424113" y="2514600"/>
          <p14:tracePt t="13059" x="2444750" y="2520950"/>
          <p14:tracePt t="13068" x="2459038" y="2527300"/>
          <p14:tracePt t="13075" x="2479675" y="2541588"/>
          <p14:tracePt t="13081" x="2500313" y="2547938"/>
          <p14:tracePt t="13090" x="2513013" y="2562225"/>
          <p14:tracePt t="13097" x="2533650" y="2568575"/>
          <p14:tracePt t="13107" x="2554288" y="2576513"/>
          <p14:tracePt t="13113" x="2574925" y="2589213"/>
          <p14:tracePt t="13122" x="2589213" y="2597150"/>
          <p14:tracePt t="13129" x="2603500" y="2597150"/>
          <p14:tracePt t="13136" x="2616200" y="2603500"/>
          <p14:tracePt t="13143" x="2622550" y="2609850"/>
          <p14:tracePt t="13153" x="2643188" y="2624138"/>
          <p14:tracePt t="13159" x="2657475" y="2630488"/>
          <p14:tracePt t="13168" x="2671763" y="2630488"/>
          <p14:tracePt t="13175" x="2678113" y="2651125"/>
          <p14:tracePt t="13182" x="2684463" y="2651125"/>
          <p14:tracePt t="13190" x="2698750" y="2657475"/>
          <p14:tracePt t="13197" x="2713038" y="2665413"/>
          <p14:tracePt t="13207" x="2719388" y="2671763"/>
          <p14:tracePt t="13214" x="2725738" y="2671763"/>
          <p14:tracePt t="13222" x="2740025" y="2671763"/>
          <p14:tracePt t="13229" x="2740025" y="2678113"/>
          <p14:tracePt t="13236" x="2746375" y="2678113"/>
          <p14:tracePt t="13244" x="2767013" y="2686050"/>
          <p14:tracePt t="13255" x="2773363" y="2698750"/>
          <p14:tracePt t="13263" x="2787650" y="2698750"/>
          <p14:tracePt t="13272" x="2801938" y="2706688"/>
          <p14:tracePt t="13279" x="2808288" y="2713038"/>
          <p14:tracePt t="13289" x="2814638" y="2713038"/>
          <p14:tracePt t="13297" x="2822575" y="2719388"/>
          <p14:tracePt t="13307" x="2828925" y="2727325"/>
          <p14:tracePt t="13313" x="2849563" y="2727325"/>
          <p14:tracePt t="13322" x="2863850" y="2740025"/>
          <p14:tracePt t="13329" x="2882900" y="2747963"/>
          <p14:tracePt t="13337" x="2903538" y="2747963"/>
          <p14:tracePt t="13343" x="2917825" y="2754313"/>
          <p14:tracePt t="13353" x="2924175" y="2754313"/>
          <p14:tracePt t="13359" x="2944813" y="2768600"/>
          <p14:tracePt t="13368" x="2952750" y="2768600"/>
          <p14:tracePt t="13375" x="2973388" y="2768600"/>
          <p14:tracePt t="13384" x="2986088" y="2774950"/>
          <p14:tracePt t="13391" x="2992438" y="2774950"/>
          <p14:tracePt t="13397" x="3013075" y="2774950"/>
          <p14:tracePt t="13406" x="3021013" y="2774950"/>
          <p14:tracePt t="13413" x="3021013" y="2781300"/>
          <p14:tracePt t="13421" x="3027363" y="2781300"/>
          <p14:tracePt t="13429" x="3033713" y="2787650"/>
          <p14:tracePt t="13437" x="3041650" y="2787650"/>
          <p14:tracePt t="13445" x="3048000" y="2787650"/>
          <p14:tracePt t="13454" x="3068638" y="2795588"/>
          <p14:tracePt t="13459" x="3074988" y="2808288"/>
          <p14:tracePt t="13470" x="3095625" y="2816225"/>
          <p14:tracePt t="13475" x="3103563" y="2822575"/>
          <p14:tracePt t="13483" x="3116263" y="2828925"/>
          <p14:tracePt t="13491" x="3122613" y="2828925"/>
          <p14:tracePt t="13497" x="3136900" y="2836863"/>
          <p14:tracePt t="13507" x="3151188" y="2849563"/>
          <p14:tracePt t="13513" x="3157538" y="2849563"/>
          <p14:tracePt t="13522" x="3163888" y="2857500"/>
          <p14:tracePt t="13529" x="3171825" y="2863850"/>
          <p14:tracePt t="13537" x="3184525" y="2863850"/>
          <p14:tracePt t="13545" x="3192463" y="2870200"/>
          <p14:tracePt t="13553" x="3198813" y="2870200"/>
          <p14:tracePt t="13560" x="3205163" y="2878138"/>
          <p14:tracePt t="13568" x="3225800" y="2884488"/>
          <p14:tracePt t="13575" x="3232150" y="2898775"/>
          <p14:tracePt t="13583" x="3240088" y="2905125"/>
          <p14:tracePt t="13592" x="3252788" y="2911475"/>
          <p14:tracePt t="13599" x="3273425" y="2917825"/>
          <p14:tracePt t="13607" x="3294063" y="2932113"/>
          <p14:tracePt t="13613" x="3314700" y="2946400"/>
          <p14:tracePt t="13622" x="3328988" y="2959100"/>
          <p14:tracePt t="13629" x="3335338" y="2959100"/>
          <p14:tracePt t="13637" x="3355975" y="2973388"/>
          <p14:tracePt t="13646" x="3376613" y="2987675"/>
          <p14:tracePt t="13653" x="3382963" y="2994025"/>
          <p14:tracePt t="13659" x="3390900" y="2994025"/>
          <p14:tracePt t="13669" x="3397250" y="3000375"/>
          <p14:tracePt t="13675" x="3417888" y="3000375"/>
          <p14:tracePt t="13684" x="3424238" y="3008313"/>
          <p14:tracePt t="13691" x="3438525" y="3014663"/>
          <p14:tracePt t="13700" x="3459163" y="3014663"/>
          <p14:tracePt t="13707" x="3465513" y="3014663"/>
          <p14:tracePt t="13714" x="3479800" y="3028950"/>
          <p14:tracePt t="13722" x="3500438" y="3035300"/>
          <p14:tracePt t="13729" x="3521075" y="3041650"/>
          <p14:tracePt t="13738" x="3527425" y="3041650"/>
          <p14:tracePt t="13745" x="3533775" y="3055938"/>
          <p14:tracePt t="13753" x="3554413" y="3062288"/>
          <p14:tracePt t="13761" x="3562350" y="3062288"/>
          <p14:tracePt t="13769" x="3568700" y="3068638"/>
          <p14:tracePt t="13775" x="3575050" y="3076575"/>
          <p14:tracePt t="13784" x="3582988" y="3076575"/>
          <p14:tracePt t="13791" x="3582988" y="3082925"/>
          <p14:tracePt t="13799" x="3602038" y="3082925"/>
          <p14:tracePt t="13807" x="3609975" y="3089275"/>
          <p14:tracePt t="13815" x="3616325" y="3089275"/>
          <p14:tracePt t="13823" x="3630613" y="3089275"/>
          <p14:tracePt t="13829" x="3643313" y="3103563"/>
          <p14:tracePt t="13837" x="3657600" y="3103563"/>
          <p14:tracePt t="13845" x="3678238" y="3109913"/>
          <p14:tracePt t="13853" x="3692525" y="3109913"/>
          <p14:tracePt t="13861" x="3713163" y="3117850"/>
          <p14:tracePt t="13870" x="3719513" y="3117850"/>
          <p14:tracePt t="13875" x="3740150" y="3130550"/>
          <p14:tracePt t="13883" x="3740150" y="3138488"/>
          <p14:tracePt t="13895" x="3746500" y="3138488"/>
          <p14:tracePt t="13907" x="3752850" y="3144838"/>
          <p14:tracePt t="13915" x="3760788" y="3144838"/>
          <p14:tracePt t="13924" x="3767138" y="3151188"/>
          <p14:tracePt t="13929" x="3773488" y="3151188"/>
          <p14:tracePt t="13939" x="3781425" y="3159125"/>
          <p14:tracePt t="13946" x="3794125" y="3159125"/>
          <p14:tracePt t="13953" x="3802063" y="3165475"/>
          <p14:tracePt t="13961" x="3814763" y="3165475"/>
          <p14:tracePt t="13969" x="3835400" y="3178175"/>
          <p14:tracePt t="13975" x="3841750" y="3178175"/>
          <p14:tracePt t="13984" x="3856038" y="3186113"/>
          <p14:tracePt t="13991" x="3876675" y="3192463"/>
          <p14:tracePt t="13999" x="3897313" y="3192463"/>
          <p14:tracePt t="14007" x="3903663" y="3198813"/>
          <p14:tracePt t="14015" x="3917950" y="3198813"/>
          <p14:tracePt t="14023" x="3938588" y="3198813"/>
          <p14:tracePt t="14029" x="3959225" y="3213100"/>
          <p14:tracePt t="14038" x="3971925" y="3219450"/>
          <p14:tracePt t="14045" x="3992563" y="3227388"/>
          <p14:tracePt t="14053" x="4013200" y="3240088"/>
          <p14:tracePt t="14061" x="4041775" y="3248025"/>
          <p14:tracePt t="14069" x="4062413" y="3248025"/>
          <p14:tracePt t="14077" x="4083050" y="3260725"/>
          <p14:tracePt t="14084" x="4095750" y="3268663"/>
          <p14:tracePt t="14091" x="4116388" y="3268663"/>
          <p14:tracePt t="14099" x="4137025" y="3275013"/>
          <p14:tracePt t="14107" x="4143375" y="3275013"/>
          <p14:tracePt t="14115" x="4157663" y="3275013"/>
          <p14:tracePt t="14123" x="4164013" y="3275013"/>
          <p14:tracePt t="14136" x="4171950" y="3275013"/>
          <p14:tracePt t="14141" x="4171950" y="3281363"/>
          <p14:tracePt t="14154" x="4184650" y="3281363"/>
          <p14:tracePt t="14161" x="4198938" y="3281363"/>
          <p14:tracePt t="14170" x="4219575" y="3295650"/>
          <p14:tracePt t="14177" x="4232275" y="3295650"/>
          <p14:tracePt t="14186" x="4252913" y="3295650"/>
          <p14:tracePt t="14191" x="4281488" y="3302000"/>
          <p14:tracePt t="14199" x="4302125" y="3316288"/>
          <p14:tracePt t="14207" x="4322763" y="3322638"/>
          <p14:tracePt t="14215" x="4335463" y="3328988"/>
          <p14:tracePt t="14223" x="4356100" y="3343275"/>
          <p14:tracePt t="14231" x="4376738" y="3349625"/>
          <p14:tracePt t="14241" x="4397375" y="3363913"/>
          <p14:tracePt t="14245" x="4411663" y="3370263"/>
          <p14:tracePt t="14253" x="4432300" y="3370263"/>
          <p14:tracePt t="14261" x="4445000" y="3370263"/>
          <p14:tracePt t="14270" x="4465638" y="3378200"/>
          <p14:tracePt t="14277" x="4486275" y="3378200"/>
          <p14:tracePt t="14286" x="4500563" y="3378200"/>
          <p14:tracePt t="14291" x="4533900" y="3378200"/>
          <p14:tracePt t="14300" x="4548188" y="3378200"/>
          <p14:tracePt t="14307" x="4568825" y="3378200"/>
          <p14:tracePt t="14316" x="4581525" y="3378200"/>
          <p14:tracePt t="14323" x="4602163" y="3370263"/>
          <p14:tracePt t="14332" x="4622800" y="3370263"/>
          <p14:tracePt t="14339" x="4637088" y="3370263"/>
          <p14:tracePt t="14345" x="4643438" y="3370263"/>
          <p14:tracePt t="14357" x="4657725" y="3370263"/>
          <p14:tracePt t="14370" x="4664075" y="3370263"/>
          <p14:tracePt t="14377" x="4672013" y="3370263"/>
          <p14:tracePt t="14387" x="4678363" y="3370263"/>
          <p14:tracePt t="14393" x="4684713" y="3378200"/>
          <p14:tracePt t="14399" x="4699000" y="3378200"/>
          <p14:tracePt t="14407" x="4719638" y="3378200"/>
          <p14:tracePt t="14416" x="4746625" y="3384550"/>
          <p14:tracePt t="14423" x="4781550" y="3384550"/>
          <p14:tracePt t="14431" x="4821238" y="3384550"/>
          <p14:tracePt t="14440" x="4849813" y="3384550"/>
          <p14:tracePt t="14447" x="4891088" y="3384550"/>
          <p14:tracePt t="14453" x="4918075" y="3384550"/>
          <p14:tracePt t="14461" x="4938713" y="3384550"/>
          <p14:tracePt t="14469" x="4951413" y="3384550"/>
          <p14:tracePt t="14477" x="4972050" y="3384550"/>
          <p14:tracePt t="14487" x="4986338" y="3384550"/>
          <p14:tracePt t="14493" x="5006975" y="3384550"/>
          <p14:tracePt t="14502" x="5013325" y="3384550"/>
          <p14:tracePt t="14507" x="5033963" y="3384550"/>
          <p14:tracePt t="14515" x="5048250" y="3398838"/>
          <p14:tracePt t="14524" x="5068888" y="3398838"/>
          <p14:tracePt t="14531" x="5081588" y="3398838"/>
          <p14:tracePt t="14539" x="5102225" y="3398838"/>
          <p14:tracePt t="14547" x="5122863" y="3398838"/>
          <p14:tracePt t="14555" x="5137150" y="3398838"/>
          <p14:tracePt t="14561" x="5143500" y="3398838"/>
          <p14:tracePt t="14570" x="5151438" y="3398838"/>
          <p14:tracePt t="14577" x="5164138" y="3398838"/>
          <p14:tracePt t="14587" x="5172075" y="3405188"/>
          <p14:tracePt t="14597" x="5178425" y="3405188"/>
          <p14:tracePt t="14605" x="5184775" y="3411538"/>
          <p14:tracePt t="14613" x="5199063" y="3425825"/>
          <p14:tracePt t="14619" x="5219700" y="3425825"/>
          <p14:tracePt t="14627" x="5240338" y="3438525"/>
          <p14:tracePt t="14636" x="5260975" y="3446463"/>
          <p14:tracePt t="14643" x="5273675" y="3446463"/>
          <p14:tracePt t="14652" x="5294313" y="3459163"/>
          <p14:tracePt t="14659" x="5302250" y="3467100"/>
          <p14:tracePt t="14670" x="5314950" y="3467100"/>
          <p14:tracePt t="14673" x="5329238" y="3473450"/>
          <p14:tracePt t="14681" x="5329238" y="3479800"/>
          <p14:tracePt t="14689" x="5341938" y="3479800"/>
          <p14:tracePt t="14702" x="5349875" y="3487738"/>
          <p14:tracePt t="14709" x="5362575" y="3487738"/>
          <p14:tracePt t="14715" x="5383213" y="3494088"/>
          <p14:tracePt t="14723" x="5403850" y="3494088"/>
          <p14:tracePt t="14731" x="5418138" y="3508375"/>
          <p14:tracePt t="14739" x="5438775" y="3508375"/>
          <p14:tracePt t="14747" x="5459413" y="3508375"/>
          <p14:tracePt t="14755" x="5472113" y="3508375"/>
          <p14:tracePt t="14763" x="5492750" y="3508375"/>
          <p14:tracePt t="14772" x="5507038" y="3508375"/>
          <p14:tracePt t="14777" x="5513388" y="3508375"/>
          <p14:tracePt t="14786" x="5527675" y="3514725"/>
          <p14:tracePt t="14793" x="5534025" y="3514725"/>
          <p14:tracePt t="14804" x="5541963" y="3514725"/>
          <p14:tracePt t="14813" x="5548313" y="3521075"/>
          <p14:tracePt t="14822" x="5554663" y="3521075"/>
          <p14:tracePt t="14839" x="5561013" y="3521075"/>
          <p14:tracePt t="14847" x="5568950" y="3529013"/>
          <p14:tracePt t="14855" x="5581650" y="3535363"/>
          <p14:tracePt t="14863" x="5589588" y="3549650"/>
          <p14:tracePt t="14873" x="5595938" y="3556000"/>
          <p14:tracePt t="14879" x="5602288" y="3562350"/>
          <p14:tracePt t="14886" x="5610225" y="3568700"/>
          <p14:tracePt t="14893" x="5616575" y="3582988"/>
          <p14:tracePt t="14903" x="5622925" y="3597275"/>
          <p14:tracePt t="14909" x="5643563" y="3609975"/>
          <p14:tracePt t="14919" x="5651500" y="3617913"/>
          <p14:tracePt t="14925" x="5657850" y="3624263"/>
          <p14:tracePt t="14939" x="5678488" y="3644900"/>
          <p14:tracePt t="14947" x="5684838" y="3651250"/>
          <p14:tracePt t="14959" x="5691188" y="3651250"/>
          <p14:tracePt t="14969" x="5691188" y="3659188"/>
          <p14:tracePt t="14975" x="5699125" y="3659188"/>
          <p14:tracePt t="14983" x="5719763" y="3659188"/>
          <p14:tracePt t="14989" x="5726113" y="3665538"/>
          <p14:tracePt t="14997" x="5726113" y="3671888"/>
          <p14:tracePt t="15005" x="5732463" y="3679825"/>
          <p14:tracePt t="15013" x="5746750" y="3679825"/>
          <p14:tracePt t="15022" x="5746750" y="3692525"/>
          <p14:tracePt t="15029" x="5753100" y="3698875"/>
          <p14:tracePt t="15038" x="5767388" y="3706813"/>
          <p14:tracePt t="15043" x="5773738" y="3713163"/>
          <p14:tracePt t="15052" x="5781675" y="3713163"/>
          <p14:tracePt t="15059" x="5794375" y="3719513"/>
          <p14:tracePt t="15069" x="5808663" y="3727450"/>
          <p14:tracePt t="15076" x="5815013" y="3740150"/>
          <p14:tracePt t="15085" x="5821363" y="3740150"/>
          <p14:tracePt t="15091" x="5829300" y="3748088"/>
          <p14:tracePt t="15097" x="5829300" y="3754438"/>
          <p14:tracePt t="15106" x="5842000" y="3760788"/>
          <p14:tracePt t="15119" x="5856288" y="3768725"/>
          <p14:tracePt t="15125" x="5862638" y="3768725"/>
          <p14:tracePt t="15134" x="5870575" y="3775075"/>
          <p14:tracePt t="15141" x="5876925" y="3775075"/>
          <p14:tracePt t="15147" x="5883275" y="3789363"/>
          <p14:tracePt t="15159" x="5891213" y="3789363"/>
          <p14:tracePt t="15169" x="5897563" y="3795713"/>
          <p14:tracePt t="15175" x="5911850" y="3795713"/>
          <p14:tracePt t="15184" x="5918200" y="3802063"/>
          <p14:tracePt t="15196" x="5924550" y="3802063"/>
          <p14:tracePt t="15202" x="5924550" y="3810000"/>
          <p14:tracePt t="15209" x="5930900" y="3810000"/>
          <p14:tracePt t="15220" x="5938838" y="3810000"/>
          <p14:tracePt t="15229" x="5945188" y="3816350"/>
          <p14:tracePt t="15238" x="5951538" y="3816350"/>
          <p14:tracePt t="15245" x="5965825" y="3816350"/>
          <p14:tracePt t="15254" x="5972175" y="3822700"/>
          <p14:tracePt t="15260" x="5980113" y="3822700"/>
          <p14:tracePt t="15269" x="5980113" y="3829050"/>
          <p14:tracePt t="15441" x="5972175" y="3829050"/>
          <p14:tracePt t="15566" x="5972175" y="3822700"/>
          <p14:tracePt t="16476" x="5959475" y="3822700"/>
          <p14:tracePt t="16489" x="5951538" y="3822700"/>
          <p14:tracePt t="17133" x="5945188" y="3822700"/>
          <p14:tracePt t="17581" x="5951538" y="3822700"/>
          <p14:tracePt t="17589" x="5972175" y="3822700"/>
          <p14:tracePt t="17597" x="5980113" y="3822700"/>
          <p14:tracePt t="17603" x="5986463" y="3829050"/>
          <p14:tracePt t="17611" x="6000750" y="3829050"/>
          <p14:tracePt t="17620" x="6013450" y="3829050"/>
          <p14:tracePt t="17627" x="6027738" y="3843338"/>
          <p14:tracePt t="17635" x="6034088" y="3843338"/>
          <p14:tracePt t="17643" x="6054725" y="3849688"/>
          <p14:tracePt t="17652" x="6061075" y="3857625"/>
          <p14:tracePt t="17657" x="6075363" y="3863975"/>
          <p14:tracePt t="17665" x="6096000" y="3878263"/>
          <p14:tracePt t="17673" x="6116638" y="3878263"/>
          <p14:tracePt t="17681" x="6130925" y="3884613"/>
          <p14:tracePt t="17689" x="6151563" y="3884613"/>
          <p14:tracePt t="17697" x="6157913" y="3884613"/>
          <p14:tracePt t="17705" x="6164263" y="3890963"/>
          <p14:tracePt t="17713" x="6184900" y="3890963"/>
          <p14:tracePt t="17720" x="6191250" y="3890963"/>
          <p14:tracePt t="17727" x="6199188" y="3890963"/>
          <p14:tracePt t="17735" x="6205538" y="3890963"/>
          <p14:tracePt t="17743" x="6211888" y="3890963"/>
          <p14:tracePt t="17752" x="6219825" y="3884613"/>
          <p14:tracePt t="17759" x="6232525" y="3878263"/>
          <p14:tracePt t="17766" x="6246813" y="3878263"/>
          <p14:tracePt t="17773" x="6253163" y="3870325"/>
          <p14:tracePt t="17781" x="6273800" y="3857625"/>
          <p14:tracePt t="17789" x="6280150" y="3849688"/>
          <p14:tracePt t="17797" x="6288088" y="3849688"/>
          <p14:tracePt t="17805" x="6288088" y="3843338"/>
          <p14:tracePt t="17851" x="6288088" y="3836988"/>
          <p14:tracePt t="17863" x="6288088" y="3829050"/>
          <p14:tracePt t="17871" x="6288088" y="3822700"/>
          <p14:tracePt t="17877" x="6288088" y="3802063"/>
          <p14:tracePt t="17886" x="6273800" y="3781425"/>
          <p14:tracePt t="17893" x="6267450" y="3775075"/>
          <p14:tracePt t="17902" x="6253163" y="3760788"/>
          <p14:tracePt t="17909" x="6240463" y="3740150"/>
          <p14:tracePt t="17918" x="6219825" y="3719513"/>
          <p14:tracePt t="17923" x="6211888" y="3698875"/>
          <p14:tracePt t="17932" x="6191250" y="3686175"/>
          <p14:tracePt t="17939" x="6170613" y="3665538"/>
          <p14:tracePt t="17947" x="6151563" y="3644900"/>
          <p14:tracePt t="17971" x="6048375" y="3576638"/>
          <p14:tracePt t="17977" x="5986463" y="3556000"/>
          <p14:tracePt t="17985" x="5911850" y="3556000"/>
          <p14:tracePt t="17993" x="5829300" y="3541713"/>
          <p14:tracePt t="18002" x="5773738" y="3541713"/>
          <p14:tracePt t="18009" x="5719763" y="3541713"/>
          <p14:tracePt t="18018" x="5643563" y="3549650"/>
          <p14:tracePt t="18023" x="5602288" y="3556000"/>
          <p14:tracePt t="18031" x="5581650" y="3568700"/>
          <p14:tracePt t="18039" x="5561013" y="3568700"/>
          <p14:tracePt t="18047" x="5554663" y="3576638"/>
          <p14:tracePt t="18055" x="5541963" y="3582988"/>
          <p14:tracePt t="18063" x="5527675" y="3603625"/>
          <p14:tracePt t="18071" x="5527675" y="3609975"/>
          <p14:tracePt t="18079" x="5527675" y="3617913"/>
          <p14:tracePt t="18085" x="5527675" y="3638550"/>
          <p14:tracePt t="18093" x="5527675" y="3651250"/>
          <p14:tracePt t="18101" x="5527675" y="3671888"/>
          <p14:tracePt t="18109" x="5534025" y="3686175"/>
          <p14:tracePt t="18118" x="5554663" y="3706813"/>
          <p14:tracePt t="18125" x="5561013" y="3713163"/>
          <p14:tracePt t="18135" x="5575300" y="3727450"/>
          <p14:tracePt t="18139" x="5595938" y="3727450"/>
          <p14:tracePt t="18147" x="5602288" y="3733800"/>
          <p14:tracePt t="18155" x="5610225" y="3733800"/>
          <p14:tracePt t="18163" x="5616575" y="3733800"/>
          <p14:tracePt t="18202" x="5616575" y="3727450"/>
          <p14:tracePt t="18210" x="5610225" y="3713163"/>
          <p14:tracePt t="18217" x="5589588" y="3706813"/>
          <p14:tracePt t="18225" x="5568950" y="3686175"/>
          <p14:tracePt t="18236" x="5548313" y="3679825"/>
          <p14:tracePt t="18239" x="5534025" y="3665538"/>
          <p14:tracePt t="18247" x="5513388" y="3665538"/>
          <p14:tracePt t="18255" x="5507038" y="3665538"/>
          <p14:tracePt t="18263" x="5500688" y="3665538"/>
          <p14:tracePt t="18271" x="5492750" y="3665538"/>
          <p14:tracePt t="18463" x="5492750" y="3659188"/>
          <p14:tracePt t="18479" x="5500688" y="3651250"/>
          <p14:tracePt t="18491" x="5507038" y="3651250"/>
          <p14:tracePt t="18513" x="5513388" y="3651250"/>
          <p14:tracePt t="18521" x="5521325" y="3651250"/>
          <p14:tracePt t="18529" x="5527675" y="3651250"/>
          <p14:tracePt t="18541" x="5541963" y="3651250"/>
          <p14:tracePt t="18861" x="5548313" y="3651250"/>
          <p14:tracePt t="18873" x="5554663" y="3651250"/>
          <p14:tracePt t="18882" x="5561013" y="3651250"/>
          <p14:tracePt t="18888" x="5575300" y="3651250"/>
          <p14:tracePt t="18895" x="5589588" y="3651250"/>
          <p14:tracePt t="18904" x="5595938" y="3651250"/>
          <p14:tracePt t="18911" x="5602288" y="3651250"/>
          <p14:tracePt t="18919" x="5616575" y="3651250"/>
          <p14:tracePt t="18927" x="5622925" y="3651250"/>
          <p14:tracePt t="18937" x="5637213" y="3651250"/>
          <p14:tracePt t="19000" x="5643563" y="3659188"/>
          <p14:tracePt t="19019" x="5651500" y="3659188"/>
          <p14:tracePt t="20137" x="5657850" y="3659188"/>
          <p14:tracePt t="20145" x="5664200" y="3659188"/>
          <p14:tracePt t="21825" x="5657850" y="3651250"/>
          <p14:tracePt t="21841" x="5657850" y="3644900"/>
          <p14:tracePt t="21849" x="5651500" y="3644900"/>
          <p14:tracePt t="21861" x="5643563" y="3644900"/>
          <p14:tracePt t="21869" x="5643563" y="3638550"/>
          <p14:tracePt t="21879" x="5630863" y="3638550"/>
          <p14:tracePt t="21887" x="5630863" y="3630613"/>
          <p14:tracePt t="21895" x="5622925" y="3630613"/>
          <p14:tracePt t="21904" x="5622925" y="3624263"/>
          <p14:tracePt t="21911" x="5616575" y="3609975"/>
          <p14:tracePt t="21919" x="5610225" y="3609975"/>
          <p14:tracePt t="21925" x="5602288" y="3603625"/>
          <p14:tracePt t="21951" x="5589588" y="3597275"/>
          <p14:tracePt t="21961" x="5575300" y="3597275"/>
          <p14:tracePt t="21969" x="5568950" y="3589338"/>
          <p14:tracePt t="21977" x="5554663" y="3589338"/>
          <p14:tracePt t="21984" x="5534025" y="3589338"/>
          <p14:tracePt t="21991" x="5521325" y="3589338"/>
          <p14:tracePt t="21999" x="5500688" y="3589338"/>
          <p14:tracePt t="22007" x="5486400" y="3589338"/>
          <p14:tracePt t="22017" x="5465763" y="3589338"/>
          <p14:tracePt t="22023" x="5451475" y="3589338"/>
          <p14:tracePt t="22029" x="5438775" y="3589338"/>
          <p14:tracePt t="22037" x="5430838" y="3589338"/>
          <p14:tracePt t="22045" x="5424488" y="3589338"/>
          <p14:tracePt t="22053" x="5418138" y="3589338"/>
          <p14:tracePt t="22061" x="5418138" y="3582988"/>
          <p14:tracePt t="22070" x="5411788" y="3582988"/>
          <p14:tracePt t="22095" x="5403850" y="3582988"/>
          <p14:tracePt t="22123" x="5397500" y="3582988"/>
          <p14:tracePt t="22132" x="5383213" y="3582988"/>
          <p14:tracePt t="22137" x="5376863" y="3582988"/>
          <p14:tracePt t="22145" x="5362575" y="3582988"/>
          <p14:tracePt t="22157" x="5356225" y="3582988"/>
          <p14:tracePt t="22169" x="5349875" y="3582988"/>
          <p14:tracePt t="22187" x="5341938" y="3582988"/>
          <p14:tracePt t="22349" x="5341938" y="3576638"/>
          <p14:tracePt t="22411" x="5329238" y="3568700"/>
          <p14:tracePt t="22563" x="5321300" y="3568700"/>
          <p14:tracePt t="22763" x="5321300" y="3562350"/>
          <p14:tracePt t="23099" x="5335588" y="3549650"/>
          <p14:tracePt t="25289" x="5329238" y="3549650"/>
          <p14:tracePt t="25298" x="5308600" y="3549650"/>
          <p14:tracePt t="25303" x="5273675" y="3556000"/>
          <p14:tracePt t="25311" x="5260975" y="3556000"/>
          <p14:tracePt t="25319" x="5240338" y="3556000"/>
          <p14:tracePt t="25327" x="5219700" y="3556000"/>
          <p14:tracePt t="25335" x="5205413" y="3556000"/>
          <p14:tracePt t="25343" x="5184775" y="3549650"/>
          <p14:tracePt t="25351" x="5172075" y="3549650"/>
          <p14:tracePt t="25357" x="5151438" y="3549650"/>
          <p14:tracePt t="25366" x="5130800" y="3541713"/>
          <p14:tracePt t="25373" x="5116513" y="3541713"/>
          <p14:tracePt t="25383" x="5110163" y="3541713"/>
          <p14:tracePt t="25389" x="5089525" y="3541713"/>
          <p14:tracePt t="25399" x="5081588" y="3535363"/>
          <p14:tracePt t="25403" x="5068888" y="3535363"/>
          <p14:tracePt t="25411" x="5054600" y="3535363"/>
          <p14:tracePt t="25419" x="5041900" y="3535363"/>
          <p14:tracePt t="25427" x="5027613" y="3535363"/>
          <p14:tracePt t="25435" x="4992688" y="3535363"/>
          <p14:tracePt t="25443" x="4951413" y="3521075"/>
          <p14:tracePt t="25451" x="4856163" y="3494088"/>
          <p14:tracePt t="25457" x="4760913" y="3479800"/>
          <p14:tracePt t="25466" x="4672013" y="3473450"/>
          <p14:tracePt t="25473" x="4610100" y="3459163"/>
          <p14:tracePt t="25483" x="4533900" y="3459163"/>
          <p14:tracePt t="25490" x="4471988" y="3446463"/>
          <p14:tracePt t="25498" x="4432300" y="3432175"/>
          <p14:tracePt t="25505" x="4418013" y="3432175"/>
          <p14:tracePt t="25511" x="4397375" y="3425825"/>
          <p14:tracePt t="25519" x="4376738" y="3425825"/>
          <p14:tracePt t="25527" x="4370388" y="3425825"/>
          <p14:tracePt t="25535" x="4362450" y="3425825"/>
          <p14:tracePt t="25543" x="4356100" y="3425825"/>
          <p14:tracePt t="25551" x="4335463" y="3425825"/>
          <p14:tracePt t="25559" x="4329113" y="3425825"/>
          <p14:tracePt t="25566" x="4314825" y="3425825"/>
          <p14:tracePt t="25573" x="4294188" y="3425825"/>
          <p14:tracePt t="25583" x="4281488" y="3425825"/>
          <p14:tracePt t="25589" x="4246563" y="3425825"/>
          <p14:tracePt t="25599" x="4232275" y="3425825"/>
          <p14:tracePt t="25605" x="4205288" y="3425825"/>
          <p14:tracePt t="25613" x="4157663" y="3411538"/>
          <p14:tracePt t="25619" x="4130675" y="3405188"/>
          <p14:tracePt t="25627" x="4083050" y="3384550"/>
          <p14:tracePt t="25635" x="4054475" y="3363913"/>
          <p14:tracePt t="25643" x="4021138" y="3343275"/>
          <p14:tracePt t="25653" x="3992563" y="3328988"/>
          <p14:tracePt t="25659" x="3971925" y="3308350"/>
          <p14:tracePt t="25666" x="3952875" y="3302000"/>
          <p14:tracePt t="25673" x="3938588" y="3295650"/>
          <p14:tracePt t="25682" x="3932238" y="3281363"/>
          <p14:tracePt t="25689" x="3917950" y="3275013"/>
          <p14:tracePt t="25699" x="3911600" y="3275013"/>
          <p14:tracePt t="25705" x="3903663" y="3268663"/>
          <p14:tracePt t="25718" x="3897313" y="3260725"/>
          <p14:tracePt t="25723" x="3890963" y="3260725"/>
          <p14:tracePt t="25732" x="3870325" y="3248025"/>
          <p14:tracePt t="25739" x="3856038" y="3233738"/>
          <p14:tracePt t="25748" x="3835400" y="3227388"/>
          <p14:tracePt t="25755" x="3829050" y="3219450"/>
          <p14:tracePt t="25763" x="3808413" y="3198813"/>
          <p14:tracePt t="25771" x="3787775" y="3192463"/>
          <p14:tracePt t="25777" x="3773488" y="3171825"/>
          <p14:tracePt t="25786" x="3752850" y="3151188"/>
          <p14:tracePt t="25793" x="3732213" y="3130550"/>
          <p14:tracePt t="25802" x="3719513" y="3109913"/>
          <p14:tracePt t="25809" x="3713163" y="3103563"/>
          <p14:tracePt t="25817" x="3705225" y="3097213"/>
          <p14:tracePt t="25825" x="3698875" y="3089275"/>
          <p14:tracePt t="25832" x="3684588" y="3082925"/>
          <p14:tracePt t="25844" x="3671888" y="3076575"/>
          <p14:tracePt t="25852" x="3663950" y="3076575"/>
          <p14:tracePt t="25859" x="3657600" y="3062288"/>
          <p14:tracePt t="25868" x="3651250" y="3055938"/>
          <p14:tracePt t="25875" x="3636963" y="3048000"/>
          <p14:tracePt t="25882" x="3616325" y="3048000"/>
          <p14:tracePt t="25889" x="3595688" y="3041650"/>
          <p14:tracePt t="25899" x="3575050" y="3028950"/>
          <p14:tracePt t="25905" x="3562350" y="3028950"/>
          <p14:tracePt t="25913" x="3533775" y="3021013"/>
          <p14:tracePt t="25921" x="3500438" y="3000375"/>
          <p14:tracePt t="25929" x="3473450" y="3000375"/>
          <p14:tracePt t="25936" x="3452813" y="2994025"/>
          <p14:tracePt t="25943" x="3432175" y="2979738"/>
          <p14:tracePt t="25952" x="3417888" y="2973388"/>
          <p14:tracePt t="25969" x="3376613" y="2959100"/>
          <p14:tracePt t="25975" x="3370263" y="2959100"/>
          <p14:tracePt t="25985" x="3370263" y="2952750"/>
          <p14:tracePt t="25989" x="3362325" y="2952750"/>
          <p14:tracePt t="26001" x="3362325" y="2946400"/>
          <p14:tracePt t="26009" x="3355975" y="2946400"/>
          <p14:tracePt t="26137" x="3349625" y="2946400"/>
          <p14:tracePt t="26209" x="3349625" y="2938463"/>
          <p14:tracePt t="26225" x="3355975" y="2938463"/>
          <p14:tracePt t="26233" x="3362325" y="2932113"/>
          <p14:tracePt t="26241" x="3370263" y="2932113"/>
          <p14:tracePt t="26249" x="3376613" y="2932113"/>
          <p14:tracePt t="26255" x="3397250" y="2925763"/>
          <p14:tracePt t="26265" x="3403600" y="2917825"/>
          <p14:tracePt t="26271" x="3424238" y="2905125"/>
          <p14:tracePt t="26279" x="3432175" y="2905125"/>
          <p14:tracePt t="26287" x="3438525" y="2898775"/>
          <p14:tracePt t="26296" x="3452813" y="2890838"/>
          <p14:tracePt t="26303" x="3459163" y="2890838"/>
          <p14:tracePt t="26309" x="3479800" y="2884488"/>
          <p14:tracePt t="26318" x="3486150" y="2884488"/>
          <p14:tracePt t="26333" x="3492500" y="2884488"/>
          <p14:tracePt t="26407" x="3500438" y="2870200"/>
          <p14:tracePt t="26413" x="3513138" y="2870200"/>
          <p14:tracePt t="26421" x="3521075" y="2870200"/>
          <p14:tracePt t="26521" x="3527425" y="2870200"/>
          <p14:tracePt t="26537" x="3533775" y="2870200"/>
          <p14:tracePt t="26545" x="3541713" y="2878138"/>
          <p14:tracePt t="26553" x="3548063" y="2884488"/>
          <p14:tracePt t="26561" x="3554413" y="2890838"/>
          <p14:tracePt t="26575" x="3554413" y="2898775"/>
          <p14:tracePt t="33447" x="3554413" y="2905125"/>
          <p14:tracePt t="33459" x="3554413" y="2911475"/>
          <p14:tracePt t="33465" x="3548063" y="2911475"/>
          <p14:tracePt t="33473" x="3548063" y="2917825"/>
          <p14:tracePt t="33501" x="3541713" y="2917825"/>
          <p14:tracePt t="33509" x="3533775" y="2932113"/>
          <p14:tracePt t="33519" x="3527425" y="2932113"/>
          <p14:tracePt t="33532" x="3521075" y="2938463"/>
          <p14:tracePt t="33551" x="3506788" y="2946400"/>
          <p14:tracePt t="33559" x="3500438" y="2946400"/>
          <p14:tracePt t="33567" x="3500438" y="2952750"/>
          <p14:tracePt t="33631" x="3492500" y="2952750"/>
          <p14:tracePt t="33647" x="3486150" y="2952750"/>
          <p14:tracePt t="33655" x="3479800" y="2959100"/>
          <p14:tracePt t="33662" x="3473450" y="2959100"/>
          <p14:tracePt t="33671" x="3465513" y="2959100"/>
          <p14:tracePt t="33681" x="3452813" y="2959100"/>
          <p14:tracePt t="33693" x="3444875" y="2959100"/>
          <p14:tracePt t="33701" x="3438525" y="2959100"/>
          <p14:tracePt t="33709" x="3432175" y="2959100"/>
          <p14:tracePt t="33717" x="3424238" y="2959100"/>
          <p14:tracePt t="33730" x="3417888" y="2959100"/>
          <p14:tracePt t="33735" x="3411538" y="2959100"/>
          <p14:tracePt t="33759" x="3397250" y="2959100"/>
          <p14:tracePt t="33785" x="3390900" y="2959100"/>
          <p14:tracePt t="33909" x="3382963" y="2959100"/>
          <p14:tracePt t="34195" x="3390900" y="2959100"/>
          <p14:tracePt t="34217" x="3403600" y="2952750"/>
          <p14:tracePt t="34267" x="3411538" y="2952750"/>
          <p14:tracePt t="34641" x="3417888" y="2946400"/>
          <p14:tracePt t="34653" x="3424238" y="2938463"/>
          <p14:tracePt t="34662" x="3432175" y="2938463"/>
          <p14:tracePt t="34669" x="3432175" y="2925763"/>
          <p14:tracePt t="34678" x="3438525" y="2925763"/>
          <p14:tracePt t="34739" x="3444875" y="2917825"/>
          <p14:tracePt t="34757" x="3459163" y="2917825"/>
          <p14:tracePt t="34769" x="3459163" y="2911475"/>
          <p14:tracePt t="34831" x="3465513" y="2911475"/>
          <p14:tracePt t="34857" x="3473450" y="2911475"/>
          <p14:tracePt t="34969" x="3479800" y="2911475"/>
          <p14:tracePt t="35019" x="3486150" y="2911475"/>
          <p14:tracePt t="35467" x="3492500" y="2911475"/>
          <p14:tracePt t="35475" x="3506788" y="2932113"/>
          <p14:tracePt t="35483" x="3527425" y="2959100"/>
          <p14:tracePt t="35491" x="3541713" y="2979738"/>
          <p14:tracePt t="35498" x="3554413" y="3000375"/>
          <p14:tracePt t="35505" x="3562350" y="3021013"/>
          <p14:tracePt t="35513" x="3568700" y="3035300"/>
          <p14:tracePt t="35521" x="3582988" y="3041650"/>
          <p14:tracePt t="35529" x="3582988" y="3055938"/>
          <p14:tracePt t="35537" x="3589338" y="3068638"/>
          <p14:tracePt t="35546" x="3595688" y="3076575"/>
          <p14:tracePt t="35551" x="3602038" y="3082925"/>
          <p14:tracePt t="35559" x="3622675" y="3103563"/>
          <p14:tracePt t="35567" x="3630613" y="3109913"/>
          <p14:tracePt t="35575" x="3636963" y="3130550"/>
          <p14:tracePt t="35583" x="3643313" y="3144838"/>
          <p14:tracePt t="35591" x="3657600" y="3165475"/>
          <p14:tracePt t="35599" x="3657600" y="3171825"/>
          <p14:tracePt t="35605" x="3663950" y="3192463"/>
          <p14:tracePt t="35613" x="3663950" y="3198813"/>
          <p14:tracePt t="35621" x="3671888" y="3206750"/>
          <p14:tracePt t="35629" x="3678238" y="3213100"/>
          <p14:tracePt t="35637" x="3678238" y="3219450"/>
          <p14:tracePt t="35646" x="3684588" y="3219450"/>
          <p14:tracePt t="35741" x="3678238" y="3213100"/>
          <p14:tracePt t="35749" x="3663950" y="3206750"/>
          <p14:tracePt t="35755" x="3657600" y="3198813"/>
          <p14:tracePt t="35764" x="3636963" y="3186113"/>
          <p14:tracePt t="35771" x="3616325" y="3186113"/>
          <p14:tracePt t="35779" x="3602038" y="3178175"/>
          <p14:tracePt t="35787" x="3582988" y="3171825"/>
          <p14:tracePt t="35796" x="3562350" y="3159125"/>
          <p14:tracePt t="35803" x="3548063" y="3151188"/>
          <p14:tracePt t="35809" x="3527425" y="3144838"/>
          <p14:tracePt t="35817" x="3492500" y="3130550"/>
          <p14:tracePt t="35825" x="3479800" y="3109913"/>
          <p14:tracePt t="35833" x="3459163" y="3103563"/>
          <p14:tracePt t="35841" x="3438525" y="3089275"/>
          <p14:tracePt t="35849" x="3417888" y="3076575"/>
          <p14:tracePt t="35857" x="3397250" y="3055938"/>
          <p14:tracePt t="35863" x="3370263" y="3041650"/>
          <p14:tracePt t="35871" x="3349625" y="3035300"/>
          <p14:tracePt t="35879" x="3322638" y="3021013"/>
          <p14:tracePt t="35887" x="3294063" y="3014663"/>
          <p14:tracePt t="35896" x="3260725" y="3014663"/>
          <p14:tracePt t="35903" x="3232150" y="3014663"/>
          <p14:tracePt t="35913" x="3205163" y="3014663"/>
          <p14:tracePt t="35917" x="3171825" y="3014663"/>
          <p14:tracePt t="35925" x="3130550" y="3014663"/>
          <p14:tracePt t="35933" x="3116263" y="3014663"/>
          <p14:tracePt t="35941" x="3089275" y="3014663"/>
          <p14:tracePt t="35949" x="3068638" y="3014663"/>
          <p14:tracePt t="35957" x="3048000" y="3014663"/>
          <p14:tracePt t="35965" x="3041650" y="3014663"/>
          <p14:tracePt t="35971" x="3027363" y="3014663"/>
          <p14:tracePt t="35983" x="3027363" y="3008313"/>
          <p14:tracePt t="35996" x="3021013" y="3008313"/>
          <p14:tracePt t="36004" x="3013075" y="3000375"/>
          <p14:tracePt t="36012" x="2973388" y="2979738"/>
          <p14:tracePt t="36019" x="2897188" y="2952750"/>
          <p14:tracePt t="36025" x="2814638" y="2925763"/>
          <p14:tracePt t="36033" x="2740025" y="2898775"/>
          <p14:tracePt t="36041" x="2657475" y="2890838"/>
          <p14:tracePt t="36049" x="2562225" y="2863850"/>
          <p14:tracePt t="36057" x="2486025" y="2849563"/>
          <p14:tracePt t="36065" x="2390775" y="2836863"/>
          <p14:tracePt t="36073" x="2314575" y="2808288"/>
          <p14:tracePt t="36079" x="2239963" y="2808288"/>
          <p14:tracePt t="36087" x="2198688" y="2795588"/>
          <p14:tracePt t="36096" x="2163763" y="2795588"/>
          <p14:tracePt t="36103" x="2151063" y="2795588"/>
          <p14:tracePt t="36113" x="2130425" y="2795588"/>
          <p14:tracePt t="36119" x="2124075" y="2795588"/>
          <p14:tracePt t="36133" x="2116138" y="2808288"/>
          <p14:tracePt t="36142" x="2116138" y="2816225"/>
          <p14:tracePt t="36149" x="2109788" y="2816225"/>
          <p14:tracePt t="36157" x="2109788" y="2822575"/>
          <p14:tracePt t="36166" x="2089150" y="2828925"/>
          <p14:tracePt t="36173" x="2082800" y="2849563"/>
          <p14:tracePt t="36180" x="2074863" y="2870200"/>
          <p14:tracePt t="36187" x="2062163" y="2884488"/>
          <p14:tracePt t="36196" x="2041525" y="2917825"/>
          <p14:tracePt t="36203" x="2020888" y="2938463"/>
          <p14:tracePt t="36212" x="2000250" y="2979738"/>
          <p14:tracePt t="36219" x="1979613" y="3028950"/>
          <p14:tracePt t="36228" x="1958975" y="3068638"/>
          <p14:tracePt t="36233" x="1944688" y="3103563"/>
          <p14:tracePt t="36241" x="1938338" y="3117850"/>
          <p14:tracePt t="36249" x="1938338" y="3138488"/>
          <p14:tracePt t="36257" x="1938338" y="3151188"/>
          <p14:tracePt t="36265" x="1938338" y="3171825"/>
          <p14:tracePt t="36273" x="1958975" y="3192463"/>
          <p14:tracePt t="36281" x="1979613" y="3213100"/>
          <p14:tracePt t="36287" x="2000250" y="3233738"/>
          <p14:tracePt t="36296" x="2020888" y="3260725"/>
          <p14:tracePt t="36303" x="2041525" y="3295650"/>
          <p14:tracePt t="36312" x="2062163" y="3322638"/>
          <p14:tracePt t="36319" x="2082800" y="3343275"/>
          <p14:tracePt t="36330" x="2103438" y="3378200"/>
          <p14:tracePt t="36335" x="2124075" y="3405188"/>
          <p14:tracePt t="36341" x="2143125" y="3438525"/>
          <p14:tracePt t="36349" x="2151063" y="3467100"/>
          <p14:tracePt t="36357" x="2171700" y="3487738"/>
          <p14:tracePt t="36366" x="2192338" y="3508375"/>
          <p14:tracePt t="36373" x="2212975" y="3521075"/>
          <p14:tracePt t="36382" x="2225675" y="3541713"/>
          <p14:tracePt t="36389" x="2246313" y="3562350"/>
          <p14:tracePt t="36396" x="2266950" y="3582988"/>
          <p14:tracePt t="36403" x="2287588" y="3603625"/>
          <p14:tracePt t="36412" x="2308225" y="3624263"/>
          <p14:tracePt t="36419" x="2328863" y="3644900"/>
          <p14:tracePt t="36429" x="2355850" y="3665538"/>
          <p14:tracePt t="36435" x="2403475" y="3686175"/>
          <p14:tracePt t="36444" x="2465388" y="3706813"/>
          <p14:tracePt t="36450" x="2541588" y="3748088"/>
          <p14:tracePt t="36457" x="2636838" y="3775075"/>
          <p14:tracePt t="36466" x="2752725" y="3822700"/>
          <p14:tracePt t="36473" x="2882900" y="3849688"/>
          <p14:tracePt t="36482" x="3033713" y="3878263"/>
          <p14:tracePt t="36489" x="3184525" y="3905250"/>
          <p14:tracePt t="36498" x="3294063" y="3940175"/>
          <p14:tracePt t="36503" x="3411538" y="3979863"/>
          <p14:tracePt t="36512" x="3541713" y="4008438"/>
          <p14:tracePt t="36519" x="3671888" y="4035425"/>
          <p14:tracePt t="36529" x="3767138" y="4062413"/>
          <p14:tracePt t="36535" x="3883025" y="4076700"/>
          <p14:tracePt t="36545" x="3959225" y="4076700"/>
          <p14:tracePt t="36549" x="4027488" y="4076700"/>
          <p14:tracePt t="36557" x="4068763" y="4076700"/>
          <p14:tracePt t="36565" x="4122738" y="4076700"/>
          <p14:tracePt t="36573" x="4143375" y="4076700"/>
          <p14:tracePt t="36581" x="4164013" y="4076700"/>
          <p14:tracePt t="36589" x="4178300" y="4070350"/>
          <p14:tracePt t="36598" x="4198938" y="4056063"/>
          <p14:tracePt t="36605" x="4219575" y="4049713"/>
          <p14:tracePt t="36614" x="4240213" y="4041775"/>
          <p14:tracePt t="36619" x="4252913" y="4029075"/>
          <p14:tracePt t="36629" x="4260850" y="4021138"/>
          <p14:tracePt t="36635" x="4273550" y="4008438"/>
          <p14:tracePt t="36644" x="4294188" y="3987800"/>
          <p14:tracePt t="36652" x="4308475" y="3973513"/>
          <p14:tracePt t="36657" x="4329113" y="3959225"/>
          <p14:tracePt t="36666" x="4349750" y="3940175"/>
          <p14:tracePt t="36673" x="4376738" y="3919538"/>
          <p14:tracePt t="36683" x="4411663" y="3898900"/>
          <p14:tracePt t="36689" x="4432300" y="3878263"/>
          <p14:tracePt t="36697" x="4459288" y="3857625"/>
          <p14:tracePt t="36705" x="4492625" y="3836988"/>
          <p14:tracePt t="36712" x="4533900" y="3816350"/>
          <p14:tracePt t="36719" x="4581525" y="3789363"/>
          <p14:tracePt t="36729" x="4610100" y="3768725"/>
          <p14:tracePt t="36735" x="4651375" y="3760788"/>
          <p14:tracePt t="36743" x="4684713" y="3748088"/>
          <p14:tracePt t="36751" x="4711700" y="3748088"/>
          <p14:tracePt t="36759" x="4752975" y="3748088"/>
          <p14:tracePt t="36765" x="4781550" y="3740150"/>
          <p14:tracePt t="36773" x="4814888" y="3740150"/>
          <p14:tracePt t="36781" x="4870450" y="3740150"/>
          <p14:tracePt t="36789" x="4938713" y="3740150"/>
          <p14:tracePt t="36797" x="5013325" y="3740150"/>
          <p14:tracePt t="36805" x="5110163" y="3727450"/>
          <p14:tracePt t="36814" x="5219700" y="3727450"/>
          <p14:tracePt t="36819" x="5294313" y="3727450"/>
          <p14:tracePt t="36829" x="5370513" y="3727450"/>
          <p14:tracePt t="36835" x="5445125" y="3748088"/>
          <p14:tracePt t="36845" x="5507038" y="3768725"/>
          <p14:tracePt t="36851" x="5554663" y="3810000"/>
          <p14:tracePt t="36859" x="5589588" y="3829050"/>
          <p14:tracePt t="36867" x="5610225" y="3849688"/>
          <p14:tracePt t="36873" x="5630863" y="3863975"/>
          <p14:tracePt t="36882" x="5643563" y="3884613"/>
          <p14:tracePt t="36889" x="5664200" y="3905250"/>
          <p14:tracePt t="36897" x="5684838" y="3925888"/>
          <p14:tracePt t="36905" x="5705475" y="3946525"/>
          <p14:tracePt t="36913" x="5726113" y="3967163"/>
          <p14:tracePt t="36919" x="5767388" y="3987800"/>
          <p14:tracePt t="36930" x="5815013" y="4008438"/>
          <p14:tracePt t="36935" x="5876925" y="4035425"/>
          <p14:tracePt t="36945" x="5918200" y="4056063"/>
          <p14:tracePt t="36965" x="6013450" y="4117975"/>
          <p14:tracePt t="36968" x="6034088" y="4130675"/>
          <p14:tracePt t="36973" x="6054725" y="4151313"/>
          <p14:tracePt t="36982" x="6069013" y="4171950"/>
          <p14:tracePt t="36989" x="6089650" y="4206875"/>
          <p14:tracePt t="36998" x="6116638" y="4248150"/>
          <p14:tracePt t="37006" x="6137275" y="4268788"/>
          <p14:tracePt t="37013" x="6157913" y="4310063"/>
          <p14:tracePt t="37021" x="6178550" y="4330700"/>
          <p14:tracePt t="37029" x="6184900" y="4337050"/>
          <p14:tracePt t="37035" x="6191250" y="4343400"/>
          <p14:tracePt t="37045" x="6199188" y="4364038"/>
          <p14:tracePt t="37059" x="6199188" y="4370388"/>
          <p14:tracePt t="37071" x="6199188" y="4378325"/>
          <p14:tracePt t="37079" x="6199188" y="4384675"/>
          <p14:tracePt t="37085" x="6199188" y="4405313"/>
          <p14:tracePt t="37095" x="6178550" y="4425950"/>
          <p14:tracePt t="37101" x="6178550" y="4440238"/>
          <p14:tracePt t="37109" x="6170613" y="4460875"/>
          <p14:tracePt t="37117" x="6151563" y="4487863"/>
          <p14:tracePt t="37125" x="6151563" y="4508500"/>
          <p14:tracePt t="37132" x="6151563" y="4535488"/>
          <p14:tracePt t="37139" x="6151563" y="4556125"/>
          <p14:tracePt t="37147" x="6151563" y="4570413"/>
          <p14:tracePt t="37155" x="6151563" y="4591050"/>
          <p14:tracePt t="37164" x="6151563" y="4610100"/>
          <p14:tracePt t="37171" x="6157913" y="4624388"/>
          <p14:tracePt t="37179" x="6170613" y="4645025"/>
          <p14:tracePt t="37185" x="6178550" y="4665663"/>
          <p14:tracePt t="37195" x="6184900" y="4679950"/>
          <p14:tracePt t="37201" x="6199188" y="4700588"/>
          <p14:tracePt t="37210" x="6205538" y="4721225"/>
          <p14:tracePt t="37219" x="6219825" y="4740275"/>
          <p14:tracePt t="37226" x="6226175" y="4754563"/>
          <p14:tracePt t="37234" x="6226175" y="4775200"/>
          <p14:tracePt t="37239" x="6232525" y="4802188"/>
          <p14:tracePt t="37248" x="6232525" y="4837113"/>
          <p14:tracePt t="37256" x="6253163" y="4864100"/>
          <p14:tracePt t="37264" x="6267450" y="4884738"/>
          <p14:tracePt t="37271" x="6288088" y="4911725"/>
          <p14:tracePt t="37279" x="6308725" y="4932363"/>
          <p14:tracePt t="37287" x="6329363" y="4967288"/>
          <p14:tracePt t="37294" x="6342063" y="4987925"/>
          <p14:tracePt t="37301" x="6362700" y="5000625"/>
          <p14:tracePt t="37309" x="6383338" y="5021263"/>
          <p14:tracePt t="37317" x="6403975" y="5041900"/>
          <p14:tracePt t="37325" x="6424613" y="5062538"/>
          <p14:tracePt t="37333" x="6445250" y="5083175"/>
          <p14:tracePt t="37339" x="6465888" y="5103813"/>
          <p14:tracePt t="37348" x="6480175" y="5118100"/>
          <p14:tracePt t="37355" x="6500813" y="5130800"/>
          <p14:tracePt t="37363" x="6534150" y="5151438"/>
          <p14:tracePt t="37371" x="6561138" y="5159375"/>
          <p14:tracePt t="37379" x="6602413" y="5180013"/>
          <p14:tracePt t="37387" x="6650038" y="5192713"/>
          <p14:tracePt t="37395" x="6705600" y="5192713"/>
          <p14:tracePt t="37401" x="6746875" y="5192713"/>
          <p14:tracePt t="37410" x="6788150" y="5192713"/>
          <p14:tracePt t="37417" x="6842125" y="5192713"/>
          <p14:tracePt t="37425" x="6870700" y="5192713"/>
          <p14:tracePt t="37433" x="6897688" y="5192713"/>
          <p14:tracePt t="37441" x="6918325" y="5192713"/>
          <p14:tracePt t="37447" x="6945313" y="5172075"/>
          <p14:tracePt t="37455" x="6965950" y="5159375"/>
          <p14:tracePt t="37464" x="7000875" y="5138738"/>
          <p14:tracePt t="37471" x="7027863" y="5118100"/>
          <p14:tracePt t="37479" x="7061200" y="5097463"/>
          <p14:tracePt t="37487" x="7089775" y="5076825"/>
          <p14:tracePt t="37496" x="7137400" y="5056188"/>
          <p14:tracePt t="37501" x="7164388" y="5035550"/>
          <p14:tracePt t="37509" x="7185025" y="5014913"/>
          <p14:tracePt t="37517" x="7205663" y="4994275"/>
          <p14:tracePt t="37525" x="7226300" y="4981575"/>
          <p14:tracePt t="37533" x="7240588" y="4967288"/>
          <p14:tracePt t="37541" x="7246938" y="4960938"/>
          <p14:tracePt t="37549" x="7267575" y="4960938"/>
          <p14:tracePt t="37556" x="7273925" y="4953000"/>
          <p14:tracePt t="37564" x="7280275" y="4946650"/>
          <p14:tracePt t="37572" x="7288213" y="4940300"/>
          <p14:tracePt t="37579" x="7308850" y="4926013"/>
          <p14:tracePt t="37588" x="7315200" y="4919663"/>
          <p14:tracePt t="37595" x="7329488" y="4905375"/>
          <p14:tracePt t="37603" x="7350125" y="4891088"/>
          <p14:tracePt t="37609" x="7370763" y="4878388"/>
          <p14:tracePt t="37617" x="7389813" y="4857750"/>
          <p14:tracePt t="37625" x="7410450" y="4837113"/>
          <p14:tracePt t="37633" x="7431088" y="4816475"/>
          <p14:tracePt t="37641" x="7439025" y="4795838"/>
          <p14:tracePt t="37649" x="7445375" y="4781550"/>
          <p14:tracePt t="37657" x="7445375" y="4760913"/>
          <p14:tracePt t="37664" x="7445375" y="4733925"/>
          <p14:tracePt t="37671" x="7445375" y="4713288"/>
          <p14:tracePt t="37678" x="7424738" y="4679950"/>
          <p14:tracePt t="37687" x="7404100" y="4651375"/>
          <p14:tracePt t="37696" x="7383463" y="4618038"/>
          <p14:tracePt t="37703" x="7362825" y="4591050"/>
          <p14:tracePt t="37710" x="7342188" y="4562475"/>
          <p14:tracePt t="37717" x="7308850" y="4529138"/>
          <p14:tracePt t="37726" x="7294563" y="4508500"/>
          <p14:tracePt t="37735" x="7273925" y="4487863"/>
          <p14:tracePt t="37741" x="7253288" y="4467225"/>
          <p14:tracePt t="37750" x="7232650" y="4460875"/>
          <p14:tracePt t="37757" x="7212013" y="4440238"/>
          <p14:tracePt t="37764" x="7185025" y="4419600"/>
          <p14:tracePt t="37771" x="7150100" y="4398963"/>
          <p14:tracePt t="37779" x="7131050" y="4378325"/>
          <p14:tracePt t="37787" x="7102475" y="4357688"/>
          <p14:tracePt t="37796" x="7061200" y="4337050"/>
          <p14:tracePt t="37804" x="7000875" y="4316413"/>
          <p14:tracePt t="37812" x="6931025" y="4275138"/>
          <p14:tracePt t="37817" x="6870700" y="4233863"/>
          <p14:tracePt t="37826" x="6821488" y="4200525"/>
          <p14:tracePt t="37833" x="6773863" y="4165600"/>
          <p14:tracePt t="37842" x="6740525" y="4130675"/>
          <p14:tracePt t="37849" x="6711950" y="4110038"/>
          <p14:tracePt t="37857" x="6678613" y="4083050"/>
          <p14:tracePt t="37865" x="6650038" y="4062413"/>
          <p14:tracePt t="37871" x="6616700" y="4029075"/>
          <p14:tracePt t="37880" x="6596063" y="4008438"/>
          <p14:tracePt t="37887" x="6569075" y="3987800"/>
          <p14:tracePt t="37896" x="6534150" y="3967163"/>
          <p14:tracePt t="37903" x="6507163" y="3946525"/>
          <p14:tracePt t="37912" x="6459538" y="3925888"/>
          <p14:tracePt t="37919" x="6418263" y="3905250"/>
          <p14:tracePt t="37925" x="6370638" y="3878263"/>
          <p14:tracePt t="37933" x="6342063" y="3857625"/>
          <p14:tracePt t="37941" x="6294438" y="3836988"/>
          <p14:tracePt t="37949" x="6253163" y="3816350"/>
          <p14:tracePt t="37957" x="6211888" y="3802063"/>
          <p14:tracePt t="37965" x="6164263" y="3795713"/>
          <p14:tracePt t="37973" x="6137275" y="3781425"/>
          <p14:tracePt t="37978" x="6110288" y="3760788"/>
          <p14:tracePt t="37987" x="6089650" y="3760788"/>
          <p14:tracePt t="37995" x="6069013" y="3754438"/>
          <p14:tracePt t="38003" x="6040438" y="3748088"/>
          <p14:tracePt t="38012" x="6007100" y="3733800"/>
          <p14:tracePt t="38019" x="5965825" y="3727450"/>
          <p14:tracePt t="38029" x="5924550" y="3727450"/>
          <p14:tracePt t="38033" x="5870575" y="3713163"/>
          <p14:tracePt t="38041" x="5808663" y="3698875"/>
          <p14:tracePt t="38049" x="5767388" y="3692525"/>
          <p14:tracePt t="38057" x="5726113" y="3679825"/>
          <p14:tracePt t="38066" x="5699125" y="3671888"/>
          <p14:tracePt t="38073" x="5678488" y="3671888"/>
          <p14:tracePt t="38079" x="5657850" y="3659188"/>
          <p14:tracePt t="38087" x="5643563" y="3651250"/>
          <p14:tracePt t="38095" x="5622925" y="3651250"/>
          <p14:tracePt t="38103" x="5610225" y="3651250"/>
          <p14:tracePt t="38113" x="5575300" y="3651250"/>
          <p14:tracePt t="38119" x="5548313" y="3651250"/>
          <p14:tracePt t="38128" x="5507038" y="3651250"/>
          <p14:tracePt t="38133" x="5451475" y="3651250"/>
          <p14:tracePt t="38141" x="5376863" y="3651250"/>
          <p14:tracePt t="38149" x="5321300" y="3651250"/>
          <p14:tracePt t="38157" x="5246688" y="3651250"/>
          <p14:tracePt t="38165" x="5184775" y="3659188"/>
          <p14:tracePt t="38174" x="5116513" y="3659188"/>
          <p14:tracePt t="38181" x="5041900" y="3659188"/>
          <p14:tracePt t="38187" x="4965700" y="3659188"/>
          <p14:tracePt t="38196" x="4891088" y="3659188"/>
          <p14:tracePt t="38203" x="4814888" y="3651250"/>
          <p14:tracePt t="38212" x="4760913" y="3651250"/>
          <p14:tracePt t="38219" x="4719638" y="3651250"/>
          <p14:tracePt t="38228" x="4664075" y="3651250"/>
          <p14:tracePt t="38235" x="4602163" y="3651250"/>
          <p14:tracePt t="38241" x="4562475" y="3651250"/>
          <p14:tracePt t="38249" x="4521200" y="3651250"/>
          <p14:tracePt t="38257" x="4479925" y="3651250"/>
          <p14:tracePt t="38265" x="4451350" y="3651250"/>
          <p14:tracePt t="38273" x="4411663" y="3651250"/>
          <p14:tracePt t="38281" x="4356100" y="3651250"/>
          <p14:tracePt t="38289" x="4314825" y="3651250"/>
          <p14:tracePt t="38296" x="4273550" y="3651250"/>
          <p14:tracePt t="38303" x="4232275" y="3651250"/>
          <p14:tracePt t="38312" x="4205288" y="3651250"/>
          <p14:tracePt t="38319" x="4171950" y="3665538"/>
          <p14:tracePt t="38328" x="4157663" y="3665538"/>
          <p14:tracePt t="38335" x="4137025" y="3671888"/>
          <p14:tracePt t="38345" x="4116388" y="3686175"/>
          <p14:tracePt t="38349" x="4110038" y="3692525"/>
          <p14:tracePt t="38357" x="4095750" y="3698875"/>
          <p14:tracePt t="38366" x="4089400" y="3706813"/>
          <p14:tracePt t="38373" x="4083050" y="3706813"/>
          <p14:tracePt t="38515" x="4083050" y="3713163"/>
          <p14:tracePt t="38543" x="4068763" y="3719513"/>
          <p14:tracePt t="38555" x="4062413" y="3727450"/>
          <p14:tracePt t="38563" x="4062413" y="3740150"/>
          <p14:tracePt t="38585" x="4054475" y="3740150"/>
          <p14:tracePt t="38881" x="4048125" y="3733800"/>
          <p14:tracePt t="38897" x="4041775" y="3727450"/>
          <p14:tracePt t="38905" x="4021138" y="3727450"/>
          <p14:tracePt t="38913" x="4013200" y="3719513"/>
          <p14:tracePt t="38921" x="4000500" y="3713163"/>
          <p14:tracePt t="38929" x="3979863" y="3713163"/>
          <p14:tracePt t="38935" x="3971925" y="3706813"/>
          <p14:tracePt t="38945" x="3959225" y="3698875"/>
          <p14:tracePt t="38951" x="3938588" y="3686175"/>
          <p14:tracePt t="38965" x="3917950" y="3679825"/>
          <p14:tracePt t="38967" x="3911600" y="3671888"/>
          <p14:tracePt t="38983" x="3903663" y="3665538"/>
          <p14:tracePt t="38993" x="3897313" y="3665538"/>
          <p14:tracePt t="39000" x="3897313" y="3651250"/>
          <p14:tracePt t="39008" x="3890963" y="3644900"/>
          <p14:tracePt t="39016" x="3876675" y="3644900"/>
          <p14:tracePt t="39024" x="3862388" y="3630613"/>
          <p14:tracePt t="39032" x="3856038" y="3624263"/>
          <p14:tracePt t="39038" x="3849688" y="3609975"/>
          <p14:tracePt t="39046" x="3835400" y="3597275"/>
          <p14:tracePt t="39054" x="3829050" y="3589338"/>
          <p14:tracePt t="39062" x="3822700" y="3582988"/>
          <p14:tracePt t="39070" x="3802063" y="3562350"/>
          <p14:tracePt t="39080" x="3794125" y="3556000"/>
          <p14:tracePt t="39087" x="3787775" y="3549650"/>
          <p14:tracePt t="39095" x="3781425" y="3549650"/>
          <p14:tracePt t="39101" x="3773488" y="3541713"/>
          <p14:tracePt t="39115" x="3767138" y="3541713"/>
          <p14:tracePt t="39160" x="3767138" y="3535363"/>
          <p14:tracePt t="39255" x="3760788" y="3535363"/>
          <p14:tracePt t="39271" x="3746500" y="3549650"/>
          <p14:tracePt t="39279" x="3732213" y="3562350"/>
          <p14:tracePt t="39287" x="3713163" y="3576638"/>
          <p14:tracePt t="39295" x="3692525" y="3597275"/>
          <p14:tracePt t="39303" x="3671888" y="3609975"/>
          <p14:tracePt t="39309" x="3643313" y="3630613"/>
          <p14:tracePt t="39317" x="3602038" y="3638550"/>
          <p14:tracePt t="39325" x="3568700" y="3659188"/>
          <p14:tracePt t="39333" x="3548063" y="3671888"/>
          <p14:tracePt t="39342" x="3533775" y="3679825"/>
          <p14:tracePt t="39349" x="3513138" y="3686175"/>
          <p14:tracePt t="39356" x="3492500" y="3698875"/>
          <p14:tracePt t="39364" x="3473450" y="3713163"/>
          <p14:tracePt t="39371" x="3459163" y="3733800"/>
          <p14:tracePt t="39379" x="3438525" y="3754438"/>
          <p14:tracePt t="39387" x="3417888" y="3775075"/>
          <p14:tracePt t="39395" x="3397250" y="3795713"/>
          <p14:tracePt t="39403" x="3376613" y="3816350"/>
          <p14:tracePt t="39412" x="3370263" y="3829050"/>
          <p14:tracePt t="39417" x="3349625" y="3849688"/>
          <p14:tracePt t="39426" x="3343275" y="3870325"/>
          <p14:tracePt t="39433" x="3328988" y="3890963"/>
          <p14:tracePt t="39441" x="3322638" y="3905250"/>
          <p14:tracePt t="39449" x="3308350" y="3925888"/>
          <p14:tracePt t="39457" x="3302000" y="3932238"/>
          <p14:tracePt t="39464" x="3302000" y="3952875"/>
          <p14:tracePt t="39483" x="3294063" y="3952875"/>
          <p14:tracePt t="39492" x="3294063" y="3959225"/>
          <p14:tracePt t="39504" x="3294063" y="3967163"/>
          <p14:tracePt t="39512" x="3294063" y="3973513"/>
          <p14:tracePt t="39517" x="3287713" y="3979863"/>
          <p14:tracePt t="39526" x="3281363" y="4000500"/>
          <p14:tracePt t="39533" x="3267075" y="4021138"/>
          <p14:tracePt t="39542" x="3252788" y="4035425"/>
          <p14:tracePt t="39549" x="3232150" y="4070350"/>
          <p14:tracePt t="39557" x="3213100" y="4097338"/>
          <p14:tracePt t="39565" x="3178175" y="4144963"/>
          <p14:tracePt t="39571" x="3122613" y="4192588"/>
          <p14:tracePt t="39579" x="3089275" y="4240213"/>
          <p14:tracePt t="39587" x="3041650" y="4275138"/>
          <p14:tracePt t="39596" x="3013075" y="4310063"/>
          <p14:tracePt t="39603" x="2979738" y="4330700"/>
          <p14:tracePt t="39611" x="2959100" y="4349750"/>
          <p14:tracePt t="39619" x="2938463" y="4370388"/>
          <p14:tracePt t="39625" x="2924175" y="4391025"/>
          <p14:tracePt t="39633" x="2903538" y="4398963"/>
          <p14:tracePt t="39641" x="2897188" y="4405313"/>
          <p14:tracePt t="39649" x="2882900" y="4425950"/>
          <p14:tracePt t="39657" x="2870200" y="4432300"/>
          <p14:tracePt t="39665" x="2849563" y="4452938"/>
          <p14:tracePt t="39673" x="2828925" y="4473575"/>
          <p14:tracePt t="39681" x="2808288" y="4487863"/>
          <p14:tracePt t="39687" x="2787650" y="4508500"/>
          <p14:tracePt t="39695" x="2767013" y="4529138"/>
          <p14:tracePt t="39704" x="2752725" y="4549775"/>
          <p14:tracePt t="39711" x="2733675" y="4570413"/>
          <p14:tracePt t="39719" x="2713038" y="4591050"/>
          <p14:tracePt t="39726" x="2692400" y="4610100"/>
          <p14:tracePt t="39733" x="2671763" y="4624388"/>
          <p14:tracePt t="39741" x="2651125" y="4645025"/>
          <p14:tracePt t="39749" x="2636838" y="4665663"/>
          <p14:tracePt t="39757" x="2616200" y="4686300"/>
          <p14:tracePt t="39765" x="2595563" y="4706938"/>
          <p14:tracePt t="39773" x="2574925" y="4727575"/>
          <p14:tracePt t="39779" x="2568575" y="4733925"/>
          <p14:tracePt t="39787" x="2547938" y="4733925"/>
          <p14:tracePt t="39795" x="2547938" y="4740275"/>
          <p14:tracePt t="39803" x="2541588" y="4740275"/>
          <p14:tracePt t="39861" x="2541588" y="4733925"/>
          <p14:tracePt t="39961" x="2562225" y="4713288"/>
          <p14:tracePt t="39969" x="2636838" y="4651375"/>
          <p14:tracePt t="39977" x="2719388" y="4583113"/>
          <p14:tracePt t="39985" x="2787650" y="4514850"/>
          <p14:tracePt t="39991" x="2870200" y="4425950"/>
          <p14:tracePt t="39999" x="2959100" y="4343400"/>
          <p14:tracePt t="40007" x="3027363" y="4260850"/>
          <p14:tracePt t="40015" x="3116263" y="4171950"/>
          <p14:tracePt t="40023" x="3151188" y="4110038"/>
          <p14:tracePt t="40031" x="3178175" y="4049713"/>
          <p14:tracePt t="40039" x="3205163" y="3967163"/>
          <p14:tracePt t="40045" x="3213100" y="3925888"/>
          <p14:tracePt t="40053" x="3213100" y="3870325"/>
          <p14:tracePt t="40062" x="3213100" y="3829050"/>
          <p14:tracePt t="40069" x="3198813" y="3768725"/>
          <p14:tracePt t="40078" x="3178175" y="3740150"/>
          <p14:tracePt t="40085" x="3157538" y="3719513"/>
          <p14:tracePt t="40094" x="3151188" y="3698875"/>
          <p14:tracePt t="40099" x="3143250" y="3698875"/>
          <p14:tracePt t="40197" x="3143250" y="3692525"/>
          <p14:tracePt t="40207" x="3143250" y="3686175"/>
          <p14:tracePt t="40215" x="3143250" y="3679825"/>
          <p14:tracePt t="40223" x="3143250" y="3659188"/>
          <p14:tracePt t="40231" x="3151188" y="3659188"/>
          <p14:tracePt t="40239" x="3157538" y="3651250"/>
          <p14:tracePt t="40248" x="3163888" y="3644900"/>
          <p14:tracePt t="40255" x="3171825" y="3638550"/>
          <p14:tracePt t="40262" x="3171825" y="3630613"/>
          <p14:tracePt t="40269" x="3178175" y="3630613"/>
          <p14:tracePt t="40285" x="3192463" y="3630613"/>
          <p14:tracePt t="40295" x="3192463" y="3624263"/>
          <p14:tracePt t="40301" x="3198813" y="3624263"/>
          <p14:tracePt t="40313" x="3205163" y="3624263"/>
          <p14:tracePt t="40319" x="3213100" y="3624263"/>
          <p14:tracePt t="40347" x="3219450" y="3624263"/>
          <p14:tracePt t="40356" x="3240088" y="3624263"/>
          <p14:tracePt t="40362" x="3260725" y="3651250"/>
          <p14:tracePt t="40369" x="3260725" y="3671888"/>
          <p14:tracePt t="40378" x="3267075" y="3698875"/>
          <p14:tracePt t="40385" x="3267075" y="3733800"/>
          <p14:tracePt t="40395" x="3267075" y="3748088"/>
          <p14:tracePt t="40401" x="3267075" y="3775075"/>
          <p14:tracePt t="40411" x="3267075" y="3810000"/>
          <p14:tracePt t="40415" x="3267075" y="3822700"/>
          <p14:tracePt t="40423" x="3252788" y="3843338"/>
          <p14:tracePt t="40432" x="3246438" y="3863975"/>
          <p14:tracePt t="40439" x="3232150" y="3890963"/>
          <p14:tracePt t="40449" x="3232150" y="3932238"/>
          <p14:tracePt t="40455" x="3225800" y="3967163"/>
          <p14:tracePt t="40465" x="3213100" y="4008438"/>
          <p14:tracePt t="40469" x="3205163" y="4035425"/>
          <p14:tracePt t="40478" x="3192463" y="4062413"/>
          <p14:tracePt t="40486" x="3171825" y="4097338"/>
          <p14:tracePt t="40495" x="3163888" y="4117975"/>
          <p14:tracePt t="40501" x="3143250" y="4138613"/>
          <p14:tracePt t="40511" x="3122613" y="4151313"/>
          <p14:tracePt t="40517" x="3109913" y="4171950"/>
          <p14:tracePt t="40523" x="3089275" y="4192588"/>
          <p14:tracePt t="40532" x="3074988" y="4213225"/>
          <p14:tracePt t="40539" x="3054350" y="4233863"/>
          <p14:tracePt t="40548" x="3048000" y="4248150"/>
          <p14:tracePt t="40555" x="3027363" y="4268788"/>
          <p14:tracePt t="40564" x="3021013" y="4289425"/>
          <p14:tracePt t="40571" x="3013075" y="4310063"/>
          <p14:tracePt t="40579" x="2992438" y="4330700"/>
          <p14:tracePt t="40585" x="2973388" y="4343400"/>
          <p14:tracePt t="40595" x="2952750" y="4364038"/>
          <p14:tracePt t="40601" x="2932113" y="4384675"/>
          <p14:tracePt t="40611" x="2911475" y="4405313"/>
          <p14:tracePt t="40617" x="2890838" y="4425950"/>
          <p14:tracePt t="40626" x="2876550" y="4446588"/>
          <p14:tracePt t="40631" x="2855913" y="4460875"/>
          <p14:tracePt t="40639" x="2835275" y="4479925"/>
          <p14:tracePt t="40649" x="2814638" y="4500563"/>
          <p14:tracePt t="40655" x="2794000" y="4521200"/>
          <p14:tracePt t="40664" x="2773363" y="4541838"/>
          <p14:tracePt t="40671" x="2767013" y="4562475"/>
          <p14:tracePt t="40678" x="2746375" y="4576763"/>
          <p14:tracePt t="40686" x="2725738" y="4597400"/>
          <p14:tracePt t="40694" x="2705100" y="4618038"/>
          <p14:tracePt t="40702" x="2692400" y="4638675"/>
          <p14:tracePt t="40711" x="2671763" y="4659313"/>
          <p14:tracePt t="40717" x="2651125" y="4679950"/>
          <p14:tracePt t="40726" x="2630488" y="4700588"/>
          <p14:tracePt t="40735" x="2609850" y="4713288"/>
          <p14:tracePt t="40739" x="2589213" y="4727575"/>
          <p14:tracePt t="40749" x="2582863" y="4740275"/>
          <p14:tracePt t="40756" x="2562225" y="4754563"/>
          <p14:tracePt t="40764" x="2547938" y="4775200"/>
          <p14:tracePt t="40771" x="2527300" y="4795838"/>
          <p14:tracePt t="40779" x="2506663" y="4810125"/>
          <p14:tracePt t="40787" x="2486025" y="4830763"/>
          <p14:tracePt t="40795" x="2465388" y="4843463"/>
          <p14:tracePt t="40801" x="2444750" y="4857750"/>
          <p14:tracePt t="40811" x="2432050" y="4870450"/>
          <p14:tracePt t="40817" x="2424113" y="4878388"/>
          <p14:tracePt t="40826" x="2411413" y="4884738"/>
          <p14:tracePt t="40837" x="2403475" y="4891088"/>
          <p14:tracePt t="40844" x="2397125" y="4899025"/>
          <p14:tracePt t="40851" x="2390775" y="4905375"/>
          <p14:tracePt t="40861" x="2370138" y="4926013"/>
          <p14:tracePt t="40867" x="2355850" y="4946650"/>
          <p14:tracePt t="40876" x="2335213" y="4967288"/>
          <p14:tracePt t="40884" x="2314575" y="4987925"/>
          <p14:tracePt t="40891" x="2293938" y="5000625"/>
          <p14:tracePt t="40898" x="2273300" y="5021263"/>
          <p14:tracePt t="40905" x="2254250" y="5041900"/>
          <p14:tracePt t="40915" x="2246313" y="5049838"/>
          <p14:tracePt t="40921" x="2233613" y="5070475"/>
          <p14:tracePt t="40930" x="2225675" y="5076825"/>
          <p14:tracePt t="40937" x="2205038" y="5083175"/>
          <p14:tracePt t="40944" x="2198688" y="5091113"/>
          <p14:tracePt t="40964" x="2184400" y="5091113"/>
          <p14:tracePt t="40971" x="2184400" y="5097463"/>
          <p14:tracePt t="41013" x="2171700" y="5097463"/>
          <p14:tracePt t="41037" x="2163763" y="5111750"/>
          <p14:tracePt t="41054" x="2157413" y="5111750"/>
          <p14:tracePt t="41067" x="2151063" y="5111750"/>
          <p14:tracePt t="41101" x="2143125" y="5118100"/>
          <p14:tracePt t="41113" x="2136775" y="5118100"/>
          <p14:tracePt t="41121" x="2130425" y="5124450"/>
          <p14:tracePt t="41263" x="2116138" y="5124450"/>
          <p14:tracePt t="41271" x="2116138" y="5118100"/>
          <p14:tracePt t="41279" x="2109788" y="5103813"/>
          <p14:tracePt t="41341" x="2103438" y="5097463"/>
          <p14:tracePt t="41699" x="2095500" y="5111750"/>
          <p14:tracePt t="41707" x="2095500" y="5118100"/>
          <p14:tracePt t="41715" x="2089150" y="5130800"/>
          <p14:tracePt t="41723" x="2074863" y="5151438"/>
          <p14:tracePt t="41731" x="2068513" y="5172075"/>
          <p14:tracePt t="41739" x="2062163" y="5186363"/>
          <p14:tracePt t="41745" x="2047875" y="5207000"/>
          <p14:tracePt t="41753" x="2041525" y="5227638"/>
          <p14:tracePt t="41761" x="2020888" y="5248275"/>
          <p14:tracePt t="41769" x="2012950" y="5268913"/>
          <p14:tracePt t="41778" x="2006600" y="5275263"/>
          <p14:tracePt t="41785" x="1985963" y="5289550"/>
          <p14:tracePt t="41791" x="1979613" y="5310188"/>
          <p14:tracePt t="41800" x="1973263" y="5310188"/>
          <p14:tracePt t="41807" x="1958975" y="5316538"/>
          <p14:tracePt t="41815" x="1952625" y="5322888"/>
          <p14:tracePt t="41823" x="1944688" y="5330825"/>
          <p14:tracePt t="41831" x="1938338" y="5343525"/>
          <p14:tracePt t="41839" x="1924050" y="5351463"/>
          <p14:tracePt t="41846" x="1911350" y="5357813"/>
          <p14:tracePt t="41853" x="1903413" y="5357813"/>
          <p14:tracePt t="41861" x="1903413" y="5364163"/>
          <p14:tracePt t="41869" x="1897063" y="5370513"/>
          <p14:tracePt t="41877" x="1890713" y="5370513"/>
          <p14:tracePt t="41885" x="1884363" y="5378450"/>
          <p14:tracePt t="41904" x="1876425" y="5384800"/>
          <p14:tracePt t="41911" x="1876425" y="5399088"/>
          <p14:tracePt t="41919" x="1870075" y="5405438"/>
          <p14:tracePt t="41928" x="1849438" y="5411788"/>
          <p14:tracePt t="41935" x="1843088" y="5432425"/>
          <p14:tracePt t="41947" x="1835150" y="5440363"/>
          <p14:tracePt t="41951" x="1822450" y="5446713"/>
          <p14:tracePt t="41957" x="1822450" y="5453063"/>
          <p14:tracePt t="41965" x="1814513" y="5461000"/>
          <p14:tracePt t="42236" x="1814513" y="5467350"/>
          <p14:tracePt t="42271" x="1835150" y="5467350"/>
          <p14:tracePt t="42277" x="1843088" y="5467350"/>
          <p14:tracePt t="42285" x="1855788" y="5467350"/>
          <p14:tracePt t="42295" x="1870075" y="5467350"/>
          <p14:tracePt t="42301" x="1876425" y="5467350"/>
          <p14:tracePt t="42637" x="1884363" y="5467350"/>
          <p14:tracePt t="44093" x="1876425" y="5481638"/>
          <p14:tracePt t="44101" x="1855788" y="5487988"/>
          <p14:tracePt t="44109" x="1849438" y="5494338"/>
          <p14:tracePt t="44116" x="1843088" y="5500688"/>
          <p14:tracePt t="44125" x="1843088" y="5508625"/>
          <p14:tracePt t="44133" x="1835150" y="5508625"/>
          <p14:tracePt t="44139" x="1835150" y="5514975"/>
          <p14:tracePt t="44146" x="1822450" y="5521325"/>
          <p14:tracePt t="44158" x="1822450" y="5535613"/>
          <p14:tracePt t="44171" x="1814513" y="5541963"/>
          <p14:tracePt t="44187" x="1814513" y="5549900"/>
          <p14:tracePt t="44194" x="1808163" y="5556250"/>
          <p14:tracePt t="44201" x="1801813" y="5562600"/>
          <p14:tracePt t="44210" x="1793875" y="5570538"/>
          <p14:tracePt t="44217" x="1787525" y="5591175"/>
          <p14:tracePt t="44226" x="1781175" y="5597525"/>
          <p14:tracePt t="44233" x="1766888" y="5603875"/>
          <p14:tracePt t="44239" x="1760538" y="5603875"/>
          <p14:tracePt t="44247" x="1760538" y="5611813"/>
          <p14:tracePt t="44255" x="1754188" y="5611813"/>
          <p14:tracePt t="44263" x="1754188" y="5618163"/>
          <p14:tracePt t="44301" x="1754188" y="5624513"/>
          <p14:tracePt t="44313" x="1746250" y="5638800"/>
          <p14:tracePt t="44321" x="1739900" y="5645150"/>
          <p14:tracePt t="44329" x="1739900" y="5651500"/>
          <p14:tracePt t="44343" x="1733550" y="5659438"/>
          <p14:tracePt t="44669" x="1733550" y="5665788"/>
          <p14:tracePt t="44676" x="1725613" y="5665788"/>
          <p14:tracePt t="46096" x="1704975" y="5659438"/>
          <p14:tracePt t="46167" x="1698625" y="5659438"/>
          <p14:tracePt t="46187" x="1692275" y="5659438"/>
          <p14:tracePt t="46195" x="1684338" y="5659438"/>
          <p14:tracePt t="46249" x="1677988" y="5659438"/>
          <p14:tracePt t="47903" x="1684338" y="5651500"/>
          <p14:tracePt t="47911" x="1698625" y="5638800"/>
          <p14:tracePt t="47917" x="1719263" y="5624513"/>
          <p14:tracePt t="47927" x="1739900" y="5611813"/>
          <p14:tracePt t="47933" x="1746250" y="5603875"/>
          <p14:tracePt t="47942" x="1754188" y="5597525"/>
          <p14:tracePt t="47961" x="1766888" y="5591175"/>
          <p14:tracePt t="47965" x="1781175" y="5591175"/>
          <p14:tracePt t="47972" x="1781175" y="5583238"/>
          <p14:tracePt t="47979" x="1787525" y="5583238"/>
          <p14:tracePt t="47987" x="1793875" y="5570538"/>
          <p14:tracePt t="47995" x="1801813" y="5570538"/>
          <p14:tracePt t="48003" x="1801813" y="5562600"/>
          <p14:tracePt t="48011" x="1808163" y="5562600"/>
          <p14:tracePt t="48019" x="1808163" y="5549900"/>
          <p14:tracePt t="48027" x="1814513" y="5541963"/>
          <p14:tracePt t="48033" x="1835150" y="5521325"/>
          <p14:tracePt t="48041" x="1855788" y="5494338"/>
          <p14:tracePt t="48049" x="1876425" y="5473700"/>
          <p14:tracePt t="48057" x="1897063" y="5432425"/>
          <p14:tracePt t="48065" x="1917700" y="5399088"/>
          <p14:tracePt t="48073" x="1924050" y="5357813"/>
          <p14:tracePt t="48079" x="1938338" y="5295900"/>
          <p14:tracePt t="48086" x="1938338" y="5240338"/>
          <p14:tracePt t="48095" x="1938338" y="5165725"/>
          <p14:tracePt t="48103" x="1938338" y="5111750"/>
          <p14:tracePt t="48112" x="1938338" y="5056188"/>
          <p14:tracePt t="48119" x="1938338" y="4981575"/>
          <p14:tracePt t="48128" x="1917700" y="4899025"/>
          <p14:tracePt t="48133" x="1897063" y="4837113"/>
          <p14:tracePt t="48142" x="1870075" y="4775200"/>
          <p14:tracePt t="48149" x="1828800" y="4713288"/>
          <p14:tracePt t="48159" x="1793875" y="4645025"/>
          <p14:tracePt t="48165" x="1760538" y="4603750"/>
          <p14:tracePt t="48173" x="1704975" y="4535488"/>
          <p14:tracePt t="48181" x="1636713" y="4467225"/>
          <p14:tracePt t="48187" x="1582738" y="4398963"/>
          <p14:tracePt t="48196" x="1533525" y="4337050"/>
          <p14:tracePt t="48203" x="1493838" y="4289425"/>
          <p14:tracePt t="48212" x="1465263" y="4254500"/>
          <p14:tracePt t="48219" x="1444625" y="4233863"/>
          <p14:tracePt t="48228" x="1423988" y="4219575"/>
          <p14:tracePt t="48233" x="1403350" y="4206875"/>
          <p14:tracePt t="48242" x="1397000" y="4192588"/>
          <p14:tracePt t="48249" x="1390650" y="4192588"/>
          <p14:tracePt t="48258" x="1384300" y="4179888"/>
          <p14:tracePt t="48265" x="1363663" y="4171950"/>
          <p14:tracePt t="48275" x="1349375" y="4171950"/>
          <p14:tracePt t="48281" x="1314450" y="4165600"/>
          <p14:tracePt t="48287" x="1274763" y="4165600"/>
          <p14:tracePt t="48295" x="1246188" y="4165600"/>
          <p14:tracePt t="48303" x="1204913" y="4151313"/>
          <p14:tracePt t="48312" x="1177925" y="4144963"/>
          <p14:tracePt t="48319" x="1157288" y="4144963"/>
          <p14:tracePt t="48328" x="1150938" y="4144963"/>
          <p14:tracePt t="48339" x="1144588" y="4138613"/>
          <p14:tracePt t="48369" x="1136650" y="4138613"/>
          <p14:tracePt t="48391" x="1123950" y="4138613"/>
          <p14:tracePt t="48403" x="1116013" y="4138613"/>
          <p14:tracePt t="48411" x="1109663" y="4138613"/>
          <p14:tracePt t="48419" x="1095375" y="4138613"/>
          <p14:tracePt t="48431" x="1089025" y="4138613"/>
          <p14:tracePt t="48446" x="1074738" y="4138613"/>
          <p14:tracePt t="48453" x="1074738" y="4124325"/>
          <p14:tracePt t="48461" x="1068388" y="4124325"/>
          <p14:tracePt t="48469" x="1062038" y="4117975"/>
          <p14:tracePt t="48481" x="1054100" y="4117975"/>
          <p14:tracePt t="48577" x="1054100" y="4110038"/>
          <p14:tracePt t="48601" x="1062038" y="4103688"/>
          <p14:tracePt t="48619" x="1068388" y="4103688"/>
          <p14:tracePt t="48631" x="1082675" y="4103688"/>
          <p14:tracePt t="48643" x="1089025" y="4103688"/>
          <p14:tracePt t="48651" x="1103313" y="4103688"/>
          <p14:tracePt t="48659" x="1109663" y="4103688"/>
          <p14:tracePt t="48665" x="1130300" y="4103688"/>
          <p14:tracePt t="48675" x="1144588" y="4103688"/>
          <p14:tracePt t="48681" x="1163638" y="4103688"/>
          <p14:tracePt t="48690" x="1177925" y="4103688"/>
          <p14:tracePt t="48697" x="1198563" y="4103688"/>
          <p14:tracePt t="48706" x="1219200" y="4103688"/>
          <p14:tracePt t="48712" x="1225550" y="4103688"/>
          <p14:tracePt t="48719" x="1239838" y="4103688"/>
          <p14:tracePt t="48728" x="1246188" y="4103688"/>
          <p14:tracePt t="48735" x="1254125" y="4103688"/>
          <p14:tracePt t="48744" x="1266825" y="4103688"/>
          <p14:tracePt t="49113" x="1274763" y="4103688"/>
          <p14:tracePt t="49133" x="1281113" y="4097338"/>
          <p14:tracePt t="49147" x="1287463" y="4089400"/>
          <p14:tracePt t="49183" x="1293813" y="4089400"/>
          <p14:tracePt t="49196" x="1301750" y="4083050"/>
          <p14:tracePt t="49204" x="1308100" y="4083050"/>
          <p14:tracePt t="49221" x="1322388" y="4083050"/>
          <p14:tracePt t="49228" x="1328738" y="4083050"/>
          <p14:tracePt t="49236" x="1335088" y="4083050"/>
          <p14:tracePt t="49356" x="1343025" y="4083050"/>
          <p14:tracePt t="49363" x="1322388" y="4083050"/>
          <p14:tracePt t="49371" x="1281113" y="4097338"/>
          <p14:tracePt t="49379" x="1239838" y="4103688"/>
          <p14:tracePt t="49387" x="1204913" y="4124325"/>
          <p14:tracePt t="49395" x="1177925" y="4138613"/>
          <p14:tracePt t="49403" x="1116013" y="4151313"/>
          <p14:tracePt t="49409" x="1062038" y="4151313"/>
          <p14:tracePt t="49417" x="1047750" y="4151313"/>
          <p14:tracePt t="49426" x="1035050" y="4151313"/>
          <p14:tracePt t="49433" x="1020763" y="4151313"/>
          <p14:tracePt t="49442" x="1014413" y="4151313"/>
          <p14:tracePt t="49453" x="1006475" y="4151313"/>
          <p14:tracePt t="49479" x="1006475" y="4144963"/>
          <p14:tracePt t="49504" x="1000125" y="4144963"/>
          <p14:tracePt t="49517" x="979488" y="4144963"/>
          <p14:tracePt t="49525" x="965200" y="4144963"/>
          <p14:tracePt t="49533" x="931863" y="4144963"/>
          <p14:tracePt t="49542" x="904875" y="4144963"/>
          <p14:tracePt t="49549" x="876300" y="4144963"/>
          <p14:tracePt t="49558" x="835025" y="4144963"/>
          <p14:tracePt t="49563" x="801688" y="4138613"/>
          <p14:tracePt t="49571" x="774700" y="4124325"/>
          <p14:tracePt t="49579" x="746125" y="4124325"/>
          <p14:tracePt t="49587" x="725488" y="4117975"/>
          <p14:tracePt t="49595" x="712788" y="4117975"/>
          <p14:tracePt t="49603" x="698500" y="4110038"/>
          <p14:tracePt t="49687" x="692150" y="4103688"/>
          <p14:tracePt t="49703" x="692150" y="4097338"/>
          <p14:tracePt t="49711" x="692150" y="4089400"/>
          <p14:tracePt t="49717" x="684213" y="4089400"/>
          <p14:tracePt t="49725" x="684213" y="4076700"/>
          <p14:tracePt t="49733" x="677863" y="4076700"/>
          <p14:tracePt t="49741" x="677863" y="4070350"/>
          <p14:tracePt t="49749" x="671513" y="4062413"/>
          <p14:tracePt t="49758" x="665163" y="4056063"/>
          <p14:tracePt t="49765" x="657225" y="4056063"/>
          <p14:tracePt t="49778" x="644525" y="4056063"/>
          <p14:tracePt t="49783" x="636588" y="4049713"/>
          <p14:tracePt t="49807" x="630238" y="4049713"/>
          <p14:tracePt t="49869" x="623888" y="4041775"/>
          <p14:tracePt t="49881" x="615950" y="4041775"/>
          <p14:tracePt t="49887" x="609600" y="4035425"/>
          <p14:tracePt t="49895" x="603250" y="4035425"/>
          <p14:tracePt t="49903" x="588963" y="4035425"/>
          <p14:tracePt t="49911" x="582613" y="4035425"/>
          <p14:tracePt t="49919" x="574675" y="4035425"/>
          <p14:tracePt t="49927" x="568325" y="4035425"/>
          <p14:tracePt t="49935" x="561975" y="4035425"/>
          <p14:tracePt t="49959" x="554038" y="4035425"/>
          <p14:tracePt t="49962" x="547688" y="4035425"/>
          <p14:tracePt t="49969" x="541338" y="4035425"/>
          <p14:tracePt t="49978" x="527050" y="4035425"/>
          <p14:tracePt t="49986" x="514350" y="4035425"/>
          <p14:tracePt t="49992" x="506413" y="4035425"/>
          <p14:tracePt t="49999" x="485775" y="4035425"/>
          <p14:tracePt t="50008" x="479425" y="4035425"/>
          <p14:tracePt t="50019" x="473075" y="4035425"/>
          <p14:tracePt t="50097" x="465138" y="4035425"/>
          <p14:tracePt t="50124" x="458788" y="4035425"/>
          <p14:tracePt t="50269" x="458788" y="4041775"/>
          <p14:tracePt t="50282" x="465138" y="4049713"/>
          <p14:tracePt t="50290" x="473075" y="4049713"/>
          <p14:tracePt t="50297" x="479425" y="4056063"/>
          <p14:tracePt t="50306" x="493713" y="4056063"/>
          <p14:tracePt t="50406" x="500063" y="4062413"/>
          <p14:tracePt t="50416" x="506413" y="4062413"/>
          <p14:tracePt t="50424" x="514350" y="4062413"/>
          <p14:tracePt t="50431" x="520700" y="4070350"/>
          <p14:tracePt t="50441" x="541338" y="4070350"/>
          <p14:tracePt t="50447" x="547688" y="4070350"/>
          <p14:tracePt t="50456" x="561975" y="4070350"/>
          <p14:tracePt t="50463" x="582613" y="4083050"/>
          <p14:tracePt t="50469" x="595313" y="4083050"/>
          <p14:tracePt t="50478" x="615950" y="4083050"/>
          <p14:tracePt t="50485" x="630238" y="4083050"/>
          <p14:tracePt t="50494" x="650875" y="4083050"/>
          <p14:tracePt t="50501" x="671513" y="4089400"/>
          <p14:tracePt t="50508" x="684213" y="4089400"/>
          <p14:tracePt t="50517" x="704850" y="4089400"/>
          <p14:tracePt t="50525" x="719138" y="4089400"/>
          <p14:tracePt t="50531" x="739775" y="4089400"/>
          <p14:tracePt t="50540" x="760413" y="4089400"/>
          <p14:tracePt t="50547" x="774700" y="4097338"/>
          <p14:tracePt t="50556" x="781050" y="4097338"/>
          <p14:tracePt t="50571" x="793750" y="4110038"/>
          <p14:tracePt t="50581" x="801688" y="4110038"/>
          <p14:tracePt t="50591" x="808038" y="4117975"/>
          <p14:tracePt t="50597" x="814388" y="4117975"/>
          <p14:tracePt t="50606" x="822325" y="4117975"/>
          <p14:tracePt t="50613" x="822325" y="4124325"/>
          <p14:tracePt t="50621" x="828675" y="4124325"/>
          <p14:tracePt t="50629" x="835025" y="4124325"/>
          <p14:tracePt t="50636" x="849313" y="4130675"/>
          <p14:tracePt t="50645" x="855663" y="4130675"/>
          <p14:tracePt t="50660" x="863600" y="4130675"/>
          <p14:tracePt t="50825" x="869950" y="4130675"/>
          <p14:tracePt t="50840" x="876300" y="4124325"/>
          <p14:tracePt t="50847" x="876300" y="4117975"/>
          <p14:tracePt t="50856" x="884238" y="4103688"/>
          <p14:tracePt t="50863" x="884238" y="4089400"/>
          <p14:tracePt t="50871" x="884238" y="4083050"/>
          <p14:tracePt t="50879" x="890588" y="4062413"/>
          <p14:tracePt t="50887" x="904875" y="4049713"/>
          <p14:tracePt t="50895" x="904875" y="4041775"/>
          <p14:tracePt t="50901" x="904875" y="4021138"/>
          <p14:tracePt t="50909" x="911225" y="4000500"/>
          <p14:tracePt t="50917" x="911225" y="3994150"/>
          <p14:tracePt t="50925" x="911225" y="3987800"/>
          <p14:tracePt t="50933" x="917575" y="3973513"/>
          <p14:tracePt t="50942" x="917575" y="3959225"/>
          <p14:tracePt t="50963" x="931863" y="3946525"/>
          <p14:tracePt t="50971" x="931863" y="3932238"/>
          <p14:tracePt t="50979" x="938213" y="3925888"/>
          <p14:tracePt t="50987" x="944563" y="3905250"/>
          <p14:tracePt t="50995" x="965200" y="3884613"/>
          <p14:tracePt t="51003" x="973138" y="3870325"/>
          <p14:tracePt t="51009" x="979488" y="3857625"/>
          <p14:tracePt t="51017" x="993775" y="3843338"/>
          <p14:tracePt t="51025" x="1000125" y="3836988"/>
          <p14:tracePt t="51033" x="1014413" y="3816350"/>
          <p14:tracePt t="51041" x="1014413" y="3802063"/>
          <p14:tracePt t="51049" x="1020763" y="3795713"/>
          <p14:tracePt t="51055" x="1020763" y="3775075"/>
          <p14:tracePt t="51063" x="1020763" y="3768725"/>
          <p14:tracePt t="51071" x="1020763" y="3760788"/>
          <p14:tracePt t="51087" x="1020763" y="3754438"/>
          <p14:tracePt t="51107" x="1020763" y="3748088"/>
          <p14:tracePt t="51117" x="1020763" y="3733800"/>
          <p14:tracePt t="51129" x="1014413" y="3727450"/>
          <p14:tracePt t="51137" x="1006475" y="3713163"/>
          <p14:tracePt t="51145" x="1000125" y="3706813"/>
          <p14:tracePt t="51153" x="1000125" y="3698875"/>
          <p14:tracePt t="51161" x="979488" y="3686175"/>
          <p14:tracePt t="51175" x="979488" y="3679825"/>
          <p14:tracePt t="52163" x="993775" y="3679825"/>
          <p14:tracePt t="52189" x="993775" y="3686175"/>
          <p14:tracePt t="52201" x="993775" y="3698875"/>
          <p14:tracePt t="52209" x="1000125" y="3698875"/>
          <p14:tracePt t="52217" x="1006475" y="3698875"/>
          <p14:tracePt t="52226" x="1014413" y="3706813"/>
          <p14:tracePt t="52231" x="1027113" y="3706813"/>
          <p14:tracePt t="52241" x="1041400" y="3713163"/>
          <p14:tracePt t="52247" x="1054100" y="3719513"/>
          <p14:tracePt t="52257" x="1074738" y="3719513"/>
          <p14:tracePt t="52263" x="1089025" y="3727450"/>
          <p14:tracePt t="52272" x="1095375" y="3740150"/>
          <p14:tracePt t="52279" x="1109663" y="3748088"/>
          <p14:tracePt t="52285" x="1123950" y="3760788"/>
          <p14:tracePt t="52294" x="1144588" y="3775075"/>
          <p14:tracePt t="52301" x="1150938" y="3781425"/>
          <p14:tracePt t="52309" x="1157288" y="3789363"/>
          <p14:tracePt t="52317" x="1163638" y="3795713"/>
          <p14:tracePt t="52324" x="1171575" y="3802063"/>
          <p14:tracePt t="52333" x="1184275" y="3810000"/>
          <p14:tracePt t="52341" x="1192213" y="3816350"/>
          <p14:tracePt t="52347" x="1192213" y="3829050"/>
          <p14:tracePt t="52356" x="1198563" y="3829050"/>
          <p14:tracePt t="52367" x="1198563" y="3836988"/>
          <p14:tracePt t="52375" x="1204913" y="3836988"/>
          <p14:tracePt t="52383" x="1204913" y="3849688"/>
          <p14:tracePt t="52391" x="1212850" y="3857625"/>
          <p14:tracePt t="52397" x="1219200" y="3878263"/>
          <p14:tracePt t="52407" x="1219200" y="3890963"/>
          <p14:tracePt t="52413" x="1233488" y="3911600"/>
          <p14:tracePt t="52421" x="1233488" y="3932238"/>
          <p14:tracePt t="52429" x="1233488" y="3946525"/>
          <p14:tracePt t="52437" x="1233488" y="3952875"/>
          <p14:tracePt t="52443" x="1239838" y="3959225"/>
          <p14:tracePt t="52457" x="1239838" y="3973513"/>
          <p14:tracePt t="52463" x="1239838" y="3979863"/>
          <p14:tracePt t="52471" x="1239838" y="3987800"/>
          <p14:tracePt t="52479" x="1239838" y="3994150"/>
          <p14:tracePt t="52487" x="1225550" y="4014788"/>
          <p14:tracePt t="52493" x="1225550" y="4021138"/>
          <p14:tracePt t="52501" x="1219200" y="4029075"/>
          <p14:tracePt t="52510" x="1219200" y="4035425"/>
          <p14:tracePt t="52517" x="1212850" y="4049713"/>
          <p14:tracePt t="52526" x="1204913" y="4062413"/>
          <p14:tracePt t="52533" x="1198563" y="4076700"/>
          <p14:tracePt t="52541" x="1198563" y="4097338"/>
          <p14:tracePt t="52547" x="1192213" y="4097338"/>
          <p14:tracePt t="52559" x="1177925" y="4103688"/>
          <p14:tracePt t="52567" x="1171575" y="4103688"/>
          <p14:tracePt t="52583" x="1171575" y="4110038"/>
          <p14:tracePt t="52591" x="1163638" y="4110038"/>
          <p14:tracePt t="52599" x="1150938" y="4117975"/>
          <p14:tracePt t="52607" x="1130300" y="4117975"/>
          <p14:tracePt t="52613" x="1123950" y="4124325"/>
          <p14:tracePt t="52622" x="1109663" y="4124325"/>
          <p14:tracePt t="52629" x="1095375" y="4130675"/>
          <p14:tracePt t="52637" x="1082675" y="4144963"/>
          <p14:tracePt t="52645" x="1062038" y="4144963"/>
          <p14:tracePt t="52651" x="1054100" y="4144963"/>
          <p14:tracePt t="52660" x="1047750" y="4144963"/>
          <p14:tracePt t="52667" x="1035050" y="4144963"/>
          <p14:tracePt t="52676" x="1014413" y="4144963"/>
          <p14:tracePt t="52683" x="1000125" y="4144963"/>
          <p14:tracePt t="52691" x="979488" y="4144963"/>
          <p14:tracePt t="52699" x="958850" y="4144963"/>
          <p14:tracePt t="52707" x="944563" y="4144963"/>
          <p14:tracePt t="52713" x="923925" y="4138613"/>
          <p14:tracePt t="52722" x="911225" y="4138613"/>
          <p14:tracePt t="52729" x="890588" y="4130675"/>
          <p14:tracePt t="52737" x="884238" y="4130675"/>
          <p14:tracePt t="52745" x="876300" y="4124325"/>
          <p14:tracePt t="52753" x="863600" y="4124325"/>
          <p14:tracePt t="52760" x="855663" y="4117975"/>
          <p14:tracePt t="52767" x="849313" y="4117975"/>
          <p14:tracePt t="52776" x="835025" y="4103688"/>
          <p14:tracePt t="52783" x="822325" y="4103688"/>
          <p14:tracePt t="52795" x="814388" y="4103688"/>
          <p14:tracePt t="52808" x="808038" y="4103688"/>
          <p14:tracePt t="52899" x="808038" y="4097338"/>
          <p14:tracePt t="52926" x="801688" y="4089400"/>
          <p14:tracePt t="52965" x="801688" y="4083050"/>
          <p14:tracePt t="52999" x="801688" y="4076700"/>
          <p14:tracePt t="53006" x="801688" y="4070350"/>
          <p14:tracePt t="53023" x="801688" y="4062413"/>
          <p14:tracePt t="53079" x="808038" y="4049713"/>
          <p14:tracePt t="53087" x="814388" y="4049713"/>
          <p14:tracePt t="53095" x="828675" y="4049713"/>
          <p14:tracePt t="53104" x="835025" y="4049713"/>
          <p14:tracePt t="53123" x="842963" y="4041775"/>
          <p14:tracePt t="53130" x="849313" y="4041775"/>
          <p14:tracePt t="53141" x="849313" y="4035425"/>
          <p14:tracePt t="55439" x="855663" y="4035425"/>
          <p14:tracePt t="55451" x="863600" y="4035425"/>
          <p14:tracePt t="55459" x="869950" y="4035425"/>
          <p14:tracePt t="55467" x="884238" y="4035425"/>
          <p14:tracePt t="55476" x="890588" y="4035425"/>
          <p14:tracePt t="57187" x="890588" y="4029075"/>
          <p14:tracePt t="57209" x="890588" y="4021138"/>
          <p14:tracePt t="57337" x="896938" y="4021138"/>
          <p14:tracePt t="58039" x="904875" y="4029075"/>
          <p14:tracePt t="58049" x="911225" y="4035425"/>
          <p14:tracePt t="58061" x="917575" y="4035425"/>
          <p14:tracePt t="58069" x="923925" y="4035425"/>
          <p14:tracePt t="58077" x="944563" y="4035425"/>
          <p14:tracePt t="58085" x="952500" y="4035425"/>
          <p14:tracePt t="58093" x="965200" y="4035425"/>
          <p14:tracePt t="58108" x="985838" y="4035425"/>
          <p14:tracePt t="58115" x="993775" y="4029075"/>
          <p14:tracePt t="58125" x="1006475" y="4029075"/>
          <p14:tracePt t="58131" x="1014413" y="4029075"/>
          <p14:tracePt t="58139" x="1027113" y="4021138"/>
          <p14:tracePt t="58145" x="1035050" y="4021138"/>
          <p14:tracePt t="58155" x="1041400" y="4021138"/>
          <p14:tracePt t="58170" x="1047750" y="4021138"/>
          <p14:tracePt t="58193" x="1054100" y="4021138"/>
          <p14:tracePt t="58201" x="1062038" y="4021138"/>
          <p14:tracePt t="58207" x="1082675" y="4014788"/>
          <p14:tracePt t="58215" x="1095375" y="4014788"/>
          <p14:tracePt t="58222" x="1116013" y="4000500"/>
          <p14:tracePt t="58231" x="1123950" y="3994150"/>
          <p14:tracePt t="58239" x="1144588" y="3979863"/>
          <p14:tracePt t="58247" x="1157288" y="3979863"/>
          <p14:tracePt t="58253" x="1177925" y="3967163"/>
          <p14:tracePt t="58261" x="1184275" y="3959225"/>
          <p14:tracePt t="58269" x="1192213" y="3952875"/>
          <p14:tracePt t="58277" x="1212850" y="3946525"/>
          <p14:tracePt t="58289" x="1212850" y="3940175"/>
          <p14:tracePt t="58297" x="1219200" y="3940175"/>
          <p14:tracePt t="58347" x="1219200" y="3925888"/>
          <p14:tracePt t="58355" x="1219200" y="3919538"/>
          <p14:tracePt t="58381" x="1219200" y="3911600"/>
          <p14:tracePt t="58397" x="1212850" y="3905250"/>
          <p14:tracePt t="58405" x="1212850" y="3898900"/>
          <p14:tracePt t="58411" x="1204913" y="3890963"/>
          <p14:tracePt t="58419" x="1192213" y="3870325"/>
          <p14:tracePt t="58427" x="1184275" y="3863975"/>
          <p14:tracePt t="58435" x="1184275" y="3849688"/>
          <p14:tracePt t="58443" x="1177925" y="3829050"/>
          <p14:tracePt t="58451" x="1177925" y="3822700"/>
          <p14:tracePt t="58459" x="1177925" y="3816350"/>
          <p14:tracePt t="58465" x="1177925" y="3795713"/>
          <p14:tracePt t="58474" x="1177925" y="3789363"/>
          <p14:tracePt t="58547" x="1171575" y="3781425"/>
          <p14:tracePt t="58563" x="1163638" y="3775075"/>
          <p14:tracePt t="58571" x="1163638" y="3768725"/>
          <p14:tracePt t="58577" x="1150938" y="3748088"/>
          <p14:tracePt t="58589" x="1144588" y="3748088"/>
          <p14:tracePt t="58597" x="1144588" y="3740150"/>
          <p14:tracePt t="58609" x="1136650" y="3740150"/>
          <p14:tracePt t="58617" x="1136650" y="3733800"/>
          <p14:tracePt t="58636" x="1130300" y="3733800"/>
          <p14:tracePt t="58651" x="1123950" y="3733800"/>
          <p14:tracePt t="58659" x="1123950" y="3727450"/>
          <p14:tracePt t="58859" x="1116013" y="3727450"/>
          <p14:tracePt t="58871" x="1103313" y="3727450"/>
          <p14:tracePt t="58879" x="1103313" y="3733800"/>
          <p14:tracePt t="58891" x="1103313" y="3740150"/>
          <p14:tracePt t="58901" x="1095375" y="3740150"/>
          <p14:tracePt t="59125" x="1095375" y="3748088"/>
          <p14:tracePt t="59854" x="1116013" y="3733800"/>
          <p14:tracePt t="59861" x="1136650" y="3713163"/>
          <p14:tracePt t="59870" x="1144588" y="3692525"/>
          <p14:tracePt t="59877" x="1150938" y="3692525"/>
          <p14:tracePt t="60532" x="1136650" y="3706813"/>
          <p14:tracePt t="60542" x="1130300" y="3706813"/>
          <p14:tracePt t="60925" x="1130300" y="3713163"/>
          <p14:tracePt t="64245" x="1136650" y="3713163"/>
          <p14:tracePt t="70587" x="1144588" y="3713163"/>
          <p14:tracePt t="70595" x="1266825" y="3733800"/>
          <p14:tracePt t="70604" x="1527175" y="3768725"/>
          <p14:tracePt t="70611" x="1766888" y="3789363"/>
          <p14:tracePt t="70619" x="1993900" y="3789363"/>
          <p14:tracePt t="70625" x="2192338" y="3775075"/>
          <p14:tracePt t="70635" x="2376488" y="3748088"/>
          <p14:tracePt t="70641" x="2520950" y="3719513"/>
          <p14:tracePt t="70650" x="2636838" y="3686175"/>
          <p14:tracePt t="70657" x="2733675" y="3659188"/>
          <p14:tracePt t="70666" x="2808288" y="3638550"/>
          <p14:tracePt t="70674" x="2890838" y="3609975"/>
          <p14:tracePt t="70679" x="2973388" y="3582988"/>
          <p14:tracePt t="70688" x="3082925" y="3541713"/>
          <p14:tracePt t="70695" x="3232150" y="3479800"/>
          <p14:tracePt t="70703" x="3417888" y="3432175"/>
          <p14:tracePt t="70711" x="3622675" y="3398838"/>
          <p14:tracePt t="70718" x="3944938" y="3363913"/>
          <p14:tracePt t="70725" x="4260850" y="3322638"/>
          <p14:tracePt t="70735" x="4541838" y="3281363"/>
          <p14:tracePt t="70741" x="4849813" y="3268663"/>
          <p14:tracePt t="70750" x="5164138" y="3227388"/>
          <p14:tracePt t="70757" x="5376863" y="3192463"/>
          <p14:tracePt t="70765" x="5561013" y="3165475"/>
          <p14:tracePt t="70773" x="5740400" y="3130550"/>
          <p14:tracePt t="70781" x="5924550" y="3117850"/>
          <p14:tracePt t="70788" x="6110288" y="3082925"/>
          <p14:tracePt t="70795" x="6294438" y="3055938"/>
          <p14:tracePt t="70804" x="6403975" y="3028950"/>
          <p14:tracePt t="70811" x="6521450" y="2987675"/>
          <p14:tracePt t="70819" x="6637338" y="2938463"/>
          <p14:tracePt t="70827" x="6746875" y="2911475"/>
          <p14:tracePt t="70835" x="6862763" y="2884488"/>
          <p14:tracePt t="70841" x="6980238" y="2843213"/>
          <p14:tracePt t="70849" x="7089775" y="2808288"/>
          <p14:tracePt t="70858" x="7205663" y="2754313"/>
          <p14:tracePt t="70865" x="7321550" y="2713038"/>
          <p14:tracePt t="70873" x="7439025" y="2686050"/>
          <p14:tracePt t="70881" x="7548563" y="2651125"/>
          <p14:tracePt t="70889" x="7664450" y="2624138"/>
          <p14:tracePt t="70895" x="7759700" y="2597150"/>
          <p14:tracePt t="70903" x="7835900" y="2568575"/>
          <p14:tracePt t="70911" x="7897813" y="2562225"/>
          <p14:tracePt t="70919" x="7945438" y="2535238"/>
          <p14:tracePt t="70927" x="7972425" y="2514600"/>
          <p14:tracePt t="70938" x="8020050" y="2493963"/>
          <p14:tracePt t="70941" x="8034338" y="2473325"/>
          <p14:tracePt t="70949" x="8054975" y="2452688"/>
          <p14:tracePt t="70957" x="8075613" y="2446338"/>
          <p14:tracePt t="70965" x="8075613" y="2432050"/>
          <p14:tracePt t="70973" x="8081963" y="2417763"/>
          <p14:tracePt t="70981" x="8089900" y="2411413"/>
          <p14:tracePt t="70989" x="8089900" y="2405063"/>
          <p14:tracePt t="70995" x="8089900" y="2397125"/>
          <p14:tracePt t="71004" x="8102600" y="2384425"/>
          <p14:tracePt t="71020" x="8108950" y="2370138"/>
          <p14:tracePt t="71027" x="8123238" y="2357438"/>
          <p14:tracePt t="71035" x="8143875" y="2322513"/>
          <p14:tracePt t="71043" x="8164513" y="2301875"/>
          <p14:tracePt t="71050" x="8185150" y="2274888"/>
          <p14:tracePt t="71057" x="8205788" y="2239963"/>
          <p14:tracePt t="71065" x="8226425" y="2212975"/>
          <p14:tracePt t="71073" x="8247063" y="2185988"/>
          <p14:tracePt t="71081" x="8253413" y="2165350"/>
          <p14:tracePt t="71089" x="8267700" y="2144713"/>
          <p14:tracePt t="71095" x="8267700" y="2124075"/>
          <p14:tracePt t="71104" x="8274050" y="2109788"/>
          <p14:tracePt t="71111" x="8274050" y="2089150"/>
          <p14:tracePt t="71119" x="8274050" y="2076450"/>
          <p14:tracePt t="71127" x="8274050" y="2055813"/>
          <p14:tracePt t="71137" x="8274050" y="2041525"/>
          <p14:tracePt t="71143" x="8274050" y="2020888"/>
          <p14:tracePt t="71150" x="8259763" y="2000250"/>
          <p14:tracePt t="71157" x="8247063" y="1979613"/>
          <p14:tracePt t="71165" x="8226425" y="1952625"/>
          <p14:tracePt t="71173" x="8205788" y="1931988"/>
          <p14:tracePt t="71181" x="8185150" y="1911350"/>
          <p14:tracePt t="71189" x="8164513" y="1884363"/>
          <p14:tracePt t="71197" x="8143875" y="1863725"/>
          <p14:tracePt t="71202" x="8123238" y="1843088"/>
          <p14:tracePt t="71210" x="8102600" y="1822450"/>
          <p14:tracePt t="71219" x="8089900" y="1801813"/>
          <p14:tracePt t="71227" x="8069263" y="1781175"/>
          <p14:tracePt t="71234" x="8048625" y="1760538"/>
          <p14:tracePt t="71243" x="8027988" y="1746250"/>
          <p14:tracePt t="71251" x="8007350" y="1727200"/>
          <p14:tracePt t="71257" x="7986713" y="1706563"/>
          <p14:tracePt t="71266" x="7972425" y="1698625"/>
          <p14:tracePt t="71273" x="7951788" y="1677988"/>
          <p14:tracePt t="71281" x="7945438" y="1671638"/>
          <p14:tracePt t="71289" x="7924800" y="1657350"/>
          <p14:tracePt t="71297" x="7910513" y="1657350"/>
          <p14:tracePt t="71305" x="7897813" y="1651000"/>
          <p14:tracePt t="71311" x="7883525" y="1651000"/>
          <p14:tracePt t="71320" x="7862888" y="1644650"/>
          <p14:tracePt t="71327" x="7850188" y="1630363"/>
          <p14:tracePt t="71335" x="7829550" y="1624013"/>
          <p14:tracePt t="71343" x="7808913" y="1617663"/>
          <p14:tracePt t="71351" x="7788275" y="1617663"/>
          <p14:tracePt t="71359" x="7759700" y="1603375"/>
          <p14:tracePt t="71365" x="7732713" y="1603375"/>
          <p14:tracePt t="71373" x="7712075" y="1603375"/>
          <p14:tracePt t="71381" x="7685088" y="1603375"/>
          <p14:tracePt t="71389" x="7643813" y="1597025"/>
          <p14:tracePt t="71397" x="7616825" y="1597025"/>
          <p14:tracePt t="71405" x="7575550" y="1597025"/>
          <p14:tracePt t="71413" x="7554913" y="1597025"/>
          <p14:tracePt t="71420" x="7534275" y="1597025"/>
          <p14:tracePt t="71427" x="7519988" y="1603375"/>
          <p14:tracePt t="71435" x="7499350" y="1617663"/>
          <p14:tracePt t="71443" x="7480300" y="1617663"/>
          <p14:tracePt t="71452" x="7466013" y="1624013"/>
          <p14:tracePt t="71459" x="7445375" y="1636713"/>
          <p14:tracePt t="71465" x="7424738" y="1644650"/>
          <p14:tracePt t="71473" x="7404100" y="1665288"/>
          <p14:tracePt t="71481" x="7389813" y="1671638"/>
          <p14:tracePt t="71489" x="7370763" y="1692275"/>
          <p14:tracePt t="71497" x="7350125" y="1712913"/>
          <p14:tracePt t="71505" x="7329488" y="1719263"/>
          <p14:tracePt t="71513" x="7321550" y="1727200"/>
          <p14:tracePt t="71519" x="7300913" y="1739900"/>
          <p14:tracePt t="71527" x="7294563" y="1754188"/>
          <p14:tracePt t="71535" x="7273925" y="1766888"/>
          <p14:tracePt t="71543" x="7267575" y="1781175"/>
          <p14:tracePt t="71552" x="7246938" y="1801813"/>
          <p14:tracePt t="71559" x="7226300" y="1822450"/>
          <p14:tracePt t="71569" x="7205663" y="1843088"/>
          <p14:tracePt t="71573" x="7191375" y="1863725"/>
          <p14:tracePt t="71581" x="7170738" y="1884363"/>
          <p14:tracePt t="71589" x="7137400" y="1905000"/>
          <p14:tracePt t="71597" x="7096125" y="1925638"/>
          <p14:tracePt t="71607" x="7061200" y="1946275"/>
          <p14:tracePt t="71613" x="7034213" y="1966913"/>
          <p14:tracePt t="71623" x="7000875" y="1987550"/>
          <p14:tracePt t="71627" x="6986588" y="2006600"/>
          <p14:tracePt t="71635" x="6951663" y="2027238"/>
          <p14:tracePt t="71643" x="6931025" y="2041525"/>
          <p14:tracePt t="71652" x="6910388" y="2062163"/>
          <p14:tracePt t="71659" x="6897688" y="2082800"/>
          <p14:tracePt t="71668" x="6862763" y="2103438"/>
          <p14:tracePt t="71675" x="6835775" y="2124075"/>
          <p14:tracePt t="71681" x="6815138" y="2144713"/>
          <p14:tracePt t="71689" x="6794500" y="2165350"/>
          <p14:tracePt t="71697" x="6773863" y="2185988"/>
          <p14:tracePt t="71705" x="6767513" y="2198688"/>
          <p14:tracePt t="71713" x="6753225" y="2219325"/>
          <p14:tracePt t="71722" x="6753225" y="2239963"/>
          <p14:tracePt t="71729" x="6753225" y="2254250"/>
          <p14:tracePt t="71735" x="6753225" y="2274888"/>
          <p14:tracePt t="71743" x="6753225" y="2287588"/>
          <p14:tracePt t="71751" x="6753225" y="2308225"/>
          <p14:tracePt t="71759" x="6753225" y="2328863"/>
          <p14:tracePt t="71768" x="6761163" y="2343150"/>
          <p14:tracePt t="71775" x="6767513" y="2363788"/>
          <p14:tracePt t="71781" x="6788150" y="2384425"/>
          <p14:tracePt t="71789" x="6808788" y="2405063"/>
          <p14:tracePt t="71797" x="6829425" y="2425700"/>
          <p14:tracePt t="71805" x="6842125" y="2438400"/>
          <p14:tracePt t="71813" x="6862763" y="2459038"/>
          <p14:tracePt t="71821" x="6883400" y="2479675"/>
          <p14:tracePt t="71829" x="6904038" y="2487613"/>
          <p14:tracePt t="71835" x="6924675" y="2508250"/>
          <p14:tracePt t="71843" x="6945313" y="2527300"/>
          <p14:tracePt t="71852" x="6951663" y="2535238"/>
          <p14:tracePt t="71859" x="6959600" y="2541588"/>
          <p14:tracePt t="71868" x="6972300" y="2555875"/>
          <p14:tracePt t="71875" x="6992938" y="2555875"/>
          <p14:tracePt t="71885" x="7000875" y="2562225"/>
          <p14:tracePt t="71889" x="7013575" y="2562225"/>
          <p14:tracePt t="71897" x="7034213" y="2562225"/>
          <p14:tracePt t="71905" x="7054850" y="2562225"/>
          <p14:tracePt t="71913" x="7069138" y="2555875"/>
          <p14:tracePt t="71921" x="7089775" y="2555875"/>
          <p14:tracePt t="71929" x="7110413" y="2547938"/>
          <p14:tracePt t="71938" x="7123113" y="2541588"/>
          <p14:tracePt t="71943" x="7143750" y="2520950"/>
          <p14:tracePt t="71952" x="7164388" y="2508250"/>
          <p14:tracePt t="71959" x="7185025" y="2500313"/>
          <p14:tracePt t="71971" x="7199313" y="2493963"/>
          <p14:tracePt t="71975" x="7205663" y="2493963"/>
          <p14:tracePt t="71987" x="7226300" y="2487613"/>
          <p14:tracePt t="71991" x="7246938" y="2466975"/>
          <p14:tracePt t="71997" x="7253288" y="2459038"/>
          <p14:tracePt t="72005" x="7273925" y="2438400"/>
          <p14:tracePt t="72013" x="7280275" y="2432050"/>
          <p14:tracePt t="72022" x="7294563" y="2425700"/>
          <p14:tracePt t="72029" x="7315200" y="2411413"/>
          <p14:tracePt t="72038" x="7335838" y="2405063"/>
          <p14:tracePt t="72045" x="7350125" y="2384425"/>
          <p14:tracePt t="72051" x="7370763" y="2363788"/>
          <p14:tracePt t="72059" x="7404100" y="2343150"/>
          <p14:tracePt t="72068" x="7424738" y="2322513"/>
          <p14:tracePt t="72075" x="7439025" y="2316163"/>
          <p14:tracePt t="72084" x="7459663" y="2308225"/>
          <p14:tracePt t="72091" x="7480300" y="2287588"/>
          <p14:tracePt t="72100" x="7499350" y="2266950"/>
          <p14:tracePt t="72105" x="7519988" y="2247900"/>
          <p14:tracePt t="72113" x="7534275" y="2239963"/>
          <p14:tracePt t="72123" x="7554913" y="2227263"/>
          <p14:tracePt t="72129" x="7575550" y="2206625"/>
          <p14:tracePt t="72138" x="7596188" y="2198688"/>
          <p14:tracePt t="72145" x="7602538" y="2192338"/>
          <p14:tracePt t="72152" x="7616825" y="2192338"/>
          <p14:tracePt t="72159" x="7623175" y="2185988"/>
          <p14:tracePt t="72168" x="7637463" y="2178050"/>
          <p14:tracePt t="72175" x="7643813" y="2157413"/>
          <p14:tracePt t="72184" x="7664450" y="2136775"/>
          <p14:tracePt t="72191" x="7670800" y="2124075"/>
          <p14:tracePt t="72202" x="7670800" y="2103438"/>
          <p14:tracePt t="72207" x="7670800" y="2082800"/>
          <p14:tracePt t="72213" x="7670800" y="2076450"/>
          <p14:tracePt t="72221" x="7670800" y="2068513"/>
          <p14:tracePt t="72229" x="7670800" y="2055813"/>
          <p14:tracePt t="72237" x="7658100" y="2035175"/>
          <p14:tracePt t="72245" x="7650163" y="2014538"/>
          <p14:tracePt t="72253" x="7650163" y="2000250"/>
          <p14:tracePt t="72259" x="7637463" y="1979613"/>
          <p14:tracePt t="72268" x="7629525" y="1973263"/>
          <p14:tracePt t="72275" x="7623175" y="1952625"/>
          <p14:tracePt t="72284" x="7616825" y="1946275"/>
          <p14:tracePt t="72291" x="7596188" y="1931988"/>
          <p14:tracePt t="72301" x="7596188" y="1911350"/>
          <p14:tracePt t="72307" x="7589838" y="1890713"/>
          <p14:tracePt t="72313" x="7581900" y="1876425"/>
          <p14:tracePt t="72321" x="7581900" y="1857375"/>
          <p14:tracePt t="72329" x="7569200" y="1849438"/>
          <p14:tracePt t="72337" x="7554913" y="1843088"/>
          <p14:tracePt t="72345" x="7534275" y="1843088"/>
          <p14:tracePt t="72354" x="7527925" y="1828800"/>
          <p14:tracePt t="72361" x="7513638" y="1828800"/>
          <p14:tracePt t="72367" x="7493000" y="1828800"/>
          <p14:tracePt t="72376" x="7480300" y="1828800"/>
          <p14:tracePt t="72385" x="7459663" y="1828800"/>
          <p14:tracePt t="72391" x="7431088" y="1828800"/>
          <p14:tracePt t="72401" x="7389813" y="1828800"/>
          <p14:tracePt t="72407" x="7362825" y="1828800"/>
          <p14:tracePt t="72413" x="7321550" y="1828800"/>
          <p14:tracePt t="72421" x="7288213" y="1828800"/>
          <p14:tracePt t="72429" x="7259638" y="1828800"/>
          <p14:tracePt t="72437" x="7232650" y="1828800"/>
          <p14:tracePt t="72445" x="7212013" y="1828800"/>
          <p14:tracePt t="72453" x="7199313" y="1836738"/>
          <p14:tracePt t="72461" x="7164388" y="1836738"/>
          <p14:tracePt t="72468" x="7150100" y="1843088"/>
          <p14:tracePt t="72475" x="7131050" y="1857375"/>
          <p14:tracePt t="72485" x="7110413" y="1870075"/>
          <p14:tracePt t="72491" x="7089775" y="1890713"/>
          <p14:tracePt t="72501" x="7061200" y="1911350"/>
          <p14:tracePt t="72507" x="7027863" y="1931988"/>
          <p14:tracePt t="72516" x="7000875" y="1952625"/>
          <p14:tracePt t="72521" x="6980238" y="1973263"/>
          <p14:tracePt t="72529" x="6959600" y="1993900"/>
          <p14:tracePt t="72538" x="6938963" y="2014538"/>
          <p14:tracePt t="72545" x="6918325" y="2035175"/>
          <p14:tracePt t="72553" x="6897688" y="2047875"/>
          <p14:tracePt t="72561" x="6883400" y="2068513"/>
          <p14:tracePt t="72569" x="6862763" y="2089150"/>
          <p14:tracePt t="72575" x="6842125" y="2109788"/>
          <p14:tracePt t="72585" x="6835775" y="2130425"/>
          <p14:tracePt t="72591" x="6815138" y="2151063"/>
          <p14:tracePt t="72601" x="6794500" y="2165350"/>
          <p14:tracePt t="72607" x="6773863" y="2198688"/>
          <p14:tracePt t="72615" x="6753225" y="2219325"/>
          <p14:tracePt t="72623" x="6732588" y="2239963"/>
          <p14:tracePt t="72630" x="6711950" y="2254250"/>
          <p14:tracePt t="72637" x="6705600" y="2274888"/>
          <p14:tracePt t="72645" x="6699250" y="2295525"/>
          <p14:tracePt t="72654" x="6684963" y="2301875"/>
          <p14:tracePt t="72661" x="6684963" y="2316163"/>
          <p14:tracePt t="72669" x="6684963" y="2328863"/>
          <p14:tracePt t="72677" x="6684963" y="2343150"/>
          <p14:tracePt t="72685" x="6684963" y="2349500"/>
          <p14:tracePt t="72691" x="6684963" y="2370138"/>
          <p14:tracePt t="72702" x="6684963" y="2378075"/>
          <p14:tracePt t="72707" x="6684963" y="2390775"/>
          <p14:tracePt t="72715" x="6684963" y="2397125"/>
          <p14:tracePt t="72723" x="6691313" y="2417763"/>
          <p14:tracePt t="72731" x="6691313" y="2425700"/>
          <p14:tracePt t="72737" x="6699250" y="2432050"/>
          <p14:tracePt t="72745" x="6699250" y="2438400"/>
          <p14:tracePt t="72754" x="6705600" y="2438400"/>
          <p14:tracePt t="72777" x="6711950" y="2446338"/>
          <p14:tracePt t="72950" x="6719888" y="2446338"/>
          <p14:tracePt t="72965" x="6719888" y="2452688"/>
          <p14:tracePt t="72973" x="6726238" y="2466975"/>
          <p14:tracePt t="72982" x="6740525" y="2473325"/>
          <p14:tracePt t="72989" x="6753225" y="2487613"/>
          <p14:tracePt t="72997" x="6761163" y="2493963"/>
          <p14:tracePt t="73004" x="6780213" y="2508250"/>
          <p14:tracePt t="73011" x="6794500" y="2514600"/>
          <p14:tracePt t="73019" x="6815138" y="2535238"/>
          <p14:tracePt t="73027" x="6821488" y="2541588"/>
          <p14:tracePt t="73035" x="6842125" y="2547938"/>
          <p14:tracePt t="73043" x="6850063" y="2568575"/>
          <p14:tracePt t="73051" x="6856413" y="2576513"/>
          <p14:tracePt t="73057" x="6870700" y="2582863"/>
          <p14:tracePt t="73065" x="6870700" y="2589213"/>
          <p14:tracePt t="73073" x="6883400" y="2603500"/>
          <p14:tracePt t="73082" x="6889750" y="2603500"/>
          <p14:tracePt t="73089" x="6897688" y="2609850"/>
          <p14:tracePt t="73097" x="6897688" y="2617788"/>
          <p14:tracePt t="73105" x="6904038" y="2617788"/>
          <p14:tracePt t="73111" x="6918325" y="2624138"/>
          <p14:tracePt t="73120" x="6924675" y="2624138"/>
          <p14:tracePt t="73127" x="6938963" y="2624138"/>
          <p14:tracePt t="73135" x="6945313" y="2624138"/>
          <p14:tracePt t="73143" x="6965950" y="2624138"/>
          <p14:tracePt t="73151" x="6972300" y="2624138"/>
          <p14:tracePt t="73157" x="6986588" y="2624138"/>
          <p14:tracePt t="73166" x="7007225" y="2624138"/>
          <p14:tracePt t="73173" x="7013575" y="2624138"/>
          <p14:tracePt t="73182" x="7027863" y="2624138"/>
          <p14:tracePt t="73189" x="7040563" y="2624138"/>
          <p14:tracePt t="73197" x="7054850" y="2624138"/>
          <p14:tracePt t="73207" x="7061200" y="2617788"/>
          <p14:tracePt t="73215" x="7069138" y="2617788"/>
          <p14:tracePt t="73223" x="7089775" y="2609850"/>
          <p14:tracePt t="73232" x="7096125" y="2597150"/>
          <p14:tracePt t="73239" x="7110413" y="2589213"/>
          <p14:tracePt t="73251" x="7110413" y="2582863"/>
          <p14:tracePt t="73259" x="7123113" y="2582863"/>
          <p14:tracePt t="73347" x="7131050" y="2576513"/>
          <p14:tracePt t="73593" x="7131050" y="2568575"/>
          <p14:tracePt t="73605" x="7131050" y="2562225"/>
          <p14:tracePt t="73614" x="7116763" y="2555875"/>
          <p14:tracePt t="73621" x="7102475" y="2541588"/>
          <p14:tracePt t="73629" x="7096125" y="2541588"/>
          <p14:tracePt t="73635" x="7075488" y="2535238"/>
          <p14:tracePt t="73643" x="7061200" y="2535238"/>
          <p14:tracePt t="73651" x="7019925" y="2535238"/>
          <p14:tracePt t="73659" x="6980238" y="2541588"/>
          <p14:tracePt t="73668" x="6918325" y="2562225"/>
          <p14:tracePt t="73675" x="6870700" y="2576513"/>
          <p14:tracePt t="73684" x="6829425" y="2597150"/>
          <p14:tracePt t="73689" x="6794500" y="2617788"/>
          <p14:tracePt t="73697" x="6773863" y="2638425"/>
          <p14:tracePt t="73705" x="6761163" y="2657475"/>
          <p14:tracePt t="73713" x="6740525" y="2665413"/>
          <p14:tracePt t="73722" x="6732588" y="2671763"/>
          <p14:tracePt t="73729" x="6732588" y="2678113"/>
          <p14:tracePt t="73771" x="6732588" y="2686050"/>
          <p14:tracePt t="73779" x="6746875" y="2698750"/>
          <p14:tracePt t="73787" x="6753225" y="2706688"/>
          <p14:tracePt t="73795" x="6773863" y="2713038"/>
          <p14:tracePt t="73802" x="6794500" y="2719388"/>
          <p14:tracePt t="73809" x="6808788" y="2733675"/>
          <p14:tracePt t="73818" x="6829425" y="2733675"/>
          <p14:tracePt t="73825" x="6850063" y="2740025"/>
          <p14:tracePt t="73834" x="6862763" y="2754313"/>
          <p14:tracePt t="73841" x="6904038" y="2754313"/>
          <p14:tracePt t="73851" x="6945313" y="2754313"/>
          <p14:tracePt t="73855" x="6986588" y="2754313"/>
          <p14:tracePt t="73864" x="7007225" y="2754313"/>
          <p14:tracePt t="73871" x="7027863" y="2754313"/>
          <p14:tracePt t="73879" x="7040563" y="2754313"/>
          <p14:tracePt t="73887" x="7061200" y="2747963"/>
          <p14:tracePt t="73895" x="7081838" y="2740025"/>
          <p14:tracePt t="73901" x="7096125" y="2719388"/>
          <p14:tracePt t="73909" x="7116763" y="2698750"/>
          <p14:tracePt t="73918" x="7137400" y="2692400"/>
          <p14:tracePt t="73925" x="7158038" y="2671763"/>
          <p14:tracePt t="73935" x="7178675" y="2651125"/>
          <p14:tracePt t="73953" x="7212013" y="2609850"/>
          <p14:tracePt t="73957" x="7232650" y="2597150"/>
          <p14:tracePt t="73963" x="7253288" y="2576513"/>
          <p14:tracePt t="73973" x="7273925" y="2555875"/>
          <p14:tracePt t="73979" x="7294563" y="2535238"/>
          <p14:tracePt t="73988" x="7315200" y="2514600"/>
          <p14:tracePt t="73995" x="7329488" y="2493963"/>
          <p14:tracePt t="74004" x="7342188" y="2487613"/>
          <p14:tracePt t="74009" x="7356475" y="2473325"/>
          <p14:tracePt t="74018" x="7377113" y="2452688"/>
          <p14:tracePt t="74026" x="7397750" y="2432050"/>
          <p14:tracePt t="74034" x="7418388" y="2411413"/>
          <p14:tracePt t="74041" x="7445375" y="2390775"/>
          <p14:tracePt t="74052" x="7480300" y="2370138"/>
          <p14:tracePt t="74057" x="7507288" y="2349500"/>
          <p14:tracePt t="74064" x="7527925" y="2328863"/>
          <p14:tracePt t="74073" x="7548563" y="2308225"/>
          <p14:tracePt t="74079" x="7554913" y="2295525"/>
          <p14:tracePt t="74088" x="7575550" y="2274888"/>
          <p14:tracePt t="74096" x="7596188" y="2254250"/>
          <p14:tracePt t="74104" x="7602538" y="2233613"/>
          <p14:tracePt t="74114" x="7610475" y="2233613"/>
          <p14:tracePt t="74123" x="7623175" y="2227263"/>
          <p14:tracePt t="74129" x="7629525" y="2212975"/>
          <p14:tracePt t="74137" x="7650163" y="2192338"/>
          <p14:tracePt t="74145" x="7658100" y="2171700"/>
          <p14:tracePt t="74154" x="7678738" y="2151063"/>
          <p14:tracePt t="74161" x="7699375" y="2130425"/>
          <p14:tracePt t="74167" x="7705725" y="2117725"/>
          <p14:tracePt t="74175" x="7712075" y="2103438"/>
          <p14:tracePt t="74184" x="7732713" y="2097088"/>
          <p14:tracePt t="74191" x="7753350" y="2076450"/>
          <p14:tracePt t="74201" x="7767638" y="2055813"/>
          <p14:tracePt t="74207" x="7788275" y="2047875"/>
          <p14:tracePt t="74217" x="7808913" y="2041525"/>
          <p14:tracePt t="74221" x="7829550" y="2027238"/>
          <p14:tracePt t="74229" x="7842250" y="2020888"/>
          <p14:tracePt t="74238" x="7862888" y="2014538"/>
          <p14:tracePt t="74245" x="7869238" y="2014538"/>
          <p14:tracePt t="74254" x="7889875" y="2000250"/>
          <p14:tracePt t="74261" x="7897813" y="1993900"/>
          <p14:tracePt t="74269" x="7904163" y="1987550"/>
          <p14:tracePt t="74279" x="7910513" y="1979613"/>
          <p14:tracePt t="74287" x="7918450" y="1973263"/>
          <p14:tracePt t="74295" x="7918450" y="1966913"/>
          <p14:tracePt t="74304" x="7918450" y="1958975"/>
          <p14:tracePt t="74311" x="7918450" y="1946275"/>
          <p14:tracePt t="74320" x="7924800" y="1946275"/>
          <p14:tracePt t="74367" x="7939088" y="1938338"/>
          <p14:tracePt t="74374" x="7945438" y="1938338"/>
          <p14:tracePt t="74379" x="7945438" y="1931988"/>
          <p14:tracePt t="74387" x="7959725" y="1925638"/>
          <p14:tracePt t="74395" x="7966075" y="1917700"/>
          <p14:tracePt t="74403" x="7986713" y="1911350"/>
          <p14:tracePt t="74411" x="8007350" y="1897063"/>
          <p14:tracePt t="74419" x="8020050" y="1876425"/>
          <p14:tracePt t="74425" x="8040688" y="1870075"/>
          <p14:tracePt t="74434" x="8069263" y="1870075"/>
          <p14:tracePt t="74441" x="8089900" y="1863725"/>
          <p14:tracePt t="74451" x="8108950" y="1849438"/>
          <p14:tracePt t="74457" x="8129588" y="1843088"/>
          <p14:tracePt t="74468" x="8143875" y="1843088"/>
          <p14:tracePt t="74473" x="8164513" y="1828800"/>
          <p14:tracePt t="74479" x="8170863" y="1828800"/>
          <p14:tracePt t="74487" x="8178800" y="1828800"/>
          <p14:tracePt t="74495" x="8185150" y="1828800"/>
          <p14:tracePt t="74503" x="8191500" y="1822450"/>
          <p14:tracePt t="74511" x="8205788" y="1822450"/>
          <p14:tracePt t="74519" x="8220075" y="1822450"/>
          <p14:tracePt t="74527" x="8226425" y="1822450"/>
          <p14:tracePt t="74537" x="8232775" y="1822450"/>
          <p14:tracePt t="74546" x="8239125" y="1816100"/>
          <p14:tracePt t="74553" x="8259763" y="1816100"/>
          <p14:tracePt t="74561" x="8267700" y="1816100"/>
          <p14:tracePt t="74570" x="8280400" y="1816100"/>
          <p14:tracePt t="74582" x="8294688" y="1816100"/>
          <p14:tracePt t="74601" x="8301038" y="1816100"/>
          <p14:tracePt t="74607" x="8308975" y="1816100"/>
          <p14:tracePt t="74627" x="8308975" y="1822450"/>
          <p14:tracePt t="74935" x="8288338" y="1828800"/>
          <p14:tracePt t="74943" x="8267700" y="1836738"/>
          <p14:tracePt t="74951" x="8253413" y="1843088"/>
          <p14:tracePt t="74968" x="8212138" y="1857375"/>
          <p14:tracePt t="74974" x="8199438" y="1863725"/>
          <p14:tracePt t="74982" x="8191500" y="1870075"/>
          <p14:tracePt t="74997" x="8178800" y="1876425"/>
          <p14:tracePt t="75043" x="8170863" y="1876425"/>
          <p14:tracePt t="75081" x="8170863" y="1884363"/>
          <p14:tracePt t="75131" x="8164513" y="1884363"/>
          <p14:tracePt t="75143" x="8158163" y="1884363"/>
          <p14:tracePt t="75163" x="8150225" y="1884363"/>
          <p14:tracePt t="75173" x="8143875" y="1884363"/>
          <p14:tracePt t="75185" x="8137525" y="1897063"/>
          <p14:tracePt t="75193" x="8116888" y="1897063"/>
          <p14:tracePt t="75201" x="8108950" y="1897063"/>
          <p14:tracePt t="75209" x="8102600" y="1905000"/>
          <p14:tracePt t="75218" x="8081963" y="1911350"/>
          <p14:tracePt t="75223" x="8075613" y="1911350"/>
          <p14:tracePt t="75232" x="8061325" y="1917700"/>
          <p14:tracePt t="75239" x="8061325" y="1925638"/>
          <p14:tracePt t="75247" x="8054975" y="1925638"/>
          <p14:tracePt t="75255" x="8040688" y="1925638"/>
          <p14:tracePt t="75317" x="8034338" y="1938338"/>
          <p14:tracePt t="75330" x="8027988" y="1946275"/>
          <p14:tracePt t="75336" x="8020050" y="1952625"/>
          <p14:tracePt t="75343" x="8007350" y="1966913"/>
          <p14:tracePt t="75351" x="7986713" y="1979613"/>
          <p14:tracePt t="75359" x="7966075" y="2000250"/>
          <p14:tracePt t="75368" x="7931150" y="2020888"/>
          <p14:tracePt t="75375" x="7889875" y="2041525"/>
          <p14:tracePt t="75384" x="7815263" y="2068513"/>
          <p14:tracePt t="75389" x="7747000" y="2089150"/>
          <p14:tracePt t="75397" x="7685088" y="2117725"/>
          <p14:tracePt t="75406" x="7610475" y="2144713"/>
          <p14:tracePt t="75413" x="7548563" y="2151063"/>
          <p14:tracePt t="75423" x="7472363" y="2178050"/>
          <p14:tracePt t="75429" x="7389813" y="2192338"/>
          <p14:tracePt t="75435" x="7329488" y="2219325"/>
          <p14:tracePt t="75443" x="7273925" y="2219325"/>
          <p14:tracePt t="75451" x="7246938" y="2227263"/>
          <p14:tracePt t="75459" x="7212013" y="2239963"/>
          <p14:tracePt t="75468" x="7199313" y="2247900"/>
          <p14:tracePt t="75475" x="7178675" y="2247900"/>
          <p14:tracePt t="75484" x="7164388" y="2247900"/>
          <p14:tracePt t="75489" x="7150100" y="2247900"/>
          <p14:tracePt t="75497" x="7143750" y="2254250"/>
          <p14:tracePt t="75505" x="7131050" y="2260600"/>
          <p14:tracePt t="75514" x="7110413" y="2281238"/>
          <p14:tracePt t="75521" x="7069138" y="2301875"/>
          <p14:tracePt t="75529" x="7019925" y="2328863"/>
          <p14:tracePt t="75538" x="6959600" y="2349500"/>
          <p14:tracePt t="75543" x="6877050" y="2378075"/>
          <p14:tracePt t="75551" x="6800850" y="2405063"/>
          <p14:tracePt t="75559" x="6740525" y="2432050"/>
          <p14:tracePt t="75568" x="6678613" y="2438400"/>
          <p14:tracePt t="75575" x="6616700" y="2452688"/>
          <p14:tracePt t="75584" x="6575425" y="2452688"/>
          <p14:tracePt t="75591" x="6548438" y="2466975"/>
          <p14:tracePt t="75597" x="6521450" y="2466975"/>
          <p14:tracePt t="75605" x="6486525" y="2473325"/>
          <p14:tracePt t="75614" x="6472238" y="2479675"/>
          <p14:tracePt t="75621" x="6451600" y="2493963"/>
          <p14:tracePt t="75629" x="6430963" y="2514600"/>
          <p14:tracePt t="75637" x="6410325" y="2520950"/>
          <p14:tracePt t="75643" x="6397625" y="2541588"/>
          <p14:tracePt t="75651" x="6376988" y="2547938"/>
          <p14:tracePt t="75659" x="6356350" y="2568575"/>
          <p14:tracePt t="75668" x="6350000" y="2568575"/>
          <p14:tracePt t="75684" x="6350000" y="2576513"/>
          <p14:tracePt t="75764" x="6350000" y="2568575"/>
          <p14:tracePt t="75776" x="6356350" y="2562225"/>
          <p14:tracePt t="75784" x="6362700" y="2555875"/>
          <p14:tracePt t="75791" x="6362700" y="2547938"/>
          <p14:tracePt t="75800" x="6370638" y="2535238"/>
          <p14:tracePt t="75805" x="6376988" y="2535238"/>
          <p14:tracePt t="75814" x="6397625" y="2527300"/>
          <p14:tracePt t="75821" x="6403975" y="2520950"/>
          <p14:tracePt t="75838" x="6410325" y="2520950"/>
          <p14:tracePt t="75845" x="6418263" y="2514600"/>
          <p14:tracePt t="75853" x="6438900" y="2514600"/>
          <p14:tracePt t="75859" x="6459538" y="2508250"/>
          <p14:tracePt t="75868" x="6472238" y="2508250"/>
          <p14:tracePt t="75875" x="6513513" y="2493963"/>
          <p14:tracePt t="75884" x="6554788" y="2479675"/>
          <p14:tracePt t="75891" x="6616700" y="2473325"/>
          <p14:tracePt t="75900" x="6691313" y="2459038"/>
          <p14:tracePt t="75908" x="6767513" y="2459038"/>
          <p14:tracePt t="75913" x="6842125" y="2446338"/>
          <p14:tracePt t="75921" x="6924675" y="2432050"/>
          <p14:tracePt t="75929" x="7000875" y="2405063"/>
          <p14:tracePt t="75937" x="7081838" y="2378075"/>
          <p14:tracePt t="75945" x="7110413" y="2370138"/>
          <p14:tracePt t="75955" x="7116763" y="2370138"/>
          <p14:tracePt t="75968" x="7137400" y="2363788"/>
          <p14:tracePt t="76045" x="7123113" y="2363788"/>
          <p14:tracePt t="76053" x="7110413" y="2370138"/>
          <p14:tracePt t="76062" x="7089775" y="2378075"/>
          <p14:tracePt t="76071" x="7069138" y="2390775"/>
          <p14:tracePt t="76075" x="7054850" y="2411413"/>
          <p14:tracePt t="76084" x="7040563" y="2417763"/>
          <p14:tracePt t="76091" x="7027863" y="2425700"/>
          <p14:tracePt t="76105" x="7019925" y="2425700"/>
          <p14:tracePt t="76111" x="7019925" y="2432050"/>
          <p14:tracePt t="76121" x="7013575" y="2432050"/>
          <p14:tracePt t="76223" x="7019925" y="2432050"/>
          <p14:tracePt t="76232" x="7027863" y="2432050"/>
          <p14:tracePt t="76238" x="7034213" y="2425700"/>
          <p14:tracePt t="76245" x="7040563" y="2417763"/>
          <p14:tracePt t="76299" x="7034213" y="2417763"/>
          <p14:tracePt t="76312" x="7027863" y="2417763"/>
          <p14:tracePt t="76320" x="7027863" y="2425700"/>
          <p14:tracePt t="76333" x="7027863" y="2432050"/>
          <p14:tracePt t="84145" x="7034213" y="2425700"/>
          <p14:tracePt t="89899" x="7027863" y="2425700"/>
          <p14:tracePt t="89912" x="7019925" y="2425700"/>
          <p14:tracePt t="89920" x="7013575" y="2425700"/>
          <p14:tracePt t="89991" x="7013575" y="2417763"/>
          <p14:tracePt t="90003" x="7007225" y="2417763"/>
          <p14:tracePt t="90011" x="6992938" y="2417763"/>
          <p14:tracePt t="90017" x="6980238" y="2417763"/>
          <p14:tracePt t="90025" x="6972300" y="2417763"/>
          <p14:tracePt t="90033" x="6951663" y="2425700"/>
          <p14:tracePt t="90041" x="6938963" y="2438400"/>
          <p14:tracePt t="90049" x="6918325" y="2446338"/>
          <p14:tracePt t="90056" x="6897688" y="2466975"/>
          <p14:tracePt t="90065" x="6856413" y="2487613"/>
          <p14:tracePt t="90070" x="6788150" y="2527300"/>
          <p14:tracePt t="90078" x="6711950" y="2547938"/>
          <p14:tracePt t="90087" x="6610350" y="2609850"/>
          <p14:tracePt t="90095" x="6513513" y="2665413"/>
          <p14:tracePt t="90103" x="6315075" y="2768600"/>
          <p14:tracePt t="90113" x="5986463" y="2938463"/>
          <p14:tracePt t="90119" x="5595938" y="3124200"/>
          <p14:tracePt t="90125" x="5253038" y="3254375"/>
          <p14:tracePt t="90133" x="4972050" y="3370263"/>
          <p14:tracePt t="90141" x="4672013" y="3473450"/>
          <p14:tracePt t="90149" x="4486275" y="3521075"/>
          <p14:tracePt t="90157" x="4370388" y="3549650"/>
          <p14:tracePt t="90165" x="4260850" y="3576638"/>
          <p14:tracePt t="90173" x="4164013" y="3589338"/>
          <p14:tracePt t="90179" x="4089400" y="3589338"/>
          <p14:tracePt t="90187" x="4033838" y="3589338"/>
          <p14:tracePt t="90196" x="4006850" y="3582988"/>
          <p14:tracePt t="90203" x="3986213" y="3576638"/>
          <p14:tracePt t="90212" x="3965575" y="3556000"/>
          <p14:tracePt t="90219" x="3944938" y="3549650"/>
          <p14:tracePt t="90225" x="3924300" y="3529013"/>
          <p14:tracePt t="90233" x="3911600" y="3521075"/>
          <p14:tracePt t="90241" x="3890963" y="3500438"/>
          <p14:tracePt t="90249" x="3870325" y="3479800"/>
          <p14:tracePt t="90257" x="3835400" y="3459163"/>
          <p14:tracePt t="90265" x="3794125" y="3446463"/>
          <p14:tracePt t="90273" x="3752850" y="3425825"/>
          <p14:tracePt t="90279" x="3705225" y="3405188"/>
          <p14:tracePt t="90287" x="3678238" y="3390900"/>
          <p14:tracePt t="90295" x="3657600" y="3384550"/>
          <p14:tracePt t="90303" x="3636963" y="3384550"/>
          <p14:tracePt t="90313" x="3622675" y="3384550"/>
          <p14:tracePt t="90319" x="3616325" y="3384550"/>
          <p14:tracePt t="90328" x="3595688" y="3384550"/>
          <p14:tracePt t="90333" x="3582988" y="3384550"/>
          <p14:tracePt t="90341" x="3562350" y="3384550"/>
          <p14:tracePt t="90349" x="3548063" y="3384550"/>
          <p14:tracePt t="90357" x="3513138" y="3384550"/>
          <p14:tracePt t="90365" x="3473450" y="3384550"/>
          <p14:tracePt t="90373" x="3459163" y="3384550"/>
          <p14:tracePt t="90381" x="3438525" y="3384550"/>
          <p14:tracePt t="90387" x="3397250" y="3384550"/>
          <p14:tracePt t="90396" x="3370263" y="3384550"/>
          <p14:tracePt t="90403" x="3335338" y="3384550"/>
          <p14:tracePt t="90411" x="3322638" y="3378200"/>
          <p14:tracePt t="90419" x="3314700" y="3363913"/>
          <p14:tracePt t="90428" x="3302000" y="3363913"/>
          <p14:tracePt t="90673" x="3302000" y="3357563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26DD9-712B-EAB5-53F5-A87B30B9D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0597A6A-908D-4874-5CA0-7DC1D8C6F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308" y="438578"/>
            <a:ext cx="7262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it-IT" sz="2000" u="none">
                <a:latin typeface="+mj-lt"/>
              </a:rPr>
              <a:t>Distinct types of debris flows (DF1 – DF2) </a:t>
            </a:r>
            <a:endParaRPr lang="it-IT" sz="2000" u="none" dirty="0">
              <a:latin typeface="+mj-lt"/>
            </a:endParaRPr>
          </a:p>
        </p:txBody>
      </p:sp>
      <p:pic>
        <p:nvPicPr>
          <p:cNvPr id="3" name="Immagine 2" descr="Immagine che contiene albero, schermata, paesaggio, aria aperta&#10;&#10;Descrizione generata automaticamente">
            <a:extLst>
              <a:ext uri="{FF2B5EF4-FFF2-40B4-BE49-F238E27FC236}">
                <a16:creationId xmlns:a16="http://schemas.microsoft.com/office/drawing/2014/main" id="{26EA4CB5-E8AC-44C9-848E-3AD75A223C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56" y="1340768"/>
            <a:ext cx="6048672" cy="49296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485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99"/>
    </mc:Choice>
    <mc:Fallback xmlns="">
      <p:transition spd="slow" advTm="90799"/>
    </mc:Fallback>
  </mc:AlternateContent>
  <p:extLst>
    <p:ext uri="{3A86A75C-4F4B-4683-9AE1-C65F6400EC91}">
      <p14:laserTraceLst xmlns:p14="http://schemas.microsoft.com/office/powerpoint/2010/main">
        <p14:tracePtLst>
          <p14:tracePt t="1597" x="2643188" y="1316038"/>
          <p14:tracePt t="1609" x="2651125" y="1316038"/>
          <p14:tracePt t="1617" x="2713038" y="1336675"/>
          <p14:tracePt t="1625" x="2794000" y="1363663"/>
          <p14:tracePt t="1633" x="2835275" y="1384300"/>
          <p14:tracePt t="1640" x="2855913" y="1404938"/>
          <p14:tracePt t="1647" x="2863850" y="1425575"/>
          <p14:tracePt t="1656" x="2876550" y="1431925"/>
          <p14:tracePt t="1663" x="2882900" y="1446213"/>
          <p14:tracePt t="1672" x="2890838" y="1466850"/>
          <p14:tracePt t="1679" x="2903538" y="1487488"/>
          <p14:tracePt t="1687" x="2917825" y="1506538"/>
          <p14:tracePt t="1695" x="2932113" y="1520825"/>
          <p14:tracePt t="1701" x="2938463" y="1541463"/>
          <p14:tracePt t="1710" x="2952750" y="1562100"/>
          <p14:tracePt t="1725" x="2959100" y="1568450"/>
          <p14:tracePt t="1741" x="2959100" y="1576388"/>
          <p14:tracePt t="8001" x="2959100" y="1582738"/>
          <p14:tracePt t="8013" x="2944813" y="1589088"/>
          <p14:tracePt t="8021" x="2938463" y="1597025"/>
          <p14:tracePt t="8029" x="2924175" y="1609725"/>
          <p14:tracePt t="8036" x="2917825" y="1617663"/>
          <p14:tracePt t="8043" x="2903538" y="1624013"/>
          <p14:tracePt t="8051" x="2897188" y="1630363"/>
          <p14:tracePt t="8059" x="2890838" y="1630363"/>
          <p14:tracePt t="8067" x="2882900" y="1636713"/>
          <p14:tracePt t="8101" x="2876550" y="1644650"/>
          <p14:tracePt t="8129" x="2876550" y="1657350"/>
          <p14:tracePt t="8413" x="2870200" y="1657350"/>
          <p14:tracePt t="8440" x="2870200" y="1665288"/>
          <p14:tracePt t="8452" x="2863850" y="1665288"/>
          <p14:tracePt t="8460" x="2863850" y="1671638"/>
          <p14:tracePt t="8466" x="2855913" y="1677988"/>
          <p14:tracePt t="8475" x="2855913" y="1685925"/>
          <p14:tracePt t="8482" x="2843213" y="1706563"/>
          <p14:tracePt t="8490" x="2835275" y="1712913"/>
          <p14:tracePt t="8498" x="2835275" y="1719263"/>
          <p14:tracePt t="8511" x="2835275" y="1727200"/>
          <p14:tracePt t="8591" x="2828925" y="1727200"/>
          <p14:tracePt t="8599" x="2828925" y="1719263"/>
          <p14:tracePt t="8607" x="2822575" y="1712913"/>
          <p14:tracePt t="8615" x="2822575" y="1692275"/>
          <p14:tracePt t="8621" x="2822575" y="1685925"/>
          <p14:tracePt t="8629" x="2822575" y="1671638"/>
          <p14:tracePt t="8638" x="2822575" y="1665288"/>
          <p14:tracePt t="8645" x="2822575" y="1644650"/>
          <p14:tracePt t="8655" x="2822575" y="1636713"/>
          <p14:tracePt t="8665" x="2822575" y="1630363"/>
          <p14:tracePt t="8673" x="2822575" y="1624013"/>
          <p14:tracePt t="8688" x="2822575" y="1617663"/>
          <p14:tracePt t="8695" x="2822575" y="1603375"/>
          <p14:tracePt t="8711" x="2822575" y="1597025"/>
          <p14:tracePt t="8721" x="2814638" y="1589088"/>
          <p14:tracePt t="8727" x="2814638" y="1582738"/>
          <p14:tracePt t="8733" x="2808288" y="1576388"/>
          <p14:tracePt t="8741" x="2794000" y="1568450"/>
          <p14:tracePt t="8749" x="2787650" y="1568450"/>
          <p14:tracePt t="8765" x="2781300" y="1562100"/>
          <p14:tracePt t="8779" x="2773363" y="1562100"/>
          <p14:tracePt t="8788" x="2767013" y="1562100"/>
          <p14:tracePt t="8795" x="2760663" y="1562100"/>
          <p14:tracePt t="8804" x="2752725" y="1562100"/>
          <p14:tracePt t="8811" x="2740025" y="1562100"/>
          <p14:tracePt t="8857" x="2733675" y="1562100"/>
          <p14:tracePt t="8907" x="2725738" y="1562100"/>
          <p14:tracePt t="8923" x="2719388" y="1562100"/>
          <p14:tracePt t="8938" x="2713038" y="1562100"/>
          <p14:tracePt t="8942" x="2705100" y="1562100"/>
          <p14:tracePt t="8949" x="2698750" y="1562100"/>
          <p14:tracePt t="8957" x="2678113" y="1562100"/>
          <p14:tracePt t="8965" x="2678113" y="1568450"/>
          <p14:tracePt t="8973" x="2671763" y="1568450"/>
          <p14:tracePt t="9003" x="2663825" y="1568450"/>
          <p14:tracePt t="9011" x="2663825" y="1576388"/>
          <p14:tracePt t="9021" x="2657475" y="1576388"/>
          <p14:tracePt t="9038" x="2651125" y="1582738"/>
          <p14:tracePt t="9049" x="2643188" y="1582738"/>
          <p14:tracePt t="9057" x="2643188" y="1589088"/>
          <p14:tracePt t="9073" x="2630488" y="1597025"/>
          <p14:tracePt t="9085" x="2622550" y="1597025"/>
          <p14:tracePt t="9093" x="2622550" y="1609725"/>
          <p14:tracePt t="9099" x="2616200" y="1617663"/>
          <p14:tracePt t="9115" x="2616200" y="1624013"/>
          <p14:tracePt t="9123" x="2609850" y="1630363"/>
          <p14:tracePt t="9131" x="2609850" y="1636713"/>
          <p14:tracePt t="9143" x="2609850" y="1644650"/>
          <p14:tracePt t="9152" x="2603500" y="1651000"/>
          <p14:tracePt t="9157" x="2603500" y="1665288"/>
          <p14:tracePt t="9385" x="2595563" y="1657350"/>
          <p14:tracePt t="9463" x="2589213" y="1657350"/>
          <p14:tracePt t="9575" x="2574925" y="1665288"/>
          <p14:tracePt t="9581" x="2568575" y="1677988"/>
          <p14:tracePt t="9589" x="2547938" y="1698625"/>
          <p14:tracePt t="9597" x="2541588" y="1719263"/>
          <p14:tracePt t="9605" x="2533650" y="1727200"/>
          <p14:tracePt t="9613" x="2527300" y="1739900"/>
          <p14:tracePt t="9621" x="2527300" y="1746250"/>
          <p14:tracePt t="9629" x="2527300" y="1760538"/>
          <p14:tracePt t="9637" x="2527300" y="1766888"/>
          <p14:tracePt t="9643" x="2527300" y="1774825"/>
          <p14:tracePt t="9656" x="2527300" y="1781175"/>
          <p14:tracePt t="9671" x="2527300" y="1787525"/>
          <p14:tracePt t="9690" x="2527300" y="1795463"/>
          <p14:tracePt t="9706" x="2527300" y="1816100"/>
          <p14:tracePt t="9713" x="2541588" y="1822450"/>
          <p14:tracePt t="9722" x="2554288" y="1828800"/>
          <p14:tracePt t="9729" x="2562225" y="1849438"/>
          <p14:tracePt t="9737" x="2582863" y="1863725"/>
          <p14:tracePt t="9743" x="2589213" y="1884363"/>
          <p14:tracePt t="9752" x="2609850" y="1905000"/>
          <p14:tracePt t="9759" x="2630488" y="1925638"/>
          <p14:tracePt t="9767" x="2651125" y="1946275"/>
          <p14:tracePt t="9775" x="2663825" y="1966913"/>
          <p14:tracePt t="9781" x="2684463" y="1979613"/>
          <p14:tracePt t="9790" x="2705100" y="2000250"/>
          <p14:tracePt t="9797" x="2725738" y="2020888"/>
          <p14:tracePt t="9806" x="2725738" y="2027238"/>
          <p14:tracePt t="9813" x="2733675" y="2047875"/>
          <p14:tracePt t="9825" x="2733675" y="2055813"/>
          <p14:tracePt t="9851" x="2733675" y="2062163"/>
          <p14:tracePt t="9937" x="2733675" y="2055813"/>
          <p14:tracePt t="9943" x="2725738" y="2041525"/>
          <p14:tracePt t="9955" x="2705100" y="2027238"/>
          <p14:tracePt t="9960" x="2692400" y="2014538"/>
          <p14:tracePt t="9967" x="2671763" y="2006600"/>
          <p14:tracePt t="9975" x="2651125" y="2000250"/>
          <p14:tracePt t="9983" x="2630488" y="1987550"/>
          <p14:tracePt t="9991" x="2616200" y="1987550"/>
          <p14:tracePt t="9997" x="2595563" y="1987550"/>
          <p14:tracePt t="10006" x="2574925" y="1979613"/>
          <p14:tracePt t="10013" x="2568575" y="1979613"/>
          <p14:tracePt t="10022" x="2562225" y="1979613"/>
          <p14:tracePt t="10029" x="2547938" y="1979613"/>
          <p14:tracePt t="10037" x="2527300" y="1979613"/>
          <p14:tracePt t="10045" x="2520950" y="1979613"/>
          <p14:tracePt t="10051" x="2513013" y="1979613"/>
          <p14:tracePt t="10058" x="2500313" y="1979613"/>
          <p14:tracePt t="10066" x="2486025" y="1987550"/>
          <p14:tracePt t="10075" x="2473325" y="2000250"/>
          <p14:tracePt t="10083" x="2452688" y="2006600"/>
          <p14:tracePt t="10091" x="2432050" y="2014538"/>
          <p14:tracePt t="10099" x="2424113" y="2020888"/>
          <p14:tracePt t="10105" x="2417763" y="2035175"/>
          <p14:tracePt t="10113" x="2411413" y="2035175"/>
          <p14:tracePt t="10121" x="2411413" y="2041525"/>
          <p14:tracePt t="10129" x="2403475" y="2041525"/>
          <p14:tracePt t="10138" x="2397125" y="2047875"/>
          <p14:tracePt t="10146" x="2397125" y="2055813"/>
          <p14:tracePt t="10175" x="2390775" y="2062163"/>
          <p14:tracePt t="10183" x="2376488" y="2068513"/>
          <p14:tracePt t="10191" x="2376488" y="2089150"/>
          <p14:tracePt t="10199" x="2370138" y="2103438"/>
          <p14:tracePt t="10206" x="2363788" y="2124075"/>
          <p14:tracePt t="10213" x="2343150" y="2144713"/>
          <p14:tracePt t="10221" x="2335213" y="2165350"/>
          <p14:tracePt t="10229" x="2322513" y="2178050"/>
          <p14:tracePt t="10237" x="2314575" y="2192338"/>
          <p14:tracePt t="10246" x="2308225" y="2198688"/>
          <p14:tracePt t="10253" x="2308225" y="2206625"/>
          <p14:tracePt t="10259" x="2308225" y="2212975"/>
          <p14:tracePt t="10267" x="2301875" y="2219325"/>
          <p14:tracePt t="10311" x="2293938" y="2219325"/>
          <p14:tracePt t="10337" x="2293938" y="2227263"/>
          <p14:tracePt t="10349" x="2293938" y="2233613"/>
          <p14:tracePt t="10367" x="2301875" y="2233613"/>
          <p14:tracePt t="10375" x="2301875" y="2247900"/>
          <p14:tracePt t="10437" x="2308225" y="2239963"/>
          <p14:tracePt t="10445" x="2308225" y="2233613"/>
          <p14:tracePt t="10453" x="2308225" y="2227263"/>
          <p14:tracePt t="10461" x="2308225" y="2219325"/>
          <p14:tracePt t="10584" x="2308225" y="2212975"/>
          <p14:tracePt t="10731" x="2308225" y="2219325"/>
          <p14:tracePt t="10781" x="2308225" y="2227263"/>
          <p14:tracePt t="11452" x="2314575" y="2227263"/>
          <p14:tracePt t="11529" x="2322513" y="2227263"/>
          <p14:tracePt t="11591" x="2328863" y="2227263"/>
          <p14:tracePt t="11692" x="2328863" y="2233613"/>
          <p14:tracePt t="11791" x="2343150" y="2233613"/>
          <p14:tracePt t="11875" x="2343150" y="2247900"/>
          <p14:tracePt t="11883" x="2335213" y="2247900"/>
          <p14:tracePt t="12057" x="2328863" y="2239963"/>
          <p14:tracePt t="12069" x="2328863" y="2233613"/>
          <p14:tracePt t="12075" x="2328863" y="2227263"/>
          <p14:tracePt t="12084" x="2322513" y="2219325"/>
          <p14:tracePt t="12091" x="2322513" y="2212975"/>
          <p14:tracePt t="12104" x="2322513" y="2206625"/>
          <p14:tracePt t="12111" x="2322513" y="2198688"/>
          <p14:tracePt t="12137" x="2314575" y="2198688"/>
          <p14:tracePt t="12274" x="2308225" y="2198688"/>
          <p14:tracePt t="12287" x="2308225" y="2212975"/>
          <p14:tracePt t="12295" x="2301875" y="2212975"/>
          <p14:tracePt t="12303" x="2301875" y="2219325"/>
          <p14:tracePt t="12315" x="2301875" y="2227263"/>
          <p14:tracePt t="12331" x="2301875" y="2239963"/>
          <p14:tracePt t="12337" x="2293938" y="2247900"/>
          <p14:tracePt t="12345" x="2293938" y="2254250"/>
          <p14:tracePt t="12353" x="2281238" y="2260600"/>
          <p14:tracePt t="12361" x="2273300" y="2266950"/>
          <p14:tracePt t="12370" x="2266950" y="2266950"/>
          <p14:tracePt t="12377" x="2260600" y="2266950"/>
          <p14:tracePt t="12386" x="2254250" y="2274888"/>
          <p14:tracePt t="12391" x="2246313" y="2274888"/>
          <p14:tracePt t="12407" x="2239963" y="2274888"/>
          <p14:tracePt t="12415" x="2233613" y="2281238"/>
          <p14:tracePt t="12423" x="2219325" y="2281238"/>
          <p14:tracePt t="12431" x="2205038" y="2281238"/>
          <p14:tracePt t="12439" x="2184400" y="2295525"/>
          <p14:tracePt t="12445" x="2171700" y="2295525"/>
          <p14:tracePt t="12454" x="2136775" y="2301875"/>
          <p14:tracePt t="12461" x="2124075" y="2301875"/>
          <p14:tracePt t="12470" x="2089150" y="2316163"/>
          <p14:tracePt t="12477" x="2047875" y="2316163"/>
          <p14:tracePt t="12486" x="2033588" y="2316163"/>
          <p14:tracePt t="12494" x="2012950" y="2316163"/>
          <p14:tracePt t="12499" x="2000250" y="2316163"/>
          <p14:tracePt t="12507" x="1979613" y="2308225"/>
          <p14:tracePt t="12516" x="1958975" y="2301875"/>
          <p14:tracePt t="12523" x="1952625" y="2301875"/>
          <p14:tracePt t="12531" x="1952625" y="2295525"/>
          <p14:tracePt t="12539" x="1944688" y="2287588"/>
          <p14:tracePt t="12557" x="1938338" y="2281238"/>
          <p14:tracePt t="12643" x="1931988" y="2266950"/>
          <p14:tracePt t="12657" x="1911350" y="2254250"/>
          <p14:tracePt t="12665" x="1903413" y="2247900"/>
          <p14:tracePt t="12677" x="1897063" y="2239963"/>
          <p14:tracePt t="12759" x="1903413" y="2239963"/>
          <p14:tracePt t="12765" x="1911350" y="2247900"/>
          <p14:tracePt t="12774" x="1931988" y="2254250"/>
          <p14:tracePt t="12781" x="1944688" y="2260600"/>
          <p14:tracePt t="12790" x="1958975" y="2274888"/>
          <p14:tracePt t="12797" x="1973263" y="2274888"/>
          <p14:tracePt t="12806" x="1993900" y="2281238"/>
          <p14:tracePt t="12813" x="2006600" y="2287588"/>
          <p14:tracePt t="12820" x="2027238" y="2301875"/>
          <p14:tracePt t="12827" x="2047875" y="2301875"/>
          <p14:tracePt t="12836" x="2062163" y="2308225"/>
          <p14:tracePt t="12843" x="2074863" y="2308225"/>
          <p14:tracePt t="12853" x="2089150" y="2328863"/>
          <p14:tracePt t="12859" x="2109788" y="2336800"/>
          <p14:tracePt t="12869" x="2130425" y="2343150"/>
          <p14:tracePt t="12873" x="2136775" y="2343150"/>
          <p14:tracePt t="12882" x="2151063" y="2357438"/>
          <p14:tracePt t="12891" x="2157413" y="2363788"/>
          <p14:tracePt t="12897" x="2178050" y="2370138"/>
          <p14:tracePt t="12906" x="2198688" y="2378075"/>
          <p14:tracePt t="12913" x="2212975" y="2378075"/>
          <p14:tracePt t="12920" x="2233613" y="2390775"/>
          <p14:tracePt t="12927" x="2254250" y="2397125"/>
          <p14:tracePt t="12936" x="2260600" y="2397125"/>
          <p14:tracePt t="12943" x="2266950" y="2405063"/>
          <p14:tracePt t="12956" x="2273300" y="2405063"/>
          <p14:tracePt t="12959" x="2281238" y="2411413"/>
          <p14:tracePt t="12968" x="2287588" y="2417763"/>
          <p14:tracePt t="12974" x="2308225" y="2432050"/>
          <p14:tracePt t="12981" x="2314575" y="2438400"/>
          <p14:tracePt t="12991" x="2335213" y="2452688"/>
          <p14:tracePt t="12997" x="2343150" y="2466975"/>
          <p14:tracePt t="13006" x="2349500" y="2473325"/>
          <p14:tracePt t="13013" x="2355850" y="2473325"/>
          <p14:tracePt t="13022" x="2376488" y="2479675"/>
          <p14:tracePt t="13027" x="2390775" y="2487613"/>
          <p14:tracePt t="13036" x="2397125" y="2493963"/>
          <p14:tracePt t="13043" x="2417763" y="2508250"/>
          <p14:tracePt t="13053" x="2424113" y="2514600"/>
          <p14:tracePt t="13059" x="2444750" y="2520950"/>
          <p14:tracePt t="13068" x="2459038" y="2527300"/>
          <p14:tracePt t="13075" x="2479675" y="2541588"/>
          <p14:tracePt t="13081" x="2500313" y="2547938"/>
          <p14:tracePt t="13090" x="2513013" y="2562225"/>
          <p14:tracePt t="13097" x="2533650" y="2568575"/>
          <p14:tracePt t="13107" x="2554288" y="2576513"/>
          <p14:tracePt t="13113" x="2574925" y="2589213"/>
          <p14:tracePt t="13122" x="2589213" y="2597150"/>
          <p14:tracePt t="13129" x="2603500" y="2597150"/>
          <p14:tracePt t="13136" x="2616200" y="2603500"/>
          <p14:tracePt t="13143" x="2622550" y="2609850"/>
          <p14:tracePt t="13153" x="2643188" y="2624138"/>
          <p14:tracePt t="13159" x="2657475" y="2630488"/>
          <p14:tracePt t="13168" x="2671763" y="2630488"/>
          <p14:tracePt t="13175" x="2678113" y="2651125"/>
          <p14:tracePt t="13182" x="2684463" y="2651125"/>
          <p14:tracePt t="13190" x="2698750" y="2657475"/>
          <p14:tracePt t="13197" x="2713038" y="2665413"/>
          <p14:tracePt t="13207" x="2719388" y="2671763"/>
          <p14:tracePt t="13214" x="2725738" y="2671763"/>
          <p14:tracePt t="13222" x="2740025" y="2671763"/>
          <p14:tracePt t="13229" x="2740025" y="2678113"/>
          <p14:tracePt t="13236" x="2746375" y="2678113"/>
          <p14:tracePt t="13244" x="2767013" y="2686050"/>
          <p14:tracePt t="13255" x="2773363" y="2698750"/>
          <p14:tracePt t="13263" x="2787650" y="2698750"/>
          <p14:tracePt t="13272" x="2801938" y="2706688"/>
          <p14:tracePt t="13279" x="2808288" y="2713038"/>
          <p14:tracePt t="13289" x="2814638" y="2713038"/>
          <p14:tracePt t="13297" x="2822575" y="2719388"/>
          <p14:tracePt t="13307" x="2828925" y="2727325"/>
          <p14:tracePt t="13313" x="2849563" y="2727325"/>
          <p14:tracePt t="13322" x="2863850" y="2740025"/>
          <p14:tracePt t="13329" x="2882900" y="2747963"/>
          <p14:tracePt t="13337" x="2903538" y="2747963"/>
          <p14:tracePt t="13343" x="2917825" y="2754313"/>
          <p14:tracePt t="13353" x="2924175" y="2754313"/>
          <p14:tracePt t="13359" x="2944813" y="2768600"/>
          <p14:tracePt t="13368" x="2952750" y="2768600"/>
          <p14:tracePt t="13375" x="2973388" y="2768600"/>
          <p14:tracePt t="13384" x="2986088" y="2774950"/>
          <p14:tracePt t="13391" x="2992438" y="2774950"/>
          <p14:tracePt t="13397" x="3013075" y="2774950"/>
          <p14:tracePt t="13406" x="3021013" y="2774950"/>
          <p14:tracePt t="13413" x="3021013" y="2781300"/>
          <p14:tracePt t="13421" x="3027363" y="2781300"/>
          <p14:tracePt t="13429" x="3033713" y="2787650"/>
          <p14:tracePt t="13437" x="3041650" y="2787650"/>
          <p14:tracePt t="13445" x="3048000" y="2787650"/>
          <p14:tracePt t="13454" x="3068638" y="2795588"/>
          <p14:tracePt t="13459" x="3074988" y="2808288"/>
          <p14:tracePt t="13470" x="3095625" y="2816225"/>
          <p14:tracePt t="13475" x="3103563" y="2822575"/>
          <p14:tracePt t="13483" x="3116263" y="2828925"/>
          <p14:tracePt t="13491" x="3122613" y="2828925"/>
          <p14:tracePt t="13497" x="3136900" y="2836863"/>
          <p14:tracePt t="13507" x="3151188" y="2849563"/>
          <p14:tracePt t="13513" x="3157538" y="2849563"/>
          <p14:tracePt t="13522" x="3163888" y="2857500"/>
          <p14:tracePt t="13529" x="3171825" y="2863850"/>
          <p14:tracePt t="13537" x="3184525" y="2863850"/>
          <p14:tracePt t="13545" x="3192463" y="2870200"/>
          <p14:tracePt t="13553" x="3198813" y="2870200"/>
          <p14:tracePt t="13560" x="3205163" y="2878138"/>
          <p14:tracePt t="13568" x="3225800" y="2884488"/>
          <p14:tracePt t="13575" x="3232150" y="2898775"/>
          <p14:tracePt t="13583" x="3240088" y="2905125"/>
          <p14:tracePt t="13592" x="3252788" y="2911475"/>
          <p14:tracePt t="13599" x="3273425" y="2917825"/>
          <p14:tracePt t="13607" x="3294063" y="2932113"/>
          <p14:tracePt t="13613" x="3314700" y="2946400"/>
          <p14:tracePt t="13622" x="3328988" y="2959100"/>
          <p14:tracePt t="13629" x="3335338" y="2959100"/>
          <p14:tracePt t="13637" x="3355975" y="2973388"/>
          <p14:tracePt t="13646" x="3376613" y="2987675"/>
          <p14:tracePt t="13653" x="3382963" y="2994025"/>
          <p14:tracePt t="13659" x="3390900" y="2994025"/>
          <p14:tracePt t="13669" x="3397250" y="3000375"/>
          <p14:tracePt t="13675" x="3417888" y="3000375"/>
          <p14:tracePt t="13684" x="3424238" y="3008313"/>
          <p14:tracePt t="13691" x="3438525" y="3014663"/>
          <p14:tracePt t="13700" x="3459163" y="3014663"/>
          <p14:tracePt t="13707" x="3465513" y="3014663"/>
          <p14:tracePt t="13714" x="3479800" y="3028950"/>
          <p14:tracePt t="13722" x="3500438" y="3035300"/>
          <p14:tracePt t="13729" x="3521075" y="3041650"/>
          <p14:tracePt t="13738" x="3527425" y="3041650"/>
          <p14:tracePt t="13745" x="3533775" y="3055938"/>
          <p14:tracePt t="13753" x="3554413" y="3062288"/>
          <p14:tracePt t="13761" x="3562350" y="3062288"/>
          <p14:tracePt t="13769" x="3568700" y="3068638"/>
          <p14:tracePt t="13775" x="3575050" y="3076575"/>
          <p14:tracePt t="13784" x="3582988" y="3076575"/>
          <p14:tracePt t="13791" x="3582988" y="3082925"/>
          <p14:tracePt t="13799" x="3602038" y="3082925"/>
          <p14:tracePt t="13807" x="3609975" y="3089275"/>
          <p14:tracePt t="13815" x="3616325" y="3089275"/>
          <p14:tracePt t="13823" x="3630613" y="3089275"/>
          <p14:tracePt t="13829" x="3643313" y="3103563"/>
          <p14:tracePt t="13837" x="3657600" y="3103563"/>
          <p14:tracePt t="13845" x="3678238" y="3109913"/>
          <p14:tracePt t="13853" x="3692525" y="3109913"/>
          <p14:tracePt t="13861" x="3713163" y="3117850"/>
          <p14:tracePt t="13870" x="3719513" y="3117850"/>
          <p14:tracePt t="13875" x="3740150" y="3130550"/>
          <p14:tracePt t="13883" x="3740150" y="3138488"/>
          <p14:tracePt t="13895" x="3746500" y="3138488"/>
          <p14:tracePt t="13907" x="3752850" y="3144838"/>
          <p14:tracePt t="13915" x="3760788" y="3144838"/>
          <p14:tracePt t="13924" x="3767138" y="3151188"/>
          <p14:tracePt t="13929" x="3773488" y="3151188"/>
          <p14:tracePt t="13939" x="3781425" y="3159125"/>
          <p14:tracePt t="13946" x="3794125" y="3159125"/>
          <p14:tracePt t="13953" x="3802063" y="3165475"/>
          <p14:tracePt t="13961" x="3814763" y="3165475"/>
          <p14:tracePt t="13969" x="3835400" y="3178175"/>
          <p14:tracePt t="13975" x="3841750" y="3178175"/>
          <p14:tracePt t="13984" x="3856038" y="3186113"/>
          <p14:tracePt t="13991" x="3876675" y="3192463"/>
          <p14:tracePt t="13999" x="3897313" y="3192463"/>
          <p14:tracePt t="14007" x="3903663" y="3198813"/>
          <p14:tracePt t="14015" x="3917950" y="3198813"/>
          <p14:tracePt t="14023" x="3938588" y="3198813"/>
          <p14:tracePt t="14029" x="3959225" y="3213100"/>
          <p14:tracePt t="14038" x="3971925" y="3219450"/>
          <p14:tracePt t="14045" x="3992563" y="3227388"/>
          <p14:tracePt t="14053" x="4013200" y="3240088"/>
          <p14:tracePt t="14061" x="4041775" y="3248025"/>
          <p14:tracePt t="14069" x="4062413" y="3248025"/>
          <p14:tracePt t="14077" x="4083050" y="3260725"/>
          <p14:tracePt t="14084" x="4095750" y="3268663"/>
          <p14:tracePt t="14091" x="4116388" y="3268663"/>
          <p14:tracePt t="14099" x="4137025" y="3275013"/>
          <p14:tracePt t="14107" x="4143375" y="3275013"/>
          <p14:tracePt t="14115" x="4157663" y="3275013"/>
          <p14:tracePt t="14123" x="4164013" y="3275013"/>
          <p14:tracePt t="14136" x="4171950" y="3275013"/>
          <p14:tracePt t="14141" x="4171950" y="3281363"/>
          <p14:tracePt t="14154" x="4184650" y="3281363"/>
          <p14:tracePt t="14161" x="4198938" y="3281363"/>
          <p14:tracePt t="14170" x="4219575" y="3295650"/>
          <p14:tracePt t="14177" x="4232275" y="3295650"/>
          <p14:tracePt t="14186" x="4252913" y="3295650"/>
          <p14:tracePt t="14191" x="4281488" y="3302000"/>
          <p14:tracePt t="14199" x="4302125" y="3316288"/>
          <p14:tracePt t="14207" x="4322763" y="3322638"/>
          <p14:tracePt t="14215" x="4335463" y="3328988"/>
          <p14:tracePt t="14223" x="4356100" y="3343275"/>
          <p14:tracePt t="14231" x="4376738" y="3349625"/>
          <p14:tracePt t="14241" x="4397375" y="3363913"/>
          <p14:tracePt t="14245" x="4411663" y="3370263"/>
          <p14:tracePt t="14253" x="4432300" y="3370263"/>
          <p14:tracePt t="14261" x="4445000" y="3370263"/>
          <p14:tracePt t="14270" x="4465638" y="3378200"/>
          <p14:tracePt t="14277" x="4486275" y="3378200"/>
          <p14:tracePt t="14286" x="4500563" y="3378200"/>
          <p14:tracePt t="14291" x="4533900" y="3378200"/>
          <p14:tracePt t="14300" x="4548188" y="3378200"/>
          <p14:tracePt t="14307" x="4568825" y="3378200"/>
          <p14:tracePt t="14316" x="4581525" y="3378200"/>
          <p14:tracePt t="14323" x="4602163" y="3370263"/>
          <p14:tracePt t="14332" x="4622800" y="3370263"/>
          <p14:tracePt t="14339" x="4637088" y="3370263"/>
          <p14:tracePt t="14345" x="4643438" y="3370263"/>
          <p14:tracePt t="14357" x="4657725" y="3370263"/>
          <p14:tracePt t="14370" x="4664075" y="3370263"/>
          <p14:tracePt t="14377" x="4672013" y="3370263"/>
          <p14:tracePt t="14387" x="4678363" y="3370263"/>
          <p14:tracePt t="14393" x="4684713" y="3378200"/>
          <p14:tracePt t="14399" x="4699000" y="3378200"/>
          <p14:tracePt t="14407" x="4719638" y="3378200"/>
          <p14:tracePt t="14416" x="4746625" y="3384550"/>
          <p14:tracePt t="14423" x="4781550" y="3384550"/>
          <p14:tracePt t="14431" x="4821238" y="3384550"/>
          <p14:tracePt t="14440" x="4849813" y="3384550"/>
          <p14:tracePt t="14447" x="4891088" y="3384550"/>
          <p14:tracePt t="14453" x="4918075" y="3384550"/>
          <p14:tracePt t="14461" x="4938713" y="3384550"/>
          <p14:tracePt t="14469" x="4951413" y="3384550"/>
          <p14:tracePt t="14477" x="4972050" y="3384550"/>
          <p14:tracePt t="14487" x="4986338" y="3384550"/>
          <p14:tracePt t="14493" x="5006975" y="3384550"/>
          <p14:tracePt t="14502" x="5013325" y="3384550"/>
          <p14:tracePt t="14507" x="5033963" y="3384550"/>
          <p14:tracePt t="14515" x="5048250" y="3398838"/>
          <p14:tracePt t="14524" x="5068888" y="3398838"/>
          <p14:tracePt t="14531" x="5081588" y="3398838"/>
          <p14:tracePt t="14539" x="5102225" y="3398838"/>
          <p14:tracePt t="14547" x="5122863" y="3398838"/>
          <p14:tracePt t="14555" x="5137150" y="3398838"/>
          <p14:tracePt t="14561" x="5143500" y="3398838"/>
          <p14:tracePt t="14570" x="5151438" y="3398838"/>
          <p14:tracePt t="14577" x="5164138" y="3398838"/>
          <p14:tracePt t="14587" x="5172075" y="3405188"/>
          <p14:tracePt t="14597" x="5178425" y="3405188"/>
          <p14:tracePt t="14605" x="5184775" y="3411538"/>
          <p14:tracePt t="14613" x="5199063" y="3425825"/>
          <p14:tracePt t="14619" x="5219700" y="3425825"/>
          <p14:tracePt t="14627" x="5240338" y="3438525"/>
          <p14:tracePt t="14636" x="5260975" y="3446463"/>
          <p14:tracePt t="14643" x="5273675" y="3446463"/>
          <p14:tracePt t="14652" x="5294313" y="3459163"/>
          <p14:tracePt t="14659" x="5302250" y="3467100"/>
          <p14:tracePt t="14670" x="5314950" y="3467100"/>
          <p14:tracePt t="14673" x="5329238" y="3473450"/>
          <p14:tracePt t="14681" x="5329238" y="3479800"/>
          <p14:tracePt t="14689" x="5341938" y="3479800"/>
          <p14:tracePt t="14702" x="5349875" y="3487738"/>
          <p14:tracePt t="14709" x="5362575" y="3487738"/>
          <p14:tracePt t="14715" x="5383213" y="3494088"/>
          <p14:tracePt t="14723" x="5403850" y="3494088"/>
          <p14:tracePt t="14731" x="5418138" y="3508375"/>
          <p14:tracePt t="14739" x="5438775" y="3508375"/>
          <p14:tracePt t="14747" x="5459413" y="3508375"/>
          <p14:tracePt t="14755" x="5472113" y="3508375"/>
          <p14:tracePt t="14763" x="5492750" y="3508375"/>
          <p14:tracePt t="14772" x="5507038" y="3508375"/>
          <p14:tracePt t="14777" x="5513388" y="3508375"/>
          <p14:tracePt t="14786" x="5527675" y="3514725"/>
          <p14:tracePt t="14793" x="5534025" y="3514725"/>
          <p14:tracePt t="14804" x="5541963" y="3514725"/>
          <p14:tracePt t="14813" x="5548313" y="3521075"/>
          <p14:tracePt t="14822" x="5554663" y="3521075"/>
          <p14:tracePt t="14839" x="5561013" y="3521075"/>
          <p14:tracePt t="14847" x="5568950" y="3529013"/>
          <p14:tracePt t="14855" x="5581650" y="3535363"/>
          <p14:tracePt t="14863" x="5589588" y="3549650"/>
          <p14:tracePt t="14873" x="5595938" y="3556000"/>
          <p14:tracePt t="14879" x="5602288" y="3562350"/>
          <p14:tracePt t="14886" x="5610225" y="3568700"/>
          <p14:tracePt t="14893" x="5616575" y="3582988"/>
          <p14:tracePt t="14903" x="5622925" y="3597275"/>
          <p14:tracePt t="14909" x="5643563" y="3609975"/>
          <p14:tracePt t="14919" x="5651500" y="3617913"/>
          <p14:tracePt t="14925" x="5657850" y="3624263"/>
          <p14:tracePt t="14939" x="5678488" y="3644900"/>
          <p14:tracePt t="14947" x="5684838" y="3651250"/>
          <p14:tracePt t="14959" x="5691188" y="3651250"/>
          <p14:tracePt t="14969" x="5691188" y="3659188"/>
          <p14:tracePt t="14975" x="5699125" y="3659188"/>
          <p14:tracePt t="14983" x="5719763" y="3659188"/>
          <p14:tracePt t="14989" x="5726113" y="3665538"/>
          <p14:tracePt t="14997" x="5726113" y="3671888"/>
          <p14:tracePt t="15005" x="5732463" y="3679825"/>
          <p14:tracePt t="15013" x="5746750" y="3679825"/>
          <p14:tracePt t="15022" x="5746750" y="3692525"/>
          <p14:tracePt t="15029" x="5753100" y="3698875"/>
          <p14:tracePt t="15038" x="5767388" y="3706813"/>
          <p14:tracePt t="15043" x="5773738" y="3713163"/>
          <p14:tracePt t="15052" x="5781675" y="3713163"/>
          <p14:tracePt t="15059" x="5794375" y="3719513"/>
          <p14:tracePt t="15069" x="5808663" y="3727450"/>
          <p14:tracePt t="15076" x="5815013" y="3740150"/>
          <p14:tracePt t="15085" x="5821363" y="3740150"/>
          <p14:tracePt t="15091" x="5829300" y="3748088"/>
          <p14:tracePt t="15097" x="5829300" y="3754438"/>
          <p14:tracePt t="15106" x="5842000" y="3760788"/>
          <p14:tracePt t="15119" x="5856288" y="3768725"/>
          <p14:tracePt t="15125" x="5862638" y="3768725"/>
          <p14:tracePt t="15134" x="5870575" y="3775075"/>
          <p14:tracePt t="15141" x="5876925" y="3775075"/>
          <p14:tracePt t="15147" x="5883275" y="3789363"/>
          <p14:tracePt t="15159" x="5891213" y="3789363"/>
          <p14:tracePt t="15169" x="5897563" y="3795713"/>
          <p14:tracePt t="15175" x="5911850" y="3795713"/>
          <p14:tracePt t="15184" x="5918200" y="3802063"/>
          <p14:tracePt t="15196" x="5924550" y="3802063"/>
          <p14:tracePt t="15202" x="5924550" y="3810000"/>
          <p14:tracePt t="15209" x="5930900" y="3810000"/>
          <p14:tracePt t="15220" x="5938838" y="3810000"/>
          <p14:tracePt t="15229" x="5945188" y="3816350"/>
          <p14:tracePt t="15238" x="5951538" y="3816350"/>
          <p14:tracePt t="15245" x="5965825" y="3816350"/>
          <p14:tracePt t="15254" x="5972175" y="3822700"/>
          <p14:tracePt t="15260" x="5980113" y="3822700"/>
          <p14:tracePt t="15269" x="5980113" y="3829050"/>
          <p14:tracePt t="15441" x="5972175" y="3829050"/>
          <p14:tracePt t="15566" x="5972175" y="3822700"/>
          <p14:tracePt t="16476" x="5959475" y="3822700"/>
          <p14:tracePt t="16489" x="5951538" y="3822700"/>
          <p14:tracePt t="17133" x="5945188" y="3822700"/>
          <p14:tracePt t="17581" x="5951538" y="3822700"/>
          <p14:tracePt t="17589" x="5972175" y="3822700"/>
          <p14:tracePt t="17597" x="5980113" y="3822700"/>
          <p14:tracePt t="17603" x="5986463" y="3829050"/>
          <p14:tracePt t="17611" x="6000750" y="3829050"/>
          <p14:tracePt t="17620" x="6013450" y="3829050"/>
          <p14:tracePt t="17627" x="6027738" y="3843338"/>
          <p14:tracePt t="17635" x="6034088" y="3843338"/>
          <p14:tracePt t="17643" x="6054725" y="3849688"/>
          <p14:tracePt t="17652" x="6061075" y="3857625"/>
          <p14:tracePt t="17657" x="6075363" y="3863975"/>
          <p14:tracePt t="17665" x="6096000" y="3878263"/>
          <p14:tracePt t="17673" x="6116638" y="3878263"/>
          <p14:tracePt t="17681" x="6130925" y="3884613"/>
          <p14:tracePt t="17689" x="6151563" y="3884613"/>
          <p14:tracePt t="17697" x="6157913" y="3884613"/>
          <p14:tracePt t="17705" x="6164263" y="3890963"/>
          <p14:tracePt t="17713" x="6184900" y="3890963"/>
          <p14:tracePt t="17720" x="6191250" y="3890963"/>
          <p14:tracePt t="17727" x="6199188" y="3890963"/>
          <p14:tracePt t="17735" x="6205538" y="3890963"/>
          <p14:tracePt t="17743" x="6211888" y="3890963"/>
          <p14:tracePt t="17752" x="6219825" y="3884613"/>
          <p14:tracePt t="17759" x="6232525" y="3878263"/>
          <p14:tracePt t="17766" x="6246813" y="3878263"/>
          <p14:tracePt t="17773" x="6253163" y="3870325"/>
          <p14:tracePt t="17781" x="6273800" y="3857625"/>
          <p14:tracePt t="17789" x="6280150" y="3849688"/>
          <p14:tracePt t="17797" x="6288088" y="3849688"/>
          <p14:tracePt t="17805" x="6288088" y="3843338"/>
          <p14:tracePt t="17851" x="6288088" y="3836988"/>
          <p14:tracePt t="17863" x="6288088" y="3829050"/>
          <p14:tracePt t="17871" x="6288088" y="3822700"/>
          <p14:tracePt t="17877" x="6288088" y="3802063"/>
          <p14:tracePt t="17886" x="6273800" y="3781425"/>
          <p14:tracePt t="17893" x="6267450" y="3775075"/>
          <p14:tracePt t="17902" x="6253163" y="3760788"/>
          <p14:tracePt t="17909" x="6240463" y="3740150"/>
          <p14:tracePt t="17918" x="6219825" y="3719513"/>
          <p14:tracePt t="17923" x="6211888" y="3698875"/>
          <p14:tracePt t="17932" x="6191250" y="3686175"/>
          <p14:tracePt t="17939" x="6170613" y="3665538"/>
          <p14:tracePt t="17947" x="6151563" y="3644900"/>
          <p14:tracePt t="17971" x="6048375" y="3576638"/>
          <p14:tracePt t="17977" x="5986463" y="3556000"/>
          <p14:tracePt t="17985" x="5911850" y="3556000"/>
          <p14:tracePt t="17993" x="5829300" y="3541713"/>
          <p14:tracePt t="18002" x="5773738" y="3541713"/>
          <p14:tracePt t="18009" x="5719763" y="3541713"/>
          <p14:tracePt t="18018" x="5643563" y="3549650"/>
          <p14:tracePt t="18023" x="5602288" y="3556000"/>
          <p14:tracePt t="18031" x="5581650" y="3568700"/>
          <p14:tracePt t="18039" x="5561013" y="3568700"/>
          <p14:tracePt t="18047" x="5554663" y="3576638"/>
          <p14:tracePt t="18055" x="5541963" y="3582988"/>
          <p14:tracePt t="18063" x="5527675" y="3603625"/>
          <p14:tracePt t="18071" x="5527675" y="3609975"/>
          <p14:tracePt t="18079" x="5527675" y="3617913"/>
          <p14:tracePt t="18085" x="5527675" y="3638550"/>
          <p14:tracePt t="18093" x="5527675" y="3651250"/>
          <p14:tracePt t="18101" x="5527675" y="3671888"/>
          <p14:tracePt t="18109" x="5534025" y="3686175"/>
          <p14:tracePt t="18118" x="5554663" y="3706813"/>
          <p14:tracePt t="18125" x="5561013" y="3713163"/>
          <p14:tracePt t="18135" x="5575300" y="3727450"/>
          <p14:tracePt t="18139" x="5595938" y="3727450"/>
          <p14:tracePt t="18147" x="5602288" y="3733800"/>
          <p14:tracePt t="18155" x="5610225" y="3733800"/>
          <p14:tracePt t="18163" x="5616575" y="3733800"/>
          <p14:tracePt t="18202" x="5616575" y="3727450"/>
          <p14:tracePt t="18210" x="5610225" y="3713163"/>
          <p14:tracePt t="18217" x="5589588" y="3706813"/>
          <p14:tracePt t="18225" x="5568950" y="3686175"/>
          <p14:tracePt t="18236" x="5548313" y="3679825"/>
          <p14:tracePt t="18239" x="5534025" y="3665538"/>
          <p14:tracePt t="18247" x="5513388" y="3665538"/>
          <p14:tracePt t="18255" x="5507038" y="3665538"/>
          <p14:tracePt t="18263" x="5500688" y="3665538"/>
          <p14:tracePt t="18271" x="5492750" y="3665538"/>
          <p14:tracePt t="18463" x="5492750" y="3659188"/>
          <p14:tracePt t="18479" x="5500688" y="3651250"/>
          <p14:tracePt t="18491" x="5507038" y="3651250"/>
          <p14:tracePt t="18513" x="5513388" y="3651250"/>
          <p14:tracePt t="18521" x="5521325" y="3651250"/>
          <p14:tracePt t="18529" x="5527675" y="3651250"/>
          <p14:tracePt t="18541" x="5541963" y="3651250"/>
          <p14:tracePt t="18861" x="5548313" y="3651250"/>
          <p14:tracePt t="18873" x="5554663" y="3651250"/>
          <p14:tracePt t="18882" x="5561013" y="3651250"/>
          <p14:tracePt t="18888" x="5575300" y="3651250"/>
          <p14:tracePt t="18895" x="5589588" y="3651250"/>
          <p14:tracePt t="18904" x="5595938" y="3651250"/>
          <p14:tracePt t="18911" x="5602288" y="3651250"/>
          <p14:tracePt t="18919" x="5616575" y="3651250"/>
          <p14:tracePt t="18927" x="5622925" y="3651250"/>
          <p14:tracePt t="18937" x="5637213" y="3651250"/>
          <p14:tracePt t="19000" x="5643563" y="3659188"/>
          <p14:tracePt t="19019" x="5651500" y="3659188"/>
          <p14:tracePt t="20137" x="5657850" y="3659188"/>
          <p14:tracePt t="20145" x="5664200" y="3659188"/>
          <p14:tracePt t="21825" x="5657850" y="3651250"/>
          <p14:tracePt t="21841" x="5657850" y="3644900"/>
          <p14:tracePt t="21849" x="5651500" y="3644900"/>
          <p14:tracePt t="21861" x="5643563" y="3644900"/>
          <p14:tracePt t="21869" x="5643563" y="3638550"/>
          <p14:tracePt t="21879" x="5630863" y="3638550"/>
          <p14:tracePt t="21887" x="5630863" y="3630613"/>
          <p14:tracePt t="21895" x="5622925" y="3630613"/>
          <p14:tracePt t="21904" x="5622925" y="3624263"/>
          <p14:tracePt t="21911" x="5616575" y="3609975"/>
          <p14:tracePt t="21919" x="5610225" y="3609975"/>
          <p14:tracePt t="21925" x="5602288" y="3603625"/>
          <p14:tracePt t="21951" x="5589588" y="3597275"/>
          <p14:tracePt t="21961" x="5575300" y="3597275"/>
          <p14:tracePt t="21969" x="5568950" y="3589338"/>
          <p14:tracePt t="21977" x="5554663" y="3589338"/>
          <p14:tracePt t="21984" x="5534025" y="3589338"/>
          <p14:tracePt t="21991" x="5521325" y="3589338"/>
          <p14:tracePt t="21999" x="5500688" y="3589338"/>
          <p14:tracePt t="22007" x="5486400" y="3589338"/>
          <p14:tracePt t="22017" x="5465763" y="3589338"/>
          <p14:tracePt t="22023" x="5451475" y="3589338"/>
          <p14:tracePt t="22029" x="5438775" y="3589338"/>
          <p14:tracePt t="22037" x="5430838" y="3589338"/>
          <p14:tracePt t="22045" x="5424488" y="3589338"/>
          <p14:tracePt t="22053" x="5418138" y="3589338"/>
          <p14:tracePt t="22061" x="5418138" y="3582988"/>
          <p14:tracePt t="22070" x="5411788" y="3582988"/>
          <p14:tracePt t="22095" x="5403850" y="3582988"/>
          <p14:tracePt t="22123" x="5397500" y="3582988"/>
          <p14:tracePt t="22132" x="5383213" y="3582988"/>
          <p14:tracePt t="22137" x="5376863" y="3582988"/>
          <p14:tracePt t="22145" x="5362575" y="3582988"/>
          <p14:tracePt t="22157" x="5356225" y="3582988"/>
          <p14:tracePt t="22169" x="5349875" y="3582988"/>
          <p14:tracePt t="22187" x="5341938" y="3582988"/>
          <p14:tracePt t="22349" x="5341938" y="3576638"/>
          <p14:tracePt t="22411" x="5329238" y="3568700"/>
          <p14:tracePt t="22563" x="5321300" y="3568700"/>
          <p14:tracePt t="22763" x="5321300" y="3562350"/>
          <p14:tracePt t="23099" x="5335588" y="3549650"/>
          <p14:tracePt t="25289" x="5329238" y="3549650"/>
          <p14:tracePt t="25298" x="5308600" y="3549650"/>
          <p14:tracePt t="25303" x="5273675" y="3556000"/>
          <p14:tracePt t="25311" x="5260975" y="3556000"/>
          <p14:tracePt t="25319" x="5240338" y="3556000"/>
          <p14:tracePt t="25327" x="5219700" y="3556000"/>
          <p14:tracePt t="25335" x="5205413" y="3556000"/>
          <p14:tracePt t="25343" x="5184775" y="3549650"/>
          <p14:tracePt t="25351" x="5172075" y="3549650"/>
          <p14:tracePt t="25357" x="5151438" y="3549650"/>
          <p14:tracePt t="25366" x="5130800" y="3541713"/>
          <p14:tracePt t="25373" x="5116513" y="3541713"/>
          <p14:tracePt t="25383" x="5110163" y="3541713"/>
          <p14:tracePt t="25389" x="5089525" y="3541713"/>
          <p14:tracePt t="25399" x="5081588" y="3535363"/>
          <p14:tracePt t="25403" x="5068888" y="3535363"/>
          <p14:tracePt t="25411" x="5054600" y="3535363"/>
          <p14:tracePt t="25419" x="5041900" y="3535363"/>
          <p14:tracePt t="25427" x="5027613" y="3535363"/>
          <p14:tracePt t="25435" x="4992688" y="3535363"/>
          <p14:tracePt t="25443" x="4951413" y="3521075"/>
          <p14:tracePt t="25451" x="4856163" y="3494088"/>
          <p14:tracePt t="25457" x="4760913" y="3479800"/>
          <p14:tracePt t="25466" x="4672013" y="3473450"/>
          <p14:tracePt t="25473" x="4610100" y="3459163"/>
          <p14:tracePt t="25483" x="4533900" y="3459163"/>
          <p14:tracePt t="25490" x="4471988" y="3446463"/>
          <p14:tracePt t="25498" x="4432300" y="3432175"/>
          <p14:tracePt t="25505" x="4418013" y="3432175"/>
          <p14:tracePt t="25511" x="4397375" y="3425825"/>
          <p14:tracePt t="25519" x="4376738" y="3425825"/>
          <p14:tracePt t="25527" x="4370388" y="3425825"/>
          <p14:tracePt t="25535" x="4362450" y="3425825"/>
          <p14:tracePt t="25543" x="4356100" y="3425825"/>
          <p14:tracePt t="25551" x="4335463" y="3425825"/>
          <p14:tracePt t="25559" x="4329113" y="3425825"/>
          <p14:tracePt t="25566" x="4314825" y="3425825"/>
          <p14:tracePt t="25573" x="4294188" y="3425825"/>
          <p14:tracePt t="25583" x="4281488" y="3425825"/>
          <p14:tracePt t="25589" x="4246563" y="3425825"/>
          <p14:tracePt t="25599" x="4232275" y="3425825"/>
          <p14:tracePt t="25605" x="4205288" y="3425825"/>
          <p14:tracePt t="25613" x="4157663" y="3411538"/>
          <p14:tracePt t="25619" x="4130675" y="3405188"/>
          <p14:tracePt t="25627" x="4083050" y="3384550"/>
          <p14:tracePt t="25635" x="4054475" y="3363913"/>
          <p14:tracePt t="25643" x="4021138" y="3343275"/>
          <p14:tracePt t="25653" x="3992563" y="3328988"/>
          <p14:tracePt t="25659" x="3971925" y="3308350"/>
          <p14:tracePt t="25666" x="3952875" y="3302000"/>
          <p14:tracePt t="25673" x="3938588" y="3295650"/>
          <p14:tracePt t="25682" x="3932238" y="3281363"/>
          <p14:tracePt t="25689" x="3917950" y="3275013"/>
          <p14:tracePt t="25699" x="3911600" y="3275013"/>
          <p14:tracePt t="25705" x="3903663" y="3268663"/>
          <p14:tracePt t="25718" x="3897313" y="3260725"/>
          <p14:tracePt t="25723" x="3890963" y="3260725"/>
          <p14:tracePt t="25732" x="3870325" y="3248025"/>
          <p14:tracePt t="25739" x="3856038" y="3233738"/>
          <p14:tracePt t="25748" x="3835400" y="3227388"/>
          <p14:tracePt t="25755" x="3829050" y="3219450"/>
          <p14:tracePt t="25763" x="3808413" y="3198813"/>
          <p14:tracePt t="25771" x="3787775" y="3192463"/>
          <p14:tracePt t="25777" x="3773488" y="3171825"/>
          <p14:tracePt t="25786" x="3752850" y="3151188"/>
          <p14:tracePt t="25793" x="3732213" y="3130550"/>
          <p14:tracePt t="25802" x="3719513" y="3109913"/>
          <p14:tracePt t="25809" x="3713163" y="3103563"/>
          <p14:tracePt t="25817" x="3705225" y="3097213"/>
          <p14:tracePt t="25825" x="3698875" y="3089275"/>
          <p14:tracePt t="25832" x="3684588" y="3082925"/>
          <p14:tracePt t="25844" x="3671888" y="3076575"/>
          <p14:tracePt t="25852" x="3663950" y="3076575"/>
          <p14:tracePt t="25859" x="3657600" y="3062288"/>
          <p14:tracePt t="25868" x="3651250" y="3055938"/>
          <p14:tracePt t="25875" x="3636963" y="3048000"/>
          <p14:tracePt t="25882" x="3616325" y="3048000"/>
          <p14:tracePt t="25889" x="3595688" y="3041650"/>
          <p14:tracePt t="25899" x="3575050" y="3028950"/>
          <p14:tracePt t="25905" x="3562350" y="3028950"/>
          <p14:tracePt t="25913" x="3533775" y="3021013"/>
          <p14:tracePt t="25921" x="3500438" y="3000375"/>
          <p14:tracePt t="25929" x="3473450" y="3000375"/>
          <p14:tracePt t="25936" x="3452813" y="2994025"/>
          <p14:tracePt t="25943" x="3432175" y="2979738"/>
          <p14:tracePt t="25952" x="3417888" y="2973388"/>
          <p14:tracePt t="25969" x="3376613" y="2959100"/>
          <p14:tracePt t="25975" x="3370263" y="2959100"/>
          <p14:tracePt t="25985" x="3370263" y="2952750"/>
          <p14:tracePt t="25989" x="3362325" y="2952750"/>
          <p14:tracePt t="26001" x="3362325" y="2946400"/>
          <p14:tracePt t="26009" x="3355975" y="2946400"/>
          <p14:tracePt t="26137" x="3349625" y="2946400"/>
          <p14:tracePt t="26209" x="3349625" y="2938463"/>
          <p14:tracePt t="26225" x="3355975" y="2938463"/>
          <p14:tracePt t="26233" x="3362325" y="2932113"/>
          <p14:tracePt t="26241" x="3370263" y="2932113"/>
          <p14:tracePt t="26249" x="3376613" y="2932113"/>
          <p14:tracePt t="26255" x="3397250" y="2925763"/>
          <p14:tracePt t="26265" x="3403600" y="2917825"/>
          <p14:tracePt t="26271" x="3424238" y="2905125"/>
          <p14:tracePt t="26279" x="3432175" y="2905125"/>
          <p14:tracePt t="26287" x="3438525" y="2898775"/>
          <p14:tracePt t="26296" x="3452813" y="2890838"/>
          <p14:tracePt t="26303" x="3459163" y="2890838"/>
          <p14:tracePt t="26309" x="3479800" y="2884488"/>
          <p14:tracePt t="26318" x="3486150" y="2884488"/>
          <p14:tracePt t="26333" x="3492500" y="2884488"/>
          <p14:tracePt t="26407" x="3500438" y="2870200"/>
          <p14:tracePt t="26413" x="3513138" y="2870200"/>
          <p14:tracePt t="26421" x="3521075" y="2870200"/>
          <p14:tracePt t="26521" x="3527425" y="2870200"/>
          <p14:tracePt t="26537" x="3533775" y="2870200"/>
          <p14:tracePt t="26545" x="3541713" y="2878138"/>
          <p14:tracePt t="26553" x="3548063" y="2884488"/>
          <p14:tracePt t="26561" x="3554413" y="2890838"/>
          <p14:tracePt t="26575" x="3554413" y="2898775"/>
          <p14:tracePt t="33447" x="3554413" y="2905125"/>
          <p14:tracePt t="33459" x="3554413" y="2911475"/>
          <p14:tracePt t="33465" x="3548063" y="2911475"/>
          <p14:tracePt t="33473" x="3548063" y="2917825"/>
          <p14:tracePt t="33501" x="3541713" y="2917825"/>
          <p14:tracePt t="33509" x="3533775" y="2932113"/>
          <p14:tracePt t="33519" x="3527425" y="2932113"/>
          <p14:tracePt t="33532" x="3521075" y="2938463"/>
          <p14:tracePt t="33551" x="3506788" y="2946400"/>
          <p14:tracePt t="33559" x="3500438" y="2946400"/>
          <p14:tracePt t="33567" x="3500438" y="2952750"/>
          <p14:tracePt t="33631" x="3492500" y="2952750"/>
          <p14:tracePt t="33647" x="3486150" y="2952750"/>
          <p14:tracePt t="33655" x="3479800" y="2959100"/>
          <p14:tracePt t="33662" x="3473450" y="2959100"/>
          <p14:tracePt t="33671" x="3465513" y="2959100"/>
          <p14:tracePt t="33681" x="3452813" y="2959100"/>
          <p14:tracePt t="33693" x="3444875" y="2959100"/>
          <p14:tracePt t="33701" x="3438525" y="2959100"/>
          <p14:tracePt t="33709" x="3432175" y="2959100"/>
          <p14:tracePt t="33717" x="3424238" y="2959100"/>
          <p14:tracePt t="33730" x="3417888" y="2959100"/>
          <p14:tracePt t="33735" x="3411538" y="2959100"/>
          <p14:tracePt t="33759" x="3397250" y="2959100"/>
          <p14:tracePt t="33785" x="3390900" y="2959100"/>
          <p14:tracePt t="33909" x="3382963" y="2959100"/>
          <p14:tracePt t="34195" x="3390900" y="2959100"/>
          <p14:tracePt t="34217" x="3403600" y="2952750"/>
          <p14:tracePt t="34267" x="3411538" y="2952750"/>
          <p14:tracePt t="34641" x="3417888" y="2946400"/>
          <p14:tracePt t="34653" x="3424238" y="2938463"/>
          <p14:tracePt t="34662" x="3432175" y="2938463"/>
          <p14:tracePt t="34669" x="3432175" y="2925763"/>
          <p14:tracePt t="34678" x="3438525" y="2925763"/>
          <p14:tracePt t="34739" x="3444875" y="2917825"/>
          <p14:tracePt t="34757" x="3459163" y="2917825"/>
          <p14:tracePt t="34769" x="3459163" y="2911475"/>
          <p14:tracePt t="34831" x="3465513" y="2911475"/>
          <p14:tracePt t="34857" x="3473450" y="2911475"/>
          <p14:tracePt t="34969" x="3479800" y="2911475"/>
          <p14:tracePt t="35019" x="3486150" y="2911475"/>
          <p14:tracePt t="35467" x="3492500" y="2911475"/>
          <p14:tracePt t="35475" x="3506788" y="2932113"/>
          <p14:tracePt t="35483" x="3527425" y="2959100"/>
          <p14:tracePt t="35491" x="3541713" y="2979738"/>
          <p14:tracePt t="35498" x="3554413" y="3000375"/>
          <p14:tracePt t="35505" x="3562350" y="3021013"/>
          <p14:tracePt t="35513" x="3568700" y="3035300"/>
          <p14:tracePt t="35521" x="3582988" y="3041650"/>
          <p14:tracePt t="35529" x="3582988" y="3055938"/>
          <p14:tracePt t="35537" x="3589338" y="3068638"/>
          <p14:tracePt t="35546" x="3595688" y="3076575"/>
          <p14:tracePt t="35551" x="3602038" y="3082925"/>
          <p14:tracePt t="35559" x="3622675" y="3103563"/>
          <p14:tracePt t="35567" x="3630613" y="3109913"/>
          <p14:tracePt t="35575" x="3636963" y="3130550"/>
          <p14:tracePt t="35583" x="3643313" y="3144838"/>
          <p14:tracePt t="35591" x="3657600" y="3165475"/>
          <p14:tracePt t="35599" x="3657600" y="3171825"/>
          <p14:tracePt t="35605" x="3663950" y="3192463"/>
          <p14:tracePt t="35613" x="3663950" y="3198813"/>
          <p14:tracePt t="35621" x="3671888" y="3206750"/>
          <p14:tracePt t="35629" x="3678238" y="3213100"/>
          <p14:tracePt t="35637" x="3678238" y="3219450"/>
          <p14:tracePt t="35646" x="3684588" y="3219450"/>
          <p14:tracePt t="35741" x="3678238" y="3213100"/>
          <p14:tracePt t="35749" x="3663950" y="3206750"/>
          <p14:tracePt t="35755" x="3657600" y="3198813"/>
          <p14:tracePt t="35764" x="3636963" y="3186113"/>
          <p14:tracePt t="35771" x="3616325" y="3186113"/>
          <p14:tracePt t="35779" x="3602038" y="3178175"/>
          <p14:tracePt t="35787" x="3582988" y="3171825"/>
          <p14:tracePt t="35796" x="3562350" y="3159125"/>
          <p14:tracePt t="35803" x="3548063" y="3151188"/>
          <p14:tracePt t="35809" x="3527425" y="3144838"/>
          <p14:tracePt t="35817" x="3492500" y="3130550"/>
          <p14:tracePt t="35825" x="3479800" y="3109913"/>
          <p14:tracePt t="35833" x="3459163" y="3103563"/>
          <p14:tracePt t="35841" x="3438525" y="3089275"/>
          <p14:tracePt t="35849" x="3417888" y="3076575"/>
          <p14:tracePt t="35857" x="3397250" y="3055938"/>
          <p14:tracePt t="35863" x="3370263" y="3041650"/>
          <p14:tracePt t="35871" x="3349625" y="3035300"/>
          <p14:tracePt t="35879" x="3322638" y="3021013"/>
          <p14:tracePt t="35887" x="3294063" y="3014663"/>
          <p14:tracePt t="35896" x="3260725" y="3014663"/>
          <p14:tracePt t="35903" x="3232150" y="3014663"/>
          <p14:tracePt t="35913" x="3205163" y="3014663"/>
          <p14:tracePt t="35917" x="3171825" y="3014663"/>
          <p14:tracePt t="35925" x="3130550" y="3014663"/>
          <p14:tracePt t="35933" x="3116263" y="3014663"/>
          <p14:tracePt t="35941" x="3089275" y="3014663"/>
          <p14:tracePt t="35949" x="3068638" y="3014663"/>
          <p14:tracePt t="35957" x="3048000" y="3014663"/>
          <p14:tracePt t="35965" x="3041650" y="3014663"/>
          <p14:tracePt t="35971" x="3027363" y="3014663"/>
          <p14:tracePt t="35983" x="3027363" y="3008313"/>
          <p14:tracePt t="35996" x="3021013" y="3008313"/>
          <p14:tracePt t="36004" x="3013075" y="3000375"/>
          <p14:tracePt t="36012" x="2973388" y="2979738"/>
          <p14:tracePt t="36019" x="2897188" y="2952750"/>
          <p14:tracePt t="36025" x="2814638" y="2925763"/>
          <p14:tracePt t="36033" x="2740025" y="2898775"/>
          <p14:tracePt t="36041" x="2657475" y="2890838"/>
          <p14:tracePt t="36049" x="2562225" y="2863850"/>
          <p14:tracePt t="36057" x="2486025" y="2849563"/>
          <p14:tracePt t="36065" x="2390775" y="2836863"/>
          <p14:tracePt t="36073" x="2314575" y="2808288"/>
          <p14:tracePt t="36079" x="2239963" y="2808288"/>
          <p14:tracePt t="36087" x="2198688" y="2795588"/>
          <p14:tracePt t="36096" x="2163763" y="2795588"/>
          <p14:tracePt t="36103" x="2151063" y="2795588"/>
          <p14:tracePt t="36113" x="2130425" y="2795588"/>
          <p14:tracePt t="36119" x="2124075" y="2795588"/>
          <p14:tracePt t="36133" x="2116138" y="2808288"/>
          <p14:tracePt t="36142" x="2116138" y="2816225"/>
          <p14:tracePt t="36149" x="2109788" y="2816225"/>
          <p14:tracePt t="36157" x="2109788" y="2822575"/>
          <p14:tracePt t="36166" x="2089150" y="2828925"/>
          <p14:tracePt t="36173" x="2082800" y="2849563"/>
          <p14:tracePt t="36180" x="2074863" y="2870200"/>
          <p14:tracePt t="36187" x="2062163" y="2884488"/>
          <p14:tracePt t="36196" x="2041525" y="2917825"/>
          <p14:tracePt t="36203" x="2020888" y="2938463"/>
          <p14:tracePt t="36212" x="2000250" y="2979738"/>
          <p14:tracePt t="36219" x="1979613" y="3028950"/>
          <p14:tracePt t="36228" x="1958975" y="3068638"/>
          <p14:tracePt t="36233" x="1944688" y="3103563"/>
          <p14:tracePt t="36241" x="1938338" y="3117850"/>
          <p14:tracePt t="36249" x="1938338" y="3138488"/>
          <p14:tracePt t="36257" x="1938338" y="3151188"/>
          <p14:tracePt t="36265" x="1938338" y="3171825"/>
          <p14:tracePt t="36273" x="1958975" y="3192463"/>
          <p14:tracePt t="36281" x="1979613" y="3213100"/>
          <p14:tracePt t="36287" x="2000250" y="3233738"/>
          <p14:tracePt t="36296" x="2020888" y="3260725"/>
          <p14:tracePt t="36303" x="2041525" y="3295650"/>
          <p14:tracePt t="36312" x="2062163" y="3322638"/>
          <p14:tracePt t="36319" x="2082800" y="3343275"/>
          <p14:tracePt t="36330" x="2103438" y="3378200"/>
          <p14:tracePt t="36335" x="2124075" y="3405188"/>
          <p14:tracePt t="36341" x="2143125" y="3438525"/>
          <p14:tracePt t="36349" x="2151063" y="3467100"/>
          <p14:tracePt t="36357" x="2171700" y="3487738"/>
          <p14:tracePt t="36366" x="2192338" y="3508375"/>
          <p14:tracePt t="36373" x="2212975" y="3521075"/>
          <p14:tracePt t="36382" x="2225675" y="3541713"/>
          <p14:tracePt t="36389" x="2246313" y="3562350"/>
          <p14:tracePt t="36396" x="2266950" y="3582988"/>
          <p14:tracePt t="36403" x="2287588" y="3603625"/>
          <p14:tracePt t="36412" x="2308225" y="3624263"/>
          <p14:tracePt t="36419" x="2328863" y="3644900"/>
          <p14:tracePt t="36429" x="2355850" y="3665538"/>
          <p14:tracePt t="36435" x="2403475" y="3686175"/>
          <p14:tracePt t="36444" x="2465388" y="3706813"/>
          <p14:tracePt t="36450" x="2541588" y="3748088"/>
          <p14:tracePt t="36457" x="2636838" y="3775075"/>
          <p14:tracePt t="36466" x="2752725" y="3822700"/>
          <p14:tracePt t="36473" x="2882900" y="3849688"/>
          <p14:tracePt t="36482" x="3033713" y="3878263"/>
          <p14:tracePt t="36489" x="3184525" y="3905250"/>
          <p14:tracePt t="36498" x="3294063" y="3940175"/>
          <p14:tracePt t="36503" x="3411538" y="3979863"/>
          <p14:tracePt t="36512" x="3541713" y="4008438"/>
          <p14:tracePt t="36519" x="3671888" y="4035425"/>
          <p14:tracePt t="36529" x="3767138" y="4062413"/>
          <p14:tracePt t="36535" x="3883025" y="4076700"/>
          <p14:tracePt t="36545" x="3959225" y="4076700"/>
          <p14:tracePt t="36549" x="4027488" y="4076700"/>
          <p14:tracePt t="36557" x="4068763" y="4076700"/>
          <p14:tracePt t="36565" x="4122738" y="4076700"/>
          <p14:tracePt t="36573" x="4143375" y="4076700"/>
          <p14:tracePt t="36581" x="4164013" y="4076700"/>
          <p14:tracePt t="36589" x="4178300" y="4070350"/>
          <p14:tracePt t="36598" x="4198938" y="4056063"/>
          <p14:tracePt t="36605" x="4219575" y="4049713"/>
          <p14:tracePt t="36614" x="4240213" y="4041775"/>
          <p14:tracePt t="36619" x="4252913" y="4029075"/>
          <p14:tracePt t="36629" x="4260850" y="4021138"/>
          <p14:tracePt t="36635" x="4273550" y="4008438"/>
          <p14:tracePt t="36644" x="4294188" y="3987800"/>
          <p14:tracePt t="36652" x="4308475" y="3973513"/>
          <p14:tracePt t="36657" x="4329113" y="3959225"/>
          <p14:tracePt t="36666" x="4349750" y="3940175"/>
          <p14:tracePt t="36673" x="4376738" y="3919538"/>
          <p14:tracePt t="36683" x="4411663" y="3898900"/>
          <p14:tracePt t="36689" x="4432300" y="3878263"/>
          <p14:tracePt t="36697" x="4459288" y="3857625"/>
          <p14:tracePt t="36705" x="4492625" y="3836988"/>
          <p14:tracePt t="36712" x="4533900" y="3816350"/>
          <p14:tracePt t="36719" x="4581525" y="3789363"/>
          <p14:tracePt t="36729" x="4610100" y="3768725"/>
          <p14:tracePt t="36735" x="4651375" y="3760788"/>
          <p14:tracePt t="36743" x="4684713" y="3748088"/>
          <p14:tracePt t="36751" x="4711700" y="3748088"/>
          <p14:tracePt t="36759" x="4752975" y="3748088"/>
          <p14:tracePt t="36765" x="4781550" y="3740150"/>
          <p14:tracePt t="36773" x="4814888" y="3740150"/>
          <p14:tracePt t="36781" x="4870450" y="3740150"/>
          <p14:tracePt t="36789" x="4938713" y="3740150"/>
          <p14:tracePt t="36797" x="5013325" y="3740150"/>
          <p14:tracePt t="36805" x="5110163" y="3727450"/>
          <p14:tracePt t="36814" x="5219700" y="3727450"/>
          <p14:tracePt t="36819" x="5294313" y="3727450"/>
          <p14:tracePt t="36829" x="5370513" y="3727450"/>
          <p14:tracePt t="36835" x="5445125" y="3748088"/>
          <p14:tracePt t="36845" x="5507038" y="3768725"/>
          <p14:tracePt t="36851" x="5554663" y="3810000"/>
          <p14:tracePt t="36859" x="5589588" y="3829050"/>
          <p14:tracePt t="36867" x="5610225" y="3849688"/>
          <p14:tracePt t="36873" x="5630863" y="3863975"/>
          <p14:tracePt t="36882" x="5643563" y="3884613"/>
          <p14:tracePt t="36889" x="5664200" y="3905250"/>
          <p14:tracePt t="36897" x="5684838" y="3925888"/>
          <p14:tracePt t="36905" x="5705475" y="3946525"/>
          <p14:tracePt t="36913" x="5726113" y="3967163"/>
          <p14:tracePt t="36919" x="5767388" y="3987800"/>
          <p14:tracePt t="36930" x="5815013" y="4008438"/>
          <p14:tracePt t="36935" x="5876925" y="4035425"/>
          <p14:tracePt t="36945" x="5918200" y="4056063"/>
          <p14:tracePt t="36965" x="6013450" y="4117975"/>
          <p14:tracePt t="36968" x="6034088" y="4130675"/>
          <p14:tracePt t="36973" x="6054725" y="4151313"/>
          <p14:tracePt t="36982" x="6069013" y="4171950"/>
          <p14:tracePt t="36989" x="6089650" y="4206875"/>
          <p14:tracePt t="36998" x="6116638" y="4248150"/>
          <p14:tracePt t="37006" x="6137275" y="4268788"/>
          <p14:tracePt t="37013" x="6157913" y="4310063"/>
          <p14:tracePt t="37021" x="6178550" y="4330700"/>
          <p14:tracePt t="37029" x="6184900" y="4337050"/>
          <p14:tracePt t="37035" x="6191250" y="4343400"/>
          <p14:tracePt t="37045" x="6199188" y="4364038"/>
          <p14:tracePt t="37059" x="6199188" y="4370388"/>
          <p14:tracePt t="37071" x="6199188" y="4378325"/>
          <p14:tracePt t="37079" x="6199188" y="4384675"/>
          <p14:tracePt t="37085" x="6199188" y="4405313"/>
          <p14:tracePt t="37095" x="6178550" y="4425950"/>
          <p14:tracePt t="37101" x="6178550" y="4440238"/>
          <p14:tracePt t="37109" x="6170613" y="4460875"/>
          <p14:tracePt t="37117" x="6151563" y="4487863"/>
          <p14:tracePt t="37125" x="6151563" y="4508500"/>
          <p14:tracePt t="37132" x="6151563" y="4535488"/>
          <p14:tracePt t="37139" x="6151563" y="4556125"/>
          <p14:tracePt t="37147" x="6151563" y="4570413"/>
          <p14:tracePt t="37155" x="6151563" y="4591050"/>
          <p14:tracePt t="37164" x="6151563" y="4610100"/>
          <p14:tracePt t="37171" x="6157913" y="4624388"/>
          <p14:tracePt t="37179" x="6170613" y="4645025"/>
          <p14:tracePt t="37185" x="6178550" y="4665663"/>
          <p14:tracePt t="37195" x="6184900" y="4679950"/>
          <p14:tracePt t="37201" x="6199188" y="4700588"/>
          <p14:tracePt t="37210" x="6205538" y="4721225"/>
          <p14:tracePt t="37219" x="6219825" y="4740275"/>
          <p14:tracePt t="37226" x="6226175" y="4754563"/>
          <p14:tracePt t="37234" x="6226175" y="4775200"/>
          <p14:tracePt t="37239" x="6232525" y="4802188"/>
          <p14:tracePt t="37248" x="6232525" y="4837113"/>
          <p14:tracePt t="37256" x="6253163" y="4864100"/>
          <p14:tracePt t="37264" x="6267450" y="4884738"/>
          <p14:tracePt t="37271" x="6288088" y="4911725"/>
          <p14:tracePt t="37279" x="6308725" y="4932363"/>
          <p14:tracePt t="37287" x="6329363" y="4967288"/>
          <p14:tracePt t="37294" x="6342063" y="4987925"/>
          <p14:tracePt t="37301" x="6362700" y="5000625"/>
          <p14:tracePt t="37309" x="6383338" y="5021263"/>
          <p14:tracePt t="37317" x="6403975" y="5041900"/>
          <p14:tracePt t="37325" x="6424613" y="5062538"/>
          <p14:tracePt t="37333" x="6445250" y="5083175"/>
          <p14:tracePt t="37339" x="6465888" y="5103813"/>
          <p14:tracePt t="37348" x="6480175" y="5118100"/>
          <p14:tracePt t="37355" x="6500813" y="5130800"/>
          <p14:tracePt t="37363" x="6534150" y="5151438"/>
          <p14:tracePt t="37371" x="6561138" y="5159375"/>
          <p14:tracePt t="37379" x="6602413" y="5180013"/>
          <p14:tracePt t="37387" x="6650038" y="5192713"/>
          <p14:tracePt t="37395" x="6705600" y="5192713"/>
          <p14:tracePt t="37401" x="6746875" y="5192713"/>
          <p14:tracePt t="37410" x="6788150" y="5192713"/>
          <p14:tracePt t="37417" x="6842125" y="5192713"/>
          <p14:tracePt t="37425" x="6870700" y="5192713"/>
          <p14:tracePt t="37433" x="6897688" y="5192713"/>
          <p14:tracePt t="37441" x="6918325" y="5192713"/>
          <p14:tracePt t="37447" x="6945313" y="5172075"/>
          <p14:tracePt t="37455" x="6965950" y="5159375"/>
          <p14:tracePt t="37464" x="7000875" y="5138738"/>
          <p14:tracePt t="37471" x="7027863" y="5118100"/>
          <p14:tracePt t="37479" x="7061200" y="5097463"/>
          <p14:tracePt t="37487" x="7089775" y="5076825"/>
          <p14:tracePt t="37496" x="7137400" y="5056188"/>
          <p14:tracePt t="37501" x="7164388" y="5035550"/>
          <p14:tracePt t="37509" x="7185025" y="5014913"/>
          <p14:tracePt t="37517" x="7205663" y="4994275"/>
          <p14:tracePt t="37525" x="7226300" y="4981575"/>
          <p14:tracePt t="37533" x="7240588" y="4967288"/>
          <p14:tracePt t="37541" x="7246938" y="4960938"/>
          <p14:tracePt t="37549" x="7267575" y="4960938"/>
          <p14:tracePt t="37556" x="7273925" y="4953000"/>
          <p14:tracePt t="37564" x="7280275" y="4946650"/>
          <p14:tracePt t="37572" x="7288213" y="4940300"/>
          <p14:tracePt t="37579" x="7308850" y="4926013"/>
          <p14:tracePt t="37588" x="7315200" y="4919663"/>
          <p14:tracePt t="37595" x="7329488" y="4905375"/>
          <p14:tracePt t="37603" x="7350125" y="4891088"/>
          <p14:tracePt t="37609" x="7370763" y="4878388"/>
          <p14:tracePt t="37617" x="7389813" y="4857750"/>
          <p14:tracePt t="37625" x="7410450" y="4837113"/>
          <p14:tracePt t="37633" x="7431088" y="4816475"/>
          <p14:tracePt t="37641" x="7439025" y="4795838"/>
          <p14:tracePt t="37649" x="7445375" y="4781550"/>
          <p14:tracePt t="37657" x="7445375" y="4760913"/>
          <p14:tracePt t="37664" x="7445375" y="4733925"/>
          <p14:tracePt t="37671" x="7445375" y="4713288"/>
          <p14:tracePt t="37678" x="7424738" y="4679950"/>
          <p14:tracePt t="37687" x="7404100" y="4651375"/>
          <p14:tracePt t="37696" x="7383463" y="4618038"/>
          <p14:tracePt t="37703" x="7362825" y="4591050"/>
          <p14:tracePt t="37710" x="7342188" y="4562475"/>
          <p14:tracePt t="37717" x="7308850" y="4529138"/>
          <p14:tracePt t="37726" x="7294563" y="4508500"/>
          <p14:tracePt t="37735" x="7273925" y="4487863"/>
          <p14:tracePt t="37741" x="7253288" y="4467225"/>
          <p14:tracePt t="37750" x="7232650" y="4460875"/>
          <p14:tracePt t="37757" x="7212013" y="4440238"/>
          <p14:tracePt t="37764" x="7185025" y="4419600"/>
          <p14:tracePt t="37771" x="7150100" y="4398963"/>
          <p14:tracePt t="37779" x="7131050" y="4378325"/>
          <p14:tracePt t="37787" x="7102475" y="4357688"/>
          <p14:tracePt t="37796" x="7061200" y="4337050"/>
          <p14:tracePt t="37804" x="7000875" y="4316413"/>
          <p14:tracePt t="37812" x="6931025" y="4275138"/>
          <p14:tracePt t="37817" x="6870700" y="4233863"/>
          <p14:tracePt t="37826" x="6821488" y="4200525"/>
          <p14:tracePt t="37833" x="6773863" y="4165600"/>
          <p14:tracePt t="37842" x="6740525" y="4130675"/>
          <p14:tracePt t="37849" x="6711950" y="4110038"/>
          <p14:tracePt t="37857" x="6678613" y="4083050"/>
          <p14:tracePt t="37865" x="6650038" y="4062413"/>
          <p14:tracePt t="37871" x="6616700" y="4029075"/>
          <p14:tracePt t="37880" x="6596063" y="4008438"/>
          <p14:tracePt t="37887" x="6569075" y="3987800"/>
          <p14:tracePt t="37896" x="6534150" y="3967163"/>
          <p14:tracePt t="37903" x="6507163" y="3946525"/>
          <p14:tracePt t="37912" x="6459538" y="3925888"/>
          <p14:tracePt t="37919" x="6418263" y="3905250"/>
          <p14:tracePt t="37925" x="6370638" y="3878263"/>
          <p14:tracePt t="37933" x="6342063" y="3857625"/>
          <p14:tracePt t="37941" x="6294438" y="3836988"/>
          <p14:tracePt t="37949" x="6253163" y="3816350"/>
          <p14:tracePt t="37957" x="6211888" y="3802063"/>
          <p14:tracePt t="37965" x="6164263" y="3795713"/>
          <p14:tracePt t="37973" x="6137275" y="3781425"/>
          <p14:tracePt t="37978" x="6110288" y="3760788"/>
          <p14:tracePt t="37987" x="6089650" y="3760788"/>
          <p14:tracePt t="37995" x="6069013" y="3754438"/>
          <p14:tracePt t="38003" x="6040438" y="3748088"/>
          <p14:tracePt t="38012" x="6007100" y="3733800"/>
          <p14:tracePt t="38019" x="5965825" y="3727450"/>
          <p14:tracePt t="38029" x="5924550" y="3727450"/>
          <p14:tracePt t="38033" x="5870575" y="3713163"/>
          <p14:tracePt t="38041" x="5808663" y="3698875"/>
          <p14:tracePt t="38049" x="5767388" y="3692525"/>
          <p14:tracePt t="38057" x="5726113" y="3679825"/>
          <p14:tracePt t="38066" x="5699125" y="3671888"/>
          <p14:tracePt t="38073" x="5678488" y="3671888"/>
          <p14:tracePt t="38079" x="5657850" y="3659188"/>
          <p14:tracePt t="38087" x="5643563" y="3651250"/>
          <p14:tracePt t="38095" x="5622925" y="3651250"/>
          <p14:tracePt t="38103" x="5610225" y="3651250"/>
          <p14:tracePt t="38113" x="5575300" y="3651250"/>
          <p14:tracePt t="38119" x="5548313" y="3651250"/>
          <p14:tracePt t="38128" x="5507038" y="3651250"/>
          <p14:tracePt t="38133" x="5451475" y="3651250"/>
          <p14:tracePt t="38141" x="5376863" y="3651250"/>
          <p14:tracePt t="38149" x="5321300" y="3651250"/>
          <p14:tracePt t="38157" x="5246688" y="3651250"/>
          <p14:tracePt t="38165" x="5184775" y="3659188"/>
          <p14:tracePt t="38174" x="5116513" y="3659188"/>
          <p14:tracePt t="38181" x="5041900" y="3659188"/>
          <p14:tracePt t="38187" x="4965700" y="3659188"/>
          <p14:tracePt t="38196" x="4891088" y="3659188"/>
          <p14:tracePt t="38203" x="4814888" y="3651250"/>
          <p14:tracePt t="38212" x="4760913" y="3651250"/>
          <p14:tracePt t="38219" x="4719638" y="3651250"/>
          <p14:tracePt t="38228" x="4664075" y="3651250"/>
          <p14:tracePt t="38235" x="4602163" y="3651250"/>
          <p14:tracePt t="38241" x="4562475" y="3651250"/>
          <p14:tracePt t="38249" x="4521200" y="3651250"/>
          <p14:tracePt t="38257" x="4479925" y="3651250"/>
          <p14:tracePt t="38265" x="4451350" y="3651250"/>
          <p14:tracePt t="38273" x="4411663" y="3651250"/>
          <p14:tracePt t="38281" x="4356100" y="3651250"/>
          <p14:tracePt t="38289" x="4314825" y="3651250"/>
          <p14:tracePt t="38296" x="4273550" y="3651250"/>
          <p14:tracePt t="38303" x="4232275" y="3651250"/>
          <p14:tracePt t="38312" x="4205288" y="3651250"/>
          <p14:tracePt t="38319" x="4171950" y="3665538"/>
          <p14:tracePt t="38328" x="4157663" y="3665538"/>
          <p14:tracePt t="38335" x="4137025" y="3671888"/>
          <p14:tracePt t="38345" x="4116388" y="3686175"/>
          <p14:tracePt t="38349" x="4110038" y="3692525"/>
          <p14:tracePt t="38357" x="4095750" y="3698875"/>
          <p14:tracePt t="38366" x="4089400" y="3706813"/>
          <p14:tracePt t="38373" x="4083050" y="3706813"/>
          <p14:tracePt t="38515" x="4083050" y="3713163"/>
          <p14:tracePt t="38543" x="4068763" y="3719513"/>
          <p14:tracePt t="38555" x="4062413" y="3727450"/>
          <p14:tracePt t="38563" x="4062413" y="3740150"/>
          <p14:tracePt t="38585" x="4054475" y="3740150"/>
          <p14:tracePt t="38881" x="4048125" y="3733800"/>
          <p14:tracePt t="38897" x="4041775" y="3727450"/>
          <p14:tracePt t="38905" x="4021138" y="3727450"/>
          <p14:tracePt t="38913" x="4013200" y="3719513"/>
          <p14:tracePt t="38921" x="4000500" y="3713163"/>
          <p14:tracePt t="38929" x="3979863" y="3713163"/>
          <p14:tracePt t="38935" x="3971925" y="3706813"/>
          <p14:tracePt t="38945" x="3959225" y="3698875"/>
          <p14:tracePt t="38951" x="3938588" y="3686175"/>
          <p14:tracePt t="38965" x="3917950" y="3679825"/>
          <p14:tracePt t="38967" x="3911600" y="3671888"/>
          <p14:tracePt t="38983" x="3903663" y="3665538"/>
          <p14:tracePt t="38993" x="3897313" y="3665538"/>
          <p14:tracePt t="39000" x="3897313" y="3651250"/>
          <p14:tracePt t="39008" x="3890963" y="3644900"/>
          <p14:tracePt t="39016" x="3876675" y="3644900"/>
          <p14:tracePt t="39024" x="3862388" y="3630613"/>
          <p14:tracePt t="39032" x="3856038" y="3624263"/>
          <p14:tracePt t="39038" x="3849688" y="3609975"/>
          <p14:tracePt t="39046" x="3835400" y="3597275"/>
          <p14:tracePt t="39054" x="3829050" y="3589338"/>
          <p14:tracePt t="39062" x="3822700" y="3582988"/>
          <p14:tracePt t="39070" x="3802063" y="3562350"/>
          <p14:tracePt t="39080" x="3794125" y="3556000"/>
          <p14:tracePt t="39087" x="3787775" y="3549650"/>
          <p14:tracePt t="39095" x="3781425" y="3549650"/>
          <p14:tracePt t="39101" x="3773488" y="3541713"/>
          <p14:tracePt t="39115" x="3767138" y="3541713"/>
          <p14:tracePt t="39160" x="3767138" y="3535363"/>
          <p14:tracePt t="39255" x="3760788" y="3535363"/>
          <p14:tracePt t="39271" x="3746500" y="3549650"/>
          <p14:tracePt t="39279" x="3732213" y="3562350"/>
          <p14:tracePt t="39287" x="3713163" y="3576638"/>
          <p14:tracePt t="39295" x="3692525" y="3597275"/>
          <p14:tracePt t="39303" x="3671888" y="3609975"/>
          <p14:tracePt t="39309" x="3643313" y="3630613"/>
          <p14:tracePt t="39317" x="3602038" y="3638550"/>
          <p14:tracePt t="39325" x="3568700" y="3659188"/>
          <p14:tracePt t="39333" x="3548063" y="3671888"/>
          <p14:tracePt t="39342" x="3533775" y="3679825"/>
          <p14:tracePt t="39349" x="3513138" y="3686175"/>
          <p14:tracePt t="39356" x="3492500" y="3698875"/>
          <p14:tracePt t="39364" x="3473450" y="3713163"/>
          <p14:tracePt t="39371" x="3459163" y="3733800"/>
          <p14:tracePt t="39379" x="3438525" y="3754438"/>
          <p14:tracePt t="39387" x="3417888" y="3775075"/>
          <p14:tracePt t="39395" x="3397250" y="3795713"/>
          <p14:tracePt t="39403" x="3376613" y="3816350"/>
          <p14:tracePt t="39412" x="3370263" y="3829050"/>
          <p14:tracePt t="39417" x="3349625" y="3849688"/>
          <p14:tracePt t="39426" x="3343275" y="3870325"/>
          <p14:tracePt t="39433" x="3328988" y="3890963"/>
          <p14:tracePt t="39441" x="3322638" y="3905250"/>
          <p14:tracePt t="39449" x="3308350" y="3925888"/>
          <p14:tracePt t="39457" x="3302000" y="3932238"/>
          <p14:tracePt t="39464" x="3302000" y="3952875"/>
          <p14:tracePt t="39483" x="3294063" y="3952875"/>
          <p14:tracePt t="39492" x="3294063" y="3959225"/>
          <p14:tracePt t="39504" x="3294063" y="3967163"/>
          <p14:tracePt t="39512" x="3294063" y="3973513"/>
          <p14:tracePt t="39517" x="3287713" y="3979863"/>
          <p14:tracePt t="39526" x="3281363" y="4000500"/>
          <p14:tracePt t="39533" x="3267075" y="4021138"/>
          <p14:tracePt t="39542" x="3252788" y="4035425"/>
          <p14:tracePt t="39549" x="3232150" y="4070350"/>
          <p14:tracePt t="39557" x="3213100" y="4097338"/>
          <p14:tracePt t="39565" x="3178175" y="4144963"/>
          <p14:tracePt t="39571" x="3122613" y="4192588"/>
          <p14:tracePt t="39579" x="3089275" y="4240213"/>
          <p14:tracePt t="39587" x="3041650" y="4275138"/>
          <p14:tracePt t="39596" x="3013075" y="4310063"/>
          <p14:tracePt t="39603" x="2979738" y="4330700"/>
          <p14:tracePt t="39611" x="2959100" y="4349750"/>
          <p14:tracePt t="39619" x="2938463" y="4370388"/>
          <p14:tracePt t="39625" x="2924175" y="4391025"/>
          <p14:tracePt t="39633" x="2903538" y="4398963"/>
          <p14:tracePt t="39641" x="2897188" y="4405313"/>
          <p14:tracePt t="39649" x="2882900" y="4425950"/>
          <p14:tracePt t="39657" x="2870200" y="4432300"/>
          <p14:tracePt t="39665" x="2849563" y="4452938"/>
          <p14:tracePt t="39673" x="2828925" y="4473575"/>
          <p14:tracePt t="39681" x="2808288" y="4487863"/>
          <p14:tracePt t="39687" x="2787650" y="4508500"/>
          <p14:tracePt t="39695" x="2767013" y="4529138"/>
          <p14:tracePt t="39704" x="2752725" y="4549775"/>
          <p14:tracePt t="39711" x="2733675" y="4570413"/>
          <p14:tracePt t="39719" x="2713038" y="4591050"/>
          <p14:tracePt t="39726" x="2692400" y="4610100"/>
          <p14:tracePt t="39733" x="2671763" y="4624388"/>
          <p14:tracePt t="39741" x="2651125" y="4645025"/>
          <p14:tracePt t="39749" x="2636838" y="4665663"/>
          <p14:tracePt t="39757" x="2616200" y="4686300"/>
          <p14:tracePt t="39765" x="2595563" y="4706938"/>
          <p14:tracePt t="39773" x="2574925" y="4727575"/>
          <p14:tracePt t="39779" x="2568575" y="4733925"/>
          <p14:tracePt t="39787" x="2547938" y="4733925"/>
          <p14:tracePt t="39795" x="2547938" y="4740275"/>
          <p14:tracePt t="39803" x="2541588" y="4740275"/>
          <p14:tracePt t="39861" x="2541588" y="4733925"/>
          <p14:tracePt t="39961" x="2562225" y="4713288"/>
          <p14:tracePt t="39969" x="2636838" y="4651375"/>
          <p14:tracePt t="39977" x="2719388" y="4583113"/>
          <p14:tracePt t="39985" x="2787650" y="4514850"/>
          <p14:tracePt t="39991" x="2870200" y="4425950"/>
          <p14:tracePt t="39999" x="2959100" y="4343400"/>
          <p14:tracePt t="40007" x="3027363" y="4260850"/>
          <p14:tracePt t="40015" x="3116263" y="4171950"/>
          <p14:tracePt t="40023" x="3151188" y="4110038"/>
          <p14:tracePt t="40031" x="3178175" y="4049713"/>
          <p14:tracePt t="40039" x="3205163" y="3967163"/>
          <p14:tracePt t="40045" x="3213100" y="3925888"/>
          <p14:tracePt t="40053" x="3213100" y="3870325"/>
          <p14:tracePt t="40062" x="3213100" y="3829050"/>
          <p14:tracePt t="40069" x="3198813" y="3768725"/>
          <p14:tracePt t="40078" x="3178175" y="3740150"/>
          <p14:tracePt t="40085" x="3157538" y="3719513"/>
          <p14:tracePt t="40094" x="3151188" y="3698875"/>
          <p14:tracePt t="40099" x="3143250" y="3698875"/>
          <p14:tracePt t="40197" x="3143250" y="3692525"/>
          <p14:tracePt t="40207" x="3143250" y="3686175"/>
          <p14:tracePt t="40215" x="3143250" y="3679825"/>
          <p14:tracePt t="40223" x="3143250" y="3659188"/>
          <p14:tracePt t="40231" x="3151188" y="3659188"/>
          <p14:tracePt t="40239" x="3157538" y="3651250"/>
          <p14:tracePt t="40248" x="3163888" y="3644900"/>
          <p14:tracePt t="40255" x="3171825" y="3638550"/>
          <p14:tracePt t="40262" x="3171825" y="3630613"/>
          <p14:tracePt t="40269" x="3178175" y="3630613"/>
          <p14:tracePt t="40285" x="3192463" y="3630613"/>
          <p14:tracePt t="40295" x="3192463" y="3624263"/>
          <p14:tracePt t="40301" x="3198813" y="3624263"/>
          <p14:tracePt t="40313" x="3205163" y="3624263"/>
          <p14:tracePt t="40319" x="3213100" y="3624263"/>
          <p14:tracePt t="40347" x="3219450" y="3624263"/>
          <p14:tracePt t="40356" x="3240088" y="3624263"/>
          <p14:tracePt t="40362" x="3260725" y="3651250"/>
          <p14:tracePt t="40369" x="3260725" y="3671888"/>
          <p14:tracePt t="40378" x="3267075" y="3698875"/>
          <p14:tracePt t="40385" x="3267075" y="3733800"/>
          <p14:tracePt t="40395" x="3267075" y="3748088"/>
          <p14:tracePt t="40401" x="3267075" y="3775075"/>
          <p14:tracePt t="40411" x="3267075" y="3810000"/>
          <p14:tracePt t="40415" x="3267075" y="3822700"/>
          <p14:tracePt t="40423" x="3252788" y="3843338"/>
          <p14:tracePt t="40432" x="3246438" y="3863975"/>
          <p14:tracePt t="40439" x="3232150" y="3890963"/>
          <p14:tracePt t="40449" x="3232150" y="3932238"/>
          <p14:tracePt t="40455" x="3225800" y="3967163"/>
          <p14:tracePt t="40465" x="3213100" y="4008438"/>
          <p14:tracePt t="40469" x="3205163" y="4035425"/>
          <p14:tracePt t="40478" x="3192463" y="4062413"/>
          <p14:tracePt t="40486" x="3171825" y="4097338"/>
          <p14:tracePt t="40495" x="3163888" y="4117975"/>
          <p14:tracePt t="40501" x="3143250" y="4138613"/>
          <p14:tracePt t="40511" x="3122613" y="4151313"/>
          <p14:tracePt t="40517" x="3109913" y="4171950"/>
          <p14:tracePt t="40523" x="3089275" y="4192588"/>
          <p14:tracePt t="40532" x="3074988" y="4213225"/>
          <p14:tracePt t="40539" x="3054350" y="4233863"/>
          <p14:tracePt t="40548" x="3048000" y="4248150"/>
          <p14:tracePt t="40555" x="3027363" y="4268788"/>
          <p14:tracePt t="40564" x="3021013" y="4289425"/>
          <p14:tracePt t="40571" x="3013075" y="4310063"/>
          <p14:tracePt t="40579" x="2992438" y="4330700"/>
          <p14:tracePt t="40585" x="2973388" y="4343400"/>
          <p14:tracePt t="40595" x="2952750" y="4364038"/>
          <p14:tracePt t="40601" x="2932113" y="4384675"/>
          <p14:tracePt t="40611" x="2911475" y="4405313"/>
          <p14:tracePt t="40617" x="2890838" y="4425950"/>
          <p14:tracePt t="40626" x="2876550" y="4446588"/>
          <p14:tracePt t="40631" x="2855913" y="4460875"/>
          <p14:tracePt t="40639" x="2835275" y="4479925"/>
          <p14:tracePt t="40649" x="2814638" y="4500563"/>
          <p14:tracePt t="40655" x="2794000" y="4521200"/>
          <p14:tracePt t="40664" x="2773363" y="4541838"/>
          <p14:tracePt t="40671" x="2767013" y="4562475"/>
          <p14:tracePt t="40678" x="2746375" y="4576763"/>
          <p14:tracePt t="40686" x="2725738" y="4597400"/>
          <p14:tracePt t="40694" x="2705100" y="4618038"/>
          <p14:tracePt t="40702" x="2692400" y="4638675"/>
          <p14:tracePt t="40711" x="2671763" y="4659313"/>
          <p14:tracePt t="40717" x="2651125" y="4679950"/>
          <p14:tracePt t="40726" x="2630488" y="4700588"/>
          <p14:tracePt t="40735" x="2609850" y="4713288"/>
          <p14:tracePt t="40739" x="2589213" y="4727575"/>
          <p14:tracePt t="40749" x="2582863" y="4740275"/>
          <p14:tracePt t="40756" x="2562225" y="4754563"/>
          <p14:tracePt t="40764" x="2547938" y="4775200"/>
          <p14:tracePt t="40771" x="2527300" y="4795838"/>
          <p14:tracePt t="40779" x="2506663" y="4810125"/>
          <p14:tracePt t="40787" x="2486025" y="4830763"/>
          <p14:tracePt t="40795" x="2465388" y="4843463"/>
          <p14:tracePt t="40801" x="2444750" y="4857750"/>
          <p14:tracePt t="40811" x="2432050" y="4870450"/>
          <p14:tracePt t="40817" x="2424113" y="4878388"/>
          <p14:tracePt t="40826" x="2411413" y="4884738"/>
          <p14:tracePt t="40837" x="2403475" y="4891088"/>
          <p14:tracePt t="40844" x="2397125" y="4899025"/>
          <p14:tracePt t="40851" x="2390775" y="4905375"/>
          <p14:tracePt t="40861" x="2370138" y="4926013"/>
          <p14:tracePt t="40867" x="2355850" y="4946650"/>
          <p14:tracePt t="40876" x="2335213" y="4967288"/>
          <p14:tracePt t="40884" x="2314575" y="4987925"/>
          <p14:tracePt t="40891" x="2293938" y="5000625"/>
          <p14:tracePt t="40898" x="2273300" y="5021263"/>
          <p14:tracePt t="40905" x="2254250" y="5041900"/>
          <p14:tracePt t="40915" x="2246313" y="5049838"/>
          <p14:tracePt t="40921" x="2233613" y="5070475"/>
          <p14:tracePt t="40930" x="2225675" y="5076825"/>
          <p14:tracePt t="40937" x="2205038" y="5083175"/>
          <p14:tracePt t="40944" x="2198688" y="5091113"/>
          <p14:tracePt t="40964" x="2184400" y="5091113"/>
          <p14:tracePt t="40971" x="2184400" y="5097463"/>
          <p14:tracePt t="41013" x="2171700" y="5097463"/>
          <p14:tracePt t="41037" x="2163763" y="5111750"/>
          <p14:tracePt t="41054" x="2157413" y="5111750"/>
          <p14:tracePt t="41067" x="2151063" y="5111750"/>
          <p14:tracePt t="41101" x="2143125" y="5118100"/>
          <p14:tracePt t="41113" x="2136775" y="5118100"/>
          <p14:tracePt t="41121" x="2130425" y="5124450"/>
          <p14:tracePt t="41263" x="2116138" y="5124450"/>
          <p14:tracePt t="41271" x="2116138" y="5118100"/>
          <p14:tracePt t="41279" x="2109788" y="5103813"/>
          <p14:tracePt t="41341" x="2103438" y="5097463"/>
          <p14:tracePt t="41699" x="2095500" y="5111750"/>
          <p14:tracePt t="41707" x="2095500" y="5118100"/>
          <p14:tracePt t="41715" x="2089150" y="5130800"/>
          <p14:tracePt t="41723" x="2074863" y="5151438"/>
          <p14:tracePt t="41731" x="2068513" y="5172075"/>
          <p14:tracePt t="41739" x="2062163" y="5186363"/>
          <p14:tracePt t="41745" x="2047875" y="5207000"/>
          <p14:tracePt t="41753" x="2041525" y="5227638"/>
          <p14:tracePt t="41761" x="2020888" y="5248275"/>
          <p14:tracePt t="41769" x="2012950" y="5268913"/>
          <p14:tracePt t="41778" x="2006600" y="5275263"/>
          <p14:tracePt t="41785" x="1985963" y="5289550"/>
          <p14:tracePt t="41791" x="1979613" y="5310188"/>
          <p14:tracePt t="41800" x="1973263" y="5310188"/>
          <p14:tracePt t="41807" x="1958975" y="5316538"/>
          <p14:tracePt t="41815" x="1952625" y="5322888"/>
          <p14:tracePt t="41823" x="1944688" y="5330825"/>
          <p14:tracePt t="41831" x="1938338" y="5343525"/>
          <p14:tracePt t="41839" x="1924050" y="5351463"/>
          <p14:tracePt t="41846" x="1911350" y="5357813"/>
          <p14:tracePt t="41853" x="1903413" y="5357813"/>
          <p14:tracePt t="41861" x="1903413" y="5364163"/>
          <p14:tracePt t="41869" x="1897063" y="5370513"/>
          <p14:tracePt t="41877" x="1890713" y="5370513"/>
          <p14:tracePt t="41885" x="1884363" y="5378450"/>
          <p14:tracePt t="41904" x="1876425" y="5384800"/>
          <p14:tracePt t="41911" x="1876425" y="5399088"/>
          <p14:tracePt t="41919" x="1870075" y="5405438"/>
          <p14:tracePt t="41928" x="1849438" y="5411788"/>
          <p14:tracePt t="41935" x="1843088" y="5432425"/>
          <p14:tracePt t="41947" x="1835150" y="5440363"/>
          <p14:tracePt t="41951" x="1822450" y="5446713"/>
          <p14:tracePt t="41957" x="1822450" y="5453063"/>
          <p14:tracePt t="41965" x="1814513" y="5461000"/>
          <p14:tracePt t="42236" x="1814513" y="5467350"/>
          <p14:tracePt t="42271" x="1835150" y="5467350"/>
          <p14:tracePt t="42277" x="1843088" y="5467350"/>
          <p14:tracePt t="42285" x="1855788" y="5467350"/>
          <p14:tracePt t="42295" x="1870075" y="5467350"/>
          <p14:tracePt t="42301" x="1876425" y="5467350"/>
          <p14:tracePt t="42637" x="1884363" y="5467350"/>
          <p14:tracePt t="44093" x="1876425" y="5481638"/>
          <p14:tracePt t="44101" x="1855788" y="5487988"/>
          <p14:tracePt t="44109" x="1849438" y="5494338"/>
          <p14:tracePt t="44116" x="1843088" y="5500688"/>
          <p14:tracePt t="44125" x="1843088" y="5508625"/>
          <p14:tracePt t="44133" x="1835150" y="5508625"/>
          <p14:tracePt t="44139" x="1835150" y="5514975"/>
          <p14:tracePt t="44146" x="1822450" y="5521325"/>
          <p14:tracePt t="44158" x="1822450" y="5535613"/>
          <p14:tracePt t="44171" x="1814513" y="5541963"/>
          <p14:tracePt t="44187" x="1814513" y="5549900"/>
          <p14:tracePt t="44194" x="1808163" y="5556250"/>
          <p14:tracePt t="44201" x="1801813" y="5562600"/>
          <p14:tracePt t="44210" x="1793875" y="5570538"/>
          <p14:tracePt t="44217" x="1787525" y="5591175"/>
          <p14:tracePt t="44226" x="1781175" y="5597525"/>
          <p14:tracePt t="44233" x="1766888" y="5603875"/>
          <p14:tracePt t="44239" x="1760538" y="5603875"/>
          <p14:tracePt t="44247" x="1760538" y="5611813"/>
          <p14:tracePt t="44255" x="1754188" y="5611813"/>
          <p14:tracePt t="44263" x="1754188" y="5618163"/>
          <p14:tracePt t="44301" x="1754188" y="5624513"/>
          <p14:tracePt t="44313" x="1746250" y="5638800"/>
          <p14:tracePt t="44321" x="1739900" y="5645150"/>
          <p14:tracePt t="44329" x="1739900" y="5651500"/>
          <p14:tracePt t="44343" x="1733550" y="5659438"/>
          <p14:tracePt t="44669" x="1733550" y="5665788"/>
          <p14:tracePt t="44676" x="1725613" y="5665788"/>
          <p14:tracePt t="46096" x="1704975" y="5659438"/>
          <p14:tracePt t="46167" x="1698625" y="5659438"/>
          <p14:tracePt t="46187" x="1692275" y="5659438"/>
          <p14:tracePt t="46195" x="1684338" y="5659438"/>
          <p14:tracePt t="46249" x="1677988" y="5659438"/>
          <p14:tracePt t="47903" x="1684338" y="5651500"/>
          <p14:tracePt t="47911" x="1698625" y="5638800"/>
          <p14:tracePt t="47917" x="1719263" y="5624513"/>
          <p14:tracePt t="47927" x="1739900" y="5611813"/>
          <p14:tracePt t="47933" x="1746250" y="5603875"/>
          <p14:tracePt t="47942" x="1754188" y="5597525"/>
          <p14:tracePt t="47961" x="1766888" y="5591175"/>
          <p14:tracePt t="47965" x="1781175" y="5591175"/>
          <p14:tracePt t="47972" x="1781175" y="5583238"/>
          <p14:tracePt t="47979" x="1787525" y="5583238"/>
          <p14:tracePt t="47987" x="1793875" y="5570538"/>
          <p14:tracePt t="47995" x="1801813" y="5570538"/>
          <p14:tracePt t="48003" x="1801813" y="5562600"/>
          <p14:tracePt t="48011" x="1808163" y="5562600"/>
          <p14:tracePt t="48019" x="1808163" y="5549900"/>
          <p14:tracePt t="48027" x="1814513" y="5541963"/>
          <p14:tracePt t="48033" x="1835150" y="5521325"/>
          <p14:tracePt t="48041" x="1855788" y="5494338"/>
          <p14:tracePt t="48049" x="1876425" y="5473700"/>
          <p14:tracePt t="48057" x="1897063" y="5432425"/>
          <p14:tracePt t="48065" x="1917700" y="5399088"/>
          <p14:tracePt t="48073" x="1924050" y="5357813"/>
          <p14:tracePt t="48079" x="1938338" y="5295900"/>
          <p14:tracePt t="48086" x="1938338" y="5240338"/>
          <p14:tracePt t="48095" x="1938338" y="5165725"/>
          <p14:tracePt t="48103" x="1938338" y="5111750"/>
          <p14:tracePt t="48112" x="1938338" y="5056188"/>
          <p14:tracePt t="48119" x="1938338" y="4981575"/>
          <p14:tracePt t="48128" x="1917700" y="4899025"/>
          <p14:tracePt t="48133" x="1897063" y="4837113"/>
          <p14:tracePt t="48142" x="1870075" y="4775200"/>
          <p14:tracePt t="48149" x="1828800" y="4713288"/>
          <p14:tracePt t="48159" x="1793875" y="4645025"/>
          <p14:tracePt t="48165" x="1760538" y="4603750"/>
          <p14:tracePt t="48173" x="1704975" y="4535488"/>
          <p14:tracePt t="48181" x="1636713" y="4467225"/>
          <p14:tracePt t="48187" x="1582738" y="4398963"/>
          <p14:tracePt t="48196" x="1533525" y="4337050"/>
          <p14:tracePt t="48203" x="1493838" y="4289425"/>
          <p14:tracePt t="48212" x="1465263" y="4254500"/>
          <p14:tracePt t="48219" x="1444625" y="4233863"/>
          <p14:tracePt t="48228" x="1423988" y="4219575"/>
          <p14:tracePt t="48233" x="1403350" y="4206875"/>
          <p14:tracePt t="48242" x="1397000" y="4192588"/>
          <p14:tracePt t="48249" x="1390650" y="4192588"/>
          <p14:tracePt t="48258" x="1384300" y="4179888"/>
          <p14:tracePt t="48265" x="1363663" y="4171950"/>
          <p14:tracePt t="48275" x="1349375" y="4171950"/>
          <p14:tracePt t="48281" x="1314450" y="4165600"/>
          <p14:tracePt t="48287" x="1274763" y="4165600"/>
          <p14:tracePt t="48295" x="1246188" y="4165600"/>
          <p14:tracePt t="48303" x="1204913" y="4151313"/>
          <p14:tracePt t="48312" x="1177925" y="4144963"/>
          <p14:tracePt t="48319" x="1157288" y="4144963"/>
          <p14:tracePt t="48328" x="1150938" y="4144963"/>
          <p14:tracePt t="48339" x="1144588" y="4138613"/>
          <p14:tracePt t="48369" x="1136650" y="4138613"/>
          <p14:tracePt t="48391" x="1123950" y="4138613"/>
          <p14:tracePt t="48403" x="1116013" y="4138613"/>
          <p14:tracePt t="48411" x="1109663" y="4138613"/>
          <p14:tracePt t="48419" x="1095375" y="4138613"/>
          <p14:tracePt t="48431" x="1089025" y="4138613"/>
          <p14:tracePt t="48446" x="1074738" y="4138613"/>
          <p14:tracePt t="48453" x="1074738" y="4124325"/>
          <p14:tracePt t="48461" x="1068388" y="4124325"/>
          <p14:tracePt t="48469" x="1062038" y="4117975"/>
          <p14:tracePt t="48481" x="1054100" y="4117975"/>
          <p14:tracePt t="48577" x="1054100" y="4110038"/>
          <p14:tracePt t="48601" x="1062038" y="4103688"/>
          <p14:tracePt t="48619" x="1068388" y="4103688"/>
          <p14:tracePt t="48631" x="1082675" y="4103688"/>
          <p14:tracePt t="48643" x="1089025" y="4103688"/>
          <p14:tracePt t="48651" x="1103313" y="4103688"/>
          <p14:tracePt t="48659" x="1109663" y="4103688"/>
          <p14:tracePt t="48665" x="1130300" y="4103688"/>
          <p14:tracePt t="48675" x="1144588" y="4103688"/>
          <p14:tracePt t="48681" x="1163638" y="4103688"/>
          <p14:tracePt t="48690" x="1177925" y="4103688"/>
          <p14:tracePt t="48697" x="1198563" y="4103688"/>
          <p14:tracePt t="48706" x="1219200" y="4103688"/>
          <p14:tracePt t="48712" x="1225550" y="4103688"/>
          <p14:tracePt t="48719" x="1239838" y="4103688"/>
          <p14:tracePt t="48728" x="1246188" y="4103688"/>
          <p14:tracePt t="48735" x="1254125" y="4103688"/>
          <p14:tracePt t="48744" x="1266825" y="4103688"/>
          <p14:tracePt t="49113" x="1274763" y="4103688"/>
          <p14:tracePt t="49133" x="1281113" y="4097338"/>
          <p14:tracePt t="49147" x="1287463" y="4089400"/>
          <p14:tracePt t="49183" x="1293813" y="4089400"/>
          <p14:tracePt t="49196" x="1301750" y="4083050"/>
          <p14:tracePt t="49204" x="1308100" y="4083050"/>
          <p14:tracePt t="49221" x="1322388" y="4083050"/>
          <p14:tracePt t="49228" x="1328738" y="4083050"/>
          <p14:tracePt t="49236" x="1335088" y="4083050"/>
          <p14:tracePt t="49356" x="1343025" y="4083050"/>
          <p14:tracePt t="49363" x="1322388" y="4083050"/>
          <p14:tracePt t="49371" x="1281113" y="4097338"/>
          <p14:tracePt t="49379" x="1239838" y="4103688"/>
          <p14:tracePt t="49387" x="1204913" y="4124325"/>
          <p14:tracePt t="49395" x="1177925" y="4138613"/>
          <p14:tracePt t="49403" x="1116013" y="4151313"/>
          <p14:tracePt t="49409" x="1062038" y="4151313"/>
          <p14:tracePt t="49417" x="1047750" y="4151313"/>
          <p14:tracePt t="49426" x="1035050" y="4151313"/>
          <p14:tracePt t="49433" x="1020763" y="4151313"/>
          <p14:tracePt t="49442" x="1014413" y="4151313"/>
          <p14:tracePt t="49453" x="1006475" y="4151313"/>
          <p14:tracePt t="49479" x="1006475" y="4144963"/>
          <p14:tracePt t="49504" x="1000125" y="4144963"/>
          <p14:tracePt t="49517" x="979488" y="4144963"/>
          <p14:tracePt t="49525" x="965200" y="4144963"/>
          <p14:tracePt t="49533" x="931863" y="4144963"/>
          <p14:tracePt t="49542" x="904875" y="4144963"/>
          <p14:tracePt t="49549" x="876300" y="4144963"/>
          <p14:tracePt t="49558" x="835025" y="4144963"/>
          <p14:tracePt t="49563" x="801688" y="4138613"/>
          <p14:tracePt t="49571" x="774700" y="4124325"/>
          <p14:tracePt t="49579" x="746125" y="4124325"/>
          <p14:tracePt t="49587" x="725488" y="4117975"/>
          <p14:tracePt t="49595" x="712788" y="4117975"/>
          <p14:tracePt t="49603" x="698500" y="4110038"/>
          <p14:tracePt t="49687" x="692150" y="4103688"/>
          <p14:tracePt t="49703" x="692150" y="4097338"/>
          <p14:tracePt t="49711" x="692150" y="4089400"/>
          <p14:tracePt t="49717" x="684213" y="4089400"/>
          <p14:tracePt t="49725" x="684213" y="4076700"/>
          <p14:tracePt t="49733" x="677863" y="4076700"/>
          <p14:tracePt t="49741" x="677863" y="4070350"/>
          <p14:tracePt t="49749" x="671513" y="4062413"/>
          <p14:tracePt t="49758" x="665163" y="4056063"/>
          <p14:tracePt t="49765" x="657225" y="4056063"/>
          <p14:tracePt t="49778" x="644525" y="4056063"/>
          <p14:tracePt t="49783" x="636588" y="4049713"/>
          <p14:tracePt t="49807" x="630238" y="4049713"/>
          <p14:tracePt t="49869" x="623888" y="4041775"/>
          <p14:tracePt t="49881" x="615950" y="4041775"/>
          <p14:tracePt t="49887" x="609600" y="4035425"/>
          <p14:tracePt t="49895" x="603250" y="4035425"/>
          <p14:tracePt t="49903" x="588963" y="4035425"/>
          <p14:tracePt t="49911" x="582613" y="4035425"/>
          <p14:tracePt t="49919" x="574675" y="4035425"/>
          <p14:tracePt t="49927" x="568325" y="4035425"/>
          <p14:tracePt t="49935" x="561975" y="4035425"/>
          <p14:tracePt t="49959" x="554038" y="4035425"/>
          <p14:tracePt t="49962" x="547688" y="4035425"/>
          <p14:tracePt t="49969" x="541338" y="4035425"/>
          <p14:tracePt t="49978" x="527050" y="4035425"/>
          <p14:tracePt t="49986" x="514350" y="4035425"/>
          <p14:tracePt t="49992" x="506413" y="4035425"/>
          <p14:tracePt t="49999" x="485775" y="4035425"/>
          <p14:tracePt t="50008" x="479425" y="4035425"/>
          <p14:tracePt t="50019" x="473075" y="4035425"/>
          <p14:tracePt t="50097" x="465138" y="4035425"/>
          <p14:tracePt t="50124" x="458788" y="4035425"/>
          <p14:tracePt t="50269" x="458788" y="4041775"/>
          <p14:tracePt t="50282" x="465138" y="4049713"/>
          <p14:tracePt t="50290" x="473075" y="4049713"/>
          <p14:tracePt t="50297" x="479425" y="4056063"/>
          <p14:tracePt t="50306" x="493713" y="4056063"/>
          <p14:tracePt t="50406" x="500063" y="4062413"/>
          <p14:tracePt t="50416" x="506413" y="4062413"/>
          <p14:tracePt t="50424" x="514350" y="4062413"/>
          <p14:tracePt t="50431" x="520700" y="4070350"/>
          <p14:tracePt t="50441" x="541338" y="4070350"/>
          <p14:tracePt t="50447" x="547688" y="4070350"/>
          <p14:tracePt t="50456" x="561975" y="4070350"/>
          <p14:tracePt t="50463" x="582613" y="4083050"/>
          <p14:tracePt t="50469" x="595313" y="4083050"/>
          <p14:tracePt t="50478" x="615950" y="4083050"/>
          <p14:tracePt t="50485" x="630238" y="4083050"/>
          <p14:tracePt t="50494" x="650875" y="4083050"/>
          <p14:tracePt t="50501" x="671513" y="4089400"/>
          <p14:tracePt t="50508" x="684213" y="4089400"/>
          <p14:tracePt t="50517" x="704850" y="4089400"/>
          <p14:tracePt t="50525" x="719138" y="4089400"/>
          <p14:tracePt t="50531" x="739775" y="4089400"/>
          <p14:tracePt t="50540" x="760413" y="4089400"/>
          <p14:tracePt t="50547" x="774700" y="4097338"/>
          <p14:tracePt t="50556" x="781050" y="4097338"/>
          <p14:tracePt t="50571" x="793750" y="4110038"/>
          <p14:tracePt t="50581" x="801688" y="4110038"/>
          <p14:tracePt t="50591" x="808038" y="4117975"/>
          <p14:tracePt t="50597" x="814388" y="4117975"/>
          <p14:tracePt t="50606" x="822325" y="4117975"/>
          <p14:tracePt t="50613" x="822325" y="4124325"/>
          <p14:tracePt t="50621" x="828675" y="4124325"/>
          <p14:tracePt t="50629" x="835025" y="4124325"/>
          <p14:tracePt t="50636" x="849313" y="4130675"/>
          <p14:tracePt t="50645" x="855663" y="4130675"/>
          <p14:tracePt t="50660" x="863600" y="4130675"/>
          <p14:tracePt t="50825" x="869950" y="4130675"/>
          <p14:tracePt t="50840" x="876300" y="4124325"/>
          <p14:tracePt t="50847" x="876300" y="4117975"/>
          <p14:tracePt t="50856" x="884238" y="4103688"/>
          <p14:tracePt t="50863" x="884238" y="4089400"/>
          <p14:tracePt t="50871" x="884238" y="4083050"/>
          <p14:tracePt t="50879" x="890588" y="4062413"/>
          <p14:tracePt t="50887" x="904875" y="4049713"/>
          <p14:tracePt t="50895" x="904875" y="4041775"/>
          <p14:tracePt t="50901" x="904875" y="4021138"/>
          <p14:tracePt t="50909" x="911225" y="4000500"/>
          <p14:tracePt t="50917" x="911225" y="3994150"/>
          <p14:tracePt t="50925" x="911225" y="3987800"/>
          <p14:tracePt t="50933" x="917575" y="3973513"/>
          <p14:tracePt t="50942" x="917575" y="3959225"/>
          <p14:tracePt t="50963" x="931863" y="3946525"/>
          <p14:tracePt t="50971" x="931863" y="3932238"/>
          <p14:tracePt t="50979" x="938213" y="3925888"/>
          <p14:tracePt t="50987" x="944563" y="3905250"/>
          <p14:tracePt t="50995" x="965200" y="3884613"/>
          <p14:tracePt t="51003" x="973138" y="3870325"/>
          <p14:tracePt t="51009" x="979488" y="3857625"/>
          <p14:tracePt t="51017" x="993775" y="3843338"/>
          <p14:tracePt t="51025" x="1000125" y="3836988"/>
          <p14:tracePt t="51033" x="1014413" y="3816350"/>
          <p14:tracePt t="51041" x="1014413" y="3802063"/>
          <p14:tracePt t="51049" x="1020763" y="3795713"/>
          <p14:tracePt t="51055" x="1020763" y="3775075"/>
          <p14:tracePt t="51063" x="1020763" y="3768725"/>
          <p14:tracePt t="51071" x="1020763" y="3760788"/>
          <p14:tracePt t="51087" x="1020763" y="3754438"/>
          <p14:tracePt t="51107" x="1020763" y="3748088"/>
          <p14:tracePt t="51117" x="1020763" y="3733800"/>
          <p14:tracePt t="51129" x="1014413" y="3727450"/>
          <p14:tracePt t="51137" x="1006475" y="3713163"/>
          <p14:tracePt t="51145" x="1000125" y="3706813"/>
          <p14:tracePt t="51153" x="1000125" y="3698875"/>
          <p14:tracePt t="51161" x="979488" y="3686175"/>
          <p14:tracePt t="51175" x="979488" y="3679825"/>
          <p14:tracePt t="52163" x="993775" y="3679825"/>
          <p14:tracePt t="52189" x="993775" y="3686175"/>
          <p14:tracePt t="52201" x="993775" y="3698875"/>
          <p14:tracePt t="52209" x="1000125" y="3698875"/>
          <p14:tracePt t="52217" x="1006475" y="3698875"/>
          <p14:tracePt t="52226" x="1014413" y="3706813"/>
          <p14:tracePt t="52231" x="1027113" y="3706813"/>
          <p14:tracePt t="52241" x="1041400" y="3713163"/>
          <p14:tracePt t="52247" x="1054100" y="3719513"/>
          <p14:tracePt t="52257" x="1074738" y="3719513"/>
          <p14:tracePt t="52263" x="1089025" y="3727450"/>
          <p14:tracePt t="52272" x="1095375" y="3740150"/>
          <p14:tracePt t="52279" x="1109663" y="3748088"/>
          <p14:tracePt t="52285" x="1123950" y="3760788"/>
          <p14:tracePt t="52294" x="1144588" y="3775075"/>
          <p14:tracePt t="52301" x="1150938" y="3781425"/>
          <p14:tracePt t="52309" x="1157288" y="3789363"/>
          <p14:tracePt t="52317" x="1163638" y="3795713"/>
          <p14:tracePt t="52324" x="1171575" y="3802063"/>
          <p14:tracePt t="52333" x="1184275" y="3810000"/>
          <p14:tracePt t="52341" x="1192213" y="3816350"/>
          <p14:tracePt t="52347" x="1192213" y="3829050"/>
          <p14:tracePt t="52356" x="1198563" y="3829050"/>
          <p14:tracePt t="52367" x="1198563" y="3836988"/>
          <p14:tracePt t="52375" x="1204913" y="3836988"/>
          <p14:tracePt t="52383" x="1204913" y="3849688"/>
          <p14:tracePt t="52391" x="1212850" y="3857625"/>
          <p14:tracePt t="52397" x="1219200" y="3878263"/>
          <p14:tracePt t="52407" x="1219200" y="3890963"/>
          <p14:tracePt t="52413" x="1233488" y="3911600"/>
          <p14:tracePt t="52421" x="1233488" y="3932238"/>
          <p14:tracePt t="52429" x="1233488" y="3946525"/>
          <p14:tracePt t="52437" x="1233488" y="3952875"/>
          <p14:tracePt t="52443" x="1239838" y="3959225"/>
          <p14:tracePt t="52457" x="1239838" y="3973513"/>
          <p14:tracePt t="52463" x="1239838" y="3979863"/>
          <p14:tracePt t="52471" x="1239838" y="3987800"/>
          <p14:tracePt t="52479" x="1239838" y="3994150"/>
          <p14:tracePt t="52487" x="1225550" y="4014788"/>
          <p14:tracePt t="52493" x="1225550" y="4021138"/>
          <p14:tracePt t="52501" x="1219200" y="4029075"/>
          <p14:tracePt t="52510" x="1219200" y="4035425"/>
          <p14:tracePt t="52517" x="1212850" y="4049713"/>
          <p14:tracePt t="52526" x="1204913" y="4062413"/>
          <p14:tracePt t="52533" x="1198563" y="4076700"/>
          <p14:tracePt t="52541" x="1198563" y="4097338"/>
          <p14:tracePt t="52547" x="1192213" y="4097338"/>
          <p14:tracePt t="52559" x="1177925" y="4103688"/>
          <p14:tracePt t="52567" x="1171575" y="4103688"/>
          <p14:tracePt t="52583" x="1171575" y="4110038"/>
          <p14:tracePt t="52591" x="1163638" y="4110038"/>
          <p14:tracePt t="52599" x="1150938" y="4117975"/>
          <p14:tracePt t="52607" x="1130300" y="4117975"/>
          <p14:tracePt t="52613" x="1123950" y="4124325"/>
          <p14:tracePt t="52622" x="1109663" y="4124325"/>
          <p14:tracePt t="52629" x="1095375" y="4130675"/>
          <p14:tracePt t="52637" x="1082675" y="4144963"/>
          <p14:tracePt t="52645" x="1062038" y="4144963"/>
          <p14:tracePt t="52651" x="1054100" y="4144963"/>
          <p14:tracePt t="52660" x="1047750" y="4144963"/>
          <p14:tracePt t="52667" x="1035050" y="4144963"/>
          <p14:tracePt t="52676" x="1014413" y="4144963"/>
          <p14:tracePt t="52683" x="1000125" y="4144963"/>
          <p14:tracePt t="52691" x="979488" y="4144963"/>
          <p14:tracePt t="52699" x="958850" y="4144963"/>
          <p14:tracePt t="52707" x="944563" y="4144963"/>
          <p14:tracePt t="52713" x="923925" y="4138613"/>
          <p14:tracePt t="52722" x="911225" y="4138613"/>
          <p14:tracePt t="52729" x="890588" y="4130675"/>
          <p14:tracePt t="52737" x="884238" y="4130675"/>
          <p14:tracePt t="52745" x="876300" y="4124325"/>
          <p14:tracePt t="52753" x="863600" y="4124325"/>
          <p14:tracePt t="52760" x="855663" y="4117975"/>
          <p14:tracePt t="52767" x="849313" y="4117975"/>
          <p14:tracePt t="52776" x="835025" y="4103688"/>
          <p14:tracePt t="52783" x="822325" y="4103688"/>
          <p14:tracePt t="52795" x="814388" y="4103688"/>
          <p14:tracePt t="52808" x="808038" y="4103688"/>
          <p14:tracePt t="52899" x="808038" y="4097338"/>
          <p14:tracePt t="52926" x="801688" y="4089400"/>
          <p14:tracePt t="52965" x="801688" y="4083050"/>
          <p14:tracePt t="52999" x="801688" y="4076700"/>
          <p14:tracePt t="53006" x="801688" y="4070350"/>
          <p14:tracePt t="53023" x="801688" y="4062413"/>
          <p14:tracePt t="53079" x="808038" y="4049713"/>
          <p14:tracePt t="53087" x="814388" y="4049713"/>
          <p14:tracePt t="53095" x="828675" y="4049713"/>
          <p14:tracePt t="53104" x="835025" y="4049713"/>
          <p14:tracePt t="53123" x="842963" y="4041775"/>
          <p14:tracePt t="53130" x="849313" y="4041775"/>
          <p14:tracePt t="53141" x="849313" y="4035425"/>
          <p14:tracePt t="55439" x="855663" y="4035425"/>
          <p14:tracePt t="55451" x="863600" y="4035425"/>
          <p14:tracePt t="55459" x="869950" y="4035425"/>
          <p14:tracePt t="55467" x="884238" y="4035425"/>
          <p14:tracePt t="55476" x="890588" y="4035425"/>
          <p14:tracePt t="57187" x="890588" y="4029075"/>
          <p14:tracePt t="57209" x="890588" y="4021138"/>
          <p14:tracePt t="57337" x="896938" y="4021138"/>
          <p14:tracePt t="58039" x="904875" y="4029075"/>
          <p14:tracePt t="58049" x="911225" y="4035425"/>
          <p14:tracePt t="58061" x="917575" y="4035425"/>
          <p14:tracePt t="58069" x="923925" y="4035425"/>
          <p14:tracePt t="58077" x="944563" y="4035425"/>
          <p14:tracePt t="58085" x="952500" y="4035425"/>
          <p14:tracePt t="58093" x="965200" y="4035425"/>
          <p14:tracePt t="58108" x="985838" y="4035425"/>
          <p14:tracePt t="58115" x="993775" y="4029075"/>
          <p14:tracePt t="58125" x="1006475" y="4029075"/>
          <p14:tracePt t="58131" x="1014413" y="4029075"/>
          <p14:tracePt t="58139" x="1027113" y="4021138"/>
          <p14:tracePt t="58145" x="1035050" y="4021138"/>
          <p14:tracePt t="58155" x="1041400" y="4021138"/>
          <p14:tracePt t="58170" x="1047750" y="4021138"/>
          <p14:tracePt t="58193" x="1054100" y="4021138"/>
          <p14:tracePt t="58201" x="1062038" y="4021138"/>
          <p14:tracePt t="58207" x="1082675" y="4014788"/>
          <p14:tracePt t="58215" x="1095375" y="4014788"/>
          <p14:tracePt t="58222" x="1116013" y="4000500"/>
          <p14:tracePt t="58231" x="1123950" y="3994150"/>
          <p14:tracePt t="58239" x="1144588" y="3979863"/>
          <p14:tracePt t="58247" x="1157288" y="3979863"/>
          <p14:tracePt t="58253" x="1177925" y="3967163"/>
          <p14:tracePt t="58261" x="1184275" y="3959225"/>
          <p14:tracePt t="58269" x="1192213" y="3952875"/>
          <p14:tracePt t="58277" x="1212850" y="3946525"/>
          <p14:tracePt t="58289" x="1212850" y="3940175"/>
          <p14:tracePt t="58297" x="1219200" y="3940175"/>
          <p14:tracePt t="58347" x="1219200" y="3925888"/>
          <p14:tracePt t="58355" x="1219200" y="3919538"/>
          <p14:tracePt t="58381" x="1219200" y="3911600"/>
          <p14:tracePt t="58397" x="1212850" y="3905250"/>
          <p14:tracePt t="58405" x="1212850" y="3898900"/>
          <p14:tracePt t="58411" x="1204913" y="3890963"/>
          <p14:tracePt t="58419" x="1192213" y="3870325"/>
          <p14:tracePt t="58427" x="1184275" y="3863975"/>
          <p14:tracePt t="58435" x="1184275" y="3849688"/>
          <p14:tracePt t="58443" x="1177925" y="3829050"/>
          <p14:tracePt t="58451" x="1177925" y="3822700"/>
          <p14:tracePt t="58459" x="1177925" y="3816350"/>
          <p14:tracePt t="58465" x="1177925" y="3795713"/>
          <p14:tracePt t="58474" x="1177925" y="3789363"/>
          <p14:tracePt t="58547" x="1171575" y="3781425"/>
          <p14:tracePt t="58563" x="1163638" y="3775075"/>
          <p14:tracePt t="58571" x="1163638" y="3768725"/>
          <p14:tracePt t="58577" x="1150938" y="3748088"/>
          <p14:tracePt t="58589" x="1144588" y="3748088"/>
          <p14:tracePt t="58597" x="1144588" y="3740150"/>
          <p14:tracePt t="58609" x="1136650" y="3740150"/>
          <p14:tracePt t="58617" x="1136650" y="3733800"/>
          <p14:tracePt t="58636" x="1130300" y="3733800"/>
          <p14:tracePt t="58651" x="1123950" y="3733800"/>
          <p14:tracePt t="58659" x="1123950" y="3727450"/>
          <p14:tracePt t="58859" x="1116013" y="3727450"/>
          <p14:tracePt t="58871" x="1103313" y="3727450"/>
          <p14:tracePt t="58879" x="1103313" y="3733800"/>
          <p14:tracePt t="58891" x="1103313" y="3740150"/>
          <p14:tracePt t="58901" x="1095375" y="3740150"/>
          <p14:tracePt t="59125" x="1095375" y="3748088"/>
          <p14:tracePt t="59854" x="1116013" y="3733800"/>
          <p14:tracePt t="59861" x="1136650" y="3713163"/>
          <p14:tracePt t="59870" x="1144588" y="3692525"/>
          <p14:tracePt t="59877" x="1150938" y="3692525"/>
          <p14:tracePt t="60532" x="1136650" y="3706813"/>
          <p14:tracePt t="60542" x="1130300" y="3706813"/>
          <p14:tracePt t="60925" x="1130300" y="3713163"/>
          <p14:tracePt t="64245" x="1136650" y="3713163"/>
          <p14:tracePt t="70587" x="1144588" y="3713163"/>
          <p14:tracePt t="70595" x="1266825" y="3733800"/>
          <p14:tracePt t="70604" x="1527175" y="3768725"/>
          <p14:tracePt t="70611" x="1766888" y="3789363"/>
          <p14:tracePt t="70619" x="1993900" y="3789363"/>
          <p14:tracePt t="70625" x="2192338" y="3775075"/>
          <p14:tracePt t="70635" x="2376488" y="3748088"/>
          <p14:tracePt t="70641" x="2520950" y="3719513"/>
          <p14:tracePt t="70650" x="2636838" y="3686175"/>
          <p14:tracePt t="70657" x="2733675" y="3659188"/>
          <p14:tracePt t="70666" x="2808288" y="3638550"/>
          <p14:tracePt t="70674" x="2890838" y="3609975"/>
          <p14:tracePt t="70679" x="2973388" y="3582988"/>
          <p14:tracePt t="70688" x="3082925" y="3541713"/>
          <p14:tracePt t="70695" x="3232150" y="3479800"/>
          <p14:tracePt t="70703" x="3417888" y="3432175"/>
          <p14:tracePt t="70711" x="3622675" y="3398838"/>
          <p14:tracePt t="70718" x="3944938" y="3363913"/>
          <p14:tracePt t="70725" x="4260850" y="3322638"/>
          <p14:tracePt t="70735" x="4541838" y="3281363"/>
          <p14:tracePt t="70741" x="4849813" y="3268663"/>
          <p14:tracePt t="70750" x="5164138" y="3227388"/>
          <p14:tracePt t="70757" x="5376863" y="3192463"/>
          <p14:tracePt t="70765" x="5561013" y="3165475"/>
          <p14:tracePt t="70773" x="5740400" y="3130550"/>
          <p14:tracePt t="70781" x="5924550" y="3117850"/>
          <p14:tracePt t="70788" x="6110288" y="3082925"/>
          <p14:tracePt t="70795" x="6294438" y="3055938"/>
          <p14:tracePt t="70804" x="6403975" y="3028950"/>
          <p14:tracePt t="70811" x="6521450" y="2987675"/>
          <p14:tracePt t="70819" x="6637338" y="2938463"/>
          <p14:tracePt t="70827" x="6746875" y="2911475"/>
          <p14:tracePt t="70835" x="6862763" y="2884488"/>
          <p14:tracePt t="70841" x="6980238" y="2843213"/>
          <p14:tracePt t="70849" x="7089775" y="2808288"/>
          <p14:tracePt t="70858" x="7205663" y="2754313"/>
          <p14:tracePt t="70865" x="7321550" y="2713038"/>
          <p14:tracePt t="70873" x="7439025" y="2686050"/>
          <p14:tracePt t="70881" x="7548563" y="2651125"/>
          <p14:tracePt t="70889" x="7664450" y="2624138"/>
          <p14:tracePt t="70895" x="7759700" y="2597150"/>
          <p14:tracePt t="70903" x="7835900" y="2568575"/>
          <p14:tracePt t="70911" x="7897813" y="2562225"/>
          <p14:tracePt t="70919" x="7945438" y="2535238"/>
          <p14:tracePt t="70927" x="7972425" y="2514600"/>
          <p14:tracePt t="70938" x="8020050" y="2493963"/>
          <p14:tracePt t="70941" x="8034338" y="2473325"/>
          <p14:tracePt t="70949" x="8054975" y="2452688"/>
          <p14:tracePt t="70957" x="8075613" y="2446338"/>
          <p14:tracePt t="70965" x="8075613" y="2432050"/>
          <p14:tracePt t="70973" x="8081963" y="2417763"/>
          <p14:tracePt t="70981" x="8089900" y="2411413"/>
          <p14:tracePt t="70989" x="8089900" y="2405063"/>
          <p14:tracePt t="70995" x="8089900" y="2397125"/>
          <p14:tracePt t="71004" x="8102600" y="2384425"/>
          <p14:tracePt t="71020" x="8108950" y="2370138"/>
          <p14:tracePt t="71027" x="8123238" y="2357438"/>
          <p14:tracePt t="71035" x="8143875" y="2322513"/>
          <p14:tracePt t="71043" x="8164513" y="2301875"/>
          <p14:tracePt t="71050" x="8185150" y="2274888"/>
          <p14:tracePt t="71057" x="8205788" y="2239963"/>
          <p14:tracePt t="71065" x="8226425" y="2212975"/>
          <p14:tracePt t="71073" x="8247063" y="2185988"/>
          <p14:tracePt t="71081" x="8253413" y="2165350"/>
          <p14:tracePt t="71089" x="8267700" y="2144713"/>
          <p14:tracePt t="71095" x="8267700" y="2124075"/>
          <p14:tracePt t="71104" x="8274050" y="2109788"/>
          <p14:tracePt t="71111" x="8274050" y="2089150"/>
          <p14:tracePt t="71119" x="8274050" y="2076450"/>
          <p14:tracePt t="71127" x="8274050" y="2055813"/>
          <p14:tracePt t="71137" x="8274050" y="2041525"/>
          <p14:tracePt t="71143" x="8274050" y="2020888"/>
          <p14:tracePt t="71150" x="8259763" y="2000250"/>
          <p14:tracePt t="71157" x="8247063" y="1979613"/>
          <p14:tracePt t="71165" x="8226425" y="1952625"/>
          <p14:tracePt t="71173" x="8205788" y="1931988"/>
          <p14:tracePt t="71181" x="8185150" y="1911350"/>
          <p14:tracePt t="71189" x="8164513" y="1884363"/>
          <p14:tracePt t="71197" x="8143875" y="1863725"/>
          <p14:tracePt t="71202" x="8123238" y="1843088"/>
          <p14:tracePt t="71210" x="8102600" y="1822450"/>
          <p14:tracePt t="71219" x="8089900" y="1801813"/>
          <p14:tracePt t="71227" x="8069263" y="1781175"/>
          <p14:tracePt t="71234" x="8048625" y="1760538"/>
          <p14:tracePt t="71243" x="8027988" y="1746250"/>
          <p14:tracePt t="71251" x="8007350" y="1727200"/>
          <p14:tracePt t="71257" x="7986713" y="1706563"/>
          <p14:tracePt t="71266" x="7972425" y="1698625"/>
          <p14:tracePt t="71273" x="7951788" y="1677988"/>
          <p14:tracePt t="71281" x="7945438" y="1671638"/>
          <p14:tracePt t="71289" x="7924800" y="1657350"/>
          <p14:tracePt t="71297" x="7910513" y="1657350"/>
          <p14:tracePt t="71305" x="7897813" y="1651000"/>
          <p14:tracePt t="71311" x="7883525" y="1651000"/>
          <p14:tracePt t="71320" x="7862888" y="1644650"/>
          <p14:tracePt t="71327" x="7850188" y="1630363"/>
          <p14:tracePt t="71335" x="7829550" y="1624013"/>
          <p14:tracePt t="71343" x="7808913" y="1617663"/>
          <p14:tracePt t="71351" x="7788275" y="1617663"/>
          <p14:tracePt t="71359" x="7759700" y="1603375"/>
          <p14:tracePt t="71365" x="7732713" y="1603375"/>
          <p14:tracePt t="71373" x="7712075" y="1603375"/>
          <p14:tracePt t="71381" x="7685088" y="1603375"/>
          <p14:tracePt t="71389" x="7643813" y="1597025"/>
          <p14:tracePt t="71397" x="7616825" y="1597025"/>
          <p14:tracePt t="71405" x="7575550" y="1597025"/>
          <p14:tracePt t="71413" x="7554913" y="1597025"/>
          <p14:tracePt t="71420" x="7534275" y="1597025"/>
          <p14:tracePt t="71427" x="7519988" y="1603375"/>
          <p14:tracePt t="71435" x="7499350" y="1617663"/>
          <p14:tracePt t="71443" x="7480300" y="1617663"/>
          <p14:tracePt t="71452" x="7466013" y="1624013"/>
          <p14:tracePt t="71459" x="7445375" y="1636713"/>
          <p14:tracePt t="71465" x="7424738" y="1644650"/>
          <p14:tracePt t="71473" x="7404100" y="1665288"/>
          <p14:tracePt t="71481" x="7389813" y="1671638"/>
          <p14:tracePt t="71489" x="7370763" y="1692275"/>
          <p14:tracePt t="71497" x="7350125" y="1712913"/>
          <p14:tracePt t="71505" x="7329488" y="1719263"/>
          <p14:tracePt t="71513" x="7321550" y="1727200"/>
          <p14:tracePt t="71519" x="7300913" y="1739900"/>
          <p14:tracePt t="71527" x="7294563" y="1754188"/>
          <p14:tracePt t="71535" x="7273925" y="1766888"/>
          <p14:tracePt t="71543" x="7267575" y="1781175"/>
          <p14:tracePt t="71552" x="7246938" y="1801813"/>
          <p14:tracePt t="71559" x="7226300" y="1822450"/>
          <p14:tracePt t="71569" x="7205663" y="1843088"/>
          <p14:tracePt t="71573" x="7191375" y="1863725"/>
          <p14:tracePt t="71581" x="7170738" y="1884363"/>
          <p14:tracePt t="71589" x="7137400" y="1905000"/>
          <p14:tracePt t="71597" x="7096125" y="1925638"/>
          <p14:tracePt t="71607" x="7061200" y="1946275"/>
          <p14:tracePt t="71613" x="7034213" y="1966913"/>
          <p14:tracePt t="71623" x="7000875" y="1987550"/>
          <p14:tracePt t="71627" x="6986588" y="2006600"/>
          <p14:tracePt t="71635" x="6951663" y="2027238"/>
          <p14:tracePt t="71643" x="6931025" y="2041525"/>
          <p14:tracePt t="71652" x="6910388" y="2062163"/>
          <p14:tracePt t="71659" x="6897688" y="2082800"/>
          <p14:tracePt t="71668" x="6862763" y="2103438"/>
          <p14:tracePt t="71675" x="6835775" y="2124075"/>
          <p14:tracePt t="71681" x="6815138" y="2144713"/>
          <p14:tracePt t="71689" x="6794500" y="2165350"/>
          <p14:tracePt t="71697" x="6773863" y="2185988"/>
          <p14:tracePt t="71705" x="6767513" y="2198688"/>
          <p14:tracePt t="71713" x="6753225" y="2219325"/>
          <p14:tracePt t="71722" x="6753225" y="2239963"/>
          <p14:tracePt t="71729" x="6753225" y="2254250"/>
          <p14:tracePt t="71735" x="6753225" y="2274888"/>
          <p14:tracePt t="71743" x="6753225" y="2287588"/>
          <p14:tracePt t="71751" x="6753225" y="2308225"/>
          <p14:tracePt t="71759" x="6753225" y="2328863"/>
          <p14:tracePt t="71768" x="6761163" y="2343150"/>
          <p14:tracePt t="71775" x="6767513" y="2363788"/>
          <p14:tracePt t="71781" x="6788150" y="2384425"/>
          <p14:tracePt t="71789" x="6808788" y="2405063"/>
          <p14:tracePt t="71797" x="6829425" y="2425700"/>
          <p14:tracePt t="71805" x="6842125" y="2438400"/>
          <p14:tracePt t="71813" x="6862763" y="2459038"/>
          <p14:tracePt t="71821" x="6883400" y="2479675"/>
          <p14:tracePt t="71829" x="6904038" y="2487613"/>
          <p14:tracePt t="71835" x="6924675" y="2508250"/>
          <p14:tracePt t="71843" x="6945313" y="2527300"/>
          <p14:tracePt t="71852" x="6951663" y="2535238"/>
          <p14:tracePt t="71859" x="6959600" y="2541588"/>
          <p14:tracePt t="71868" x="6972300" y="2555875"/>
          <p14:tracePt t="71875" x="6992938" y="2555875"/>
          <p14:tracePt t="71885" x="7000875" y="2562225"/>
          <p14:tracePt t="71889" x="7013575" y="2562225"/>
          <p14:tracePt t="71897" x="7034213" y="2562225"/>
          <p14:tracePt t="71905" x="7054850" y="2562225"/>
          <p14:tracePt t="71913" x="7069138" y="2555875"/>
          <p14:tracePt t="71921" x="7089775" y="2555875"/>
          <p14:tracePt t="71929" x="7110413" y="2547938"/>
          <p14:tracePt t="71938" x="7123113" y="2541588"/>
          <p14:tracePt t="71943" x="7143750" y="2520950"/>
          <p14:tracePt t="71952" x="7164388" y="2508250"/>
          <p14:tracePt t="71959" x="7185025" y="2500313"/>
          <p14:tracePt t="71971" x="7199313" y="2493963"/>
          <p14:tracePt t="71975" x="7205663" y="2493963"/>
          <p14:tracePt t="71987" x="7226300" y="2487613"/>
          <p14:tracePt t="71991" x="7246938" y="2466975"/>
          <p14:tracePt t="71997" x="7253288" y="2459038"/>
          <p14:tracePt t="72005" x="7273925" y="2438400"/>
          <p14:tracePt t="72013" x="7280275" y="2432050"/>
          <p14:tracePt t="72022" x="7294563" y="2425700"/>
          <p14:tracePt t="72029" x="7315200" y="2411413"/>
          <p14:tracePt t="72038" x="7335838" y="2405063"/>
          <p14:tracePt t="72045" x="7350125" y="2384425"/>
          <p14:tracePt t="72051" x="7370763" y="2363788"/>
          <p14:tracePt t="72059" x="7404100" y="2343150"/>
          <p14:tracePt t="72068" x="7424738" y="2322513"/>
          <p14:tracePt t="72075" x="7439025" y="2316163"/>
          <p14:tracePt t="72084" x="7459663" y="2308225"/>
          <p14:tracePt t="72091" x="7480300" y="2287588"/>
          <p14:tracePt t="72100" x="7499350" y="2266950"/>
          <p14:tracePt t="72105" x="7519988" y="2247900"/>
          <p14:tracePt t="72113" x="7534275" y="2239963"/>
          <p14:tracePt t="72123" x="7554913" y="2227263"/>
          <p14:tracePt t="72129" x="7575550" y="2206625"/>
          <p14:tracePt t="72138" x="7596188" y="2198688"/>
          <p14:tracePt t="72145" x="7602538" y="2192338"/>
          <p14:tracePt t="72152" x="7616825" y="2192338"/>
          <p14:tracePt t="72159" x="7623175" y="2185988"/>
          <p14:tracePt t="72168" x="7637463" y="2178050"/>
          <p14:tracePt t="72175" x="7643813" y="2157413"/>
          <p14:tracePt t="72184" x="7664450" y="2136775"/>
          <p14:tracePt t="72191" x="7670800" y="2124075"/>
          <p14:tracePt t="72202" x="7670800" y="2103438"/>
          <p14:tracePt t="72207" x="7670800" y="2082800"/>
          <p14:tracePt t="72213" x="7670800" y="2076450"/>
          <p14:tracePt t="72221" x="7670800" y="2068513"/>
          <p14:tracePt t="72229" x="7670800" y="2055813"/>
          <p14:tracePt t="72237" x="7658100" y="2035175"/>
          <p14:tracePt t="72245" x="7650163" y="2014538"/>
          <p14:tracePt t="72253" x="7650163" y="2000250"/>
          <p14:tracePt t="72259" x="7637463" y="1979613"/>
          <p14:tracePt t="72268" x="7629525" y="1973263"/>
          <p14:tracePt t="72275" x="7623175" y="1952625"/>
          <p14:tracePt t="72284" x="7616825" y="1946275"/>
          <p14:tracePt t="72291" x="7596188" y="1931988"/>
          <p14:tracePt t="72301" x="7596188" y="1911350"/>
          <p14:tracePt t="72307" x="7589838" y="1890713"/>
          <p14:tracePt t="72313" x="7581900" y="1876425"/>
          <p14:tracePt t="72321" x="7581900" y="1857375"/>
          <p14:tracePt t="72329" x="7569200" y="1849438"/>
          <p14:tracePt t="72337" x="7554913" y="1843088"/>
          <p14:tracePt t="72345" x="7534275" y="1843088"/>
          <p14:tracePt t="72354" x="7527925" y="1828800"/>
          <p14:tracePt t="72361" x="7513638" y="1828800"/>
          <p14:tracePt t="72367" x="7493000" y="1828800"/>
          <p14:tracePt t="72376" x="7480300" y="1828800"/>
          <p14:tracePt t="72385" x="7459663" y="1828800"/>
          <p14:tracePt t="72391" x="7431088" y="1828800"/>
          <p14:tracePt t="72401" x="7389813" y="1828800"/>
          <p14:tracePt t="72407" x="7362825" y="1828800"/>
          <p14:tracePt t="72413" x="7321550" y="1828800"/>
          <p14:tracePt t="72421" x="7288213" y="1828800"/>
          <p14:tracePt t="72429" x="7259638" y="1828800"/>
          <p14:tracePt t="72437" x="7232650" y="1828800"/>
          <p14:tracePt t="72445" x="7212013" y="1828800"/>
          <p14:tracePt t="72453" x="7199313" y="1836738"/>
          <p14:tracePt t="72461" x="7164388" y="1836738"/>
          <p14:tracePt t="72468" x="7150100" y="1843088"/>
          <p14:tracePt t="72475" x="7131050" y="1857375"/>
          <p14:tracePt t="72485" x="7110413" y="1870075"/>
          <p14:tracePt t="72491" x="7089775" y="1890713"/>
          <p14:tracePt t="72501" x="7061200" y="1911350"/>
          <p14:tracePt t="72507" x="7027863" y="1931988"/>
          <p14:tracePt t="72516" x="7000875" y="1952625"/>
          <p14:tracePt t="72521" x="6980238" y="1973263"/>
          <p14:tracePt t="72529" x="6959600" y="1993900"/>
          <p14:tracePt t="72538" x="6938963" y="2014538"/>
          <p14:tracePt t="72545" x="6918325" y="2035175"/>
          <p14:tracePt t="72553" x="6897688" y="2047875"/>
          <p14:tracePt t="72561" x="6883400" y="2068513"/>
          <p14:tracePt t="72569" x="6862763" y="2089150"/>
          <p14:tracePt t="72575" x="6842125" y="2109788"/>
          <p14:tracePt t="72585" x="6835775" y="2130425"/>
          <p14:tracePt t="72591" x="6815138" y="2151063"/>
          <p14:tracePt t="72601" x="6794500" y="2165350"/>
          <p14:tracePt t="72607" x="6773863" y="2198688"/>
          <p14:tracePt t="72615" x="6753225" y="2219325"/>
          <p14:tracePt t="72623" x="6732588" y="2239963"/>
          <p14:tracePt t="72630" x="6711950" y="2254250"/>
          <p14:tracePt t="72637" x="6705600" y="2274888"/>
          <p14:tracePt t="72645" x="6699250" y="2295525"/>
          <p14:tracePt t="72654" x="6684963" y="2301875"/>
          <p14:tracePt t="72661" x="6684963" y="2316163"/>
          <p14:tracePt t="72669" x="6684963" y="2328863"/>
          <p14:tracePt t="72677" x="6684963" y="2343150"/>
          <p14:tracePt t="72685" x="6684963" y="2349500"/>
          <p14:tracePt t="72691" x="6684963" y="2370138"/>
          <p14:tracePt t="72702" x="6684963" y="2378075"/>
          <p14:tracePt t="72707" x="6684963" y="2390775"/>
          <p14:tracePt t="72715" x="6684963" y="2397125"/>
          <p14:tracePt t="72723" x="6691313" y="2417763"/>
          <p14:tracePt t="72731" x="6691313" y="2425700"/>
          <p14:tracePt t="72737" x="6699250" y="2432050"/>
          <p14:tracePt t="72745" x="6699250" y="2438400"/>
          <p14:tracePt t="72754" x="6705600" y="2438400"/>
          <p14:tracePt t="72777" x="6711950" y="2446338"/>
          <p14:tracePt t="72950" x="6719888" y="2446338"/>
          <p14:tracePt t="72965" x="6719888" y="2452688"/>
          <p14:tracePt t="72973" x="6726238" y="2466975"/>
          <p14:tracePt t="72982" x="6740525" y="2473325"/>
          <p14:tracePt t="72989" x="6753225" y="2487613"/>
          <p14:tracePt t="72997" x="6761163" y="2493963"/>
          <p14:tracePt t="73004" x="6780213" y="2508250"/>
          <p14:tracePt t="73011" x="6794500" y="2514600"/>
          <p14:tracePt t="73019" x="6815138" y="2535238"/>
          <p14:tracePt t="73027" x="6821488" y="2541588"/>
          <p14:tracePt t="73035" x="6842125" y="2547938"/>
          <p14:tracePt t="73043" x="6850063" y="2568575"/>
          <p14:tracePt t="73051" x="6856413" y="2576513"/>
          <p14:tracePt t="73057" x="6870700" y="2582863"/>
          <p14:tracePt t="73065" x="6870700" y="2589213"/>
          <p14:tracePt t="73073" x="6883400" y="2603500"/>
          <p14:tracePt t="73082" x="6889750" y="2603500"/>
          <p14:tracePt t="73089" x="6897688" y="2609850"/>
          <p14:tracePt t="73097" x="6897688" y="2617788"/>
          <p14:tracePt t="73105" x="6904038" y="2617788"/>
          <p14:tracePt t="73111" x="6918325" y="2624138"/>
          <p14:tracePt t="73120" x="6924675" y="2624138"/>
          <p14:tracePt t="73127" x="6938963" y="2624138"/>
          <p14:tracePt t="73135" x="6945313" y="2624138"/>
          <p14:tracePt t="73143" x="6965950" y="2624138"/>
          <p14:tracePt t="73151" x="6972300" y="2624138"/>
          <p14:tracePt t="73157" x="6986588" y="2624138"/>
          <p14:tracePt t="73166" x="7007225" y="2624138"/>
          <p14:tracePt t="73173" x="7013575" y="2624138"/>
          <p14:tracePt t="73182" x="7027863" y="2624138"/>
          <p14:tracePt t="73189" x="7040563" y="2624138"/>
          <p14:tracePt t="73197" x="7054850" y="2624138"/>
          <p14:tracePt t="73207" x="7061200" y="2617788"/>
          <p14:tracePt t="73215" x="7069138" y="2617788"/>
          <p14:tracePt t="73223" x="7089775" y="2609850"/>
          <p14:tracePt t="73232" x="7096125" y="2597150"/>
          <p14:tracePt t="73239" x="7110413" y="2589213"/>
          <p14:tracePt t="73251" x="7110413" y="2582863"/>
          <p14:tracePt t="73259" x="7123113" y="2582863"/>
          <p14:tracePt t="73347" x="7131050" y="2576513"/>
          <p14:tracePt t="73593" x="7131050" y="2568575"/>
          <p14:tracePt t="73605" x="7131050" y="2562225"/>
          <p14:tracePt t="73614" x="7116763" y="2555875"/>
          <p14:tracePt t="73621" x="7102475" y="2541588"/>
          <p14:tracePt t="73629" x="7096125" y="2541588"/>
          <p14:tracePt t="73635" x="7075488" y="2535238"/>
          <p14:tracePt t="73643" x="7061200" y="2535238"/>
          <p14:tracePt t="73651" x="7019925" y="2535238"/>
          <p14:tracePt t="73659" x="6980238" y="2541588"/>
          <p14:tracePt t="73668" x="6918325" y="2562225"/>
          <p14:tracePt t="73675" x="6870700" y="2576513"/>
          <p14:tracePt t="73684" x="6829425" y="2597150"/>
          <p14:tracePt t="73689" x="6794500" y="2617788"/>
          <p14:tracePt t="73697" x="6773863" y="2638425"/>
          <p14:tracePt t="73705" x="6761163" y="2657475"/>
          <p14:tracePt t="73713" x="6740525" y="2665413"/>
          <p14:tracePt t="73722" x="6732588" y="2671763"/>
          <p14:tracePt t="73729" x="6732588" y="2678113"/>
          <p14:tracePt t="73771" x="6732588" y="2686050"/>
          <p14:tracePt t="73779" x="6746875" y="2698750"/>
          <p14:tracePt t="73787" x="6753225" y="2706688"/>
          <p14:tracePt t="73795" x="6773863" y="2713038"/>
          <p14:tracePt t="73802" x="6794500" y="2719388"/>
          <p14:tracePt t="73809" x="6808788" y="2733675"/>
          <p14:tracePt t="73818" x="6829425" y="2733675"/>
          <p14:tracePt t="73825" x="6850063" y="2740025"/>
          <p14:tracePt t="73834" x="6862763" y="2754313"/>
          <p14:tracePt t="73841" x="6904038" y="2754313"/>
          <p14:tracePt t="73851" x="6945313" y="2754313"/>
          <p14:tracePt t="73855" x="6986588" y="2754313"/>
          <p14:tracePt t="73864" x="7007225" y="2754313"/>
          <p14:tracePt t="73871" x="7027863" y="2754313"/>
          <p14:tracePt t="73879" x="7040563" y="2754313"/>
          <p14:tracePt t="73887" x="7061200" y="2747963"/>
          <p14:tracePt t="73895" x="7081838" y="2740025"/>
          <p14:tracePt t="73901" x="7096125" y="2719388"/>
          <p14:tracePt t="73909" x="7116763" y="2698750"/>
          <p14:tracePt t="73918" x="7137400" y="2692400"/>
          <p14:tracePt t="73925" x="7158038" y="2671763"/>
          <p14:tracePt t="73935" x="7178675" y="2651125"/>
          <p14:tracePt t="73953" x="7212013" y="2609850"/>
          <p14:tracePt t="73957" x="7232650" y="2597150"/>
          <p14:tracePt t="73963" x="7253288" y="2576513"/>
          <p14:tracePt t="73973" x="7273925" y="2555875"/>
          <p14:tracePt t="73979" x="7294563" y="2535238"/>
          <p14:tracePt t="73988" x="7315200" y="2514600"/>
          <p14:tracePt t="73995" x="7329488" y="2493963"/>
          <p14:tracePt t="74004" x="7342188" y="2487613"/>
          <p14:tracePt t="74009" x="7356475" y="2473325"/>
          <p14:tracePt t="74018" x="7377113" y="2452688"/>
          <p14:tracePt t="74026" x="7397750" y="2432050"/>
          <p14:tracePt t="74034" x="7418388" y="2411413"/>
          <p14:tracePt t="74041" x="7445375" y="2390775"/>
          <p14:tracePt t="74052" x="7480300" y="2370138"/>
          <p14:tracePt t="74057" x="7507288" y="2349500"/>
          <p14:tracePt t="74064" x="7527925" y="2328863"/>
          <p14:tracePt t="74073" x="7548563" y="2308225"/>
          <p14:tracePt t="74079" x="7554913" y="2295525"/>
          <p14:tracePt t="74088" x="7575550" y="2274888"/>
          <p14:tracePt t="74096" x="7596188" y="2254250"/>
          <p14:tracePt t="74104" x="7602538" y="2233613"/>
          <p14:tracePt t="74114" x="7610475" y="2233613"/>
          <p14:tracePt t="74123" x="7623175" y="2227263"/>
          <p14:tracePt t="74129" x="7629525" y="2212975"/>
          <p14:tracePt t="74137" x="7650163" y="2192338"/>
          <p14:tracePt t="74145" x="7658100" y="2171700"/>
          <p14:tracePt t="74154" x="7678738" y="2151063"/>
          <p14:tracePt t="74161" x="7699375" y="2130425"/>
          <p14:tracePt t="74167" x="7705725" y="2117725"/>
          <p14:tracePt t="74175" x="7712075" y="2103438"/>
          <p14:tracePt t="74184" x="7732713" y="2097088"/>
          <p14:tracePt t="74191" x="7753350" y="2076450"/>
          <p14:tracePt t="74201" x="7767638" y="2055813"/>
          <p14:tracePt t="74207" x="7788275" y="2047875"/>
          <p14:tracePt t="74217" x="7808913" y="2041525"/>
          <p14:tracePt t="74221" x="7829550" y="2027238"/>
          <p14:tracePt t="74229" x="7842250" y="2020888"/>
          <p14:tracePt t="74238" x="7862888" y="2014538"/>
          <p14:tracePt t="74245" x="7869238" y="2014538"/>
          <p14:tracePt t="74254" x="7889875" y="2000250"/>
          <p14:tracePt t="74261" x="7897813" y="1993900"/>
          <p14:tracePt t="74269" x="7904163" y="1987550"/>
          <p14:tracePt t="74279" x="7910513" y="1979613"/>
          <p14:tracePt t="74287" x="7918450" y="1973263"/>
          <p14:tracePt t="74295" x="7918450" y="1966913"/>
          <p14:tracePt t="74304" x="7918450" y="1958975"/>
          <p14:tracePt t="74311" x="7918450" y="1946275"/>
          <p14:tracePt t="74320" x="7924800" y="1946275"/>
          <p14:tracePt t="74367" x="7939088" y="1938338"/>
          <p14:tracePt t="74374" x="7945438" y="1938338"/>
          <p14:tracePt t="74379" x="7945438" y="1931988"/>
          <p14:tracePt t="74387" x="7959725" y="1925638"/>
          <p14:tracePt t="74395" x="7966075" y="1917700"/>
          <p14:tracePt t="74403" x="7986713" y="1911350"/>
          <p14:tracePt t="74411" x="8007350" y="1897063"/>
          <p14:tracePt t="74419" x="8020050" y="1876425"/>
          <p14:tracePt t="74425" x="8040688" y="1870075"/>
          <p14:tracePt t="74434" x="8069263" y="1870075"/>
          <p14:tracePt t="74441" x="8089900" y="1863725"/>
          <p14:tracePt t="74451" x="8108950" y="1849438"/>
          <p14:tracePt t="74457" x="8129588" y="1843088"/>
          <p14:tracePt t="74468" x="8143875" y="1843088"/>
          <p14:tracePt t="74473" x="8164513" y="1828800"/>
          <p14:tracePt t="74479" x="8170863" y="1828800"/>
          <p14:tracePt t="74487" x="8178800" y="1828800"/>
          <p14:tracePt t="74495" x="8185150" y="1828800"/>
          <p14:tracePt t="74503" x="8191500" y="1822450"/>
          <p14:tracePt t="74511" x="8205788" y="1822450"/>
          <p14:tracePt t="74519" x="8220075" y="1822450"/>
          <p14:tracePt t="74527" x="8226425" y="1822450"/>
          <p14:tracePt t="74537" x="8232775" y="1822450"/>
          <p14:tracePt t="74546" x="8239125" y="1816100"/>
          <p14:tracePt t="74553" x="8259763" y="1816100"/>
          <p14:tracePt t="74561" x="8267700" y="1816100"/>
          <p14:tracePt t="74570" x="8280400" y="1816100"/>
          <p14:tracePt t="74582" x="8294688" y="1816100"/>
          <p14:tracePt t="74601" x="8301038" y="1816100"/>
          <p14:tracePt t="74607" x="8308975" y="1816100"/>
          <p14:tracePt t="74627" x="8308975" y="1822450"/>
          <p14:tracePt t="74935" x="8288338" y="1828800"/>
          <p14:tracePt t="74943" x="8267700" y="1836738"/>
          <p14:tracePt t="74951" x="8253413" y="1843088"/>
          <p14:tracePt t="74968" x="8212138" y="1857375"/>
          <p14:tracePt t="74974" x="8199438" y="1863725"/>
          <p14:tracePt t="74982" x="8191500" y="1870075"/>
          <p14:tracePt t="74997" x="8178800" y="1876425"/>
          <p14:tracePt t="75043" x="8170863" y="1876425"/>
          <p14:tracePt t="75081" x="8170863" y="1884363"/>
          <p14:tracePt t="75131" x="8164513" y="1884363"/>
          <p14:tracePt t="75143" x="8158163" y="1884363"/>
          <p14:tracePt t="75163" x="8150225" y="1884363"/>
          <p14:tracePt t="75173" x="8143875" y="1884363"/>
          <p14:tracePt t="75185" x="8137525" y="1897063"/>
          <p14:tracePt t="75193" x="8116888" y="1897063"/>
          <p14:tracePt t="75201" x="8108950" y="1897063"/>
          <p14:tracePt t="75209" x="8102600" y="1905000"/>
          <p14:tracePt t="75218" x="8081963" y="1911350"/>
          <p14:tracePt t="75223" x="8075613" y="1911350"/>
          <p14:tracePt t="75232" x="8061325" y="1917700"/>
          <p14:tracePt t="75239" x="8061325" y="1925638"/>
          <p14:tracePt t="75247" x="8054975" y="1925638"/>
          <p14:tracePt t="75255" x="8040688" y="1925638"/>
          <p14:tracePt t="75317" x="8034338" y="1938338"/>
          <p14:tracePt t="75330" x="8027988" y="1946275"/>
          <p14:tracePt t="75336" x="8020050" y="1952625"/>
          <p14:tracePt t="75343" x="8007350" y="1966913"/>
          <p14:tracePt t="75351" x="7986713" y="1979613"/>
          <p14:tracePt t="75359" x="7966075" y="2000250"/>
          <p14:tracePt t="75368" x="7931150" y="2020888"/>
          <p14:tracePt t="75375" x="7889875" y="2041525"/>
          <p14:tracePt t="75384" x="7815263" y="2068513"/>
          <p14:tracePt t="75389" x="7747000" y="2089150"/>
          <p14:tracePt t="75397" x="7685088" y="2117725"/>
          <p14:tracePt t="75406" x="7610475" y="2144713"/>
          <p14:tracePt t="75413" x="7548563" y="2151063"/>
          <p14:tracePt t="75423" x="7472363" y="2178050"/>
          <p14:tracePt t="75429" x="7389813" y="2192338"/>
          <p14:tracePt t="75435" x="7329488" y="2219325"/>
          <p14:tracePt t="75443" x="7273925" y="2219325"/>
          <p14:tracePt t="75451" x="7246938" y="2227263"/>
          <p14:tracePt t="75459" x="7212013" y="2239963"/>
          <p14:tracePt t="75468" x="7199313" y="2247900"/>
          <p14:tracePt t="75475" x="7178675" y="2247900"/>
          <p14:tracePt t="75484" x="7164388" y="2247900"/>
          <p14:tracePt t="75489" x="7150100" y="2247900"/>
          <p14:tracePt t="75497" x="7143750" y="2254250"/>
          <p14:tracePt t="75505" x="7131050" y="2260600"/>
          <p14:tracePt t="75514" x="7110413" y="2281238"/>
          <p14:tracePt t="75521" x="7069138" y="2301875"/>
          <p14:tracePt t="75529" x="7019925" y="2328863"/>
          <p14:tracePt t="75538" x="6959600" y="2349500"/>
          <p14:tracePt t="75543" x="6877050" y="2378075"/>
          <p14:tracePt t="75551" x="6800850" y="2405063"/>
          <p14:tracePt t="75559" x="6740525" y="2432050"/>
          <p14:tracePt t="75568" x="6678613" y="2438400"/>
          <p14:tracePt t="75575" x="6616700" y="2452688"/>
          <p14:tracePt t="75584" x="6575425" y="2452688"/>
          <p14:tracePt t="75591" x="6548438" y="2466975"/>
          <p14:tracePt t="75597" x="6521450" y="2466975"/>
          <p14:tracePt t="75605" x="6486525" y="2473325"/>
          <p14:tracePt t="75614" x="6472238" y="2479675"/>
          <p14:tracePt t="75621" x="6451600" y="2493963"/>
          <p14:tracePt t="75629" x="6430963" y="2514600"/>
          <p14:tracePt t="75637" x="6410325" y="2520950"/>
          <p14:tracePt t="75643" x="6397625" y="2541588"/>
          <p14:tracePt t="75651" x="6376988" y="2547938"/>
          <p14:tracePt t="75659" x="6356350" y="2568575"/>
          <p14:tracePt t="75668" x="6350000" y="2568575"/>
          <p14:tracePt t="75684" x="6350000" y="2576513"/>
          <p14:tracePt t="75764" x="6350000" y="2568575"/>
          <p14:tracePt t="75776" x="6356350" y="2562225"/>
          <p14:tracePt t="75784" x="6362700" y="2555875"/>
          <p14:tracePt t="75791" x="6362700" y="2547938"/>
          <p14:tracePt t="75800" x="6370638" y="2535238"/>
          <p14:tracePt t="75805" x="6376988" y="2535238"/>
          <p14:tracePt t="75814" x="6397625" y="2527300"/>
          <p14:tracePt t="75821" x="6403975" y="2520950"/>
          <p14:tracePt t="75838" x="6410325" y="2520950"/>
          <p14:tracePt t="75845" x="6418263" y="2514600"/>
          <p14:tracePt t="75853" x="6438900" y="2514600"/>
          <p14:tracePt t="75859" x="6459538" y="2508250"/>
          <p14:tracePt t="75868" x="6472238" y="2508250"/>
          <p14:tracePt t="75875" x="6513513" y="2493963"/>
          <p14:tracePt t="75884" x="6554788" y="2479675"/>
          <p14:tracePt t="75891" x="6616700" y="2473325"/>
          <p14:tracePt t="75900" x="6691313" y="2459038"/>
          <p14:tracePt t="75908" x="6767513" y="2459038"/>
          <p14:tracePt t="75913" x="6842125" y="2446338"/>
          <p14:tracePt t="75921" x="6924675" y="2432050"/>
          <p14:tracePt t="75929" x="7000875" y="2405063"/>
          <p14:tracePt t="75937" x="7081838" y="2378075"/>
          <p14:tracePt t="75945" x="7110413" y="2370138"/>
          <p14:tracePt t="75955" x="7116763" y="2370138"/>
          <p14:tracePt t="75968" x="7137400" y="2363788"/>
          <p14:tracePt t="76045" x="7123113" y="2363788"/>
          <p14:tracePt t="76053" x="7110413" y="2370138"/>
          <p14:tracePt t="76062" x="7089775" y="2378075"/>
          <p14:tracePt t="76071" x="7069138" y="2390775"/>
          <p14:tracePt t="76075" x="7054850" y="2411413"/>
          <p14:tracePt t="76084" x="7040563" y="2417763"/>
          <p14:tracePt t="76091" x="7027863" y="2425700"/>
          <p14:tracePt t="76105" x="7019925" y="2425700"/>
          <p14:tracePt t="76111" x="7019925" y="2432050"/>
          <p14:tracePt t="76121" x="7013575" y="2432050"/>
          <p14:tracePt t="76223" x="7019925" y="2432050"/>
          <p14:tracePt t="76232" x="7027863" y="2432050"/>
          <p14:tracePt t="76238" x="7034213" y="2425700"/>
          <p14:tracePt t="76245" x="7040563" y="2417763"/>
          <p14:tracePt t="76299" x="7034213" y="2417763"/>
          <p14:tracePt t="76312" x="7027863" y="2417763"/>
          <p14:tracePt t="76320" x="7027863" y="2425700"/>
          <p14:tracePt t="76333" x="7027863" y="2432050"/>
          <p14:tracePt t="84145" x="7034213" y="2425700"/>
          <p14:tracePt t="89899" x="7027863" y="2425700"/>
          <p14:tracePt t="89912" x="7019925" y="2425700"/>
          <p14:tracePt t="89920" x="7013575" y="2425700"/>
          <p14:tracePt t="89991" x="7013575" y="2417763"/>
          <p14:tracePt t="90003" x="7007225" y="2417763"/>
          <p14:tracePt t="90011" x="6992938" y="2417763"/>
          <p14:tracePt t="90017" x="6980238" y="2417763"/>
          <p14:tracePt t="90025" x="6972300" y="2417763"/>
          <p14:tracePt t="90033" x="6951663" y="2425700"/>
          <p14:tracePt t="90041" x="6938963" y="2438400"/>
          <p14:tracePt t="90049" x="6918325" y="2446338"/>
          <p14:tracePt t="90056" x="6897688" y="2466975"/>
          <p14:tracePt t="90065" x="6856413" y="2487613"/>
          <p14:tracePt t="90070" x="6788150" y="2527300"/>
          <p14:tracePt t="90078" x="6711950" y="2547938"/>
          <p14:tracePt t="90087" x="6610350" y="2609850"/>
          <p14:tracePt t="90095" x="6513513" y="2665413"/>
          <p14:tracePt t="90103" x="6315075" y="2768600"/>
          <p14:tracePt t="90113" x="5986463" y="2938463"/>
          <p14:tracePt t="90119" x="5595938" y="3124200"/>
          <p14:tracePt t="90125" x="5253038" y="3254375"/>
          <p14:tracePt t="90133" x="4972050" y="3370263"/>
          <p14:tracePt t="90141" x="4672013" y="3473450"/>
          <p14:tracePt t="90149" x="4486275" y="3521075"/>
          <p14:tracePt t="90157" x="4370388" y="3549650"/>
          <p14:tracePt t="90165" x="4260850" y="3576638"/>
          <p14:tracePt t="90173" x="4164013" y="3589338"/>
          <p14:tracePt t="90179" x="4089400" y="3589338"/>
          <p14:tracePt t="90187" x="4033838" y="3589338"/>
          <p14:tracePt t="90196" x="4006850" y="3582988"/>
          <p14:tracePt t="90203" x="3986213" y="3576638"/>
          <p14:tracePt t="90212" x="3965575" y="3556000"/>
          <p14:tracePt t="90219" x="3944938" y="3549650"/>
          <p14:tracePt t="90225" x="3924300" y="3529013"/>
          <p14:tracePt t="90233" x="3911600" y="3521075"/>
          <p14:tracePt t="90241" x="3890963" y="3500438"/>
          <p14:tracePt t="90249" x="3870325" y="3479800"/>
          <p14:tracePt t="90257" x="3835400" y="3459163"/>
          <p14:tracePt t="90265" x="3794125" y="3446463"/>
          <p14:tracePt t="90273" x="3752850" y="3425825"/>
          <p14:tracePt t="90279" x="3705225" y="3405188"/>
          <p14:tracePt t="90287" x="3678238" y="3390900"/>
          <p14:tracePt t="90295" x="3657600" y="3384550"/>
          <p14:tracePt t="90303" x="3636963" y="3384550"/>
          <p14:tracePt t="90313" x="3622675" y="3384550"/>
          <p14:tracePt t="90319" x="3616325" y="3384550"/>
          <p14:tracePt t="90328" x="3595688" y="3384550"/>
          <p14:tracePt t="90333" x="3582988" y="3384550"/>
          <p14:tracePt t="90341" x="3562350" y="3384550"/>
          <p14:tracePt t="90349" x="3548063" y="3384550"/>
          <p14:tracePt t="90357" x="3513138" y="3384550"/>
          <p14:tracePt t="90365" x="3473450" y="3384550"/>
          <p14:tracePt t="90373" x="3459163" y="3384550"/>
          <p14:tracePt t="90381" x="3438525" y="3384550"/>
          <p14:tracePt t="90387" x="3397250" y="3384550"/>
          <p14:tracePt t="90396" x="3370263" y="3384550"/>
          <p14:tracePt t="90403" x="3335338" y="3384550"/>
          <p14:tracePt t="90411" x="3322638" y="3378200"/>
          <p14:tracePt t="90419" x="3314700" y="3363913"/>
          <p14:tracePt t="90428" x="3302000" y="3363913"/>
          <p14:tracePt t="90673" x="3302000" y="3357563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9A484-4B07-B4E9-79D8-0EF176546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53C7ABB-D755-98EE-E5CF-24AA4BC77F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308" y="438578"/>
            <a:ext cx="7262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it-IT" sz="2000" u="none">
                <a:latin typeface="+mj-lt"/>
              </a:rPr>
              <a:t>Distinct types of rock-block slides (RS1 – RS2) </a:t>
            </a:r>
            <a:endParaRPr lang="it-IT" sz="2000" u="none" dirty="0">
              <a:latin typeface="+mj-lt"/>
            </a:endParaRPr>
          </a:p>
        </p:txBody>
      </p:sp>
      <p:pic>
        <p:nvPicPr>
          <p:cNvPr id="4" name="Immagine 3" descr="Immagine che contiene mappa, Aerofotogrammetria, schermata, paesaggio&#10;&#10;Descrizione generata automaticamente">
            <a:extLst>
              <a:ext uri="{FF2B5EF4-FFF2-40B4-BE49-F238E27FC236}">
                <a16:creationId xmlns:a16="http://schemas.microsoft.com/office/drawing/2014/main" id="{8E725DEC-64AE-A0D0-9F99-2B0693BF68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207" y="1340768"/>
            <a:ext cx="5995585" cy="49685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753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99"/>
    </mc:Choice>
    <mc:Fallback xmlns="">
      <p:transition spd="slow" advTm="90799"/>
    </mc:Fallback>
  </mc:AlternateContent>
  <p:extLst>
    <p:ext uri="{3A86A75C-4F4B-4683-9AE1-C65F6400EC91}">
      <p14:laserTraceLst xmlns:p14="http://schemas.microsoft.com/office/powerpoint/2010/main">
        <p14:tracePtLst>
          <p14:tracePt t="1597" x="2643188" y="1316038"/>
          <p14:tracePt t="1609" x="2651125" y="1316038"/>
          <p14:tracePt t="1617" x="2713038" y="1336675"/>
          <p14:tracePt t="1625" x="2794000" y="1363663"/>
          <p14:tracePt t="1633" x="2835275" y="1384300"/>
          <p14:tracePt t="1640" x="2855913" y="1404938"/>
          <p14:tracePt t="1647" x="2863850" y="1425575"/>
          <p14:tracePt t="1656" x="2876550" y="1431925"/>
          <p14:tracePt t="1663" x="2882900" y="1446213"/>
          <p14:tracePt t="1672" x="2890838" y="1466850"/>
          <p14:tracePt t="1679" x="2903538" y="1487488"/>
          <p14:tracePt t="1687" x="2917825" y="1506538"/>
          <p14:tracePt t="1695" x="2932113" y="1520825"/>
          <p14:tracePt t="1701" x="2938463" y="1541463"/>
          <p14:tracePt t="1710" x="2952750" y="1562100"/>
          <p14:tracePt t="1725" x="2959100" y="1568450"/>
          <p14:tracePt t="1741" x="2959100" y="1576388"/>
          <p14:tracePt t="8001" x="2959100" y="1582738"/>
          <p14:tracePt t="8013" x="2944813" y="1589088"/>
          <p14:tracePt t="8021" x="2938463" y="1597025"/>
          <p14:tracePt t="8029" x="2924175" y="1609725"/>
          <p14:tracePt t="8036" x="2917825" y="1617663"/>
          <p14:tracePt t="8043" x="2903538" y="1624013"/>
          <p14:tracePt t="8051" x="2897188" y="1630363"/>
          <p14:tracePt t="8059" x="2890838" y="1630363"/>
          <p14:tracePt t="8067" x="2882900" y="1636713"/>
          <p14:tracePt t="8101" x="2876550" y="1644650"/>
          <p14:tracePt t="8129" x="2876550" y="1657350"/>
          <p14:tracePt t="8413" x="2870200" y="1657350"/>
          <p14:tracePt t="8440" x="2870200" y="1665288"/>
          <p14:tracePt t="8452" x="2863850" y="1665288"/>
          <p14:tracePt t="8460" x="2863850" y="1671638"/>
          <p14:tracePt t="8466" x="2855913" y="1677988"/>
          <p14:tracePt t="8475" x="2855913" y="1685925"/>
          <p14:tracePt t="8482" x="2843213" y="1706563"/>
          <p14:tracePt t="8490" x="2835275" y="1712913"/>
          <p14:tracePt t="8498" x="2835275" y="1719263"/>
          <p14:tracePt t="8511" x="2835275" y="1727200"/>
          <p14:tracePt t="8591" x="2828925" y="1727200"/>
          <p14:tracePt t="8599" x="2828925" y="1719263"/>
          <p14:tracePt t="8607" x="2822575" y="1712913"/>
          <p14:tracePt t="8615" x="2822575" y="1692275"/>
          <p14:tracePt t="8621" x="2822575" y="1685925"/>
          <p14:tracePt t="8629" x="2822575" y="1671638"/>
          <p14:tracePt t="8638" x="2822575" y="1665288"/>
          <p14:tracePt t="8645" x="2822575" y="1644650"/>
          <p14:tracePt t="8655" x="2822575" y="1636713"/>
          <p14:tracePt t="8665" x="2822575" y="1630363"/>
          <p14:tracePt t="8673" x="2822575" y="1624013"/>
          <p14:tracePt t="8688" x="2822575" y="1617663"/>
          <p14:tracePt t="8695" x="2822575" y="1603375"/>
          <p14:tracePt t="8711" x="2822575" y="1597025"/>
          <p14:tracePt t="8721" x="2814638" y="1589088"/>
          <p14:tracePt t="8727" x="2814638" y="1582738"/>
          <p14:tracePt t="8733" x="2808288" y="1576388"/>
          <p14:tracePt t="8741" x="2794000" y="1568450"/>
          <p14:tracePt t="8749" x="2787650" y="1568450"/>
          <p14:tracePt t="8765" x="2781300" y="1562100"/>
          <p14:tracePt t="8779" x="2773363" y="1562100"/>
          <p14:tracePt t="8788" x="2767013" y="1562100"/>
          <p14:tracePt t="8795" x="2760663" y="1562100"/>
          <p14:tracePt t="8804" x="2752725" y="1562100"/>
          <p14:tracePt t="8811" x="2740025" y="1562100"/>
          <p14:tracePt t="8857" x="2733675" y="1562100"/>
          <p14:tracePt t="8907" x="2725738" y="1562100"/>
          <p14:tracePt t="8923" x="2719388" y="1562100"/>
          <p14:tracePt t="8938" x="2713038" y="1562100"/>
          <p14:tracePt t="8942" x="2705100" y="1562100"/>
          <p14:tracePt t="8949" x="2698750" y="1562100"/>
          <p14:tracePt t="8957" x="2678113" y="1562100"/>
          <p14:tracePt t="8965" x="2678113" y="1568450"/>
          <p14:tracePt t="8973" x="2671763" y="1568450"/>
          <p14:tracePt t="9003" x="2663825" y="1568450"/>
          <p14:tracePt t="9011" x="2663825" y="1576388"/>
          <p14:tracePt t="9021" x="2657475" y="1576388"/>
          <p14:tracePt t="9038" x="2651125" y="1582738"/>
          <p14:tracePt t="9049" x="2643188" y="1582738"/>
          <p14:tracePt t="9057" x="2643188" y="1589088"/>
          <p14:tracePt t="9073" x="2630488" y="1597025"/>
          <p14:tracePt t="9085" x="2622550" y="1597025"/>
          <p14:tracePt t="9093" x="2622550" y="1609725"/>
          <p14:tracePt t="9099" x="2616200" y="1617663"/>
          <p14:tracePt t="9115" x="2616200" y="1624013"/>
          <p14:tracePt t="9123" x="2609850" y="1630363"/>
          <p14:tracePt t="9131" x="2609850" y="1636713"/>
          <p14:tracePt t="9143" x="2609850" y="1644650"/>
          <p14:tracePt t="9152" x="2603500" y="1651000"/>
          <p14:tracePt t="9157" x="2603500" y="1665288"/>
          <p14:tracePt t="9385" x="2595563" y="1657350"/>
          <p14:tracePt t="9463" x="2589213" y="1657350"/>
          <p14:tracePt t="9575" x="2574925" y="1665288"/>
          <p14:tracePt t="9581" x="2568575" y="1677988"/>
          <p14:tracePt t="9589" x="2547938" y="1698625"/>
          <p14:tracePt t="9597" x="2541588" y="1719263"/>
          <p14:tracePt t="9605" x="2533650" y="1727200"/>
          <p14:tracePt t="9613" x="2527300" y="1739900"/>
          <p14:tracePt t="9621" x="2527300" y="1746250"/>
          <p14:tracePt t="9629" x="2527300" y="1760538"/>
          <p14:tracePt t="9637" x="2527300" y="1766888"/>
          <p14:tracePt t="9643" x="2527300" y="1774825"/>
          <p14:tracePt t="9656" x="2527300" y="1781175"/>
          <p14:tracePt t="9671" x="2527300" y="1787525"/>
          <p14:tracePt t="9690" x="2527300" y="1795463"/>
          <p14:tracePt t="9706" x="2527300" y="1816100"/>
          <p14:tracePt t="9713" x="2541588" y="1822450"/>
          <p14:tracePt t="9722" x="2554288" y="1828800"/>
          <p14:tracePt t="9729" x="2562225" y="1849438"/>
          <p14:tracePt t="9737" x="2582863" y="1863725"/>
          <p14:tracePt t="9743" x="2589213" y="1884363"/>
          <p14:tracePt t="9752" x="2609850" y="1905000"/>
          <p14:tracePt t="9759" x="2630488" y="1925638"/>
          <p14:tracePt t="9767" x="2651125" y="1946275"/>
          <p14:tracePt t="9775" x="2663825" y="1966913"/>
          <p14:tracePt t="9781" x="2684463" y="1979613"/>
          <p14:tracePt t="9790" x="2705100" y="2000250"/>
          <p14:tracePt t="9797" x="2725738" y="2020888"/>
          <p14:tracePt t="9806" x="2725738" y="2027238"/>
          <p14:tracePt t="9813" x="2733675" y="2047875"/>
          <p14:tracePt t="9825" x="2733675" y="2055813"/>
          <p14:tracePt t="9851" x="2733675" y="2062163"/>
          <p14:tracePt t="9937" x="2733675" y="2055813"/>
          <p14:tracePt t="9943" x="2725738" y="2041525"/>
          <p14:tracePt t="9955" x="2705100" y="2027238"/>
          <p14:tracePt t="9960" x="2692400" y="2014538"/>
          <p14:tracePt t="9967" x="2671763" y="2006600"/>
          <p14:tracePt t="9975" x="2651125" y="2000250"/>
          <p14:tracePt t="9983" x="2630488" y="1987550"/>
          <p14:tracePt t="9991" x="2616200" y="1987550"/>
          <p14:tracePt t="9997" x="2595563" y="1987550"/>
          <p14:tracePt t="10006" x="2574925" y="1979613"/>
          <p14:tracePt t="10013" x="2568575" y="1979613"/>
          <p14:tracePt t="10022" x="2562225" y="1979613"/>
          <p14:tracePt t="10029" x="2547938" y="1979613"/>
          <p14:tracePt t="10037" x="2527300" y="1979613"/>
          <p14:tracePt t="10045" x="2520950" y="1979613"/>
          <p14:tracePt t="10051" x="2513013" y="1979613"/>
          <p14:tracePt t="10058" x="2500313" y="1979613"/>
          <p14:tracePt t="10066" x="2486025" y="1987550"/>
          <p14:tracePt t="10075" x="2473325" y="2000250"/>
          <p14:tracePt t="10083" x="2452688" y="2006600"/>
          <p14:tracePt t="10091" x="2432050" y="2014538"/>
          <p14:tracePt t="10099" x="2424113" y="2020888"/>
          <p14:tracePt t="10105" x="2417763" y="2035175"/>
          <p14:tracePt t="10113" x="2411413" y="2035175"/>
          <p14:tracePt t="10121" x="2411413" y="2041525"/>
          <p14:tracePt t="10129" x="2403475" y="2041525"/>
          <p14:tracePt t="10138" x="2397125" y="2047875"/>
          <p14:tracePt t="10146" x="2397125" y="2055813"/>
          <p14:tracePt t="10175" x="2390775" y="2062163"/>
          <p14:tracePt t="10183" x="2376488" y="2068513"/>
          <p14:tracePt t="10191" x="2376488" y="2089150"/>
          <p14:tracePt t="10199" x="2370138" y="2103438"/>
          <p14:tracePt t="10206" x="2363788" y="2124075"/>
          <p14:tracePt t="10213" x="2343150" y="2144713"/>
          <p14:tracePt t="10221" x="2335213" y="2165350"/>
          <p14:tracePt t="10229" x="2322513" y="2178050"/>
          <p14:tracePt t="10237" x="2314575" y="2192338"/>
          <p14:tracePt t="10246" x="2308225" y="2198688"/>
          <p14:tracePt t="10253" x="2308225" y="2206625"/>
          <p14:tracePt t="10259" x="2308225" y="2212975"/>
          <p14:tracePt t="10267" x="2301875" y="2219325"/>
          <p14:tracePt t="10311" x="2293938" y="2219325"/>
          <p14:tracePt t="10337" x="2293938" y="2227263"/>
          <p14:tracePt t="10349" x="2293938" y="2233613"/>
          <p14:tracePt t="10367" x="2301875" y="2233613"/>
          <p14:tracePt t="10375" x="2301875" y="2247900"/>
          <p14:tracePt t="10437" x="2308225" y="2239963"/>
          <p14:tracePt t="10445" x="2308225" y="2233613"/>
          <p14:tracePt t="10453" x="2308225" y="2227263"/>
          <p14:tracePt t="10461" x="2308225" y="2219325"/>
          <p14:tracePt t="10584" x="2308225" y="2212975"/>
          <p14:tracePt t="10731" x="2308225" y="2219325"/>
          <p14:tracePt t="10781" x="2308225" y="2227263"/>
          <p14:tracePt t="11452" x="2314575" y="2227263"/>
          <p14:tracePt t="11529" x="2322513" y="2227263"/>
          <p14:tracePt t="11591" x="2328863" y="2227263"/>
          <p14:tracePt t="11692" x="2328863" y="2233613"/>
          <p14:tracePt t="11791" x="2343150" y="2233613"/>
          <p14:tracePt t="11875" x="2343150" y="2247900"/>
          <p14:tracePt t="11883" x="2335213" y="2247900"/>
          <p14:tracePt t="12057" x="2328863" y="2239963"/>
          <p14:tracePt t="12069" x="2328863" y="2233613"/>
          <p14:tracePt t="12075" x="2328863" y="2227263"/>
          <p14:tracePt t="12084" x="2322513" y="2219325"/>
          <p14:tracePt t="12091" x="2322513" y="2212975"/>
          <p14:tracePt t="12104" x="2322513" y="2206625"/>
          <p14:tracePt t="12111" x="2322513" y="2198688"/>
          <p14:tracePt t="12137" x="2314575" y="2198688"/>
          <p14:tracePt t="12274" x="2308225" y="2198688"/>
          <p14:tracePt t="12287" x="2308225" y="2212975"/>
          <p14:tracePt t="12295" x="2301875" y="2212975"/>
          <p14:tracePt t="12303" x="2301875" y="2219325"/>
          <p14:tracePt t="12315" x="2301875" y="2227263"/>
          <p14:tracePt t="12331" x="2301875" y="2239963"/>
          <p14:tracePt t="12337" x="2293938" y="2247900"/>
          <p14:tracePt t="12345" x="2293938" y="2254250"/>
          <p14:tracePt t="12353" x="2281238" y="2260600"/>
          <p14:tracePt t="12361" x="2273300" y="2266950"/>
          <p14:tracePt t="12370" x="2266950" y="2266950"/>
          <p14:tracePt t="12377" x="2260600" y="2266950"/>
          <p14:tracePt t="12386" x="2254250" y="2274888"/>
          <p14:tracePt t="12391" x="2246313" y="2274888"/>
          <p14:tracePt t="12407" x="2239963" y="2274888"/>
          <p14:tracePt t="12415" x="2233613" y="2281238"/>
          <p14:tracePt t="12423" x="2219325" y="2281238"/>
          <p14:tracePt t="12431" x="2205038" y="2281238"/>
          <p14:tracePt t="12439" x="2184400" y="2295525"/>
          <p14:tracePt t="12445" x="2171700" y="2295525"/>
          <p14:tracePt t="12454" x="2136775" y="2301875"/>
          <p14:tracePt t="12461" x="2124075" y="2301875"/>
          <p14:tracePt t="12470" x="2089150" y="2316163"/>
          <p14:tracePt t="12477" x="2047875" y="2316163"/>
          <p14:tracePt t="12486" x="2033588" y="2316163"/>
          <p14:tracePt t="12494" x="2012950" y="2316163"/>
          <p14:tracePt t="12499" x="2000250" y="2316163"/>
          <p14:tracePt t="12507" x="1979613" y="2308225"/>
          <p14:tracePt t="12516" x="1958975" y="2301875"/>
          <p14:tracePt t="12523" x="1952625" y="2301875"/>
          <p14:tracePt t="12531" x="1952625" y="2295525"/>
          <p14:tracePt t="12539" x="1944688" y="2287588"/>
          <p14:tracePt t="12557" x="1938338" y="2281238"/>
          <p14:tracePt t="12643" x="1931988" y="2266950"/>
          <p14:tracePt t="12657" x="1911350" y="2254250"/>
          <p14:tracePt t="12665" x="1903413" y="2247900"/>
          <p14:tracePt t="12677" x="1897063" y="2239963"/>
          <p14:tracePt t="12759" x="1903413" y="2239963"/>
          <p14:tracePt t="12765" x="1911350" y="2247900"/>
          <p14:tracePt t="12774" x="1931988" y="2254250"/>
          <p14:tracePt t="12781" x="1944688" y="2260600"/>
          <p14:tracePt t="12790" x="1958975" y="2274888"/>
          <p14:tracePt t="12797" x="1973263" y="2274888"/>
          <p14:tracePt t="12806" x="1993900" y="2281238"/>
          <p14:tracePt t="12813" x="2006600" y="2287588"/>
          <p14:tracePt t="12820" x="2027238" y="2301875"/>
          <p14:tracePt t="12827" x="2047875" y="2301875"/>
          <p14:tracePt t="12836" x="2062163" y="2308225"/>
          <p14:tracePt t="12843" x="2074863" y="2308225"/>
          <p14:tracePt t="12853" x="2089150" y="2328863"/>
          <p14:tracePt t="12859" x="2109788" y="2336800"/>
          <p14:tracePt t="12869" x="2130425" y="2343150"/>
          <p14:tracePt t="12873" x="2136775" y="2343150"/>
          <p14:tracePt t="12882" x="2151063" y="2357438"/>
          <p14:tracePt t="12891" x="2157413" y="2363788"/>
          <p14:tracePt t="12897" x="2178050" y="2370138"/>
          <p14:tracePt t="12906" x="2198688" y="2378075"/>
          <p14:tracePt t="12913" x="2212975" y="2378075"/>
          <p14:tracePt t="12920" x="2233613" y="2390775"/>
          <p14:tracePt t="12927" x="2254250" y="2397125"/>
          <p14:tracePt t="12936" x="2260600" y="2397125"/>
          <p14:tracePt t="12943" x="2266950" y="2405063"/>
          <p14:tracePt t="12956" x="2273300" y="2405063"/>
          <p14:tracePt t="12959" x="2281238" y="2411413"/>
          <p14:tracePt t="12968" x="2287588" y="2417763"/>
          <p14:tracePt t="12974" x="2308225" y="2432050"/>
          <p14:tracePt t="12981" x="2314575" y="2438400"/>
          <p14:tracePt t="12991" x="2335213" y="2452688"/>
          <p14:tracePt t="12997" x="2343150" y="2466975"/>
          <p14:tracePt t="13006" x="2349500" y="2473325"/>
          <p14:tracePt t="13013" x="2355850" y="2473325"/>
          <p14:tracePt t="13022" x="2376488" y="2479675"/>
          <p14:tracePt t="13027" x="2390775" y="2487613"/>
          <p14:tracePt t="13036" x="2397125" y="2493963"/>
          <p14:tracePt t="13043" x="2417763" y="2508250"/>
          <p14:tracePt t="13053" x="2424113" y="2514600"/>
          <p14:tracePt t="13059" x="2444750" y="2520950"/>
          <p14:tracePt t="13068" x="2459038" y="2527300"/>
          <p14:tracePt t="13075" x="2479675" y="2541588"/>
          <p14:tracePt t="13081" x="2500313" y="2547938"/>
          <p14:tracePt t="13090" x="2513013" y="2562225"/>
          <p14:tracePt t="13097" x="2533650" y="2568575"/>
          <p14:tracePt t="13107" x="2554288" y="2576513"/>
          <p14:tracePt t="13113" x="2574925" y="2589213"/>
          <p14:tracePt t="13122" x="2589213" y="2597150"/>
          <p14:tracePt t="13129" x="2603500" y="2597150"/>
          <p14:tracePt t="13136" x="2616200" y="2603500"/>
          <p14:tracePt t="13143" x="2622550" y="2609850"/>
          <p14:tracePt t="13153" x="2643188" y="2624138"/>
          <p14:tracePt t="13159" x="2657475" y="2630488"/>
          <p14:tracePt t="13168" x="2671763" y="2630488"/>
          <p14:tracePt t="13175" x="2678113" y="2651125"/>
          <p14:tracePt t="13182" x="2684463" y="2651125"/>
          <p14:tracePt t="13190" x="2698750" y="2657475"/>
          <p14:tracePt t="13197" x="2713038" y="2665413"/>
          <p14:tracePt t="13207" x="2719388" y="2671763"/>
          <p14:tracePt t="13214" x="2725738" y="2671763"/>
          <p14:tracePt t="13222" x="2740025" y="2671763"/>
          <p14:tracePt t="13229" x="2740025" y="2678113"/>
          <p14:tracePt t="13236" x="2746375" y="2678113"/>
          <p14:tracePt t="13244" x="2767013" y="2686050"/>
          <p14:tracePt t="13255" x="2773363" y="2698750"/>
          <p14:tracePt t="13263" x="2787650" y="2698750"/>
          <p14:tracePt t="13272" x="2801938" y="2706688"/>
          <p14:tracePt t="13279" x="2808288" y="2713038"/>
          <p14:tracePt t="13289" x="2814638" y="2713038"/>
          <p14:tracePt t="13297" x="2822575" y="2719388"/>
          <p14:tracePt t="13307" x="2828925" y="2727325"/>
          <p14:tracePt t="13313" x="2849563" y="2727325"/>
          <p14:tracePt t="13322" x="2863850" y="2740025"/>
          <p14:tracePt t="13329" x="2882900" y="2747963"/>
          <p14:tracePt t="13337" x="2903538" y="2747963"/>
          <p14:tracePt t="13343" x="2917825" y="2754313"/>
          <p14:tracePt t="13353" x="2924175" y="2754313"/>
          <p14:tracePt t="13359" x="2944813" y="2768600"/>
          <p14:tracePt t="13368" x="2952750" y="2768600"/>
          <p14:tracePt t="13375" x="2973388" y="2768600"/>
          <p14:tracePt t="13384" x="2986088" y="2774950"/>
          <p14:tracePt t="13391" x="2992438" y="2774950"/>
          <p14:tracePt t="13397" x="3013075" y="2774950"/>
          <p14:tracePt t="13406" x="3021013" y="2774950"/>
          <p14:tracePt t="13413" x="3021013" y="2781300"/>
          <p14:tracePt t="13421" x="3027363" y="2781300"/>
          <p14:tracePt t="13429" x="3033713" y="2787650"/>
          <p14:tracePt t="13437" x="3041650" y="2787650"/>
          <p14:tracePt t="13445" x="3048000" y="2787650"/>
          <p14:tracePt t="13454" x="3068638" y="2795588"/>
          <p14:tracePt t="13459" x="3074988" y="2808288"/>
          <p14:tracePt t="13470" x="3095625" y="2816225"/>
          <p14:tracePt t="13475" x="3103563" y="2822575"/>
          <p14:tracePt t="13483" x="3116263" y="2828925"/>
          <p14:tracePt t="13491" x="3122613" y="2828925"/>
          <p14:tracePt t="13497" x="3136900" y="2836863"/>
          <p14:tracePt t="13507" x="3151188" y="2849563"/>
          <p14:tracePt t="13513" x="3157538" y="2849563"/>
          <p14:tracePt t="13522" x="3163888" y="2857500"/>
          <p14:tracePt t="13529" x="3171825" y="2863850"/>
          <p14:tracePt t="13537" x="3184525" y="2863850"/>
          <p14:tracePt t="13545" x="3192463" y="2870200"/>
          <p14:tracePt t="13553" x="3198813" y="2870200"/>
          <p14:tracePt t="13560" x="3205163" y="2878138"/>
          <p14:tracePt t="13568" x="3225800" y="2884488"/>
          <p14:tracePt t="13575" x="3232150" y="2898775"/>
          <p14:tracePt t="13583" x="3240088" y="2905125"/>
          <p14:tracePt t="13592" x="3252788" y="2911475"/>
          <p14:tracePt t="13599" x="3273425" y="2917825"/>
          <p14:tracePt t="13607" x="3294063" y="2932113"/>
          <p14:tracePt t="13613" x="3314700" y="2946400"/>
          <p14:tracePt t="13622" x="3328988" y="2959100"/>
          <p14:tracePt t="13629" x="3335338" y="2959100"/>
          <p14:tracePt t="13637" x="3355975" y="2973388"/>
          <p14:tracePt t="13646" x="3376613" y="2987675"/>
          <p14:tracePt t="13653" x="3382963" y="2994025"/>
          <p14:tracePt t="13659" x="3390900" y="2994025"/>
          <p14:tracePt t="13669" x="3397250" y="3000375"/>
          <p14:tracePt t="13675" x="3417888" y="3000375"/>
          <p14:tracePt t="13684" x="3424238" y="3008313"/>
          <p14:tracePt t="13691" x="3438525" y="3014663"/>
          <p14:tracePt t="13700" x="3459163" y="3014663"/>
          <p14:tracePt t="13707" x="3465513" y="3014663"/>
          <p14:tracePt t="13714" x="3479800" y="3028950"/>
          <p14:tracePt t="13722" x="3500438" y="3035300"/>
          <p14:tracePt t="13729" x="3521075" y="3041650"/>
          <p14:tracePt t="13738" x="3527425" y="3041650"/>
          <p14:tracePt t="13745" x="3533775" y="3055938"/>
          <p14:tracePt t="13753" x="3554413" y="3062288"/>
          <p14:tracePt t="13761" x="3562350" y="3062288"/>
          <p14:tracePt t="13769" x="3568700" y="3068638"/>
          <p14:tracePt t="13775" x="3575050" y="3076575"/>
          <p14:tracePt t="13784" x="3582988" y="3076575"/>
          <p14:tracePt t="13791" x="3582988" y="3082925"/>
          <p14:tracePt t="13799" x="3602038" y="3082925"/>
          <p14:tracePt t="13807" x="3609975" y="3089275"/>
          <p14:tracePt t="13815" x="3616325" y="3089275"/>
          <p14:tracePt t="13823" x="3630613" y="3089275"/>
          <p14:tracePt t="13829" x="3643313" y="3103563"/>
          <p14:tracePt t="13837" x="3657600" y="3103563"/>
          <p14:tracePt t="13845" x="3678238" y="3109913"/>
          <p14:tracePt t="13853" x="3692525" y="3109913"/>
          <p14:tracePt t="13861" x="3713163" y="3117850"/>
          <p14:tracePt t="13870" x="3719513" y="3117850"/>
          <p14:tracePt t="13875" x="3740150" y="3130550"/>
          <p14:tracePt t="13883" x="3740150" y="3138488"/>
          <p14:tracePt t="13895" x="3746500" y="3138488"/>
          <p14:tracePt t="13907" x="3752850" y="3144838"/>
          <p14:tracePt t="13915" x="3760788" y="3144838"/>
          <p14:tracePt t="13924" x="3767138" y="3151188"/>
          <p14:tracePt t="13929" x="3773488" y="3151188"/>
          <p14:tracePt t="13939" x="3781425" y="3159125"/>
          <p14:tracePt t="13946" x="3794125" y="3159125"/>
          <p14:tracePt t="13953" x="3802063" y="3165475"/>
          <p14:tracePt t="13961" x="3814763" y="3165475"/>
          <p14:tracePt t="13969" x="3835400" y="3178175"/>
          <p14:tracePt t="13975" x="3841750" y="3178175"/>
          <p14:tracePt t="13984" x="3856038" y="3186113"/>
          <p14:tracePt t="13991" x="3876675" y="3192463"/>
          <p14:tracePt t="13999" x="3897313" y="3192463"/>
          <p14:tracePt t="14007" x="3903663" y="3198813"/>
          <p14:tracePt t="14015" x="3917950" y="3198813"/>
          <p14:tracePt t="14023" x="3938588" y="3198813"/>
          <p14:tracePt t="14029" x="3959225" y="3213100"/>
          <p14:tracePt t="14038" x="3971925" y="3219450"/>
          <p14:tracePt t="14045" x="3992563" y="3227388"/>
          <p14:tracePt t="14053" x="4013200" y="3240088"/>
          <p14:tracePt t="14061" x="4041775" y="3248025"/>
          <p14:tracePt t="14069" x="4062413" y="3248025"/>
          <p14:tracePt t="14077" x="4083050" y="3260725"/>
          <p14:tracePt t="14084" x="4095750" y="3268663"/>
          <p14:tracePt t="14091" x="4116388" y="3268663"/>
          <p14:tracePt t="14099" x="4137025" y="3275013"/>
          <p14:tracePt t="14107" x="4143375" y="3275013"/>
          <p14:tracePt t="14115" x="4157663" y="3275013"/>
          <p14:tracePt t="14123" x="4164013" y="3275013"/>
          <p14:tracePt t="14136" x="4171950" y="3275013"/>
          <p14:tracePt t="14141" x="4171950" y="3281363"/>
          <p14:tracePt t="14154" x="4184650" y="3281363"/>
          <p14:tracePt t="14161" x="4198938" y="3281363"/>
          <p14:tracePt t="14170" x="4219575" y="3295650"/>
          <p14:tracePt t="14177" x="4232275" y="3295650"/>
          <p14:tracePt t="14186" x="4252913" y="3295650"/>
          <p14:tracePt t="14191" x="4281488" y="3302000"/>
          <p14:tracePt t="14199" x="4302125" y="3316288"/>
          <p14:tracePt t="14207" x="4322763" y="3322638"/>
          <p14:tracePt t="14215" x="4335463" y="3328988"/>
          <p14:tracePt t="14223" x="4356100" y="3343275"/>
          <p14:tracePt t="14231" x="4376738" y="3349625"/>
          <p14:tracePt t="14241" x="4397375" y="3363913"/>
          <p14:tracePt t="14245" x="4411663" y="3370263"/>
          <p14:tracePt t="14253" x="4432300" y="3370263"/>
          <p14:tracePt t="14261" x="4445000" y="3370263"/>
          <p14:tracePt t="14270" x="4465638" y="3378200"/>
          <p14:tracePt t="14277" x="4486275" y="3378200"/>
          <p14:tracePt t="14286" x="4500563" y="3378200"/>
          <p14:tracePt t="14291" x="4533900" y="3378200"/>
          <p14:tracePt t="14300" x="4548188" y="3378200"/>
          <p14:tracePt t="14307" x="4568825" y="3378200"/>
          <p14:tracePt t="14316" x="4581525" y="3378200"/>
          <p14:tracePt t="14323" x="4602163" y="3370263"/>
          <p14:tracePt t="14332" x="4622800" y="3370263"/>
          <p14:tracePt t="14339" x="4637088" y="3370263"/>
          <p14:tracePt t="14345" x="4643438" y="3370263"/>
          <p14:tracePt t="14357" x="4657725" y="3370263"/>
          <p14:tracePt t="14370" x="4664075" y="3370263"/>
          <p14:tracePt t="14377" x="4672013" y="3370263"/>
          <p14:tracePt t="14387" x="4678363" y="3370263"/>
          <p14:tracePt t="14393" x="4684713" y="3378200"/>
          <p14:tracePt t="14399" x="4699000" y="3378200"/>
          <p14:tracePt t="14407" x="4719638" y="3378200"/>
          <p14:tracePt t="14416" x="4746625" y="3384550"/>
          <p14:tracePt t="14423" x="4781550" y="3384550"/>
          <p14:tracePt t="14431" x="4821238" y="3384550"/>
          <p14:tracePt t="14440" x="4849813" y="3384550"/>
          <p14:tracePt t="14447" x="4891088" y="3384550"/>
          <p14:tracePt t="14453" x="4918075" y="3384550"/>
          <p14:tracePt t="14461" x="4938713" y="3384550"/>
          <p14:tracePt t="14469" x="4951413" y="3384550"/>
          <p14:tracePt t="14477" x="4972050" y="3384550"/>
          <p14:tracePt t="14487" x="4986338" y="3384550"/>
          <p14:tracePt t="14493" x="5006975" y="3384550"/>
          <p14:tracePt t="14502" x="5013325" y="3384550"/>
          <p14:tracePt t="14507" x="5033963" y="3384550"/>
          <p14:tracePt t="14515" x="5048250" y="3398838"/>
          <p14:tracePt t="14524" x="5068888" y="3398838"/>
          <p14:tracePt t="14531" x="5081588" y="3398838"/>
          <p14:tracePt t="14539" x="5102225" y="3398838"/>
          <p14:tracePt t="14547" x="5122863" y="3398838"/>
          <p14:tracePt t="14555" x="5137150" y="3398838"/>
          <p14:tracePt t="14561" x="5143500" y="3398838"/>
          <p14:tracePt t="14570" x="5151438" y="3398838"/>
          <p14:tracePt t="14577" x="5164138" y="3398838"/>
          <p14:tracePt t="14587" x="5172075" y="3405188"/>
          <p14:tracePt t="14597" x="5178425" y="3405188"/>
          <p14:tracePt t="14605" x="5184775" y="3411538"/>
          <p14:tracePt t="14613" x="5199063" y="3425825"/>
          <p14:tracePt t="14619" x="5219700" y="3425825"/>
          <p14:tracePt t="14627" x="5240338" y="3438525"/>
          <p14:tracePt t="14636" x="5260975" y="3446463"/>
          <p14:tracePt t="14643" x="5273675" y="3446463"/>
          <p14:tracePt t="14652" x="5294313" y="3459163"/>
          <p14:tracePt t="14659" x="5302250" y="3467100"/>
          <p14:tracePt t="14670" x="5314950" y="3467100"/>
          <p14:tracePt t="14673" x="5329238" y="3473450"/>
          <p14:tracePt t="14681" x="5329238" y="3479800"/>
          <p14:tracePt t="14689" x="5341938" y="3479800"/>
          <p14:tracePt t="14702" x="5349875" y="3487738"/>
          <p14:tracePt t="14709" x="5362575" y="3487738"/>
          <p14:tracePt t="14715" x="5383213" y="3494088"/>
          <p14:tracePt t="14723" x="5403850" y="3494088"/>
          <p14:tracePt t="14731" x="5418138" y="3508375"/>
          <p14:tracePt t="14739" x="5438775" y="3508375"/>
          <p14:tracePt t="14747" x="5459413" y="3508375"/>
          <p14:tracePt t="14755" x="5472113" y="3508375"/>
          <p14:tracePt t="14763" x="5492750" y="3508375"/>
          <p14:tracePt t="14772" x="5507038" y="3508375"/>
          <p14:tracePt t="14777" x="5513388" y="3508375"/>
          <p14:tracePt t="14786" x="5527675" y="3514725"/>
          <p14:tracePt t="14793" x="5534025" y="3514725"/>
          <p14:tracePt t="14804" x="5541963" y="3514725"/>
          <p14:tracePt t="14813" x="5548313" y="3521075"/>
          <p14:tracePt t="14822" x="5554663" y="3521075"/>
          <p14:tracePt t="14839" x="5561013" y="3521075"/>
          <p14:tracePt t="14847" x="5568950" y="3529013"/>
          <p14:tracePt t="14855" x="5581650" y="3535363"/>
          <p14:tracePt t="14863" x="5589588" y="3549650"/>
          <p14:tracePt t="14873" x="5595938" y="3556000"/>
          <p14:tracePt t="14879" x="5602288" y="3562350"/>
          <p14:tracePt t="14886" x="5610225" y="3568700"/>
          <p14:tracePt t="14893" x="5616575" y="3582988"/>
          <p14:tracePt t="14903" x="5622925" y="3597275"/>
          <p14:tracePt t="14909" x="5643563" y="3609975"/>
          <p14:tracePt t="14919" x="5651500" y="3617913"/>
          <p14:tracePt t="14925" x="5657850" y="3624263"/>
          <p14:tracePt t="14939" x="5678488" y="3644900"/>
          <p14:tracePt t="14947" x="5684838" y="3651250"/>
          <p14:tracePt t="14959" x="5691188" y="3651250"/>
          <p14:tracePt t="14969" x="5691188" y="3659188"/>
          <p14:tracePt t="14975" x="5699125" y="3659188"/>
          <p14:tracePt t="14983" x="5719763" y="3659188"/>
          <p14:tracePt t="14989" x="5726113" y="3665538"/>
          <p14:tracePt t="14997" x="5726113" y="3671888"/>
          <p14:tracePt t="15005" x="5732463" y="3679825"/>
          <p14:tracePt t="15013" x="5746750" y="3679825"/>
          <p14:tracePt t="15022" x="5746750" y="3692525"/>
          <p14:tracePt t="15029" x="5753100" y="3698875"/>
          <p14:tracePt t="15038" x="5767388" y="3706813"/>
          <p14:tracePt t="15043" x="5773738" y="3713163"/>
          <p14:tracePt t="15052" x="5781675" y="3713163"/>
          <p14:tracePt t="15059" x="5794375" y="3719513"/>
          <p14:tracePt t="15069" x="5808663" y="3727450"/>
          <p14:tracePt t="15076" x="5815013" y="3740150"/>
          <p14:tracePt t="15085" x="5821363" y="3740150"/>
          <p14:tracePt t="15091" x="5829300" y="3748088"/>
          <p14:tracePt t="15097" x="5829300" y="3754438"/>
          <p14:tracePt t="15106" x="5842000" y="3760788"/>
          <p14:tracePt t="15119" x="5856288" y="3768725"/>
          <p14:tracePt t="15125" x="5862638" y="3768725"/>
          <p14:tracePt t="15134" x="5870575" y="3775075"/>
          <p14:tracePt t="15141" x="5876925" y="3775075"/>
          <p14:tracePt t="15147" x="5883275" y="3789363"/>
          <p14:tracePt t="15159" x="5891213" y="3789363"/>
          <p14:tracePt t="15169" x="5897563" y="3795713"/>
          <p14:tracePt t="15175" x="5911850" y="3795713"/>
          <p14:tracePt t="15184" x="5918200" y="3802063"/>
          <p14:tracePt t="15196" x="5924550" y="3802063"/>
          <p14:tracePt t="15202" x="5924550" y="3810000"/>
          <p14:tracePt t="15209" x="5930900" y="3810000"/>
          <p14:tracePt t="15220" x="5938838" y="3810000"/>
          <p14:tracePt t="15229" x="5945188" y="3816350"/>
          <p14:tracePt t="15238" x="5951538" y="3816350"/>
          <p14:tracePt t="15245" x="5965825" y="3816350"/>
          <p14:tracePt t="15254" x="5972175" y="3822700"/>
          <p14:tracePt t="15260" x="5980113" y="3822700"/>
          <p14:tracePt t="15269" x="5980113" y="3829050"/>
          <p14:tracePt t="15441" x="5972175" y="3829050"/>
          <p14:tracePt t="15566" x="5972175" y="3822700"/>
          <p14:tracePt t="16476" x="5959475" y="3822700"/>
          <p14:tracePt t="16489" x="5951538" y="3822700"/>
          <p14:tracePt t="17133" x="5945188" y="3822700"/>
          <p14:tracePt t="17581" x="5951538" y="3822700"/>
          <p14:tracePt t="17589" x="5972175" y="3822700"/>
          <p14:tracePt t="17597" x="5980113" y="3822700"/>
          <p14:tracePt t="17603" x="5986463" y="3829050"/>
          <p14:tracePt t="17611" x="6000750" y="3829050"/>
          <p14:tracePt t="17620" x="6013450" y="3829050"/>
          <p14:tracePt t="17627" x="6027738" y="3843338"/>
          <p14:tracePt t="17635" x="6034088" y="3843338"/>
          <p14:tracePt t="17643" x="6054725" y="3849688"/>
          <p14:tracePt t="17652" x="6061075" y="3857625"/>
          <p14:tracePt t="17657" x="6075363" y="3863975"/>
          <p14:tracePt t="17665" x="6096000" y="3878263"/>
          <p14:tracePt t="17673" x="6116638" y="3878263"/>
          <p14:tracePt t="17681" x="6130925" y="3884613"/>
          <p14:tracePt t="17689" x="6151563" y="3884613"/>
          <p14:tracePt t="17697" x="6157913" y="3884613"/>
          <p14:tracePt t="17705" x="6164263" y="3890963"/>
          <p14:tracePt t="17713" x="6184900" y="3890963"/>
          <p14:tracePt t="17720" x="6191250" y="3890963"/>
          <p14:tracePt t="17727" x="6199188" y="3890963"/>
          <p14:tracePt t="17735" x="6205538" y="3890963"/>
          <p14:tracePt t="17743" x="6211888" y="3890963"/>
          <p14:tracePt t="17752" x="6219825" y="3884613"/>
          <p14:tracePt t="17759" x="6232525" y="3878263"/>
          <p14:tracePt t="17766" x="6246813" y="3878263"/>
          <p14:tracePt t="17773" x="6253163" y="3870325"/>
          <p14:tracePt t="17781" x="6273800" y="3857625"/>
          <p14:tracePt t="17789" x="6280150" y="3849688"/>
          <p14:tracePt t="17797" x="6288088" y="3849688"/>
          <p14:tracePt t="17805" x="6288088" y="3843338"/>
          <p14:tracePt t="17851" x="6288088" y="3836988"/>
          <p14:tracePt t="17863" x="6288088" y="3829050"/>
          <p14:tracePt t="17871" x="6288088" y="3822700"/>
          <p14:tracePt t="17877" x="6288088" y="3802063"/>
          <p14:tracePt t="17886" x="6273800" y="3781425"/>
          <p14:tracePt t="17893" x="6267450" y="3775075"/>
          <p14:tracePt t="17902" x="6253163" y="3760788"/>
          <p14:tracePt t="17909" x="6240463" y="3740150"/>
          <p14:tracePt t="17918" x="6219825" y="3719513"/>
          <p14:tracePt t="17923" x="6211888" y="3698875"/>
          <p14:tracePt t="17932" x="6191250" y="3686175"/>
          <p14:tracePt t="17939" x="6170613" y="3665538"/>
          <p14:tracePt t="17947" x="6151563" y="3644900"/>
          <p14:tracePt t="17971" x="6048375" y="3576638"/>
          <p14:tracePt t="17977" x="5986463" y="3556000"/>
          <p14:tracePt t="17985" x="5911850" y="3556000"/>
          <p14:tracePt t="17993" x="5829300" y="3541713"/>
          <p14:tracePt t="18002" x="5773738" y="3541713"/>
          <p14:tracePt t="18009" x="5719763" y="3541713"/>
          <p14:tracePt t="18018" x="5643563" y="3549650"/>
          <p14:tracePt t="18023" x="5602288" y="3556000"/>
          <p14:tracePt t="18031" x="5581650" y="3568700"/>
          <p14:tracePt t="18039" x="5561013" y="3568700"/>
          <p14:tracePt t="18047" x="5554663" y="3576638"/>
          <p14:tracePt t="18055" x="5541963" y="3582988"/>
          <p14:tracePt t="18063" x="5527675" y="3603625"/>
          <p14:tracePt t="18071" x="5527675" y="3609975"/>
          <p14:tracePt t="18079" x="5527675" y="3617913"/>
          <p14:tracePt t="18085" x="5527675" y="3638550"/>
          <p14:tracePt t="18093" x="5527675" y="3651250"/>
          <p14:tracePt t="18101" x="5527675" y="3671888"/>
          <p14:tracePt t="18109" x="5534025" y="3686175"/>
          <p14:tracePt t="18118" x="5554663" y="3706813"/>
          <p14:tracePt t="18125" x="5561013" y="3713163"/>
          <p14:tracePt t="18135" x="5575300" y="3727450"/>
          <p14:tracePt t="18139" x="5595938" y="3727450"/>
          <p14:tracePt t="18147" x="5602288" y="3733800"/>
          <p14:tracePt t="18155" x="5610225" y="3733800"/>
          <p14:tracePt t="18163" x="5616575" y="3733800"/>
          <p14:tracePt t="18202" x="5616575" y="3727450"/>
          <p14:tracePt t="18210" x="5610225" y="3713163"/>
          <p14:tracePt t="18217" x="5589588" y="3706813"/>
          <p14:tracePt t="18225" x="5568950" y="3686175"/>
          <p14:tracePt t="18236" x="5548313" y="3679825"/>
          <p14:tracePt t="18239" x="5534025" y="3665538"/>
          <p14:tracePt t="18247" x="5513388" y="3665538"/>
          <p14:tracePt t="18255" x="5507038" y="3665538"/>
          <p14:tracePt t="18263" x="5500688" y="3665538"/>
          <p14:tracePt t="18271" x="5492750" y="3665538"/>
          <p14:tracePt t="18463" x="5492750" y="3659188"/>
          <p14:tracePt t="18479" x="5500688" y="3651250"/>
          <p14:tracePt t="18491" x="5507038" y="3651250"/>
          <p14:tracePt t="18513" x="5513388" y="3651250"/>
          <p14:tracePt t="18521" x="5521325" y="3651250"/>
          <p14:tracePt t="18529" x="5527675" y="3651250"/>
          <p14:tracePt t="18541" x="5541963" y="3651250"/>
          <p14:tracePt t="18861" x="5548313" y="3651250"/>
          <p14:tracePt t="18873" x="5554663" y="3651250"/>
          <p14:tracePt t="18882" x="5561013" y="3651250"/>
          <p14:tracePt t="18888" x="5575300" y="3651250"/>
          <p14:tracePt t="18895" x="5589588" y="3651250"/>
          <p14:tracePt t="18904" x="5595938" y="3651250"/>
          <p14:tracePt t="18911" x="5602288" y="3651250"/>
          <p14:tracePt t="18919" x="5616575" y="3651250"/>
          <p14:tracePt t="18927" x="5622925" y="3651250"/>
          <p14:tracePt t="18937" x="5637213" y="3651250"/>
          <p14:tracePt t="19000" x="5643563" y="3659188"/>
          <p14:tracePt t="19019" x="5651500" y="3659188"/>
          <p14:tracePt t="20137" x="5657850" y="3659188"/>
          <p14:tracePt t="20145" x="5664200" y="3659188"/>
          <p14:tracePt t="21825" x="5657850" y="3651250"/>
          <p14:tracePt t="21841" x="5657850" y="3644900"/>
          <p14:tracePt t="21849" x="5651500" y="3644900"/>
          <p14:tracePt t="21861" x="5643563" y="3644900"/>
          <p14:tracePt t="21869" x="5643563" y="3638550"/>
          <p14:tracePt t="21879" x="5630863" y="3638550"/>
          <p14:tracePt t="21887" x="5630863" y="3630613"/>
          <p14:tracePt t="21895" x="5622925" y="3630613"/>
          <p14:tracePt t="21904" x="5622925" y="3624263"/>
          <p14:tracePt t="21911" x="5616575" y="3609975"/>
          <p14:tracePt t="21919" x="5610225" y="3609975"/>
          <p14:tracePt t="21925" x="5602288" y="3603625"/>
          <p14:tracePt t="21951" x="5589588" y="3597275"/>
          <p14:tracePt t="21961" x="5575300" y="3597275"/>
          <p14:tracePt t="21969" x="5568950" y="3589338"/>
          <p14:tracePt t="21977" x="5554663" y="3589338"/>
          <p14:tracePt t="21984" x="5534025" y="3589338"/>
          <p14:tracePt t="21991" x="5521325" y="3589338"/>
          <p14:tracePt t="21999" x="5500688" y="3589338"/>
          <p14:tracePt t="22007" x="5486400" y="3589338"/>
          <p14:tracePt t="22017" x="5465763" y="3589338"/>
          <p14:tracePt t="22023" x="5451475" y="3589338"/>
          <p14:tracePt t="22029" x="5438775" y="3589338"/>
          <p14:tracePt t="22037" x="5430838" y="3589338"/>
          <p14:tracePt t="22045" x="5424488" y="3589338"/>
          <p14:tracePt t="22053" x="5418138" y="3589338"/>
          <p14:tracePt t="22061" x="5418138" y="3582988"/>
          <p14:tracePt t="22070" x="5411788" y="3582988"/>
          <p14:tracePt t="22095" x="5403850" y="3582988"/>
          <p14:tracePt t="22123" x="5397500" y="3582988"/>
          <p14:tracePt t="22132" x="5383213" y="3582988"/>
          <p14:tracePt t="22137" x="5376863" y="3582988"/>
          <p14:tracePt t="22145" x="5362575" y="3582988"/>
          <p14:tracePt t="22157" x="5356225" y="3582988"/>
          <p14:tracePt t="22169" x="5349875" y="3582988"/>
          <p14:tracePt t="22187" x="5341938" y="3582988"/>
          <p14:tracePt t="22349" x="5341938" y="3576638"/>
          <p14:tracePt t="22411" x="5329238" y="3568700"/>
          <p14:tracePt t="22563" x="5321300" y="3568700"/>
          <p14:tracePt t="22763" x="5321300" y="3562350"/>
          <p14:tracePt t="23099" x="5335588" y="3549650"/>
          <p14:tracePt t="25289" x="5329238" y="3549650"/>
          <p14:tracePt t="25298" x="5308600" y="3549650"/>
          <p14:tracePt t="25303" x="5273675" y="3556000"/>
          <p14:tracePt t="25311" x="5260975" y="3556000"/>
          <p14:tracePt t="25319" x="5240338" y="3556000"/>
          <p14:tracePt t="25327" x="5219700" y="3556000"/>
          <p14:tracePt t="25335" x="5205413" y="3556000"/>
          <p14:tracePt t="25343" x="5184775" y="3549650"/>
          <p14:tracePt t="25351" x="5172075" y="3549650"/>
          <p14:tracePt t="25357" x="5151438" y="3549650"/>
          <p14:tracePt t="25366" x="5130800" y="3541713"/>
          <p14:tracePt t="25373" x="5116513" y="3541713"/>
          <p14:tracePt t="25383" x="5110163" y="3541713"/>
          <p14:tracePt t="25389" x="5089525" y="3541713"/>
          <p14:tracePt t="25399" x="5081588" y="3535363"/>
          <p14:tracePt t="25403" x="5068888" y="3535363"/>
          <p14:tracePt t="25411" x="5054600" y="3535363"/>
          <p14:tracePt t="25419" x="5041900" y="3535363"/>
          <p14:tracePt t="25427" x="5027613" y="3535363"/>
          <p14:tracePt t="25435" x="4992688" y="3535363"/>
          <p14:tracePt t="25443" x="4951413" y="3521075"/>
          <p14:tracePt t="25451" x="4856163" y="3494088"/>
          <p14:tracePt t="25457" x="4760913" y="3479800"/>
          <p14:tracePt t="25466" x="4672013" y="3473450"/>
          <p14:tracePt t="25473" x="4610100" y="3459163"/>
          <p14:tracePt t="25483" x="4533900" y="3459163"/>
          <p14:tracePt t="25490" x="4471988" y="3446463"/>
          <p14:tracePt t="25498" x="4432300" y="3432175"/>
          <p14:tracePt t="25505" x="4418013" y="3432175"/>
          <p14:tracePt t="25511" x="4397375" y="3425825"/>
          <p14:tracePt t="25519" x="4376738" y="3425825"/>
          <p14:tracePt t="25527" x="4370388" y="3425825"/>
          <p14:tracePt t="25535" x="4362450" y="3425825"/>
          <p14:tracePt t="25543" x="4356100" y="3425825"/>
          <p14:tracePt t="25551" x="4335463" y="3425825"/>
          <p14:tracePt t="25559" x="4329113" y="3425825"/>
          <p14:tracePt t="25566" x="4314825" y="3425825"/>
          <p14:tracePt t="25573" x="4294188" y="3425825"/>
          <p14:tracePt t="25583" x="4281488" y="3425825"/>
          <p14:tracePt t="25589" x="4246563" y="3425825"/>
          <p14:tracePt t="25599" x="4232275" y="3425825"/>
          <p14:tracePt t="25605" x="4205288" y="3425825"/>
          <p14:tracePt t="25613" x="4157663" y="3411538"/>
          <p14:tracePt t="25619" x="4130675" y="3405188"/>
          <p14:tracePt t="25627" x="4083050" y="3384550"/>
          <p14:tracePt t="25635" x="4054475" y="3363913"/>
          <p14:tracePt t="25643" x="4021138" y="3343275"/>
          <p14:tracePt t="25653" x="3992563" y="3328988"/>
          <p14:tracePt t="25659" x="3971925" y="3308350"/>
          <p14:tracePt t="25666" x="3952875" y="3302000"/>
          <p14:tracePt t="25673" x="3938588" y="3295650"/>
          <p14:tracePt t="25682" x="3932238" y="3281363"/>
          <p14:tracePt t="25689" x="3917950" y="3275013"/>
          <p14:tracePt t="25699" x="3911600" y="3275013"/>
          <p14:tracePt t="25705" x="3903663" y="3268663"/>
          <p14:tracePt t="25718" x="3897313" y="3260725"/>
          <p14:tracePt t="25723" x="3890963" y="3260725"/>
          <p14:tracePt t="25732" x="3870325" y="3248025"/>
          <p14:tracePt t="25739" x="3856038" y="3233738"/>
          <p14:tracePt t="25748" x="3835400" y="3227388"/>
          <p14:tracePt t="25755" x="3829050" y="3219450"/>
          <p14:tracePt t="25763" x="3808413" y="3198813"/>
          <p14:tracePt t="25771" x="3787775" y="3192463"/>
          <p14:tracePt t="25777" x="3773488" y="3171825"/>
          <p14:tracePt t="25786" x="3752850" y="3151188"/>
          <p14:tracePt t="25793" x="3732213" y="3130550"/>
          <p14:tracePt t="25802" x="3719513" y="3109913"/>
          <p14:tracePt t="25809" x="3713163" y="3103563"/>
          <p14:tracePt t="25817" x="3705225" y="3097213"/>
          <p14:tracePt t="25825" x="3698875" y="3089275"/>
          <p14:tracePt t="25832" x="3684588" y="3082925"/>
          <p14:tracePt t="25844" x="3671888" y="3076575"/>
          <p14:tracePt t="25852" x="3663950" y="3076575"/>
          <p14:tracePt t="25859" x="3657600" y="3062288"/>
          <p14:tracePt t="25868" x="3651250" y="3055938"/>
          <p14:tracePt t="25875" x="3636963" y="3048000"/>
          <p14:tracePt t="25882" x="3616325" y="3048000"/>
          <p14:tracePt t="25889" x="3595688" y="3041650"/>
          <p14:tracePt t="25899" x="3575050" y="3028950"/>
          <p14:tracePt t="25905" x="3562350" y="3028950"/>
          <p14:tracePt t="25913" x="3533775" y="3021013"/>
          <p14:tracePt t="25921" x="3500438" y="3000375"/>
          <p14:tracePt t="25929" x="3473450" y="3000375"/>
          <p14:tracePt t="25936" x="3452813" y="2994025"/>
          <p14:tracePt t="25943" x="3432175" y="2979738"/>
          <p14:tracePt t="25952" x="3417888" y="2973388"/>
          <p14:tracePt t="25969" x="3376613" y="2959100"/>
          <p14:tracePt t="25975" x="3370263" y="2959100"/>
          <p14:tracePt t="25985" x="3370263" y="2952750"/>
          <p14:tracePt t="25989" x="3362325" y="2952750"/>
          <p14:tracePt t="26001" x="3362325" y="2946400"/>
          <p14:tracePt t="26009" x="3355975" y="2946400"/>
          <p14:tracePt t="26137" x="3349625" y="2946400"/>
          <p14:tracePt t="26209" x="3349625" y="2938463"/>
          <p14:tracePt t="26225" x="3355975" y="2938463"/>
          <p14:tracePt t="26233" x="3362325" y="2932113"/>
          <p14:tracePt t="26241" x="3370263" y="2932113"/>
          <p14:tracePt t="26249" x="3376613" y="2932113"/>
          <p14:tracePt t="26255" x="3397250" y="2925763"/>
          <p14:tracePt t="26265" x="3403600" y="2917825"/>
          <p14:tracePt t="26271" x="3424238" y="2905125"/>
          <p14:tracePt t="26279" x="3432175" y="2905125"/>
          <p14:tracePt t="26287" x="3438525" y="2898775"/>
          <p14:tracePt t="26296" x="3452813" y="2890838"/>
          <p14:tracePt t="26303" x="3459163" y="2890838"/>
          <p14:tracePt t="26309" x="3479800" y="2884488"/>
          <p14:tracePt t="26318" x="3486150" y="2884488"/>
          <p14:tracePt t="26333" x="3492500" y="2884488"/>
          <p14:tracePt t="26407" x="3500438" y="2870200"/>
          <p14:tracePt t="26413" x="3513138" y="2870200"/>
          <p14:tracePt t="26421" x="3521075" y="2870200"/>
          <p14:tracePt t="26521" x="3527425" y="2870200"/>
          <p14:tracePt t="26537" x="3533775" y="2870200"/>
          <p14:tracePt t="26545" x="3541713" y="2878138"/>
          <p14:tracePt t="26553" x="3548063" y="2884488"/>
          <p14:tracePt t="26561" x="3554413" y="2890838"/>
          <p14:tracePt t="26575" x="3554413" y="2898775"/>
          <p14:tracePt t="33447" x="3554413" y="2905125"/>
          <p14:tracePt t="33459" x="3554413" y="2911475"/>
          <p14:tracePt t="33465" x="3548063" y="2911475"/>
          <p14:tracePt t="33473" x="3548063" y="2917825"/>
          <p14:tracePt t="33501" x="3541713" y="2917825"/>
          <p14:tracePt t="33509" x="3533775" y="2932113"/>
          <p14:tracePt t="33519" x="3527425" y="2932113"/>
          <p14:tracePt t="33532" x="3521075" y="2938463"/>
          <p14:tracePt t="33551" x="3506788" y="2946400"/>
          <p14:tracePt t="33559" x="3500438" y="2946400"/>
          <p14:tracePt t="33567" x="3500438" y="2952750"/>
          <p14:tracePt t="33631" x="3492500" y="2952750"/>
          <p14:tracePt t="33647" x="3486150" y="2952750"/>
          <p14:tracePt t="33655" x="3479800" y="2959100"/>
          <p14:tracePt t="33662" x="3473450" y="2959100"/>
          <p14:tracePt t="33671" x="3465513" y="2959100"/>
          <p14:tracePt t="33681" x="3452813" y="2959100"/>
          <p14:tracePt t="33693" x="3444875" y="2959100"/>
          <p14:tracePt t="33701" x="3438525" y="2959100"/>
          <p14:tracePt t="33709" x="3432175" y="2959100"/>
          <p14:tracePt t="33717" x="3424238" y="2959100"/>
          <p14:tracePt t="33730" x="3417888" y="2959100"/>
          <p14:tracePt t="33735" x="3411538" y="2959100"/>
          <p14:tracePt t="33759" x="3397250" y="2959100"/>
          <p14:tracePt t="33785" x="3390900" y="2959100"/>
          <p14:tracePt t="33909" x="3382963" y="2959100"/>
          <p14:tracePt t="34195" x="3390900" y="2959100"/>
          <p14:tracePt t="34217" x="3403600" y="2952750"/>
          <p14:tracePt t="34267" x="3411538" y="2952750"/>
          <p14:tracePt t="34641" x="3417888" y="2946400"/>
          <p14:tracePt t="34653" x="3424238" y="2938463"/>
          <p14:tracePt t="34662" x="3432175" y="2938463"/>
          <p14:tracePt t="34669" x="3432175" y="2925763"/>
          <p14:tracePt t="34678" x="3438525" y="2925763"/>
          <p14:tracePt t="34739" x="3444875" y="2917825"/>
          <p14:tracePt t="34757" x="3459163" y="2917825"/>
          <p14:tracePt t="34769" x="3459163" y="2911475"/>
          <p14:tracePt t="34831" x="3465513" y="2911475"/>
          <p14:tracePt t="34857" x="3473450" y="2911475"/>
          <p14:tracePt t="34969" x="3479800" y="2911475"/>
          <p14:tracePt t="35019" x="3486150" y="2911475"/>
          <p14:tracePt t="35467" x="3492500" y="2911475"/>
          <p14:tracePt t="35475" x="3506788" y="2932113"/>
          <p14:tracePt t="35483" x="3527425" y="2959100"/>
          <p14:tracePt t="35491" x="3541713" y="2979738"/>
          <p14:tracePt t="35498" x="3554413" y="3000375"/>
          <p14:tracePt t="35505" x="3562350" y="3021013"/>
          <p14:tracePt t="35513" x="3568700" y="3035300"/>
          <p14:tracePt t="35521" x="3582988" y="3041650"/>
          <p14:tracePt t="35529" x="3582988" y="3055938"/>
          <p14:tracePt t="35537" x="3589338" y="3068638"/>
          <p14:tracePt t="35546" x="3595688" y="3076575"/>
          <p14:tracePt t="35551" x="3602038" y="3082925"/>
          <p14:tracePt t="35559" x="3622675" y="3103563"/>
          <p14:tracePt t="35567" x="3630613" y="3109913"/>
          <p14:tracePt t="35575" x="3636963" y="3130550"/>
          <p14:tracePt t="35583" x="3643313" y="3144838"/>
          <p14:tracePt t="35591" x="3657600" y="3165475"/>
          <p14:tracePt t="35599" x="3657600" y="3171825"/>
          <p14:tracePt t="35605" x="3663950" y="3192463"/>
          <p14:tracePt t="35613" x="3663950" y="3198813"/>
          <p14:tracePt t="35621" x="3671888" y="3206750"/>
          <p14:tracePt t="35629" x="3678238" y="3213100"/>
          <p14:tracePt t="35637" x="3678238" y="3219450"/>
          <p14:tracePt t="35646" x="3684588" y="3219450"/>
          <p14:tracePt t="35741" x="3678238" y="3213100"/>
          <p14:tracePt t="35749" x="3663950" y="3206750"/>
          <p14:tracePt t="35755" x="3657600" y="3198813"/>
          <p14:tracePt t="35764" x="3636963" y="3186113"/>
          <p14:tracePt t="35771" x="3616325" y="3186113"/>
          <p14:tracePt t="35779" x="3602038" y="3178175"/>
          <p14:tracePt t="35787" x="3582988" y="3171825"/>
          <p14:tracePt t="35796" x="3562350" y="3159125"/>
          <p14:tracePt t="35803" x="3548063" y="3151188"/>
          <p14:tracePt t="35809" x="3527425" y="3144838"/>
          <p14:tracePt t="35817" x="3492500" y="3130550"/>
          <p14:tracePt t="35825" x="3479800" y="3109913"/>
          <p14:tracePt t="35833" x="3459163" y="3103563"/>
          <p14:tracePt t="35841" x="3438525" y="3089275"/>
          <p14:tracePt t="35849" x="3417888" y="3076575"/>
          <p14:tracePt t="35857" x="3397250" y="3055938"/>
          <p14:tracePt t="35863" x="3370263" y="3041650"/>
          <p14:tracePt t="35871" x="3349625" y="3035300"/>
          <p14:tracePt t="35879" x="3322638" y="3021013"/>
          <p14:tracePt t="35887" x="3294063" y="3014663"/>
          <p14:tracePt t="35896" x="3260725" y="3014663"/>
          <p14:tracePt t="35903" x="3232150" y="3014663"/>
          <p14:tracePt t="35913" x="3205163" y="3014663"/>
          <p14:tracePt t="35917" x="3171825" y="3014663"/>
          <p14:tracePt t="35925" x="3130550" y="3014663"/>
          <p14:tracePt t="35933" x="3116263" y="3014663"/>
          <p14:tracePt t="35941" x="3089275" y="3014663"/>
          <p14:tracePt t="35949" x="3068638" y="3014663"/>
          <p14:tracePt t="35957" x="3048000" y="3014663"/>
          <p14:tracePt t="35965" x="3041650" y="3014663"/>
          <p14:tracePt t="35971" x="3027363" y="3014663"/>
          <p14:tracePt t="35983" x="3027363" y="3008313"/>
          <p14:tracePt t="35996" x="3021013" y="3008313"/>
          <p14:tracePt t="36004" x="3013075" y="3000375"/>
          <p14:tracePt t="36012" x="2973388" y="2979738"/>
          <p14:tracePt t="36019" x="2897188" y="2952750"/>
          <p14:tracePt t="36025" x="2814638" y="2925763"/>
          <p14:tracePt t="36033" x="2740025" y="2898775"/>
          <p14:tracePt t="36041" x="2657475" y="2890838"/>
          <p14:tracePt t="36049" x="2562225" y="2863850"/>
          <p14:tracePt t="36057" x="2486025" y="2849563"/>
          <p14:tracePt t="36065" x="2390775" y="2836863"/>
          <p14:tracePt t="36073" x="2314575" y="2808288"/>
          <p14:tracePt t="36079" x="2239963" y="2808288"/>
          <p14:tracePt t="36087" x="2198688" y="2795588"/>
          <p14:tracePt t="36096" x="2163763" y="2795588"/>
          <p14:tracePt t="36103" x="2151063" y="2795588"/>
          <p14:tracePt t="36113" x="2130425" y="2795588"/>
          <p14:tracePt t="36119" x="2124075" y="2795588"/>
          <p14:tracePt t="36133" x="2116138" y="2808288"/>
          <p14:tracePt t="36142" x="2116138" y="2816225"/>
          <p14:tracePt t="36149" x="2109788" y="2816225"/>
          <p14:tracePt t="36157" x="2109788" y="2822575"/>
          <p14:tracePt t="36166" x="2089150" y="2828925"/>
          <p14:tracePt t="36173" x="2082800" y="2849563"/>
          <p14:tracePt t="36180" x="2074863" y="2870200"/>
          <p14:tracePt t="36187" x="2062163" y="2884488"/>
          <p14:tracePt t="36196" x="2041525" y="2917825"/>
          <p14:tracePt t="36203" x="2020888" y="2938463"/>
          <p14:tracePt t="36212" x="2000250" y="2979738"/>
          <p14:tracePt t="36219" x="1979613" y="3028950"/>
          <p14:tracePt t="36228" x="1958975" y="3068638"/>
          <p14:tracePt t="36233" x="1944688" y="3103563"/>
          <p14:tracePt t="36241" x="1938338" y="3117850"/>
          <p14:tracePt t="36249" x="1938338" y="3138488"/>
          <p14:tracePt t="36257" x="1938338" y="3151188"/>
          <p14:tracePt t="36265" x="1938338" y="3171825"/>
          <p14:tracePt t="36273" x="1958975" y="3192463"/>
          <p14:tracePt t="36281" x="1979613" y="3213100"/>
          <p14:tracePt t="36287" x="2000250" y="3233738"/>
          <p14:tracePt t="36296" x="2020888" y="3260725"/>
          <p14:tracePt t="36303" x="2041525" y="3295650"/>
          <p14:tracePt t="36312" x="2062163" y="3322638"/>
          <p14:tracePt t="36319" x="2082800" y="3343275"/>
          <p14:tracePt t="36330" x="2103438" y="3378200"/>
          <p14:tracePt t="36335" x="2124075" y="3405188"/>
          <p14:tracePt t="36341" x="2143125" y="3438525"/>
          <p14:tracePt t="36349" x="2151063" y="3467100"/>
          <p14:tracePt t="36357" x="2171700" y="3487738"/>
          <p14:tracePt t="36366" x="2192338" y="3508375"/>
          <p14:tracePt t="36373" x="2212975" y="3521075"/>
          <p14:tracePt t="36382" x="2225675" y="3541713"/>
          <p14:tracePt t="36389" x="2246313" y="3562350"/>
          <p14:tracePt t="36396" x="2266950" y="3582988"/>
          <p14:tracePt t="36403" x="2287588" y="3603625"/>
          <p14:tracePt t="36412" x="2308225" y="3624263"/>
          <p14:tracePt t="36419" x="2328863" y="3644900"/>
          <p14:tracePt t="36429" x="2355850" y="3665538"/>
          <p14:tracePt t="36435" x="2403475" y="3686175"/>
          <p14:tracePt t="36444" x="2465388" y="3706813"/>
          <p14:tracePt t="36450" x="2541588" y="3748088"/>
          <p14:tracePt t="36457" x="2636838" y="3775075"/>
          <p14:tracePt t="36466" x="2752725" y="3822700"/>
          <p14:tracePt t="36473" x="2882900" y="3849688"/>
          <p14:tracePt t="36482" x="3033713" y="3878263"/>
          <p14:tracePt t="36489" x="3184525" y="3905250"/>
          <p14:tracePt t="36498" x="3294063" y="3940175"/>
          <p14:tracePt t="36503" x="3411538" y="3979863"/>
          <p14:tracePt t="36512" x="3541713" y="4008438"/>
          <p14:tracePt t="36519" x="3671888" y="4035425"/>
          <p14:tracePt t="36529" x="3767138" y="4062413"/>
          <p14:tracePt t="36535" x="3883025" y="4076700"/>
          <p14:tracePt t="36545" x="3959225" y="4076700"/>
          <p14:tracePt t="36549" x="4027488" y="4076700"/>
          <p14:tracePt t="36557" x="4068763" y="4076700"/>
          <p14:tracePt t="36565" x="4122738" y="4076700"/>
          <p14:tracePt t="36573" x="4143375" y="4076700"/>
          <p14:tracePt t="36581" x="4164013" y="4076700"/>
          <p14:tracePt t="36589" x="4178300" y="4070350"/>
          <p14:tracePt t="36598" x="4198938" y="4056063"/>
          <p14:tracePt t="36605" x="4219575" y="4049713"/>
          <p14:tracePt t="36614" x="4240213" y="4041775"/>
          <p14:tracePt t="36619" x="4252913" y="4029075"/>
          <p14:tracePt t="36629" x="4260850" y="4021138"/>
          <p14:tracePt t="36635" x="4273550" y="4008438"/>
          <p14:tracePt t="36644" x="4294188" y="3987800"/>
          <p14:tracePt t="36652" x="4308475" y="3973513"/>
          <p14:tracePt t="36657" x="4329113" y="3959225"/>
          <p14:tracePt t="36666" x="4349750" y="3940175"/>
          <p14:tracePt t="36673" x="4376738" y="3919538"/>
          <p14:tracePt t="36683" x="4411663" y="3898900"/>
          <p14:tracePt t="36689" x="4432300" y="3878263"/>
          <p14:tracePt t="36697" x="4459288" y="3857625"/>
          <p14:tracePt t="36705" x="4492625" y="3836988"/>
          <p14:tracePt t="36712" x="4533900" y="3816350"/>
          <p14:tracePt t="36719" x="4581525" y="3789363"/>
          <p14:tracePt t="36729" x="4610100" y="3768725"/>
          <p14:tracePt t="36735" x="4651375" y="3760788"/>
          <p14:tracePt t="36743" x="4684713" y="3748088"/>
          <p14:tracePt t="36751" x="4711700" y="3748088"/>
          <p14:tracePt t="36759" x="4752975" y="3748088"/>
          <p14:tracePt t="36765" x="4781550" y="3740150"/>
          <p14:tracePt t="36773" x="4814888" y="3740150"/>
          <p14:tracePt t="36781" x="4870450" y="3740150"/>
          <p14:tracePt t="36789" x="4938713" y="3740150"/>
          <p14:tracePt t="36797" x="5013325" y="3740150"/>
          <p14:tracePt t="36805" x="5110163" y="3727450"/>
          <p14:tracePt t="36814" x="5219700" y="3727450"/>
          <p14:tracePt t="36819" x="5294313" y="3727450"/>
          <p14:tracePt t="36829" x="5370513" y="3727450"/>
          <p14:tracePt t="36835" x="5445125" y="3748088"/>
          <p14:tracePt t="36845" x="5507038" y="3768725"/>
          <p14:tracePt t="36851" x="5554663" y="3810000"/>
          <p14:tracePt t="36859" x="5589588" y="3829050"/>
          <p14:tracePt t="36867" x="5610225" y="3849688"/>
          <p14:tracePt t="36873" x="5630863" y="3863975"/>
          <p14:tracePt t="36882" x="5643563" y="3884613"/>
          <p14:tracePt t="36889" x="5664200" y="3905250"/>
          <p14:tracePt t="36897" x="5684838" y="3925888"/>
          <p14:tracePt t="36905" x="5705475" y="3946525"/>
          <p14:tracePt t="36913" x="5726113" y="3967163"/>
          <p14:tracePt t="36919" x="5767388" y="3987800"/>
          <p14:tracePt t="36930" x="5815013" y="4008438"/>
          <p14:tracePt t="36935" x="5876925" y="4035425"/>
          <p14:tracePt t="36945" x="5918200" y="4056063"/>
          <p14:tracePt t="36965" x="6013450" y="4117975"/>
          <p14:tracePt t="36968" x="6034088" y="4130675"/>
          <p14:tracePt t="36973" x="6054725" y="4151313"/>
          <p14:tracePt t="36982" x="6069013" y="4171950"/>
          <p14:tracePt t="36989" x="6089650" y="4206875"/>
          <p14:tracePt t="36998" x="6116638" y="4248150"/>
          <p14:tracePt t="37006" x="6137275" y="4268788"/>
          <p14:tracePt t="37013" x="6157913" y="4310063"/>
          <p14:tracePt t="37021" x="6178550" y="4330700"/>
          <p14:tracePt t="37029" x="6184900" y="4337050"/>
          <p14:tracePt t="37035" x="6191250" y="4343400"/>
          <p14:tracePt t="37045" x="6199188" y="4364038"/>
          <p14:tracePt t="37059" x="6199188" y="4370388"/>
          <p14:tracePt t="37071" x="6199188" y="4378325"/>
          <p14:tracePt t="37079" x="6199188" y="4384675"/>
          <p14:tracePt t="37085" x="6199188" y="4405313"/>
          <p14:tracePt t="37095" x="6178550" y="4425950"/>
          <p14:tracePt t="37101" x="6178550" y="4440238"/>
          <p14:tracePt t="37109" x="6170613" y="4460875"/>
          <p14:tracePt t="37117" x="6151563" y="4487863"/>
          <p14:tracePt t="37125" x="6151563" y="4508500"/>
          <p14:tracePt t="37132" x="6151563" y="4535488"/>
          <p14:tracePt t="37139" x="6151563" y="4556125"/>
          <p14:tracePt t="37147" x="6151563" y="4570413"/>
          <p14:tracePt t="37155" x="6151563" y="4591050"/>
          <p14:tracePt t="37164" x="6151563" y="4610100"/>
          <p14:tracePt t="37171" x="6157913" y="4624388"/>
          <p14:tracePt t="37179" x="6170613" y="4645025"/>
          <p14:tracePt t="37185" x="6178550" y="4665663"/>
          <p14:tracePt t="37195" x="6184900" y="4679950"/>
          <p14:tracePt t="37201" x="6199188" y="4700588"/>
          <p14:tracePt t="37210" x="6205538" y="4721225"/>
          <p14:tracePt t="37219" x="6219825" y="4740275"/>
          <p14:tracePt t="37226" x="6226175" y="4754563"/>
          <p14:tracePt t="37234" x="6226175" y="4775200"/>
          <p14:tracePt t="37239" x="6232525" y="4802188"/>
          <p14:tracePt t="37248" x="6232525" y="4837113"/>
          <p14:tracePt t="37256" x="6253163" y="4864100"/>
          <p14:tracePt t="37264" x="6267450" y="4884738"/>
          <p14:tracePt t="37271" x="6288088" y="4911725"/>
          <p14:tracePt t="37279" x="6308725" y="4932363"/>
          <p14:tracePt t="37287" x="6329363" y="4967288"/>
          <p14:tracePt t="37294" x="6342063" y="4987925"/>
          <p14:tracePt t="37301" x="6362700" y="5000625"/>
          <p14:tracePt t="37309" x="6383338" y="5021263"/>
          <p14:tracePt t="37317" x="6403975" y="5041900"/>
          <p14:tracePt t="37325" x="6424613" y="5062538"/>
          <p14:tracePt t="37333" x="6445250" y="5083175"/>
          <p14:tracePt t="37339" x="6465888" y="5103813"/>
          <p14:tracePt t="37348" x="6480175" y="5118100"/>
          <p14:tracePt t="37355" x="6500813" y="5130800"/>
          <p14:tracePt t="37363" x="6534150" y="5151438"/>
          <p14:tracePt t="37371" x="6561138" y="5159375"/>
          <p14:tracePt t="37379" x="6602413" y="5180013"/>
          <p14:tracePt t="37387" x="6650038" y="5192713"/>
          <p14:tracePt t="37395" x="6705600" y="5192713"/>
          <p14:tracePt t="37401" x="6746875" y="5192713"/>
          <p14:tracePt t="37410" x="6788150" y="5192713"/>
          <p14:tracePt t="37417" x="6842125" y="5192713"/>
          <p14:tracePt t="37425" x="6870700" y="5192713"/>
          <p14:tracePt t="37433" x="6897688" y="5192713"/>
          <p14:tracePt t="37441" x="6918325" y="5192713"/>
          <p14:tracePt t="37447" x="6945313" y="5172075"/>
          <p14:tracePt t="37455" x="6965950" y="5159375"/>
          <p14:tracePt t="37464" x="7000875" y="5138738"/>
          <p14:tracePt t="37471" x="7027863" y="5118100"/>
          <p14:tracePt t="37479" x="7061200" y="5097463"/>
          <p14:tracePt t="37487" x="7089775" y="5076825"/>
          <p14:tracePt t="37496" x="7137400" y="5056188"/>
          <p14:tracePt t="37501" x="7164388" y="5035550"/>
          <p14:tracePt t="37509" x="7185025" y="5014913"/>
          <p14:tracePt t="37517" x="7205663" y="4994275"/>
          <p14:tracePt t="37525" x="7226300" y="4981575"/>
          <p14:tracePt t="37533" x="7240588" y="4967288"/>
          <p14:tracePt t="37541" x="7246938" y="4960938"/>
          <p14:tracePt t="37549" x="7267575" y="4960938"/>
          <p14:tracePt t="37556" x="7273925" y="4953000"/>
          <p14:tracePt t="37564" x="7280275" y="4946650"/>
          <p14:tracePt t="37572" x="7288213" y="4940300"/>
          <p14:tracePt t="37579" x="7308850" y="4926013"/>
          <p14:tracePt t="37588" x="7315200" y="4919663"/>
          <p14:tracePt t="37595" x="7329488" y="4905375"/>
          <p14:tracePt t="37603" x="7350125" y="4891088"/>
          <p14:tracePt t="37609" x="7370763" y="4878388"/>
          <p14:tracePt t="37617" x="7389813" y="4857750"/>
          <p14:tracePt t="37625" x="7410450" y="4837113"/>
          <p14:tracePt t="37633" x="7431088" y="4816475"/>
          <p14:tracePt t="37641" x="7439025" y="4795838"/>
          <p14:tracePt t="37649" x="7445375" y="4781550"/>
          <p14:tracePt t="37657" x="7445375" y="4760913"/>
          <p14:tracePt t="37664" x="7445375" y="4733925"/>
          <p14:tracePt t="37671" x="7445375" y="4713288"/>
          <p14:tracePt t="37678" x="7424738" y="4679950"/>
          <p14:tracePt t="37687" x="7404100" y="4651375"/>
          <p14:tracePt t="37696" x="7383463" y="4618038"/>
          <p14:tracePt t="37703" x="7362825" y="4591050"/>
          <p14:tracePt t="37710" x="7342188" y="4562475"/>
          <p14:tracePt t="37717" x="7308850" y="4529138"/>
          <p14:tracePt t="37726" x="7294563" y="4508500"/>
          <p14:tracePt t="37735" x="7273925" y="4487863"/>
          <p14:tracePt t="37741" x="7253288" y="4467225"/>
          <p14:tracePt t="37750" x="7232650" y="4460875"/>
          <p14:tracePt t="37757" x="7212013" y="4440238"/>
          <p14:tracePt t="37764" x="7185025" y="4419600"/>
          <p14:tracePt t="37771" x="7150100" y="4398963"/>
          <p14:tracePt t="37779" x="7131050" y="4378325"/>
          <p14:tracePt t="37787" x="7102475" y="4357688"/>
          <p14:tracePt t="37796" x="7061200" y="4337050"/>
          <p14:tracePt t="37804" x="7000875" y="4316413"/>
          <p14:tracePt t="37812" x="6931025" y="4275138"/>
          <p14:tracePt t="37817" x="6870700" y="4233863"/>
          <p14:tracePt t="37826" x="6821488" y="4200525"/>
          <p14:tracePt t="37833" x="6773863" y="4165600"/>
          <p14:tracePt t="37842" x="6740525" y="4130675"/>
          <p14:tracePt t="37849" x="6711950" y="4110038"/>
          <p14:tracePt t="37857" x="6678613" y="4083050"/>
          <p14:tracePt t="37865" x="6650038" y="4062413"/>
          <p14:tracePt t="37871" x="6616700" y="4029075"/>
          <p14:tracePt t="37880" x="6596063" y="4008438"/>
          <p14:tracePt t="37887" x="6569075" y="3987800"/>
          <p14:tracePt t="37896" x="6534150" y="3967163"/>
          <p14:tracePt t="37903" x="6507163" y="3946525"/>
          <p14:tracePt t="37912" x="6459538" y="3925888"/>
          <p14:tracePt t="37919" x="6418263" y="3905250"/>
          <p14:tracePt t="37925" x="6370638" y="3878263"/>
          <p14:tracePt t="37933" x="6342063" y="3857625"/>
          <p14:tracePt t="37941" x="6294438" y="3836988"/>
          <p14:tracePt t="37949" x="6253163" y="3816350"/>
          <p14:tracePt t="37957" x="6211888" y="3802063"/>
          <p14:tracePt t="37965" x="6164263" y="3795713"/>
          <p14:tracePt t="37973" x="6137275" y="3781425"/>
          <p14:tracePt t="37978" x="6110288" y="3760788"/>
          <p14:tracePt t="37987" x="6089650" y="3760788"/>
          <p14:tracePt t="37995" x="6069013" y="3754438"/>
          <p14:tracePt t="38003" x="6040438" y="3748088"/>
          <p14:tracePt t="38012" x="6007100" y="3733800"/>
          <p14:tracePt t="38019" x="5965825" y="3727450"/>
          <p14:tracePt t="38029" x="5924550" y="3727450"/>
          <p14:tracePt t="38033" x="5870575" y="3713163"/>
          <p14:tracePt t="38041" x="5808663" y="3698875"/>
          <p14:tracePt t="38049" x="5767388" y="3692525"/>
          <p14:tracePt t="38057" x="5726113" y="3679825"/>
          <p14:tracePt t="38066" x="5699125" y="3671888"/>
          <p14:tracePt t="38073" x="5678488" y="3671888"/>
          <p14:tracePt t="38079" x="5657850" y="3659188"/>
          <p14:tracePt t="38087" x="5643563" y="3651250"/>
          <p14:tracePt t="38095" x="5622925" y="3651250"/>
          <p14:tracePt t="38103" x="5610225" y="3651250"/>
          <p14:tracePt t="38113" x="5575300" y="3651250"/>
          <p14:tracePt t="38119" x="5548313" y="3651250"/>
          <p14:tracePt t="38128" x="5507038" y="3651250"/>
          <p14:tracePt t="38133" x="5451475" y="3651250"/>
          <p14:tracePt t="38141" x="5376863" y="3651250"/>
          <p14:tracePt t="38149" x="5321300" y="3651250"/>
          <p14:tracePt t="38157" x="5246688" y="3651250"/>
          <p14:tracePt t="38165" x="5184775" y="3659188"/>
          <p14:tracePt t="38174" x="5116513" y="3659188"/>
          <p14:tracePt t="38181" x="5041900" y="3659188"/>
          <p14:tracePt t="38187" x="4965700" y="3659188"/>
          <p14:tracePt t="38196" x="4891088" y="3659188"/>
          <p14:tracePt t="38203" x="4814888" y="3651250"/>
          <p14:tracePt t="38212" x="4760913" y="3651250"/>
          <p14:tracePt t="38219" x="4719638" y="3651250"/>
          <p14:tracePt t="38228" x="4664075" y="3651250"/>
          <p14:tracePt t="38235" x="4602163" y="3651250"/>
          <p14:tracePt t="38241" x="4562475" y="3651250"/>
          <p14:tracePt t="38249" x="4521200" y="3651250"/>
          <p14:tracePt t="38257" x="4479925" y="3651250"/>
          <p14:tracePt t="38265" x="4451350" y="3651250"/>
          <p14:tracePt t="38273" x="4411663" y="3651250"/>
          <p14:tracePt t="38281" x="4356100" y="3651250"/>
          <p14:tracePt t="38289" x="4314825" y="3651250"/>
          <p14:tracePt t="38296" x="4273550" y="3651250"/>
          <p14:tracePt t="38303" x="4232275" y="3651250"/>
          <p14:tracePt t="38312" x="4205288" y="3651250"/>
          <p14:tracePt t="38319" x="4171950" y="3665538"/>
          <p14:tracePt t="38328" x="4157663" y="3665538"/>
          <p14:tracePt t="38335" x="4137025" y="3671888"/>
          <p14:tracePt t="38345" x="4116388" y="3686175"/>
          <p14:tracePt t="38349" x="4110038" y="3692525"/>
          <p14:tracePt t="38357" x="4095750" y="3698875"/>
          <p14:tracePt t="38366" x="4089400" y="3706813"/>
          <p14:tracePt t="38373" x="4083050" y="3706813"/>
          <p14:tracePt t="38515" x="4083050" y="3713163"/>
          <p14:tracePt t="38543" x="4068763" y="3719513"/>
          <p14:tracePt t="38555" x="4062413" y="3727450"/>
          <p14:tracePt t="38563" x="4062413" y="3740150"/>
          <p14:tracePt t="38585" x="4054475" y="3740150"/>
          <p14:tracePt t="38881" x="4048125" y="3733800"/>
          <p14:tracePt t="38897" x="4041775" y="3727450"/>
          <p14:tracePt t="38905" x="4021138" y="3727450"/>
          <p14:tracePt t="38913" x="4013200" y="3719513"/>
          <p14:tracePt t="38921" x="4000500" y="3713163"/>
          <p14:tracePt t="38929" x="3979863" y="3713163"/>
          <p14:tracePt t="38935" x="3971925" y="3706813"/>
          <p14:tracePt t="38945" x="3959225" y="3698875"/>
          <p14:tracePt t="38951" x="3938588" y="3686175"/>
          <p14:tracePt t="38965" x="3917950" y="3679825"/>
          <p14:tracePt t="38967" x="3911600" y="3671888"/>
          <p14:tracePt t="38983" x="3903663" y="3665538"/>
          <p14:tracePt t="38993" x="3897313" y="3665538"/>
          <p14:tracePt t="39000" x="3897313" y="3651250"/>
          <p14:tracePt t="39008" x="3890963" y="3644900"/>
          <p14:tracePt t="39016" x="3876675" y="3644900"/>
          <p14:tracePt t="39024" x="3862388" y="3630613"/>
          <p14:tracePt t="39032" x="3856038" y="3624263"/>
          <p14:tracePt t="39038" x="3849688" y="3609975"/>
          <p14:tracePt t="39046" x="3835400" y="3597275"/>
          <p14:tracePt t="39054" x="3829050" y="3589338"/>
          <p14:tracePt t="39062" x="3822700" y="3582988"/>
          <p14:tracePt t="39070" x="3802063" y="3562350"/>
          <p14:tracePt t="39080" x="3794125" y="3556000"/>
          <p14:tracePt t="39087" x="3787775" y="3549650"/>
          <p14:tracePt t="39095" x="3781425" y="3549650"/>
          <p14:tracePt t="39101" x="3773488" y="3541713"/>
          <p14:tracePt t="39115" x="3767138" y="3541713"/>
          <p14:tracePt t="39160" x="3767138" y="3535363"/>
          <p14:tracePt t="39255" x="3760788" y="3535363"/>
          <p14:tracePt t="39271" x="3746500" y="3549650"/>
          <p14:tracePt t="39279" x="3732213" y="3562350"/>
          <p14:tracePt t="39287" x="3713163" y="3576638"/>
          <p14:tracePt t="39295" x="3692525" y="3597275"/>
          <p14:tracePt t="39303" x="3671888" y="3609975"/>
          <p14:tracePt t="39309" x="3643313" y="3630613"/>
          <p14:tracePt t="39317" x="3602038" y="3638550"/>
          <p14:tracePt t="39325" x="3568700" y="3659188"/>
          <p14:tracePt t="39333" x="3548063" y="3671888"/>
          <p14:tracePt t="39342" x="3533775" y="3679825"/>
          <p14:tracePt t="39349" x="3513138" y="3686175"/>
          <p14:tracePt t="39356" x="3492500" y="3698875"/>
          <p14:tracePt t="39364" x="3473450" y="3713163"/>
          <p14:tracePt t="39371" x="3459163" y="3733800"/>
          <p14:tracePt t="39379" x="3438525" y="3754438"/>
          <p14:tracePt t="39387" x="3417888" y="3775075"/>
          <p14:tracePt t="39395" x="3397250" y="3795713"/>
          <p14:tracePt t="39403" x="3376613" y="3816350"/>
          <p14:tracePt t="39412" x="3370263" y="3829050"/>
          <p14:tracePt t="39417" x="3349625" y="3849688"/>
          <p14:tracePt t="39426" x="3343275" y="3870325"/>
          <p14:tracePt t="39433" x="3328988" y="3890963"/>
          <p14:tracePt t="39441" x="3322638" y="3905250"/>
          <p14:tracePt t="39449" x="3308350" y="3925888"/>
          <p14:tracePt t="39457" x="3302000" y="3932238"/>
          <p14:tracePt t="39464" x="3302000" y="3952875"/>
          <p14:tracePt t="39483" x="3294063" y="3952875"/>
          <p14:tracePt t="39492" x="3294063" y="3959225"/>
          <p14:tracePt t="39504" x="3294063" y="3967163"/>
          <p14:tracePt t="39512" x="3294063" y="3973513"/>
          <p14:tracePt t="39517" x="3287713" y="3979863"/>
          <p14:tracePt t="39526" x="3281363" y="4000500"/>
          <p14:tracePt t="39533" x="3267075" y="4021138"/>
          <p14:tracePt t="39542" x="3252788" y="4035425"/>
          <p14:tracePt t="39549" x="3232150" y="4070350"/>
          <p14:tracePt t="39557" x="3213100" y="4097338"/>
          <p14:tracePt t="39565" x="3178175" y="4144963"/>
          <p14:tracePt t="39571" x="3122613" y="4192588"/>
          <p14:tracePt t="39579" x="3089275" y="4240213"/>
          <p14:tracePt t="39587" x="3041650" y="4275138"/>
          <p14:tracePt t="39596" x="3013075" y="4310063"/>
          <p14:tracePt t="39603" x="2979738" y="4330700"/>
          <p14:tracePt t="39611" x="2959100" y="4349750"/>
          <p14:tracePt t="39619" x="2938463" y="4370388"/>
          <p14:tracePt t="39625" x="2924175" y="4391025"/>
          <p14:tracePt t="39633" x="2903538" y="4398963"/>
          <p14:tracePt t="39641" x="2897188" y="4405313"/>
          <p14:tracePt t="39649" x="2882900" y="4425950"/>
          <p14:tracePt t="39657" x="2870200" y="4432300"/>
          <p14:tracePt t="39665" x="2849563" y="4452938"/>
          <p14:tracePt t="39673" x="2828925" y="4473575"/>
          <p14:tracePt t="39681" x="2808288" y="4487863"/>
          <p14:tracePt t="39687" x="2787650" y="4508500"/>
          <p14:tracePt t="39695" x="2767013" y="4529138"/>
          <p14:tracePt t="39704" x="2752725" y="4549775"/>
          <p14:tracePt t="39711" x="2733675" y="4570413"/>
          <p14:tracePt t="39719" x="2713038" y="4591050"/>
          <p14:tracePt t="39726" x="2692400" y="4610100"/>
          <p14:tracePt t="39733" x="2671763" y="4624388"/>
          <p14:tracePt t="39741" x="2651125" y="4645025"/>
          <p14:tracePt t="39749" x="2636838" y="4665663"/>
          <p14:tracePt t="39757" x="2616200" y="4686300"/>
          <p14:tracePt t="39765" x="2595563" y="4706938"/>
          <p14:tracePt t="39773" x="2574925" y="4727575"/>
          <p14:tracePt t="39779" x="2568575" y="4733925"/>
          <p14:tracePt t="39787" x="2547938" y="4733925"/>
          <p14:tracePt t="39795" x="2547938" y="4740275"/>
          <p14:tracePt t="39803" x="2541588" y="4740275"/>
          <p14:tracePt t="39861" x="2541588" y="4733925"/>
          <p14:tracePt t="39961" x="2562225" y="4713288"/>
          <p14:tracePt t="39969" x="2636838" y="4651375"/>
          <p14:tracePt t="39977" x="2719388" y="4583113"/>
          <p14:tracePt t="39985" x="2787650" y="4514850"/>
          <p14:tracePt t="39991" x="2870200" y="4425950"/>
          <p14:tracePt t="39999" x="2959100" y="4343400"/>
          <p14:tracePt t="40007" x="3027363" y="4260850"/>
          <p14:tracePt t="40015" x="3116263" y="4171950"/>
          <p14:tracePt t="40023" x="3151188" y="4110038"/>
          <p14:tracePt t="40031" x="3178175" y="4049713"/>
          <p14:tracePt t="40039" x="3205163" y="3967163"/>
          <p14:tracePt t="40045" x="3213100" y="3925888"/>
          <p14:tracePt t="40053" x="3213100" y="3870325"/>
          <p14:tracePt t="40062" x="3213100" y="3829050"/>
          <p14:tracePt t="40069" x="3198813" y="3768725"/>
          <p14:tracePt t="40078" x="3178175" y="3740150"/>
          <p14:tracePt t="40085" x="3157538" y="3719513"/>
          <p14:tracePt t="40094" x="3151188" y="3698875"/>
          <p14:tracePt t="40099" x="3143250" y="3698875"/>
          <p14:tracePt t="40197" x="3143250" y="3692525"/>
          <p14:tracePt t="40207" x="3143250" y="3686175"/>
          <p14:tracePt t="40215" x="3143250" y="3679825"/>
          <p14:tracePt t="40223" x="3143250" y="3659188"/>
          <p14:tracePt t="40231" x="3151188" y="3659188"/>
          <p14:tracePt t="40239" x="3157538" y="3651250"/>
          <p14:tracePt t="40248" x="3163888" y="3644900"/>
          <p14:tracePt t="40255" x="3171825" y="3638550"/>
          <p14:tracePt t="40262" x="3171825" y="3630613"/>
          <p14:tracePt t="40269" x="3178175" y="3630613"/>
          <p14:tracePt t="40285" x="3192463" y="3630613"/>
          <p14:tracePt t="40295" x="3192463" y="3624263"/>
          <p14:tracePt t="40301" x="3198813" y="3624263"/>
          <p14:tracePt t="40313" x="3205163" y="3624263"/>
          <p14:tracePt t="40319" x="3213100" y="3624263"/>
          <p14:tracePt t="40347" x="3219450" y="3624263"/>
          <p14:tracePt t="40356" x="3240088" y="3624263"/>
          <p14:tracePt t="40362" x="3260725" y="3651250"/>
          <p14:tracePt t="40369" x="3260725" y="3671888"/>
          <p14:tracePt t="40378" x="3267075" y="3698875"/>
          <p14:tracePt t="40385" x="3267075" y="3733800"/>
          <p14:tracePt t="40395" x="3267075" y="3748088"/>
          <p14:tracePt t="40401" x="3267075" y="3775075"/>
          <p14:tracePt t="40411" x="3267075" y="3810000"/>
          <p14:tracePt t="40415" x="3267075" y="3822700"/>
          <p14:tracePt t="40423" x="3252788" y="3843338"/>
          <p14:tracePt t="40432" x="3246438" y="3863975"/>
          <p14:tracePt t="40439" x="3232150" y="3890963"/>
          <p14:tracePt t="40449" x="3232150" y="3932238"/>
          <p14:tracePt t="40455" x="3225800" y="3967163"/>
          <p14:tracePt t="40465" x="3213100" y="4008438"/>
          <p14:tracePt t="40469" x="3205163" y="4035425"/>
          <p14:tracePt t="40478" x="3192463" y="4062413"/>
          <p14:tracePt t="40486" x="3171825" y="4097338"/>
          <p14:tracePt t="40495" x="3163888" y="4117975"/>
          <p14:tracePt t="40501" x="3143250" y="4138613"/>
          <p14:tracePt t="40511" x="3122613" y="4151313"/>
          <p14:tracePt t="40517" x="3109913" y="4171950"/>
          <p14:tracePt t="40523" x="3089275" y="4192588"/>
          <p14:tracePt t="40532" x="3074988" y="4213225"/>
          <p14:tracePt t="40539" x="3054350" y="4233863"/>
          <p14:tracePt t="40548" x="3048000" y="4248150"/>
          <p14:tracePt t="40555" x="3027363" y="4268788"/>
          <p14:tracePt t="40564" x="3021013" y="4289425"/>
          <p14:tracePt t="40571" x="3013075" y="4310063"/>
          <p14:tracePt t="40579" x="2992438" y="4330700"/>
          <p14:tracePt t="40585" x="2973388" y="4343400"/>
          <p14:tracePt t="40595" x="2952750" y="4364038"/>
          <p14:tracePt t="40601" x="2932113" y="4384675"/>
          <p14:tracePt t="40611" x="2911475" y="4405313"/>
          <p14:tracePt t="40617" x="2890838" y="4425950"/>
          <p14:tracePt t="40626" x="2876550" y="4446588"/>
          <p14:tracePt t="40631" x="2855913" y="4460875"/>
          <p14:tracePt t="40639" x="2835275" y="4479925"/>
          <p14:tracePt t="40649" x="2814638" y="4500563"/>
          <p14:tracePt t="40655" x="2794000" y="4521200"/>
          <p14:tracePt t="40664" x="2773363" y="4541838"/>
          <p14:tracePt t="40671" x="2767013" y="4562475"/>
          <p14:tracePt t="40678" x="2746375" y="4576763"/>
          <p14:tracePt t="40686" x="2725738" y="4597400"/>
          <p14:tracePt t="40694" x="2705100" y="4618038"/>
          <p14:tracePt t="40702" x="2692400" y="4638675"/>
          <p14:tracePt t="40711" x="2671763" y="4659313"/>
          <p14:tracePt t="40717" x="2651125" y="4679950"/>
          <p14:tracePt t="40726" x="2630488" y="4700588"/>
          <p14:tracePt t="40735" x="2609850" y="4713288"/>
          <p14:tracePt t="40739" x="2589213" y="4727575"/>
          <p14:tracePt t="40749" x="2582863" y="4740275"/>
          <p14:tracePt t="40756" x="2562225" y="4754563"/>
          <p14:tracePt t="40764" x="2547938" y="4775200"/>
          <p14:tracePt t="40771" x="2527300" y="4795838"/>
          <p14:tracePt t="40779" x="2506663" y="4810125"/>
          <p14:tracePt t="40787" x="2486025" y="4830763"/>
          <p14:tracePt t="40795" x="2465388" y="4843463"/>
          <p14:tracePt t="40801" x="2444750" y="4857750"/>
          <p14:tracePt t="40811" x="2432050" y="4870450"/>
          <p14:tracePt t="40817" x="2424113" y="4878388"/>
          <p14:tracePt t="40826" x="2411413" y="4884738"/>
          <p14:tracePt t="40837" x="2403475" y="4891088"/>
          <p14:tracePt t="40844" x="2397125" y="4899025"/>
          <p14:tracePt t="40851" x="2390775" y="4905375"/>
          <p14:tracePt t="40861" x="2370138" y="4926013"/>
          <p14:tracePt t="40867" x="2355850" y="4946650"/>
          <p14:tracePt t="40876" x="2335213" y="4967288"/>
          <p14:tracePt t="40884" x="2314575" y="4987925"/>
          <p14:tracePt t="40891" x="2293938" y="5000625"/>
          <p14:tracePt t="40898" x="2273300" y="5021263"/>
          <p14:tracePt t="40905" x="2254250" y="5041900"/>
          <p14:tracePt t="40915" x="2246313" y="5049838"/>
          <p14:tracePt t="40921" x="2233613" y="5070475"/>
          <p14:tracePt t="40930" x="2225675" y="5076825"/>
          <p14:tracePt t="40937" x="2205038" y="5083175"/>
          <p14:tracePt t="40944" x="2198688" y="5091113"/>
          <p14:tracePt t="40964" x="2184400" y="5091113"/>
          <p14:tracePt t="40971" x="2184400" y="5097463"/>
          <p14:tracePt t="41013" x="2171700" y="5097463"/>
          <p14:tracePt t="41037" x="2163763" y="5111750"/>
          <p14:tracePt t="41054" x="2157413" y="5111750"/>
          <p14:tracePt t="41067" x="2151063" y="5111750"/>
          <p14:tracePt t="41101" x="2143125" y="5118100"/>
          <p14:tracePt t="41113" x="2136775" y="5118100"/>
          <p14:tracePt t="41121" x="2130425" y="5124450"/>
          <p14:tracePt t="41263" x="2116138" y="5124450"/>
          <p14:tracePt t="41271" x="2116138" y="5118100"/>
          <p14:tracePt t="41279" x="2109788" y="5103813"/>
          <p14:tracePt t="41341" x="2103438" y="5097463"/>
          <p14:tracePt t="41699" x="2095500" y="5111750"/>
          <p14:tracePt t="41707" x="2095500" y="5118100"/>
          <p14:tracePt t="41715" x="2089150" y="5130800"/>
          <p14:tracePt t="41723" x="2074863" y="5151438"/>
          <p14:tracePt t="41731" x="2068513" y="5172075"/>
          <p14:tracePt t="41739" x="2062163" y="5186363"/>
          <p14:tracePt t="41745" x="2047875" y="5207000"/>
          <p14:tracePt t="41753" x="2041525" y="5227638"/>
          <p14:tracePt t="41761" x="2020888" y="5248275"/>
          <p14:tracePt t="41769" x="2012950" y="5268913"/>
          <p14:tracePt t="41778" x="2006600" y="5275263"/>
          <p14:tracePt t="41785" x="1985963" y="5289550"/>
          <p14:tracePt t="41791" x="1979613" y="5310188"/>
          <p14:tracePt t="41800" x="1973263" y="5310188"/>
          <p14:tracePt t="41807" x="1958975" y="5316538"/>
          <p14:tracePt t="41815" x="1952625" y="5322888"/>
          <p14:tracePt t="41823" x="1944688" y="5330825"/>
          <p14:tracePt t="41831" x="1938338" y="5343525"/>
          <p14:tracePt t="41839" x="1924050" y="5351463"/>
          <p14:tracePt t="41846" x="1911350" y="5357813"/>
          <p14:tracePt t="41853" x="1903413" y="5357813"/>
          <p14:tracePt t="41861" x="1903413" y="5364163"/>
          <p14:tracePt t="41869" x="1897063" y="5370513"/>
          <p14:tracePt t="41877" x="1890713" y="5370513"/>
          <p14:tracePt t="41885" x="1884363" y="5378450"/>
          <p14:tracePt t="41904" x="1876425" y="5384800"/>
          <p14:tracePt t="41911" x="1876425" y="5399088"/>
          <p14:tracePt t="41919" x="1870075" y="5405438"/>
          <p14:tracePt t="41928" x="1849438" y="5411788"/>
          <p14:tracePt t="41935" x="1843088" y="5432425"/>
          <p14:tracePt t="41947" x="1835150" y="5440363"/>
          <p14:tracePt t="41951" x="1822450" y="5446713"/>
          <p14:tracePt t="41957" x="1822450" y="5453063"/>
          <p14:tracePt t="41965" x="1814513" y="5461000"/>
          <p14:tracePt t="42236" x="1814513" y="5467350"/>
          <p14:tracePt t="42271" x="1835150" y="5467350"/>
          <p14:tracePt t="42277" x="1843088" y="5467350"/>
          <p14:tracePt t="42285" x="1855788" y="5467350"/>
          <p14:tracePt t="42295" x="1870075" y="5467350"/>
          <p14:tracePt t="42301" x="1876425" y="5467350"/>
          <p14:tracePt t="42637" x="1884363" y="5467350"/>
          <p14:tracePt t="44093" x="1876425" y="5481638"/>
          <p14:tracePt t="44101" x="1855788" y="5487988"/>
          <p14:tracePt t="44109" x="1849438" y="5494338"/>
          <p14:tracePt t="44116" x="1843088" y="5500688"/>
          <p14:tracePt t="44125" x="1843088" y="5508625"/>
          <p14:tracePt t="44133" x="1835150" y="5508625"/>
          <p14:tracePt t="44139" x="1835150" y="5514975"/>
          <p14:tracePt t="44146" x="1822450" y="5521325"/>
          <p14:tracePt t="44158" x="1822450" y="5535613"/>
          <p14:tracePt t="44171" x="1814513" y="5541963"/>
          <p14:tracePt t="44187" x="1814513" y="5549900"/>
          <p14:tracePt t="44194" x="1808163" y="5556250"/>
          <p14:tracePt t="44201" x="1801813" y="5562600"/>
          <p14:tracePt t="44210" x="1793875" y="5570538"/>
          <p14:tracePt t="44217" x="1787525" y="5591175"/>
          <p14:tracePt t="44226" x="1781175" y="5597525"/>
          <p14:tracePt t="44233" x="1766888" y="5603875"/>
          <p14:tracePt t="44239" x="1760538" y="5603875"/>
          <p14:tracePt t="44247" x="1760538" y="5611813"/>
          <p14:tracePt t="44255" x="1754188" y="5611813"/>
          <p14:tracePt t="44263" x="1754188" y="5618163"/>
          <p14:tracePt t="44301" x="1754188" y="5624513"/>
          <p14:tracePt t="44313" x="1746250" y="5638800"/>
          <p14:tracePt t="44321" x="1739900" y="5645150"/>
          <p14:tracePt t="44329" x="1739900" y="5651500"/>
          <p14:tracePt t="44343" x="1733550" y="5659438"/>
          <p14:tracePt t="44669" x="1733550" y="5665788"/>
          <p14:tracePt t="44676" x="1725613" y="5665788"/>
          <p14:tracePt t="46096" x="1704975" y="5659438"/>
          <p14:tracePt t="46167" x="1698625" y="5659438"/>
          <p14:tracePt t="46187" x="1692275" y="5659438"/>
          <p14:tracePt t="46195" x="1684338" y="5659438"/>
          <p14:tracePt t="46249" x="1677988" y="5659438"/>
          <p14:tracePt t="47903" x="1684338" y="5651500"/>
          <p14:tracePt t="47911" x="1698625" y="5638800"/>
          <p14:tracePt t="47917" x="1719263" y="5624513"/>
          <p14:tracePt t="47927" x="1739900" y="5611813"/>
          <p14:tracePt t="47933" x="1746250" y="5603875"/>
          <p14:tracePt t="47942" x="1754188" y="5597525"/>
          <p14:tracePt t="47961" x="1766888" y="5591175"/>
          <p14:tracePt t="47965" x="1781175" y="5591175"/>
          <p14:tracePt t="47972" x="1781175" y="5583238"/>
          <p14:tracePt t="47979" x="1787525" y="5583238"/>
          <p14:tracePt t="47987" x="1793875" y="5570538"/>
          <p14:tracePt t="47995" x="1801813" y="5570538"/>
          <p14:tracePt t="48003" x="1801813" y="5562600"/>
          <p14:tracePt t="48011" x="1808163" y="5562600"/>
          <p14:tracePt t="48019" x="1808163" y="5549900"/>
          <p14:tracePt t="48027" x="1814513" y="5541963"/>
          <p14:tracePt t="48033" x="1835150" y="5521325"/>
          <p14:tracePt t="48041" x="1855788" y="5494338"/>
          <p14:tracePt t="48049" x="1876425" y="5473700"/>
          <p14:tracePt t="48057" x="1897063" y="5432425"/>
          <p14:tracePt t="48065" x="1917700" y="5399088"/>
          <p14:tracePt t="48073" x="1924050" y="5357813"/>
          <p14:tracePt t="48079" x="1938338" y="5295900"/>
          <p14:tracePt t="48086" x="1938338" y="5240338"/>
          <p14:tracePt t="48095" x="1938338" y="5165725"/>
          <p14:tracePt t="48103" x="1938338" y="5111750"/>
          <p14:tracePt t="48112" x="1938338" y="5056188"/>
          <p14:tracePt t="48119" x="1938338" y="4981575"/>
          <p14:tracePt t="48128" x="1917700" y="4899025"/>
          <p14:tracePt t="48133" x="1897063" y="4837113"/>
          <p14:tracePt t="48142" x="1870075" y="4775200"/>
          <p14:tracePt t="48149" x="1828800" y="4713288"/>
          <p14:tracePt t="48159" x="1793875" y="4645025"/>
          <p14:tracePt t="48165" x="1760538" y="4603750"/>
          <p14:tracePt t="48173" x="1704975" y="4535488"/>
          <p14:tracePt t="48181" x="1636713" y="4467225"/>
          <p14:tracePt t="48187" x="1582738" y="4398963"/>
          <p14:tracePt t="48196" x="1533525" y="4337050"/>
          <p14:tracePt t="48203" x="1493838" y="4289425"/>
          <p14:tracePt t="48212" x="1465263" y="4254500"/>
          <p14:tracePt t="48219" x="1444625" y="4233863"/>
          <p14:tracePt t="48228" x="1423988" y="4219575"/>
          <p14:tracePt t="48233" x="1403350" y="4206875"/>
          <p14:tracePt t="48242" x="1397000" y="4192588"/>
          <p14:tracePt t="48249" x="1390650" y="4192588"/>
          <p14:tracePt t="48258" x="1384300" y="4179888"/>
          <p14:tracePt t="48265" x="1363663" y="4171950"/>
          <p14:tracePt t="48275" x="1349375" y="4171950"/>
          <p14:tracePt t="48281" x="1314450" y="4165600"/>
          <p14:tracePt t="48287" x="1274763" y="4165600"/>
          <p14:tracePt t="48295" x="1246188" y="4165600"/>
          <p14:tracePt t="48303" x="1204913" y="4151313"/>
          <p14:tracePt t="48312" x="1177925" y="4144963"/>
          <p14:tracePt t="48319" x="1157288" y="4144963"/>
          <p14:tracePt t="48328" x="1150938" y="4144963"/>
          <p14:tracePt t="48339" x="1144588" y="4138613"/>
          <p14:tracePt t="48369" x="1136650" y="4138613"/>
          <p14:tracePt t="48391" x="1123950" y="4138613"/>
          <p14:tracePt t="48403" x="1116013" y="4138613"/>
          <p14:tracePt t="48411" x="1109663" y="4138613"/>
          <p14:tracePt t="48419" x="1095375" y="4138613"/>
          <p14:tracePt t="48431" x="1089025" y="4138613"/>
          <p14:tracePt t="48446" x="1074738" y="4138613"/>
          <p14:tracePt t="48453" x="1074738" y="4124325"/>
          <p14:tracePt t="48461" x="1068388" y="4124325"/>
          <p14:tracePt t="48469" x="1062038" y="4117975"/>
          <p14:tracePt t="48481" x="1054100" y="4117975"/>
          <p14:tracePt t="48577" x="1054100" y="4110038"/>
          <p14:tracePt t="48601" x="1062038" y="4103688"/>
          <p14:tracePt t="48619" x="1068388" y="4103688"/>
          <p14:tracePt t="48631" x="1082675" y="4103688"/>
          <p14:tracePt t="48643" x="1089025" y="4103688"/>
          <p14:tracePt t="48651" x="1103313" y="4103688"/>
          <p14:tracePt t="48659" x="1109663" y="4103688"/>
          <p14:tracePt t="48665" x="1130300" y="4103688"/>
          <p14:tracePt t="48675" x="1144588" y="4103688"/>
          <p14:tracePt t="48681" x="1163638" y="4103688"/>
          <p14:tracePt t="48690" x="1177925" y="4103688"/>
          <p14:tracePt t="48697" x="1198563" y="4103688"/>
          <p14:tracePt t="48706" x="1219200" y="4103688"/>
          <p14:tracePt t="48712" x="1225550" y="4103688"/>
          <p14:tracePt t="48719" x="1239838" y="4103688"/>
          <p14:tracePt t="48728" x="1246188" y="4103688"/>
          <p14:tracePt t="48735" x="1254125" y="4103688"/>
          <p14:tracePt t="48744" x="1266825" y="4103688"/>
          <p14:tracePt t="49113" x="1274763" y="4103688"/>
          <p14:tracePt t="49133" x="1281113" y="4097338"/>
          <p14:tracePt t="49147" x="1287463" y="4089400"/>
          <p14:tracePt t="49183" x="1293813" y="4089400"/>
          <p14:tracePt t="49196" x="1301750" y="4083050"/>
          <p14:tracePt t="49204" x="1308100" y="4083050"/>
          <p14:tracePt t="49221" x="1322388" y="4083050"/>
          <p14:tracePt t="49228" x="1328738" y="4083050"/>
          <p14:tracePt t="49236" x="1335088" y="4083050"/>
          <p14:tracePt t="49356" x="1343025" y="4083050"/>
          <p14:tracePt t="49363" x="1322388" y="4083050"/>
          <p14:tracePt t="49371" x="1281113" y="4097338"/>
          <p14:tracePt t="49379" x="1239838" y="4103688"/>
          <p14:tracePt t="49387" x="1204913" y="4124325"/>
          <p14:tracePt t="49395" x="1177925" y="4138613"/>
          <p14:tracePt t="49403" x="1116013" y="4151313"/>
          <p14:tracePt t="49409" x="1062038" y="4151313"/>
          <p14:tracePt t="49417" x="1047750" y="4151313"/>
          <p14:tracePt t="49426" x="1035050" y="4151313"/>
          <p14:tracePt t="49433" x="1020763" y="4151313"/>
          <p14:tracePt t="49442" x="1014413" y="4151313"/>
          <p14:tracePt t="49453" x="1006475" y="4151313"/>
          <p14:tracePt t="49479" x="1006475" y="4144963"/>
          <p14:tracePt t="49504" x="1000125" y="4144963"/>
          <p14:tracePt t="49517" x="979488" y="4144963"/>
          <p14:tracePt t="49525" x="965200" y="4144963"/>
          <p14:tracePt t="49533" x="931863" y="4144963"/>
          <p14:tracePt t="49542" x="904875" y="4144963"/>
          <p14:tracePt t="49549" x="876300" y="4144963"/>
          <p14:tracePt t="49558" x="835025" y="4144963"/>
          <p14:tracePt t="49563" x="801688" y="4138613"/>
          <p14:tracePt t="49571" x="774700" y="4124325"/>
          <p14:tracePt t="49579" x="746125" y="4124325"/>
          <p14:tracePt t="49587" x="725488" y="4117975"/>
          <p14:tracePt t="49595" x="712788" y="4117975"/>
          <p14:tracePt t="49603" x="698500" y="4110038"/>
          <p14:tracePt t="49687" x="692150" y="4103688"/>
          <p14:tracePt t="49703" x="692150" y="4097338"/>
          <p14:tracePt t="49711" x="692150" y="4089400"/>
          <p14:tracePt t="49717" x="684213" y="4089400"/>
          <p14:tracePt t="49725" x="684213" y="4076700"/>
          <p14:tracePt t="49733" x="677863" y="4076700"/>
          <p14:tracePt t="49741" x="677863" y="4070350"/>
          <p14:tracePt t="49749" x="671513" y="4062413"/>
          <p14:tracePt t="49758" x="665163" y="4056063"/>
          <p14:tracePt t="49765" x="657225" y="4056063"/>
          <p14:tracePt t="49778" x="644525" y="4056063"/>
          <p14:tracePt t="49783" x="636588" y="4049713"/>
          <p14:tracePt t="49807" x="630238" y="4049713"/>
          <p14:tracePt t="49869" x="623888" y="4041775"/>
          <p14:tracePt t="49881" x="615950" y="4041775"/>
          <p14:tracePt t="49887" x="609600" y="4035425"/>
          <p14:tracePt t="49895" x="603250" y="4035425"/>
          <p14:tracePt t="49903" x="588963" y="4035425"/>
          <p14:tracePt t="49911" x="582613" y="4035425"/>
          <p14:tracePt t="49919" x="574675" y="4035425"/>
          <p14:tracePt t="49927" x="568325" y="4035425"/>
          <p14:tracePt t="49935" x="561975" y="4035425"/>
          <p14:tracePt t="49959" x="554038" y="4035425"/>
          <p14:tracePt t="49962" x="547688" y="4035425"/>
          <p14:tracePt t="49969" x="541338" y="4035425"/>
          <p14:tracePt t="49978" x="527050" y="4035425"/>
          <p14:tracePt t="49986" x="514350" y="4035425"/>
          <p14:tracePt t="49992" x="506413" y="4035425"/>
          <p14:tracePt t="49999" x="485775" y="4035425"/>
          <p14:tracePt t="50008" x="479425" y="4035425"/>
          <p14:tracePt t="50019" x="473075" y="4035425"/>
          <p14:tracePt t="50097" x="465138" y="4035425"/>
          <p14:tracePt t="50124" x="458788" y="4035425"/>
          <p14:tracePt t="50269" x="458788" y="4041775"/>
          <p14:tracePt t="50282" x="465138" y="4049713"/>
          <p14:tracePt t="50290" x="473075" y="4049713"/>
          <p14:tracePt t="50297" x="479425" y="4056063"/>
          <p14:tracePt t="50306" x="493713" y="4056063"/>
          <p14:tracePt t="50406" x="500063" y="4062413"/>
          <p14:tracePt t="50416" x="506413" y="4062413"/>
          <p14:tracePt t="50424" x="514350" y="4062413"/>
          <p14:tracePt t="50431" x="520700" y="4070350"/>
          <p14:tracePt t="50441" x="541338" y="4070350"/>
          <p14:tracePt t="50447" x="547688" y="4070350"/>
          <p14:tracePt t="50456" x="561975" y="4070350"/>
          <p14:tracePt t="50463" x="582613" y="4083050"/>
          <p14:tracePt t="50469" x="595313" y="4083050"/>
          <p14:tracePt t="50478" x="615950" y="4083050"/>
          <p14:tracePt t="50485" x="630238" y="4083050"/>
          <p14:tracePt t="50494" x="650875" y="4083050"/>
          <p14:tracePt t="50501" x="671513" y="4089400"/>
          <p14:tracePt t="50508" x="684213" y="4089400"/>
          <p14:tracePt t="50517" x="704850" y="4089400"/>
          <p14:tracePt t="50525" x="719138" y="4089400"/>
          <p14:tracePt t="50531" x="739775" y="4089400"/>
          <p14:tracePt t="50540" x="760413" y="4089400"/>
          <p14:tracePt t="50547" x="774700" y="4097338"/>
          <p14:tracePt t="50556" x="781050" y="4097338"/>
          <p14:tracePt t="50571" x="793750" y="4110038"/>
          <p14:tracePt t="50581" x="801688" y="4110038"/>
          <p14:tracePt t="50591" x="808038" y="4117975"/>
          <p14:tracePt t="50597" x="814388" y="4117975"/>
          <p14:tracePt t="50606" x="822325" y="4117975"/>
          <p14:tracePt t="50613" x="822325" y="4124325"/>
          <p14:tracePt t="50621" x="828675" y="4124325"/>
          <p14:tracePt t="50629" x="835025" y="4124325"/>
          <p14:tracePt t="50636" x="849313" y="4130675"/>
          <p14:tracePt t="50645" x="855663" y="4130675"/>
          <p14:tracePt t="50660" x="863600" y="4130675"/>
          <p14:tracePt t="50825" x="869950" y="4130675"/>
          <p14:tracePt t="50840" x="876300" y="4124325"/>
          <p14:tracePt t="50847" x="876300" y="4117975"/>
          <p14:tracePt t="50856" x="884238" y="4103688"/>
          <p14:tracePt t="50863" x="884238" y="4089400"/>
          <p14:tracePt t="50871" x="884238" y="4083050"/>
          <p14:tracePt t="50879" x="890588" y="4062413"/>
          <p14:tracePt t="50887" x="904875" y="4049713"/>
          <p14:tracePt t="50895" x="904875" y="4041775"/>
          <p14:tracePt t="50901" x="904875" y="4021138"/>
          <p14:tracePt t="50909" x="911225" y="4000500"/>
          <p14:tracePt t="50917" x="911225" y="3994150"/>
          <p14:tracePt t="50925" x="911225" y="3987800"/>
          <p14:tracePt t="50933" x="917575" y="3973513"/>
          <p14:tracePt t="50942" x="917575" y="3959225"/>
          <p14:tracePt t="50963" x="931863" y="3946525"/>
          <p14:tracePt t="50971" x="931863" y="3932238"/>
          <p14:tracePt t="50979" x="938213" y="3925888"/>
          <p14:tracePt t="50987" x="944563" y="3905250"/>
          <p14:tracePt t="50995" x="965200" y="3884613"/>
          <p14:tracePt t="51003" x="973138" y="3870325"/>
          <p14:tracePt t="51009" x="979488" y="3857625"/>
          <p14:tracePt t="51017" x="993775" y="3843338"/>
          <p14:tracePt t="51025" x="1000125" y="3836988"/>
          <p14:tracePt t="51033" x="1014413" y="3816350"/>
          <p14:tracePt t="51041" x="1014413" y="3802063"/>
          <p14:tracePt t="51049" x="1020763" y="3795713"/>
          <p14:tracePt t="51055" x="1020763" y="3775075"/>
          <p14:tracePt t="51063" x="1020763" y="3768725"/>
          <p14:tracePt t="51071" x="1020763" y="3760788"/>
          <p14:tracePt t="51087" x="1020763" y="3754438"/>
          <p14:tracePt t="51107" x="1020763" y="3748088"/>
          <p14:tracePt t="51117" x="1020763" y="3733800"/>
          <p14:tracePt t="51129" x="1014413" y="3727450"/>
          <p14:tracePt t="51137" x="1006475" y="3713163"/>
          <p14:tracePt t="51145" x="1000125" y="3706813"/>
          <p14:tracePt t="51153" x="1000125" y="3698875"/>
          <p14:tracePt t="51161" x="979488" y="3686175"/>
          <p14:tracePt t="51175" x="979488" y="3679825"/>
          <p14:tracePt t="52163" x="993775" y="3679825"/>
          <p14:tracePt t="52189" x="993775" y="3686175"/>
          <p14:tracePt t="52201" x="993775" y="3698875"/>
          <p14:tracePt t="52209" x="1000125" y="3698875"/>
          <p14:tracePt t="52217" x="1006475" y="3698875"/>
          <p14:tracePt t="52226" x="1014413" y="3706813"/>
          <p14:tracePt t="52231" x="1027113" y="3706813"/>
          <p14:tracePt t="52241" x="1041400" y="3713163"/>
          <p14:tracePt t="52247" x="1054100" y="3719513"/>
          <p14:tracePt t="52257" x="1074738" y="3719513"/>
          <p14:tracePt t="52263" x="1089025" y="3727450"/>
          <p14:tracePt t="52272" x="1095375" y="3740150"/>
          <p14:tracePt t="52279" x="1109663" y="3748088"/>
          <p14:tracePt t="52285" x="1123950" y="3760788"/>
          <p14:tracePt t="52294" x="1144588" y="3775075"/>
          <p14:tracePt t="52301" x="1150938" y="3781425"/>
          <p14:tracePt t="52309" x="1157288" y="3789363"/>
          <p14:tracePt t="52317" x="1163638" y="3795713"/>
          <p14:tracePt t="52324" x="1171575" y="3802063"/>
          <p14:tracePt t="52333" x="1184275" y="3810000"/>
          <p14:tracePt t="52341" x="1192213" y="3816350"/>
          <p14:tracePt t="52347" x="1192213" y="3829050"/>
          <p14:tracePt t="52356" x="1198563" y="3829050"/>
          <p14:tracePt t="52367" x="1198563" y="3836988"/>
          <p14:tracePt t="52375" x="1204913" y="3836988"/>
          <p14:tracePt t="52383" x="1204913" y="3849688"/>
          <p14:tracePt t="52391" x="1212850" y="3857625"/>
          <p14:tracePt t="52397" x="1219200" y="3878263"/>
          <p14:tracePt t="52407" x="1219200" y="3890963"/>
          <p14:tracePt t="52413" x="1233488" y="3911600"/>
          <p14:tracePt t="52421" x="1233488" y="3932238"/>
          <p14:tracePt t="52429" x="1233488" y="3946525"/>
          <p14:tracePt t="52437" x="1233488" y="3952875"/>
          <p14:tracePt t="52443" x="1239838" y="3959225"/>
          <p14:tracePt t="52457" x="1239838" y="3973513"/>
          <p14:tracePt t="52463" x="1239838" y="3979863"/>
          <p14:tracePt t="52471" x="1239838" y="3987800"/>
          <p14:tracePt t="52479" x="1239838" y="3994150"/>
          <p14:tracePt t="52487" x="1225550" y="4014788"/>
          <p14:tracePt t="52493" x="1225550" y="4021138"/>
          <p14:tracePt t="52501" x="1219200" y="4029075"/>
          <p14:tracePt t="52510" x="1219200" y="4035425"/>
          <p14:tracePt t="52517" x="1212850" y="4049713"/>
          <p14:tracePt t="52526" x="1204913" y="4062413"/>
          <p14:tracePt t="52533" x="1198563" y="4076700"/>
          <p14:tracePt t="52541" x="1198563" y="4097338"/>
          <p14:tracePt t="52547" x="1192213" y="4097338"/>
          <p14:tracePt t="52559" x="1177925" y="4103688"/>
          <p14:tracePt t="52567" x="1171575" y="4103688"/>
          <p14:tracePt t="52583" x="1171575" y="4110038"/>
          <p14:tracePt t="52591" x="1163638" y="4110038"/>
          <p14:tracePt t="52599" x="1150938" y="4117975"/>
          <p14:tracePt t="52607" x="1130300" y="4117975"/>
          <p14:tracePt t="52613" x="1123950" y="4124325"/>
          <p14:tracePt t="52622" x="1109663" y="4124325"/>
          <p14:tracePt t="52629" x="1095375" y="4130675"/>
          <p14:tracePt t="52637" x="1082675" y="4144963"/>
          <p14:tracePt t="52645" x="1062038" y="4144963"/>
          <p14:tracePt t="52651" x="1054100" y="4144963"/>
          <p14:tracePt t="52660" x="1047750" y="4144963"/>
          <p14:tracePt t="52667" x="1035050" y="4144963"/>
          <p14:tracePt t="52676" x="1014413" y="4144963"/>
          <p14:tracePt t="52683" x="1000125" y="4144963"/>
          <p14:tracePt t="52691" x="979488" y="4144963"/>
          <p14:tracePt t="52699" x="958850" y="4144963"/>
          <p14:tracePt t="52707" x="944563" y="4144963"/>
          <p14:tracePt t="52713" x="923925" y="4138613"/>
          <p14:tracePt t="52722" x="911225" y="4138613"/>
          <p14:tracePt t="52729" x="890588" y="4130675"/>
          <p14:tracePt t="52737" x="884238" y="4130675"/>
          <p14:tracePt t="52745" x="876300" y="4124325"/>
          <p14:tracePt t="52753" x="863600" y="4124325"/>
          <p14:tracePt t="52760" x="855663" y="4117975"/>
          <p14:tracePt t="52767" x="849313" y="4117975"/>
          <p14:tracePt t="52776" x="835025" y="4103688"/>
          <p14:tracePt t="52783" x="822325" y="4103688"/>
          <p14:tracePt t="52795" x="814388" y="4103688"/>
          <p14:tracePt t="52808" x="808038" y="4103688"/>
          <p14:tracePt t="52899" x="808038" y="4097338"/>
          <p14:tracePt t="52926" x="801688" y="4089400"/>
          <p14:tracePt t="52965" x="801688" y="4083050"/>
          <p14:tracePt t="52999" x="801688" y="4076700"/>
          <p14:tracePt t="53006" x="801688" y="4070350"/>
          <p14:tracePt t="53023" x="801688" y="4062413"/>
          <p14:tracePt t="53079" x="808038" y="4049713"/>
          <p14:tracePt t="53087" x="814388" y="4049713"/>
          <p14:tracePt t="53095" x="828675" y="4049713"/>
          <p14:tracePt t="53104" x="835025" y="4049713"/>
          <p14:tracePt t="53123" x="842963" y="4041775"/>
          <p14:tracePt t="53130" x="849313" y="4041775"/>
          <p14:tracePt t="53141" x="849313" y="4035425"/>
          <p14:tracePt t="55439" x="855663" y="4035425"/>
          <p14:tracePt t="55451" x="863600" y="4035425"/>
          <p14:tracePt t="55459" x="869950" y="4035425"/>
          <p14:tracePt t="55467" x="884238" y="4035425"/>
          <p14:tracePt t="55476" x="890588" y="4035425"/>
          <p14:tracePt t="57187" x="890588" y="4029075"/>
          <p14:tracePt t="57209" x="890588" y="4021138"/>
          <p14:tracePt t="57337" x="896938" y="4021138"/>
          <p14:tracePt t="58039" x="904875" y="4029075"/>
          <p14:tracePt t="58049" x="911225" y="4035425"/>
          <p14:tracePt t="58061" x="917575" y="4035425"/>
          <p14:tracePt t="58069" x="923925" y="4035425"/>
          <p14:tracePt t="58077" x="944563" y="4035425"/>
          <p14:tracePt t="58085" x="952500" y="4035425"/>
          <p14:tracePt t="58093" x="965200" y="4035425"/>
          <p14:tracePt t="58108" x="985838" y="4035425"/>
          <p14:tracePt t="58115" x="993775" y="4029075"/>
          <p14:tracePt t="58125" x="1006475" y="4029075"/>
          <p14:tracePt t="58131" x="1014413" y="4029075"/>
          <p14:tracePt t="58139" x="1027113" y="4021138"/>
          <p14:tracePt t="58145" x="1035050" y="4021138"/>
          <p14:tracePt t="58155" x="1041400" y="4021138"/>
          <p14:tracePt t="58170" x="1047750" y="4021138"/>
          <p14:tracePt t="58193" x="1054100" y="4021138"/>
          <p14:tracePt t="58201" x="1062038" y="4021138"/>
          <p14:tracePt t="58207" x="1082675" y="4014788"/>
          <p14:tracePt t="58215" x="1095375" y="4014788"/>
          <p14:tracePt t="58222" x="1116013" y="4000500"/>
          <p14:tracePt t="58231" x="1123950" y="3994150"/>
          <p14:tracePt t="58239" x="1144588" y="3979863"/>
          <p14:tracePt t="58247" x="1157288" y="3979863"/>
          <p14:tracePt t="58253" x="1177925" y="3967163"/>
          <p14:tracePt t="58261" x="1184275" y="3959225"/>
          <p14:tracePt t="58269" x="1192213" y="3952875"/>
          <p14:tracePt t="58277" x="1212850" y="3946525"/>
          <p14:tracePt t="58289" x="1212850" y="3940175"/>
          <p14:tracePt t="58297" x="1219200" y="3940175"/>
          <p14:tracePt t="58347" x="1219200" y="3925888"/>
          <p14:tracePt t="58355" x="1219200" y="3919538"/>
          <p14:tracePt t="58381" x="1219200" y="3911600"/>
          <p14:tracePt t="58397" x="1212850" y="3905250"/>
          <p14:tracePt t="58405" x="1212850" y="3898900"/>
          <p14:tracePt t="58411" x="1204913" y="3890963"/>
          <p14:tracePt t="58419" x="1192213" y="3870325"/>
          <p14:tracePt t="58427" x="1184275" y="3863975"/>
          <p14:tracePt t="58435" x="1184275" y="3849688"/>
          <p14:tracePt t="58443" x="1177925" y="3829050"/>
          <p14:tracePt t="58451" x="1177925" y="3822700"/>
          <p14:tracePt t="58459" x="1177925" y="3816350"/>
          <p14:tracePt t="58465" x="1177925" y="3795713"/>
          <p14:tracePt t="58474" x="1177925" y="3789363"/>
          <p14:tracePt t="58547" x="1171575" y="3781425"/>
          <p14:tracePt t="58563" x="1163638" y="3775075"/>
          <p14:tracePt t="58571" x="1163638" y="3768725"/>
          <p14:tracePt t="58577" x="1150938" y="3748088"/>
          <p14:tracePt t="58589" x="1144588" y="3748088"/>
          <p14:tracePt t="58597" x="1144588" y="3740150"/>
          <p14:tracePt t="58609" x="1136650" y="3740150"/>
          <p14:tracePt t="58617" x="1136650" y="3733800"/>
          <p14:tracePt t="58636" x="1130300" y="3733800"/>
          <p14:tracePt t="58651" x="1123950" y="3733800"/>
          <p14:tracePt t="58659" x="1123950" y="3727450"/>
          <p14:tracePt t="58859" x="1116013" y="3727450"/>
          <p14:tracePt t="58871" x="1103313" y="3727450"/>
          <p14:tracePt t="58879" x="1103313" y="3733800"/>
          <p14:tracePt t="58891" x="1103313" y="3740150"/>
          <p14:tracePt t="58901" x="1095375" y="3740150"/>
          <p14:tracePt t="59125" x="1095375" y="3748088"/>
          <p14:tracePt t="59854" x="1116013" y="3733800"/>
          <p14:tracePt t="59861" x="1136650" y="3713163"/>
          <p14:tracePt t="59870" x="1144588" y="3692525"/>
          <p14:tracePt t="59877" x="1150938" y="3692525"/>
          <p14:tracePt t="60532" x="1136650" y="3706813"/>
          <p14:tracePt t="60542" x="1130300" y="3706813"/>
          <p14:tracePt t="60925" x="1130300" y="3713163"/>
          <p14:tracePt t="64245" x="1136650" y="3713163"/>
          <p14:tracePt t="70587" x="1144588" y="3713163"/>
          <p14:tracePt t="70595" x="1266825" y="3733800"/>
          <p14:tracePt t="70604" x="1527175" y="3768725"/>
          <p14:tracePt t="70611" x="1766888" y="3789363"/>
          <p14:tracePt t="70619" x="1993900" y="3789363"/>
          <p14:tracePt t="70625" x="2192338" y="3775075"/>
          <p14:tracePt t="70635" x="2376488" y="3748088"/>
          <p14:tracePt t="70641" x="2520950" y="3719513"/>
          <p14:tracePt t="70650" x="2636838" y="3686175"/>
          <p14:tracePt t="70657" x="2733675" y="3659188"/>
          <p14:tracePt t="70666" x="2808288" y="3638550"/>
          <p14:tracePt t="70674" x="2890838" y="3609975"/>
          <p14:tracePt t="70679" x="2973388" y="3582988"/>
          <p14:tracePt t="70688" x="3082925" y="3541713"/>
          <p14:tracePt t="70695" x="3232150" y="3479800"/>
          <p14:tracePt t="70703" x="3417888" y="3432175"/>
          <p14:tracePt t="70711" x="3622675" y="3398838"/>
          <p14:tracePt t="70718" x="3944938" y="3363913"/>
          <p14:tracePt t="70725" x="4260850" y="3322638"/>
          <p14:tracePt t="70735" x="4541838" y="3281363"/>
          <p14:tracePt t="70741" x="4849813" y="3268663"/>
          <p14:tracePt t="70750" x="5164138" y="3227388"/>
          <p14:tracePt t="70757" x="5376863" y="3192463"/>
          <p14:tracePt t="70765" x="5561013" y="3165475"/>
          <p14:tracePt t="70773" x="5740400" y="3130550"/>
          <p14:tracePt t="70781" x="5924550" y="3117850"/>
          <p14:tracePt t="70788" x="6110288" y="3082925"/>
          <p14:tracePt t="70795" x="6294438" y="3055938"/>
          <p14:tracePt t="70804" x="6403975" y="3028950"/>
          <p14:tracePt t="70811" x="6521450" y="2987675"/>
          <p14:tracePt t="70819" x="6637338" y="2938463"/>
          <p14:tracePt t="70827" x="6746875" y="2911475"/>
          <p14:tracePt t="70835" x="6862763" y="2884488"/>
          <p14:tracePt t="70841" x="6980238" y="2843213"/>
          <p14:tracePt t="70849" x="7089775" y="2808288"/>
          <p14:tracePt t="70858" x="7205663" y="2754313"/>
          <p14:tracePt t="70865" x="7321550" y="2713038"/>
          <p14:tracePt t="70873" x="7439025" y="2686050"/>
          <p14:tracePt t="70881" x="7548563" y="2651125"/>
          <p14:tracePt t="70889" x="7664450" y="2624138"/>
          <p14:tracePt t="70895" x="7759700" y="2597150"/>
          <p14:tracePt t="70903" x="7835900" y="2568575"/>
          <p14:tracePt t="70911" x="7897813" y="2562225"/>
          <p14:tracePt t="70919" x="7945438" y="2535238"/>
          <p14:tracePt t="70927" x="7972425" y="2514600"/>
          <p14:tracePt t="70938" x="8020050" y="2493963"/>
          <p14:tracePt t="70941" x="8034338" y="2473325"/>
          <p14:tracePt t="70949" x="8054975" y="2452688"/>
          <p14:tracePt t="70957" x="8075613" y="2446338"/>
          <p14:tracePt t="70965" x="8075613" y="2432050"/>
          <p14:tracePt t="70973" x="8081963" y="2417763"/>
          <p14:tracePt t="70981" x="8089900" y="2411413"/>
          <p14:tracePt t="70989" x="8089900" y="2405063"/>
          <p14:tracePt t="70995" x="8089900" y="2397125"/>
          <p14:tracePt t="71004" x="8102600" y="2384425"/>
          <p14:tracePt t="71020" x="8108950" y="2370138"/>
          <p14:tracePt t="71027" x="8123238" y="2357438"/>
          <p14:tracePt t="71035" x="8143875" y="2322513"/>
          <p14:tracePt t="71043" x="8164513" y="2301875"/>
          <p14:tracePt t="71050" x="8185150" y="2274888"/>
          <p14:tracePt t="71057" x="8205788" y="2239963"/>
          <p14:tracePt t="71065" x="8226425" y="2212975"/>
          <p14:tracePt t="71073" x="8247063" y="2185988"/>
          <p14:tracePt t="71081" x="8253413" y="2165350"/>
          <p14:tracePt t="71089" x="8267700" y="2144713"/>
          <p14:tracePt t="71095" x="8267700" y="2124075"/>
          <p14:tracePt t="71104" x="8274050" y="2109788"/>
          <p14:tracePt t="71111" x="8274050" y="2089150"/>
          <p14:tracePt t="71119" x="8274050" y="2076450"/>
          <p14:tracePt t="71127" x="8274050" y="2055813"/>
          <p14:tracePt t="71137" x="8274050" y="2041525"/>
          <p14:tracePt t="71143" x="8274050" y="2020888"/>
          <p14:tracePt t="71150" x="8259763" y="2000250"/>
          <p14:tracePt t="71157" x="8247063" y="1979613"/>
          <p14:tracePt t="71165" x="8226425" y="1952625"/>
          <p14:tracePt t="71173" x="8205788" y="1931988"/>
          <p14:tracePt t="71181" x="8185150" y="1911350"/>
          <p14:tracePt t="71189" x="8164513" y="1884363"/>
          <p14:tracePt t="71197" x="8143875" y="1863725"/>
          <p14:tracePt t="71202" x="8123238" y="1843088"/>
          <p14:tracePt t="71210" x="8102600" y="1822450"/>
          <p14:tracePt t="71219" x="8089900" y="1801813"/>
          <p14:tracePt t="71227" x="8069263" y="1781175"/>
          <p14:tracePt t="71234" x="8048625" y="1760538"/>
          <p14:tracePt t="71243" x="8027988" y="1746250"/>
          <p14:tracePt t="71251" x="8007350" y="1727200"/>
          <p14:tracePt t="71257" x="7986713" y="1706563"/>
          <p14:tracePt t="71266" x="7972425" y="1698625"/>
          <p14:tracePt t="71273" x="7951788" y="1677988"/>
          <p14:tracePt t="71281" x="7945438" y="1671638"/>
          <p14:tracePt t="71289" x="7924800" y="1657350"/>
          <p14:tracePt t="71297" x="7910513" y="1657350"/>
          <p14:tracePt t="71305" x="7897813" y="1651000"/>
          <p14:tracePt t="71311" x="7883525" y="1651000"/>
          <p14:tracePt t="71320" x="7862888" y="1644650"/>
          <p14:tracePt t="71327" x="7850188" y="1630363"/>
          <p14:tracePt t="71335" x="7829550" y="1624013"/>
          <p14:tracePt t="71343" x="7808913" y="1617663"/>
          <p14:tracePt t="71351" x="7788275" y="1617663"/>
          <p14:tracePt t="71359" x="7759700" y="1603375"/>
          <p14:tracePt t="71365" x="7732713" y="1603375"/>
          <p14:tracePt t="71373" x="7712075" y="1603375"/>
          <p14:tracePt t="71381" x="7685088" y="1603375"/>
          <p14:tracePt t="71389" x="7643813" y="1597025"/>
          <p14:tracePt t="71397" x="7616825" y="1597025"/>
          <p14:tracePt t="71405" x="7575550" y="1597025"/>
          <p14:tracePt t="71413" x="7554913" y="1597025"/>
          <p14:tracePt t="71420" x="7534275" y="1597025"/>
          <p14:tracePt t="71427" x="7519988" y="1603375"/>
          <p14:tracePt t="71435" x="7499350" y="1617663"/>
          <p14:tracePt t="71443" x="7480300" y="1617663"/>
          <p14:tracePt t="71452" x="7466013" y="1624013"/>
          <p14:tracePt t="71459" x="7445375" y="1636713"/>
          <p14:tracePt t="71465" x="7424738" y="1644650"/>
          <p14:tracePt t="71473" x="7404100" y="1665288"/>
          <p14:tracePt t="71481" x="7389813" y="1671638"/>
          <p14:tracePt t="71489" x="7370763" y="1692275"/>
          <p14:tracePt t="71497" x="7350125" y="1712913"/>
          <p14:tracePt t="71505" x="7329488" y="1719263"/>
          <p14:tracePt t="71513" x="7321550" y="1727200"/>
          <p14:tracePt t="71519" x="7300913" y="1739900"/>
          <p14:tracePt t="71527" x="7294563" y="1754188"/>
          <p14:tracePt t="71535" x="7273925" y="1766888"/>
          <p14:tracePt t="71543" x="7267575" y="1781175"/>
          <p14:tracePt t="71552" x="7246938" y="1801813"/>
          <p14:tracePt t="71559" x="7226300" y="1822450"/>
          <p14:tracePt t="71569" x="7205663" y="1843088"/>
          <p14:tracePt t="71573" x="7191375" y="1863725"/>
          <p14:tracePt t="71581" x="7170738" y="1884363"/>
          <p14:tracePt t="71589" x="7137400" y="1905000"/>
          <p14:tracePt t="71597" x="7096125" y="1925638"/>
          <p14:tracePt t="71607" x="7061200" y="1946275"/>
          <p14:tracePt t="71613" x="7034213" y="1966913"/>
          <p14:tracePt t="71623" x="7000875" y="1987550"/>
          <p14:tracePt t="71627" x="6986588" y="2006600"/>
          <p14:tracePt t="71635" x="6951663" y="2027238"/>
          <p14:tracePt t="71643" x="6931025" y="2041525"/>
          <p14:tracePt t="71652" x="6910388" y="2062163"/>
          <p14:tracePt t="71659" x="6897688" y="2082800"/>
          <p14:tracePt t="71668" x="6862763" y="2103438"/>
          <p14:tracePt t="71675" x="6835775" y="2124075"/>
          <p14:tracePt t="71681" x="6815138" y="2144713"/>
          <p14:tracePt t="71689" x="6794500" y="2165350"/>
          <p14:tracePt t="71697" x="6773863" y="2185988"/>
          <p14:tracePt t="71705" x="6767513" y="2198688"/>
          <p14:tracePt t="71713" x="6753225" y="2219325"/>
          <p14:tracePt t="71722" x="6753225" y="2239963"/>
          <p14:tracePt t="71729" x="6753225" y="2254250"/>
          <p14:tracePt t="71735" x="6753225" y="2274888"/>
          <p14:tracePt t="71743" x="6753225" y="2287588"/>
          <p14:tracePt t="71751" x="6753225" y="2308225"/>
          <p14:tracePt t="71759" x="6753225" y="2328863"/>
          <p14:tracePt t="71768" x="6761163" y="2343150"/>
          <p14:tracePt t="71775" x="6767513" y="2363788"/>
          <p14:tracePt t="71781" x="6788150" y="2384425"/>
          <p14:tracePt t="71789" x="6808788" y="2405063"/>
          <p14:tracePt t="71797" x="6829425" y="2425700"/>
          <p14:tracePt t="71805" x="6842125" y="2438400"/>
          <p14:tracePt t="71813" x="6862763" y="2459038"/>
          <p14:tracePt t="71821" x="6883400" y="2479675"/>
          <p14:tracePt t="71829" x="6904038" y="2487613"/>
          <p14:tracePt t="71835" x="6924675" y="2508250"/>
          <p14:tracePt t="71843" x="6945313" y="2527300"/>
          <p14:tracePt t="71852" x="6951663" y="2535238"/>
          <p14:tracePt t="71859" x="6959600" y="2541588"/>
          <p14:tracePt t="71868" x="6972300" y="2555875"/>
          <p14:tracePt t="71875" x="6992938" y="2555875"/>
          <p14:tracePt t="71885" x="7000875" y="2562225"/>
          <p14:tracePt t="71889" x="7013575" y="2562225"/>
          <p14:tracePt t="71897" x="7034213" y="2562225"/>
          <p14:tracePt t="71905" x="7054850" y="2562225"/>
          <p14:tracePt t="71913" x="7069138" y="2555875"/>
          <p14:tracePt t="71921" x="7089775" y="2555875"/>
          <p14:tracePt t="71929" x="7110413" y="2547938"/>
          <p14:tracePt t="71938" x="7123113" y="2541588"/>
          <p14:tracePt t="71943" x="7143750" y="2520950"/>
          <p14:tracePt t="71952" x="7164388" y="2508250"/>
          <p14:tracePt t="71959" x="7185025" y="2500313"/>
          <p14:tracePt t="71971" x="7199313" y="2493963"/>
          <p14:tracePt t="71975" x="7205663" y="2493963"/>
          <p14:tracePt t="71987" x="7226300" y="2487613"/>
          <p14:tracePt t="71991" x="7246938" y="2466975"/>
          <p14:tracePt t="71997" x="7253288" y="2459038"/>
          <p14:tracePt t="72005" x="7273925" y="2438400"/>
          <p14:tracePt t="72013" x="7280275" y="2432050"/>
          <p14:tracePt t="72022" x="7294563" y="2425700"/>
          <p14:tracePt t="72029" x="7315200" y="2411413"/>
          <p14:tracePt t="72038" x="7335838" y="2405063"/>
          <p14:tracePt t="72045" x="7350125" y="2384425"/>
          <p14:tracePt t="72051" x="7370763" y="2363788"/>
          <p14:tracePt t="72059" x="7404100" y="2343150"/>
          <p14:tracePt t="72068" x="7424738" y="2322513"/>
          <p14:tracePt t="72075" x="7439025" y="2316163"/>
          <p14:tracePt t="72084" x="7459663" y="2308225"/>
          <p14:tracePt t="72091" x="7480300" y="2287588"/>
          <p14:tracePt t="72100" x="7499350" y="2266950"/>
          <p14:tracePt t="72105" x="7519988" y="2247900"/>
          <p14:tracePt t="72113" x="7534275" y="2239963"/>
          <p14:tracePt t="72123" x="7554913" y="2227263"/>
          <p14:tracePt t="72129" x="7575550" y="2206625"/>
          <p14:tracePt t="72138" x="7596188" y="2198688"/>
          <p14:tracePt t="72145" x="7602538" y="2192338"/>
          <p14:tracePt t="72152" x="7616825" y="2192338"/>
          <p14:tracePt t="72159" x="7623175" y="2185988"/>
          <p14:tracePt t="72168" x="7637463" y="2178050"/>
          <p14:tracePt t="72175" x="7643813" y="2157413"/>
          <p14:tracePt t="72184" x="7664450" y="2136775"/>
          <p14:tracePt t="72191" x="7670800" y="2124075"/>
          <p14:tracePt t="72202" x="7670800" y="2103438"/>
          <p14:tracePt t="72207" x="7670800" y="2082800"/>
          <p14:tracePt t="72213" x="7670800" y="2076450"/>
          <p14:tracePt t="72221" x="7670800" y="2068513"/>
          <p14:tracePt t="72229" x="7670800" y="2055813"/>
          <p14:tracePt t="72237" x="7658100" y="2035175"/>
          <p14:tracePt t="72245" x="7650163" y="2014538"/>
          <p14:tracePt t="72253" x="7650163" y="2000250"/>
          <p14:tracePt t="72259" x="7637463" y="1979613"/>
          <p14:tracePt t="72268" x="7629525" y="1973263"/>
          <p14:tracePt t="72275" x="7623175" y="1952625"/>
          <p14:tracePt t="72284" x="7616825" y="1946275"/>
          <p14:tracePt t="72291" x="7596188" y="1931988"/>
          <p14:tracePt t="72301" x="7596188" y="1911350"/>
          <p14:tracePt t="72307" x="7589838" y="1890713"/>
          <p14:tracePt t="72313" x="7581900" y="1876425"/>
          <p14:tracePt t="72321" x="7581900" y="1857375"/>
          <p14:tracePt t="72329" x="7569200" y="1849438"/>
          <p14:tracePt t="72337" x="7554913" y="1843088"/>
          <p14:tracePt t="72345" x="7534275" y="1843088"/>
          <p14:tracePt t="72354" x="7527925" y="1828800"/>
          <p14:tracePt t="72361" x="7513638" y="1828800"/>
          <p14:tracePt t="72367" x="7493000" y="1828800"/>
          <p14:tracePt t="72376" x="7480300" y="1828800"/>
          <p14:tracePt t="72385" x="7459663" y="1828800"/>
          <p14:tracePt t="72391" x="7431088" y="1828800"/>
          <p14:tracePt t="72401" x="7389813" y="1828800"/>
          <p14:tracePt t="72407" x="7362825" y="1828800"/>
          <p14:tracePt t="72413" x="7321550" y="1828800"/>
          <p14:tracePt t="72421" x="7288213" y="1828800"/>
          <p14:tracePt t="72429" x="7259638" y="1828800"/>
          <p14:tracePt t="72437" x="7232650" y="1828800"/>
          <p14:tracePt t="72445" x="7212013" y="1828800"/>
          <p14:tracePt t="72453" x="7199313" y="1836738"/>
          <p14:tracePt t="72461" x="7164388" y="1836738"/>
          <p14:tracePt t="72468" x="7150100" y="1843088"/>
          <p14:tracePt t="72475" x="7131050" y="1857375"/>
          <p14:tracePt t="72485" x="7110413" y="1870075"/>
          <p14:tracePt t="72491" x="7089775" y="1890713"/>
          <p14:tracePt t="72501" x="7061200" y="1911350"/>
          <p14:tracePt t="72507" x="7027863" y="1931988"/>
          <p14:tracePt t="72516" x="7000875" y="1952625"/>
          <p14:tracePt t="72521" x="6980238" y="1973263"/>
          <p14:tracePt t="72529" x="6959600" y="1993900"/>
          <p14:tracePt t="72538" x="6938963" y="2014538"/>
          <p14:tracePt t="72545" x="6918325" y="2035175"/>
          <p14:tracePt t="72553" x="6897688" y="2047875"/>
          <p14:tracePt t="72561" x="6883400" y="2068513"/>
          <p14:tracePt t="72569" x="6862763" y="2089150"/>
          <p14:tracePt t="72575" x="6842125" y="2109788"/>
          <p14:tracePt t="72585" x="6835775" y="2130425"/>
          <p14:tracePt t="72591" x="6815138" y="2151063"/>
          <p14:tracePt t="72601" x="6794500" y="2165350"/>
          <p14:tracePt t="72607" x="6773863" y="2198688"/>
          <p14:tracePt t="72615" x="6753225" y="2219325"/>
          <p14:tracePt t="72623" x="6732588" y="2239963"/>
          <p14:tracePt t="72630" x="6711950" y="2254250"/>
          <p14:tracePt t="72637" x="6705600" y="2274888"/>
          <p14:tracePt t="72645" x="6699250" y="2295525"/>
          <p14:tracePt t="72654" x="6684963" y="2301875"/>
          <p14:tracePt t="72661" x="6684963" y="2316163"/>
          <p14:tracePt t="72669" x="6684963" y="2328863"/>
          <p14:tracePt t="72677" x="6684963" y="2343150"/>
          <p14:tracePt t="72685" x="6684963" y="2349500"/>
          <p14:tracePt t="72691" x="6684963" y="2370138"/>
          <p14:tracePt t="72702" x="6684963" y="2378075"/>
          <p14:tracePt t="72707" x="6684963" y="2390775"/>
          <p14:tracePt t="72715" x="6684963" y="2397125"/>
          <p14:tracePt t="72723" x="6691313" y="2417763"/>
          <p14:tracePt t="72731" x="6691313" y="2425700"/>
          <p14:tracePt t="72737" x="6699250" y="2432050"/>
          <p14:tracePt t="72745" x="6699250" y="2438400"/>
          <p14:tracePt t="72754" x="6705600" y="2438400"/>
          <p14:tracePt t="72777" x="6711950" y="2446338"/>
          <p14:tracePt t="72950" x="6719888" y="2446338"/>
          <p14:tracePt t="72965" x="6719888" y="2452688"/>
          <p14:tracePt t="72973" x="6726238" y="2466975"/>
          <p14:tracePt t="72982" x="6740525" y="2473325"/>
          <p14:tracePt t="72989" x="6753225" y="2487613"/>
          <p14:tracePt t="72997" x="6761163" y="2493963"/>
          <p14:tracePt t="73004" x="6780213" y="2508250"/>
          <p14:tracePt t="73011" x="6794500" y="2514600"/>
          <p14:tracePt t="73019" x="6815138" y="2535238"/>
          <p14:tracePt t="73027" x="6821488" y="2541588"/>
          <p14:tracePt t="73035" x="6842125" y="2547938"/>
          <p14:tracePt t="73043" x="6850063" y="2568575"/>
          <p14:tracePt t="73051" x="6856413" y="2576513"/>
          <p14:tracePt t="73057" x="6870700" y="2582863"/>
          <p14:tracePt t="73065" x="6870700" y="2589213"/>
          <p14:tracePt t="73073" x="6883400" y="2603500"/>
          <p14:tracePt t="73082" x="6889750" y="2603500"/>
          <p14:tracePt t="73089" x="6897688" y="2609850"/>
          <p14:tracePt t="73097" x="6897688" y="2617788"/>
          <p14:tracePt t="73105" x="6904038" y="2617788"/>
          <p14:tracePt t="73111" x="6918325" y="2624138"/>
          <p14:tracePt t="73120" x="6924675" y="2624138"/>
          <p14:tracePt t="73127" x="6938963" y="2624138"/>
          <p14:tracePt t="73135" x="6945313" y="2624138"/>
          <p14:tracePt t="73143" x="6965950" y="2624138"/>
          <p14:tracePt t="73151" x="6972300" y="2624138"/>
          <p14:tracePt t="73157" x="6986588" y="2624138"/>
          <p14:tracePt t="73166" x="7007225" y="2624138"/>
          <p14:tracePt t="73173" x="7013575" y="2624138"/>
          <p14:tracePt t="73182" x="7027863" y="2624138"/>
          <p14:tracePt t="73189" x="7040563" y="2624138"/>
          <p14:tracePt t="73197" x="7054850" y="2624138"/>
          <p14:tracePt t="73207" x="7061200" y="2617788"/>
          <p14:tracePt t="73215" x="7069138" y="2617788"/>
          <p14:tracePt t="73223" x="7089775" y="2609850"/>
          <p14:tracePt t="73232" x="7096125" y="2597150"/>
          <p14:tracePt t="73239" x="7110413" y="2589213"/>
          <p14:tracePt t="73251" x="7110413" y="2582863"/>
          <p14:tracePt t="73259" x="7123113" y="2582863"/>
          <p14:tracePt t="73347" x="7131050" y="2576513"/>
          <p14:tracePt t="73593" x="7131050" y="2568575"/>
          <p14:tracePt t="73605" x="7131050" y="2562225"/>
          <p14:tracePt t="73614" x="7116763" y="2555875"/>
          <p14:tracePt t="73621" x="7102475" y="2541588"/>
          <p14:tracePt t="73629" x="7096125" y="2541588"/>
          <p14:tracePt t="73635" x="7075488" y="2535238"/>
          <p14:tracePt t="73643" x="7061200" y="2535238"/>
          <p14:tracePt t="73651" x="7019925" y="2535238"/>
          <p14:tracePt t="73659" x="6980238" y="2541588"/>
          <p14:tracePt t="73668" x="6918325" y="2562225"/>
          <p14:tracePt t="73675" x="6870700" y="2576513"/>
          <p14:tracePt t="73684" x="6829425" y="2597150"/>
          <p14:tracePt t="73689" x="6794500" y="2617788"/>
          <p14:tracePt t="73697" x="6773863" y="2638425"/>
          <p14:tracePt t="73705" x="6761163" y="2657475"/>
          <p14:tracePt t="73713" x="6740525" y="2665413"/>
          <p14:tracePt t="73722" x="6732588" y="2671763"/>
          <p14:tracePt t="73729" x="6732588" y="2678113"/>
          <p14:tracePt t="73771" x="6732588" y="2686050"/>
          <p14:tracePt t="73779" x="6746875" y="2698750"/>
          <p14:tracePt t="73787" x="6753225" y="2706688"/>
          <p14:tracePt t="73795" x="6773863" y="2713038"/>
          <p14:tracePt t="73802" x="6794500" y="2719388"/>
          <p14:tracePt t="73809" x="6808788" y="2733675"/>
          <p14:tracePt t="73818" x="6829425" y="2733675"/>
          <p14:tracePt t="73825" x="6850063" y="2740025"/>
          <p14:tracePt t="73834" x="6862763" y="2754313"/>
          <p14:tracePt t="73841" x="6904038" y="2754313"/>
          <p14:tracePt t="73851" x="6945313" y="2754313"/>
          <p14:tracePt t="73855" x="6986588" y="2754313"/>
          <p14:tracePt t="73864" x="7007225" y="2754313"/>
          <p14:tracePt t="73871" x="7027863" y="2754313"/>
          <p14:tracePt t="73879" x="7040563" y="2754313"/>
          <p14:tracePt t="73887" x="7061200" y="2747963"/>
          <p14:tracePt t="73895" x="7081838" y="2740025"/>
          <p14:tracePt t="73901" x="7096125" y="2719388"/>
          <p14:tracePt t="73909" x="7116763" y="2698750"/>
          <p14:tracePt t="73918" x="7137400" y="2692400"/>
          <p14:tracePt t="73925" x="7158038" y="2671763"/>
          <p14:tracePt t="73935" x="7178675" y="2651125"/>
          <p14:tracePt t="73953" x="7212013" y="2609850"/>
          <p14:tracePt t="73957" x="7232650" y="2597150"/>
          <p14:tracePt t="73963" x="7253288" y="2576513"/>
          <p14:tracePt t="73973" x="7273925" y="2555875"/>
          <p14:tracePt t="73979" x="7294563" y="2535238"/>
          <p14:tracePt t="73988" x="7315200" y="2514600"/>
          <p14:tracePt t="73995" x="7329488" y="2493963"/>
          <p14:tracePt t="74004" x="7342188" y="2487613"/>
          <p14:tracePt t="74009" x="7356475" y="2473325"/>
          <p14:tracePt t="74018" x="7377113" y="2452688"/>
          <p14:tracePt t="74026" x="7397750" y="2432050"/>
          <p14:tracePt t="74034" x="7418388" y="2411413"/>
          <p14:tracePt t="74041" x="7445375" y="2390775"/>
          <p14:tracePt t="74052" x="7480300" y="2370138"/>
          <p14:tracePt t="74057" x="7507288" y="2349500"/>
          <p14:tracePt t="74064" x="7527925" y="2328863"/>
          <p14:tracePt t="74073" x="7548563" y="2308225"/>
          <p14:tracePt t="74079" x="7554913" y="2295525"/>
          <p14:tracePt t="74088" x="7575550" y="2274888"/>
          <p14:tracePt t="74096" x="7596188" y="2254250"/>
          <p14:tracePt t="74104" x="7602538" y="2233613"/>
          <p14:tracePt t="74114" x="7610475" y="2233613"/>
          <p14:tracePt t="74123" x="7623175" y="2227263"/>
          <p14:tracePt t="74129" x="7629525" y="2212975"/>
          <p14:tracePt t="74137" x="7650163" y="2192338"/>
          <p14:tracePt t="74145" x="7658100" y="2171700"/>
          <p14:tracePt t="74154" x="7678738" y="2151063"/>
          <p14:tracePt t="74161" x="7699375" y="2130425"/>
          <p14:tracePt t="74167" x="7705725" y="2117725"/>
          <p14:tracePt t="74175" x="7712075" y="2103438"/>
          <p14:tracePt t="74184" x="7732713" y="2097088"/>
          <p14:tracePt t="74191" x="7753350" y="2076450"/>
          <p14:tracePt t="74201" x="7767638" y="2055813"/>
          <p14:tracePt t="74207" x="7788275" y="2047875"/>
          <p14:tracePt t="74217" x="7808913" y="2041525"/>
          <p14:tracePt t="74221" x="7829550" y="2027238"/>
          <p14:tracePt t="74229" x="7842250" y="2020888"/>
          <p14:tracePt t="74238" x="7862888" y="2014538"/>
          <p14:tracePt t="74245" x="7869238" y="2014538"/>
          <p14:tracePt t="74254" x="7889875" y="2000250"/>
          <p14:tracePt t="74261" x="7897813" y="1993900"/>
          <p14:tracePt t="74269" x="7904163" y="1987550"/>
          <p14:tracePt t="74279" x="7910513" y="1979613"/>
          <p14:tracePt t="74287" x="7918450" y="1973263"/>
          <p14:tracePt t="74295" x="7918450" y="1966913"/>
          <p14:tracePt t="74304" x="7918450" y="1958975"/>
          <p14:tracePt t="74311" x="7918450" y="1946275"/>
          <p14:tracePt t="74320" x="7924800" y="1946275"/>
          <p14:tracePt t="74367" x="7939088" y="1938338"/>
          <p14:tracePt t="74374" x="7945438" y="1938338"/>
          <p14:tracePt t="74379" x="7945438" y="1931988"/>
          <p14:tracePt t="74387" x="7959725" y="1925638"/>
          <p14:tracePt t="74395" x="7966075" y="1917700"/>
          <p14:tracePt t="74403" x="7986713" y="1911350"/>
          <p14:tracePt t="74411" x="8007350" y="1897063"/>
          <p14:tracePt t="74419" x="8020050" y="1876425"/>
          <p14:tracePt t="74425" x="8040688" y="1870075"/>
          <p14:tracePt t="74434" x="8069263" y="1870075"/>
          <p14:tracePt t="74441" x="8089900" y="1863725"/>
          <p14:tracePt t="74451" x="8108950" y="1849438"/>
          <p14:tracePt t="74457" x="8129588" y="1843088"/>
          <p14:tracePt t="74468" x="8143875" y="1843088"/>
          <p14:tracePt t="74473" x="8164513" y="1828800"/>
          <p14:tracePt t="74479" x="8170863" y="1828800"/>
          <p14:tracePt t="74487" x="8178800" y="1828800"/>
          <p14:tracePt t="74495" x="8185150" y="1828800"/>
          <p14:tracePt t="74503" x="8191500" y="1822450"/>
          <p14:tracePt t="74511" x="8205788" y="1822450"/>
          <p14:tracePt t="74519" x="8220075" y="1822450"/>
          <p14:tracePt t="74527" x="8226425" y="1822450"/>
          <p14:tracePt t="74537" x="8232775" y="1822450"/>
          <p14:tracePt t="74546" x="8239125" y="1816100"/>
          <p14:tracePt t="74553" x="8259763" y="1816100"/>
          <p14:tracePt t="74561" x="8267700" y="1816100"/>
          <p14:tracePt t="74570" x="8280400" y="1816100"/>
          <p14:tracePt t="74582" x="8294688" y="1816100"/>
          <p14:tracePt t="74601" x="8301038" y="1816100"/>
          <p14:tracePt t="74607" x="8308975" y="1816100"/>
          <p14:tracePt t="74627" x="8308975" y="1822450"/>
          <p14:tracePt t="74935" x="8288338" y="1828800"/>
          <p14:tracePt t="74943" x="8267700" y="1836738"/>
          <p14:tracePt t="74951" x="8253413" y="1843088"/>
          <p14:tracePt t="74968" x="8212138" y="1857375"/>
          <p14:tracePt t="74974" x="8199438" y="1863725"/>
          <p14:tracePt t="74982" x="8191500" y="1870075"/>
          <p14:tracePt t="74997" x="8178800" y="1876425"/>
          <p14:tracePt t="75043" x="8170863" y="1876425"/>
          <p14:tracePt t="75081" x="8170863" y="1884363"/>
          <p14:tracePt t="75131" x="8164513" y="1884363"/>
          <p14:tracePt t="75143" x="8158163" y="1884363"/>
          <p14:tracePt t="75163" x="8150225" y="1884363"/>
          <p14:tracePt t="75173" x="8143875" y="1884363"/>
          <p14:tracePt t="75185" x="8137525" y="1897063"/>
          <p14:tracePt t="75193" x="8116888" y="1897063"/>
          <p14:tracePt t="75201" x="8108950" y="1897063"/>
          <p14:tracePt t="75209" x="8102600" y="1905000"/>
          <p14:tracePt t="75218" x="8081963" y="1911350"/>
          <p14:tracePt t="75223" x="8075613" y="1911350"/>
          <p14:tracePt t="75232" x="8061325" y="1917700"/>
          <p14:tracePt t="75239" x="8061325" y="1925638"/>
          <p14:tracePt t="75247" x="8054975" y="1925638"/>
          <p14:tracePt t="75255" x="8040688" y="1925638"/>
          <p14:tracePt t="75317" x="8034338" y="1938338"/>
          <p14:tracePt t="75330" x="8027988" y="1946275"/>
          <p14:tracePt t="75336" x="8020050" y="1952625"/>
          <p14:tracePt t="75343" x="8007350" y="1966913"/>
          <p14:tracePt t="75351" x="7986713" y="1979613"/>
          <p14:tracePt t="75359" x="7966075" y="2000250"/>
          <p14:tracePt t="75368" x="7931150" y="2020888"/>
          <p14:tracePt t="75375" x="7889875" y="2041525"/>
          <p14:tracePt t="75384" x="7815263" y="2068513"/>
          <p14:tracePt t="75389" x="7747000" y="2089150"/>
          <p14:tracePt t="75397" x="7685088" y="2117725"/>
          <p14:tracePt t="75406" x="7610475" y="2144713"/>
          <p14:tracePt t="75413" x="7548563" y="2151063"/>
          <p14:tracePt t="75423" x="7472363" y="2178050"/>
          <p14:tracePt t="75429" x="7389813" y="2192338"/>
          <p14:tracePt t="75435" x="7329488" y="2219325"/>
          <p14:tracePt t="75443" x="7273925" y="2219325"/>
          <p14:tracePt t="75451" x="7246938" y="2227263"/>
          <p14:tracePt t="75459" x="7212013" y="2239963"/>
          <p14:tracePt t="75468" x="7199313" y="2247900"/>
          <p14:tracePt t="75475" x="7178675" y="2247900"/>
          <p14:tracePt t="75484" x="7164388" y="2247900"/>
          <p14:tracePt t="75489" x="7150100" y="2247900"/>
          <p14:tracePt t="75497" x="7143750" y="2254250"/>
          <p14:tracePt t="75505" x="7131050" y="2260600"/>
          <p14:tracePt t="75514" x="7110413" y="2281238"/>
          <p14:tracePt t="75521" x="7069138" y="2301875"/>
          <p14:tracePt t="75529" x="7019925" y="2328863"/>
          <p14:tracePt t="75538" x="6959600" y="2349500"/>
          <p14:tracePt t="75543" x="6877050" y="2378075"/>
          <p14:tracePt t="75551" x="6800850" y="2405063"/>
          <p14:tracePt t="75559" x="6740525" y="2432050"/>
          <p14:tracePt t="75568" x="6678613" y="2438400"/>
          <p14:tracePt t="75575" x="6616700" y="2452688"/>
          <p14:tracePt t="75584" x="6575425" y="2452688"/>
          <p14:tracePt t="75591" x="6548438" y="2466975"/>
          <p14:tracePt t="75597" x="6521450" y="2466975"/>
          <p14:tracePt t="75605" x="6486525" y="2473325"/>
          <p14:tracePt t="75614" x="6472238" y="2479675"/>
          <p14:tracePt t="75621" x="6451600" y="2493963"/>
          <p14:tracePt t="75629" x="6430963" y="2514600"/>
          <p14:tracePt t="75637" x="6410325" y="2520950"/>
          <p14:tracePt t="75643" x="6397625" y="2541588"/>
          <p14:tracePt t="75651" x="6376988" y="2547938"/>
          <p14:tracePt t="75659" x="6356350" y="2568575"/>
          <p14:tracePt t="75668" x="6350000" y="2568575"/>
          <p14:tracePt t="75684" x="6350000" y="2576513"/>
          <p14:tracePt t="75764" x="6350000" y="2568575"/>
          <p14:tracePt t="75776" x="6356350" y="2562225"/>
          <p14:tracePt t="75784" x="6362700" y="2555875"/>
          <p14:tracePt t="75791" x="6362700" y="2547938"/>
          <p14:tracePt t="75800" x="6370638" y="2535238"/>
          <p14:tracePt t="75805" x="6376988" y="2535238"/>
          <p14:tracePt t="75814" x="6397625" y="2527300"/>
          <p14:tracePt t="75821" x="6403975" y="2520950"/>
          <p14:tracePt t="75838" x="6410325" y="2520950"/>
          <p14:tracePt t="75845" x="6418263" y="2514600"/>
          <p14:tracePt t="75853" x="6438900" y="2514600"/>
          <p14:tracePt t="75859" x="6459538" y="2508250"/>
          <p14:tracePt t="75868" x="6472238" y="2508250"/>
          <p14:tracePt t="75875" x="6513513" y="2493963"/>
          <p14:tracePt t="75884" x="6554788" y="2479675"/>
          <p14:tracePt t="75891" x="6616700" y="2473325"/>
          <p14:tracePt t="75900" x="6691313" y="2459038"/>
          <p14:tracePt t="75908" x="6767513" y="2459038"/>
          <p14:tracePt t="75913" x="6842125" y="2446338"/>
          <p14:tracePt t="75921" x="6924675" y="2432050"/>
          <p14:tracePt t="75929" x="7000875" y="2405063"/>
          <p14:tracePt t="75937" x="7081838" y="2378075"/>
          <p14:tracePt t="75945" x="7110413" y="2370138"/>
          <p14:tracePt t="75955" x="7116763" y="2370138"/>
          <p14:tracePt t="75968" x="7137400" y="2363788"/>
          <p14:tracePt t="76045" x="7123113" y="2363788"/>
          <p14:tracePt t="76053" x="7110413" y="2370138"/>
          <p14:tracePt t="76062" x="7089775" y="2378075"/>
          <p14:tracePt t="76071" x="7069138" y="2390775"/>
          <p14:tracePt t="76075" x="7054850" y="2411413"/>
          <p14:tracePt t="76084" x="7040563" y="2417763"/>
          <p14:tracePt t="76091" x="7027863" y="2425700"/>
          <p14:tracePt t="76105" x="7019925" y="2425700"/>
          <p14:tracePt t="76111" x="7019925" y="2432050"/>
          <p14:tracePt t="76121" x="7013575" y="2432050"/>
          <p14:tracePt t="76223" x="7019925" y="2432050"/>
          <p14:tracePt t="76232" x="7027863" y="2432050"/>
          <p14:tracePt t="76238" x="7034213" y="2425700"/>
          <p14:tracePt t="76245" x="7040563" y="2417763"/>
          <p14:tracePt t="76299" x="7034213" y="2417763"/>
          <p14:tracePt t="76312" x="7027863" y="2417763"/>
          <p14:tracePt t="76320" x="7027863" y="2425700"/>
          <p14:tracePt t="76333" x="7027863" y="2432050"/>
          <p14:tracePt t="84145" x="7034213" y="2425700"/>
          <p14:tracePt t="89899" x="7027863" y="2425700"/>
          <p14:tracePt t="89912" x="7019925" y="2425700"/>
          <p14:tracePt t="89920" x="7013575" y="2425700"/>
          <p14:tracePt t="89991" x="7013575" y="2417763"/>
          <p14:tracePt t="90003" x="7007225" y="2417763"/>
          <p14:tracePt t="90011" x="6992938" y="2417763"/>
          <p14:tracePt t="90017" x="6980238" y="2417763"/>
          <p14:tracePt t="90025" x="6972300" y="2417763"/>
          <p14:tracePt t="90033" x="6951663" y="2425700"/>
          <p14:tracePt t="90041" x="6938963" y="2438400"/>
          <p14:tracePt t="90049" x="6918325" y="2446338"/>
          <p14:tracePt t="90056" x="6897688" y="2466975"/>
          <p14:tracePt t="90065" x="6856413" y="2487613"/>
          <p14:tracePt t="90070" x="6788150" y="2527300"/>
          <p14:tracePt t="90078" x="6711950" y="2547938"/>
          <p14:tracePt t="90087" x="6610350" y="2609850"/>
          <p14:tracePt t="90095" x="6513513" y="2665413"/>
          <p14:tracePt t="90103" x="6315075" y="2768600"/>
          <p14:tracePt t="90113" x="5986463" y="2938463"/>
          <p14:tracePt t="90119" x="5595938" y="3124200"/>
          <p14:tracePt t="90125" x="5253038" y="3254375"/>
          <p14:tracePt t="90133" x="4972050" y="3370263"/>
          <p14:tracePt t="90141" x="4672013" y="3473450"/>
          <p14:tracePt t="90149" x="4486275" y="3521075"/>
          <p14:tracePt t="90157" x="4370388" y="3549650"/>
          <p14:tracePt t="90165" x="4260850" y="3576638"/>
          <p14:tracePt t="90173" x="4164013" y="3589338"/>
          <p14:tracePt t="90179" x="4089400" y="3589338"/>
          <p14:tracePt t="90187" x="4033838" y="3589338"/>
          <p14:tracePt t="90196" x="4006850" y="3582988"/>
          <p14:tracePt t="90203" x="3986213" y="3576638"/>
          <p14:tracePt t="90212" x="3965575" y="3556000"/>
          <p14:tracePt t="90219" x="3944938" y="3549650"/>
          <p14:tracePt t="90225" x="3924300" y="3529013"/>
          <p14:tracePt t="90233" x="3911600" y="3521075"/>
          <p14:tracePt t="90241" x="3890963" y="3500438"/>
          <p14:tracePt t="90249" x="3870325" y="3479800"/>
          <p14:tracePt t="90257" x="3835400" y="3459163"/>
          <p14:tracePt t="90265" x="3794125" y="3446463"/>
          <p14:tracePt t="90273" x="3752850" y="3425825"/>
          <p14:tracePt t="90279" x="3705225" y="3405188"/>
          <p14:tracePt t="90287" x="3678238" y="3390900"/>
          <p14:tracePt t="90295" x="3657600" y="3384550"/>
          <p14:tracePt t="90303" x="3636963" y="3384550"/>
          <p14:tracePt t="90313" x="3622675" y="3384550"/>
          <p14:tracePt t="90319" x="3616325" y="3384550"/>
          <p14:tracePt t="90328" x="3595688" y="3384550"/>
          <p14:tracePt t="90333" x="3582988" y="3384550"/>
          <p14:tracePt t="90341" x="3562350" y="3384550"/>
          <p14:tracePt t="90349" x="3548063" y="3384550"/>
          <p14:tracePt t="90357" x="3513138" y="3384550"/>
          <p14:tracePt t="90365" x="3473450" y="3384550"/>
          <p14:tracePt t="90373" x="3459163" y="3384550"/>
          <p14:tracePt t="90381" x="3438525" y="3384550"/>
          <p14:tracePt t="90387" x="3397250" y="3384550"/>
          <p14:tracePt t="90396" x="3370263" y="3384550"/>
          <p14:tracePt t="90403" x="3335338" y="3384550"/>
          <p14:tracePt t="90411" x="3322638" y="3378200"/>
          <p14:tracePt t="90419" x="3314700" y="3363913"/>
          <p14:tracePt t="90428" x="3302000" y="3363913"/>
          <p14:tracePt t="90673" x="3302000" y="335756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F30FF74-36DD-3220-CCA0-21C9BF4327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742626"/>
            <a:ext cx="4104456" cy="22705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BF4A997-E9D5-BEFC-A00F-8DF2117F5D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2852936"/>
            <a:ext cx="4020583" cy="2232248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45AED5C2-8E56-80C9-B8C3-13FC99E3AA11}"/>
              </a:ext>
            </a:extLst>
          </p:cNvPr>
          <p:cNvGrpSpPr/>
          <p:nvPr/>
        </p:nvGrpSpPr>
        <p:grpSpPr>
          <a:xfrm>
            <a:off x="5693699" y="183250"/>
            <a:ext cx="3270788" cy="1767075"/>
            <a:chOff x="4943904" y="188640"/>
            <a:chExt cx="4020584" cy="2172160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C07E1FB2-3738-8294-1439-FC91E678C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3904" y="188640"/>
              <a:ext cx="4020584" cy="21721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88186BCA-C278-8828-1A87-6E71FDE11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31861" y="188640"/>
              <a:ext cx="532627" cy="526469"/>
            </a:xfrm>
            <a:prstGeom prst="rect">
              <a:avLst/>
            </a:prstGeom>
          </p:spPr>
        </p:pic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50AF963-C48B-8EF7-7B60-08DF653821DC}"/>
              </a:ext>
            </a:extLst>
          </p:cNvPr>
          <p:cNvSpPr txBox="1"/>
          <p:nvPr/>
        </p:nvSpPr>
        <p:spPr>
          <a:xfrm>
            <a:off x="293923" y="2268569"/>
            <a:ext cx="3417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none" dirty="0"/>
              <a:t>First </a:t>
            </a:r>
            <a:r>
              <a:rPr lang="en-US" sz="1600" b="1" u="none"/>
              <a:t>rainfall event (</a:t>
            </a:r>
            <a:r>
              <a:rPr lang="en-US" sz="1600" b="1" u="none" dirty="0"/>
              <a:t>1-3 May 2023)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BD7D9DF-5EBF-BD82-FDB4-2EA487275FC0}"/>
              </a:ext>
            </a:extLst>
          </p:cNvPr>
          <p:cNvSpPr txBox="1"/>
          <p:nvPr/>
        </p:nvSpPr>
        <p:spPr>
          <a:xfrm>
            <a:off x="323528" y="5290175"/>
            <a:ext cx="3969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none" dirty="0"/>
              <a:t>Cumulative rainfall: ≈ 200 mm in 48 hours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F814131-6248-8ADF-F451-02AD7A9DE084}"/>
              </a:ext>
            </a:extLst>
          </p:cNvPr>
          <p:cNvSpPr txBox="1"/>
          <p:nvPr/>
        </p:nvSpPr>
        <p:spPr>
          <a:xfrm>
            <a:off x="357429" y="5608440"/>
            <a:ext cx="3425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none" dirty="0"/>
              <a:t>Return period: more than 100 years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981ED35-7A62-375B-46AC-4EF5D93EAEDE}"/>
              </a:ext>
            </a:extLst>
          </p:cNvPr>
          <p:cNvSpPr txBox="1"/>
          <p:nvPr/>
        </p:nvSpPr>
        <p:spPr>
          <a:xfrm>
            <a:off x="4788024" y="2279602"/>
            <a:ext cx="3938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none" dirty="0"/>
              <a:t>Second rainfall event (16-17 May 2023)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4C55A86-0303-F5EC-A66C-7F72A0CC8CA5}"/>
              </a:ext>
            </a:extLst>
          </p:cNvPr>
          <p:cNvSpPr txBox="1"/>
          <p:nvPr/>
        </p:nvSpPr>
        <p:spPr>
          <a:xfrm>
            <a:off x="4970147" y="5298189"/>
            <a:ext cx="3969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none" dirty="0"/>
              <a:t>Cumulative rainfall: </a:t>
            </a:r>
            <a:r>
              <a:rPr lang="en-US" sz="1600" u="none"/>
              <a:t>≈ 300 </a:t>
            </a:r>
            <a:r>
              <a:rPr lang="en-US" sz="1600" u="none" dirty="0"/>
              <a:t>mm in 48 hours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A7FBBD7-A3CB-5CD7-B106-1891226B2908}"/>
              </a:ext>
            </a:extLst>
          </p:cNvPr>
          <p:cNvSpPr txBox="1"/>
          <p:nvPr/>
        </p:nvSpPr>
        <p:spPr>
          <a:xfrm>
            <a:off x="5004048" y="5616454"/>
            <a:ext cx="3425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none" dirty="0"/>
              <a:t>Return period: </a:t>
            </a:r>
            <a:r>
              <a:rPr lang="en-US" sz="1600" i="1" u="none" dirty="0"/>
              <a:t>more than 300 years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2DD508C0-0A0B-3F95-4C47-982553E23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308" y="438578"/>
            <a:ext cx="7262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000" u="none">
                <a:latin typeface="+mj-lt"/>
              </a:rPr>
              <a:t>The rainfall events</a:t>
            </a:r>
            <a:endParaRPr lang="en-US" sz="2000" u="non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7199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940B6-61E9-12D6-15A6-9BE1E9658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5C0774D-F185-C714-DD09-7AB86A705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308" y="438578"/>
            <a:ext cx="7262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it-IT" sz="2000" u="none">
                <a:latin typeface="+mj-lt"/>
              </a:rPr>
              <a:t>Data harmonization</a:t>
            </a:r>
            <a:endParaRPr lang="it-IT" sz="2000" u="none" dirty="0">
              <a:latin typeface="+mj-lt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2D30616-E03B-78A0-2877-4383D2D9156D}"/>
              </a:ext>
            </a:extLst>
          </p:cNvPr>
          <p:cNvSpPr txBox="1"/>
          <p:nvPr/>
        </p:nvSpPr>
        <p:spPr>
          <a:xfrm>
            <a:off x="35496" y="1340768"/>
            <a:ext cx="900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u="none"/>
              <a:t>Flowchart showing the process used to standardize the landslide classification</a:t>
            </a:r>
            <a:endParaRPr lang="it-IT" sz="1600" u="none" dirty="0"/>
          </a:p>
        </p:txBody>
      </p:sp>
      <p:pic>
        <p:nvPicPr>
          <p:cNvPr id="3" name="Immagine 2" descr="Immagine che contiene testo, schermata, Carattere, software&#10;&#10;Descrizione generata automaticamente">
            <a:extLst>
              <a:ext uri="{FF2B5EF4-FFF2-40B4-BE49-F238E27FC236}">
                <a16:creationId xmlns:a16="http://schemas.microsoft.com/office/drawing/2014/main" id="{4A6937D7-4D71-1E14-4D64-206FF32B1E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158" y="1844824"/>
            <a:ext cx="6120130" cy="4265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354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99"/>
    </mc:Choice>
    <mc:Fallback xmlns="">
      <p:transition spd="slow" advTm="90799"/>
    </mc:Fallback>
  </mc:AlternateContent>
  <p:extLst>
    <p:ext uri="{3A86A75C-4F4B-4683-9AE1-C65F6400EC91}">
      <p14:laserTraceLst xmlns:p14="http://schemas.microsoft.com/office/powerpoint/2010/main">
        <p14:tracePtLst>
          <p14:tracePt t="1597" x="2643188" y="1316038"/>
          <p14:tracePt t="1609" x="2651125" y="1316038"/>
          <p14:tracePt t="1617" x="2713038" y="1336675"/>
          <p14:tracePt t="1625" x="2794000" y="1363663"/>
          <p14:tracePt t="1633" x="2835275" y="1384300"/>
          <p14:tracePt t="1640" x="2855913" y="1404938"/>
          <p14:tracePt t="1647" x="2863850" y="1425575"/>
          <p14:tracePt t="1656" x="2876550" y="1431925"/>
          <p14:tracePt t="1663" x="2882900" y="1446213"/>
          <p14:tracePt t="1672" x="2890838" y="1466850"/>
          <p14:tracePt t="1679" x="2903538" y="1487488"/>
          <p14:tracePt t="1687" x="2917825" y="1506538"/>
          <p14:tracePt t="1695" x="2932113" y="1520825"/>
          <p14:tracePt t="1701" x="2938463" y="1541463"/>
          <p14:tracePt t="1710" x="2952750" y="1562100"/>
          <p14:tracePt t="1725" x="2959100" y="1568450"/>
          <p14:tracePt t="1741" x="2959100" y="1576388"/>
          <p14:tracePt t="8001" x="2959100" y="1582738"/>
          <p14:tracePt t="8013" x="2944813" y="1589088"/>
          <p14:tracePt t="8021" x="2938463" y="1597025"/>
          <p14:tracePt t="8029" x="2924175" y="1609725"/>
          <p14:tracePt t="8036" x="2917825" y="1617663"/>
          <p14:tracePt t="8043" x="2903538" y="1624013"/>
          <p14:tracePt t="8051" x="2897188" y="1630363"/>
          <p14:tracePt t="8059" x="2890838" y="1630363"/>
          <p14:tracePt t="8067" x="2882900" y="1636713"/>
          <p14:tracePt t="8101" x="2876550" y="1644650"/>
          <p14:tracePt t="8129" x="2876550" y="1657350"/>
          <p14:tracePt t="8413" x="2870200" y="1657350"/>
          <p14:tracePt t="8440" x="2870200" y="1665288"/>
          <p14:tracePt t="8452" x="2863850" y="1665288"/>
          <p14:tracePt t="8460" x="2863850" y="1671638"/>
          <p14:tracePt t="8466" x="2855913" y="1677988"/>
          <p14:tracePt t="8475" x="2855913" y="1685925"/>
          <p14:tracePt t="8482" x="2843213" y="1706563"/>
          <p14:tracePt t="8490" x="2835275" y="1712913"/>
          <p14:tracePt t="8498" x="2835275" y="1719263"/>
          <p14:tracePt t="8511" x="2835275" y="1727200"/>
          <p14:tracePt t="8591" x="2828925" y="1727200"/>
          <p14:tracePt t="8599" x="2828925" y="1719263"/>
          <p14:tracePt t="8607" x="2822575" y="1712913"/>
          <p14:tracePt t="8615" x="2822575" y="1692275"/>
          <p14:tracePt t="8621" x="2822575" y="1685925"/>
          <p14:tracePt t="8629" x="2822575" y="1671638"/>
          <p14:tracePt t="8638" x="2822575" y="1665288"/>
          <p14:tracePt t="8645" x="2822575" y="1644650"/>
          <p14:tracePt t="8655" x="2822575" y="1636713"/>
          <p14:tracePt t="8665" x="2822575" y="1630363"/>
          <p14:tracePt t="8673" x="2822575" y="1624013"/>
          <p14:tracePt t="8688" x="2822575" y="1617663"/>
          <p14:tracePt t="8695" x="2822575" y="1603375"/>
          <p14:tracePt t="8711" x="2822575" y="1597025"/>
          <p14:tracePt t="8721" x="2814638" y="1589088"/>
          <p14:tracePt t="8727" x="2814638" y="1582738"/>
          <p14:tracePt t="8733" x="2808288" y="1576388"/>
          <p14:tracePt t="8741" x="2794000" y="1568450"/>
          <p14:tracePt t="8749" x="2787650" y="1568450"/>
          <p14:tracePt t="8765" x="2781300" y="1562100"/>
          <p14:tracePt t="8779" x="2773363" y="1562100"/>
          <p14:tracePt t="8788" x="2767013" y="1562100"/>
          <p14:tracePt t="8795" x="2760663" y="1562100"/>
          <p14:tracePt t="8804" x="2752725" y="1562100"/>
          <p14:tracePt t="8811" x="2740025" y="1562100"/>
          <p14:tracePt t="8857" x="2733675" y="1562100"/>
          <p14:tracePt t="8907" x="2725738" y="1562100"/>
          <p14:tracePt t="8923" x="2719388" y="1562100"/>
          <p14:tracePt t="8938" x="2713038" y="1562100"/>
          <p14:tracePt t="8942" x="2705100" y="1562100"/>
          <p14:tracePt t="8949" x="2698750" y="1562100"/>
          <p14:tracePt t="8957" x="2678113" y="1562100"/>
          <p14:tracePt t="8965" x="2678113" y="1568450"/>
          <p14:tracePt t="8973" x="2671763" y="1568450"/>
          <p14:tracePt t="9003" x="2663825" y="1568450"/>
          <p14:tracePt t="9011" x="2663825" y="1576388"/>
          <p14:tracePt t="9021" x="2657475" y="1576388"/>
          <p14:tracePt t="9038" x="2651125" y="1582738"/>
          <p14:tracePt t="9049" x="2643188" y="1582738"/>
          <p14:tracePt t="9057" x="2643188" y="1589088"/>
          <p14:tracePt t="9073" x="2630488" y="1597025"/>
          <p14:tracePt t="9085" x="2622550" y="1597025"/>
          <p14:tracePt t="9093" x="2622550" y="1609725"/>
          <p14:tracePt t="9099" x="2616200" y="1617663"/>
          <p14:tracePt t="9115" x="2616200" y="1624013"/>
          <p14:tracePt t="9123" x="2609850" y="1630363"/>
          <p14:tracePt t="9131" x="2609850" y="1636713"/>
          <p14:tracePt t="9143" x="2609850" y="1644650"/>
          <p14:tracePt t="9152" x="2603500" y="1651000"/>
          <p14:tracePt t="9157" x="2603500" y="1665288"/>
          <p14:tracePt t="9385" x="2595563" y="1657350"/>
          <p14:tracePt t="9463" x="2589213" y="1657350"/>
          <p14:tracePt t="9575" x="2574925" y="1665288"/>
          <p14:tracePt t="9581" x="2568575" y="1677988"/>
          <p14:tracePt t="9589" x="2547938" y="1698625"/>
          <p14:tracePt t="9597" x="2541588" y="1719263"/>
          <p14:tracePt t="9605" x="2533650" y="1727200"/>
          <p14:tracePt t="9613" x="2527300" y="1739900"/>
          <p14:tracePt t="9621" x="2527300" y="1746250"/>
          <p14:tracePt t="9629" x="2527300" y="1760538"/>
          <p14:tracePt t="9637" x="2527300" y="1766888"/>
          <p14:tracePt t="9643" x="2527300" y="1774825"/>
          <p14:tracePt t="9656" x="2527300" y="1781175"/>
          <p14:tracePt t="9671" x="2527300" y="1787525"/>
          <p14:tracePt t="9690" x="2527300" y="1795463"/>
          <p14:tracePt t="9706" x="2527300" y="1816100"/>
          <p14:tracePt t="9713" x="2541588" y="1822450"/>
          <p14:tracePt t="9722" x="2554288" y="1828800"/>
          <p14:tracePt t="9729" x="2562225" y="1849438"/>
          <p14:tracePt t="9737" x="2582863" y="1863725"/>
          <p14:tracePt t="9743" x="2589213" y="1884363"/>
          <p14:tracePt t="9752" x="2609850" y="1905000"/>
          <p14:tracePt t="9759" x="2630488" y="1925638"/>
          <p14:tracePt t="9767" x="2651125" y="1946275"/>
          <p14:tracePt t="9775" x="2663825" y="1966913"/>
          <p14:tracePt t="9781" x="2684463" y="1979613"/>
          <p14:tracePt t="9790" x="2705100" y="2000250"/>
          <p14:tracePt t="9797" x="2725738" y="2020888"/>
          <p14:tracePt t="9806" x="2725738" y="2027238"/>
          <p14:tracePt t="9813" x="2733675" y="2047875"/>
          <p14:tracePt t="9825" x="2733675" y="2055813"/>
          <p14:tracePt t="9851" x="2733675" y="2062163"/>
          <p14:tracePt t="9937" x="2733675" y="2055813"/>
          <p14:tracePt t="9943" x="2725738" y="2041525"/>
          <p14:tracePt t="9955" x="2705100" y="2027238"/>
          <p14:tracePt t="9960" x="2692400" y="2014538"/>
          <p14:tracePt t="9967" x="2671763" y="2006600"/>
          <p14:tracePt t="9975" x="2651125" y="2000250"/>
          <p14:tracePt t="9983" x="2630488" y="1987550"/>
          <p14:tracePt t="9991" x="2616200" y="1987550"/>
          <p14:tracePt t="9997" x="2595563" y="1987550"/>
          <p14:tracePt t="10006" x="2574925" y="1979613"/>
          <p14:tracePt t="10013" x="2568575" y="1979613"/>
          <p14:tracePt t="10022" x="2562225" y="1979613"/>
          <p14:tracePt t="10029" x="2547938" y="1979613"/>
          <p14:tracePt t="10037" x="2527300" y="1979613"/>
          <p14:tracePt t="10045" x="2520950" y="1979613"/>
          <p14:tracePt t="10051" x="2513013" y="1979613"/>
          <p14:tracePt t="10058" x="2500313" y="1979613"/>
          <p14:tracePt t="10066" x="2486025" y="1987550"/>
          <p14:tracePt t="10075" x="2473325" y="2000250"/>
          <p14:tracePt t="10083" x="2452688" y="2006600"/>
          <p14:tracePt t="10091" x="2432050" y="2014538"/>
          <p14:tracePt t="10099" x="2424113" y="2020888"/>
          <p14:tracePt t="10105" x="2417763" y="2035175"/>
          <p14:tracePt t="10113" x="2411413" y="2035175"/>
          <p14:tracePt t="10121" x="2411413" y="2041525"/>
          <p14:tracePt t="10129" x="2403475" y="2041525"/>
          <p14:tracePt t="10138" x="2397125" y="2047875"/>
          <p14:tracePt t="10146" x="2397125" y="2055813"/>
          <p14:tracePt t="10175" x="2390775" y="2062163"/>
          <p14:tracePt t="10183" x="2376488" y="2068513"/>
          <p14:tracePt t="10191" x="2376488" y="2089150"/>
          <p14:tracePt t="10199" x="2370138" y="2103438"/>
          <p14:tracePt t="10206" x="2363788" y="2124075"/>
          <p14:tracePt t="10213" x="2343150" y="2144713"/>
          <p14:tracePt t="10221" x="2335213" y="2165350"/>
          <p14:tracePt t="10229" x="2322513" y="2178050"/>
          <p14:tracePt t="10237" x="2314575" y="2192338"/>
          <p14:tracePt t="10246" x="2308225" y="2198688"/>
          <p14:tracePt t="10253" x="2308225" y="2206625"/>
          <p14:tracePt t="10259" x="2308225" y="2212975"/>
          <p14:tracePt t="10267" x="2301875" y="2219325"/>
          <p14:tracePt t="10311" x="2293938" y="2219325"/>
          <p14:tracePt t="10337" x="2293938" y="2227263"/>
          <p14:tracePt t="10349" x="2293938" y="2233613"/>
          <p14:tracePt t="10367" x="2301875" y="2233613"/>
          <p14:tracePt t="10375" x="2301875" y="2247900"/>
          <p14:tracePt t="10437" x="2308225" y="2239963"/>
          <p14:tracePt t="10445" x="2308225" y="2233613"/>
          <p14:tracePt t="10453" x="2308225" y="2227263"/>
          <p14:tracePt t="10461" x="2308225" y="2219325"/>
          <p14:tracePt t="10584" x="2308225" y="2212975"/>
          <p14:tracePt t="10731" x="2308225" y="2219325"/>
          <p14:tracePt t="10781" x="2308225" y="2227263"/>
          <p14:tracePt t="11452" x="2314575" y="2227263"/>
          <p14:tracePt t="11529" x="2322513" y="2227263"/>
          <p14:tracePt t="11591" x="2328863" y="2227263"/>
          <p14:tracePt t="11692" x="2328863" y="2233613"/>
          <p14:tracePt t="11791" x="2343150" y="2233613"/>
          <p14:tracePt t="11875" x="2343150" y="2247900"/>
          <p14:tracePt t="11883" x="2335213" y="2247900"/>
          <p14:tracePt t="12057" x="2328863" y="2239963"/>
          <p14:tracePt t="12069" x="2328863" y="2233613"/>
          <p14:tracePt t="12075" x="2328863" y="2227263"/>
          <p14:tracePt t="12084" x="2322513" y="2219325"/>
          <p14:tracePt t="12091" x="2322513" y="2212975"/>
          <p14:tracePt t="12104" x="2322513" y="2206625"/>
          <p14:tracePt t="12111" x="2322513" y="2198688"/>
          <p14:tracePt t="12137" x="2314575" y="2198688"/>
          <p14:tracePt t="12274" x="2308225" y="2198688"/>
          <p14:tracePt t="12287" x="2308225" y="2212975"/>
          <p14:tracePt t="12295" x="2301875" y="2212975"/>
          <p14:tracePt t="12303" x="2301875" y="2219325"/>
          <p14:tracePt t="12315" x="2301875" y="2227263"/>
          <p14:tracePt t="12331" x="2301875" y="2239963"/>
          <p14:tracePt t="12337" x="2293938" y="2247900"/>
          <p14:tracePt t="12345" x="2293938" y="2254250"/>
          <p14:tracePt t="12353" x="2281238" y="2260600"/>
          <p14:tracePt t="12361" x="2273300" y="2266950"/>
          <p14:tracePt t="12370" x="2266950" y="2266950"/>
          <p14:tracePt t="12377" x="2260600" y="2266950"/>
          <p14:tracePt t="12386" x="2254250" y="2274888"/>
          <p14:tracePt t="12391" x="2246313" y="2274888"/>
          <p14:tracePt t="12407" x="2239963" y="2274888"/>
          <p14:tracePt t="12415" x="2233613" y="2281238"/>
          <p14:tracePt t="12423" x="2219325" y="2281238"/>
          <p14:tracePt t="12431" x="2205038" y="2281238"/>
          <p14:tracePt t="12439" x="2184400" y="2295525"/>
          <p14:tracePt t="12445" x="2171700" y="2295525"/>
          <p14:tracePt t="12454" x="2136775" y="2301875"/>
          <p14:tracePt t="12461" x="2124075" y="2301875"/>
          <p14:tracePt t="12470" x="2089150" y="2316163"/>
          <p14:tracePt t="12477" x="2047875" y="2316163"/>
          <p14:tracePt t="12486" x="2033588" y="2316163"/>
          <p14:tracePt t="12494" x="2012950" y="2316163"/>
          <p14:tracePt t="12499" x="2000250" y="2316163"/>
          <p14:tracePt t="12507" x="1979613" y="2308225"/>
          <p14:tracePt t="12516" x="1958975" y="2301875"/>
          <p14:tracePt t="12523" x="1952625" y="2301875"/>
          <p14:tracePt t="12531" x="1952625" y="2295525"/>
          <p14:tracePt t="12539" x="1944688" y="2287588"/>
          <p14:tracePt t="12557" x="1938338" y="2281238"/>
          <p14:tracePt t="12643" x="1931988" y="2266950"/>
          <p14:tracePt t="12657" x="1911350" y="2254250"/>
          <p14:tracePt t="12665" x="1903413" y="2247900"/>
          <p14:tracePt t="12677" x="1897063" y="2239963"/>
          <p14:tracePt t="12759" x="1903413" y="2239963"/>
          <p14:tracePt t="12765" x="1911350" y="2247900"/>
          <p14:tracePt t="12774" x="1931988" y="2254250"/>
          <p14:tracePt t="12781" x="1944688" y="2260600"/>
          <p14:tracePt t="12790" x="1958975" y="2274888"/>
          <p14:tracePt t="12797" x="1973263" y="2274888"/>
          <p14:tracePt t="12806" x="1993900" y="2281238"/>
          <p14:tracePt t="12813" x="2006600" y="2287588"/>
          <p14:tracePt t="12820" x="2027238" y="2301875"/>
          <p14:tracePt t="12827" x="2047875" y="2301875"/>
          <p14:tracePt t="12836" x="2062163" y="2308225"/>
          <p14:tracePt t="12843" x="2074863" y="2308225"/>
          <p14:tracePt t="12853" x="2089150" y="2328863"/>
          <p14:tracePt t="12859" x="2109788" y="2336800"/>
          <p14:tracePt t="12869" x="2130425" y="2343150"/>
          <p14:tracePt t="12873" x="2136775" y="2343150"/>
          <p14:tracePt t="12882" x="2151063" y="2357438"/>
          <p14:tracePt t="12891" x="2157413" y="2363788"/>
          <p14:tracePt t="12897" x="2178050" y="2370138"/>
          <p14:tracePt t="12906" x="2198688" y="2378075"/>
          <p14:tracePt t="12913" x="2212975" y="2378075"/>
          <p14:tracePt t="12920" x="2233613" y="2390775"/>
          <p14:tracePt t="12927" x="2254250" y="2397125"/>
          <p14:tracePt t="12936" x="2260600" y="2397125"/>
          <p14:tracePt t="12943" x="2266950" y="2405063"/>
          <p14:tracePt t="12956" x="2273300" y="2405063"/>
          <p14:tracePt t="12959" x="2281238" y="2411413"/>
          <p14:tracePt t="12968" x="2287588" y="2417763"/>
          <p14:tracePt t="12974" x="2308225" y="2432050"/>
          <p14:tracePt t="12981" x="2314575" y="2438400"/>
          <p14:tracePt t="12991" x="2335213" y="2452688"/>
          <p14:tracePt t="12997" x="2343150" y="2466975"/>
          <p14:tracePt t="13006" x="2349500" y="2473325"/>
          <p14:tracePt t="13013" x="2355850" y="2473325"/>
          <p14:tracePt t="13022" x="2376488" y="2479675"/>
          <p14:tracePt t="13027" x="2390775" y="2487613"/>
          <p14:tracePt t="13036" x="2397125" y="2493963"/>
          <p14:tracePt t="13043" x="2417763" y="2508250"/>
          <p14:tracePt t="13053" x="2424113" y="2514600"/>
          <p14:tracePt t="13059" x="2444750" y="2520950"/>
          <p14:tracePt t="13068" x="2459038" y="2527300"/>
          <p14:tracePt t="13075" x="2479675" y="2541588"/>
          <p14:tracePt t="13081" x="2500313" y="2547938"/>
          <p14:tracePt t="13090" x="2513013" y="2562225"/>
          <p14:tracePt t="13097" x="2533650" y="2568575"/>
          <p14:tracePt t="13107" x="2554288" y="2576513"/>
          <p14:tracePt t="13113" x="2574925" y="2589213"/>
          <p14:tracePt t="13122" x="2589213" y="2597150"/>
          <p14:tracePt t="13129" x="2603500" y="2597150"/>
          <p14:tracePt t="13136" x="2616200" y="2603500"/>
          <p14:tracePt t="13143" x="2622550" y="2609850"/>
          <p14:tracePt t="13153" x="2643188" y="2624138"/>
          <p14:tracePt t="13159" x="2657475" y="2630488"/>
          <p14:tracePt t="13168" x="2671763" y="2630488"/>
          <p14:tracePt t="13175" x="2678113" y="2651125"/>
          <p14:tracePt t="13182" x="2684463" y="2651125"/>
          <p14:tracePt t="13190" x="2698750" y="2657475"/>
          <p14:tracePt t="13197" x="2713038" y="2665413"/>
          <p14:tracePt t="13207" x="2719388" y="2671763"/>
          <p14:tracePt t="13214" x="2725738" y="2671763"/>
          <p14:tracePt t="13222" x="2740025" y="2671763"/>
          <p14:tracePt t="13229" x="2740025" y="2678113"/>
          <p14:tracePt t="13236" x="2746375" y="2678113"/>
          <p14:tracePt t="13244" x="2767013" y="2686050"/>
          <p14:tracePt t="13255" x="2773363" y="2698750"/>
          <p14:tracePt t="13263" x="2787650" y="2698750"/>
          <p14:tracePt t="13272" x="2801938" y="2706688"/>
          <p14:tracePt t="13279" x="2808288" y="2713038"/>
          <p14:tracePt t="13289" x="2814638" y="2713038"/>
          <p14:tracePt t="13297" x="2822575" y="2719388"/>
          <p14:tracePt t="13307" x="2828925" y="2727325"/>
          <p14:tracePt t="13313" x="2849563" y="2727325"/>
          <p14:tracePt t="13322" x="2863850" y="2740025"/>
          <p14:tracePt t="13329" x="2882900" y="2747963"/>
          <p14:tracePt t="13337" x="2903538" y="2747963"/>
          <p14:tracePt t="13343" x="2917825" y="2754313"/>
          <p14:tracePt t="13353" x="2924175" y="2754313"/>
          <p14:tracePt t="13359" x="2944813" y="2768600"/>
          <p14:tracePt t="13368" x="2952750" y="2768600"/>
          <p14:tracePt t="13375" x="2973388" y="2768600"/>
          <p14:tracePt t="13384" x="2986088" y="2774950"/>
          <p14:tracePt t="13391" x="2992438" y="2774950"/>
          <p14:tracePt t="13397" x="3013075" y="2774950"/>
          <p14:tracePt t="13406" x="3021013" y="2774950"/>
          <p14:tracePt t="13413" x="3021013" y="2781300"/>
          <p14:tracePt t="13421" x="3027363" y="2781300"/>
          <p14:tracePt t="13429" x="3033713" y="2787650"/>
          <p14:tracePt t="13437" x="3041650" y="2787650"/>
          <p14:tracePt t="13445" x="3048000" y="2787650"/>
          <p14:tracePt t="13454" x="3068638" y="2795588"/>
          <p14:tracePt t="13459" x="3074988" y="2808288"/>
          <p14:tracePt t="13470" x="3095625" y="2816225"/>
          <p14:tracePt t="13475" x="3103563" y="2822575"/>
          <p14:tracePt t="13483" x="3116263" y="2828925"/>
          <p14:tracePt t="13491" x="3122613" y="2828925"/>
          <p14:tracePt t="13497" x="3136900" y="2836863"/>
          <p14:tracePt t="13507" x="3151188" y="2849563"/>
          <p14:tracePt t="13513" x="3157538" y="2849563"/>
          <p14:tracePt t="13522" x="3163888" y="2857500"/>
          <p14:tracePt t="13529" x="3171825" y="2863850"/>
          <p14:tracePt t="13537" x="3184525" y="2863850"/>
          <p14:tracePt t="13545" x="3192463" y="2870200"/>
          <p14:tracePt t="13553" x="3198813" y="2870200"/>
          <p14:tracePt t="13560" x="3205163" y="2878138"/>
          <p14:tracePt t="13568" x="3225800" y="2884488"/>
          <p14:tracePt t="13575" x="3232150" y="2898775"/>
          <p14:tracePt t="13583" x="3240088" y="2905125"/>
          <p14:tracePt t="13592" x="3252788" y="2911475"/>
          <p14:tracePt t="13599" x="3273425" y="2917825"/>
          <p14:tracePt t="13607" x="3294063" y="2932113"/>
          <p14:tracePt t="13613" x="3314700" y="2946400"/>
          <p14:tracePt t="13622" x="3328988" y="2959100"/>
          <p14:tracePt t="13629" x="3335338" y="2959100"/>
          <p14:tracePt t="13637" x="3355975" y="2973388"/>
          <p14:tracePt t="13646" x="3376613" y="2987675"/>
          <p14:tracePt t="13653" x="3382963" y="2994025"/>
          <p14:tracePt t="13659" x="3390900" y="2994025"/>
          <p14:tracePt t="13669" x="3397250" y="3000375"/>
          <p14:tracePt t="13675" x="3417888" y="3000375"/>
          <p14:tracePt t="13684" x="3424238" y="3008313"/>
          <p14:tracePt t="13691" x="3438525" y="3014663"/>
          <p14:tracePt t="13700" x="3459163" y="3014663"/>
          <p14:tracePt t="13707" x="3465513" y="3014663"/>
          <p14:tracePt t="13714" x="3479800" y="3028950"/>
          <p14:tracePt t="13722" x="3500438" y="3035300"/>
          <p14:tracePt t="13729" x="3521075" y="3041650"/>
          <p14:tracePt t="13738" x="3527425" y="3041650"/>
          <p14:tracePt t="13745" x="3533775" y="3055938"/>
          <p14:tracePt t="13753" x="3554413" y="3062288"/>
          <p14:tracePt t="13761" x="3562350" y="3062288"/>
          <p14:tracePt t="13769" x="3568700" y="3068638"/>
          <p14:tracePt t="13775" x="3575050" y="3076575"/>
          <p14:tracePt t="13784" x="3582988" y="3076575"/>
          <p14:tracePt t="13791" x="3582988" y="3082925"/>
          <p14:tracePt t="13799" x="3602038" y="3082925"/>
          <p14:tracePt t="13807" x="3609975" y="3089275"/>
          <p14:tracePt t="13815" x="3616325" y="3089275"/>
          <p14:tracePt t="13823" x="3630613" y="3089275"/>
          <p14:tracePt t="13829" x="3643313" y="3103563"/>
          <p14:tracePt t="13837" x="3657600" y="3103563"/>
          <p14:tracePt t="13845" x="3678238" y="3109913"/>
          <p14:tracePt t="13853" x="3692525" y="3109913"/>
          <p14:tracePt t="13861" x="3713163" y="3117850"/>
          <p14:tracePt t="13870" x="3719513" y="3117850"/>
          <p14:tracePt t="13875" x="3740150" y="3130550"/>
          <p14:tracePt t="13883" x="3740150" y="3138488"/>
          <p14:tracePt t="13895" x="3746500" y="3138488"/>
          <p14:tracePt t="13907" x="3752850" y="3144838"/>
          <p14:tracePt t="13915" x="3760788" y="3144838"/>
          <p14:tracePt t="13924" x="3767138" y="3151188"/>
          <p14:tracePt t="13929" x="3773488" y="3151188"/>
          <p14:tracePt t="13939" x="3781425" y="3159125"/>
          <p14:tracePt t="13946" x="3794125" y="3159125"/>
          <p14:tracePt t="13953" x="3802063" y="3165475"/>
          <p14:tracePt t="13961" x="3814763" y="3165475"/>
          <p14:tracePt t="13969" x="3835400" y="3178175"/>
          <p14:tracePt t="13975" x="3841750" y="3178175"/>
          <p14:tracePt t="13984" x="3856038" y="3186113"/>
          <p14:tracePt t="13991" x="3876675" y="3192463"/>
          <p14:tracePt t="13999" x="3897313" y="3192463"/>
          <p14:tracePt t="14007" x="3903663" y="3198813"/>
          <p14:tracePt t="14015" x="3917950" y="3198813"/>
          <p14:tracePt t="14023" x="3938588" y="3198813"/>
          <p14:tracePt t="14029" x="3959225" y="3213100"/>
          <p14:tracePt t="14038" x="3971925" y="3219450"/>
          <p14:tracePt t="14045" x="3992563" y="3227388"/>
          <p14:tracePt t="14053" x="4013200" y="3240088"/>
          <p14:tracePt t="14061" x="4041775" y="3248025"/>
          <p14:tracePt t="14069" x="4062413" y="3248025"/>
          <p14:tracePt t="14077" x="4083050" y="3260725"/>
          <p14:tracePt t="14084" x="4095750" y="3268663"/>
          <p14:tracePt t="14091" x="4116388" y="3268663"/>
          <p14:tracePt t="14099" x="4137025" y="3275013"/>
          <p14:tracePt t="14107" x="4143375" y="3275013"/>
          <p14:tracePt t="14115" x="4157663" y="3275013"/>
          <p14:tracePt t="14123" x="4164013" y="3275013"/>
          <p14:tracePt t="14136" x="4171950" y="3275013"/>
          <p14:tracePt t="14141" x="4171950" y="3281363"/>
          <p14:tracePt t="14154" x="4184650" y="3281363"/>
          <p14:tracePt t="14161" x="4198938" y="3281363"/>
          <p14:tracePt t="14170" x="4219575" y="3295650"/>
          <p14:tracePt t="14177" x="4232275" y="3295650"/>
          <p14:tracePt t="14186" x="4252913" y="3295650"/>
          <p14:tracePt t="14191" x="4281488" y="3302000"/>
          <p14:tracePt t="14199" x="4302125" y="3316288"/>
          <p14:tracePt t="14207" x="4322763" y="3322638"/>
          <p14:tracePt t="14215" x="4335463" y="3328988"/>
          <p14:tracePt t="14223" x="4356100" y="3343275"/>
          <p14:tracePt t="14231" x="4376738" y="3349625"/>
          <p14:tracePt t="14241" x="4397375" y="3363913"/>
          <p14:tracePt t="14245" x="4411663" y="3370263"/>
          <p14:tracePt t="14253" x="4432300" y="3370263"/>
          <p14:tracePt t="14261" x="4445000" y="3370263"/>
          <p14:tracePt t="14270" x="4465638" y="3378200"/>
          <p14:tracePt t="14277" x="4486275" y="3378200"/>
          <p14:tracePt t="14286" x="4500563" y="3378200"/>
          <p14:tracePt t="14291" x="4533900" y="3378200"/>
          <p14:tracePt t="14300" x="4548188" y="3378200"/>
          <p14:tracePt t="14307" x="4568825" y="3378200"/>
          <p14:tracePt t="14316" x="4581525" y="3378200"/>
          <p14:tracePt t="14323" x="4602163" y="3370263"/>
          <p14:tracePt t="14332" x="4622800" y="3370263"/>
          <p14:tracePt t="14339" x="4637088" y="3370263"/>
          <p14:tracePt t="14345" x="4643438" y="3370263"/>
          <p14:tracePt t="14357" x="4657725" y="3370263"/>
          <p14:tracePt t="14370" x="4664075" y="3370263"/>
          <p14:tracePt t="14377" x="4672013" y="3370263"/>
          <p14:tracePt t="14387" x="4678363" y="3370263"/>
          <p14:tracePt t="14393" x="4684713" y="3378200"/>
          <p14:tracePt t="14399" x="4699000" y="3378200"/>
          <p14:tracePt t="14407" x="4719638" y="3378200"/>
          <p14:tracePt t="14416" x="4746625" y="3384550"/>
          <p14:tracePt t="14423" x="4781550" y="3384550"/>
          <p14:tracePt t="14431" x="4821238" y="3384550"/>
          <p14:tracePt t="14440" x="4849813" y="3384550"/>
          <p14:tracePt t="14447" x="4891088" y="3384550"/>
          <p14:tracePt t="14453" x="4918075" y="3384550"/>
          <p14:tracePt t="14461" x="4938713" y="3384550"/>
          <p14:tracePt t="14469" x="4951413" y="3384550"/>
          <p14:tracePt t="14477" x="4972050" y="3384550"/>
          <p14:tracePt t="14487" x="4986338" y="3384550"/>
          <p14:tracePt t="14493" x="5006975" y="3384550"/>
          <p14:tracePt t="14502" x="5013325" y="3384550"/>
          <p14:tracePt t="14507" x="5033963" y="3384550"/>
          <p14:tracePt t="14515" x="5048250" y="3398838"/>
          <p14:tracePt t="14524" x="5068888" y="3398838"/>
          <p14:tracePt t="14531" x="5081588" y="3398838"/>
          <p14:tracePt t="14539" x="5102225" y="3398838"/>
          <p14:tracePt t="14547" x="5122863" y="3398838"/>
          <p14:tracePt t="14555" x="5137150" y="3398838"/>
          <p14:tracePt t="14561" x="5143500" y="3398838"/>
          <p14:tracePt t="14570" x="5151438" y="3398838"/>
          <p14:tracePt t="14577" x="5164138" y="3398838"/>
          <p14:tracePt t="14587" x="5172075" y="3405188"/>
          <p14:tracePt t="14597" x="5178425" y="3405188"/>
          <p14:tracePt t="14605" x="5184775" y="3411538"/>
          <p14:tracePt t="14613" x="5199063" y="3425825"/>
          <p14:tracePt t="14619" x="5219700" y="3425825"/>
          <p14:tracePt t="14627" x="5240338" y="3438525"/>
          <p14:tracePt t="14636" x="5260975" y="3446463"/>
          <p14:tracePt t="14643" x="5273675" y="3446463"/>
          <p14:tracePt t="14652" x="5294313" y="3459163"/>
          <p14:tracePt t="14659" x="5302250" y="3467100"/>
          <p14:tracePt t="14670" x="5314950" y="3467100"/>
          <p14:tracePt t="14673" x="5329238" y="3473450"/>
          <p14:tracePt t="14681" x="5329238" y="3479800"/>
          <p14:tracePt t="14689" x="5341938" y="3479800"/>
          <p14:tracePt t="14702" x="5349875" y="3487738"/>
          <p14:tracePt t="14709" x="5362575" y="3487738"/>
          <p14:tracePt t="14715" x="5383213" y="3494088"/>
          <p14:tracePt t="14723" x="5403850" y="3494088"/>
          <p14:tracePt t="14731" x="5418138" y="3508375"/>
          <p14:tracePt t="14739" x="5438775" y="3508375"/>
          <p14:tracePt t="14747" x="5459413" y="3508375"/>
          <p14:tracePt t="14755" x="5472113" y="3508375"/>
          <p14:tracePt t="14763" x="5492750" y="3508375"/>
          <p14:tracePt t="14772" x="5507038" y="3508375"/>
          <p14:tracePt t="14777" x="5513388" y="3508375"/>
          <p14:tracePt t="14786" x="5527675" y="3514725"/>
          <p14:tracePt t="14793" x="5534025" y="3514725"/>
          <p14:tracePt t="14804" x="5541963" y="3514725"/>
          <p14:tracePt t="14813" x="5548313" y="3521075"/>
          <p14:tracePt t="14822" x="5554663" y="3521075"/>
          <p14:tracePt t="14839" x="5561013" y="3521075"/>
          <p14:tracePt t="14847" x="5568950" y="3529013"/>
          <p14:tracePt t="14855" x="5581650" y="3535363"/>
          <p14:tracePt t="14863" x="5589588" y="3549650"/>
          <p14:tracePt t="14873" x="5595938" y="3556000"/>
          <p14:tracePt t="14879" x="5602288" y="3562350"/>
          <p14:tracePt t="14886" x="5610225" y="3568700"/>
          <p14:tracePt t="14893" x="5616575" y="3582988"/>
          <p14:tracePt t="14903" x="5622925" y="3597275"/>
          <p14:tracePt t="14909" x="5643563" y="3609975"/>
          <p14:tracePt t="14919" x="5651500" y="3617913"/>
          <p14:tracePt t="14925" x="5657850" y="3624263"/>
          <p14:tracePt t="14939" x="5678488" y="3644900"/>
          <p14:tracePt t="14947" x="5684838" y="3651250"/>
          <p14:tracePt t="14959" x="5691188" y="3651250"/>
          <p14:tracePt t="14969" x="5691188" y="3659188"/>
          <p14:tracePt t="14975" x="5699125" y="3659188"/>
          <p14:tracePt t="14983" x="5719763" y="3659188"/>
          <p14:tracePt t="14989" x="5726113" y="3665538"/>
          <p14:tracePt t="14997" x="5726113" y="3671888"/>
          <p14:tracePt t="15005" x="5732463" y="3679825"/>
          <p14:tracePt t="15013" x="5746750" y="3679825"/>
          <p14:tracePt t="15022" x="5746750" y="3692525"/>
          <p14:tracePt t="15029" x="5753100" y="3698875"/>
          <p14:tracePt t="15038" x="5767388" y="3706813"/>
          <p14:tracePt t="15043" x="5773738" y="3713163"/>
          <p14:tracePt t="15052" x="5781675" y="3713163"/>
          <p14:tracePt t="15059" x="5794375" y="3719513"/>
          <p14:tracePt t="15069" x="5808663" y="3727450"/>
          <p14:tracePt t="15076" x="5815013" y="3740150"/>
          <p14:tracePt t="15085" x="5821363" y="3740150"/>
          <p14:tracePt t="15091" x="5829300" y="3748088"/>
          <p14:tracePt t="15097" x="5829300" y="3754438"/>
          <p14:tracePt t="15106" x="5842000" y="3760788"/>
          <p14:tracePt t="15119" x="5856288" y="3768725"/>
          <p14:tracePt t="15125" x="5862638" y="3768725"/>
          <p14:tracePt t="15134" x="5870575" y="3775075"/>
          <p14:tracePt t="15141" x="5876925" y="3775075"/>
          <p14:tracePt t="15147" x="5883275" y="3789363"/>
          <p14:tracePt t="15159" x="5891213" y="3789363"/>
          <p14:tracePt t="15169" x="5897563" y="3795713"/>
          <p14:tracePt t="15175" x="5911850" y="3795713"/>
          <p14:tracePt t="15184" x="5918200" y="3802063"/>
          <p14:tracePt t="15196" x="5924550" y="3802063"/>
          <p14:tracePt t="15202" x="5924550" y="3810000"/>
          <p14:tracePt t="15209" x="5930900" y="3810000"/>
          <p14:tracePt t="15220" x="5938838" y="3810000"/>
          <p14:tracePt t="15229" x="5945188" y="3816350"/>
          <p14:tracePt t="15238" x="5951538" y="3816350"/>
          <p14:tracePt t="15245" x="5965825" y="3816350"/>
          <p14:tracePt t="15254" x="5972175" y="3822700"/>
          <p14:tracePt t="15260" x="5980113" y="3822700"/>
          <p14:tracePt t="15269" x="5980113" y="3829050"/>
          <p14:tracePt t="15441" x="5972175" y="3829050"/>
          <p14:tracePt t="15566" x="5972175" y="3822700"/>
          <p14:tracePt t="16476" x="5959475" y="3822700"/>
          <p14:tracePt t="16489" x="5951538" y="3822700"/>
          <p14:tracePt t="17133" x="5945188" y="3822700"/>
          <p14:tracePt t="17581" x="5951538" y="3822700"/>
          <p14:tracePt t="17589" x="5972175" y="3822700"/>
          <p14:tracePt t="17597" x="5980113" y="3822700"/>
          <p14:tracePt t="17603" x="5986463" y="3829050"/>
          <p14:tracePt t="17611" x="6000750" y="3829050"/>
          <p14:tracePt t="17620" x="6013450" y="3829050"/>
          <p14:tracePt t="17627" x="6027738" y="3843338"/>
          <p14:tracePt t="17635" x="6034088" y="3843338"/>
          <p14:tracePt t="17643" x="6054725" y="3849688"/>
          <p14:tracePt t="17652" x="6061075" y="3857625"/>
          <p14:tracePt t="17657" x="6075363" y="3863975"/>
          <p14:tracePt t="17665" x="6096000" y="3878263"/>
          <p14:tracePt t="17673" x="6116638" y="3878263"/>
          <p14:tracePt t="17681" x="6130925" y="3884613"/>
          <p14:tracePt t="17689" x="6151563" y="3884613"/>
          <p14:tracePt t="17697" x="6157913" y="3884613"/>
          <p14:tracePt t="17705" x="6164263" y="3890963"/>
          <p14:tracePt t="17713" x="6184900" y="3890963"/>
          <p14:tracePt t="17720" x="6191250" y="3890963"/>
          <p14:tracePt t="17727" x="6199188" y="3890963"/>
          <p14:tracePt t="17735" x="6205538" y="3890963"/>
          <p14:tracePt t="17743" x="6211888" y="3890963"/>
          <p14:tracePt t="17752" x="6219825" y="3884613"/>
          <p14:tracePt t="17759" x="6232525" y="3878263"/>
          <p14:tracePt t="17766" x="6246813" y="3878263"/>
          <p14:tracePt t="17773" x="6253163" y="3870325"/>
          <p14:tracePt t="17781" x="6273800" y="3857625"/>
          <p14:tracePt t="17789" x="6280150" y="3849688"/>
          <p14:tracePt t="17797" x="6288088" y="3849688"/>
          <p14:tracePt t="17805" x="6288088" y="3843338"/>
          <p14:tracePt t="17851" x="6288088" y="3836988"/>
          <p14:tracePt t="17863" x="6288088" y="3829050"/>
          <p14:tracePt t="17871" x="6288088" y="3822700"/>
          <p14:tracePt t="17877" x="6288088" y="3802063"/>
          <p14:tracePt t="17886" x="6273800" y="3781425"/>
          <p14:tracePt t="17893" x="6267450" y="3775075"/>
          <p14:tracePt t="17902" x="6253163" y="3760788"/>
          <p14:tracePt t="17909" x="6240463" y="3740150"/>
          <p14:tracePt t="17918" x="6219825" y="3719513"/>
          <p14:tracePt t="17923" x="6211888" y="3698875"/>
          <p14:tracePt t="17932" x="6191250" y="3686175"/>
          <p14:tracePt t="17939" x="6170613" y="3665538"/>
          <p14:tracePt t="17947" x="6151563" y="3644900"/>
          <p14:tracePt t="17971" x="6048375" y="3576638"/>
          <p14:tracePt t="17977" x="5986463" y="3556000"/>
          <p14:tracePt t="17985" x="5911850" y="3556000"/>
          <p14:tracePt t="17993" x="5829300" y="3541713"/>
          <p14:tracePt t="18002" x="5773738" y="3541713"/>
          <p14:tracePt t="18009" x="5719763" y="3541713"/>
          <p14:tracePt t="18018" x="5643563" y="3549650"/>
          <p14:tracePt t="18023" x="5602288" y="3556000"/>
          <p14:tracePt t="18031" x="5581650" y="3568700"/>
          <p14:tracePt t="18039" x="5561013" y="3568700"/>
          <p14:tracePt t="18047" x="5554663" y="3576638"/>
          <p14:tracePt t="18055" x="5541963" y="3582988"/>
          <p14:tracePt t="18063" x="5527675" y="3603625"/>
          <p14:tracePt t="18071" x="5527675" y="3609975"/>
          <p14:tracePt t="18079" x="5527675" y="3617913"/>
          <p14:tracePt t="18085" x="5527675" y="3638550"/>
          <p14:tracePt t="18093" x="5527675" y="3651250"/>
          <p14:tracePt t="18101" x="5527675" y="3671888"/>
          <p14:tracePt t="18109" x="5534025" y="3686175"/>
          <p14:tracePt t="18118" x="5554663" y="3706813"/>
          <p14:tracePt t="18125" x="5561013" y="3713163"/>
          <p14:tracePt t="18135" x="5575300" y="3727450"/>
          <p14:tracePt t="18139" x="5595938" y="3727450"/>
          <p14:tracePt t="18147" x="5602288" y="3733800"/>
          <p14:tracePt t="18155" x="5610225" y="3733800"/>
          <p14:tracePt t="18163" x="5616575" y="3733800"/>
          <p14:tracePt t="18202" x="5616575" y="3727450"/>
          <p14:tracePt t="18210" x="5610225" y="3713163"/>
          <p14:tracePt t="18217" x="5589588" y="3706813"/>
          <p14:tracePt t="18225" x="5568950" y="3686175"/>
          <p14:tracePt t="18236" x="5548313" y="3679825"/>
          <p14:tracePt t="18239" x="5534025" y="3665538"/>
          <p14:tracePt t="18247" x="5513388" y="3665538"/>
          <p14:tracePt t="18255" x="5507038" y="3665538"/>
          <p14:tracePt t="18263" x="5500688" y="3665538"/>
          <p14:tracePt t="18271" x="5492750" y="3665538"/>
          <p14:tracePt t="18463" x="5492750" y="3659188"/>
          <p14:tracePt t="18479" x="5500688" y="3651250"/>
          <p14:tracePt t="18491" x="5507038" y="3651250"/>
          <p14:tracePt t="18513" x="5513388" y="3651250"/>
          <p14:tracePt t="18521" x="5521325" y="3651250"/>
          <p14:tracePt t="18529" x="5527675" y="3651250"/>
          <p14:tracePt t="18541" x="5541963" y="3651250"/>
          <p14:tracePt t="18861" x="5548313" y="3651250"/>
          <p14:tracePt t="18873" x="5554663" y="3651250"/>
          <p14:tracePt t="18882" x="5561013" y="3651250"/>
          <p14:tracePt t="18888" x="5575300" y="3651250"/>
          <p14:tracePt t="18895" x="5589588" y="3651250"/>
          <p14:tracePt t="18904" x="5595938" y="3651250"/>
          <p14:tracePt t="18911" x="5602288" y="3651250"/>
          <p14:tracePt t="18919" x="5616575" y="3651250"/>
          <p14:tracePt t="18927" x="5622925" y="3651250"/>
          <p14:tracePt t="18937" x="5637213" y="3651250"/>
          <p14:tracePt t="19000" x="5643563" y="3659188"/>
          <p14:tracePt t="19019" x="5651500" y="3659188"/>
          <p14:tracePt t="20137" x="5657850" y="3659188"/>
          <p14:tracePt t="20145" x="5664200" y="3659188"/>
          <p14:tracePt t="21825" x="5657850" y="3651250"/>
          <p14:tracePt t="21841" x="5657850" y="3644900"/>
          <p14:tracePt t="21849" x="5651500" y="3644900"/>
          <p14:tracePt t="21861" x="5643563" y="3644900"/>
          <p14:tracePt t="21869" x="5643563" y="3638550"/>
          <p14:tracePt t="21879" x="5630863" y="3638550"/>
          <p14:tracePt t="21887" x="5630863" y="3630613"/>
          <p14:tracePt t="21895" x="5622925" y="3630613"/>
          <p14:tracePt t="21904" x="5622925" y="3624263"/>
          <p14:tracePt t="21911" x="5616575" y="3609975"/>
          <p14:tracePt t="21919" x="5610225" y="3609975"/>
          <p14:tracePt t="21925" x="5602288" y="3603625"/>
          <p14:tracePt t="21951" x="5589588" y="3597275"/>
          <p14:tracePt t="21961" x="5575300" y="3597275"/>
          <p14:tracePt t="21969" x="5568950" y="3589338"/>
          <p14:tracePt t="21977" x="5554663" y="3589338"/>
          <p14:tracePt t="21984" x="5534025" y="3589338"/>
          <p14:tracePt t="21991" x="5521325" y="3589338"/>
          <p14:tracePt t="21999" x="5500688" y="3589338"/>
          <p14:tracePt t="22007" x="5486400" y="3589338"/>
          <p14:tracePt t="22017" x="5465763" y="3589338"/>
          <p14:tracePt t="22023" x="5451475" y="3589338"/>
          <p14:tracePt t="22029" x="5438775" y="3589338"/>
          <p14:tracePt t="22037" x="5430838" y="3589338"/>
          <p14:tracePt t="22045" x="5424488" y="3589338"/>
          <p14:tracePt t="22053" x="5418138" y="3589338"/>
          <p14:tracePt t="22061" x="5418138" y="3582988"/>
          <p14:tracePt t="22070" x="5411788" y="3582988"/>
          <p14:tracePt t="22095" x="5403850" y="3582988"/>
          <p14:tracePt t="22123" x="5397500" y="3582988"/>
          <p14:tracePt t="22132" x="5383213" y="3582988"/>
          <p14:tracePt t="22137" x="5376863" y="3582988"/>
          <p14:tracePt t="22145" x="5362575" y="3582988"/>
          <p14:tracePt t="22157" x="5356225" y="3582988"/>
          <p14:tracePt t="22169" x="5349875" y="3582988"/>
          <p14:tracePt t="22187" x="5341938" y="3582988"/>
          <p14:tracePt t="22349" x="5341938" y="3576638"/>
          <p14:tracePt t="22411" x="5329238" y="3568700"/>
          <p14:tracePt t="22563" x="5321300" y="3568700"/>
          <p14:tracePt t="22763" x="5321300" y="3562350"/>
          <p14:tracePt t="23099" x="5335588" y="3549650"/>
          <p14:tracePt t="25289" x="5329238" y="3549650"/>
          <p14:tracePt t="25298" x="5308600" y="3549650"/>
          <p14:tracePt t="25303" x="5273675" y="3556000"/>
          <p14:tracePt t="25311" x="5260975" y="3556000"/>
          <p14:tracePt t="25319" x="5240338" y="3556000"/>
          <p14:tracePt t="25327" x="5219700" y="3556000"/>
          <p14:tracePt t="25335" x="5205413" y="3556000"/>
          <p14:tracePt t="25343" x="5184775" y="3549650"/>
          <p14:tracePt t="25351" x="5172075" y="3549650"/>
          <p14:tracePt t="25357" x="5151438" y="3549650"/>
          <p14:tracePt t="25366" x="5130800" y="3541713"/>
          <p14:tracePt t="25373" x="5116513" y="3541713"/>
          <p14:tracePt t="25383" x="5110163" y="3541713"/>
          <p14:tracePt t="25389" x="5089525" y="3541713"/>
          <p14:tracePt t="25399" x="5081588" y="3535363"/>
          <p14:tracePt t="25403" x="5068888" y="3535363"/>
          <p14:tracePt t="25411" x="5054600" y="3535363"/>
          <p14:tracePt t="25419" x="5041900" y="3535363"/>
          <p14:tracePt t="25427" x="5027613" y="3535363"/>
          <p14:tracePt t="25435" x="4992688" y="3535363"/>
          <p14:tracePt t="25443" x="4951413" y="3521075"/>
          <p14:tracePt t="25451" x="4856163" y="3494088"/>
          <p14:tracePt t="25457" x="4760913" y="3479800"/>
          <p14:tracePt t="25466" x="4672013" y="3473450"/>
          <p14:tracePt t="25473" x="4610100" y="3459163"/>
          <p14:tracePt t="25483" x="4533900" y="3459163"/>
          <p14:tracePt t="25490" x="4471988" y="3446463"/>
          <p14:tracePt t="25498" x="4432300" y="3432175"/>
          <p14:tracePt t="25505" x="4418013" y="3432175"/>
          <p14:tracePt t="25511" x="4397375" y="3425825"/>
          <p14:tracePt t="25519" x="4376738" y="3425825"/>
          <p14:tracePt t="25527" x="4370388" y="3425825"/>
          <p14:tracePt t="25535" x="4362450" y="3425825"/>
          <p14:tracePt t="25543" x="4356100" y="3425825"/>
          <p14:tracePt t="25551" x="4335463" y="3425825"/>
          <p14:tracePt t="25559" x="4329113" y="3425825"/>
          <p14:tracePt t="25566" x="4314825" y="3425825"/>
          <p14:tracePt t="25573" x="4294188" y="3425825"/>
          <p14:tracePt t="25583" x="4281488" y="3425825"/>
          <p14:tracePt t="25589" x="4246563" y="3425825"/>
          <p14:tracePt t="25599" x="4232275" y="3425825"/>
          <p14:tracePt t="25605" x="4205288" y="3425825"/>
          <p14:tracePt t="25613" x="4157663" y="3411538"/>
          <p14:tracePt t="25619" x="4130675" y="3405188"/>
          <p14:tracePt t="25627" x="4083050" y="3384550"/>
          <p14:tracePt t="25635" x="4054475" y="3363913"/>
          <p14:tracePt t="25643" x="4021138" y="3343275"/>
          <p14:tracePt t="25653" x="3992563" y="3328988"/>
          <p14:tracePt t="25659" x="3971925" y="3308350"/>
          <p14:tracePt t="25666" x="3952875" y="3302000"/>
          <p14:tracePt t="25673" x="3938588" y="3295650"/>
          <p14:tracePt t="25682" x="3932238" y="3281363"/>
          <p14:tracePt t="25689" x="3917950" y="3275013"/>
          <p14:tracePt t="25699" x="3911600" y="3275013"/>
          <p14:tracePt t="25705" x="3903663" y="3268663"/>
          <p14:tracePt t="25718" x="3897313" y="3260725"/>
          <p14:tracePt t="25723" x="3890963" y="3260725"/>
          <p14:tracePt t="25732" x="3870325" y="3248025"/>
          <p14:tracePt t="25739" x="3856038" y="3233738"/>
          <p14:tracePt t="25748" x="3835400" y="3227388"/>
          <p14:tracePt t="25755" x="3829050" y="3219450"/>
          <p14:tracePt t="25763" x="3808413" y="3198813"/>
          <p14:tracePt t="25771" x="3787775" y="3192463"/>
          <p14:tracePt t="25777" x="3773488" y="3171825"/>
          <p14:tracePt t="25786" x="3752850" y="3151188"/>
          <p14:tracePt t="25793" x="3732213" y="3130550"/>
          <p14:tracePt t="25802" x="3719513" y="3109913"/>
          <p14:tracePt t="25809" x="3713163" y="3103563"/>
          <p14:tracePt t="25817" x="3705225" y="3097213"/>
          <p14:tracePt t="25825" x="3698875" y="3089275"/>
          <p14:tracePt t="25832" x="3684588" y="3082925"/>
          <p14:tracePt t="25844" x="3671888" y="3076575"/>
          <p14:tracePt t="25852" x="3663950" y="3076575"/>
          <p14:tracePt t="25859" x="3657600" y="3062288"/>
          <p14:tracePt t="25868" x="3651250" y="3055938"/>
          <p14:tracePt t="25875" x="3636963" y="3048000"/>
          <p14:tracePt t="25882" x="3616325" y="3048000"/>
          <p14:tracePt t="25889" x="3595688" y="3041650"/>
          <p14:tracePt t="25899" x="3575050" y="3028950"/>
          <p14:tracePt t="25905" x="3562350" y="3028950"/>
          <p14:tracePt t="25913" x="3533775" y="3021013"/>
          <p14:tracePt t="25921" x="3500438" y="3000375"/>
          <p14:tracePt t="25929" x="3473450" y="3000375"/>
          <p14:tracePt t="25936" x="3452813" y="2994025"/>
          <p14:tracePt t="25943" x="3432175" y="2979738"/>
          <p14:tracePt t="25952" x="3417888" y="2973388"/>
          <p14:tracePt t="25969" x="3376613" y="2959100"/>
          <p14:tracePt t="25975" x="3370263" y="2959100"/>
          <p14:tracePt t="25985" x="3370263" y="2952750"/>
          <p14:tracePt t="25989" x="3362325" y="2952750"/>
          <p14:tracePt t="26001" x="3362325" y="2946400"/>
          <p14:tracePt t="26009" x="3355975" y="2946400"/>
          <p14:tracePt t="26137" x="3349625" y="2946400"/>
          <p14:tracePt t="26209" x="3349625" y="2938463"/>
          <p14:tracePt t="26225" x="3355975" y="2938463"/>
          <p14:tracePt t="26233" x="3362325" y="2932113"/>
          <p14:tracePt t="26241" x="3370263" y="2932113"/>
          <p14:tracePt t="26249" x="3376613" y="2932113"/>
          <p14:tracePt t="26255" x="3397250" y="2925763"/>
          <p14:tracePt t="26265" x="3403600" y="2917825"/>
          <p14:tracePt t="26271" x="3424238" y="2905125"/>
          <p14:tracePt t="26279" x="3432175" y="2905125"/>
          <p14:tracePt t="26287" x="3438525" y="2898775"/>
          <p14:tracePt t="26296" x="3452813" y="2890838"/>
          <p14:tracePt t="26303" x="3459163" y="2890838"/>
          <p14:tracePt t="26309" x="3479800" y="2884488"/>
          <p14:tracePt t="26318" x="3486150" y="2884488"/>
          <p14:tracePt t="26333" x="3492500" y="2884488"/>
          <p14:tracePt t="26407" x="3500438" y="2870200"/>
          <p14:tracePt t="26413" x="3513138" y="2870200"/>
          <p14:tracePt t="26421" x="3521075" y="2870200"/>
          <p14:tracePt t="26521" x="3527425" y="2870200"/>
          <p14:tracePt t="26537" x="3533775" y="2870200"/>
          <p14:tracePt t="26545" x="3541713" y="2878138"/>
          <p14:tracePt t="26553" x="3548063" y="2884488"/>
          <p14:tracePt t="26561" x="3554413" y="2890838"/>
          <p14:tracePt t="26575" x="3554413" y="2898775"/>
          <p14:tracePt t="33447" x="3554413" y="2905125"/>
          <p14:tracePt t="33459" x="3554413" y="2911475"/>
          <p14:tracePt t="33465" x="3548063" y="2911475"/>
          <p14:tracePt t="33473" x="3548063" y="2917825"/>
          <p14:tracePt t="33501" x="3541713" y="2917825"/>
          <p14:tracePt t="33509" x="3533775" y="2932113"/>
          <p14:tracePt t="33519" x="3527425" y="2932113"/>
          <p14:tracePt t="33532" x="3521075" y="2938463"/>
          <p14:tracePt t="33551" x="3506788" y="2946400"/>
          <p14:tracePt t="33559" x="3500438" y="2946400"/>
          <p14:tracePt t="33567" x="3500438" y="2952750"/>
          <p14:tracePt t="33631" x="3492500" y="2952750"/>
          <p14:tracePt t="33647" x="3486150" y="2952750"/>
          <p14:tracePt t="33655" x="3479800" y="2959100"/>
          <p14:tracePt t="33662" x="3473450" y="2959100"/>
          <p14:tracePt t="33671" x="3465513" y="2959100"/>
          <p14:tracePt t="33681" x="3452813" y="2959100"/>
          <p14:tracePt t="33693" x="3444875" y="2959100"/>
          <p14:tracePt t="33701" x="3438525" y="2959100"/>
          <p14:tracePt t="33709" x="3432175" y="2959100"/>
          <p14:tracePt t="33717" x="3424238" y="2959100"/>
          <p14:tracePt t="33730" x="3417888" y="2959100"/>
          <p14:tracePt t="33735" x="3411538" y="2959100"/>
          <p14:tracePt t="33759" x="3397250" y="2959100"/>
          <p14:tracePt t="33785" x="3390900" y="2959100"/>
          <p14:tracePt t="33909" x="3382963" y="2959100"/>
          <p14:tracePt t="34195" x="3390900" y="2959100"/>
          <p14:tracePt t="34217" x="3403600" y="2952750"/>
          <p14:tracePt t="34267" x="3411538" y="2952750"/>
          <p14:tracePt t="34641" x="3417888" y="2946400"/>
          <p14:tracePt t="34653" x="3424238" y="2938463"/>
          <p14:tracePt t="34662" x="3432175" y="2938463"/>
          <p14:tracePt t="34669" x="3432175" y="2925763"/>
          <p14:tracePt t="34678" x="3438525" y="2925763"/>
          <p14:tracePt t="34739" x="3444875" y="2917825"/>
          <p14:tracePt t="34757" x="3459163" y="2917825"/>
          <p14:tracePt t="34769" x="3459163" y="2911475"/>
          <p14:tracePt t="34831" x="3465513" y="2911475"/>
          <p14:tracePt t="34857" x="3473450" y="2911475"/>
          <p14:tracePt t="34969" x="3479800" y="2911475"/>
          <p14:tracePt t="35019" x="3486150" y="2911475"/>
          <p14:tracePt t="35467" x="3492500" y="2911475"/>
          <p14:tracePt t="35475" x="3506788" y="2932113"/>
          <p14:tracePt t="35483" x="3527425" y="2959100"/>
          <p14:tracePt t="35491" x="3541713" y="2979738"/>
          <p14:tracePt t="35498" x="3554413" y="3000375"/>
          <p14:tracePt t="35505" x="3562350" y="3021013"/>
          <p14:tracePt t="35513" x="3568700" y="3035300"/>
          <p14:tracePt t="35521" x="3582988" y="3041650"/>
          <p14:tracePt t="35529" x="3582988" y="3055938"/>
          <p14:tracePt t="35537" x="3589338" y="3068638"/>
          <p14:tracePt t="35546" x="3595688" y="3076575"/>
          <p14:tracePt t="35551" x="3602038" y="3082925"/>
          <p14:tracePt t="35559" x="3622675" y="3103563"/>
          <p14:tracePt t="35567" x="3630613" y="3109913"/>
          <p14:tracePt t="35575" x="3636963" y="3130550"/>
          <p14:tracePt t="35583" x="3643313" y="3144838"/>
          <p14:tracePt t="35591" x="3657600" y="3165475"/>
          <p14:tracePt t="35599" x="3657600" y="3171825"/>
          <p14:tracePt t="35605" x="3663950" y="3192463"/>
          <p14:tracePt t="35613" x="3663950" y="3198813"/>
          <p14:tracePt t="35621" x="3671888" y="3206750"/>
          <p14:tracePt t="35629" x="3678238" y="3213100"/>
          <p14:tracePt t="35637" x="3678238" y="3219450"/>
          <p14:tracePt t="35646" x="3684588" y="3219450"/>
          <p14:tracePt t="35741" x="3678238" y="3213100"/>
          <p14:tracePt t="35749" x="3663950" y="3206750"/>
          <p14:tracePt t="35755" x="3657600" y="3198813"/>
          <p14:tracePt t="35764" x="3636963" y="3186113"/>
          <p14:tracePt t="35771" x="3616325" y="3186113"/>
          <p14:tracePt t="35779" x="3602038" y="3178175"/>
          <p14:tracePt t="35787" x="3582988" y="3171825"/>
          <p14:tracePt t="35796" x="3562350" y="3159125"/>
          <p14:tracePt t="35803" x="3548063" y="3151188"/>
          <p14:tracePt t="35809" x="3527425" y="3144838"/>
          <p14:tracePt t="35817" x="3492500" y="3130550"/>
          <p14:tracePt t="35825" x="3479800" y="3109913"/>
          <p14:tracePt t="35833" x="3459163" y="3103563"/>
          <p14:tracePt t="35841" x="3438525" y="3089275"/>
          <p14:tracePt t="35849" x="3417888" y="3076575"/>
          <p14:tracePt t="35857" x="3397250" y="3055938"/>
          <p14:tracePt t="35863" x="3370263" y="3041650"/>
          <p14:tracePt t="35871" x="3349625" y="3035300"/>
          <p14:tracePt t="35879" x="3322638" y="3021013"/>
          <p14:tracePt t="35887" x="3294063" y="3014663"/>
          <p14:tracePt t="35896" x="3260725" y="3014663"/>
          <p14:tracePt t="35903" x="3232150" y="3014663"/>
          <p14:tracePt t="35913" x="3205163" y="3014663"/>
          <p14:tracePt t="35917" x="3171825" y="3014663"/>
          <p14:tracePt t="35925" x="3130550" y="3014663"/>
          <p14:tracePt t="35933" x="3116263" y="3014663"/>
          <p14:tracePt t="35941" x="3089275" y="3014663"/>
          <p14:tracePt t="35949" x="3068638" y="3014663"/>
          <p14:tracePt t="35957" x="3048000" y="3014663"/>
          <p14:tracePt t="35965" x="3041650" y="3014663"/>
          <p14:tracePt t="35971" x="3027363" y="3014663"/>
          <p14:tracePt t="35983" x="3027363" y="3008313"/>
          <p14:tracePt t="35996" x="3021013" y="3008313"/>
          <p14:tracePt t="36004" x="3013075" y="3000375"/>
          <p14:tracePt t="36012" x="2973388" y="2979738"/>
          <p14:tracePt t="36019" x="2897188" y="2952750"/>
          <p14:tracePt t="36025" x="2814638" y="2925763"/>
          <p14:tracePt t="36033" x="2740025" y="2898775"/>
          <p14:tracePt t="36041" x="2657475" y="2890838"/>
          <p14:tracePt t="36049" x="2562225" y="2863850"/>
          <p14:tracePt t="36057" x="2486025" y="2849563"/>
          <p14:tracePt t="36065" x="2390775" y="2836863"/>
          <p14:tracePt t="36073" x="2314575" y="2808288"/>
          <p14:tracePt t="36079" x="2239963" y="2808288"/>
          <p14:tracePt t="36087" x="2198688" y="2795588"/>
          <p14:tracePt t="36096" x="2163763" y="2795588"/>
          <p14:tracePt t="36103" x="2151063" y="2795588"/>
          <p14:tracePt t="36113" x="2130425" y="2795588"/>
          <p14:tracePt t="36119" x="2124075" y="2795588"/>
          <p14:tracePt t="36133" x="2116138" y="2808288"/>
          <p14:tracePt t="36142" x="2116138" y="2816225"/>
          <p14:tracePt t="36149" x="2109788" y="2816225"/>
          <p14:tracePt t="36157" x="2109788" y="2822575"/>
          <p14:tracePt t="36166" x="2089150" y="2828925"/>
          <p14:tracePt t="36173" x="2082800" y="2849563"/>
          <p14:tracePt t="36180" x="2074863" y="2870200"/>
          <p14:tracePt t="36187" x="2062163" y="2884488"/>
          <p14:tracePt t="36196" x="2041525" y="2917825"/>
          <p14:tracePt t="36203" x="2020888" y="2938463"/>
          <p14:tracePt t="36212" x="2000250" y="2979738"/>
          <p14:tracePt t="36219" x="1979613" y="3028950"/>
          <p14:tracePt t="36228" x="1958975" y="3068638"/>
          <p14:tracePt t="36233" x="1944688" y="3103563"/>
          <p14:tracePt t="36241" x="1938338" y="3117850"/>
          <p14:tracePt t="36249" x="1938338" y="3138488"/>
          <p14:tracePt t="36257" x="1938338" y="3151188"/>
          <p14:tracePt t="36265" x="1938338" y="3171825"/>
          <p14:tracePt t="36273" x="1958975" y="3192463"/>
          <p14:tracePt t="36281" x="1979613" y="3213100"/>
          <p14:tracePt t="36287" x="2000250" y="3233738"/>
          <p14:tracePt t="36296" x="2020888" y="3260725"/>
          <p14:tracePt t="36303" x="2041525" y="3295650"/>
          <p14:tracePt t="36312" x="2062163" y="3322638"/>
          <p14:tracePt t="36319" x="2082800" y="3343275"/>
          <p14:tracePt t="36330" x="2103438" y="3378200"/>
          <p14:tracePt t="36335" x="2124075" y="3405188"/>
          <p14:tracePt t="36341" x="2143125" y="3438525"/>
          <p14:tracePt t="36349" x="2151063" y="3467100"/>
          <p14:tracePt t="36357" x="2171700" y="3487738"/>
          <p14:tracePt t="36366" x="2192338" y="3508375"/>
          <p14:tracePt t="36373" x="2212975" y="3521075"/>
          <p14:tracePt t="36382" x="2225675" y="3541713"/>
          <p14:tracePt t="36389" x="2246313" y="3562350"/>
          <p14:tracePt t="36396" x="2266950" y="3582988"/>
          <p14:tracePt t="36403" x="2287588" y="3603625"/>
          <p14:tracePt t="36412" x="2308225" y="3624263"/>
          <p14:tracePt t="36419" x="2328863" y="3644900"/>
          <p14:tracePt t="36429" x="2355850" y="3665538"/>
          <p14:tracePt t="36435" x="2403475" y="3686175"/>
          <p14:tracePt t="36444" x="2465388" y="3706813"/>
          <p14:tracePt t="36450" x="2541588" y="3748088"/>
          <p14:tracePt t="36457" x="2636838" y="3775075"/>
          <p14:tracePt t="36466" x="2752725" y="3822700"/>
          <p14:tracePt t="36473" x="2882900" y="3849688"/>
          <p14:tracePt t="36482" x="3033713" y="3878263"/>
          <p14:tracePt t="36489" x="3184525" y="3905250"/>
          <p14:tracePt t="36498" x="3294063" y="3940175"/>
          <p14:tracePt t="36503" x="3411538" y="3979863"/>
          <p14:tracePt t="36512" x="3541713" y="4008438"/>
          <p14:tracePt t="36519" x="3671888" y="4035425"/>
          <p14:tracePt t="36529" x="3767138" y="4062413"/>
          <p14:tracePt t="36535" x="3883025" y="4076700"/>
          <p14:tracePt t="36545" x="3959225" y="4076700"/>
          <p14:tracePt t="36549" x="4027488" y="4076700"/>
          <p14:tracePt t="36557" x="4068763" y="4076700"/>
          <p14:tracePt t="36565" x="4122738" y="4076700"/>
          <p14:tracePt t="36573" x="4143375" y="4076700"/>
          <p14:tracePt t="36581" x="4164013" y="4076700"/>
          <p14:tracePt t="36589" x="4178300" y="4070350"/>
          <p14:tracePt t="36598" x="4198938" y="4056063"/>
          <p14:tracePt t="36605" x="4219575" y="4049713"/>
          <p14:tracePt t="36614" x="4240213" y="4041775"/>
          <p14:tracePt t="36619" x="4252913" y="4029075"/>
          <p14:tracePt t="36629" x="4260850" y="4021138"/>
          <p14:tracePt t="36635" x="4273550" y="4008438"/>
          <p14:tracePt t="36644" x="4294188" y="3987800"/>
          <p14:tracePt t="36652" x="4308475" y="3973513"/>
          <p14:tracePt t="36657" x="4329113" y="3959225"/>
          <p14:tracePt t="36666" x="4349750" y="3940175"/>
          <p14:tracePt t="36673" x="4376738" y="3919538"/>
          <p14:tracePt t="36683" x="4411663" y="3898900"/>
          <p14:tracePt t="36689" x="4432300" y="3878263"/>
          <p14:tracePt t="36697" x="4459288" y="3857625"/>
          <p14:tracePt t="36705" x="4492625" y="3836988"/>
          <p14:tracePt t="36712" x="4533900" y="3816350"/>
          <p14:tracePt t="36719" x="4581525" y="3789363"/>
          <p14:tracePt t="36729" x="4610100" y="3768725"/>
          <p14:tracePt t="36735" x="4651375" y="3760788"/>
          <p14:tracePt t="36743" x="4684713" y="3748088"/>
          <p14:tracePt t="36751" x="4711700" y="3748088"/>
          <p14:tracePt t="36759" x="4752975" y="3748088"/>
          <p14:tracePt t="36765" x="4781550" y="3740150"/>
          <p14:tracePt t="36773" x="4814888" y="3740150"/>
          <p14:tracePt t="36781" x="4870450" y="3740150"/>
          <p14:tracePt t="36789" x="4938713" y="3740150"/>
          <p14:tracePt t="36797" x="5013325" y="3740150"/>
          <p14:tracePt t="36805" x="5110163" y="3727450"/>
          <p14:tracePt t="36814" x="5219700" y="3727450"/>
          <p14:tracePt t="36819" x="5294313" y="3727450"/>
          <p14:tracePt t="36829" x="5370513" y="3727450"/>
          <p14:tracePt t="36835" x="5445125" y="3748088"/>
          <p14:tracePt t="36845" x="5507038" y="3768725"/>
          <p14:tracePt t="36851" x="5554663" y="3810000"/>
          <p14:tracePt t="36859" x="5589588" y="3829050"/>
          <p14:tracePt t="36867" x="5610225" y="3849688"/>
          <p14:tracePt t="36873" x="5630863" y="3863975"/>
          <p14:tracePt t="36882" x="5643563" y="3884613"/>
          <p14:tracePt t="36889" x="5664200" y="3905250"/>
          <p14:tracePt t="36897" x="5684838" y="3925888"/>
          <p14:tracePt t="36905" x="5705475" y="3946525"/>
          <p14:tracePt t="36913" x="5726113" y="3967163"/>
          <p14:tracePt t="36919" x="5767388" y="3987800"/>
          <p14:tracePt t="36930" x="5815013" y="4008438"/>
          <p14:tracePt t="36935" x="5876925" y="4035425"/>
          <p14:tracePt t="36945" x="5918200" y="4056063"/>
          <p14:tracePt t="36965" x="6013450" y="4117975"/>
          <p14:tracePt t="36968" x="6034088" y="4130675"/>
          <p14:tracePt t="36973" x="6054725" y="4151313"/>
          <p14:tracePt t="36982" x="6069013" y="4171950"/>
          <p14:tracePt t="36989" x="6089650" y="4206875"/>
          <p14:tracePt t="36998" x="6116638" y="4248150"/>
          <p14:tracePt t="37006" x="6137275" y="4268788"/>
          <p14:tracePt t="37013" x="6157913" y="4310063"/>
          <p14:tracePt t="37021" x="6178550" y="4330700"/>
          <p14:tracePt t="37029" x="6184900" y="4337050"/>
          <p14:tracePt t="37035" x="6191250" y="4343400"/>
          <p14:tracePt t="37045" x="6199188" y="4364038"/>
          <p14:tracePt t="37059" x="6199188" y="4370388"/>
          <p14:tracePt t="37071" x="6199188" y="4378325"/>
          <p14:tracePt t="37079" x="6199188" y="4384675"/>
          <p14:tracePt t="37085" x="6199188" y="4405313"/>
          <p14:tracePt t="37095" x="6178550" y="4425950"/>
          <p14:tracePt t="37101" x="6178550" y="4440238"/>
          <p14:tracePt t="37109" x="6170613" y="4460875"/>
          <p14:tracePt t="37117" x="6151563" y="4487863"/>
          <p14:tracePt t="37125" x="6151563" y="4508500"/>
          <p14:tracePt t="37132" x="6151563" y="4535488"/>
          <p14:tracePt t="37139" x="6151563" y="4556125"/>
          <p14:tracePt t="37147" x="6151563" y="4570413"/>
          <p14:tracePt t="37155" x="6151563" y="4591050"/>
          <p14:tracePt t="37164" x="6151563" y="4610100"/>
          <p14:tracePt t="37171" x="6157913" y="4624388"/>
          <p14:tracePt t="37179" x="6170613" y="4645025"/>
          <p14:tracePt t="37185" x="6178550" y="4665663"/>
          <p14:tracePt t="37195" x="6184900" y="4679950"/>
          <p14:tracePt t="37201" x="6199188" y="4700588"/>
          <p14:tracePt t="37210" x="6205538" y="4721225"/>
          <p14:tracePt t="37219" x="6219825" y="4740275"/>
          <p14:tracePt t="37226" x="6226175" y="4754563"/>
          <p14:tracePt t="37234" x="6226175" y="4775200"/>
          <p14:tracePt t="37239" x="6232525" y="4802188"/>
          <p14:tracePt t="37248" x="6232525" y="4837113"/>
          <p14:tracePt t="37256" x="6253163" y="4864100"/>
          <p14:tracePt t="37264" x="6267450" y="4884738"/>
          <p14:tracePt t="37271" x="6288088" y="4911725"/>
          <p14:tracePt t="37279" x="6308725" y="4932363"/>
          <p14:tracePt t="37287" x="6329363" y="4967288"/>
          <p14:tracePt t="37294" x="6342063" y="4987925"/>
          <p14:tracePt t="37301" x="6362700" y="5000625"/>
          <p14:tracePt t="37309" x="6383338" y="5021263"/>
          <p14:tracePt t="37317" x="6403975" y="5041900"/>
          <p14:tracePt t="37325" x="6424613" y="5062538"/>
          <p14:tracePt t="37333" x="6445250" y="5083175"/>
          <p14:tracePt t="37339" x="6465888" y="5103813"/>
          <p14:tracePt t="37348" x="6480175" y="5118100"/>
          <p14:tracePt t="37355" x="6500813" y="5130800"/>
          <p14:tracePt t="37363" x="6534150" y="5151438"/>
          <p14:tracePt t="37371" x="6561138" y="5159375"/>
          <p14:tracePt t="37379" x="6602413" y="5180013"/>
          <p14:tracePt t="37387" x="6650038" y="5192713"/>
          <p14:tracePt t="37395" x="6705600" y="5192713"/>
          <p14:tracePt t="37401" x="6746875" y="5192713"/>
          <p14:tracePt t="37410" x="6788150" y="5192713"/>
          <p14:tracePt t="37417" x="6842125" y="5192713"/>
          <p14:tracePt t="37425" x="6870700" y="5192713"/>
          <p14:tracePt t="37433" x="6897688" y="5192713"/>
          <p14:tracePt t="37441" x="6918325" y="5192713"/>
          <p14:tracePt t="37447" x="6945313" y="5172075"/>
          <p14:tracePt t="37455" x="6965950" y="5159375"/>
          <p14:tracePt t="37464" x="7000875" y="5138738"/>
          <p14:tracePt t="37471" x="7027863" y="5118100"/>
          <p14:tracePt t="37479" x="7061200" y="5097463"/>
          <p14:tracePt t="37487" x="7089775" y="5076825"/>
          <p14:tracePt t="37496" x="7137400" y="5056188"/>
          <p14:tracePt t="37501" x="7164388" y="5035550"/>
          <p14:tracePt t="37509" x="7185025" y="5014913"/>
          <p14:tracePt t="37517" x="7205663" y="4994275"/>
          <p14:tracePt t="37525" x="7226300" y="4981575"/>
          <p14:tracePt t="37533" x="7240588" y="4967288"/>
          <p14:tracePt t="37541" x="7246938" y="4960938"/>
          <p14:tracePt t="37549" x="7267575" y="4960938"/>
          <p14:tracePt t="37556" x="7273925" y="4953000"/>
          <p14:tracePt t="37564" x="7280275" y="4946650"/>
          <p14:tracePt t="37572" x="7288213" y="4940300"/>
          <p14:tracePt t="37579" x="7308850" y="4926013"/>
          <p14:tracePt t="37588" x="7315200" y="4919663"/>
          <p14:tracePt t="37595" x="7329488" y="4905375"/>
          <p14:tracePt t="37603" x="7350125" y="4891088"/>
          <p14:tracePt t="37609" x="7370763" y="4878388"/>
          <p14:tracePt t="37617" x="7389813" y="4857750"/>
          <p14:tracePt t="37625" x="7410450" y="4837113"/>
          <p14:tracePt t="37633" x="7431088" y="4816475"/>
          <p14:tracePt t="37641" x="7439025" y="4795838"/>
          <p14:tracePt t="37649" x="7445375" y="4781550"/>
          <p14:tracePt t="37657" x="7445375" y="4760913"/>
          <p14:tracePt t="37664" x="7445375" y="4733925"/>
          <p14:tracePt t="37671" x="7445375" y="4713288"/>
          <p14:tracePt t="37678" x="7424738" y="4679950"/>
          <p14:tracePt t="37687" x="7404100" y="4651375"/>
          <p14:tracePt t="37696" x="7383463" y="4618038"/>
          <p14:tracePt t="37703" x="7362825" y="4591050"/>
          <p14:tracePt t="37710" x="7342188" y="4562475"/>
          <p14:tracePt t="37717" x="7308850" y="4529138"/>
          <p14:tracePt t="37726" x="7294563" y="4508500"/>
          <p14:tracePt t="37735" x="7273925" y="4487863"/>
          <p14:tracePt t="37741" x="7253288" y="4467225"/>
          <p14:tracePt t="37750" x="7232650" y="4460875"/>
          <p14:tracePt t="37757" x="7212013" y="4440238"/>
          <p14:tracePt t="37764" x="7185025" y="4419600"/>
          <p14:tracePt t="37771" x="7150100" y="4398963"/>
          <p14:tracePt t="37779" x="7131050" y="4378325"/>
          <p14:tracePt t="37787" x="7102475" y="4357688"/>
          <p14:tracePt t="37796" x="7061200" y="4337050"/>
          <p14:tracePt t="37804" x="7000875" y="4316413"/>
          <p14:tracePt t="37812" x="6931025" y="4275138"/>
          <p14:tracePt t="37817" x="6870700" y="4233863"/>
          <p14:tracePt t="37826" x="6821488" y="4200525"/>
          <p14:tracePt t="37833" x="6773863" y="4165600"/>
          <p14:tracePt t="37842" x="6740525" y="4130675"/>
          <p14:tracePt t="37849" x="6711950" y="4110038"/>
          <p14:tracePt t="37857" x="6678613" y="4083050"/>
          <p14:tracePt t="37865" x="6650038" y="4062413"/>
          <p14:tracePt t="37871" x="6616700" y="4029075"/>
          <p14:tracePt t="37880" x="6596063" y="4008438"/>
          <p14:tracePt t="37887" x="6569075" y="3987800"/>
          <p14:tracePt t="37896" x="6534150" y="3967163"/>
          <p14:tracePt t="37903" x="6507163" y="3946525"/>
          <p14:tracePt t="37912" x="6459538" y="3925888"/>
          <p14:tracePt t="37919" x="6418263" y="3905250"/>
          <p14:tracePt t="37925" x="6370638" y="3878263"/>
          <p14:tracePt t="37933" x="6342063" y="3857625"/>
          <p14:tracePt t="37941" x="6294438" y="3836988"/>
          <p14:tracePt t="37949" x="6253163" y="3816350"/>
          <p14:tracePt t="37957" x="6211888" y="3802063"/>
          <p14:tracePt t="37965" x="6164263" y="3795713"/>
          <p14:tracePt t="37973" x="6137275" y="3781425"/>
          <p14:tracePt t="37978" x="6110288" y="3760788"/>
          <p14:tracePt t="37987" x="6089650" y="3760788"/>
          <p14:tracePt t="37995" x="6069013" y="3754438"/>
          <p14:tracePt t="38003" x="6040438" y="3748088"/>
          <p14:tracePt t="38012" x="6007100" y="3733800"/>
          <p14:tracePt t="38019" x="5965825" y="3727450"/>
          <p14:tracePt t="38029" x="5924550" y="3727450"/>
          <p14:tracePt t="38033" x="5870575" y="3713163"/>
          <p14:tracePt t="38041" x="5808663" y="3698875"/>
          <p14:tracePt t="38049" x="5767388" y="3692525"/>
          <p14:tracePt t="38057" x="5726113" y="3679825"/>
          <p14:tracePt t="38066" x="5699125" y="3671888"/>
          <p14:tracePt t="38073" x="5678488" y="3671888"/>
          <p14:tracePt t="38079" x="5657850" y="3659188"/>
          <p14:tracePt t="38087" x="5643563" y="3651250"/>
          <p14:tracePt t="38095" x="5622925" y="3651250"/>
          <p14:tracePt t="38103" x="5610225" y="3651250"/>
          <p14:tracePt t="38113" x="5575300" y="3651250"/>
          <p14:tracePt t="38119" x="5548313" y="3651250"/>
          <p14:tracePt t="38128" x="5507038" y="3651250"/>
          <p14:tracePt t="38133" x="5451475" y="3651250"/>
          <p14:tracePt t="38141" x="5376863" y="3651250"/>
          <p14:tracePt t="38149" x="5321300" y="3651250"/>
          <p14:tracePt t="38157" x="5246688" y="3651250"/>
          <p14:tracePt t="38165" x="5184775" y="3659188"/>
          <p14:tracePt t="38174" x="5116513" y="3659188"/>
          <p14:tracePt t="38181" x="5041900" y="3659188"/>
          <p14:tracePt t="38187" x="4965700" y="3659188"/>
          <p14:tracePt t="38196" x="4891088" y="3659188"/>
          <p14:tracePt t="38203" x="4814888" y="3651250"/>
          <p14:tracePt t="38212" x="4760913" y="3651250"/>
          <p14:tracePt t="38219" x="4719638" y="3651250"/>
          <p14:tracePt t="38228" x="4664075" y="3651250"/>
          <p14:tracePt t="38235" x="4602163" y="3651250"/>
          <p14:tracePt t="38241" x="4562475" y="3651250"/>
          <p14:tracePt t="38249" x="4521200" y="3651250"/>
          <p14:tracePt t="38257" x="4479925" y="3651250"/>
          <p14:tracePt t="38265" x="4451350" y="3651250"/>
          <p14:tracePt t="38273" x="4411663" y="3651250"/>
          <p14:tracePt t="38281" x="4356100" y="3651250"/>
          <p14:tracePt t="38289" x="4314825" y="3651250"/>
          <p14:tracePt t="38296" x="4273550" y="3651250"/>
          <p14:tracePt t="38303" x="4232275" y="3651250"/>
          <p14:tracePt t="38312" x="4205288" y="3651250"/>
          <p14:tracePt t="38319" x="4171950" y="3665538"/>
          <p14:tracePt t="38328" x="4157663" y="3665538"/>
          <p14:tracePt t="38335" x="4137025" y="3671888"/>
          <p14:tracePt t="38345" x="4116388" y="3686175"/>
          <p14:tracePt t="38349" x="4110038" y="3692525"/>
          <p14:tracePt t="38357" x="4095750" y="3698875"/>
          <p14:tracePt t="38366" x="4089400" y="3706813"/>
          <p14:tracePt t="38373" x="4083050" y="3706813"/>
          <p14:tracePt t="38515" x="4083050" y="3713163"/>
          <p14:tracePt t="38543" x="4068763" y="3719513"/>
          <p14:tracePt t="38555" x="4062413" y="3727450"/>
          <p14:tracePt t="38563" x="4062413" y="3740150"/>
          <p14:tracePt t="38585" x="4054475" y="3740150"/>
          <p14:tracePt t="38881" x="4048125" y="3733800"/>
          <p14:tracePt t="38897" x="4041775" y="3727450"/>
          <p14:tracePt t="38905" x="4021138" y="3727450"/>
          <p14:tracePt t="38913" x="4013200" y="3719513"/>
          <p14:tracePt t="38921" x="4000500" y="3713163"/>
          <p14:tracePt t="38929" x="3979863" y="3713163"/>
          <p14:tracePt t="38935" x="3971925" y="3706813"/>
          <p14:tracePt t="38945" x="3959225" y="3698875"/>
          <p14:tracePt t="38951" x="3938588" y="3686175"/>
          <p14:tracePt t="38965" x="3917950" y="3679825"/>
          <p14:tracePt t="38967" x="3911600" y="3671888"/>
          <p14:tracePt t="38983" x="3903663" y="3665538"/>
          <p14:tracePt t="38993" x="3897313" y="3665538"/>
          <p14:tracePt t="39000" x="3897313" y="3651250"/>
          <p14:tracePt t="39008" x="3890963" y="3644900"/>
          <p14:tracePt t="39016" x="3876675" y="3644900"/>
          <p14:tracePt t="39024" x="3862388" y="3630613"/>
          <p14:tracePt t="39032" x="3856038" y="3624263"/>
          <p14:tracePt t="39038" x="3849688" y="3609975"/>
          <p14:tracePt t="39046" x="3835400" y="3597275"/>
          <p14:tracePt t="39054" x="3829050" y="3589338"/>
          <p14:tracePt t="39062" x="3822700" y="3582988"/>
          <p14:tracePt t="39070" x="3802063" y="3562350"/>
          <p14:tracePt t="39080" x="3794125" y="3556000"/>
          <p14:tracePt t="39087" x="3787775" y="3549650"/>
          <p14:tracePt t="39095" x="3781425" y="3549650"/>
          <p14:tracePt t="39101" x="3773488" y="3541713"/>
          <p14:tracePt t="39115" x="3767138" y="3541713"/>
          <p14:tracePt t="39160" x="3767138" y="3535363"/>
          <p14:tracePt t="39255" x="3760788" y="3535363"/>
          <p14:tracePt t="39271" x="3746500" y="3549650"/>
          <p14:tracePt t="39279" x="3732213" y="3562350"/>
          <p14:tracePt t="39287" x="3713163" y="3576638"/>
          <p14:tracePt t="39295" x="3692525" y="3597275"/>
          <p14:tracePt t="39303" x="3671888" y="3609975"/>
          <p14:tracePt t="39309" x="3643313" y="3630613"/>
          <p14:tracePt t="39317" x="3602038" y="3638550"/>
          <p14:tracePt t="39325" x="3568700" y="3659188"/>
          <p14:tracePt t="39333" x="3548063" y="3671888"/>
          <p14:tracePt t="39342" x="3533775" y="3679825"/>
          <p14:tracePt t="39349" x="3513138" y="3686175"/>
          <p14:tracePt t="39356" x="3492500" y="3698875"/>
          <p14:tracePt t="39364" x="3473450" y="3713163"/>
          <p14:tracePt t="39371" x="3459163" y="3733800"/>
          <p14:tracePt t="39379" x="3438525" y="3754438"/>
          <p14:tracePt t="39387" x="3417888" y="3775075"/>
          <p14:tracePt t="39395" x="3397250" y="3795713"/>
          <p14:tracePt t="39403" x="3376613" y="3816350"/>
          <p14:tracePt t="39412" x="3370263" y="3829050"/>
          <p14:tracePt t="39417" x="3349625" y="3849688"/>
          <p14:tracePt t="39426" x="3343275" y="3870325"/>
          <p14:tracePt t="39433" x="3328988" y="3890963"/>
          <p14:tracePt t="39441" x="3322638" y="3905250"/>
          <p14:tracePt t="39449" x="3308350" y="3925888"/>
          <p14:tracePt t="39457" x="3302000" y="3932238"/>
          <p14:tracePt t="39464" x="3302000" y="3952875"/>
          <p14:tracePt t="39483" x="3294063" y="3952875"/>
          <p14:tracePt t="39492" x="3294063" y="3959225"/>
          <p14:tracePt t="39504" x="3294063" y="3967163"/>
          <p14:tracePt t="39512" x="3294063" y="3973513"/>
          <p14:tracePt t="39517" x="3287713" y="3979863"/>
          <p14:tracePt t="39526" x="3281363" y="4000500"/>
          <p14:tracePt t="39533" x="3267075" y="4021138"/>
          <p14:tracePt t="39542" x="3252788" y="4035425"/>
          <p14:tracePt t="39549" x="3232150" y="4070350"/>
          <p14:tracePt t="39557" x="3213100" y="4097338"/>
          <p14:tracePt t="39565" x="3178175" y="4144963"/>
          <p14:tracePt t="39571" x="3122613" y="4192588"/>
          <p14:tracePt t="39579" x="3089275" y="4240213"/>
          <p14:tracePt t="39587" x="3041650" y="4275138"/>
          <p14:tracePt t="39596" x="3013075" y="4310063"/>
          <p14:tracePt t="39603" x="2979738" y="4330700"/>
          <p14:tracePt t="39611" x="2959100" y="4349750"/>
          <p14:tracePt t="39619" x="2938463" y="4370388"/>
          <p14:tracePt t="39625" x="2924175" y="4391025"/>
          <p14:tracePt t="39633" x="2903538" y="4398963"/>
          <p14:tracePt t="39641" x="2897188" y="4405313"/>
          <p14:tracePt t="39649" x="2882900" y="4425950"/>
          <p14:tracePt t="39657" x="2870200" y="4432300"/>
          <p14:tracePt t="39665" x="2849563" y="4452938"/>
          <p14:tracePt t="39673" x="2828925" y="4473575"/>
          <p14:tracePt t="39681" x="2808288" y="4487863"/>
          <p14:tracePt t="39687" x="2787650" y="4508500"/>
          <p14:tracePt t="39695" x="2767013" y="4529138"/>
          <p14:tracePt t="39704" x="2752725" y="4549775"/>
          <p14:tracePt t="39711" x="2733675" y="4570413"/>
          <p14:tracePt t="39719" x="2713038" y="4591050"/>
          <p14:tracePt t="39726" x="2692400" y="4610100"/>
          <p14:tracePt t="39733" x="2671763" y="4624388"/>
          <p14:tracePt t="39741" x="2651125" y="4645025"/>
          <p14:tracePt t="39749" x="2636838" y="4665663"/>
          <p14:tracePt t="39757" x="2616200" y="4686300"/>
          <p14:tracePt t="39765" x="2595563" y="4706938"/>
          <p14:tracePt t="39773" x="2574925" y="4727575"/>
          <p14:tracePt t="39779" x="2568575" y="4733925"/>
          <p14:tracePt t="39787" x="2547938" y="4733925"/>
          <p14:tracePt t="39795" x="2547938" y="4740275"/>
          <p14:tracePt t="39803" x="2541588" y="4740275"/>
          <p14:tracePt t="39861" x="2541588" y="4733925"/>
          <p14:tracePt t="39961" x="2562225" y="4713288"/>
          <p14:tracePt t="39969" x="2636838" y="4651375"/>
          <p14:tracePt t="39977" x="2719388" y="4583113"/>
          <p14:tracePt t="39985" x="2787650" y="4514850"/>
          <p14:tracePt t="39991" x="2870200" y="4425950"/>
          <p14:tracePt t="39999" x="2959100" y="4343400"/>
          <p14:tracePt t="40007" x="3027363" y="4260850"/>
          <p14:tracePt t="40015" x="3116263" y="4171950"/>
          <p14:tracePt t="40023" x="3151188" y="4110038"/>
          <p14:tracePt t="40031" x="3178175" y="4049713"/>
          <p14:tracePt t="40039" x="3205163" y="3967163"/>
          <p14:tracePt t="40045" x="3213100" y="3925888"/>
          <p14:tracePt t="40053" x="3213100" y="3870325"/>
          <p14:tracePt t="40062" x="3213100" y="3829050"/>
          <p14:tracePt t="40069" x="3198813" y="3768725"/>
          <p14:tracePt t="40078" x="3178175" y="3740150"/>
          <p14:tracePt t="40085" x="3157538" y="3719513"/>
          <p14:tracePt t="40094" x="3151188" y="3698875"/>
          <p14:tracePt t="40099" x="3143250" y="3698875"/>
          <p14:tracePt t="40197" x="3143250" y="3692525"/>
          <p14:tracePt t="40207" x="3143250" y="3686175"/>
          <p14:tracePt t="40215" x="3143250" y="3679825"/>
          <p14:tracePt t="40223" x="3143250" y="3659188"/>
          <p14:tracePt t="40231" x="3151188" y="3659188"/>
          <p14:tracePt t="40239" x="3157538" y="3651250"/>
          <p14:tracePt t="40248" x="3163888" y="3644900"/>
          <p14:tracePt t="40255" x="3171825" y="3638550"/>
          <p14:tracePt t="40262" x="3171825" y="3630613"/>
          <p14:tracePt t="40269" x="3178175" y="3630613"/>
          <p14:tracePt t="40285" x="3192463" y="3630613"/>
          <p14:tracePt t="40295" x="3192463" y="3624263"/>
          <p14:tracePt t="40301" x="3198813" y="3624263"/>
          <p14:tracePt t="40313" x="3205163" y="3624263"/>
          <p14:tracePt t="40319" x="3213100" y="3624263"/>
          <p14:tracePt t="40347" x="3219450" y="3624263"/>
          <p14:tracePt t="40356" x="3240088" y="3624263"/>
          <p14:tracePt t="40362" x="3260725" y="3651250"/>
          <p14:tracePt t="40369" x="3260725" y="3671888"/>
          <p14:tracePt t="40378" x="3267075" y="3698875"/>
          <p14:tracePt t="40385" x="3267075" y="3733800"/>
          <p14:tracePt t="40395" x="3267075" y="3748088"/>
          <p14:tracePt t="40401" x="3267075" y="3775075"/>
          <p14:tracePt t="40411" x="3267075" y="3810000"/>
          <p14:tracePt t="40415" x="3267075" y="3822700"/>
          <p14:tracePt t="40423" x="3252788" y="3843338"/>
          <p14:tracePt t="40432" x="3246438" y="3863975"/>
          <p14:tracePt t="40439" x="3232150" y="3890963"/>
          <p14:tracePt t="40449" x="3232150" y="3932238"/>
          <p14:tracePt t="40455" x="3225800" y="3967163"/>
          <p14:tracePt t="40465" x="3213100" y="4008438"/>
          <p14:tracePt t="40469" x="3205163" y="4035425"/>
          <p14:tracePt t="40478" x="3192463" y="4062413"/>
          <p14:tracePt t="40486" x="3171825" y="4097338"/>
          <p14:tracePt t="40495" x="3163888" y="4117975"/>
          <p14:tracePt t="40501" x="3143250" y="4138613"/>
          <p14:tracePt t="40511" x="3122613" y="4151313"/>
          <p14:tracePt t="40517" x="3109913" y="4171950"/>
          <p14:tracePt t="40523" x="3089275" y="4192588"/>
          <p14:tracePt t="40532" x="3074988" y="4213225"/>
          <p14:tracePt t="40539" x="3054350" y="4233863"/>
          <p14:tracePt t="40548" x="3048000" y="4248150"/>
          <p14:tracePt t="40555" x="3027363" y="4268788"/>
          <p14:tracePt t="40564" x="3021013" y="4289425"/>
          <p14:tracePt t="40571" x="3013075" y="4310063"/>
          <p14:tracePt t="40579" x="2992438" y="4330700"/>
          <p14:tracePt t="40585" x="2973388" y="4343400"/>
          <p14:tracePt t="40595" x="2952750" y="4364038"/>
          <p14:tracePt t="40601" x="2932113" y="4384675"/>
          <p14:tracePt t="40611" x="2911475" y="4405313"/>
          <p14:tracePt t="40617" x="2890838" y="4425950"/>
          <p14:tracePt t="40626" x="2876550" y="4446588"/>
          <p14:tracePt t="40631" x="2855913" y="4460875"/>
          <p14:tracePt t="40639" x="2835275" y="4479925"/>
          <p14:tracePt t="40649" x="2814638" y="4500563"/>
          <p14:tracePt t="40655" x="2794000" y="4521200"/>
          <p14:tracePt t="40664" x="2773363" y="4541838"/>
          <p14:tracePt t="40671" x="2767013" y="4562475"/>
          <p14:tracePt t="40678" x="2746375" y="4576763"/>
          <p14:tracePt t="40686" x="2725738" y="4597400"/>
          <p14:tracePt t="40694" x="2705100" y="4618038"/>
          <p14:tracePt t="40702" x="2692400" y="4638675"/>
          <p14:tracePt t="40711" x="2671763" y="4659313"/>
          <p14:tracePt t="40717" x="2651125" y="4679950"/>
          <p14:tracePt t="40726" x="2630488" y="4700588"/>
          <p14:tracePt t="40735" x="2609850" y="4713288"/>
          <p14:tracePt t="40739" x="2589213" y="4727575"/>
          <p14:tracePt t="40749" x="2582863" y="4740275"/>
          <p14:tracePt t="40756" x="2562225" y="4754563"/>
          <p14:tracePt t="40764" x="2547938" y="4775200"/>
          <p14:tracePt t="40771" x="2527300" y="4795838"/>
          <p14:tracePt t="40779" x="2506663" y="4810125"/>
          <p14:tracePt t="40787" x="2486025" y="4830763"/>
          <p14:tracePt t="40795" x="2465388" y="4843463"/>
          <p14:tracePt t="40801" x="2444750" y="4857750"/>
          <p14:tracePt t="40811" x="2432050" y="4870450"/>
          <p14:tracePt t="40817" x="2424113" y="4878388"/>
          <p14:tracePt t="40826" x="2411413" y="4884738"/>
          <p14:tracePt t="40837" x="2403475" y="4891088"/>
          <p14:tracePt t="40844" x="2397125" y="4899025"/>
          <p14:tracePt t="40851" x="2390775" y="4905375"/>
          <p14:tracePt t="40861" x="2370138" y="4926013"/>
          <p14:tracePt t="40867" x="2355850" y="4946650"/>
          <p14:tracePt t="40876" x="2335213" y="4967288"/>
          <p14:tracePt t="40884" x="2314575" y="4987925"/>
          <p14:tracePt t="40891" x="2293938" y="5000625"/>
          <p14:tracePt t="40898" x="2273300" y="5021263"/>
          <p14:tracePt t="40905" x="2254250" y="5041900"/>
          <p14:tracePt t="40915" x="2246313" y="5049838"/>
          <p14:tracePt t="40921" x="2233613" y="5070475"/>
          <p14:tracePt t="40930" x="2225675" y="5076825"/>
          <p14:tracePt t="40937" x="2205038" y="5083175"/>
          <p14:tracePt t="40944" x="2198688" y="5091113"/>
          <p14:tracePt t="40964" x="2184400" y="5091113"/>
          <p14:tracePt t="40971" x="2184400" y="5097463"/>
          <p14:tracePt t="41013" x="2171700" y="5097463"/>
          <p14:tracePt t="41037" x="2163763" y="5111750"/>
          <p14:tracePt t="41054" x="2157413" y="5111750"/>
          <p14:tracePt t="41067" x="2151063" y="5111750"/>
          <p14:tracePt t="41101" x="2143125" y="5118100"/>
          <p14:tracePt t="41113" x="2136775" y="5118100"/>
          <p14:tracePt t="41121" x="2130425" y="5124450"/>
          <p14:tracePt t="41263" x="2116138" y="5124450"/>
          <p14:tracePt t="41271" x="2116138" y="5118100"/>
          <p14:tracePt t="41279" x="2109788" y="5103813"/>
          <p14:tracePt t="41341" x="2103438" y="5097463"/>
          <p14:tracePt t="41699" x="2095500" y="5111750"/>
          <p14:tracePt t="41707" x="2095500" y="5118100"/>
          <p14:tracePt t="41715" x="2089150" y="5130800"/>
          <p14:tracePt t="41723" x="2074863" y="5151438"/>
          <p14:tracePt t="41731" x="2068513" y="5172075"/>
          <p14:tracePt t="41739" x="2062163" y="5186363"/>
          <p14:tracePt t="41745" x="2047875" y="5207000"/>
          <p14:tracePt t="41753" x="2041525" y="5227638"/>
          <p14:tracePt t="41761" x="2020888" y="5248275"/>
          <p14:tracePt t="41769" x="2012950" y="5268913"/>
          <p14:tracePt t="41778" x="2006600" y="5275263"/>
          <p14:tracePt t="41785" x="1985963" y="5289550"/>
          <p14:tracePt t="41791" x="1979613" y="5310188"/>
          <p14:tracePt t="41800" x="1973263" y="5310188"/>
          <p14:tracePt t="41807" x="1958975" y="5316538"/>
          <p14:tracePt t="41815" x="1952625" y="5322888"/>
          <p14:tracePt t="41823" x="1944688" y="5330825"/>
          <p14:tracePt t="41831" x="1938338" y="5343525"/>
          <p14:tracePt t="41839" x="1924050" y="5351463"/>
          <p14:tracePt t="41846" x="1911350" y="5357813"/>
          <p14:tracePt t="41853" x="1903413" y="5357813"/>
          <p14:tracePt t="41861" x="1903413" y="5364163"/>
          <p14:tracePt t="41869" x="1897063" y="5370513"/>
          <p14:tracePt t="41877" x="1890713" y="5370513"/>
          <p14:tracePt t="41885" x="1884363" y="5378450"/>
          <p14:tracePt t="41904" x="1876425" y="5384800"/>
          <p14:tracePt t="41911" x="1876425" y="5399088"/>
          <p14:tracePt t="41919" x="1870075" y="5405438"/>
          <p14:tracePt t="41928" x="1849438" y="5411788"/>
          <p14:tracePt t="41935" x="1843088" y="5432425"/>
          <p14:tracePt t="41947" x="1835150" y="5440363"/>
          <p14:tracePt t="41951" x="1822450" y="5446713"/>
          <p14:tracePt t="41957" x="1822450" y="5453063"/>
          <p14:tracePt t="41965" x="1814513" y="5461000"/>
          <p14:tracePt t="42236" x="1814513" y="5467350"/>
          <p14:tracePt t="42271" x="1835150" y="5467350"/>
          <p14:tracePt t="42277" x="1843088" y="5467350"/>
          <p14:tracePt t="42285" x="1855788" y="5467350"/>
          <p14:tracePt t="42295" x="1870075" y="5467350"/>
          <p14:tracePt t="42301" x="1876425" y="5467350"/>
          <p14:tracePt t="42637" x="1884363" y="5467350"/>
          <p14:tracePt t="44093" x="1876425" y="5481638"/>
          <p14:tracePt t="44101" x="1855788" y="5487988"/>
          <p14:tracePt t="44109" x="1849438" y="5494338"/>
          <p14:tracePt t="44116" x="1843088" y="5500688"/>
          <p14:tracePt t="44125" x="1843088" y="5508625"/>
          <p14:tracePt t="44133" x="1835150" y="5508625"/>
          <p14:tracePt t="44139" x="1835150" y="5514975"/>
          <p14:tracePt t="44146" x="1822450" y="5521325"/>
          <p14:tracePt t="44158" x="1822450" y="5535613"/>
          <p14:tracePt t="44171" x="1814513" y="5541963"/>
          <p14:tracePt t="44187" x="1814513" y="5549900"/>
          <p14:tracePt t="44194" x="1808163" y="5556250"/>
          <p14:tracePt t="44201" x="1801813" y="5562600"/>
          <p14:tracePt t="44210" x="1793875" y="5570538"/>
          <p14:tracePt t="44217" x="1787525" y="5591175"/>
          <p14:tracePt t="44226" x="1781175" y="5597525"/>
          <p14:tracePt t="44233" x="1766888" y="5603875"/>
          <p14:tracePt t="44239" x="1760538" y="5603875"/>
          <p14:tracePt t="44247" x="1760538" y="5611813"/>
          <p14:tracePt t="44255" x="1754188" y="5611813"/>
          <p14:tracePt t="44263" x="1754188" y="5618163"/>
          <p14:tracePt t="44301" x="1754188" y="5624513"/>
          <p14:tracePt t="44313" x="1746250" y="5638800"/>
          <p14:tracePt t="44321" x="1739900" y="5645150"/>
          <p14:tracePt t="44329" x="1739900" y="5651500"/>
          <p14:tracePt t="44343" x="1733550" y="5659438"/>
          <p14:tracePt t="44669" x="1733550" y="5665788"/>
          <p14:tracePt t="44676" x="1725613" y="5665788"/>
          <p14:tracePt t="46096" x="1704975" y="5659438"/>
          <p14:tracePt t="46167" x="1698625" y="5659438"/>
          <p14:tracePt t="46187" x="1692275" y="5659438"/>
          <p14:tracePt t="46195" x="1684338" y="5659438"/>
          <p14:tracePt t="46249" x="1677988" y="5659438"/>
          <p14:tracePt t="47903" x="1684338" y="5651500"/>
          <p14:tracePt t="47911" x="1698625" y="5638800"/>
          <p14:tracePt t="47917" x="1719263" y="5624513"/>
          <p14:tracePt t="47927" x="1739900" y="5611813"/>
          <p14:tracePt t="47933" x="1746250" y="5603875"/>
          <p14:tracePt t="47942" x="1754188" y="5597525"/>
          <p14:tracePt t="47961" x="1766888" y="5591175"/>
          <p14:tracePt t="47965" x="1781175" y="5591175"/>
          <p14:tracePt t="47972" x="1781175" y="5583238"/>
          <p14:tracePt t="47979" x="1787525" y="5583238"/>
          <p14:tracePt t="47987" x="1793875" y="5570538"/>
          <p14:tracePt t="47995" x="1801813" y="5570538"/>
          <p14:tracePt t="48003" x="1801813" y="5562600"/>
          <p14:tracePt t="48011" x="1808163" y="5562600"/>
          <p14:tracePt t="48019" x="1808163" y="5549900"/>
          <p14:tracePt t="48027" x="1814513" y="5541963"/>
          <p14:tracePt t="48033" x="1835150" y="5521325"/>
          <p14:tracePt t="48041" x="1855788" y="5494338"/>
          <p14:tracePt t="48049" x="1876425" y="5473700"/>
          <p14:tracePt t="48057" x="1897063" y="5432425"/>
          <p14:tracePt t="48065" x="1917700" y="5399088"/>
          <p14:tracePt t="48073" x="1924050" y="5357813"/>
          <p14:tracePt t="48079" x="1938338" y="5295900"/>
          <p14:tracePt t="48086" x="1938338" y="5240338"/>
          <p14:tracePt t="48095" x="1938338" y="5165725"/>
          <p14:tracePt t="48103" x="1938338" y="5111750"/>
          <p14:tracePt t="48112" x="1938338" y="5056188"/>
          <p14:tracePt t="48119" x="1938338" y="4981575"/>
          <p14:tracePt t="48128" x="1917700" y="4899025"/>
          <p14:tracePt t="48133" x="1897063" y="4837113"/>
          <p14:tracePt t="48142" x="1870075" y="4775200"/>
          <p14:tracePt t="48149" x="1828800" y="4713288"/>
          <p14:tracePt t="48159" x="1793875" y="4645025"/>
          <p14:tracePt t="48165" x="1760538" y="4603750"/>
          <p14:tracePt t="48173" x="1704975" y="4535488"/>
          <p14:tracePt t="48181" x="1636713" y="4467225"/>
          <p14:tracePt t="48187" x="1582738" y="4398963"/>
          <p14:tracePt t="48196" x="1533525" y="4337050"/>
          <p14:tracePt t="48203" x="1493838" y="4289425"/>
          <p14:tracePt t="48212" x="1465263" y="4254500"/>
          <p14:tracePt t="48219" x="1444625" y="4233863"/>
          <p14:tracePt t="48228" x="1423988" y="4219575"/>
          <p14:tracePt t="48233" x="1403350" y="4206875"/>
          <p14:tracePt t="48242" x="1397000" y="4192588"/>
          <p14:tracePt t="48249" x="1390650" y="4192588"/>
          <p14:tracePt t="48258" x="1384300" y="4179888"/>
          <p14:tracePt t="48265" x="1363663" y="4171950"/>
          <p14:tracePt t="48275" x="1349375" y="4171950"/>
          <p14:tracePt t="48281" x="1314450" y="4165600"/>
          <p14:tracePt t="48287" x="1274763" y="4165600"/>
          <p14:tracePt t="48295" x="1246188" y="4165600"/>
          <p14:tracePt t="48303" x="1204913" y="4151313"/>
          <p14:tracePt t="48312" x="1177925" y="4144963"/>
          <p14:tracePt t="48319" x="1157288" y="4144963"/>
          <p14:tracePt t="48328" x="1150938" y="4144963"/>
          <p14:tracePt t="48339" x="1144588" y="4138613"/>
          <p14:tracePt t="48369" x="1136650" y="4138613"/>
          <p14:tracePt t="48391" x="1123950" y="4138613"/>
          <p14:tracePt t="48403" x="1116013" y="4138613"/>
          <p14:tracePt t="48411" x="1109663" y="4138613"/>
          <p14:tracePt t="48419" x="1095375" y="4138613"/>
          <p14:tracePt t="48431" x="1089025" y="4138613"/>
          <p14:tracePt t="48446" x="1074738" y="4138613"/>
          <p14:tracePt t="48453" x="1074738" y="4124325"/>
          <p14:tracePt t="48461" x="1068388" y="4124325"/>
          <p14:tracePt t="48469" x="1062038" y="4117975"/>
          <p14:tracePt t="48481" x="1054100" y="4117975"/>
          <p14:tracePt t="48577" x="1054100" y="4110038"/>
          <p14:tracePt t="48601" x="1062038" y="4103688"/>
          <p14:tracePt t="48619" x="1068388" y="4103688"/>
          <p14:tracePt t="48631" x="1082675" y="4103688"/>
          <p14:tracePt t="48643" x="1089025" y="4103688"/>
          <p14:tracePt t="48651" x="1103313" y="4103688"/>
          <p14:tracePt t="48659" x="1109663" y="4103688"/>
          <p14:tracePt t="48665" x="1130300" y="4103688"/>
          <p14:tracePt t="48675" x="1144588" y="4103688"/>
          <p14:tracePt t="48681" x="1163638" y="4103688"/>
          <p14:tracePt t="48690" x="1177925" y="4103688"/>
          <p14:tracePt t="48697" x="1198563" y="4103688"/>
          <p14:tracePt t="48706" x="1219200" y="4103688"/>
          <p14:tracePt t="48712" x="1225550" y="4103688"/>
          <p14:tracePt t="48719" x="1239838" y="4103688"/>
          <p14:tracePt t="48728" x="1246188" y="4103688"/>
          <p14:tracePt t="48735" x="1254125" y="4103688"/>
          <p14:tracePt t="48744" x="1266825" y="4103688"/>
          <p14:tracePt t="49113" x="1274763" y="4103688"/>
          <p14:tracePt t="49133" x="1281113" y="4097338"/>
          <p14:tracePt t="49147" x="1287463" y="4089400"/>
          <p14:tracePt t="49183" x="1293813" y="4089400"/>
          <p14:tracePt t="49196" x="1301750" y="4083050"/>
          <p14:tracePt t="49204" x="1308100" y="4083050"/>
          <p14:tracePt t="49221" x="1322388" y="4083050"/>
          <p14:tracePt t="49228" x="1328738" y="4083050"/>
          <p14:tracePt t="49236" x="1335088" y="4083050"/>
          <p14:tracePt t="49356" x="1343025" y="4083050"/>
          <p14:tracePt t="49363" x="1322388" y="4083050"/>
          <p14:tracePt t="49371" x="1281113" y="4097338"/>
          <p14:tracePt t="49379" x="1239838" y="4103688"/>
          <p14:tracePt t="49387" x="1204913" y="4124325"/>
          <p14:tracePt t="49395" x="1177925" y="4138613"/>
          <p14:tracePt t="49403" x="1116013" y="4151313"/>
          <p14:tracePt t="49409" x="1062038" y="4151313"/>
          <p14:tracePt t="49417" x="1047750" y="4151313"/>
          <p14:tracePt t="49426" x="1035050" y="4151313"/>
          <p14:tracePt t="49433" x="1020763" y="4151313"/>
          <p14:tracePt t="49442" x="1014413" y="4151313"/>
          <p14:tracePt t="49453" x="1006475" y="4151313"/>
          <p14:tracePt t="49479" x="1006475" y="4144963"/>
          <p14:tracePt t="49504" x="1000125" y="4144963"/>
          <p14:tracePt t="49517" x="979488" y="4144963"/>
          <p14:tracePt t="49525" x="965200" y="4144963"/>
          <p14:tracePt t="49533" x="931863" y="4144963"/>
          <p14:tracePt t="49542" x="904875" y="4144963"/>
          <p14:tracePt t="49549" x="876300" y="4144963"/>
          <p14:tracePt t="49558" x="835025" y="4144963"/>
          <p14:tracePt t="49563" x="801688" y="4138613"/>
          <p14:tracePt t="49571" x="774700" y="4124325"/>
          <p14:tracePt t="49579" x="746125" y="4124325"/>
          <p14:tracePt t="49587" x="725488" y="4117975"/>
          <p14:tracePt t="49595" x="712788" y="4117975"/>
          <p14:tracePt t="49603" x="698500" y="4110038"/>
          <p14:tracePt t="49687" x="692150" y="4103688"/>
          <p14:tracePt t="49703" x="692150" y="4097338"/>
          <p14:tracePt t="49711" x="692150" y="4089400"/>
          <p14:tracePt t="49717" x="684213" y="4089400"/>
          <p14:tracePt t="49725" x="684213" y="4076700"/>
          <p14:tracePt t="49733" x="677863" y="4076700"/>
          <p14:tracePt t="49741" x="677863" y="4070350"/>
          <p14:tracePt t="49749" x="671513" y="4062413"/>
          <p14:tracePt t="49758" x="665163" y="4056063"/>
          <p14:tracePt t="49765" x="657225" y="4056063"/>
          <p14:tracePt t="49778" x="644525" y="4056063"/>
          <p14:tracePt t="49783" x="636588" y="4049713"/>
          <p14:tracePt t="49807" x="630238" y="4049713"/>
          <p14:tracePt t="49869" x="623888" y="4041775"/>
          <p14:tracePt t="49881" x="615950" y="4041775"/>
          <p14:tracePt t="49887" x="609600" y="4035425"/>
          <p14:tracePt t="49895" x="603250" y="4035425"/>
          <p14:tracePt t="49903" x="588963" y="4035425"/>
          <p14:tracePt t="49911" x="582613" y="4035425"/>
          <p14:tracePt t="49919" x="574675" y="4035425"/>
          <p14:tracePt t="49927" x="568325" y="4035425"/>
          <p14:tracePt t="49935" x="561975" y="4035425"/>
          <p14:tracePt t="49959" x="554038" y="4035425"/>
          <p14:tracePt t="49962" x="547688" y="4035425"/>
          <p14:tracePt t="49969" x="541338" y="4035425"/>
          <p14:tracePt t="49978" x="527050" y="4035425"/>
          <p14:tracePt t="49986" x="514350" y="4035425"/>
          <p14:tracePt t="49992" x="506413" y="4035425"/>
          <p14:tracePt t="49999" x="485775" y="4035425"/>
          <p14:tracePt t="50008" x="479425" y="4035425"/>
          <p14:tracePt t="50019" x="473075" y="4035425"/>
          <p14:tracePt t="50097" x="465138" y="4035425"/>
          <p14:tracePt t="50124" x="458788" y="4035425"/>
          <p14:tracePt t="50269" x="458788" y="4041775"/>
          <p14:tracePt t="50282" x="465138" y="4049713"/>
          <p14:tracePt t="50290" x="473075" y="4049713"/>
          <p14:tracePt t="50297" x="479425" y="4056063"/>
          <p14:tracePt t="50306" x="493713" y="4056063"/>
          <p14:tracePt t="50406" x="500063" y="4062413"/>
          <p14:tracePt t="50416" x="506413" y="4062413"/>
          <p14:tracePt t="50424" x="514350" y="4062413"/>
          <p14:tracePt t="50431" x="520700" y="4070350"/>
          <p14:tracePt t="50441" x="541338" y="4070350"/>
          <p14:tracePt t="50447" x="547688" y="4070350"/>
          <p14:tracePt t="50456" x="561975" y="4070350"/>
          <p14:tracePt t="50463" x="582613" y="4083050"/>
          <p14:tracePt t="50469" x="595313" y="4083050"/>
          <p14:tracePt t="50478" x="615950" y="4083050"/>
          <p14:tracePt t="50485" x="630238" y="4083050"/>
          <p14:tracePt t="50494" x="650875" y="4083050"/>
          <p14:tracePt t="50501" x="671513" y="4089400"/>
          <p14:tracePt t="50508" x="684213" y="4089400"/>
          <p14:tracePt t="50517" x="704850" y="4089400"/>
          <p14:tracePt t="50525" x="719138" y="4089400"/>
          <p14:tracePt t="50531" x="739775" y="4089400"/>
          <p14:tracePt t="50540" x="760413" y="4089400"/>
          <p14:tracePt t="50547" x="774700" y="4097338"/>
          <p14:tracePt t="50556" x="781050" y="4097338"/>
          <p14:tracePt t="50571" x="793750" y="4110038"/>
          <p14:tracePt t="50581" x="801688" y="4110038"/>
          <p14:tracePt t="50591" x="808038" y="4117975"/>
          <p14:tracePt t="50597" x="814388" y="4117975"/>
          <p14:tracePt t="50606" x="822325" y="4117975"/>
          <p14:tracePt t="50613" x="822325" y="4124325"/>
          <p14:tracePt t="50621" x="828675" y="4124325"/>
          <p14:tracePt t="50629" x="835025" y="4124325"/>
          <p14:tracePt t="50636" x="849313" y="4130675"/>
          <p14:tracePt t="50645" x="855663" y="4130675"/>
          <p14:tracePt t="50660" x="863600" y="4130675"/>
          <p14:tracePt t="50825" x="869950" y="4130675"/>
          <p14:tracePt t="50840" x="876300" y="4124325"/>
          <p14:tracePt t="50847" x="876300" y="4117975"/>
          <p14:tracePt t="50856" x="884238" y="4103688"/>
          <p14:tracePt t="50863" x="884238" y="4089400"/>
          <p14:tracePt t="50871" x="884238" y="4083050"/>
          <p14:tracePt t="50879" x="890588" y="4062413"/>
          <p14:tracePt t="50887" x="904875" y="4049713"/>
          <p14:tracePt t="50895" x="904875" y="4041775"/>
          <p14:tracePt t="50901" x="904875" y="4021138"/>
          <p14:tracePt t="50909" x="911225" y="4000500"/>
          <p14:tracePt t="50917" x="911225" y="3994150"/>
          <p14:tracePt t="50925" x="911225" y="3987800"/>
          <p14:tracePt t="50933" x="917575" y="3973513"/>
          <p14:tracePt t="50942" x="917575" y="3959225"/>
          <p14:tracePt t="50963" x="931863" y="3946525"/>
          <p14:tracePt t="50971" x="931863" y="3932238"/>
          <p14:tracePt t="50979" x="938213" y="3925888"/>
          <p14:tracePt t="50987" x="944563" y="3905250"/>
          <p14:tracePt t="50995" x="965200" y="3884613"/>
          <p14:tracePt t="51003" x="973138" y="3870325"/>
          <p14:tracePt t="51009" x="979488" y="3857625"/>
          <p14:tracePt t="51017" x="993775" y="3843338"/>
          <p14:tracePt t="51025" x="1000125" y="3836988"/>
          <p14:tracePt t="51033" x="1014413" y="3816350"/>
          <p14:tracePt t="51041" x="1014413" y="3802063"/>
          <p14:tracePt t="51049" x="1020763" y="3795713"/>
          <p14:tracePt t="51055" x="1020763" y="3775075"/>
          <p14:tracePt t="51063" x="1020763" y="3768725"/>
          <p14:tracePt t="51071" x="1020763" y="3760788"/>
          <p14:tracePt t="51087" x="1020763" y="3754438"/>
          <p14:tracePt t="51107" x="1020763" y="3748088"/>
          <p14:tracePt t="51117" x="1020763" y="3733800"/>
          <p14:tracePt t="51129" x="1014413" y="3727450"/>
          <p14:tracePt t="51137" x="1006475" y="3713163"/>
          <p14:tracePt t="51145" x="1000125" y="3706813"/>
          <p14:tracePt t="51153" x="1000125" y="3698875"/>
          <p14:tracePt t="51161" x="979488" y="3686175"/>
          <p14:tracePt t="51175" x="979488" y="3679825"/>
          <p14:tracePt t="52163" x="993775" y="3679825"/>
          <p14:tracePt t="52189" x="993775" y="3686175"/>
          <p14:tracePt t="52201" x="993775" y="3698875"/>
          <p14:tracePt t="52209" x="1000125" y="3698875"/>
          <p14:tracePt t="52217" x="1006475" y="3698875"/>
          <p14:tracePt t="52226" x="1014413" y="3706813"/>
          <p14:tracePt t="52231" x="1027113" y="3706813"/>
          <p14:tracePt t="52241" x="1041400" y="3713163"/>
          <p14:tracePt t="52247" x="1054100" y="3719513"/>
          <p14:tracePt t="52257" x="1074738" y="3719513"/>
          <p14:tracePt t="52263" x="1089025" y="3727450"/>
          <p14:tracePt t="52272" x="1095375" y="3740150"/>
          <p14:tracePt t="52279" x="1109663" y="3748088"/>
          <p14:tracePt t="52285" x="1123950" y="3760788"/>
          <p14:tracePt t="52294" x="1144588" y="3775075"/>
          <p14:tracePt t="52301" x="1150938" y="3781425"/>
          <p14:tracePt t="52309" x="1157288" y="3789363"/>
          <p14:tracePt t="52317" x="1163638" y="3795713"/>
          <p14:tracePt t="52324" x="1171575" y="3802063"/>
          <p14:tracePt t="52333" x="1184275" y="3810000"/>
          <p14:tracePt t="52341" x="1192213" y="3816350"/>
          <p14:tracePt t="52347" x="1192213" y="3829050"/>
          <p14:tracePt t="52356" x="1198563" y="3829050"/>
          <p14:tracePt t="52367" x="1198563" y="3836988"/>
          <p14:tracePt t="52375" x="1204913" y="3836988"/>
          <p14:tracePt t="52383" x="1204913" y="3849688"/>
          <p14:tracePt t="52391" x="1212850" y="3857625"/>
          <p14:tracePt t="52397" x="1219200" y="3878263"/>
          <p14:tracePt t="52407" x="1219200" y="3890963"/>
          <p14:tracePt t="52413" x="1233488" y="3911600"/>
          <p14:tracePt t="52421" x="1233488" y="3932238"/>
          <p14:tracePt t="52429" x="1233488" y="3946525"/>
          <p14:tracePt t="52437" x="1233488" y="3952875"/>
          <p14:tracePt t="52443" x="1239838" y="3959225"/>
          <p14:tracePt t="52457" x="1239838" y="3973513"/>
          <p14:tracePt t="52463" x="1239838" y="3979863"/>
          <p14:tracePt t="52471" x="1239838" y="3987800"/>
          <p14:tracePt t="52479" x="1239838" y="3994150"/>
          <p14:tracePt t="52487" x="1225550" y="4014788"/>
          <p14:tracePt t="52493" x="1225550" y="4021138"/>
          <p14:tracePt t="52501" x="1219200" y="4029075"/>
          <p14:tracePt t="52510" x="1219200" y="4035425"/>
          <p14:tracePt t="52517" x="1212850" y="4049713"/>
          <p14:tracePt t="52526" x="1204913" y="4062413"/>
          <p14:tracePt t="52533" x="1198563" y="4076700"/>
          <p14:tracePt t="52541" x="1198563" y="4097338"/>
          <p14:tracePt t="52547" x="1192213" y="4097338"/>
          <p14:tracePt t="52559" x="1177925" y="4103688"/>
          <p14:tracePt t="52567" x="1171575" y="4103688"/>
          <p14:tracePt t="52583" x="1171575" y="4110038"/>
          <p14:tracePt t="52591" x="1163638" y="4110038"/>
          <p14:tracePt t="52599" x="1150938" y="4117975"/>
          <p14:tracePt t="52607" x="1130300" y="4117975"/>
          <p14:tracePt t="52613" x="1123950" y="4124325"/>
          <p14:tracePt t="52622" x="1109663" y="4124325"/>
          <p14:tracePt t="52629" x="1095375" y="4130675"/>
          <p14:tracePt t="52637" x="1082675" y="4144963"/>
          <p14:tracePt t="52645" x="1062038" y="4144963"/>
          <p14:tracePt t="52651" x="1054100" y="4144963"/>
          <p14:tracePt t="52660" x="1047750" y="4144963"/>
          <p14:tracePt t="52667" x="1035050" y="4144963"/>
          <p14:tracePt t="52676" x="1014413" y="4144963"/>
          <p14:tracePt t="52683" x="1000125" y="4144963"/>
          <p14:tracePt t="52691" x="979488" y="4144963"/>
          <p14:tracePt t="52699" x="958850" y="4144963"/>
          <p14:tracePt t="52707" x="944563" y="4144963"/>
          <p14:tracePt t="52713" x="923925" y="4138613"/>
          <p14:tracePt t="52722" x="911225" y="4138613"/>
          <p14:tracePt t="52729" x="890588" y="4130675"/>
          <p14:tracePt t="52737" x="884238" y="4130675"/>
          <p14:tracePt t="52745" x="876300" y="4124325"/>
          <p14:tracePt t="52753" x="863600" y="4124325"/>
          <p14:tracePt t="52760" x="855663" y="4117975"/>
          <p14:tracePt t="52767" x="849313" y="4117975"/>
          <p14:tracePt t="52776" x="835025" y="4103688"/>
          <p14:tracePt t="52783" x="822325" y="4103688"/>
          <p14:tracePt t="52795" x="814388" y="4103688"/>
          <p14:tracePt t="52808" x="808038" y="4103688"/>
          <p14:tracePt t="52899" x="808038" y="4097338"/>
          <p14:tracePt t="52926" x="801688" y="4089400"/>
          <p14:tracePt t="52965" x="801688" y="4083050"/>
          <p14:tracePt t="52999" x="801688" y="4076700"/>
          <p14:tracePt t="53006" x="801688" y="4070350"/>
          <p14:tracePt t="53023" x="801688" y="4062413"/>
          <p14:tracePt t="53079" x="808038" y="4049713"/>
          <p14:tracePt t="53087" x="814388" y="4049713"/>
          <p14:tracePt t="53095" x="828675" y="4049713"/>
          <p14:tracePt t="53104" x="835025" y="4049713"/>
          <p14:tracePt t="53123" x="842963" y="4041775"/>
          <p14:tracePt t="53130" x="849313" y="4041775"/>
          <p14:tracePt t="53141" x="849313" y="4035425"/>
          <p14:tracePt t="55439" x="855663" y="4035425"/>
          <p14:tracePt t="55451" x="863600" y="4035425"/>
          <p14:tracePt t="55459" x="869950" y="4035425"/>
          <p14:tracePt t="55467" x="884238" y="4035425"/>
          <p14:tracePt t="55476" x="890588" y="4035425"/>
          <p14:tracePt t="57187" x="890588" y="4029075"/>
          <p14:tracePt t="57209" x="890588" y="4021138"/>
          <p14:tracePt t="57337" x="896938" y="4021138"/>
          <p14:tracePt t="58039" x="904875" y="4029075"/>
          <p14:tracePt t="58049" x="911225" y="4035425"/>
          <p14:tracePt t="58061" x="917575" y="4035425"/>
          <p14:tracePt t="58069" x="923925" y="4035425"/>
          <p14:tracePt t="58077" x="944563" y="4035425"/>
          <p14:tracePt t="58085" x="952500" y="4035425"/>
          <p14:tracePt t="58093" x="965200" y="4035425"/>
          <p14:tracePt t="58108" x="985838" y="4035425"/>
          <p14:tracePt t="58115" x="993775" y="4029075"/>
          <p14:tracePt t="58125" x="1006475" y="4029075"/>
          <p14:tracePt t="58131" x="1014413" y="4029075"/>
          <p14:tracePt t="58139" x="1027113" y="4021138"/>
          <p14:tracePt t="58145" x="1035050" y="4021138"/>
          <p14:tracePt t="58155" x="1041400" y="4021138"/>
          <p14:tracePt t="58170" x="1047750" y="4021138"/>
          <p14:tracePt t="58193" x="1054100" y="4021138"/>
          <p14:tracePt t="58201" x="1062038" y="4021138"/>
          <p14:tracePt t="58207" x="1082675" y="4014788"/>
          <p14:tracePt t="58215" x="1095375" y="4014788"/>
          <p14:tracePt t="58222" x="1116013" y="4000500"/>
          <p14:tracePt t="58231" x="1123950" y="3994150"/>
          <p14:tracePt t="58239" x="1144588" y="3979863"/>
          <p14:tracePt t="58247" x="1157288" y="3979863"/>
          <p14:tracePt t="58253" x="1177925" y="3967163"/>
          <p14:tracePt t="58261" x="1184275" y="3959225"/>
          <p14:tracePt t="58269" x="1192213" y="3952875"/>
          <p14:tracePt t="58277" x="1212850" y="3946525"/>
          <p14:tracePt t="58289" x="1212850" y="3940175"/>
          <p14:tracePt t="58297" x="1219200" y="3940175"/>
          <p14:tracePt t="58347" x="1219200" y="3925888"/>
          <p14:tracePt t="58355" x="1219200" y="3919538"/>
          <p14:tracePt t="58381" x="1219200" y="3911600"/>
          <p14:tracePt t="58397" x="1212850" y="3905250"/>
          <p14:tracePt t="58405" x="1212850" y="3898900"/>
          <p14:tracePt t="58411" x="1204913" y="3890963"/>
          <p14:tracePt t="58419" x="1192213" y="3870325"/>
          <p14:tracePt t="58427" x="1184275" y="3863975"/>
          <p14:tracePt t="58435" x="1184275" y="3849688"/>
          <p14:tracePt t="58443" x="1177925" y="3829050"/>
          <p14:tracePt t="58451" x="1177925" y="3822700"/>
          <p14:tracePt t="58459" x="1177925" y="3816350"/>
          <p14:tracePt t="58465" x="1177925" y="3795713"/>
          <p14:tracePt t="58474" x="1177925" y="3789363"/>
          <p14:tracePt t="58547" x="1171575" y="3781425"/>
          <p14:tracePt t="58563" x="1163638" y="3775075"/>
          <p14:tracePt t="58571" x="1163638" y="3768725"/>
          <p14:tracePt t="58577" x="1150938" y="3748088"/>
          <p14:tracePt t="58589" x="1144588" y="3748088"/>
          <p14:tracePt t="58597" x="1144588" y="3740150"/>
          <p14:tracePt t="58609" x="1136650" y="3740150"/>
          <p14:tracePt t="58617" x="1136650" y="3733800"/>
          <p14:tracePt t="58636" x="1130300" y="3733800"/>
          <p14:tracePt t="58651" x="1123950" y="3733800"/>
          <p14:tracePt t="58659" x="1123950" y="3727450"/>
          <p14:tracePt t="58859" x="1116013" y="3727450"/>
          <p14:tracePt t="58871" x="1103313" y="3727450"/>
          <p14:tracePt t="58879" x="1103313" y="3733800"/>
          <p14:tracePt t="58891" x="1103313" y="3740150"/>
          <p14:tracePt t="58901" x="1095375" y="3740150"/>
          <p14:tracePt t="59125" x="1095375" y="3748088"/>
          <p14:tracePt t="59854" x="1116013" y="3733800"/>
          <p14:tracePt t="59861" x="1136650" y="3713163"/>
          <p14:tracePt t="59870" x="1144588" y="3692525"/>
          <p14:tracePt t="59877" x="1150938" y="3692525"/>
          <p14:tracePt t="60532" x="1136650" y="3706813"/>
          <p14:tracePt t="60542" x="1130300" y="3706813"/>
          <p14:tracePt t="60925" x="1130300" y="3713163"/>
          <p14:tracePt t="64245" x="1136650" y="3713163"/>
          <p14:tracePt t="70587" x="1144588" y="3713163"/>
          <p14:tracePt t="70595" x="1266825" y="3733800"/>
          <p14:tracePt t="70604" x="1527175" y="3768725"/>
          <p14:tracePt t="70611" x="1766888" y="3789363"/>
          <p14:tracePt t="70619" x="1993900" y="3789363"/>
          <p14:tracePt t="70625" x="2192338" y="3775075"/>
          <p14:tracePt t="70635" x="2376488" y="3748088"/>
          <p14:tracePt t="70641" x="2520950" y="3719513"/>
          <p14:tracePt t="70650" x="2636838" y="3686175"/>
          <p14:tracePt t="70657" x="2733675" y="3659188"/>
          <p14:tracePt t="70666" x="2808288" y="3638550"/>
          <p14:tracePt t="70674" x="2890838" y="3609975"/>
          <p14:tracePt t="70679" x="2973388" y="3582988"/>
          <p14:tracePt t="70688" x="3082925" y="3541713"/>
          <p14:tracePt t="70695" x="3232150" y="3479800"/>
          <p14:tracePt t="70703" x="3417888" y="3432175"/>
          <p14:tracePt t="70711" x="3622675" y="3398838"/>
          <p14:tracePt t="70718" x="3944938" y="3363913"/>
          <p14:tracePt t="70725" x="4260850" y="3322638"/>
          <p14:tracePt t="70735" x="4541838" y="3281363"/>
          <p14:tracePt t="70741" x="4849813" y="3268663"/>
          <p14:tracePt t="70750" x="5164138" y="3227388"/>
          <p14:tracePt t="70757" x="5376863" y="3192463"/>
          <p14:tracePt t="70765" x="5561013" y="3165475"/>
          <p14:tracePt t="70773" x="5740400" y="3130550"/>
          <p14:tracePt t="70781" x="5924550" y="3117850"/>
          <p14:tracePt t="70788" x="6110288" y="3082925"/>
          <p14:tracePt t="70795" x="6294438" y="3055938"/>
          <p14:tracePt t="70804" x="6403975" y="3028950"/>
          <p14:tracePt t="70811" x="6521450" y="2987675"/>
          <p14:tracePt t="70819" x="6637338" y="2938463"/>
          <p14:tracePt t="70827" x="6746875" y="2911475"/>
          <p14:tracePt t="70835" x="6862763" y="2884488"/>
          <p14:tracePt t="70841" x="6980238" y="2843213"/>
          <p14:tracePt t="70849" x="7089775" y="2808288"/>
          <p14:tracePt t="70858" x="7205663" y="2754313"/>
          <p14:tracePt t="70865" x="7321550" y="2713038"/>
          <p14:tracePt t="70873" x="7439025" y="2686050"/>
          <p14:tracePt t="70881" x="7548563" y="2651125"/>
          <p14:tracePt t="70889" x="7664450" y="2624138"/>
          <p14:tracePt t="70895" x="7759700" y="2597150"/>
          <p14:tracePt t="70903" x="7835900" y="2568575"/>
          <p14:tracePt t="70911" x="7897813" y="2562225"/>
          <p14:tracePt t="70919" x="7945438" y="2535238"/>
          <p14:tracePt t="70927" x="7972425" y="2514600"/>
          <p14:tracePt t="70938" x="8020050" y="2493963"/>
          <p14:tracePt t="70941" x="8034338" y="2473325"/>
          <p14:tracePt t="70949" x="8054975" y="2452688"/>
          <p14:tracePt t="70957" x="8075613" y="2446338"/>
          <p14:tracePt t="70965" x="8075613" y="2432050"/>
          <p14:tracePt t="70973" x="8081963" y="2417763"/>
          <p14:tracePt t="70981" x="8089900" y="2411413"/>
          <p14:tracePt t="70989" x="8089900" y="2405063"/>
          <p14:tracePt t="70995" x="8089900" y="2397125"/>
          <p14:tracePt t="71004" x="8102600" y="2384425"/>
          <p14:tracePt t="71020" x="8108950" y="2370138"/>
          <p14:tracePt t="71027" x="8123238" y="2357438"/>
          <p14:tracePt t="71035" x="8143875" y="2322513"/>
          <p14:tracePt t="71043" x="8164513" y="2301875"/>
          <p14:tracePt t="71050" x="8185150" y="2274888"/>
          <p14:tracePt t="71057" x="8205788" y="2239963"/>
          <p14:tracePt t="71065" x="8226425" y="2212975"/>
          <p14:tracePt t="71073" x="8247063" y="2185988"/>
          <p14:tracePt t="71081" x="8253413" y="2165350"/>
          <p14:tracePt t="71089" x="8267700" y="2144713"/>
          <p14:tracePt t="71095" x="8267700" y="2124075"/>
          <p14:tracePt t="71104" x="8274050" y="2109788"/>
          <p14:tracePt t="71111" x="8274050" y="2089150"/>
          <p14:tracePt t="71119" x="8274050" y="2076450"/>
          <p14:tracePt t="71127" x="8274050" y="2055813"/>
          <p14:tracePt t="71137" x="8274050" y="2041525"/>
          <p14:tracePt t="71143" x="8274050" y="2020888"/>
          <p14:tracePt t="71150" x="8259763" y="2000250"/>
          <p14:tracePt t="71157" x="8247063" y="1979613"/>
          <p14:tracePt t="71165" x="8226425" y="1952625"/>
          <p14:tracePt t="71173" x="8205788" y="1931988"/>
          <p14:tracePt t="71181" x="8185150" y="1911350"/>
          <p14:tracePt t="71189" x="8164513" y="1884363"/>
          <p14:tracePt t="71197" x="8143875" y="1863725"/>
          <p14:tracePt t="71202" x="8123238" y="1843088"/>
          <p14:tracePt t="71210" x="8102600" y="1822450"/>
          <p14:tracePt t="71219" x="8089900" y="1801813"/>
          <p14:tracePt t="71227" x="8069263" y="1781175"/>
          <p14:tracePt t="71234" x="8048625" y="1760538"/>
          <p14:tracePt t="71243" x="8027988" y="1746250"/>
          <p14:tracePt t="71251" x="8007350" y="1727200"/>
          <p14:tracePt t="71257" x="7986713" y="1706563"/>
          <p14:tracePt t="71266" x="7972425" y="1698625"/>
          <p14:tracePt t="71273" x="7951788" y="1677988"/>
          <p14:tracePt t="71281" x="7945438" y="1671638"/>
          <p14:tracePt t="71289" x="7924800" y="1657350"/>
          <p14:tracePt t="71297" x="7910513" y="1657350"/>
          <p14:tracePt t="71305" x="7897813" y="1651000"/>
          <p14:tracePt t="71311" x="7883525" y="1651000"/>
          <p14:tracePt t="71320" x="7862888" y="1644650"/>
          <p14:tracePt t="71327" x="7850188" y="1630363"/>
          <p14:tracePt t="71335" x="7829550" y="1624013"/>
          <p14:tracePt t="71343" x="7808913" y="1617663"/>
          <p14:tracePt t="71351" x="7788275" y="1617663"/>
          <p14:tracePt t="71359" x="7759700" y="1603375"/>
          <p14:tracePt t="71365" x="7732713" y="1603375"/>
          <p14:tracePt t="71373" x="7712075" y="1603375"/>
          <p14:tracePt t="71381" x="7685088" y="1603375"/>
          <p14:tracePt t="71389" x="7643813" y="1597025"/>
          <p14:tracePt t="71397" x="7616825" y="1597025"/>
          <p14:tracePt t="71405" x="7575550" y="1597025"/>
          <p14:tracePt t="71413" x="7554913" y="1597025"/>
          <p14:tracePt t="71420" x="7534275" y="1597025"/>
          <p14:tracePt t="71427" x="7519988" y="1603375"/>
          <p14:tracePt t="71435" x="7499350" y="1617663"/>
          <p14:tracePt t="71443" x="7480300" y="1617663"/>
          <p14:tracePt t="71452" x="7466013" y="1624013"/>
          <p14:tracePt t="71459" x="7445375" y="1636713"/>
          <p14:tracePt t="71465" x="7424738" y="1644650"/>
          <p14:tracePt t="71473" x="7404100" y="1665288"/>
          <p14:tracePt t="71481" x="7389813" y="1671638"/>
          <p14:tracePt t="71489" x="7370763" y="1692275"/>
          <p14:tracePt t="71497" x="7350125" y="1712913"/>
          <p14:tracePt t="71505" x="7329488" y="1719263"/>
          <p14:tracePt t="71513" x="7321550" y="1727200"/>
          <p14:tracePt t="71519" x="7300913" y="1739900"/>
          <p14:tracePt t="71527" x="7294563" y="1754188"/>
          <p14:tracePt t="71535" x="7273925" y="1766888"/>
          <p14:tracePt t="71543" x="7267575" y="1781175"/>
          <p14:tracePt t="71552" x="7246938" y="1801813"/>
          <p14:tracePt t="71559" x="7226300" y="1822450"/>
          <p14:tracePt t="71569" x="7205663" y="1843088"/>
          <p14:tracePt t="71573" x="7191375" y="1863725"/>
          <p14:tracePt t="71581" x="7170738" y="1884363"/>
          <p14:tracePt t="71589" x="7137400" y="1905000"/>
          <p14:tracePt t="71597" x="7096125" y="1925638"/>
          <p14:tracePt t="71607" x="7061200" y="1946275"/>
          <p14:tracePt t="71613" x="7034213" y="1966913"/>
          <p14:tracePt t="71623" x="7000875" y="1987550"/>
          <p14:tracePt t="71627" x="6986588" y="2006600"/>
          <p14:tracePt t="71635" x="6951663" y="2027238"/>
          <p14:tracePt t="71643" x="6931025" y="2041525"/>
          <p14:tracePt t="71652" x="6910388" y="2062163"/>
          <p14:tracePt t="71659" x="6897688" y="2082800"/>
          <p14:tracePt t="71668" x="6862763" y="2103438"/>
          <p14:tracePt t="71675" x="6835775" y="2124075"/>
          <p14:tracePt t="71681" x="6815138" y="2144713"/>
          <p14:tracePt t="71689" x="6794500" y="2165350"/>
          <p14:tracePt t="71697" x="6773863" y="2185988"/>
          <p14:tracePt t="71705" x="6767513" y="2198688"/>
          <p14:tracePt t="71713" x="6753225" y="2219325"/>
          <p14:tracePt t="71722" x="6753225" y="2239963"/>
          <p14:tracePt t="71729" x="6753225" y="2254250"/>
          <p14:tracePt t="71735" x="6753225" y="2274888"/>
          <p14:tracePt t="71743" x="6753225" y="2287588"/>
          <p14:tracePt t="71751" x="6753225" y="2308225"/>
          <p14:tracePt t="71759" x="6753225" y="2328863"/>
          <p14:tracePt t="71768" x="6761163" y="2343150"/>
          <p14:tracePt t="71775" x="6767513" y="2363788"/>
          <p14:tracePt t="71781" x="6788150" y="2384425"/>
          <p14:tracePt t="71789" x="6808788" y="2405063"/>
          <p14:tracePt t="71797" x="6829425" y="2425700"/>
          <p14:tracePt t="71805" x="6842125" y="2438400"/>
          <p14:tracePt t="71813" x="6862763" y="2459038"/>
          <p14:tracePt t="71821" x="6883400" y="2479675"/>
          <p14:tracePt t="71829" x="6904038" y="2487613"/>
          <p14:tracePt t="71835" x="6924675" y="2508250"/>
          <p14:tracePt t="71843" x="6945313" y="2527300"/>
          <p14:tracePt t="71852" x="6951663" y="2535238"/>
          <p14:tracePt t="71859" x="6959600" y="2541588"/>
          <p14:tracePt t="71868" x="6972300" y="2555875"/>
          <p14:tracePt t="71875" x="6992938" y="2555875"/>
          <p14:tracePt t="71885" x="7000875" y="2562225"/>
          <p14:tracePt t="71889" x="7013575" y="2562225"/>
          <p14:tracePt t="71897" x="7034213" y="2562225"/>
          <p14:tracePt t="71905" x="7054850" y="2562225"/>
          <p14:tracePt t="71913" x="7069138" y="2555875"/>
          <p14:tracePt t="71921" x="7089775" y="2555875"/>
          <p14:tracePt t="71929" x="7110413" y="2547938"/>
          <p14:tracePt t="71938" x="7123113" y="2541588"/>
          <p14:tracePt t="71943" x="7143750" y="2520950"/>
          <p14:tracePt t="71952" x="7164388" y="2508250"/>
          <p14:tracePt t="71959" x="7185025" y="2500313"/>
          <p14:tracePt t="71971" x="7199313" y="2493963"/>
          <p14:tracePt t="71975" x="7205663" y="2493963"/>
          <p14:tracePt t="71987" x="7226300" y="2487613"/>
          <p14:tracePt t="71991" x="7246938" y="2466975"/>
          <p14:tracePt t="71997" x="7253288" y="2459038"/>
          <p14:tracePt t="72005" x="7273925" y="2438400"/>
          <p14:tracePt t="72013" x="7280275" y="2432050"/>
          <p14:tracePt t="72022" x="7294563" y="2425700"/>
          <p14:tracePt t="72029" x="7315200" y="2411413"/>
          <p14:tracePt t="72038" x="7335838" y="2405063"/>
          <p14:tracePt t="72045" x="7350125" y="2384425"/>
          <p14:tracePt t="72051" x="7370763" y="2363788"/>
          <p14:tracePt t="72059" x="7404100" y="2343150"/>
          <p14:tracePt t="72068" x="7424738" y="2322513"/>
          <p14:tracePt t="72075" x="7439025" y="2316163"/>
          <p14:tracePt t="72084" x="7459663" y="2308225"/>
          <p14:tracePt t="72091" x="7480300" y="2287588"/>
          <p14:tracePt t="72100" x="7499350" y="2266950"/>
          <p14:tracePt t="72105" x="7519988" y="2247900"/>
          <p14:tracePt t="72113" x="7534275" y="2239963"/>
          <p14:tracePt t="72123" x="7554913" y="2227263"/>
          <p14:tracePt t="72129" x="7575550" y="2206625"/>
          <p14:tracePt t="72138" x="7596188" y="2198688"/>
          <p14:tracePt t="72145" x="7602538" y="2192338"/>
          <p14:tracePt t="72152" x="7616825" y="2192338"/>
          <p14:tracePt t="72159" x="7623175" y="2185988"/>
          <p14:tracePt t="72168" x="7637463" y="2178050"/>
          <p14:tracePt t="72175" x="7643813" y="2157413"/>
          <p14:tracePt t="72184" x="7664450" y="2136775"/>
          <p14:tracePt t="72191" x="7670800" y="2124075"/>
          <p14:tracePt t="72202" x="7670800" y="2103438"/>
          <p14:tracePt t="72207" x="7670800" y="2082800"/>
          <p14:tracePt t="72213" x="7670800" y="2076450"/>
          <p14:tracePt t="72221" x="7670800" y="2068513"/>
          <p14:tracePt t="72229" x="7670800" y="2055813"/>
          <p14:tracePt t="72237" x="7658100" y="2035175"/>
          <p14:tracePt t="72245" x="7650163" y="2014538"/>
          <p14:tracePt t="72253" x="7650163" y="2000250"/>
          <p14:tracePt t="72259" x="7637463" y="1979613"/>
          <p14:tracePt t="72268" x="7629525" y="1973263"/>
          <p14:tracePt t="72275" x="7623175" y="1952625"/>
          <p14:tracePt t="72284" x="7616825" y="1946275"/>
          <p14:tracePt t="72291" x="7596188" y="1931988"/>
          <p14:tracePt t="72301" x="7596188" y="1911350"/>
          <p14:tracePt t="72307" x="7589838" y="1890713"/>
          <p14:tracePt t="72313" x="7581900" y="1876425"/>
          <p14:tracePt t="72321" x="7581900" y="1857375"/>
          <p14:tracePt t="72329" x="7569200" y="1849438"/>
          <p14:tracePt t="72337" x="7554913" y="1843088"/>
          <p14:tracePt t="72345" x="7534275" y="1843088"/>
          <p14:tracePt t="72354" x="7527925" y="1828800"/>
          <p14:tracePt t="72361" x="7513638" y="1828800"/>
          <p14:tracePt t="72367" x="7493000" y="1828800"/>
          <p14:tracePt t="72376" x="7480300" y="1828800"/>
          <p14:tracePt t="72385" x="7459663" y="1828800"/>
          <p14:tracePt t="72391" x="7431088" y="1828800"/>
          <p14:tracePt t="72401" x="7389813" y="1828800"/>
          <p14:tracePt t="72407" x="7362825" y="1828800"/>
          <p14:tracePt t="72413" x="7321550" y="1828800"/>
          <p14:tracePt t="72421" x="7288213" y="1828800"/>
          <p14:tracePt t="72429" x="7259638" y="1828800"/>
          <p14:tracePt t="72437" x="7232650" y="1828800"/>
          <p14:tracePt t="72445" x="7212013" y="1828800"/>
          <p14:tracePt t="72453" x="7199313" y="1836738"/>
          <p14:tracePt t="72461" x="7164388" y="1836738"/>
          <p14:tracePt t="72468" x="7150100" y="1843088"/>
          <p14:tracePt t="72475" x="7131050" y="1857375"/>
          <p14:tracePt t="72485" x="7110413" y="1870075"/>
          <p14:tracePt t="72491" x="7089775" y="1890713"/>
          <p14:tracePt t="72501" x="7061200" y="1911350"/>
          <p14:tracePt t="72507" x="7027863" y="1931988"/>
          <p14:tracePt t="72516" x="7000875" y="1952625"/>
          <p14:tracePt t="72521" x="6980238" y="1973263"/>
          <p14:tracePt t="72529" x="6959600" y="1993900"/>
          <p14:tracePt t="72538" x="6938963" y="2014538"/>
          <p14:tracePt t="72545" x="6918325" y="2035175"/>
          <p14:tracePt t="72553" x="6897688" y="2047875"/>
          <p14:tracePt t="72561" x="6883400" y="2068513"/>
          <p14:tracePt t="72569" x="6862763" y="2089150"/>
          <p14:tracePt t="72575" x="6842125" y="2109788"/>
          <p14:tracePt t="72585" x="6835775" y="2130425"/>
          <p14:tracePt t="72591" x="6815138" y="2151063"/>
          <p14:tracePt t="72601" x="6794500" y="2165350"/>
          <p14:tracePt t="72607" x="6773863" y="2198688"/>
          <p14:tracePt t="72615" x="6753225" y="2219325"/>
          <p14:tracePt t="72623" x="6732588" y="2239963"/>
          <p14:tracePt t="72630" x="6711950" y="2254250"/>
          <p14:tracePt t="72637" x="6705600" y="2274888"/>
          <p14:tracePt t="72645" x="6699250" y="2295525"/>
          <p14:tracePt t="72654" x="6684963" y="2301875"/>
          <p14:tracePt t="72661" x="6684963" y="2316163"/>
          <p14:tracePt t="72669" x="6684963" y="2328863"/>
          <p14:tracePt t="72677" x="6684963" y="2343150"/>
          <p14:tracePt t="72685" x="6684963" y="2349500"/>
          <p14:tracePt t="72691" x="6684963" y="2370138"/>
          <p14:tracePt t="72702" x="6684963" y="2378075"/>
          <p14:tracePt t="72707" x="6684963" y="2390775"/>
          <p14:tracePt t="72715" x="6684963" y="2397125"/>
          <p14:tracePt t="72723" x="6691313" y="2417763"/>
          <p14:tracePt t="72731" x="6691313" y="2425700"/>
          <p14:tracePt t="72737" x="6699250" y="2432050"/>
          <p14:tracePt t="72745" x="6699250" y="2438400"/>
          <p14:tracePt t="72754" x="6705600" y="2438400"/>
          <p14:tracePt t="72777" x="6711950" y="2446338"/>
          <p14:tracePt t="72950" x="6719888" y="2446338"/>
          <p14:tracePt t="72965" x="6719888" y="2452688"/>
          <p14:tracePt t="72973" x="6726238" y="2466975"/>
          <p14:tracePt t="72982" x="6740525" y="2473325"/>
          <p14:tracePt t="72989" x="6753225" y="2487613"/>
          <p14:tracePt t="72997" x="6761163" y="2493963"/>
          <p14:tracePt t="73004" x="6780213" y="2508250"/>
          <p14:tracePt t="73011" x="6794500" y="2514600"/>
          <p14:tracePt t="73019" x="6815138" y="2535238"/>
          <p14:tracePt t="73027" x="6821488" y="2541588"/>
          <p14:tracePt t="73035" x="6842125" y="2547938"/>
          <p14:tracePt t="73043" x="6850063" y="2568575"/>
          <p14:tracePt t="73051" x="6856413" y="2576513"/>
          <p14:tracePt t="73057" x="6870700" y="2582863"/>
          <p14:tracePt t="73065" x="6870700" y="2589213"/>
          <p14:tracePt t="73073" x="6883400" y="2603500"/>
          <p14:tracePt t="73082" x="6889750" y="2603500"/>
          <p14:tracePt t="73089" x="6897688" y="2609850"/>
          <p14:tracePt t="73097" x="6897688" y="2617788"/>
          <p14:tracePt t="73105" x="6904038" y="2617788"/>
          <p14:tracePt t="73111" x="6918325" y="2624138"/>
          <p14:tracePt t="73120" x="6924675" y="2624138"/>
          <p14:tracePt t="73127" x="6938963" y="2624138"/>
          <p14:tracePt t="73135" x="6945313" y="2624138"/>
          <p14:tracePt t="73143" x="6965950" y="2624138"/>
          <p14:tracePt t="73151" x="6972300" y="2624138"/>
          <p14:tracePt t="73157" x="6986588" y="2624138"/>
          <p14:tracePt t="73166" x="7007225" y="2624138"/>
          <p14:tracePt t="73173" x="7013575" y="2624138"/>
          <p14:tracePt t="73182" x="7027863" y="2624138"/>
          <p14:tracePt t="73189" x="7040563" y="2624138"/>
          <p14:tracePt t="73197" x="7054850" y="2624138"/>
          <p14:tracePt t="73207" x="7061200" y="2617788"/>
          <p14:tracePt t="73215" x="7069138" y="2617788"/>
          <p14:tracePt t="73223" x="7089775" y="2609850"/>
          <p14:tracePt t="73232" x="7096125" y="2597150"/>
          <p14:tracePt t="73239" x="7110413" y="2589213"/>
          <p14:tracePt t="73251" x="7110413" y="2582863"/>
          <p14:tracePt t="73259" x="7123113" y="2582863"/>
          <p14:tracePt t="73347" x="7131050" y="2576513"/>
          <p14:tracePt t="73593" x="7131050" y="2568575"/>
          <p14:tracePt t="73605" x="7131050" y="2562225"/>
          <p14:tracePt t="73614" x="7116763" y="2555875"/>
          <p14:tracePt t="73621" x="7102475" y="2541588"/>
          <p14:tracePt t="73629" x="7096125" y="2541588"/>
          <p14:tracePt t="73635" x="7075488" y="2535238"/>
          <p14:tracePt t="73643" x="7061200" y="2535238"/>
          <p14:tracePt t="73651" x="7019925" y="2535238"/>
          <p14:tracePt t="73659" x="6980238" y="2541588"/>
          <p14:tracePt t="73668" x="6918325" y="2562225"/>
          <p14:tracePt t="73675" x="6870700" y="2576513"/>
          <p14:tracePt t="73684" x="6829425" y="2597150"/>
          <p14:tracePt t="73689" x="6794500" y="2617788"/>
          <p14:tracePt t="73697" x="6773863" y="2638425"/>
          <p14:tracePt t="73705" x="6761163" y="2657475"/>
          <p14:tracePt t="73713" x="6740525" y="2665413"/>
          <p14:tracePt t="73722" x="6732588" y="2671763"/>
          <p14:tracePt t="73729" x="6732588" y="2678113"/>
          <p14:tracePt t="73771" x="6732588" y="2686050"/>
          <p14:tracePt t="73779" x="6746875" y="2698750"/>
          <p14:tracePt t="73787" x="6753225" y="2706688"/>
          <p14:tracePt t="73795" x="6773863" y="2713038"/>
          <p14:tracePt t="73802" x="6794500" y="2719388"/>
          <p14:tracePt t="73809" x="6808788" y="2733675"/>
          <p14:tracePt t="73818" x="6829425" y="2733675"/>
          <p14:tracePt t="73825" x="6850063" y="2740025"/>
          <p14:tracePt t="73834" x="6862763" y="2754313"/>
          <p14:tracePt t="73841" x="6904038" y="2754313"/>
          <p14:tracePt t="73851" x="6945313" y="2754313"/>
          <p14:tracePt t="73855" x="6986588" y="2754313"/>
          <p14:tracePt t="73864" x="7007225" y="2754313"/>
          <p14:tracePt t="73871" x="7027863" y="2754313"/>
          <p14:tracePt t="73879" x="7040563" y="2754313"/>
          <p14:tracePt t="73887" x="7061200" y="2747963"/>
          <p14:tracePt t="73895" x="7081838" y="2740025"/>
          <p14:tracePt t="73901" x="7096125" y="2719388"/>
          <p14:tracePt t="73909" x="7116763" y="2698750"/>
          <p14:tracePt t="73918" x="7137400" y="2692400"/>
          <p14:tracePt t="73925" x="7158038" y="2671763"/>
          <p14:tracePt t="73935" x="7178675" y="2651125"/>
          <p14:tracePt t="73953" x="7212013" y="2609850"/>
          <p14:tracePt t="73957" x="7232650" y="2597150"/>
          <p14:tracePt t="73963" x="7253288" y="2576513"/>
          <p14:tracePt t="73973" x="7273925" y="2555875"/>
          <p14:tracePt t="73979" x="7294563" y="2535238"/>
          <p14:tracePt t="73988" x="7315200" y="2514600"/>
          <p14:tracePt t="73995" x="7329488" y="2493963"/>
          <p14:tracePt t="74004" x="7342188" y="2487613"/>
          <p14:tracePt t="74009" x="7356475" y="2473325"/>
          <p14:tracePt t="74018" x="7377113" y="2452688"/>
          <p14:tracePt t="74026" x="7397750" y="2432050"/>
          <p14:tracePt t="74034" x="7418388" y="2411413"/>
          <p14:tracePt t="74041" x="7445375" y="2390775"/>
          <p14:tracePt t="74052" x="7480300" y="2370138"/>
          <p14:tracePt t="74057" x="7507288" y="2349500"/>
          <p14:tracePt t="74064" x="7527925" y="2328863"/>
          <p14:tracePt t="74073" x="7548563" y="2308225"/>
          <p14:tracePt t="74079" x="7554913" y="2295525"/>
          <p14:tracePt t="74088" x="7575550" y="2274888"/>
          <p14:tracePt t="74096" x="7596188" y="2254250"/>
          <p14:tracePt t="74104" x="7602538" y="2233613"/>
          <p14:tracePt t="74114" x="7610475" y="2233613"/>
          <p14:tracePt t="74123" x="7623175" y="2227263"/>
          <p14:tracePt t="74129" x="7629525" y="2212975"/>
          <p14:tracePt t="74137" x="7650163" y="2192338"/>
          <p14:tracePt t="74145" x="7658100" y="2171700"/>
          <p14:tracePt t="74154" x="7678738" y="2151063"/>
          <p14:tracePt t="74161" x="7699375" y="2130425"/>
          <p14:tracePt t="74167" x="7705725" y="2117725"/>
          <p14:tracePt t="74175" x="7712075" y="2103438"/>
          <p14:tracePt t="74184" x="7732713" y="2097088"/>
          <p14:tracePt t="74191" x="7753350" y="2076450"/>
          <p14:tracePt t="74201" x="7767638" y="2055813"/>
          <p14:tracePt t="74207" x="7788275" y="2047875"/>
          <p14:tracePt t="74217" x="7808913" y="2041525"/>
          <p14:tracePt t="74221" x="7829550" y="2027238"/>
          <p14:tracePt t="74229" x="7842250" y="2020888"/>
          <p14:tracePt t="74238" x="7862888" y="2014538"/>
          <p14:tracePt t="74245" x="7869238" y="2014538"/>
          <p14:tracePt t="74254" x="7889875" y="2000250"/>
          <p14:tracePt t="74261" x="7897813" y="1993900"/>
          <p14:tracePt t="74269" x="7904163" y="1987550"/>
          <p14:tracePt t="74279" x="7910513" y="1979613"/>
          <p14:tracePt t="74287" x="7918450" y="1973263"/>
          <p14:tracePt t="74295" x="7918450" y="1966913"/>
          <p14:tracePt t="74304" x="7918450" y="1958975"/>
          <p14:tracePt t="74311" x="7918450" y="1946275"/>
          <p14:tracePt t="74320" x="7924800" y="1946275"/>
          <p14:tracePt t="74367" x="7939088" y="1938338"/>
          <p14:tracePt t="74374" x="7945438" y="1938338"/>
          <p14:tracePt t="74379" x="7945438" y="1931988"/>
          <p14:tracePt t="74387" x="7959725" y="1925638"/>
          <p14:tracePt t="74395" x="7966075" y="1917700"/>
          <p14:tracePt t="74403" x="7986713" y="1911350"/>
          <p14:tracePt t="74411" x="8007350" y="1897063"/>
          <p14:tracePt t="74419" x="8020050" y="1876425"/>
          <p14:tracePt t="74425" x="8040688" y="1870075"/>
          <p14:tracePt t="74434" x="8069263" y="1870075"/>
          <p14:tracePt t="74441" x="8089900" y="1863725"/>
          <p14:tracePt t="74451" x="8108950" y="1849438"/>
          <p14:tracePt t="74457" x="8129588" y="1843088"/>
          <p14:tracePt t="74468" x="8143875" y="1843088"/>
          <p14:tracePt t="74473" x="8164513" y="1828800"/>
          <p14:tracePt t="74479" x="8170863" y="1828800"/>
          <p14:tracePt t="74487" x="8178800" y="1828800"/>
          <p14:tracePt t="74495" x="8185150" y="1828800"/>
          <p14:tracePt t="74503" x="8191500" y="1822450"/>
          <p14:tracePt t="74511" x="8205788" y="1822450"/>
          <p14:tracePt t="74519" x="8220075" y="1822450"/>
          <p14:tracePt t="74527" x="8226425" y="1822450"/>
          <p14:tracePt t="74537" x="8232775" y="1822450"/>
          <p14:tracePt t="74546" x="8239125" y="1816100"/>
          <p14:tracePt t="74553" x="8259763" y="1816100"/>
          <p14:tracePt t="74561" x="8267700" y="1816100"/>
          <p14:tracePt t="74570" x="8280400" y="1816100"/>
          <p14:tracePt t="74582" x="8294688" y="1816100"/>
          <p14:tracePt t="74601" x="8301038" y="1816100"/>
          <p14:tracePt t="74607" x="8308975" y="1816100"/>
          <p14:tracePt t="74627" x="8308975" y="1822450"/>
          <p14:tracePt t="74935" x="8288338" y="1828800"/>
          <p14:tracePt t="74943" x="8267700" y="1836738"/>
          <p14:tracePt t="74951" x="8253413" y="1843088"/>
          <p14:tracePt t="74968" x="8212138" y="1857375"/>
          <p14:tracePt t="74974" x="8199438" y="1863725"/>
          <p14:tracePt t="74982" x="8191500" y="1870075"/>
          <p14:tracePt t="74997" x="8178800" y="1876425"/>
          <p14:tracePt t="75043" x="8170863" y="1876425"/>
          <p14:tracePt t="75081" x="8170863" y="1884363"/>
          <p14:tracePt t="75131" x="8164513" y="1884363"/>
          <p14:tracePt t="75143" x="8158163" y="1884363"/>
          <p14:tracePt t="75163" x="8150225" y="1884363"/>
          <p14:tracePt t="75173" x="8143875" y="1884363"/>
          <p14:tracePt t="75185" x="8137525" y="1897063"/>
          <p14:tracePt t="75193" x="8116888" y="1897063"/>
          <p14:tracePt t="75201" x="8108950" y="1897063"/>
          <p14:tracePt t="75209" x="8102600" y="1905000"/>
          <p14:tracePt t="75218" x="8081963" y="1911350"/>
          <p14:tracePt t="75223" x="8075613" y="1911350"/>
          <p14:tracePt t="75232" x="8061325" y="1917700"/>
          <p14:tracePt t="75239" x="8061325" y="1925638"/>
          <p14:tracePt t="75247" x="8054975" y="1925638"/>
          <p14:tracePt t="75255" x="8040688" y="1925638"/>
          <p14:tracePt t="75317" x="8034338" y="1938338"/>
          <p14:tracePt t="75330" x="8027988" y="1946275"/>
          <p14:tracePt t="75336" x="8020050" y="1952625"/>
          <p14:tracePt t="75343" x="8007350" y="1966913"/>
          <p14:tracePt t="75351" x="7986713" y="1979613"/>
          <p14:tracePt t="75359" x="7966075" y="2000250"/>
          <p14:tracePt t="75368" x="7931150" y="2020888"/>
          <p14:tracePt t="75375" x="7889875" y="2041525"/>
          <p14:tracePt t="75384" x="7815263" y="2068513"/>
          <p14:tracePt t="75389" x="7747000" y="2089150"/>
          <p14:tracePt t="75397" x="7685088" y="2117725"/>
          <p14:tracePt t="75406" x="7610475" y="2144713"/>
          <p14:tracePt t="75413" x="7548563" y="2151063"/>
          <p14:tracePt t="75423" x="7472363" y="2178050"/>
          <p14:tracePt t="75429" x="7389813" y="2192338"/>
          <p14:tracePt t="75435" x="7329488" y="2219325"/>
          <p14:tracePt t="75443" x="7273925" y="2219325"/>
          <p14:tracePt t="75451" x="7246938" y="2227263"/>
          <p14:tracePt t="75459" x="7212013" y="2239963"/>
          <p14:tracePt t="75468" x="7199313" y="2247900"/>
          <p14:tracePt t="75475" x="7178675" y="2247900"/>
          <p14:tracePt t="75484" x="7164388" y="2247900"/>
          <p14:tracePt t="75489" x="7150100" y="2247900"/>
          <p14:tracePt t="75497" x="7143750" y="2254250"/>
          <p14:tracePt t="75505" x="7131050" y="2260600"/>
          <p14:tracePt t="75514" x="7110413" y="2281238"/>
          <p14:tracePt t="75521" x="7069138" y="2301875"/>
          <p14:tracePt t="75529" x="7019925" y="2328863"/>
          <p14:tracePt t="75538" x="6959600" y="2349500"/>
          <p14:tracePt t="75543" x="6877050" y="2378075"/>
          <p14:tracePt t="75551" x="6800850" y="2405063"/>
          <p14:tracePt t="75559" x="6740525" y="2432050"/>
          <p14:tracePt t="75568" x="6678613" y="2438400"/>
          <p14:tracePt t="75575" x="6616700" y="2452688"/>
          <p14:tracePt t="75584" x="6575425" y="2452688"/>
          <p14:tracePt t="75591" x="6548438" y="2466975"/>
          <p14:tracePt t="75597" x="6521450" y="2466975"/>
          <p14:tracePt t="75605" x="6486525" y="2473325"/>
          <p14:tracePt t="75614" x="6472238" y="2479675"/>
          <p14:tracePt t="75621" x="6451600" y="2493963"/>
          <p14:tracePt t="75629" x="6430963" y="2514600"/>
          <p14:tracePt t="75637" x="6410325" y="2520950"/>
          <p14:tracePt t="75643" x="6397625" y="2541588"/>
          <p14:tracePt t="75651" x="6376988" y="2547938"/>
          <p14:tracePt t="75659" x="6356350" y="2568575"/>
          <p14:tracePt t="75668" x="6350000" y="2568575"/>
          <p14:tracePt t="75684" x="6350000" y="2576513"/>
          <p14:tracePt t="75764" x="6350000" y="2568575"/>
          <p14:tracePt t="75776" x="6356350" y="2562225"/>
          <p14:tracePt t="75784" x="6362700" y="2555875"/>
          <p14:tracePt t="75791" x="6362700" y="2547938"/>
          <p14:tracePt t="75800" x="6370638" y="2535238"/>
          <p14:tracePt t="75805" x="6376988" y="2535238"/>
          <p14:tracePt t="75814" x="6397625" y="2527300"/>
          <p14:tracePt t="75821" x="6403975" y="2520950"/>
          <p14:tracePt t="75838" x="6410325" y="2520950"/>
          <p14:tracePt t="75845" x="6418263" y="2514600"/>
          <p14:tracePt t="75853" x="6438900" y="2514600"/>
          <p14:tracePt t="75859" x="6459538" y="2508250"/>
          <p14:tracePt t="75868" x="6472238" y="2508250"/>
          <p14:tracePt t="75875" x="6513513" y="2493963"/>
          <p14:tracePt t="75884" x="6554788" y="2479675"/>
          <p14:tracePt t="75891" x="6616700" y="2473325"/>
          <p14:tracePt t="75900" x="6691313" y="2459038"/>
          <p14:tracePt t="75908" x="6767513" y="2459038"/>
          <p14:tracePt t="75913" x="6842125" y="2446338"/>
          <p14:tracePt t="75921" x="6924675" y="2432050"/>
          <p14:tracePt t="75929" x="7000875" y="2405063"/>
          <p14:tracePt t="75937" x="7081838" y="2378075"/>
          <p14:tracePt t="75945" x="7110413" y="2370138"/>
          <p14:tracePt t="75955" x="7116763" y="2370138"/>
          <p14:tracePt t="75968" x="7137400" y="2363788"/>
          <p14:tracePt t="76045" x="7123113" y="2363788"/>
          <p14:tracePt t="76053" x="7110413" y="2370138"/>
          <p14:tracePt t="76062" x="7089775" y="2378075"/>
          <p14:tracePt t="76071" x="7069138" y="2390775"/>
          <p14:tracePt t="76075" x="7054850" y="2411413"/>
          <p14:tracePt t="76084" x="7040563" y="2417763"/>
          <p14:tracePt t="76091" x="7027863" y="2425700"/>
          <p14:tracePt t="76105" x="7019925" y="2425700"/>
          <p14:tracePt t="76111" x="7019925" y="2432050"/>
          <p14:tracePt t="76121" x="7013575" y="2432050"/>
          <p14:tracePt t="76223" x="7019925" y="2432050"/>
          <p14:tracePt t="76232" x="7027863" y="2432050"/>
          <p14:tracePt t="76238" x="7034213" y="2425700"/>
          <p14:tracePt t="76245" x="7040563" y="2417763"/>
          <p14:tracePt t="76299" x="7034213" y="2417763"/>
          <p14:tracePt t="76312" x="7027863" y="2417763"/>
          <p14:tracePt t="76320" x="7027863" y="2425700"/>
          <p14:tracePt t="76333" x="7027863" y="2432050"/>
          <p14:tracePt t="84145" x="7034213" y="2425700"/>
          <p14:tracePt t="89899" x="7027863" y="2425700"/>
          <p14:tracePt t="89912" x="7019925" y="2425700"/>
          <p14:tracePt t="89920" x="7013575" y="2425700"/>
          <p14:tracePt t="89991" x="7013575" y="2417763"/>
          <p14:tracePt t="90003" x="7007225" y="2417763"/>
          <p14:tracePt t="90011" x="6992938" y="2417763"/>
          <p14:tracePt t="90017" x="6980238" y="2417763"/>
          <p14:tracePt t="90025" x="6972300" y="2417763"/>
          <p14:tracePt t="90033" x="6951663" y="2425700"/>
          <p14:tracePt t="90041" x="6938963" y="2438400"/>
          <p14:tracePt t="90049" x="6918325" y="2446338"/>
          <p14:tracePt t="90056" x="6897688" y="2466975"/>
          <p14:tracePt t="90065" x="6856413" y="2487613"/>
          <p14:tracePt t="90070" x="6788150" y="2527300"/>
          <p14:tracePt t="90078" x="6711950" y="2547938"/>
          <p14:tracePt t="90087" x="6610350" y="2609850"/>
          <p14:tracePt t="90095" x="6513513" y="2665413"/>
          <p14:tracePt t="90103" x="6315075" y="2768600"/>
          <p14:tracePt t="90113" x="5986463" y="2938463"/>
          <p14:tracePt t="90119" x="5595938" y="3124200"/>
          <p14:tracePt t="90125" x="5253038" y="3254375"/>
          <p14:tracePt t="90133" x="4972050" y="3370263"/>
          <p14:tracePt t="90141" x="4672013" y="3473450"/>
          <p14:tracePt t="90149" x="4486275" y="3521075"/>
          <p14:tracePt t="90157" x="4370388" y="3549650"/>
          <p14:tracePt t="90165" x="4260850" y="3576638"/>
          <p14:tracePt t="90173" x="4164013" y="3589338"/>
          <p14:tracePt t="90179" x="4089400" y="3589338"/>
          <p14:tracePt t="90187" x="4033838" y="3589338"/>
          <p14:tracePt t="90196" x="4006850" y="3582988"/>
          <p14:tracePt t="90203" x="3986213" y="3576638"/>
          <p14:tracePt t="90212" x="3965575" y="3556000"/>
          <p14:tracePt t="90219" x="3944938" y="3549650"/>
          <p14:tracePt t="90225" x="3924300" y="3529013"/>
          <p14:tracePt t="90233" x="3911600" y="3521075"/>
          <p14:tracePt t="90241" x="3890963" y="3500438"/>
          <p14:tracePt t="90249" x="3870325" y="3479800"/>
          <p14:tracePt t="90257" x="3835400" y="3459163"/>
          <p14:tracePt t="90265" x="3794125" y="3446463"/>
          <p14:tracePt t="90273" x="3752850" y="3425825"/>
          <p14:tracePt t="90279" x="3705225" y="3405188"/>
          <p14:tracePt t="90287" x="3678238" y="3390900"/>
          <p14:tracePt t="90295" x="3657600" y="3384550"/>
          <p14:tracePt t="90303" x="3636963" y="3384550"/>
          <p14:tracePt t="90313" x="3622675" y="3384550"/>
          <p14:tracePt t="90319" x="3616325" y="3384550"/>
          <p14:tracePt t="90328" x="3595688" y="3384550"/>
          <p14:tracePt t="90333" x="3582988" y="3384550"/>
          <p14:tracePt t="90341" x="3562350" y="3384550"/>
          <p14:tracePt t="90349" x="3548063" y="3384550"/>
          <p14:tracePt t="90357" x="3513138" y="3384550"/>
          <p14:tracePt t="90365" x="3473450" y="3384550"/>
          <p14:tracePt t="90373" x="3459163" y="3384550"/>
          <p14:tracePt t="90381" x="3438525" y="3384550"/>
          <p14:tracePt t="90387" x="3397250" y="3384550"/>
          <p14:tracePt t="90396" x="3370263" y="3384550"/>
          <p14:tracePt t="90403" x="3335338" y="3384550"/>
          <p14:tracePt t="90411" x="3322638" y="3378200"/>
          <p14:tracePt t="90419" x="3314700" y="3363913"/>
          <p14:tracePt t="90428" x="3302000" y="3363913"/>
          <p14:tracePt t="90673" x="3302000" y="3357563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8025D-DC14-EE43-BD84-7C02E1A55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F2297E5-EF86-2728-D68C-485FCBB74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308" y="438578"/>
            <a:ext cx="7262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it-IT" sz="2000" u="none">
                <a:latin typeface="+mj-lt"/>
              </a:rPr>
              <a:t>Data harmonization</a:t>
            </a:r>
            <a:endParaRPr lang="it-IT" sz="2000" u="none" dirty="0">
              <a:latin typeface="+mj-lt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B170D05-6ABA-5CEC-5765-682C4AB4663F}"/>
              </a:ext>
            </a:extLst>
          </p:cNvPr>
          <p:cNvSpPr txBox="1"/>
          <p:nvPr/>
        </p:nvSpPr>
        <p:spPr>
          <a:xfrm>
            <a:off x="251520" y="1340768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1600" u="none"/>
              <a:t>Outcomes from the </a:t>
            </a:r>
            <a:r>
              <a:rPr lang="en-US" sz="1600" u="none">
                <a:solidFill>
                  <a:srgbClr val="C00000"/>
                </a:solidFill>
              </a:rPr>
              <a:t>Convolutional Neural Network model applied to differentiate slides from flows </a:t>
            </a:r>
            <a:r>
              <a:rPr lang="en-US" sz="1600" u="none"/>
              <a:t>using the shape of the polygons. The figure displays the confusion matrix for the testing dataset, which includes 50% of the landslides manually mapped in the Casola Valsenio municipality: TN=True Negative; FN=False Negative; FP=False Positive; TP=True Positive</a:t>
            </a:r>
            <a:endParaRPr lang="it-IT" sz="1600" u="none" dirty="0"/>
          </a:p>
        </p:txBody>
      </p:sp>
      <p:pic>
        <p:nvPicPr>
          <p:cNvPr id="4" name="Immagine 3" descr="Immagine che contiene testo, schermata, Carattere, grafica&#10;&#10;Descrizione generata automaticamente">
            <a:extLst>
              <a:ext uri="{FF2B5EF4-FFF2-40B4-BE49-F238E27FC236}">
                <a16:creationId xmlns:a16="http://schemas.microsoft.com/office/drawing/2014/main" id="{F547A5E6-B309-B34B-6839-A40ABEE7DE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2564904"/>
            <a:ext cx="5473298" cy="37044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17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99"/>
    </mc:Choice>
    <mc:Fallback xmlns="">
      <p:transition spd="slow" advTm="90799"/>
    </mc:Fallback>
  </mc:AlternateContent>
  <p:extLst>
    <p:ext uri="{3A86A75C-4F4B-4683-9AE1-C65F6400EC91}">
      <p14:laserTraceLst xmlns:p14="http://schemas.microsoft.com/office/powerpoint/2010/main">
        <p14:tracePtLst>
          <p14:tracePt t="1597" x="2643188" y="1316038"/>
          <p14:tracePt t="1609" x="2651125" y="1316038"/>
          <p14:tracePt t="1617" x="2713038" y="1336675"/>
          <p14:tracePt t="1625" x="2794000" y="1363663"/>
          <p14:tracePt t="1633" x="2835275" y="1384300"/>
          <p14:tracePt t="1640" x="2855913" y="1404938"/>
          <p14:tracePt t="1647" x="2863850" y="1425575"/>
          <p14:tracePt t="1656" x="2876550" y="1431925"/>
          <p14:tracePt t="1663" x="2882900" y="1446213"/>
          <p14:tracePt t="1672" x="2890838" y="1466850"/>
          <p14:tracePt t="1679" x="2903538" y="1487488"/>
          <p14:tracePt t="1687" x="2917825" y="1506538"/>
          <p14:tracePt t="1695" x="2932113" y="1520825"/>
          <p14:tracePt t="1701" x="2938463" y="1541463"/>
          <p14:tracePt t="1710" x="2952750" y="1562100"/>
          <p14:tracePt t="1725" x="2959100" y="1568450"/>
          <p14:tracePt t="1741" x="2959100" y="1576388"/>
          <p14:tracePt t="8001" x="2959100" y="1582738"/>
          <p14:tracePt t="8013" x="2944813" y="1589088"/>
          <p14:tracePt t="8021" x="2938463" y="1597025"/>
          <p14:tracePt t="8029" x="2924175" y="1609725"/>
          <p14:tracePt t="8036" x="2917825" y="1617663"/>
          <p14:tracePt t="8043" x="2903538" y="1624013"/>
          <p14:tracePt t="8051" x="2897188" y="1630363"/>
          <p14:tracePt t="8059" x="2890838" y="1630363"/>
          <p14:tracePt t="8067" x="2882900" y="1636713"/>
          <p14:tracePt t="8101" x="2876550" y="1644650"/>
          <p14:tracePt t="8129" x="2876550" y="1657350"/>
          <p14:tracePt t="8413" x="2870200" y="1657350"/>
          <p14:tracePt t="8440" x="2870200" y="1665288"/>
          <p14:tracePt t="8452" x="2863850" y="1665288"/>
          <p14:tracePt t="8460" x="2863850" y="1671638"/>
          <p14:tracePt t="8466" x="2855913" y="1677988"/>
          <p14:tracePt t="8475" x="2855913" y="1685925"/>
          <p14:tracePt t="8482" x="2843213" y="1706563"/>
          <p14:tracePt t="8490" x="2835275" y="1712913"/>
          <p14:tracePt t="8498" x="2835275" y="1719263"/>
          <p14:tracePt t="8511" x="2835275" y="1727200"/>
          <p14:tracePt t="8591" x="2828925" y="1727200"/>
          <p14:tracePt t="8599" x="2828925" y="1719263"/>
          <p14:tracePt t="8607" x="2822575" y="1712913"/>
          <p14:tracePt t="8615" x="2822575" y="1692275"/>
          <p14:tracePt t="8621" x="2822575" y="1685925"/>
          <p14:tracePt t="8629" x="2822575" y="1671638"/>
          <p14:tracePt t="8638" x="2822575" y="1665288"/>
          <p14:tracePt t="8645" x="2822575" y="1644650"/>
          <p14:tracePt t="8655" x="2822575" y="1636713"/>
          <p14:tracePt t="8665" x="2822575" y="1630363"/>
          <p14:tracePt t="8673" x="2822575" y="1624013"/>
          <p14:tracePt t="8688" x="2822575" y="1617663"/>
          <p14:tracePt t="8695" x="2822575" y="1603375"/>
          <p14:tracePt t="8711" x="2822575" y="1597025"/>
          <p14:tracePt t="8721" x="2814638" y="1589088"/>
          <p14:tracePt t="8727" x="2814638" y="1582738"/>
          <p14:tracePt t="8733" x="2808288" y="1576388"/>
          <p14:tracePt t="8741" x="2794000" y="1568450"/>
          <p14:tracePt t="8749" x="2787650" y="1568450"/>
          <p14:tracePt t="8765" x="2781300" y="1562100"/>
          <p14:tracePt t="8779" x="2773363" y="1562100"/>
          <p14:tracePt t="8788" x="2767013" y="1562100"/>
          <p14:tracePt t="8795" x="2760663" y="1562100"/>
          <p14:tracePt t="8804" x="2752725" y="1562100"/>
          <p14:tracePt t="8811" x="2740025" y="1562100"/>
          <p14:tracePt t="8857" x="2733675" y="1562100"/>
          <p14:tracePt t="8907" x="2725738" y="1562100"/>
          <p14:tracePt t="8923" x="2719388" y="1562100"/>
          <p14:tracePt t="8938" x="2713038" y="1562100"/>
          <p14:tracePt t="8942" x="2705100" y="1562100"/>
          <p14:tracePt t="8949" x="2698750" y="1562100"/>
          <p14:tracePt t="8957" x="2678113" y="1562100"/>
          <p14:tracePt t="8965" x="2678113" y="1568450"/>
          <p14:tracePt t="8973" x="2671763" y="1568450"/>
          <p14:tracePt t="9003" x="2663825" y="1568450"/>
          <p14:tracePt t="9011" x="2663825" y="1576388"/>
          <p14:tracePt t="9021" x="2657475" y="1576388"/>
          <p14:tracePt t="9038" x="2651125" y="1582738"/>
          <p14:tracePt t="9049" x="2643188" y="1582738"/>
          <p14:tracePt t="9057" x="2643188" y="1589088"/>
          <p14:tracePt t="9073" x="2630488" y="1597025"/>
          <p14:tracePt t="9085" x="2622550" y="1597025"/>
          <p14:tracePt t="9093" x="2622550" y="1609725"/>
          <p14:tracePt t="9099" x="2616200" y="1617663"/>
          <p14:tracePt t="9115" x="2616200" y="1624013"/>
          <p14:tracePt t="9123" x="2609850" y="1630363"/>
          <p14:tracePt t="9131" x="2609850" y="1636713"/>
          <p14:tracePt t="9143" x="2609850" y="1644650"/>
          <p14:tracePt t="9152" x="2603500" y="1651000"/>
          <p14:tracePt t="9157" x="2603500" y="1665288"/>
          <p14:tracePt t="9385" x="2595563" y="1657350"/>
          <p14:tracePt t="9463" x="2589213" y="1657350"/>
          <p14:tracePt t="9575" x="2574925" y="1665288"/>
          <p14:tracePt t="9581" x="2568575" y="1677988"/>
          <p14:tracePt t="9589" x="2547938" y="1698625"/>
          <p14:tracePt t="9597" x="2541588" y="1719263"/>
          <p14:tracePt t="9605" x="2533650" y="1727200"/>
          <p14:tracePt t="9613" x="2527300" y="1739900"/>
          <p14:tracePt t="9621" x="2527300" y="1746250"/>
          <p14:tracePt t="9629" x="2527300" y="1760538"/>
          <p14:tracePt t="9637" x="2527300" y="1766888"/>
          <p14:tracePt t="9643" x="2527300" y="1774825"/>
          <p14:tracePt t="9656" x="2527300" y="1781175"/>
          <p14:tracePt t="9671" x="2527300" y="1787525"/>
          <p14:tracePt t="9690" x="2527300" y="1795463"/>
          <p14:tracePt t="9706" x="2527300" y="1816100"/>
          <p14:tracePt t="9713" x="2541588" y="1822450"/>
          <p14:tracePt t="9722" x="2554288" y="1828800"/>
          <p14:tracePt t="9729" x="2562225" y="1849438"/>
          <p14:tracePt t="9737" x="2582863" y="1863725"/>
          <p14:tracePt t="9743" x="2589213" y="1884363"/>
          <p14:tracePt t="9752" x="2609850" y="1905000"/>
          <p14:tracePt t="9759" x="2630488" y="1925638"/>
          <p14:tracePt t="9767" x="2651125" y="1946275"/>
          <p14:tracePt t="9775" x="2663825" y="1966913"/>
          <p14:tracePt t="9781" x="2684463" y="1979613"/>
          <p14:tracePt t="9790" x="2705100" y="2000250"/>
          <p14:tracePt t="9797" x="2725738" y="2020888"/>
          <p14:tracePt t="9806" x="2725738" y="2027238"/>
          <p14:tracePt t="9813" x="2733675" y="2047875"/>
          <p14:tracePt t="9825" x="2733675" y="2055813"/>
          <p14:tracePt t="9851" x="2733675" y="2062163"/>
          <p14:tracePt t="9937" x="2733675" y="2055813"/>
          <p14:tracePt t="9943" x="2725738" y="2041525"/>
          <p14:tracePt t="9955" x="2705100" y="2027238"/>
          <p14:tracePt t="9960" x="2692400" y="2014538"/>
          <p14:tracePt t="9967" x="2671763" y="2006600"/>
          <p14:tracePt t="9975" x="2651125" y="2000250"/>
          <p14:tracePt t="9983" x="2630488" y="1987550"/>
          <p14:tracePt t="9991" x="2616200" y="1987550"/>
          <p14:tracePt t="9997" x="2595563" y="1987550"/>
          <p14:tracePt t="10006" x="2574925" y="1979613"/>
          <p14:tracePt t="10013" x="2568575" y="1979613"/>
          <p14:tracePt t="10022" x="2562225" y="1979613"/>
          <p14:tracePt t="10029" x="2547938" y="1979613"/>
          <p14:tracePt t="10037" x="2527300" y="1979613"/>
          <p14:tracePt t="10045" x="2520950" y="1979613"/>
          <p14:tracePt t="10051" x="2513013" y="1979613"/>
          <p14:tracePt t="10058" x="2500313" y="1979613"/>
          <p14:tracePt t="10066" x="2486025" y="1987550"/>
          <p14:tracePt t="10075" x="2473325" y="2000250"/>
          <p14:tracePt t="10083" x="2452688" y="2006600"/>
          <p14:tracePt t="10091" x="2432050" y="2014538"/>
          <p14:tracePt t="10099" x="2424113" y="2020888"/>
          <p14:tracePt t="10105" x="2417763" y="2035175"/>
          <p14:tracePt t="10113" x="2411413" y="2035175"/>
          <p14:tracePt t="10121" x="2411413" y="2041525"/>
          <p14:tracePt t="10129" x="2403475" y="2041525"/>
          <p14:tracePt t="10138" x="2397125" y="2047875"/>
          <p14:tracePt t="10146" x="2397125" y="2055813"/>
          <p14:tracePt t="10175" x="2390775" y="2062163"/>
          <p14:tracePt t="10183" x="2376488" y="2068513"/>
          <p14:tracePt t="10191" x="2376488" y="2089150"/>
          <p14:tracePt t="10199" x="2370138" y="2103438"/>
          <p14:tracePt t="10206" x="2363788" y="2124075"/>
          <p14:tracePt t="10213" x="2343150" y="2144713"/>
          <p14:tracePt t="10221" x="2335213" y="2165350"/>
          <p14:tracePt t="10229" x="2322513" y="2178050"/>
          <p14:tracePt t="10237" x="2314575" y="2192338"/>
          <p14:tracePt t="10246" x="2308225" y="2198688"/>
          <p14:tracePt t="10253" x="2308225" y="2206625"/>
          <p14:tracePt t="10259" x="2308225" y="2212975"/>
          <p14:tracePt t="10267" x="2301875" y="2219325"/>
          <p14:tracePt t="10311" x="2293938" y="2219325"/>
          <p14:tracePt t="10337" x="2293938" y="2227263"/>
          <p14:tracePt t="10349" x="2293938" y="2233613"/>
          <p14:tracePt t="10367" x="2301875" y="2233613"/>
          <p14:tracePt t="10375" x="2301875" y="2247900"/>
          <p14:tracePt t="10437" x="2308225" y="2239963"/>
          <p14:tracePt t="10445" x="2308225" y="2233613"/>
          <p14:tracePt t="10453" x="2308225" y="2227263"/>
          <p14:tracePt t="10461" x="2308225" y="2219325"/>
          <p14:tracePt t="10584" x="2308225" y="2212975"/>
          <p14:tracePt t="10731" x="2308225" y="2219325"/>
          <p14:tracePt t="10781" x="2308225" y="2227263"/>
          <p14:tracePt t="11452" x="2314575" y="2227263"/>
          <p14:tracePt t="11529" x="2322513" y="2227263"/>
          <p14:tracePt t="11591" x="2328863" y="2227263"/>
          <p14:tracePt t="11692" x="2328863" y="2233613"/>
          <p14:tracePt t="11791" x="2343150" y="2233613"/>
          <p14:tracePt t="11875" x="2343150" y="2247900"/>
          <p14:tracePt t="11883" x="2335213" y="2247900"/>
          <p14:tracePt t="12057" x="2328863" y="2239963"/>
          <p14:tracePt t="12069" x="2328863" y="2233613"/>
          <p14:tracePt t="12075" x="2328863" y="2227263"/>
          <p14:tracePt t="12084" x="2322513" y="2219325"/>
          <p14:tracePt t="12091" x="2322513" y="2212975"/>
          <p14:tracePt t="12104" x="2322513" y="2206625"/>
          <p14:tracePt t="12111" x="2322513" y="2198688"/>
          <p14:tracePt t="12137" x="2314575" y="2198688"/>
          <p14:tracePt t="12274" x="2308225" y="2198688"/>
          <p14:tracePt t="12287" x="2308225" y="2212975"/>
          <p14:tracePt t="12295" x="2301875" y="2212975"/>
          <p14:tracePt t="12303" x="2301875" y="2219325"/>
          <p14:tracePt t="12315" x="2301875" y="2227263"/>
          <p14:tracePt t="12331" x="2301875" y="2239963"/>
          <p14:tracePt t="12337" x="2293938" y="2247900"/>
          <p14:tracePt t="12345" x="2293938" y="2254250"/>
          <p14:tracePt t="12353" x="2281238" y="2260600"/>
          <p14:tracePt t="12361" x="2273300" y="2266950"/>
          <p14:tracePt t="12370" x="2266950" y="2266950"/>
          <p14:tracePt t="12377" x="2260600" y="2266950"/>
          <p14:tracePt t="12386" x="2254250" y="2274888"/>
          <p14:tracePt t="12391" x="2246313" y="2274888"/>
          <p14:tracePt t="12407" x="2239963" y="2274888"/>
          <p14:tracePt t="12415" x="2233613" y="2281238"/>
          <p14:tracePt t="12423" x="2219325" y="2281238"/>
          <p14:tracePt t="12431" x="2205038" y="2281238"/>
          <p14:tracePt t="12439" x="2184400" y="2295525"/>
          <p14:tracePt t="12445" x="2171700" y="2295525"/>
          <p14:tracePt t="12454" x="2136775" y="2301875"/>
          <p14:tracePt t="12461" x="2124075" y="2301875"/>
          <p14:tracePt t="12470" x="2089150" y="2316163"/>
          <p14:tracePt t="12477" x="2047875" y="2316163"/>
          <p14:tracePt t="12486" x="2033588" y="2316163"/>
          <p14:tracePt t="12494" x="2012950" y="2316163"/>
          <p14:tracePt t="12499" x="2000250" y="2316163"/>
          <p14:tracePt t="12507" x="1979613" y="2308225"/>
          <p14:tracePt t="12516" x="1958975" y="2301875"/>
          <p14:tracePt t="12523" x="1952625" y="2301875"/>
          <p14:tracePt t="12531" x="1952625" y="2295525"/>
          <p14:tracePt t="12539" x="1944688" y="2287588"/>
          <p14:tracePt t="12557" x="1938338" y="2281238"/>
          <p14:tracePt t="12643" x="1931988" y="2266950"/>
          <p14:tracePt t="12657" x="1911350" y="2254250"/>
          <p14:tracePt t="12665" x="1903413" y="2247900"/>
          <p14:tracePt t="12677" x="1897063" y="2239963"/>
          <p14:tracePt t="12759" x="1903413" y="2239963"/>
          <p14:tracePt t="12765" x="1911350" y="2247900"/>
          <p14:tracePt t="12774" x="1931988" y="2254250"/>
          <p14:tracePt t="12781" x="1944688" y="2260600"/>
          <p14:tracePt t="12790" x="1958975" y="2274888"/>
          <p14:tracePt t="12797" x="1973263" y="2274888"/>
          <p14:tracePt t="12806" x="1993900" y="2281238"/>
          <p14:tracePt t="12813" x="2006600" y="2287588"/>
          <p14:tracePt t="12820" x="2027238" y="2301875"/>
          <p14:tracePt t="12827" x="2047875" y="2301875"/>
          <p14:tracePt t="12836" x="2062163" y="2308225"/>
          <p14:tracePt t="12843" x="2074863" y="2308225"/>
          <p14:tracePt t="12853" x="2089150" y="2328863"/>
          <p14:tracePt t="12859" x="2109788" y="2336800"/>
          <p14:tracePt t="12869" x="2130425" y="2343150"/>
          <p14:tracePt t="12873" x="2136775" y="2343150"/>
          <p14:tracePt t="12882" x="2151063" y="2357438"/>
          <p14:tracePt t="12891" x="2157413" y="2363788"/>
          <p14:tracePt t="12897" x="2178050" y="2370138"/>
          <p14:tracePt t="12906" x="2198688" y="2378075"/>
          <p14:tracePt t="12913" x="2212975" y="2378075"/>
          <p14:tracePt t="12920" x="2233613" y="2390775"/>
          <p14:tracePt t="12927" x="2254250" y="2397125"/>
          <p14:tracePt t="12936" x="2260600" y="2397125"/>
          <p14:tracePt t="12943" x="2266950" y="2405063"/>
          <p14:tracePt t="12956" x="2273300" y="2405063"/>
          <p14:tracePt t="12959" x="2281238" y="2411413"/>
          <p14:tracePt t="12968" x="2287588" y="2417763"/>
          <p14:tracePt t="12974" x="2308225" y="2432050"/>
          <p14:tracePt t="12981" x="2314575" y="2438400"/>
          <p14:tracePt t="12991" x="2335213" y="2452688"/>
          <p14:tracePt t="12997" x="2343150" y="2466975"/>
          <p14:tracePt t="13006" x="2349500" y="2473325"/>
          <p14:tracePt t="13013" x="2355850" y="2473325"/>
          <p14:tracePt t="13022" x="2376488" y="2479675"/>
          <p14:tracePt t="13027" x="2390775" y="2487613"/>
          <p14:tracePt t="13036" x="2397125" y="2493963"/>
          <p14:tracePt t="13043" x="2417763" y="2508250"/>
          <p14:tracePt t="13053" x="2424113" y="2514600"/>
          <p14:tracePt t="13059" x="2444750" y="2520950"/>
          <p14:tracePt t="13068" x="2459038" y="2527300"/>
          <p14:tracePt t="13075" x="2479675" y="2541588"/>
          <p14:tracePt t="13081" x="2500313" y="2547938"/>
          <p14:tracePt t="13090" x="2513013" y="2562225"/>
          <p14:tracePt t="13097" x="2533650" y="2568575"/>
          <p14:tracePt t="13107" x="2554288" y="2576513"/>
          <p14:tracePt t="13113" x="2574925" y="2589213"/>
          <p14:tracePt t="13122" x="2589213" y="2597150"/>
          <p14:tracePt t="13129" x="2603500" y="2597150"/>
          <p14:tracePt t="13136" x="2616200" y="2603500"/>
          <p14:tracePt t="13143" x="2622550" y="2609850"/>
          <p14:tracePt t="13153" x="2643188" y="2624138"/>
          <p14:tracePt t="13159" x="2657475" y="2630488"/>
          <p14:tracePt t="13168" x="2671763" y="2630488"/>
          <p14:tracePt t="13175" x="2678113" y="2651125"/>
          <p14:tracePt t="13182" x="2684463" y="2651125"/>
          <p14:tracePt t="13190" x="2698750" y="2657475"/>
          <p14:tracePt t="13197" x="2713038" y="2665413"/>
          <p14:tracePt t="13207" x="2719388" y="2671763"/>
          <p14:tracePt t="13214" x="2725738" y="2671763"/>
          <p14:tracePt t="13222" x="2740025" y="2671763"/>
          <p14:tracePt t="13229" x="2740025" y="2678113"/>
          <p14:tracePt t="13236" x="2746375" y="2678113"/>
          <p14:tracePt t="13244" x="2767013" y="2686050"/>
          <p14:tracePt t="13255" x="2773363" y="2698750"/>
          <p14:tracePt t="13263" x="2787650" y="2698750"/>
          <p14:tracePt t="13272" x="2801938" y="2706688"/>
          <p14:tracePt t="13279" x="2808288" y="2713038"/>
          <p14:tracePt t="13289" x="2814638" y="2713038"/>
          <p14:tracePt t="13297" x="2822575" y="2719388"/>
          <p14:tracePt t="13307" x="2828925" y="2727325"/>
          <p14:tracePt t="13313" x="2849563" y="2727325"/>
          <p14:tracePt t="13322" x="2863850" y="2740025"/>
          <p14:tracePt t="13329" x="2882900" y="2747963"/>
          <p14:tracePt t="13337" x="2903538" y="2747963"/>
          <p14:tracePt t="13343" x="2917825" y="2754313"/>
          <p14:tracePt t="13353" x="2924175" y="2754313"/>
          <p14:tracePt t="13359" x="2944813" y="2768600"/>
          <p14:tracePt t="13368" x="2952750" y="2768600"/>
          <p14:tracePt t="13375" x="2973388" y="2768600"/>
          <p14:tracePt t="13384" x="2986088" y="2774950"/>
          <p14:tracePt t="13391" x="2992438" y="2774950"/>
          <p14:tracePt t="13397" x="3013075" y="2774950"/>
          <p14:tracePt t="13406" x="3021013" y="2774950"/>
          <p14:tracePt t="13413" x="3021013" y="2781300"/>
          <p14:tracePt t="13421" x="3027363" y="2781300"/>
          <p14:tracePt t="13429" x="3033713" y="2787650"/>
          <p14:tracePt t="13437" x="3041650" y="2787650"/>
          <p14:tracePt t="13445" x="3048000" y="2787650"/>
          <p14:tracePt t="13454" x="3068638" y="2795588"/>
          <p14:tracePt t="13459" x="3074988" y="2808288"/>
          <p14:tracePt t="13470" x="3095625" y="2816225"/>
          <p14:tracePt t="13475" x="3103563" y="2822575"/>
          <p14:tracePt t="13483" x="3116263" y="2828925"/>
          <p14:tracePt t="13491" x="3122613" y="2828925"/>
          <p14:tracePt t="13497" x="3136900" y="2836863"/>
          <p14:tracePt t="13507" x="3151188" y="2849563"/>
          <p14:tracePt t="13513" x="3157538" y="2849563"/>
          <p14:tracePt t="13522" x="3163888" y="2857500"/>
          <p14:tracePt t="13529" x="3171825" y="2863850"/>
          <p14:tracePt t="13537" x="3184525" y="2863850"/>
          <p14:tracePt t="13545" x="3192463" y="2870200"/>
          <p14:tracePt t="13553" x="3198813" y="2870200"/>
          <p14:tracePt t="13560" x="3205163" y="2878138"/>
          <p14:tracePt t="13568" x="3225800" y="2884488"/>
          <p14:tracePt t="13575" x="3232150" y="2898775"/>
          <p14:tracePt t="13583" x="3240088" y="2905125"/>
          <p14:tracePt t="13592" x="3252788" y="2911475"/>
          <p14:tracePt t="13599" x="3273425" y="2917825"/>
          <p14:tracePt t="13607" x="3294063" y="2932113"/>
          <p14:tracePt t="13613" x="3314700" y="2946400"/>
          <p14:tracePt t="13622" x="3328988" y="2959100"/>
          <p14:tracePt t="13629" x="3335338" y="2959100"/>
          <p14:tracePt t="13637" x="3355975" y="2973388"/>
          <p14:tracePt t="13646" x="3376613" y="2987675"/>
          <p14:tracePt t="13653" x="3382963" y="2994025"/>
          <p14:tracePt t="13659" x="3390900" y="2994025"/>
          <p14:tracePt t="13669" x="3397250" y="3000375"/>
          <p14:tracePt t="13675" x="3417888" y="3000375"/>
          <p14:tracePt t="13684" x="3424238" y="3008313"/>
          <p14:tracePt t="13691" x="3438525" y="3014663"/>
          <p14:tracePt t="13700" x="3459163" y="3014663"/>
          <p14:tracePt t="13707" x="3465513" y="3014663"/>
          <p14:tracePt t="13714" x="3479800" y="3028950"/>
          <p14:tracePt t="13722" x="3500438" y="3035300"/>
          <p14:tracePt t="13729" x="3521075" y="3041650"/>
          <p14:tracePt t="13738" x="3527425" y="3041650"/>
          <p14:tracePt t="13745" x="3533775" y="3055938"/>
          <p14:tracePt t="13753" x="3554413" y="3062288"/>
          <p14:tracePt t="13761" x="3562350" y="3062288"/>
          <p14:tracePt t="13769" x="3568700" y="3068638"/>
          <p14:tracePt t="13775" x="3575050" y="3076575"/>
          <p14:tracePt t="13784" x="3582988" y="3076575"/>
          <p14:tracePt t="13791" x="3582988" y="3082925"/>
          <p14:tracePt t="13799" x="3602038" y="3082925"/>
          <p14:tracePt t="13807" x="3609975" y="3089275"/>
          <p14:tracePt t="13815" x="3616325" y="3089275"/>
          <p14:tracePt t="13823" x="3630613" y="3089275"/>
          <p14:tracePt t="13829" x="3643313" y="3103563"/>
          <p14:tracePt t="13837" x="3657600" y="3103563"/>
          <p14:tracePt t="13845" x="3678238" y="3109913"/>
          <p14:tracePt t="13853" x="3692525" y="3109913"/>
          <p14:tracePt t="13861" x="3713163" y="3117850"/>
          <p14:tracePt t="13870" x="3719513" y="3117850"/>
          <p14:tracePt t="13875" x="3740150" y="3130550"/>
          <p14:tracePt t="13883" x="3740150" y="3138488"/>
          <p14:tracePt t="13895" x="3746500" y="3138488"/>
          <p14:tracePt t="13907" x="3752850" y="3144838"/>
          <p14:tracePt t="13915" x="3760788" y="3144838"/>
          <p14:tracePt t="13924" x="3767138" y="3151188"/>
          <p14:tracePt t="13929" x="3773488" y="3151188"/>
          <p14:tracePt t="13939" x="3781425" y="3159125"/>
          <p14:tracePt t="13946" x="3794125" y="3159125"/>
          <p14:tracePt t="13953" x="3802063" y="3165475"/>
          <p14:tracePt t="13961" x="3814763" y="3165475"/>
          <p14:tracePt t="13969" x="3835400" y="3178175"/>
          <p14:tracePt t="13975" x="3841750" y="3178175"/>
          <p14:tracePt t="13984" x="3856038" y="3186113"/>
          <p14:tracePt t="13991" x="3876675" y="3192463"/>
          <p14:tracePt t="13999" x="3897313" y="3192463"/>
          <p14:tracePt t="14007" x="3903663" y="3198813"/>
          <p14:tracePt t="14015" x="3917950" y="3198813"/>
          <p14:tracePt t="14023" x="3938588" y="3198813"/>
          <p14:tracePt t="14029" x="3959225" y="3213100"/>
          <p14:tracePt t="14038" x="3971925" y="3219450"/>
          <p14:tracePt t="14045" x="3992563" y="3227388"/>
          <p14:tracePt t="14053" x="4013200" y="3240088"/>
          <p14:tracePt t="14061" x="4041775" y="3248025"/>
          <p14:tracePt t="14069" x="4062413" y="3248025"/>
          <p14:tracePt t="14077" x="4083050" y="3260725"/>
          <p14:tracePt t="14084" x="4095750" y="3268663"/>
          <p14:tracePt t="14091" x="4116388" y="3268663"/>
          <p14:tracePt t="14099" x="4137025" y="3275013"/>
          <p14:tracePt t="14107" x="4143375" y="3275013"/>
          <p14:tracePt t="14115" x="4157663" y="3275013"/>
          <p14:tracePt t="14123" x="4164013" y="3275013"/>
          <p14:tracePt t="14136" x="4171950" y="3275013"/>
          <p14:tracePt t="14141" x="4171950" y="3281363"/>
          <p14:tracePt t="14154" x="4184650" y="3281363"/>
          <p14:tracePt t="14161" x="4198938" y="3281363"/>
          <p14:tracePt t="14170" x="4219575" y="3295650"/>
          <p14:tracePt t="14177" x="4232275" y="3295650"/>
          <p14:tracePt t="14186" x="4252913" y="3295650"/>
          <p14:tracePt t="14191" x="4281488" y="3302000"/>
          <p14:tracePt t="14199" x="4302125" y="3316288"/>
          <p14:tracePt t="14207" x="4322763" y="3322638"/>
          <p14:tracePt t="14215" x="4335463" y="3328988"/>
          <p14:tracePt t="14223" x="4356100" y="3343275"/>
          <p14:tracePt t="14231" x="4376738" y="3349625"/>
          <p14:tracePt t="14241" x="4397375" y="3363913"/>
          <p14:tracePt t="14245" x="4411663" y="3370263"/>
          <p14:tracePt t="14253" x="4432300" y="3370263"/>
          <p14:tracePt t="14261" x="4445000" y="3370263"/>
          <p14:tracePt t="14270" x="4465638" y="3378200"/>
          <p14:tracePt t="14277" x="4486275" y="3378200"/>
          <p14:tracePt t="14286" x="4500563" y="3378200"/>
          <p14:tracePt t="14291" x="4533900" y="3378200"/>
          <p14:tracePt t="14300" x="4548188" y="3378200"/>
          <p14:tracePt t="14307" x="4568825" y="3378200"/>
          <p14:tracePt t="14316" x="4581525" y="3378200"/>
          <p14:tracePt t="14323" x="4602163" y="3370263"/>
          <p14:tracePt t="14332" x="4622800" y="3370263"/>
          <p14:tracePt t="14339" x="4637088" y="3370263"/>
          <p14:tracePt t="14345" x="4643438" y="3370263"/>
          <p14:tracePt t="14357" x="4657725" y="3370263"/>
          <p14:tracePt t="14370" x="4664075" y="3370263"/>
          <p14:tracePt t="14377" x="4672013" y="3370263"/>
          <p14:tracePt t="14387" x="4678363" y="3370263"/>
          <p14:tracePt t="14393" x="4684713" y="3378200"/>
          <p14:tracePt t="14399" x="4699000" y="3378200"/>
          <p14:tracePt t="14407" x="4719638" y="3378200"/>
          <p14:tracePt t="14416" x="4746625" y="3384550"/>
          <p14:tracePt t="14423" x="4781550" y="3384550"/>
          <p14:tracePt t="14431" x="4821238" y="3384550"/>
          <p14:tracePt t="14440" x="4849813" y="3384550"/>
          <p14:tracePt t="14447" x="4891088" y="3384550"/>
          <p14:tracePt t="14453" x="4918075" y="3384550"/>
          <p14:tracePt t="14461" x="4938713" y="3384550"/>
          <p14:tracePt t="14469" x="4951413" y="3384550"/>
          <p14:tracePt t="14477" x="4972050" y="3384550"/>
          <p14:tracePt t="14487" x="4986338" y="3384550"/>
          <p14:tracePt t="14493" x="5006975" y="3384550"/>
          <p14:tracePt t="14502" x="5013325" y="3384550"/>
          <p14:tracePt t="14507" x="5033963" y="3384550"/>
          <p14:tracePt t="14515" x="5048250" y="3398838"/>
          <p14:tracePt t="14524" x="5068888" y="3398838"/>
          <p14:tracePt t="14531" x="5081588" y="3398838"/>
          <p14:tracePt t="14539" x="5102225" y="3398838"/>
          <p14:tracePt t="14547" x="5122863" y="3398838"/>
          <p14:tracePt t="14555" x="5137150" y="3398838"/>
          <p14:tracePt t="14561" x="5143500" y="3398838"/>
          <p14:tracePt t="14570" x="5151438" y="3398838"/>
          <p14:tracePt t="14577" x="5164138" y="3398838"/>
          <p14:tracePt t="14587" x="5172075" y="3405188"/>
          <p14:tracePt t="14597" x="5178425" y="3405188"/>
          <p14:tracePt t="14605" x="5184775" y="3411538"/>
          <p14:tracePt t="14613" x="5199063" y="3425825"/>
          <p14:tracePt t="14619" x="5219700" y="3425825"/>
          <p14:tracePt t="14627" x="5240338" y="3438525"/>
          <p14:tracePt t="14636" x="5260975" y="3446463"/>
          <p14:tracePt t="14643" x="5273675" y="3446463"/>
          <p14:tracePt t="14652" x="5294313" y="3459163"/>
          <p14:tracePt t="14659" x="5302250" y="3467100"/>
          <p14:tracePt t="14670" x="5314950" y="3467100"/>
          <p14:tracePt t="14673" x="5329238" y="3473450"/>
          <p14:tracePt t="14681" x="5329238" y="3479800"/>
          <p14:tracePt t="14689" x="5341938" y="3479800"/>
          <p14:tracePt t="14702" x="5349875" y="3487738"/>
          <p14:tracePt t="14709" x="5362575" y="3487738"/>
          <p14:tracePt t="14715" x="5383213" y="3494088"/>
          <p14:tracePt t="14723" x="5403850" y="3494088"/>
          <p14:tracePt t="14731" x="5418138" y="3508375"/>
          <p14:tracePt t="14739" x="5438775" y="3508375"/>
          <p14:tracePt t="14747" x="5459413" y="3508375"/>
          <p14:tracePt t="14755" x="5472113" y="3508375"/>
          <p14:tracePt t="14763" x="5492750" y="3508375"/>
          <p14:tracePt t="14772" x="5507038" y="3508375"/>
          <p14:tracePt t="14777" x="5513388" y="3508375"/>
          <p14:tracePt t="14786" x="5527675" y="3514725"/>
          <p14:tracePt t="14793" x="5534025" y="3514725"/>
          <p14:tracePt t="14804" x="5541963" y="3514725"/>
          <p14:tracePt t="14813" x="5548313" y="3521075"/>
          <p14:tracePt t="14822" x="5554663" y="3521075"/>
          <p14:tracePt t="14839" x="5561013" y="3521075"/>
          <p14:tracePt t="14847" x="5568950" y="3529013"/>
          <p14:tracePt t="14855" x="5581650" y="3535363"/>
          <p14:tracePt t="14863" x="5589588" y="3549650"/>
          <p14:tracePt t="14873" x="5595938" y="3556000"/>
          <p14:tracePt t="14879" x="5602288" y="3562350"/>
          <p14:tracePt t="14886" x="5610225" y="3568700"/>
          <p14:tracePt t="14893" x="5616575" y="3582988"/>
          <p14:tracePt t="14903" x="5622925" y="3597275"/>
          <p14:tracePt t="14909" x="5643563" y="3609975"/>
          <p14:tracePt t="14919" x="5651500" y="3617913"/>
          <p14:tracePt t="14925" x="5657850" y="3624263"/>
          <p14:tracePt t="14939" x="5678488" y="3644900"/>
          <p14:tracePt t="14947" x="5684838" y="3651250"/>
          <p14:tracePt t="14959" x="5691188" y="3651250"/>
          <p14:tracePt t="14969" x="5691188" y="3659188"/>
          <p14:tracePt t="14975" x="5699125" y="3659188"/>
          <p14:tracePt t="14983" x="5719763" y="3659188"/>
          <p14:tracePt t="14989" x="5726113" y="3665538"/>
          <p14:tracePt t="14997" x="5726113" y="3671888"/>
          <p14:tracePt t="15005" x="5732463" y="3679825"/>
          <p14:tracePt t="15013" x="5746750" y="3679825"/>
          <p14:tracePt t="15022" x="5746750" y="3692525"/>
          <p14:tracePt t="15029" x="5753100" y="3698875"/>
          <p14:tracePt t="15038" x="5767388" y="3706813"/>
          <p14:tracePt t="15043" x="5773738" y="3713163"/>
          <p14:tracePt t="15052" x="5781675" y="3713163"/>
          <p14:tracePt t="15059" x="5794375" y="3719513"/>
          <p14:tracePt t="15069" x="5808663" y="3727450"/>
          <p14:tracePt t="15076" x="5815013" y="3740150"/>
          <p14:tracePt t="15085" x="5821363" y="3740150"/>
          <p14:tracePt t="15091" x="5829300" y="3748088"/>
          <p14:tracePt t="15097" x="5829300" y="3754438"/>
          <p14:tracePt t="15106" x="5842000" y="3760788"/>
          <p14:tracePt t="15119" x="5856288" y="3768725"/>
          <p14:tracePt t="15125" x="5862638" y="3768725"/>
          <p14:tracePt t="15134" x="5870575" y="3775075"/>
          <p14:tracePt t="15141" x="5876925" y="3775075"/>
          <p14:tracePt t="15147" x="5883275" y="3789363"/>
          <p14:tracePt t="15159" x="5891213" y="3789363"/>
          <p14:tracePt t="15169" x="5897563" y="3795713"/>
          <p14:tracePt t="15175" x="5911850" y="3795713"/>
          <p14:tracePt t="15184" x="5918200" y="3802063"/>
          <p14:tracePt t="15196" x="5924550" y="3802063"/>
          <p14:tracePt t="15202" x="5924550" y="3810000"/>
          <p14:tracePt t="15209" x="5930900" y="3810000"/>
          <p14:tracePt t="15220" x="5938838" y="3810000"/>
          <p14:tracePt t="15229" x="5945188" y="3816350"/>
          <p14:tracePt t="15238" x="5951538" y="3816350"/>
          <p14:tracePt t="15245" x="5965825" y="3816350"/>
          <p14:tracePt t="15254" x="5972175" y="3822700"/>
          <p14:tracePt t="15260" x="5980113" y="3822700"/>
          <p14:tracePt t="15269" x="5980113" y="3829050"/>
          <p14:tracePt t="15441" x="5972175" y="3829050"/>
          <p14:tracePt t="15566" x="5972175" y="3822700"/>
          <p14:tracePt t="16476" x="5959475" y="3822700"/>
          <p14:tracePt t="16489" x="5951538" y="3822700"/>
          <p14:tracePt t="17133" x="5945188" y="3822700"/>
          <p14:tracePt t="17581" x="5951538" y="3822700"/>
          <p14:tracePt t="17589" x="5972175" y="3822700"/>
          <p14:tracePt t="17597" x="5980113" y="3822700"/>
          <p14:tracePt t="17603" x="5986463" y="3829050"/>
          <p14:tracePt t="17611" x="6000750" y="3829050"/>
          <p14:tracePt t="17620" x="6013450" y="3829050"/>
          <p14:tracePt t="17627" x="6027738" y="3843338"/>
          <p14:tracePt t="17635" x="6034088" y="3843338"/>
          <p14:tracePt t="17643" x="6054725" y="3849688"/>
          <p14:tracePt t="17652" x="6061075" y="3857625"/>
          <p14:tracePt t="17657" x="6075363" y="3863975"/>
          <p14:tracePt t="17665" x="6096000" y="3878263"/>
          <p14:tracePt t="17673" x="6116638" y="3878263"/>
          <p14:tracePt t="17681" x="6130925" y="3884613"/>
          <p14:tracePt t="17689" x="6151563" y="3884613"/>
          <p14:tracePt t="17697" x="6157913" y="3884613"/>
          <p14:tracePt t="17705" x="6164263" y="3890963"/>
          <p14:tracePt t="17713" x="6184900" y="3890963"/>
          <p14:tracePt t="17720" x="6191250" y="3890963"/>
          <p14:tracePt t="17727" x="6199188" y="3890963"/>
          <p14:tracePt t="17735" x="6205538" y="3890963"/>
          <p14:tracePt t="17743" x="6211888" y="3890963"/>
          <p14:tracePt t="17752" x="6219825" y="3884613"/>
          <p14:tracePt t="17759" x="6232525" y="3878263"/>
          <p14:tracePt t="17766" x="6246813" y="3878263"/>
          <p14:tracePt t="17773" x="6253163" y="3870325"/>
          <p14:tracePt t="17781" x="6273800" y="3857625"/>
          <p14:tracePt t="17789" x="6280150" y="3849688"/>
          <p14:tracePt t="17797" x="6288088" y="3849688"/>
          <p14:tracePt t="17805" x="6288088" y="3843338"/>
          <p14:tracePt t="17851" x="6288088" y="3836988"/>
          <p14:tracePt t="17863" x="6288088" y="3829050"/>
          <p14:tracePt t="17871" x="6288088" y="3822700"/>
          <p14:tracePt t="17877" x="6288088" y="3802063"/>
          <p14:tracePt t="17886" x="6273800" y="3781425"/>
          <p14:tracePt t="17893" x="6267450" y="3775075"/>
          <p14:tracePt t="17902" x="6253163" y="3760788"/>
          <p14:tracePt t="17909" x="6240463" y="3740150"/>
          <p14:tracePt t="17918" x="6219825" y="3719513"/>
          <p14:tracePt t="17923" x="6211888" y="3698875"/>
          <p14:tracePt t="17932" x="6191250" y="3686175"/>
          <p14:tracePt t="17939" x="6170613" y="3665538"/>
          <p14:tracePt t="17947" x="6151563" y="3644900"/>
          <p14:tracePt t="17971" x="6048375" y="3576638"/>
          <p14:tracePt t="17977" x="5986463" y="3556000"/>
          <p14:tracePt t="17985" x="5911850" y="3556000"/>
          <p14:tracePt t="17993" x="5829300" y="3541713"/>
          <p14:tracePt t="18002" x="5773738" y="3541713"/>
          <p14:tracePt t="18009" x="5719763" y="3541713"/>
          <p14:tracePt t="18018" x="5643563" y="3549650"/>
          <p14:tracePt t="18023" x="5602288" y="3556000"/>
          <p14:tracePt t="18031" x="5581650" y="3568700"/>
          <p14:tracePt t="18039" x="5561013" y="3568700"/>
          <p14:tracePt t="18047" x="5554663" y="3576638"/>
          <p14:tracePt t="18055" x="5541963" y="3582988"/>
          <p14:tracePt t="18063" x="5527675" y="3603625"/>
          <p14:tracePt t="18071" x="5527675" y="3609975"/>
          <p14:tracePt t="18079" x="5527675" y="3617913"/>
          <p14:tracePt t="18085" x="5527675" y="3638550"/>
          <p14:tracePt t="18093" x="5527675" y="3651250"/>
          <p14:tracePt t="18101" x="5527675" y="3671888"/>
          <p14:tracePt t="18109" x="5534025" y="3686175"/>
          <p14:tracePt t="18118" x="5554663" y="3706813"/>
          <p14:tracePt t="18125" x="5561013" y="3713163"/>
          <p14:tracePt t="18135" x="5575300" y="3727450"/>
          <p14:tracePt t="18139" x="5595938" y="3727450"/>
          <p14:tracePt t="18147" x="5602288" y="3733800"/>
          <p14:tracePt t="18155" x="5610225" y="3733800"/>
          <p14:tracePt t="18163" x="5616575" y="3733800"/>
          <p14:tracePt t="18202" x="5616575" y="3727450"/>
          <p14:tracePt t="18210" x="5610225" y="3713163"/>
          <p14:tracePt t="18217" x="5589588" y="3706813"/>
          <p14:tracePt t="18225" x="5568950" y="3686175"/>
          <p14:tracePt t="18236" x="5548313" y="3679825"/>
          <p14:tracePt t="18239" x="5534025" y="3665538"/>
          <p14:tracePt t="18247" x="5513388" y="3665538"/>
          <p14:tracePt t="18255" x="5507038" y="3665538"/>
          <p14:tracePt t="18263" x="5500688" y="3665538"/>
          <p14:tracePt t="18271" x="5492750" y="3665538"/>
          <p14:tracePt t="18463" x="5492750" y="3659188"/>
          <p14:tracePt t="18479" x="5500688" y="3651250"/>
          <p14:tracePt t="18491" x="5507038" y="3651250"/>
          <p14:tracePt t="18513" x="5513388" y="3651250"/>
          <p14:tracePt t="18521" x="5521325" y="3651250"/>
          <p14:tracePt t="18529" x="5527675" y="3651250"/>
          <p14:tracePt t="18541" x="5541963" y="3651250"/>
          <p14:tracePt t="18861" x="5548313" y="3651250"/>
          <p14:tracePt t="18873" x="5554663" y="3651250"/>
          <p14:tracePt t="18882" x="5561013" y="3651250"/>
          <p14:tracePt t="18888" x="5575300" y="3651250"/>
          <p14:tracePt t="18895" x="5589588" y="3651250"/>
          <p14:tracePt t="18904" x="5595938" y="3651250"/>
          <p14:tracePt t="18911" x="5602288" y="3651250"/>
          <p14:tracePt t="18919" x="5616575" y="3651250"/>
          <p14:tracePt t="18927" x="5622925" y="3651250"/>
          <p14:tracePt t="18937" x="5637213" y="3651250"/>
          <p14:tracePt t="19000" x="5643563" y="3659188"/>
          <p14:tracePt t="19019" x="5651500" y="3659188"/>
          <p14:tracePt t="20137" x="5657850" y="3659188"/>
          <p14:tracePt t="20145" x="5664200" y="3659188"/>
          <p14:tracePt t="21825" x="5657850" y="3651250"/>
          <p14:tracePt t="21841" x="5657850" y="3644900"/>
          <p14:tracePt t="21849" x="5651500" y="3644900"/>
          <p14:tracePt t="21861" x="5643563" y="3644900"/>
          <p14:tracePt t="21869" x="5643563" y="3638550"/>
          <p14:tracePt t="21879" x="5630863" y="3638550"/>
          <p14:tracePt t="21887" x="5630863" y="3630613"/>
          <p14:tracePt t="21895" x="5622925" y="3630613"/>
          <p14:tracePt t="21904" x="5622925" y="3624263"/>
          <p14:tracePt t="21911" x="5616575" y="3609975"/>
          <p14:tracePt t="21919" x="5610225" y="3609975"/>
          <p14:tracePt t="21925" x="5602288" y="3603625"/>
          <p14:tracePt t="21951" x="5589588" y="3597275"/>
          <p14:tracePt t="21961" x="5575300" y="3597275"/>
          <p14:tracePt t="21969" x="5568950" y="3589338"/>
          <p14:tracePt t="21977" x="5554663" y="3589338"/>
          <p14:tracePt t="21984" x="5534025" y="3589338"/>
          <p14:tracePt t="21991" x="5521325" y="3589338"/>
          <p14:tracePt t="21999" x="5500688" y="3589338"/>
          <p14:tracePt t="22007" x="5486400" y="3589338"/>
          <p14:tracePt t="22017" x="5465763" y="3589338"/>
          <p14:tracePt t="22023" x="5451475" y="3589338"/>
          <p14:tracePt t="22029" x="5438775" y="3589338"/>
          <p14:tracePt t="22037" x="5430838" y="3589338"/>
          <p14:tracePt t="22045" x="5424488" y="3589338"/>
          <p14:tracePt t="22053" x="5418138" y="3589338"/>
          <p14:tracePt t="22061" x="5418138" y="3582988"/>
          <p14:tracePt t="22070" x="5411788" y="3582988"/>
          <p14:tracePt t="22095" x="5403850" y="3582988"/>
          <p14:tracePt t="22123" x="5397500" y="3582988"/>
          <p14:tracePt t="22132" x="5383213" y="3582988"/>
          <p14:tracePt t="22137" x="5376863" y="3582988"/>
          <p14:tracePt t="22145" x="5362575" y="3582988"/>
          <p14:tracePt t="22157" x="5356225" y="3582988"/>
          <p14:tracePt t="22169" x="5349875" y="3582988"/>
          <p14:tracePt t="22187" x="5341938" y="3582988"/>
          <p14:tracePt t="22349" x="5341938" y="3576638"/>
          <p14:tracePt t="22411" x="5329238" y="3568700"/>
          <p14:tracePt t="22563" x="5321300" y="3568700"/>
          <p14:tracePt t="22763" x="5321300" y="3562350"/>
          <p14:tracePt t="23099" x="5335588" y="3549650"/>
          <p14:tracePt t="25289" x="5329238" y="3549650"/>
          <p14:tracePt t="25298" x="5308600" y="3549650"/>
          <p14:tracePt t="25303" x="5273675" y="3556000"/>
          <p14:tracePt t="25311" x="5260975" y="3556000"/>
          <p14:tracePt t="25319" x="5240338" y="3556000"/>
          <p14:tracePt t="25327" x="5219700" y="3556000"/>
          <p14:tracePt t="25335" x="5205413" y="3556000"/>
          <p14:tracePt t="25343" x="5184775" y="3549650"/>
          <p14:tracePt t="25351" x="5172075" y="3549650"/>
          <p14:tracePt t="25357" x="5151438" y="3549650"/>
          <p14:tracePt t="25366" x="5130800" y="3541713"/>
          <p14:tracePt t="25373" x="5116513" y="3541713"/>
          <p14:tracePt t="25383" x="5110163" y="3541713"/>
          <p14:tracePt t="25389" x="5089525" y="3541713"/>
          <p14:tracePt t="25399" x="5081588" y="3535363"/>
          <p14:tracePt t="25403" x="5068888" y="3535363"/>
          <p14:tracePt t="25411" x="5054600" y="3535363"/>
          <p14:tracePt t="25419" x="5041900" y="3535363"/>
          <p14:tracePt t="25427" x="5027613" y="3535363"/>
          <p14:tracePt t="25435" x="4992688" y="3535363"/>
          <p14:tracePt t="25443" x="4951413" y="3521075"/>
          <p14:tracePt t="25451" x="4856163" y="3494088"/>
          <p14:tracePt t="25457" x="4760913" y="3479800"/>
          <p14:tracePt t="25466" x="4672013" y="3473450"/>
          <p14:tracePt t="25473" x="4610100" y="3459163"/>
          <p14:tracePt t="25483" x="4533900" y="3459163"/>
          <p14:tracePt t="25490" x="4471988" y="3446463"/>
          <p14:tracePt t="25498" x="4432300" y="3432175"/>
          <p14:tracePt t="25505" x="4418013" y="3432175"/>
          <p14:tracePt t="25511" x="4397375" y="3425825"/>
          <p14:tracePt t="25519" x="4376738" y="3425825"/>
          <p14:tracePt t="25527" x="4370388" y="3425825"/>
          <p14:tracePt t="25535" x="4362450" y="3425825"/>
          <p14:tracePt t="25543" x="4356100" y="3425825"/>
          <p14:tracePt t="25551" x="4335463" y="3425825"/>
          <p14:tracePt t="25559" x="4329113" y="3425825"/>
          <p14:tracePt t="25566" x="4314825" y="3425825"/>
          <p14:tracePt t="25573" x="4294188" y="3425825"/>
          <p14:tracePt t="25583" x="4281488" y="3425825"/>
          <p14:tracePt t="25589" x="4246563" y="3425825"/>
          <p14:tracePt t="25599" x="4232275" y="3425825"/>
          <p14:tracePt t="25605" x="4205288" y="3425825"/>
          <p14:tracePt t="25613" x="4157663" y="3411538"/>
          <p14:tracePt t="25619" x="4130675" y="3405188"/>
          <p14:tracePt t="25627" x="4083050" y="3384550"/>
          <p14:tracePt t="25635" x="4054475" y="3363913"/>
          <p14:tracePt t="25643" x="4021138" y="3343275"/>
          <p14:tracePt t="25653" x="3992563" y="3328988"/>
          <p14:tracePt t="25659" x="3971925" y="3308350"/>
          <p14:tracePt t="25666" x="3952875" y="3302000"/>
          <p14:tracePt t="25673" x="3938588" y="3295650"/>
          <p14:tracePt t="25682" x="3932238" y="3281363"/>
          <p14:tracePt t="25689" x="3917950" y="3275013"/>
          <p14:tracePt t="25699" x="3911600" y="3275013"/>
          <p14:tracePt t="25705" x="3903663" y="3268663"/>
          <p14:tracePt t="25718" x="3897313" y="3260725"/>
          <p14:tracePt t="25723" x="3890963" y="3260725"/>
          <p14:tracePt t="25732" x="3870325" y="3248025"/>
          <p14:tracePt t="25739" x="3856038" y="3233738"/>
          <p14:tracePt t="25748" x="3835400" y="3227388"/>
          <p14:tracePt t="25755" x="3829050" y="3219450"/>
          <p14:tracePt t="25763" x="3808413" y="3198813"/>
          <p14:tracePt t="25771" x="3787775" y="3192463"/>
          <p14:tracePt t="25777" x="3773488" y="3171825"/>
          <p14:tracePt t="25786" x="3752850" y="3151188"/>
          <p14:tracePt t="25793" x="3732213" y="3130550"/>
          <p14:tracePt t="25802" x="3719513" y="3109913"/>
          <p14:tracePt t="25809" x="3713163" y="3103563"/>
          <p14:tracePt t="25817" x="3705225" y="3097213"/>
          <p14:tracePt t="25825" x="3698875" y="3089275"/>
          <p14:tracePt t="25832" x="3684588" y="3082925"/>
          <p14:tracePt t="25844" x="3671888" y="3076575"/>
          <p14:tracePt t="25852" x="3663950" y="3076575"/>
          <p14:tracePt t="25859" x="3657600" y="3062288"/>
          <p14:tracePt t="25868" x="3651250" y="3055938"/>
          <p14:tracePt t="25875" x="3636963" y="3048000"/>
          <p14:tracePt t="25882" x="3616325" y="3048000"/>
          <p14:tracePt t="25889" x="3595688" y="3041650"/>
          <p14:tracePt t="25899" x="3575050" y="3028950"/>
          <p14:tracePt t="25905" x="3562350" y="3028950"/>
          <p14:tracePt t="25913" x="3533775" y="3021013"/>
          <p14:tracePt t="25921" x="3500438" y="3000375"/>
          <p14:tracePt t="25929" x="3473450" y="3000375"/>
          <p14:tracePt t="25936" x="3452813" y="2994025"/>
          <p14:tracePt t="25943" x="3432175" y="2979738"/>
          <p14:tracePt t="25952" x="3417888" y="2973388"/>
          <p14:tracePt t="25969" x="3376613" y="2959100"/>
          <p14:tracePt t="25975" x="3370263" y="2959100"/>
          <p14:tracePt t="25985" x="3370263" y="2952750"/>
          <p14:tracePt t="25989" x="3362325" y="2952750"/>
          <p14:tracePt t="26001" x="3362325" y="2946400"/>
          <p14:tracePt t="26009" x="3355975" y="2946400"/>
          <p14:tracePt t="26137" x="3349625" y="2946400"/>
          <p14:tracePt t="26209" x="3349625" y="2938463"/>
          <p14:tracePt t="26225" x="3355975" y="2938463"/>
          <p14:tracePt t="26233" x="3362325" y="2932113"/>
          <p14:tracePt t="26241" x="3370263" y="2932113"/>
          <p14:tracePt t="26249" x="3376613" y="2932113"/>
          <p14:tracePt t="26255" x="3397250" y="2925763"/>
          <p14:tracePt t="26265" x="3403600" y="2917825"/>
          <p14:tracePt t="26271" x="3424238" y="2905125"/>
          <p14:tracePt t="26279" x="3432175" y="2905125"/>
          <p14:tracePt t="26287" x="3438525" y="2898775"/>
          <p14:tracePt t="26296" x="3452813" y="2890838"/>
          <p14:tracePt t="26303" x="3459163" y="2890838"/>
          <p14:tracePt t="26309" x="3479800" y="2884488"/>
          <p14:tracePt t="26318" x="3486150" y="2884488"/>
          <p14:tracePt t="26333" x="3492500" y="2884488"/>
          <p14:tracePt t="26407" x="3500438" y="2870200"/>
          <p14:tracePt t="26413" x="3513138" y="2870200"/>
          <p14:tracePt t="26421" x="3521075" y="2870200"/>
          <p14:tracePt t="26521" x="3527425" y="2870200"/>
          <p14:tracePt t="26537" x="3533775" y="2870200"/>
          <p14:tracePt t="26545" x="3541713" y="2878138"/>
          <p14:tracePt t="26553" x="3548063" y="2884488"/>
          <p14:tracePt t="26561" x="3554413" y="2890838"/>
          <p14:tracePt t="26575" x="3554413" y="2898775"/>
          <p14:tracePt t="33447" x="3554413" y="2905125"/>
          <p14:tracePt t="33459" x="3554413" y="2911475"/>
          <p14:tracePt t="33465" x="3548063" y="2911475"/>
          <p14:tracePt t="33473" x="3548063" y="2917825"/>
          <p14:tracePt t="33501" x="3541713" y="2917825"/>
          <p14:tracePt t="33509" x="3533775" y="2932113"/>
          <p14:tracePt t="33519" x="3527425" y="2932113"/>
          <p14:tracePt t="33532" x="3521075" y="2938463"/>
          <p14:tracePt t="33551" x="3506788" y="2946400"/>
          <p14:tracePt t="33559" x="3500438" y="2946400"/>
          <p14:tracePt t="33567" x="3500438" y="2952750"/>
          <p14:tracePt t="33631" x="3492500" y="2952750"/>
          <p14:tracePt t="33647" x="3486150" y="2952750"/>
          <p14:tracePt t="33655" x="3479800" y="2959100"/>
          <p14:tracePt t="33662" x="3473450" y="2959100"/>
          <p14:tracePt t="33671" x="3465513" y="2959100"/>
          <p14:tracePt t="33681" x="3452813" y="2959100"/>
          <p14:tracePt t="33693" x="3444875" y="2959100"/>
          <p14:tracePt t="33701" x="3438525" y="2959100"/>
          <p14:tracePt t="33709" x="3432175" y="2959100"/>
          <p14:tracePt t="33717" x="3424238" y="2959100"/>
          <p14:tracePt t="33730" x="3417888" y="2959100"/>
          <p14:tracePt t="33735" x="3411538" y="2959100"/>
          <p14:tracePt t="33759" x="3397250" y="2959100"/>
          <p14:tracePt t="33785" x="3390900" y="2959100"/>
          <p14:tracePt t="33909" x="3382963" y="2959100"/>
          <p14:tracePt t="34195" x="3390900" y="2959100"/>
          <p14:tracePt t="34217" x="3403600" y="2952750"/>
          <p14:tracePt t="34267" x="3411538" y="2952750"/>
          <p14:tracePt t="34641" x="3417888" y="2946400"/>
          <p14:tracePt t="34653" x="3424238" y="2938463"/>
          <p14:tracePt t="34662" x="3432175" y="2938463"/>
          <p14:tracePt t="34669" x="3432175" y="2925763"/>
          <p14:tracePt t="34678" x="3438525" y="2925763"/>
          <p14:tracePt t="34739" x="3444875" y="2917825"/>
          <p14:tracePt t="34757" x="3459163" y="2917825"/>
          <p14:tracePt t="34769" x="3459163" y="2911475"/>
          <p14:tracePt t="34831" x="3465513" y="2911475"/>
          <p14:tracePt t="34857" x="3473450" y="2911475"/>
          <p14:tracePt t="34969" x="3479800" y="2911475"/>
          <p14:tracePt t="35019" x="3486150" y="2911475"/>
          <p14:tracePt t="35467" x="3492500" y="2911475"/>
          <p14:tracePt t="35475" x="3506788" y="2932113"/>
          <p14:tracePt t="35483" x="3527425" y="2959100"/>
          <p14:tracePt t="35491" x="3541713" y="2979738"/>
          <p14:tracePt t="35498" x="3554413" y="3000375"/>
          <p14:tracePt t="35505" x="3562350" y="3021013"/>
          <p14:tracePt t="35513" x="3568700" y="3035300"/>
          <p14:tracePt t="35521" x="3582988" y="3041650"/>
          <p14:tracePt t="35529" x="3582988" y="3055938"/>
          <p14:tracePt t="35537" x="3589338" y="3068638"/>
          <p14:tracePt t="35546" x="3595688" y="3076575"/>
          <p14:tracePt t="35551" x="3602038" y="3082925"/>
          <p14:tracePt t="35559" x="3622675" y="3103563"/>
          <p14:tracePt t="35567" x="3630613" y="3109913"/>
          <p14:tracePt t="35575" x="3636963" y="3130550"/>
          <p14:tracePt t="35583" x="3643313" y="3144838"/>
          <p14:tracePt t="35591" x="3657600" y="3165475"/>
          <p14:tracePt t="35599" x="3657600" y="3171825"/>
          <p14:tracePt t="35605" x="3663950" y="3192463"/>
          <p14:tracePt t="35613" x="3663950" y="3198813"/>
          <p14:tracePt t="35621" x="3671888" y="3206750"/>
          <p14:tracePt t="35629" x="3678238" y="3213100"/>
          <p14:tracePt t="35637" x="3678238" y="3219450"/>
          <p14:tracePt t="35646" x="3684588" y="3219450"/>
          <p14:tracePt t="35741" x="3678238" y="3213100"/>
          <p14:tracePt t="35749" x="3663950" y="3206750"/>
          <p14:tracePt t="35755" x="3657600" y="3198813"/>
          <p14:tracePt t="35764" x="3636963" y="3186113"/>
          <p14:tracePt t="35771" x="3616325" y="3186113"/>
          <p14:tracePt t="35779" x="3602038" y="3178175"/>
          <p14:tracePt t="35787" x="3582988" y="3171825"/>
          <p14:tracePt t="35796" x="3562350" y="3159125"/>
          <p14:tracePt t="35803" x="3548063" y="3151188"/>
          <p14:tracePt t="35809" x="3527425" y="3144838"/>
          <p14:tracePt t="35817" x="3492500" y="3130550"/>
          <p14:tracePt t="35825" x="3479800" y="3109913"/>
          <p14:tracePt t="35833" x="3459163" y="3103563"/>
          <p14:tracePt t="35841" x="3438525" y="3089275"/>
          <p14:tracePt t="35849" x="3417888" y="3076575"/>
          <p14:tracePt t="35857" x="3397250" y="3055938"/>
          <p14:tracePt t="35863" x="3370263" y="3041650"/>
          <p14:tracePt t="35871" x="3349625" y="3035300"/>
          <p14:tracePt t="35879" x="3322638" y="3021013"/>
          <p14:tracePt t="35887" x="3294063" y="3014663"/>
          <p14:tracePt t="35896" x="3260725" y="3014663"/>
          <p14:tracePt t="35903" x="3232150" y="3014663"/>
          <p14:tracePt t="35913" x="3205163" y="3014663"/>
          <p14:tracePt t="35917" x="3171825" y="3014663"/>
          <p14:tracePt t="35925" x="3130550" y="3014663"/>
          <p14:tracePt t="35933" x="3116263" y="3014663"/>
          <p14:tracePt t="35941" x="3089275" y="3014663"/>
          <p14:tracePt t="35949" x="3068638" y="3014663"/>
          <p14:tracePt t="35957" x="3048000" y="3014663"/>
          <p14:tracePt t="35965" x="3041650" y="3014663"/>
          <p14:tracePt t="35971" x="3027363" y="3014663"/>
          <p14:tracePt t="35983" x="3027363" y="3008313"/>
          <p14:tracePt t="35996" x="3021013" y="3008313"/>
          <p14:tracePt t="36004" x="3013075" y="3000375"/>
          <p14:tracePt t="36012" x="2973388" y="2979738"/>
          <p14:tracePt t="36019" x="2897188" y="2952750"/>
          <p14:tracePt t="36025" x="2814638" y="2925763"/>
          <p14:tracePt t="36033" x="2740025" y="2898775"/>
          <p14:tracePt t="36041" x="2657475" y="2890838"/>
          <p14:tracePt t="36049" x="2562225" y="2863850"/>
          <p14:tracePt t="36057" x="2486025" y="2849563"/>
          <p14:tracePt t="36065" x="2390775" y="2836863"/>
          <p14:tracePt t="36073" x="2314575" y="2808288"/>
          <p14:tracePt t="36079" x="2239963" y="2808288"/>
          <p14:tracePt t="36087" x="2198688" y="2795588"/>
          <p14:tracePt t="36096" x="2163763" y="2795588"/>
          <p14:tracePt t="36103" x="2151063" y="2795588"/>
          <p14:tracePt t="36113" x="2130425" y="2795588"/>
          <p14:tracePt t="36119" x="2124075" y="2795588"/>
          <p14:tracePt t="36133" x="2116138" y="2808288"/>
          <p14:tracePt t="36142" x="2116138" y="2816225"/>
          <p14:tracePt t="36149" x="2109788" y="2816225"/>
          <p14:tracePt t="36157" x="2109788" y="2822575"/>
          <p14:tracePt t="36166" x="2089150" y="2828925"/>
          <p14:tracePt t="36173" x="2082800" y="2849563"/>
          <p14:tracePt t="36180" x="2074863" y="2870200"/>
          <p14:tracePt t="36187" x="2062163" y="2884488"/>
          <p14:tracePt t="36196" x="2041525" y="2917825"/>
          <p14:tracePt t="36203" x="2020888" y="2938463"/>
          <p14:tracePt t="36212" x="2000250" y="2979738"/>
          <p14:tracePt t="36219" x="1979613" y="3028950"/>
          <p14:tracePt t="36228" x="1958975" y="3068638"/>
          <p14:tracePt t="36233" x="1944688" y="3103563"/>
          <p14:tracePt t="36241" x="1938338" y="3117850"/>
          <p14:tracePt t="36249" x="1938338" y="3138488"/>
          <p14:tracePt t="36257" x="1938338" y="3151188"/>
          <p14:tracePt t="36265" x="1938338" y="3171825"/>
          <p14:tracePt t="36273" x="1958975" y="3192463"/>
          <p14:tracePt t="36281" x="1979613" y="3213100"/>
          <p14:tracePt t="36287" x="2000250" y="3233738"/>
          <p14:tracePt t="36296" x="2020888" y="3260725"/>
          <p14:tracePt t="36303" x="2041525" y="3295650"/>
          <p14:tracePt t="36312" x="2062163" y="3322638"/>
          <p14:tracePt t="36319" x="2082800" y="3343275"/>
          <p14:tracePt t="36330" x="2103438" y="3378200"/>
          <p14:tracePt t="36335" x="2124075" y="3405188"/>
          <p14:tracePt t="36341" x="2143125" y="3438525"/>
          <p14:tracePt t="36349" x="2151063" y="3467100"/>
          <p14:tracePt t="36357" x="2171700" y="3487738"/>
          <p14:tracePt t="36366" x="2192338" y="3508375"/>
          <p14:tracePt t="36373" x="2212975" y="3521075"/>
          <p14:tracePt t="36382" x="2225675" y="3541713"/>
          <p14:tracePt t="36389" x="2246313" y="3562350"/>
          <p14:tracePt t="36396" x="2266950" y="3582988"/>
          <p14:tracePt t="36403" x="2287588" y="3603625"/>
          <p14:tracePt t="36412" x="2308225" y="3624263"/>
          <p14:tracePt t="36419" x="2328863" y="3644900"/>
          <p14:tracePt t="36429" x="2355850" y="3665538"/>
          <p14:tracePt t="36435" x="2403475" y="3686175"/>
          <p14:tracePt t="36444" x="2465388" y="3706813"/>
          <p14:tracePt t="36450" x="2541588" y="3748088"/>
          <p14:tracePt t="36457" x="2636838" y="3775075"/>
          <p14:tracePt t="36466" x="2752725" y="3822700"/>
          <p14:tracePt t="36473" x="2882900" y="3849688"/>
          <p14:tracePt t="36482" x="3033713" y="3878263"/>
          <p14:tracePt t="36489" x="3184525" y="3905250"/>
          <p14:tracePt t="36498" x="3294063" y="3940175"/>
          <p14:tracePt t="36503" x="3411538" y="3979863"/>
          <p14:tracePt t="36512" x="3541713" y="4008438"/>
          <p14:tracePt t="36519" x="3671888" y="4035425"/>
          <p14:tracePt t="36529" x="3767138" y="4062413"/>
          <p14:tracePt t="36535" x="3883025" y="4076700"/>
          <p14:tracePt t="36545" x="3959225" y="4076700"/>
          <p14:tracePt t="36549" x="4027488" y="4076700"/>
          <p14:tracePt t="36557" x="4068763" y="4076700"/>
          <p14:tracePt t="36565" x="4122738" y="4076700"/>
          <p14:tracePt t="36573" x="4143375" y="4076700"/>
          <p14:tracePt t="36581" x="4164013" y="4076700"/>
          <p14:tracePt t="36589" x="4178300" y="4070350"/>
          <p14:tracePt t="36598" x="4198938" y="4056063"/>
          <p14:tracePt t="36605" x="4219575" y="4049713"/>
          <p14:tracePt t="36614" x="4240213" y="4041775"/>
          <p14:tracePt t="36619" x="4252913" y="4029075"/>
          <p14:tracePt t="36629" x="4260850" y="4021138"/>
          <p14:tracePt t="36635" x="4273550" y="4008438"/>
          <p14:tracePt t="36644" x="4294188" y="3987800"/>
          <p14:tracePt t="36652" x="4308475" y="3973513"/>
          <p14:tracePt t="36657" x="4329113" y="3959225"/>
          <p14:tracePt t="36666" x="4349750" y="3940175"/>
          <p14:tracePt t="36673" x="4376738" y="3919538"/>
          <p14:tracePt t="36683" x="4411663" y="3898900"/>
          <p14:tracePt t="36689" x="4432300" y="3878263"/>
          <p14:tracePt t="36697" x="4459288" y="3857625"/>
          <p14:tracePt t="36705" x="4492625" y="3836988"/>
          <p14:tracePt t="36712" x="4533900" y="3816350"/>
          <p14:tracePt t="36719" x="4581525" y="3789363"/>
          <p14:tracePt t="36729" x="4610100" y="3768725"/>
          <p14:tracePt t="36735" x="4651375" y="3760788"/>
          <p14:tracePt t="36743" x="4684713" y="3748088"/>
          <p14:tracePt t="36751" x="4711700" y="3748088"/>
          <p14:tracePt t="36759" x="4752975" y="3748088"/>
          <p14:tracePt t="36765" x="4781550" y="3740150"/>
          <p14:tracePt t="36773" x="4814888" y="3740150"/>
          <p14:tracePt t="36781" x="4870450" y="3740150"/>
          <p14:tracePt t="36789" x="4938713" y="3740150"/>
          <p14:tracePt t="36797" x="5013325" y="3740150"/>
          <p14:tracePt t="36805" x="5110163" y="3727450"/>
          <p14:tracePt t="36814" x="5219700" y="3727450"/>
          <p14:tracePt t="36819" x="5294313" y="3727450"/>
          <p14:tracePt t="36829" x="5370513" y="3727450"/>
          <p14:tracePt t="36835" x="5445125" y="3748088"/>
          <p14:tracePt t="36845" x="5507038" y="3768725"/>
          <p14:tracePt t="36851" x="5554663" y="3810000"/>
          <p14:tracePt t="36859" x="5589588" y="3829050"/>
          <p14:tracePt t="36867" x="5610225" y="3849688"/>
          <p14:tracePt t="36873" x="5630863" y="3863975"/>
          <p14:tracePt t="36882" x="5643563" y="3884613"/>
          <p14:tracePt t="36889" x="5664200" y="3905250"/>
          <p14:tracePt t="36897" x="5684838" y="3925888"/>
          <p14:tracePt t="36905" x="5705475" y="3946525"/>
          <p14:tracePt t="36913" x="5726113" y="3967163"/>
          <p14:tracePt t="36919" x="5767388" y="3987800"/>
          <p14:tracePt t="36930" x="5815013" y="4008438"/>
          <p14:tracePt t="36935" x="5876925" y="4035425"/>
          <p14:tracePt t="36945" x="5918200" y="4056063"/>
          <p14:tracePt t="36965" x="6013450" y="4117975"/>
          <p14:tracePt t="36968" x="6034088" y="4130675"/>
          <p14:tracePt t="36973" x="6054725" y="4151313"/>
          <p14:tracePt t="36982" x="6069013" y="4171950"/>
          <p14:tracePt t="36989" x="6089650" y="4206875"/>
          <p14:tracePt t="36998" x="6116638" y="4248150"/>
          <p14:tracePt t="37006" x="6137275" y="4268788"/>
          <p14:tracePt t="37013" x="6157913" y="4310063"/>
          <p14:tracePt t="37021" x="6178550" y="4330700"/>
          <p14:tracePt t="37029" x="6184900" y="4337050"/>
          <p14:tracePt t="37035" x="6191250" y="4343400"/>
          <p14:tracePt t="37045" x="6199188" y="4364038"/>
          <p14:tracePt t="37059" x="6199188" y="4370388"/>
          <p14:tracePt t="37071" x="6199188" y="4378325"/>
          <p14:tracePt t="37079" x="6199188" y="4384675"/>
          <p14:tracePt t="37085" x="6199188" y="4405313"/>
          <p14:tracePt t="37095" x="6178550" y="4425950"/>
          <p14:tracePt t="37101" x="6178550" y="4440238"/>
          <p14:tracePt t="37109" x="6170613" y="4460875"/>
          <p14:tracePt t="37117" x="6151563" y="4487863"/>
          <p14:tracePt t="37125" x="6151563" y="4508500"/>
          <p14:tracePt t="37132" x="6151563" y="4535488"/>
          <p14:tracePt t="37139" x="6151563" y="4556125"/>
          <p14:tracePt t="37147" x="6151563" y="4570413"/>
          <p14:tracePt t="37155" x="6151563" y="4591050"/>
          <p14:tracePt t="37164" x="6151563" y="4610100"/>
          <p14:tracePt t="37171" x="6157913" y="4624388"/>
          <p14:tracePt t="37179" x="6170613" y="4645025"/>
          <p14:tracePt t="37185" x="6178550" y="4665663"/>
          <p14:tracePt t="37195" x="6184900" y="4679950"/>
          <p14:tracePt t="37201" x="6199188" y="4700588"/>
          <p14:tracePt t="37210" x="6205538" y="4721225"/>
          <p14:tracePt t="37219" x="6219825" y="4740275"/>
          <p14:tracePt t="37226" x="6226175" y="4754563"/>
          <p14:tracePt t="37234" x="6226175" y="4775200"/>
          <p14:tracePt t="37239" x="6232525" y="4802188"/>
          <p14:tracePt t="37248" x="6232525" y="4837113"/>
          <p14:tracePt t="37256" x="6253163" y="4864100"/>
          <p14:tracePt t="37264" x="6267450" y="4884738"/>
          <p14:tracePt t="37271" x="6288088" y="4911725"/>
          <p14:tracePt t="37279" x="6308725" y="4932363"/>
          <p14:tracePt t="37287" x="6329363" y="4967288"/>
          <p14:tracePt t="37294" x="6342063" y="4987925"/>
          <p14:tracePt t="37301" x="6362700" y="5000625"/>
          <p14:tracePt t="37309" x="6383338" y="5021263"/>
          <p14:tracePt t="37317" x="6403975" y="5041900"/>
          <p14:tracePt t="37325" x="6424613" y="5062538"/>
          <p14:tracePt t="37333" x="6445250" y="5083175"/>
          <p14:tracePt t="37339" x="6465888" y="5103813"/>
          <p14:tracePt t="37348" x="6480175" y="5118100"/>
          <p14:tracePt t="37355" x="6500813" y="5130800"/>
          <p14:tracePt t="37363" x="6534150" y="5151438"/>
          <p14:tracePt t="37371" x="6561138" y="5159375"/>
          <p14:tracePt t="37379" x="6602413" y="5180013"/>
          <p14:tracePt t="37387" x="6650038" y="5192713"/>
          <p14:tracePt t="37395" x="6705600" y="5192713"/>
          <p14:tracePt t="37401" x="6746875" y="5192713"/>
          <p14:tracePt t="37410" x="6788150" y="5192713"/>
          <p14:tracePt t="37417" x="6842125" y="5192713"/>
          <p14:tracePt t="37425" x="6870700" y="5192713"/>
          <p14:tracePt t="37433" x="6897688" y="5192713"/>
          <p14:tracePt t="37441" x="6918325" y="5192713"/>
          <p14:tracePt t="37447" x="6945313" y="5172075"/>
          <p14:tracePt t="37455" x="6965950" y="5159375"/>
          <p14:tracePt t="37464" x="7000875" y="5138738"/>
          <p14:tracePt t="37471" x="7027863" y="5118100"/>
          <p14:tracePt t="37479" x="7061200" y="5097463"/>
          <p14:tracePt t="37487" x="7089775" y="5076825"/>
          <p14:tracePt t="37496" x="7137400" y="5056188"/>
          <p14:tracePt t="37501" x="7164388" y="5035550"/>
          <p14:tracePt t="37509" x="7185025" y="5014913"/>
          <p14:tracePt t="37517" x="7205663" y="4994275"/>
          <p14:tracePt t="37525" x="7226300" y="4981575"/>
          <p14:tracePt t="37533" x="7240588" y="4967288"/>
          <p14:tracePt t="37541" x="7246938" y="4960938"/>
          <p14:tracePt t="37549" x="7267575" y="4960938"/>
          <p14:tracePt t="37556" x="7273925" y="4953000"/>
          <p14:tracePt t="37564" x="7280275" y="4946650"/>
          <p14:tracePt t="37572" x="7288213" y="4940300"/>
          <p14:tracePt t="37579" x="7308850" y="4926013"/>
          <p14:tracePt t="37588" x="7315200" y="4919663"/>
          <p14:tracePt t="37595" x="7329488" y="4905375"/>
          <p14:tracePt t="37603" x="7350125" y="4891088"/>
          <p14:tracePt t="37609" x="7370763" y="4878388"/>
          <p14:tracePt t="37617" x="7389813" y="4857750"/>
          <p14:tracePt t="37625" x="7410450" y="4837113"/>
          <p14:tracePt t="37633" x="7431088" y="4816475"/>
          <p14:tracePt t="37641" x="7439025" y="4795838"/>
          <p14:tracePt t="37649" x="7445375" y="4781550"/>
          <p14:tracePt t="37657" x="7445375" y="4760913"/>
          <p14:tracePt t="37664" x="7445375" y="4733925"/>
          <p14:tracePt t="37671" x="7445375" y="4713288"/>
          <p14:tracePt t="37678" x="7424738" y="4679950"/>
          <p14:tracePt t="37687" x="7404100" y="4651375"/>
          <p14:tracePt t="37696" x="7383463" y="4618038"/>
          <p14:tracePt t="37703" x="7362825" y="4591050"/>
          <p14:tracePt t="37710" x="7342188" y="4562475"/>
          <p14:tracePt t="37717" x="7308850" y="4529138"/>
          <p14:tracePt t="37726" x="7294563" y="4508500"/>
          <p14:tracePt t="37735" x="7273925" y="4487863"/>
          <p14:tracePt t="37741" x="7253288" y="4467225"/>
          <p14:tracePt t="37750" x="7232650" y="4460875"/>
          <p14:tracePt t="37757" x="7212013" y="4440238"/>
          <p14:tracePt t="37764" x="7185025" y="4419600"/>
          <p14:tracePt t="37771" x="7150100" y="4398963"/>
          <p14:tracePt t="37779" x="7131050" y="4378325"/>
          <p14:tracePt t="37787" x="7102475" y="4357688"/>
          <p14:tracePt t="37796" x="7061200" y="4337050"/>
          <p14:tracePt t="37804" x="7000875" y="4316413"/>
          <p14:tracePt t="37812" x="6931025" y="4275138"/>
          <p14:tracePt t="37817" x="6870700" y="4233863"/>
          <p14:tracePt t="37826" x="6821488" y="4200525"/>
          <p14:tracePt t="37833" x="6773863" y="4165600"/>
          <p14:tracePt t="37842" x="6740525" y="4130675"/>
          <p14:tracePt t="37849" x="6711950" y="4110038"/>
          <p14:tracePt t="37857" x="6678613" y="4083050"/>
          <p14:tracePt t="37865" x="6650038" y="4062413"/>
          <p14:tracePt t="37871" x="6616700" y="4029075"/>
          <p14:tracePt t="37880" x="6596063" y="4008438"/>
          <p14:tracePt t="37887" x="6569075" y="3987800"/>
          <p14:tracePt t="37896" x="6534150" y="3967163"/>
          <p14:tracePt t="37903" x="6507163" y="3946525"/>
          <p14:tracePt t="37912" x="6459538" y="3925888"/>
          <p14:tracePt t="37919" x="6418263" y="3905250"/>
          <p14:tracePt t="37925" x="6370638" y="3878263"/>
          <p14:tracePt t="37933" x="6342063" y="3857625"/>
          <p14:tracePt t="37941" x="6294438" y="3836988"/>
          <p14:tracePt t="37949" x="6253163" y="3816350"/>
          <p14:tracePt t="37957" x="6211888" y="3802063"/>
          <p14:tracePt t="37965" x="6164263" y="3795713"/>
          <p14:tracePt t="37973" x="6137275" y="3781425"/>
          <p14:tracePt t="37978" x="6110288" y="3760788"/>
          <p14:tracePt t="37987" x="6089650" y="3760788"/>
          <p14:tracePt t="37995" x="6069013" y="3754438"/>
          <p14:tracePt t="38003" x="6040438" y="3748088"/>
          <p14:tracePt t="38012" x="6007100" y="3733800"/>
          <p14:tracePt t="38019" x="5965825" y="3727450"/>
          <p14:tracePt t="38029" x="5924550" y="3727450"/>
          <p14:tracePt t="38033" x="5870575" y="3713163"/>
          <p14:tracePt t="38041" x="5808663" y="3698875"/>
          <p14:tracePt t="38049" x="5767388" y="3692525"/>
          <p14:tracePt t="38057" x="5726113" y="3679825"/>
          <p14:tracePt t="38066" x="5699125" y="3671888"/>
          <p14:tracePt t="38073" x="5678488" y="3671888"/>
          <p14:tracePt t="38079" x="5657850" y="3659188"/>
          <p14:tracePt t="38087" x="5643563" y="3651250"/>
          <p14:tracePt t="38095" x="5622925" y="3651250"/>
          <p14:tracePt t="38103" x="5610225" y="3651250"/>
          <p14:tracePt t="38113" x="5575300" y="3651250"/>
          <p14:tracePt t="38119" x="5548313" y="3651250"/>
          <p14:tracePt t="38128" x="5507038" y="3651250"/>
          <p14:tracePt t="38133" x="5451475" y="3651250"/>
          <p14:tracePt t="38141" x="5376863" y="3651250"/>
          <p14:tracePt t="38149" x="5321300" y="3651250"/>
          <p14:tracePt t="38157" x="5246688" y="3651250"/>
          <p14:tracePt t="38165" x="5184775" y="3659188"/>
          <p14:tracePt t="38174" x="5116513" y="3659188"/>
          <p14:tracePt t="38181" x="5041900" y="3659188"/>
          <p14:tracePt t="38187" x="4965700" y="3659188"/>
          <p14:tracePt t="38196" x="4891088" y="3659188"/>
          <p14:tracePt t="38203" x="4814888" y="3651250"/>
          <p14:tracePt t="38212" x="4760913" y="3651250"/>
          <p14:tracePt t="38219" x="4719638" y="3651250"/>
          <p14:tracePt t="38228" x="4664075" y="3651250"/>
          <p14:tracePt t="38235" x="4602163" y="3651250"/>
          <p14:tracePt t="38241" x="4562475" y="3651250"/>
          <p14:tracePt t="38249" x="4521200" y="3651250"/>
          <p14:tracePt t="38257" x="4479925" y="3651250"/>
          <p14:tracePt t="38265" x="4451350" y="3651250"/>
          <p14:tracePt t="38273" x="4411663" y="3651250"/>
          <p14:tracePt t="38281" x="4356100" y="3651250"/>
          <p14:tracePt t="38289" x="4314825" y="3651250"/>
          <p14:tracePt t="38296" x="4273550" y="3651250"/>
          <p14:tracePt t="38303" x="4232275" y="3651250"/>
          <p14:tracePt t="38312" x="4205288" y="3651250"/>
          <p14:tracePt t="38319" x="4171950" y="3665538"/>
          <p14:tracePt t="38328" x="4157663" y="3665538"/>
          <p14:tracePt t="38335" x="4137025" y="3671888"/>
          <p14:tracePt t="38345" x="4116388" y="3686175"/>
          <p14:tracePt t="38349" x="4110038" y="3692525"/>
          <p14:tracePt t="38357" x="4095750" y="3698875"/>
          <p14:tracePt t="38366" x="4089400" y="3706813"/>
          <p14:tracePt t="38373" x="4083050" y="3706813"/>
          <p14:tracePt t="38515" x="4083050" y="3713163"/>
          <p14:tracePt t="38543" x="4068763" y="3719513"/>
          <p14:tracePt t="38555" x="4062413" y="3727450"/>
          <p14:tracePt t="38563" x="4062413" y="3740150"/>
          <p14:tracePt t="38585" x="4054475" y="3740150"/>
          <p14:tracePt t="38881" x="4048125" y="3733800"/>
          <p14:tracePt t="38897" x="4041775" y="3727450"/>
          <p14:tracePt t="38905" x="4021138" y="3727450"/>
          <p14:tracePt t="38913" x="4013200" y="3719513"/>
          <p14:tracePt t="38921" x="4000500" y="3713163"/>
          <p14:tracePt t="38929" x="3979863" y="3713163"/>
          <p14:tracePt t="38935" x="3971925" y="3706813"/>
          <p14:tracePt t="38945" x="3959225" y="3698875"/>
          <p14:tracePt t="38951" x="3938588" y="3686175"/>
          <p14:tracePt t="38965" x="3917950" y="3679825"/>
          <p14:tracePt t="38967" x="3911600" y="3671888"/>
          <p14:tracePt t="38983" x="3903663" y="3665538"/>
          <p14:tracePt t="38993" x="3897313" y="3665538"/>
          <p14:tracePt t="39000" x="3897313" y="3651250"/>
          <p14:tracePt t="39008" x="3890963" y="3644900"/>
          <p14:tracePt t="39016" x="3876675" y="3644900"/>
          <p14:tracePt t="39024" x="3862388" y="3630613"/>
          <p14:tracePt t="39032" x="3856038" y="3624263"/>
          <p14:tracePt t="39038" x="3849688" y="3609975"/>
          <p14:tracePt t="39046" x="3835400" y="3597275"/>
          <p14:tracePt t="39054" x="3829050" y="3589338"/>
          <p14:tracePt t="39062" x="3822700" y="3582988"/>
          <p14:tracePt t="39070" x="3802063" y="3562350"/>
          <p14:tracePt t="39080" x="3794125" y="3556000"/>
          <p14:tracePt t="39087" x="3787775" y="3549650"/>
          <p14:tracePt t="39095" x="3781425" y="3549650"/>
          <p14:tracePt t="39101" x="3773488" y="3541713"/>
          <p14:tracePt t="39115" x="3767138" y="3541713"/>
          <p14:tracePt t="39160" x="3767138" y="3535363"/>
          <p14:tracePt t="39255" x="3760788" y="3535363"/>
          <p14:tracePt t="39271" x="3746500" y="3549650"/>
          <p14:tracePt t="39279" x="3732213" y="3562350"/>
          <p14:tracePt t="39287" x="3713163" y="3576638"/>
          <p14:tracePt t="39295" x="3692525" y="3597275"/>
          <p14:tracePt t="39303" x="3671888" y="3609975"/>
          <p14:tracePt t="39309" x="3643313" y="3630613"/>
          <p14:tracePt t="39317" x="3602038" y="3638550"/>
          <p14:tracePt t="39325" x="3568700" y="3659188"/>
          <p14:tracePt t="39333" x="3548063" y="3671888"/>
          <p14:tracePt t="39342" x="3533775" y="3679825"/>
          <p14:tracePt t="39349" x="3513138" y="3686175"/>
          <p14:tracePt t="39356" x="3492500" y="3698875"/>
          <p14:tracePt t="39364" x="3473450" y="3713163"/>
          <p14:tracePt t="39371" x="3459163" y="3733800"/>
          <p14:tracePt t="39379" x="3438525" y="3754438"/>
          <p14:tracePt t="39387" x="3417888" y="3775075"/>
          <p14:tracePt t="39395" x="3397250" y="3795713"/>
          <p14:tracePt t="39403" x="3376613" y="3816350"/>
          <p14:tracePt t="39412" x="3370263" y="3829050"/>
          <p14:tracePt t="39417" x="3349625" y="3849688"/>
          <p14:tracePt t="39426" x="3343275" y="3870325"/>
          <p14:tracePt t="39433" x="3328988" y="3890963"/>
          <p14:tracePt t="39441" x="3322638" y="3905250"/>
          <p14:tracePt t="39449" x="3308350" y="3925888"/>
          <p14:tracePt t="39457" x="3302000" y="3932238"/>
          <p14:tracePt t="39464" x="3302000" y="3952875"/>
          <p14:tracePt t="39483" x="3294063" y="3952875"/>
          <p14:tracePt t="39492" x="3294063" y="3959225"/>
          <p14:tracePt t="39504" x="3294063" y="3967163"/>
          <p14:tracePt t="39512" x="3294063" y="3973513"/>
          <p14:tracePt t="39517" x="3287713" y="3979863"/>
          <p14:tracePt t="39526" x="3281363" y="4000500"/>
          <p14:tracePt t="39533" x="3267075" y="4021138"/>
          <p14:tracePt t="39542" x="3252788" y="4035425"/>
          <p14:tracePt t="39549" x="3232150" y="4070350"/>
          <p14:tracePt t="39557" x="3213100" y="4097338"/>
          <p14:tracePt t="39565" x="3178175" y="4144963"/>
          <p14:tracePt t="39571" x="3122613" y="4192588"/>
          <p14:tracePt t="39579" x="3089275" y="4240213"/>
          <p14:tracePt t="39587" x="3041650" y="4275138"/>
          <p14:tracePt t="39596" x="3013075" y="4310063"/>
          <p14:tracePt t="39603" x="2979738" y="4330700"/>
          <p14:tracePt t="39611" x="2959100" y="4349750"/>
          <p14:tracePt t="39619" x="2938463" y="4370388"/>
          <p14:tracePt t="39625" x="2924175" y="4391025"/>
          <p14:tracePt t="39633" x="2903538" y="4398963"/>
          <p14:tracePt t="39641" x="2897188" y="4405313"/>
          <p14:tracePt t="39649" x="2882900" y="4425950"/>
          <p14:tracePt t="39657" x="2870200" y="4432300"/>
          <p14:tracePt t="39665" x="2849563" y="4452938"/>
          <p14:tracePt t="39673" x="2828925" y="4473575"/>
          <p14:tracePt t="39681" x="2808288" y="4487863"/>
          <p14:tracePt t="39687" x="2787650" y="4508500"/>
          <p14:tracePt t="39695" x="2767013" y="4529138"/>
          <p14:tracePt t="39704" x="2752725" y="4549775"/>
          <p14:tracePt t="39711" x="2733675" y="4570413"/>
          <p14:tracePt t="39719" x="2713038" y="4591050"/>
          <p14:tracePt t="39726" x="2692400" y="4610100"/>
          <p14:tracePt t="39733" x="2671763" y="4624388"/>
          <p14:tracePt t="39741" x="2651125" y="4645025"/>
          <p14:tracePt t="39749" x="2636838" y="4665663"/>
          <p14:tracePt t="39757" x="2616200" y="4686300"/>
          <p14:tracePt t="39765" x="2595563" y="4706938"/>
          <p14:tracePt t="39773" x="2574925" y="4727575"/>
          <p14:tracePt t="39779" x="2568575" y="4733925"/>
          <p14:tracePt t="39787" x="2547938" y="4733925"/>
          <p14:tracePt t="39795" x="2547938" y="4740275"/>
          <p14:tracePt t="39803" x="2541588" y="4740275"/>
          <p14:tracePt t="39861" x="2541588" y="4733925"/>
          <p14:tracePt t="39961" x="2562225" y="4713288"/>
          <p14:tracePt t="39969" x="2636838" y="4651375"/>
          <p14:tracePt t="39977" x="2719388" y="4583113"/>
          <p14:tracePt t="39985" x="2787650" y="4514850"/>
          <p14:tracePt t="39991" x="2870200" y="4425950"/>
          <p14:tracePt t="39999" x="2959100" y="4343400"/>
          <p14:tracePt t="40007" x="3027363" y="4260850"/>
          <p14:tracePt t="40015" x="3116263" y="4171950"/>
          <p14:tracePt t="40023" x="3151188" y="4110038"/>
          <p14:tracePt t="40031" x="3178175" y="4049713"/>
          <p14:tracePt t="40039" x="3205163" y="3967163"/>
          <p14:tracePt t="40045" x="3213100" y="3925888"/>
          <p14:tracePt t="40053" x="3213100" y="3870325"/>
          <p14:tracePt t="40062" x="3213100" y="3829050"/>
          <p14:tracePt t="40069" x="3198813" y="3768725"/>
          <p14:tracePt t="40078" x="3178175" y="3740150"/>
          <p14:tracePt t="40085" x="3157538" y="3719513"/>
          <p14:tracePt t="40094" x="3151188" y="3698875"/>
          <p14:tracePt t="40099" x="3143250" y="3698875"/>
          <p14:tracePt t="40197" x="3143250" y="3692525"/>
          <p14:tracePt t="40207" x="3143250" y="3686175"/>
          <p14:tracePt t="40215" x="3143250" y="3679825"/>
          <p14:tracePt t="40223" x="3143250" y="3659188"/>
          <p14:tracePt t="40231" x="3151188" y="3659188"/>
          <p14:tracePt t="40239" x="3157538" y="3651250"/>
          <p14:tracePt t="40248" x="3163888" y="3644900"/>
          <p14:tracePt t="40255" x="3171825" y="3638550"/>
          <p14:tracePt t="40262" x="3171825" y="3630613"/>
          <p14:tracePt t="40269" x="3178175" y="3630613"/>
          <p14:tracePt t="40285" x="3192463" y="3630613"/>
          <p14:tracePt t="40295" x="3192463" y="3624263"/>
          <p14:tracePt t="40301" x="3198813" y="3624263"/>
          <p14:tracePt t="40313" x="3205163" y="3624263"/>
          <p14:tracePt t="40319" x="3213100" y="3624263"/>
          <p14:tracePt t="40347" x="3219450" y="3624263"/>
          <p14:tracePt t="40356" x="3240088" y="3624263"/>
          <p14:tracePt t="40362" x="3260725" y="3651250"/>
          <p14:tracePt t="40369" x="3260725" y="3671888"/>
          <p14:tracePt t="40378" x="3267075" y="3698875"/>
          <p14:tracePt t="40385" x="3267075" y="3733800"/>
          <p14:tracePt t="40395" x="3267075" y="3748088"/>
          <p14:tracePt t="40401" x="3267075" y="3775075"/>
          <p14:tracePt t="40411" x="3267075" y="3810000"/>
          <p14:tracePt t="40415" x="3267075" y="3822700"/>
          <p14:tracePt t="40423" x="3252788" y="3843338"/>
          <p14:tracePt t="40432" x="3246438" y="3863975"/>
          <p14:tracePt t="40439" x="3232150" y="3890963"/>
          <p14:tracePt t="40449" x="3232150" y="3932238"/>
          <p14:tracePt t="40455" x="3225800" y="3967163"/>
          <p14:tracePt t="40465" x="3213100" y="4008438"/>
          <p14:tracePt t="40469" x="3205163" y="4035425"/>
          <p14:tracePt t="40478" x="3192463" y="4062413"/>
          <p14:tracePt t="40486" x="3171825" y="4097338"/>
          <p14:tracePt t="40495" x="3163888" y="4117975"/>
          <p14:tracePt t="40501" x="3143250" y="4138613"/>
          <p14:tracePt t="40511" x="3122613" y="4151313"/>
          <p14:tracePt t="40517" x="3109913" y="4171950"/>
          <p14:tracePt t="40523" x="3089275" y="4192588"/>
          <p14:tracePt t="40532" x="3074988" y="4213225"/>
          <p14:tracePt t="40539" x="3054350" y="4233863"/>
          <p14:tracePt t="40548" x="3048000" y="4248150"/>
          <p14:tracePt t="40555" x="3027363" y="4268788"/>
          <p14:tracePt t="40564" x="3021013" y="4289425"/>
          <p14:tracePt t="40571" x="3013075" y="4310063"/>
          <p14:tracePt t="40579" x="2992438" y="4330700"/>
          <p14:tracePt t="40585" x="2973388" y="4343400"/>
          <p14:tracePt t="40595" x="2952750" y="4364038"/>
          <p14:tracePt t="40601" x="2932113" y="4384675"/>
          <p14:tracePt t="40611" x="2911475" y="4405313"/>
          <p14:tracePt t="40617" x="2890838" y="4425950"/>
          <p14:tracePt t="40626" x="2876550" y="4446588"/>
          <p14:tracePt t="40631" x="2855913" y="4460875"/>
          <p14:tracePt t="40639" x="2835275" y="4479925"/>
          <p14:tracePt t="40649" x="2814638" y="4500563"/>
          <p14:tracePt t="40655" x="2794000" y="4521200"/>
          <p14:tracePt t="40664" x="2773363" y="4541838"/>
          <p14:tracePt t="40671" x="2767013" y="4562475"/>
          <p14:tracePt t="40678" x="2746375" y="4576763"/>
          <p14:tracePt t="40686" x="2725738" y="4597400"/>
          <p14:tracePt t="40694" x="2705100" y="4618038"/>
          <p14:tracePt t="40702" x="2692400" y="4638675"/>
          <p14:tracePt t="40711" x="2671763" y="4659313"/>
          <p14:tracePt t="40717" x="2651125" y="4679950"/>
          <p14:tracePt t="40726" x="2630488" y="4700588"/>
          <p14:tracePt t="40735" x="2609850" y="4713288"/>
          <p14:tracePt t="40739" x="2589213" y="4727575"/>
          <p14:tracePt t="40749" x="2582863" y="4740275"/>
          <p14:tracePt t="40756" x="2562225" y="4754563"/>
          <p14:tracePt t="40764" x="2547938" y="4775200"/>
          <p14:tracePt t="40771" x="2527300" y="4795838"/>
          <p14:tracePt t="40779" x="2506663" y="4810125"/>
          <p14:tracePt t="40787" x="2486025" y="4830763"/>
          <p14:tracePt t="40795" x="2465388" y="4843463"/>
          <p14:tracePt t="40801" x="2444750" y="4857750"/>
          <p14:tracePt t="40811" x="2432050" y="4870450"/>
          <p14:tracePt t="40817" x="2424113" y="4878388"/>
          <p14:tracePt t="40826" x="2411413" y="4884738"/>
          <p14:tracePt t="40837" x="2403475" y="4891088"/>
          <p14:tracePt t="40844" x="2397125" y="4899025"/>
          <p14:tracePt t="40851" x="2390775" y="4905375"/>
          <p14:tracePt t="40861" x="2370138" y="4926013"/>
          <p14:tracePt t="40867" x="2355850" y="4946650"/>
          <p14:tracePt t="40876" x="2335213" y="4967288"/>
          <p14:tracePt t="40884" x="2314575" y="4987925"/>
          <p14:tracePt t="40891" x="2293938" y="5000625"/>
          <p14:tracePt t="40898" x="2273300" y="5021263"/>
          <p14:tracePt t="40905" x="2254250" y="5041900"/>
          <p14:tracePt t="40915" x="2246313" y="5049838"/>
          <p14:tracePt t="40921" x="2233613" y="5070475"/>
          <p14:tracePt t="40930" x="2225675" y="5076825"/>
          <p14:tracePt t="40937" x="2205038" y="5083175"/>
          <p14:tracePt t="40944" x="2198688" y="5091113"/>
          <p14:tracePt t="40964" x="2184400" y="5091113"/>
          <p14:tracePt t="40971" x="2184400" y="5097463"/>
          <p14:tracePt t="41013" x="2171700" y="5097463"/>
          <p14:tracePt t="41037" x="2163763" y="5111750"/>
          <p14:tracePt t="41054" x="2157413" y="5111750"/>
          <p14:tracePt t="41067" x="2151063" y="5111750"/>
          <p14:tracePt t="41101" x="2143125" y="5118100"/>
          <p14:tracePt t="41113" x="2136775" y="5118100"/>
          <p14:tracePt t="41121" x="2130425" y="5124450"/>
          <p14:tracePt t="41263" x="2116138" y="5124450"/>
          <p14:tracePt t="41271" x="2116138" y="5118100"/>
          <p14:tracePt t="41279" x="2109788" y="5103813"/>
          <p14:tracePt t="41341" x="2103438" y="5097463"/>
          <p14:tracePt t="41699" x="2095500" y="5111750"/>
          <p14:tracePt t="41707" x="2095500" y="5118100"/>
          <p14:tracePt t="41715" x="2089150" y="5130800"/>
          <p14:tracePt t="41723" x="2074863" y="5151438"/>
          <p14:tracePt t="41731" x="2068513" y="5172075"/>
          <p14:tracePt t="41739" x="2062163" y="5186363"/>
          <p14:tracePt t="41745" x="2047875" y="5207000"/>
          <p14:tracePt t="41753" x="2041525" y="5227638"/>
          <p14:tracePt t="41761" x="2020888" y="5248275"/>
          <p14:tracePt t="41769" x="2012950" y="5268913"/>
          <p14:tracePt t="41778" x="2006600" y="5275263"/>
          <p14:tracePt t="41785" x="1985963" y="5289550"/>
          <p14:tracePt t="41791" x="1979613" y="5310188"/>
          <p14:tracePt t="41800" x="1973263" y="5310188"/>
          <p14:tracePt t="41807" x="1958975" y="5316538"/>
          <p14:tracePt t="41815" x="1952625" y="5322888"/>
          <p14:tracePt t="41823" x="1944688" y="5330825"/>
          <p14:tracePt t="41831" x="1938338" y="5343525"/>
          <p14:tracePt t="41839" x="1924050" y="5351463"/>
          <p14:tracePt t="41846" x="1911350" y="5357813"/>
          <p14:tracePt t="41853" x="1903413" y="5357813"/>
          <p14:tracePt t="41861" x="1903413" y="5364163"/>
          <p14:tracePt t="41869" x="1897063" y="5370513"/>
          <p14:tracePt t="41877" x="1890713" y="5370513"/>
          <p14:tracePt t="41885" x="1884363" y="5378450"/>
          <p14:tracePt t="41904" x="1876425" y="5384800"/>
          <p14:tracePt t="41911" x="1876425" y="5399088"/>
          <p14:tracePt t="41919" x="1870075" y="5405438"/>
          <p14:tracePt t="41928" x="1849438" y="5411788"/>
          <p14:tracePt t="41935" x="1843088" y="5432425"/>
          <p14:tracePt t="41947" x="1835150" y="5440363"/>
          <p14:tracePt t="41951" x="1822450" y="5446713"/>
          <p14:tracePt t="41957" x="1822450" y="5453063"/>
          <p14:tracePt t="41965" x="1814513" y="5461000"/>
          <p14:tracePt t="42236" x="1814513" y="5467350"/>
          <p14:tracePt t="42271" x="1835150" y="5467350"/>
          <p14:tracePt t="42277" x="1843088" y="5467350"/>
          <p14:tracePt t="42285" x="1855788" y="5467350"/>
          <p14:tracePt t="42295" x="1870075" y="5467350"/>
          <p14:tracePt t="42301" x="1876425" y="5467350"/>
          <p14:tracePt t="42637" x="1884363" y="5467350"/>
          <p14:tracePt t="44093" x="1876425" y="5481638"/>
          <p14:tracePt t="44101" x="1855788" y="5487988"/>
          <p14:tracePt t="44109" x="1849438" y="5494338"/>
          <p14:tracePt t="44116" x="1843088" y="5500688"/>
          <p14:tracePt t="44125" x="1843088" y="5508625"/>
          <p14:tracePt t="44133" x="1835150" y="5508625"/>
          <p14:tracePt t="44139" x="1835150" y="5514975"/>
          <p14:tracePt t="44146" x="1822450" y="5521325"/>
          <p14:tracePt t="44158" x="1822450" y="5535613"/>
          <p14:tracePt t="44171" x="1814513" y="5541963"/>
          <p14:tracePt t="44187" x="1814513" y="5549900"/>
          <p14:tracePt t="44194" x="1808163" y="5556250"/>
          <p14:tracePt t="44201" x="1801813" y="5562600"/>
          <p14:tracePt t="44210" x="1793875" y="5570538"/>
          <p14:tracePt t="44217" x="1787525" y="5591175"/>
          <p14:tracePt t="44226" x="1781175" y="5597525"/>
          <p14:tracePt t="44233" x="1766888" y="5603875"/>
          <p14:tracePt t="44239" x="1760538" y="5603875"/>
          <p14:tracePt t="44247" x="1760538" y="5611813"/>
          <p14:tracePt t="44255" x="1754188" y="5611813"/>
          <p14:tracePt t="44263" x="1754188" y="5618163"/>
          <p14:tracePt t="44301" x="1754188" y="5624513"/>
          <p14:tracePt t="44313" x="1746250" y="5638800"/>
          <p14:tracePt t="44321" x="1739900" y="5645150"/>
          <p14:tracePt t="44329" x="1739900" y="5651500"/>
          <p14:tracePt t="44343" x="1733550" y="5659438"/>
          <p14:tracePt t="44669" x="1733550" y="5665788"/>
          <p14:tracePt t="44676" x="1725613" y="5665788"/>
          <p14:tracePt t="46096" x="1704975" y="5659438"/>
          <p14:tracePt t="46167" x="1698625" y="5659438"/>
          <p14:tracePt t="46187" x="1692275" y="5659438"/>
          <p14:tracePt t="46195" x="1684338" y="5659438"/>
          <p14:tracePt t="46249" x="1677988" y="5659438"/>
          <p14:tracePt t="47903" x="1684338" y="5651500"/>
          <p14:tracePt t="47911" x="1698625" y="5638800"/>
          <p14:tracePt t="47917" x="1719263" y="5624513"/>
          <p14:tracePt t="47927" x="1739900" y="5611813"/>
          <p14:tracePt t="47933" x="1746250" y="5603875"/>
          <p14:tracePt t="47942" x="1754188" y="5597525"/>
          <p14:tracePt t="47961" x="1766888" y="5591175"/>
          <p14:tracePt t="47965" x="1781175" y="5591175"/>
          <p14:tracePt t="47972" x="1781175" y="5583238"/>
          <p14:tracePt t="47979" x="1787525" y="5583238"/>
          <p14:tracePt t="47987" x="1793875" y="5570538"/>
          <p14:tracePt t="47995" x="1801813" y="5570538"/>
          <p14:tracePt t="48003" x="1801813" y="5562600"/>
          <p14:tracePt t="48011" x="1808163" y="5562600"/>
          <p14:tracePt t="48019" x="1808163" y="5549900"/>
          <p14:tracePt t="48027" x="1814513" y="5541963"/>
          <p14:tracePt t="48033" x="1835150" y="5521325"/>
          <p14:tracePt t="48041" x="1855788" y="5494338"/>
          <p14:tracePt t="48049" x="1876425" y="5473700"/>
          <p14:tracePt t="48057" x="1897063" y="5432425"/>
          <p14:tracePt t="48065" x="1917700" y="5399088"/>
          <p14:tracePt t="48073" x="1924050" y="5357813"/>
          <p14:tracePt t="48079" x="1938338" y="5295900"/>
          <p14:tracePt t="48086" x="1938338" y="5240338"/>
          <p14:tracePt t="48095" x="1938338" y="5165725"/>
          <p14:tracePt t="48103" x="1938338" y="5111750"/>
          <p14:tracePt t="48112" x="1938338" y="5056188"/>
          <p14:tracePt t="48119" x="1938338" y="4981575"/>
          <p14:tracePt t="48128" x="1917700" y="4899025"/>
          <p14:tracePt t="48133" x="1897063" y="4837113"/>
          <p14:tracePt t="48142" x="1870075" y="4775200"/>
          <p14:tracePt t="48149" x="1828800" y="4713288"/>
          <p14:tracePt t="48159" x="1793875" y="4645025"/>
          <p14:tracePt t="48165" x="1760538" y="4603750"/>
          <p14:tracePt t="48173" x="1704975" y="4535488"/>
          <p14:tracePt t="48181" x="1636713" y="4467225"/>
          <p14:tracePt t="48187" x="1582738" y="4398963"/>
          <p14:tracePt t="48196" x="1533525" y="4337050"/>
          <p14:tracePt t="48203" x="1493838" y="4289425"/>
          <p14:tracePt t="48212" x="1465263" y="4254500"/>
          <p14:tracePt t="48219" x="1444625" y="4233863"/>
          <p14:tracePt t="48228" x="1423988" y="4219575"/>
          <p14:tracePt t="48233" x="1403350" y="4206875"/>
          <p14:tracePt t="48242" x="1397000" y="4192588"/>
          <p14:tracePt t="48249" x="1390650" y="4192588"/>
          <p14:tracePt t="48258" x="1384300" y="4179888"/>
          <p14:tracePt t="48265" x="1363663" y="4171950"/>
          <p14:tracePt t="48275" x="1349375" y="4171950"/>
          <p14:tracePt t="48281" x="1314450" y="4165600"/>
          <p14:tracePt t="48287" x="1274763" y="4165600"/>
          <p14:tracePt t="48295" x="1246188" y="4165600"/>
          <p14:tracePt t="48303" x="1204913" y="4151313"/>
          <p14:tracePt t="48312" x="1177925" y="4144963"/>
          <p14:tracePt t="48319" x="1157288" y="4144963"/>
          <p14:tracePt t="48328" x="1150938" y="4144963"/>
          <p14:tracePt t="48339" x="1144588" y="4138613"/>
          <p14:tracePt t="48369" x="1136650" y="4138613"/>
          <p14:tracePt t="48391" x="1123950" y="4138613"/>
          <p14:tracePt t="48403" x="1116013" y="4138613"/>
          <p14:tracePt t="48411" x="1109663" y="4138613"/>
          <p14:tracePt t="48419" x="1095375" y="4138613"/>
          <p14:tracePt t="48431" x="1089025" y="4138613"/>
          <p14:tracePt t="48446" x="1074738" y="4138613"/>
          <p14:tracePt t="48453" x="1074738" y="4124325"/>
          <p14:tracePt t="48461" x="1068388" y="4124325"/>
          <p14:tracePt t="48469" x="1062038" y="4117975"/>
          <p14:tracePt t="48481" x="1054100" y="4117975"/>
          <p14:tracePt t="48577" x="1054100" y="4110038"/>
          <p14:tracePt t="48601" x="1062038" y="4103688"/>
          <p14:tracePt t="48619" x="1068388" y="4103688"/>
          <p14:tracePt t="48631" x="1082675" y="4103688"/>
          <p14:tracePt t="48643" x="1089025" y="4103688"/>
          <p14:tracePt t="48651" x="1103313" y="4103688"/>
          <p14:tracePt t="48659" x="1109663" y="4103688"/>
          <p14:tracePt t="48665" x="1130300" y="4103688"/>
          <p14:tracePt t="48675" x="1144588" y="4103688"/>
          <p14:tracePt t="48681" x="1163638" y="4103688"/>
          <p14:tracePt t="48690" x="1177925" y="4103688"/>
          <p14:tracePt t="48697" x="1198563" y="4103688"/>
          <p14:tracePt t="48706" x="1219200" y="4103688"/>
          <p14:tracePt t="48712" x="1225550" y="4103688"/>
          <p14:tracePt t="48719" x="1239838" y="4103688"/>
          <p14:tracePt t="48728" x="1246188" y="4103688"/>
          <p14:tracePt t="48735" x="1254125" y="4103688"/>
          <p14:tracePt t="48744" x="1266825" y="4103688"/>
          <p14:tracePt t="49113" x="1274763" y="4103688"/>
          <p14:tracePt t="49133" x="1281113" y="4097338"/>
          <p14:tracePt t="49147" x="1287463" y="4089400"/>
          <p14:tracePt t="49183" x="1293813" y="4089400"/>
          <p14:tracePt t="49196" x="1301750" y="4083050"/>
          <p14:tracePt t="49204" x="1308100" y="4083050"/>
          <p14:tracePt t="49221" x="1322388" y="4083050"/>
          <p14:tracePt t="49228" x="1328738" y="4083050"/>
          <p14:tracePt t="49236" x="1335088" y="4083050"/>
          <p14:tracePt t="49356" x="1343025" y="4083050"/>
          <p14:tracePt t="49363" x="1322388" y="4083050"/>
          <p14:tracePt t="49371" x="1281113" y="4097338"/>
          <p14:tracePt t="49379" x="1239838" y="4103688"/>
          <p14:tracePt t="49387" x="1204913" y="4124325"/>
          <p14:tracePt t="49395" x="1177925" y="4138613"/>
          <p14:tracePt t="49403" x="1116013" y="4151313"/>
          <p14:tracePt t="49409" x="1062038" y="4151313"/>
          <p14:tracePt t="49417" x="1047750" y="4151313"/>
          <p14:tracePt t="49426" x="1035050" y="4151313"/>
          <p14:tracePt t="49433" x="1020763" y="4151313"/>
          <p14:tracePt t="49442" x="1014413" y="4151313"/>
          <p14:tracePt t="49453" x="1006475" y="4151313"/>
          <p14:tracePt t="49479" x="1006475" y="4144963"/>
          <p14:tracePt t="49504" x="1000125" y="4144963"/>
          <p14:tracePt t="49517" x="979488" y="4144963"/>
          <p14:tracePt t="49525" x="965200" y="4144963"/>
          <p14:tracePt t="49533" x="931863" y="4144963"/>
          <p14:tracePt t="49542" x="904875" y="4144963"/>
          <p14:tracePt t="49549" x="876300" y="4144963"/>
          <p14:tracePt t="49558" x="835025" y="4144963"/>
          <p14:tracePt t="49563" x="801688" y="4138613"/>
          <p14:tracePt t="49571" x="774700" y="4124325"/>
          <p14:tracePt t="49579" x="746125" y="4124325"/>
          <p14:tracePt t="49587" x="725488" y="4117975"/>
          <p14:tracePt t="49595" x="712788" y="4117975"/>
          <p14:tracePt t="49603" x="698500" y="4110038"/>
          <p14:tracePt t="49687" x="692150" y="4103688"/>
          <p14:tracePt t="49703" x="692150" y="4097338"/>
          <p14:tracePt t="49711" x="692150" y="4089400"/>
          <p14:tracePt t="49717" x="684213" y="4089400"/>
          <p14:tracePt t="49725" x="684213" y="4076700"/>
          <p14:tracePt t="49733" x="677863" y="4076700"/>
          <p14:tracePt t="49741" x="677863" y="4070350"/>
          <p14:tracePt t="49749" x="671513" y="4062413"/>
          <p14:tracePt t="49758" x="665163" y="4056063"/>
          <p14:tracePt t="49765" x="657225" y="4056063"/>
          <p14:tracePt t="49778" x="644525" y="4056063"/>
          <p14:tracePt t="49783" x="636588" y="4049713"/>
          <p14:tracePt t="49807" x="630238" y="4049713"/>
          <p14:tracePt t="49869" x="623888" y="4041775"/>
          <p14:tracePt t="49881" x="615950" y="4041775"/>
          <p14:tracePt t="49887" x="609600" y="4035425"/>
          <p14:tracePt t="49895" x="603250" y="4035425"/>
          <p14:tracePt t="49903" x="588963" y="4035425"/>
          <p14:tracePt t="49911" x="582613" y="4035425"/>
          <p14:tracePt t="49919" x="574675" y="4035425"/>
          <p14:tracePt t="49927" x="568325" y="4035425"/>
          <p14:tracePt t="49935" x="561975" y="4035425"/>
          <p14:tracePt t="49959" x="554038" y="4035425"/>
          <p14:tracePt t="49962" x="547688" y="4035425"/>
          <p14:tracePt t="49969" x="541338" y="4035425"/>
          <p14:tracePt t="49978" x="527050" y="4035425"/>
          <p14:tracePt t="49986" x="514350" y="4035425"/>
          <p14:tracePt t="49992" x="506413" y="4035425"/>
          <p14:tracePt t="49999" x="485775" y="4035425"/>
          <p14:tracePt t="50008" x="479425" y="4035425"/>
          <p14:tracePt t="50019" x="473075" y="4035425"/>
          <p14:tracePt t="50097" x="465138" y="4035425"/>
          <p14:tracePt t="50124" x="458788" y="4035425"/>
          <p14:tracePt t="50269" x="458788" y="4041775"/>
          <p14:tracePt t="50282" x="465138" y="4049713"/>
          <p14:tracePt t="50290" x="473075" y="4049713"/>
          <p14:tracePt t="50297" x="479425" y="4056063"/>
          <p14:tracePt t="50306" x="493713" y="4056063"/>
          <p14:tracePt t="50406" x="500063" y="4062413"/>
          <p14:tracePt t="50416" x="506413" y="4062413"/>
          <p14:tracePt t="50424" x="514350" y="4062413"/>
          <p14:tracePt t="50431" x="520700" y="4070350"/>
          <p14:tracePt t="50441" x="541338" y="4070350"/>
          <p14:tracePt t="50447" x="547688" y="4070350"/>
          <p14:tracePt t="50456" x="561975" y="4070350"/>
          <p14:tracePt t="50463" x="582613" y="4083050"/>
          <p14:tracePt t="50469" x="595313" y="4083050"/>
          <p14:tracePt t="50478" x="615950" y="4083050"/>
          <p14:tracePt t="50485" x="630238" y="4083050"/>
          <p14:tracePt t="50494" x="650875" y="4083050"/>
          <p14:tracePt t="50501" x="671513" y="4089400"/>
          <p14:tracePt t="50508" x="684213" y="4089400"/>
          <p14:tracePt t="50517" x="704850" y="4089400"/>
          <p14:tracePt t="50525" x="719138" y="4089400"/>
          <p14:tracePt t="50531" x="739775" y="4089400"/>
          <p14:tracePt t="50540" x="760413" y="4089400"/>
          <p14:tracePt t="50547" x="774700" y="4097338"/>
          <p14:tracePt t="50556" x="781050" y="4097338"/>
          <p14:tracePt t="50571" x="793750" y="4110038"/>
          <p14:tracePt t="50581" x="801688" y="4110038"/>
          <p14:tracePt t="50591" x="808038" y="4117975"/>
          <p14:tracePt t="50597" x="814388" y="4117975"/>
          <p14:tracePt t="50606" x="822325" y="4117975"/>
          <p14:tracePt t="50613" x="822325" y="4124325"/>
          <p14:tracePt t="50621" x="828675" y="4124325"/>
          <p14:tracePt t="50629" x="835025" y="4124325"/>
          <p14:tracePt t="50636" x="849313" y="4130675"/>
          <p14:tracePt t="50645" x="855663" y="4130675"/>
          <p14:tracePt t="50660" x="863600" y="4130675"/>
          <p14:tracePt t="50825" x="869950" y="4130675"/>
          <p14:tracePt t="50840" x="876300" y="4124325"/>
          <p14:tracePt t="50847" x="876300" y="4117975"/>
          <p14:tracePt t="50856" x="884238" y="4103688"/>
          <p14:tracePt t="50863" x="884238" y="4089400"/>
          <p14:tracePt t="50871" x="884238" y="4083050"/>
          <p14:tracePt t="50879" x="890588" y="4062413"/>
          <p14:tracePt t="50887" x="904875" y="4049713"/>
          <p14:tracePt t="50895" x="904875" y="4041775"/>
          <p14:tracePt t="50901" x="904875" y="4021138"/>
          <p14:tracePt t="50909" x="911225" y="4000500"/>
          <p14:tracePt t="50917" x="911225" y="3994150"/>
          <p14:tracePt t="50925" x="911225" y="3987800"/>
          <p14:tracePt t="50933" x="917575" y="3973513"/>
          <p14:tracePt t="50942" x="917575" y="3959225"/>
          <p14:tracePt t="50963" x="931863" y="3946525"/>
          <p14:tracePt t="50971" x="931863" y="3932238"/>
          <p14:tracePt t="50979" x="938213" y="3925888"/>
          <p14:tracePt t="50987" x="944563" y="3905250"/>
          <p14:tracePt t="50995" x="965200" y="3884613"/>
          <p14:tracePt t="51003" x="973138" y="3870325"/>
          <p14:tracePt t="51009" x="979488" y="3857625"/>
          <p14:tracePt t="51017" x="993775" y="3843338"/>
          <p14:tracePt t="51025" x="1000125" y="3836988"/>
          <p14:tracePt t="51033" x="1014413" y="3816350"/>
          <p14:tracePt t="51041" x="1014413" y="3802063"/>
          <p14:tracePt t="51049" x="1020763" y="3795713"/>
          <p14:tracePt t="51055" x="1020763" y="3775075"/>
          <p14:tracePt t="51063" x="1020763" y="3768725"/>
          <p14:tracePt t="51071" x="1020763" y="3760788"/>
          <p14:tracePt t="51087" x="1020763" y="3754438"/>
          <p14:tracePt t="51107" x="1020763" y="3748088"/>
          <p14:tracePt t="51117" x="1020763" y="3733800"/>
          <p14:tracePt t="51129" x="1014413" y="3727450"/>
          <p14:tracePt t="51137" x="1006475" y="3713163"/>
          <p14:tracePt t="51145" x="1000125" y="3706813"/>
          <p14:tracePt t="51153" x="1000125" y="3698875"/>
          <p14:tracePt t="51161" x="979488" y="3686175"/>
          <p14:tracePt t="51175" x="979488" y="3679825"/>
          <p14:tracePt t="52163" x="993775" y="3679825"/>
          <p14:tracePt t="52189" x="993775" y="3686175"/>
          <p14:tracePt t="52201" x="993775" y="3698875"/>
          <p14:tracePt t="52209" x="1000125" y="3698875"/>
          <p14:tracePt t="52217" x="1006475" y="3698875"/>
          <p14:tracePt t="52226" x="1014413" y="3706813"/>
          <p14:tracePt t="52231" x="1027113" y="3706813"/>
          <p14:tracePt t="52241" x="1041400" y="3713163"/>
          <p14:tracePt t="52247" x="1054100" y="3719513"/>
          <p14:tracePt t="52257" x="1074738" y="3719513"/>
          <p14:tracePt t="52263" x="1089025" y="3727450"/>
          <p14:tracePt t="52272" x="1095375" y="3740150"/>
          <p14:tracePt t="52279" x="1109663" y="3748088"/>
          <p14:tracePt t="52285" x="1123950" y="3760788"/>
          <p14:tracePt t="52294" x="1144588" y="3775075"/>
          <p14:tracePt t="52301" x="1150938" y="3781425"/>
          <p14:tracePt t="52309" x="1157288" y="3789363"/>
          <p14:tracePt t="52317" x="1163638" y="3795713"/>
          <p14:tracePt t="52324" x="1171575" y="3802063"/>
          <p14:tracePt t="52333" x="1184275" y="3810000"/>
          <p14:tracePt t="52341" x="1192213" y="3816350"/>
          <p14:tracePt t="52347" x="1192213" y="3829050"/>
          <p14:tracePt t="52356" x="1198563" y="3829050"/>
          <p14:tracePt t="52367" x="1198563" y="3836988"/>
          <p14:tracePt t="52375" x="1204913" y="3836988"/>
          <p14:tracePt t="52383" x="1204913" y="3849688"/>
          <p14:tracePt t="52391" x="1212850" y="3857625"/>
          <p14:tracePt t="52397" x="1219200" y="3878263"/>
          <p14:tracePt t="52407" x="1219200" y="3890963"/>
          <p14:tracePt t="52413" x="1233488" y="3911600"/>
          <p14:tracePt t="52421" x="1233488" y="3932238"/>
          <p14:tracePt t="52429" x="1233488" y="3946525"/>
          <p14:tracePt t="52437" x="1233488" y="3952875"/>
          <p14:tracePt t="52443" x="1239838" y="3959225"/>
          <p14:tracePt t="52457" x="1239838" y="3973513"/>
          <p14:tracePt t="52463" x="1239838" y="3979863"/>
          <p14:tracePt t="52471" x="1239838" y="3987800"/>
          <p14:tracePt t="52479" x="1239838" y="3994150"/>
          <p14:tracePt t="52487" x="1225550" y="4014788"/>
          <p14:tracePt t="52493" x="1225550" y="4021138"/>
          <p14:tracePt t="52501" x="1219200" y="4029075"/>
          <p14:tracePt t="52510" x="1219200" y="4035425"/>
          <p14:tracePt t="52517" x="1212850" y="4049713"/>
          <p14:tracePt t="52526" x="1204913" y="4062413"/>
          <p14:tracePt t="52533" x="1198563" y="4076700"/>
          <p14:tracePt t="52541" x="1198563" y="4097338"/>
          <p14:tracePt t="52547" x="1192213" y="4097338"/>
          <p14:tracePt t="52559" x="1177925" y="4103688"/>
          <p14:tracePt t="52567" x="1171575" y="4103688"/>
          <p14:tracePt t="52583" x="1171575" y="4110038"/>
          <p14:tracePt t="52591" x="1163638" y="4110038"/>
          <p14:tracePt t="52599" x="1150938" y="4117975"/>
          <p14:tracePt t="52607" x="1130300" y="4117975"/>
          <p14:tracePt t="52613" x="1123950" y="4124325"/>
          <p14:tracePt t="52622" x="1109663" y="4124325"/>
          <p14:tracePt t="52629" x="1095375" y="4130675"/>
          <p14:tracePt t="52637" x="1082675" y="4144963"/>
          <p14:tracePt t="52645" x="1062038" y="4144963"/>
          <p14:tracePt t="52651" x="1054100" y="4144963"/>
          <p14:tracePt t="52660" x="1047750" y="4144963"/>
          <p14:tracePt t="52667" x="1035050" y="4144963"/>
          <p14:tracePt t="52676" x="1014413" y="4144963"/>
          <p14:tracePt t="52683" x="1000125" y="4144963"/>
          <p14:tracePt t="52691" x="979488" y="4144963"/>
          <p14:tracePt t="52699" x="958850" y="4144963"/>
          <p14:tracePt t="52707" x="944563" y="4144963"/>
          <p14:tracePt t="52713" x="923925" y="4138613"/>
          <p14:tracePt t="52722" x="911225" y="4138613"/>
          <p14:tracePt t="52729" x="890588" y="4130675"/>
          <p14:tracePt t="52737" x="884238" y="4130675"/>
          <p14:tracePt t="52745" x="876300" y="4124325"/>
          <p14:tracePt t="52753" x="863600" y="4124325"/>
          <p14:tracePt t="52760" x="855663" y="4117975"/>
          <p14:tracePt t="52767" x="849313" y="4117975"/>
          <p14:tracePt t="52776" x="835025" y="4103688"/>
          <p14:tracePt t="52783" x="822325" y="4103688"/>
          <p14:tracePt t="52795" x="814388" y="4103688"/>
          <p14:tracePt t="52808" x="808038" y="4103688"/>
          <p14:tracePt t="52899" x="808038" y="4097338"/>
          <p14:tracePt t="52926" x="801688" y="4089400"/>
          <p14:tracePt t="52965" x="801688" y="4083050"/>
          <p14:tracePt t="52999" x="801688" y="4076700"/>
          <p14:tracePt t="53006" x="801688" y="4070350"/>
          <p14:tracePt t="53023" x="801688" y="4062413"/>
          <p14:tracePt t="53079" x="808038" y="4049713"/>
          <p14:tracePt t="53087" x="814388" y="4049713"/>
          <p14:tracePt t="53095" x="828675" y="4049713"/>
          <p14:tracePt t="53104" x="835025" y="4049713"/>
          <p14:tracePt t="53123" x="842963" y="4041775"/>
          <p14:tracePt t="53130" x="849313" y="4041775"/>
          <p14:tracePt t="53141" x="849313" y="4035425"/>
          <p14:tracePt t="55439" x="855663" y="4035425"/>
          <p14:tracePt t="55451" x="863600" y="4035425"/>
          <p14:tracePt t="55459" x="869950" y="4035425"/>
          <p14:tracePt t="55467" x="884238" y="4035425"/>
          <p14:tracePt t="55476" x="890588" y="4035425"/>
          <p14:tracePt t="57187" x="890588" y="4029075"/>
          <p14:tracePt t="57209" x="890588" y="4021138"/>
          <p14:tracePt t="57337" x="896938" y="4021138"/>
          <p14:tracePt t="58039" x="904875" y="4029075"/>
          <p14:tracePt t="58049" x="911225" y="4035425"/>
          <p14:tracePt t="58061" x="917575" y="4035425"/>
          <p14:tracePt t="58069" x="923925" y="4035425"/>
          <p14:tracePt t="58077" x="944563" y="4035425"/>
          <p14:tracePt t="58085" x="952500" y="4035425"/>
          <p14:tracePt t="58093" x="965200" y="4035425"/>
          <p14:tracePt t="58108" x="985838" y="4035425"/>
          <p14:tracePt t="58115" x="993775" y="4029075"/>
          <p14:tracePt t="58125" x="1006475" y="4029075"/>
          <p14:tracePt t="58131" x="1014413" y="4029075"/>
          <p14:tracePt t="58139" x="1027113" y="4021138"/>
          <p14:tracePt t="58145" x="1035050" y="4021138"/>
          <p14:tracePt t="58155" x="1041400" y="4021138"/>
          <p14:tracePt t="58170" x="1047750" y="4021138"/>
          <p14:tracePt t="58193" x="1054100" y="4021138"/>
          <p14:tracePt t="58201" x="1062038" y="4021138"/>
          <p14:tracePt t="58207" x="1082675" y="4014788"/>
          <p14:tracePt t="58215" x="1095375" y="4014788"/>
          <p14:tracePt t="58222" x="1116013" y="4000500"/>
          <p14:tracePt t="58231" x="1123950" y="3994150"/>
          <p14:tracePt t="58239" x="1144588" y="3979863"/>
          <p14:tracePt t="58247" x="1157288" y="3979863"/>
          <p14:tracePt t="58253" x="1177925" y="3967163"/>
          <p14:tracePt t="58261" x="1184275" y="3959225"/>
          <p14:tracePt t="58269" x="1192213" y="3952875"/>
          <p14:tracePt t="58277" x="1212850" y="3946525"/>
          <p14:tracePt t="58289" x="1212850" y="3940175"/>
          <p14:tracePt t="58297" x="1219200" y="3940175"/>
          <p14:tracePt t="58347" x="1219200" y="3925888"/>
          <p14:tracePt t="58355" x="1219200" y="3919538"/>
          <p14:tracePt t="58381" x="1219200" y="3911600"/>
          <p14:tracePt t="58397" x="1212850" y="3905250"/>
          <p14:tracePt t="58405" x="1212850" y="3898900"/>
          <p14:tracePt t="58411" x="1204913" y="3890963"/>
          <p14:tracePt t="58419" x="1192213" y="3870325"/>
          <p14:tracePt t="58427" x="1184275" y="3863975"/>
          <p14:tracePt t="58435" x="1184275" y="3849688"/>
          <p14:tracePt t="58443" x="1177925" y="3829050"/>
          <p14:tracePt t="58451" x="1177925" y="3822700"/>
          <p14:tracePt t="58459" x="1177925" y="3816350"/>
          <p14:tracePt t="58465" x="1177925" y="3795713"/>
          <p14:tracePt t="58474" x="1177925" y="3789363"/>
          <p14:tracePt t="58547" x="1171575" y="3781425"/>
          <p14:tracePt t="58563" x="1163638" y="3775075"/>
          <p14:tracePt t="58571" x="1163638" y="3768725"/>
          <p14:tracePt t="58577" x="1150938" y="3748088"/>
          <p14:tracePt t="58589" x="1144588" y="3748088"/>
          <p14:tracePt t="58597" x="1144588" y="3740150"/>
          <p14:tracePt t="58609" x="1136650" y="3740150"/>
          <p14:tracePt t="58617" x="1136650" y="3733800"/>
          <p14:tracePt t="58636" x="1130300" y="3733800"/>
          <p14:tracePt t="58651" x="1123950" y="3733800"/>
          <p14:tracePt t="58659" x="1123950" y="3727450"/>
          <p14:tracePt t="58859" x="1116013" y="3727450"/>
          <p14:tracePt t="58871" x="1103313" y="3727450"/>
          <p14:tracePt t="58879" x="1103313" y="3733800"/>
          <p14:tracePt t="58891" x="1103313" y="3740150"/>
          <p14:tracePt t="58901" x="1095375" y="3740150"/>
          <p14:tracePt t="59125" x="1095375" y="3748088"/>
          <p14:tracePt t="59854" x="1116013" y="3733800"/>
          <p14:tracePt t="59861" x="1136650" y="3713163"/>
          <p14:tracePt t="59870" x="1144588" y="3692525"/>
          <p14:tracePt t="59877" x="1150938" y="3692525"/>
          <p14:tracePt t="60532" x="1136650" y="3706813"/>
          <p14:tracePt t="60542" x="1130300" y="3706813"/>
          <p14:tracePt t="60925" x="1130300" y="3713163"/>
          <p14:tracePt t="64245" x="1136650" y="3713163"/>
          <p14:tracePt t="70587" x="1144588" y="3713163"/>
          <p14:tracePt t="70595" x="1266825" y="3733800"/>
          <p14:tracePt t="70604" x="1527175" y="3768725"/>
          <p14:tracePt t="70611" x="1766888" y="3789363"/>
          <p14:tracePt t="70619" x="1993900" y="3789363"/>
          <p14:tracePt t="70625" x="2192338" y="3775075"/>
          <p14:tracePt t="70635" x="2376488" y="3748088"/>
          <p14:tracePt t="70641" x="2520950" y="3719513"/>
          <p14:tracePt t="70650" x="2636838" y="3686175"/>
          <p14:tracePt t="70657" x="2733675" y="3659188"/>
          <p14:tracePt t="70666" x="2808288" y="3638550"/>
          <p14:tracePt t="70674" x="2890838" y="3609975"/>
          <p14:tracePt t="70679" x="2973388" y="3582988"/>
          <p14:tracePt t="70688" x="3082925" y="3541713"/>
          <p14:tracePt t="70695" x="3232150" y="3479800"/>
          <p14:tracePt t="70703" x="3417888" y="3432175"/>
          <p14:tracePt t="70711" x="3622675" y="3398838"/>
          <p14:tracePt t="70718" x="3944938" y="3363913"/>
          <p14:tracePt t="70725" x="4260850" y="3322638"/>
          <p14:tracePt t="70735" x="4541838" y="3281363"/>
          <p14:tracePt t="70741" x="4849813" y="3268663"/>
          <p14:tracePt t="70750" x="5164138" y="3227388"/>
          <p14:tracePt t="70757" x="5376863" y="3192463"/>
          <p14:tracePt t="70765" x="5561013" y="3165475"/>
          <p14:tracePt t="70773" x="5740400" y="3130550"/>
          <p14:tracePt t="70781" x="5924550" y="3117850"/>
          <p14:tracePt t="70788" x="6110288" y="3082925"/>
          <p14:tracePt t="70795" x="6294438" y="3055938"/>
          <p14:tracePt t="70804" x="6403975" y="3028950"/>
          <p14:tracePt t="70811" x="6521450" y="2987675"/>
          <p14:tracePt t="70819" x="6637338" y="2938463"/>
          <p14:tracePt t="70827" x="6746875" y="2911475"/>
          <p14:tracePt t="70835" x="6862763" y="2884488"/>
          <p14:tracePt t="70841" x="6980238" y="2843213"/>
          <p14:tracePt t="70849" x="7089775" y="2808288"/>
          <p14:tracePt t="70858" x="7205663" y="2754313"/>
          <p14:tracePt t="70865" x="7321550" y="2713038"/>
          <p14:tracePt t="70873" x="7439025" y="2686050"/>
          <p14:tracePt t="70881" x="7548563" y="2651125"/>
          <p14:tracePt t="70889" x="7664450" y="2624138"/>
          <p14:tracePt t="70895" x="7759700" y="2597150"/>
          <p14:tracePt t="70903" x="7835900" y="2568575"/>
          <p14:tracePt t="70911" x="7897813" y="2562225"/>
          <p14:tracePt t="70919" x="7945438" y="2535238"/>
          <p14:tracePt t="70927" x="7972425" y="2514600"/>
          <p14:tracePt t="70938" x="8020050" y="2493963"/>
          <p14:tracePt t="70941" x="8034338" y="2473325"/>
          <p14:tracePt t="70949" x="8054975" y="2452688"/>
          <p14:tracePt t="70957" x="8075613" y="2446338"/>
          <p14:tracePt t="70965" x="8075613" y="2432050"/>
          <p14:tracePt t="70973" x="8081963" y="2417763"/>
          <p14:tracePt t="70981" x="8089900" y="2411413"/>
          <p14:tracePt t="70989" x="8089900" y="2405063"/>
          <p14:tracePt t="70995" x="8089900" y="2397125"/>
          <p14:tracePt t="71004" x="8102600" y="2384425"/>
          <p14:tracePt t="71020" x="8108950" y="2370138"/>
          <p14:tracePt t="71027" x="8123238" y="2357438"/>
          <p14:tracePt t="71035" x="8143875" y="2322513"/>
          <p14:tracePt t="71043" x="8164513" y="2301875"/>
          <p14:tracePt t="71050" x="8185150" y="2274888"/>
          <p14:tracePt t="71057" x="8205788" y="2239963"/>
          <p14:tracePt t="71065" x="8226425" y="2212975"/>
          <p14:tracePt t="71073" x="8247063" y="2185988"/>
          <p14:tracePt t="71081" x="8253413" y="2165350"/>
          <p14:tracePt t="71089" x="8267700" y="2144713"/>
          <p14:tracePt t="71095" x="8267700" y="2124075"/>
          <p14:tracePt t="71104" x="8274050" y="2109788"/>
          <p14:tracePt t="71111" x="8274050" y="2089150"/>
          <p14:tracePt t="71119" x="8274050" y="2076450"/>
          <p14:tracePt t="71127" x="8274050" y="2055813"/>
          <p14:tracePt t="71137" x="8274050" y="2041525"/>
          <p14:tracePt t="71143" x="8274050" y="2020888"/>
          <p14:tracePt t="71150" x="8259763" y="2000250"/>
          <p14:tracePt t="71157" x="8247063" y="1979613"/>
          <p14:tracePt t="71165" x="8226425" y="1952625"/>
          <p14:tracePt t="71173" x="8205788" y="1931988"/>
          <p14:tracePt t="71181" x="8185150" y="1911350"/>
          <p14:tracePt t="71189" x="8164513" y="1884363"/>
          <p14:tracePt t="71197" x="8143875" y="1863725"/>
          <p14:tracePt t="71202" x="8123238" y="1843088"/>
          <p14:tracePt t="71210" x="8102600" y="1822450"/>
          <p14:tracePt t="71219" x="8089900" y="1801813"/>
          <p14:tracePt t="71227" x="8069263" y="1781175"/>
          <p14:tracePt t="71234" x="8048625" y="1760538"/>
          <p14:tracePt t="71243" x="8027988" y="1746250"/>
          <p14:tracePt t="71251" x="8007350" y="1727200"/>
          <p14:tracePt t="71257" x="7986713" y="1706563"/>
          <p14:tracePt t="71266" x="7972425" y="1698625"/>
          <p14:tracePt t="71273" x="7951788" y="1677988"/>
          <p14:tracePt t="71281" x="7945438" y="1671638"/>
          <p14:tracePt t="71289" x="7924800" y="1657350"/>
          <p14:tracePt t="71297" x="7910513" y="1657350"/>
          <p14:tracePt t="71305" x="7897813" y="1651000"/>
          <p14:tracePt t="71311" x="7883525" y="1651000"/>
          <p14:tracePt t="71320" x="7862888" y="1644650"/>
          <p14:tracePt t="71327" x="7850188" y="1630363"/>
          <p14:tracePt t="71335" x="7829550" y="1624013"/>
          <p14:tracePt t="71343" x="7808913" y="1617663"/>
          <p14:tracePt t="71351" x="7788275" y="1617663"/>
          <p14:tracePt t="71359" x="7759700" y="1603375"/>
          <p14:tracePt t="71365" x="7732713" y="1603375"/>
          <p14:tracePt t="71373" x="7712075" y="1603375"/>
          <p14:tracePt t="71381" x="7685088" y="1603375"/>
          <p14:tracePt t="71389" x="7643813" y="1597025"/>
          <p14:tracePt t="71397" x="7616825" y="1597025"/>
          <p14:tracePt t="71405" x="7575550" y="1597025"/>
          <p14:tracePt t="71413" x="7554913" y="1597025"/>
          <p14:tracePt t="71420" x="7534275" y="1597025"/>
          <p14:tracePt t="71427" x="7519988" y="1603375"/>
          <p14:tracePt t="71435" x="7499350" y="1617663"/>
          <p14:tracePt t="71443" x="7480300" y="1617663"/>
          <p14:tracePt t="71452" x="7466013" y="1624013"/>
          <p14:tracePt t="71459" x="7445375" y="1636713"/>
          <p14:tracePt t="71465" x="7424738" y="1644650"/>
          <p14:tracePt t="71473" x="7404100" y="1665288"/>
          <p14:tracePt t="71481" x="7389813" y="1671638"/>
          <p14:tracePt t="71489" x="7370763" y="1692275"/>
          <p14:tracePt t="71497" x="7350125" y="1712913"/>
          <p14:tracePt t="71505" x="7329488" y="1719263"/>
          <p14:tracePt t="71513" x="7321550" y="1727200"/>
          <p14:tracePt t="71519" x="7300913" y="1739900"/>
          <p14:tracePt t="71527" x="7294563" y="1754188"/>
          <p14:tracePt t="71535" x="7273925" y="1766888"/>
          <p14:tracePt t="71543" x="7267575" y="1781175"/>
          <p14:tracePt t="71552" x="7246938" y="1801813"/>
          <p14:tracePt t="71559" x="7226300" y="1822450"/>
          <p14:tracePt t="71569" x="7205663" y="1843088"/>
          <p14:tracePt t="71573" x="7191375" y="1863725"/>
          <p14:tracePt t="71581" x="7170738" y="1884363"/>
          <p14:tracePt t="71589" x="7137400" y="1905000"/>
          <p14:tracePt t="71597" x="7096125" y="1925638"/>
          <p14:tracePt t="71607" x="7061200" y="1946275"/>
          <p14:tracePt t="71613" x="7034213" y="1966913"/>
          <p14:tracePt t="71623" x="7000875" y="1987550"/>
          <p14:tracePt t="71627" x="6986588" y="2006600"/>
          <p14:tracePt t="71635" x="6951663" y="2027238"/>
          <p14:tracePt t="71643" x="6931025" y="2041525"/>
          <p14:tracePt t="71652" x="6910388" y="2062163"/>
          <p14:tracePt t="71659" x="6897688" y="2082800"/>
          <p14:tracePt t="71668" x="6862763" y="2103438"/>
          <p14:tracePt t="71675" x="6835775" y="2124075"/>
          <p14:tracePt t="71681" x="6815138" y="2144713"/>
          <p14:tracePt t="71689" x="6794500" y="2165350"/>
          <p14:tracePt t="71697" x="6773863" y="2185988"/>
          <p14:tracePt t="71705" x="6767513" y="2198688"/>
          <p14:tracePt t="71713" x="6753225" y="2219325"/>
          <p14:tracePt t="71722" x="6753225" y="2239963"/>
          <p14:tracePt t="71729" x="6753225" y="2254250"/>
          <p14:tracePt t="71735" x="6753225" y="2274888"/>
          <p14:tracePt t="71743" x="6753225" y="2287588"/>
          <p14:tracePt t="71751" x="6753225" y="2308225"/>
          <p14:tracePt t="71759" x="6753225" y="2328863"/>
          <p14:tracePt t="71768" x="6761163" y="2343150"/>
          <p14:tracePt t="71775" x="6767513" y="2363788"/>
          <p14:tracePt t="71781" x="6788150" y="2384425"/>
          <p14:tracePt t="71789" x="6808788" y="2405063"/>
          <p14:tracePt t="71797" x="6829425" y="2425700"/>
          <p14:tracePt t="71805" x="6842125" y="2438400"/>
          <p14:tracePt t="71813" x="6862763" y="2459038"/>
          <p14:tracePt t="71821" x="6883400" y="2479675"/>
          <p14:tracePt t="71829" x="6904038" y="2487613"/>
          <p14:tracePt t="71835" x="6924675" y="2508250"/>
          <p14:tracePt t="71843" x="6945313" y="2527300"/>
          <p14:tracePt t="71852" x="6951663" y="2535238"/>
          <p14:tracePt t="71859" x="6959600" y="2541588"/>
          <p14:tracePt t="71868" x="6972300" y="2555875"/>
          <p14:tracePt t="71875" x="6992938" y="2555875"/>
          <p14:tracePt t="71885" x="7000875" y="2562225"/>
          <p14:tracePt t="71889" x="7013575" y="2562225"/>
          <p14:tracePt t="71897" x="7034213" y="2562225"/>
          <p14:tracePt t="71905" x="7054850" y="2562225"/>
          <p14:tracePt t="71913" x="7069138" y="2555875"/>
          <p14:tracePt t="71921" x="7089775" y="2555875"/>
          <p14:tracePt t="71929" x="7110413" y="2547938"/>
          <p14:tracePt t="71938" x="7123113" y="2541588"/>
          <p14:tracePt t="71943" x="7143750" y="2520950"/>
          <p14:tracePt t="71952" x="7164388" y="2508250"/>
          <p14:tracePt t="71959" x="7185025" y="2500313"/>
          <p14:tracePt t="71971" x="7199313" y="2493963"/>
          <p14:tracePt t="71975" x="7205663" y="2493963"/>
          <p14:tracePt t="71987" x="7226300" y="2487613"/>
          <p14:tracePt t="71991" x="7246938" y="2466975"/>
          <p14:tracePt t="71997" x="7253288" y="2459038"/>
          <p14:tracePt t="72005" x="7273925" y="2438400"/>
          <p14:tracePt t="72013" x="7280275" y="2432050"/>
          <p14:tracePt t="72022" x="7294563" y="2425700"/>
          <p14:tracePt t="72029" x="7315200" y="2411413"/>
          <p14:tracePt t="72038" x="7335838" y="2405063"/>
          <p14:tracePt t="72045" x="7350125" y="2384425"/>
          <p14:tracePt t="72051" x="7370763" y="2363788"/>
          <p14:tracePt t="72059" x="7404100" y="2343150"/>
          <p14:tracePt t="72068" x="7424738" y="2322513"/>
          <p14:tracePt t="72075" x="7439025" y="2316163"/>
          <p14:tracePt t="72084" x="7459663" y="2308225"/>
          <p14:tracePt t="72091" x="7480300" y="2287588"/>
          <p14:tracePt t="72100" x="7499350" y="2266950"/>
          <p14:tracePt t="72105" x="7519988" y="2247900"/>
          <p14:tracePt t="72113" x="7534275" y="2239963"/>
          <p14:tracePt t="72123" x="7554913" y="2227263"/>
          <p14:tracePt t="72129" x="7575550" y="2206625"/>
          <p14:tracePt t="72138" x="7596188" y="2198688"/>
          <p14:tracePt t="72145" x="7602538" y="2192338"/>
          <p14:tracePt t="72152" x="7616825" y="2192338"/>
          <p14:tracePt t="72159" x="7623175" y="2185988"/>
          <p14:tracePt t="72168" x="7637463" y="2178050"/>
          <p14:tracePt t="72175" x="7643813" y="2157413"/>
          <p14:tracePt t="72184" x="7664450" y="2136775"/>
          <p14:tracePt t="72191" x="7670800" y="2124075"/>
          <p14:tracePt t="72202" x="7670800" y="2103438"/>
          <p14:tracePt t="72207" x="7670800" y="2082800"/>
          <p14:tracePt t="72213" x="7670800" y="2076450"/>
          <p14:tracePt t="72221" x="7670800" y="2068513"/>
          <p14:tracePt t="72229" x="7670800" y="2055813"/>
          <p14:tracePt t="72237" x="7658100" y="2035175"/>
          <p14:tracePt t="72245" x="7650163" y="2014538"/>
          <p14:tracePt t="72253" x="7650163" y="2000250"/>
          <p14:tracePt t="72259" x="7637463" y="1979613"/>
          <p14:tracePt t="72268" x="7629525" y="1973263"/>
          <p14:tracePt t="72275" x="7623175" y="1952625"/>
          <p14:tracePt t="72284" x="7616825" y="1946275"/>
          <p14:tracePt t="72291" x="7596188" y="1931988"/>
          <p14:tracePt t="72301" x="7596188" y="1911350"/>
          <p14:tracePt t="72307" x="7589838" y="1890713"/>
          <p14:tracePt t="72313" x="7581900" y="1876425"/>
          <p14:tracePt t="72321" x="7581900" y="1857375"/>
          <p14:tracePt t="72329" x="7569200" y="1849438"/>
          <p14:tracePt t="72337" x="7554913" y="1843088"/>
          <p14:tracePt t="72345" x="7534275" y="1843088"/>
          <p14:tracePt t="72354" x="7527925" y="1828800"/>
          <p14:tracePt t="72361" x="7513638" y="1828800"/>
          <p14:tracePt t="72367" x="7493000" y="1828800"/>
          <p14:tracePt t="72376" x="7480300" y="1828800"/>
          <p14:tracePt t="72385" x="7459663" y="1828800"/>
          <p14:tracePt t="72391" x="7431088" y="1828800"/>
          <p14:tracePt t="72401" x="7389813" y="1828800"/>
          <p14:tracePt t="72407" x="7362825" y="1828800"/>
          <p14:tracePt t="72413" x="7321550" y="1828800"/>
          <p14:tracePt t="72421" x="7288213" y="1828800"/>
          <p14:tracePt t="72429" x="7259638" y="1828800"/>
          <p14:tracePt t="72437" x="7232650" y="1828800"/>
          <p14:tracePt t="72445" x="7212013" y="1828800"/>
          <p14:tracePt t="72453" x="7199313" y="1836738"/>
          <p14:tracePt t="72461" x="7164388" y="1836738"/>
          <p14:tracePt t="72468" x="7150100" y="1843088"/>
          <p14:tracePt t="72475" x="7131050" y="1857375"/>
          <p14:tracePt t="72485" x="7110413" y="1870075"/>
          <p14:tracePt t="72491" x="7089775" y="1890713"/>
          <p14:tracePt t="72501" x="7061200" y="1911350"/>
          <p14:tracePt t="72507" x="7027863" y="1931988"/>
          <p14:tracePt t="72516" x="7000875" y="1952625"/>
          <p14:tracePt t="72521" x="6980238" y="1973263"/>
          <p14:tracePt t="72529" x="6959600" y="1993900"/>
          <p14:tracePt t="72538" x="6938963" y="2014538"/>
          <p14:tracePt t="72545" x="6918325" y="2035175"/>
          <p14:tracePt t="72553" x="6897688" y="2047875"/>
          <p14:tracePt t="72561" x="6883400" y="2068513"/>
          <p14:tracePt t="72569" x="6862763" y="2089150"/>
          <p14:tracePt t="72575" x="6842125" y="2109788"/>
          <p14:tracePt t="72585" x="6835775" y="2130425"/>
          <p14:tracePt t="72591" x="6815138" y="2151063"/>
          <p14:tracePt t="72601" x="6794500" y="2165350"/>
          <p14:tracePt t="72607" x="6773863" y="2198688"/>
          <p14:tracePt t="72615" x="6753225" y="2219325"/>
          <p14:tracePt t="72623" x="6732588" y="2239963"/>
          <p14:tracePt t="72630" x="6711950" y="2254250"/>
          <p14:tracePt t="72637" x="6705600" y="2274888"/>
          <p14:tracePt t="72645" x="6699250" y="2295525"/>
          <p14:tracePt t="72654" x="6684963" y="2301875"/>
          <p14:tracePt t="72661" x="6684963" y="2316163"/>
          <p14:tracePt t="72669" x="6684963" y="2328863"/>
          <p14:tracePt t="72677" x="6684963" y="2343150"/>
          <p14:tracePt t="72685" x="6684963" y="2349500"/>
          <p14:tracePt t="72691" x="6684963" y="2370138"/>
          <p14:tracePt t="72702" x="6684963" y="2378075"/>
          <p14:tracePt t="72707" x="6684963" y="2390775"/>
          <p14:tracePt t="72715" x="6684963" y="2397125"/>
          <p14:tracePt t="72723" x="6691313" y="2417763"/>
          <p14:tracePt t="72731" x="6691313" y="2425700"/>
          <p14:tracePt t="72737" x="6699250" y="2432050"/>
          <p14:tracePt t="72745" x="6699250" y="2438400"/>
          <p14:tracePt t="72754" x="6705600" y="2438400"/>
          <p14:tracePt t="72777" x="6711950" y="2446338"/>
          <p14:tracePt t="72950" x="6719888" y="2446338"/>
          <p14:tracePt t="72965" x="6719888" y="2452688"/>
          <p14:tracePt t="72973" x="6726238" y="2466975"/>
          <p14:tracePt t="72982" x="6740525" y="2473325"/>
          <p14:tracePt t="72989" x="6753225" y="2487613"/>
          <p14:tracePt t="72997" x="6761163" y="2493963"/>
          <p14:tracePt t="73004" x="6780213" y="2508250"/>
          <p14:tracePt t="73011" x="6794500" y="2514600"/>
          <p14:tracePt t="73019" x="6815138" y="2535238"/>
          <p14:tracePt t="73027" x="6821488" y="2541588"/>
          <p14:tracePt t="73035" x="6842125" y="2547938"/>
          <p14:tracePt t="73043" x="6850063" y="2568575"/>
          <p14:tracePt t="73051" x="6856413" y="2576513"/>
          <p14:tracePt t="73057" x="6870700" y="2582863"/>
          <p14:tracePt t="73065" x="6870700" y="2589213"/>
          <p14:tracePt t="73073" x="6883400" y="2603500"/>
          <p14:tracePt t="73082" x="6889750" y="2603500"/>
          <p14:tracePt t="73089" x="6897688" y="2609850"/>
          <p14:tracePt t="73097" x="6897688" y="2617788"/>
          <p14:tracePt t="73105" x="6904038" y="2617788"/>
          <p14:tracePt t="73111" x="6918325" y="2624138"/>
          <p14:tracePt t="73120" x="6924675" y="2624138"/>
          <p14:tracePt t="73127" x="6938963" y="2624138"/>
          <p14:tracePt t="73135" x="6945313" y="2624138"/>
          <p14:tracePt t="73143" x="6965950" y="2624138"/>
          <p14:tracePt t="73151" x="6972300" y="2624138"/>
          <p14:tracePt t="73157" x="6986588" y="2624138"/>
          <p14:tracePt t="73166" x="7007225" y="2624138"/>
          <p14:tracePt t="73173" x="7013575" y="2624138"/>
          <p14:tracePt t="73182" x="7027863" y="2624138"/>
          <p14:tracePt t="73189" x="7040563" y="2624138"/>
          <p14:tracePt t="73197" x="7054850" y="2624138"/>
          <p14:tracePt t="73207" x="7061200" y="2617788"/>
          <p14:tracePt t="73215" x="7069138" y="2617788"/>
          <p14:tracePt t="73223" x="7089775" y="2609850"/>
          <p14:tracePt t="73232" x="7096125" y="2597150"/>
          <p14:tracePt t="73239" x="7110413" y="2589213"/>
          <p14:tracePt t="73251" x="7110413" y="2582863"/>
          <p14:tracePt t="73259" x="7123113" y="2582863"/>
          <p14:tracePt t="73347" x="7131050" y="2576513"/>
          <p14:tracePt t="73593" x="7131050" y="2568575"/>
          <p14:tracePt t="73605" x="7131050" y="2562225"/>
          <p14:tracePt t="73614" x="7116763" y="2555875"/>
          <p14:tracePt t="73621" x="7102475" y="2541588"/>
          <p14:tracePt t="73629" x="7096125" y="2541588"/>
          <p14:tracePt t="73635" x="7075488" y="2535238"/>
          <p14:tracePt t="73643" x="7061200" y="2535238"/>
          <p14:tracePt t="73651" x="7019925" y="2535238"/>
          <p14:tracePt t="73659" x="6980238" y="2541588"/>
          <p14:tracePt t="73668" x="6918325" y="2562225"/>
          <p14:tracePt t="73675" x="6870700" y="2576513"/>
          <p14:tracePt t="73684" x="6829425" y="2597150"/>
          <p14:tracePt t="73689" x="6794500" y="2617788"/>
          <p14:tracePt t="73697" x="6773863" y="2638425"/>
          <p14:tracePt t="73705" x="6761163" y="2657475"/>
          <p14:tracePt t="73713" x="6740525" y="2665413"/>
          <p14:tracePt t="73722" x="6732588" y="2671763"/>
          <p14:tracePt t="73729" x="6732588" y="2678113"/>
          <p14:tracePt t="73771" x="6732588" y="2686050"/>
          <p14:tracePt t="73779" x="6746875" y="2698750"/>
          <p14:tracePt t="73787" x="6753225" y="2706688"/>
          <p14:tracePt t="73795" x="6773863" y="2713038"/>
          <p14:tracePt t="73802" x="6794500" y="2719388"/>
          <p14:tracePt t="73809" x="6808788" y="2733675"/>
          <p14:tracePt t="73818" x="6829425" y="2733675"/>
          <p14:tracePt t="73825" x="6850063" y="2740025"/>
          <p14:tracePt t="73834" x="6862763" y="2754313"/>
          <p14:tracePt t="73841" x="6904038" y="2754313"/>
          <p14:tracePt t="73851" x="6945313" y="2754313"/>
          <p14:tracePt t="73855" x="6986588" y="2754313"/>
          <p14:tracePt t="73864" x="7007225" y="2754313"/>
          <p14:tracePt t="73871" x="7027863" y="2754313"/>
          <p14:tracePt t="73879" x="7040563" y="2754313"/>
          <p14:tracePt t="73887" x="7061200" y="2747963"/>
          <p14:tracePt t="73895" x="7081838" y="2740025"/>
          <p14:tracePt t="73901" x="7096125" y="2719388"/>
          <p14:tracePt t="73909" x="7116763" y="2698750"/>
          <p14:tracePt t="73918" x="7137400" y="2692400"/>
          <p14:tracePt t="73925" x="7158038" y="2671763"/>
          <p14:tracePt t="73935" x="7178675" y="2651125"/>
          <p14:tracePt t="73953" x="7212013" y="2609850"/>
          <p14:tracePt t="73957" x="7232650" y="2597150"/>
          <p14:tracePt t="73963" x="7253288" y="2576513"/>
          <p14:tracePt t="73973" x="7273925" y="2555875"/>
          <p14:tracePt t="73979" x="7294563" y="2535238"/>
          <p14:tracePt t="73988" x="7315200" y="2514600"/>
          <p14:tracePt t="73995" x="7329488" y="2493963"/>
          <p14:tracePt t="74004" x="7342188" y="2487613"/>
          <p14:tracePt t="74009" x="7356475" y="2473325"/>
          <p14:tracePt t="74018" x="7377113" y="2452688"/>
          <p14:tracePt t="74026" x="7397750" y="2432050"/>
          <p14:tracePt t="74034" x="7418388" y="2411413"/>
          <p14:tracePt t="74041" x="7445375" y="2390775"/>
          <p14:tracePt t="74052" x="7480300" y="2370138"/>
          <p14:tracePt t="74057" x="7507288" y="2349500"/>
          <p14:tracePt t="74064" x="7527925" y="2328863"/>
          <p14:tracePt t="74073" x="7548563" y="2308225"/>
          <p14:tracePt t="74079" x="7554913" y="2295525"/>
          <p14:tracePt t="74088" x="7575550" y="2274888"/>
          <p14:tracePt t="74096" x="7596188" y="2254250"/>
          <p14:tracePt t="74104" x="7602538" y="2233613"/>
          <p14:tracePt t="74114" x="7610475" y="2233613"/>
          <p14:tracePt t="74123" x="7623175" y="2227263"/>
          <p14:tracePt t="74129" x="7629525" y="2212975"/>
          <p14:tracePt t="74137" x="7650163" y="2192338"/>
          <p14:tracePt t="74145" x="7658100" y="2171700"/>
          <p14:tracePt t="74154" x="7678738" y="2151063"/>
          <p14:tracePt t="74161" x="7699375" y="2130425"/>
          <p14:tracePt t="74167" x="7705725" y="2117725"/>
          <p14:tracePt t="74175" x="7712075" y="2103438"/>
          <p14:tracePt t="74184" x="7732713" y="2097088"/>
          <p14:tracePt t="74191" x="7753350" y="2076450"/>
          <p14:tracePt t="74201" x="7767638" y="2055813"/>
          <p14:tracePt t="74207" x="7788275" y="2047875"/>
          <p14:tracePt t="74217" x="7808913" y="2041525"/>
          <p14:tracePt t="74221" x="7829550" y="2027238"/>
          <p14:tracePt t="74229" x="7842250" y="2020888"/>
          <p14:tracePt t="74238" x="7862888" y="2014538"/>
          <p14:tracePt t="74245" x="7869238" y="2014538"/>
          <p14:tracePt t="74254" x="7889875" y="2000250"/>
          <p14:tracePt t="74261" x="7897813" y="1993900"/>
          <p14:tracePt t="74269" x="7904163" y="1987550"/>
          <p14:tracePt t="74279" x="7910513" y="1979613"/>
          <p14:tracePt t="74287" x="7918450" y="1973263"/>
          <p14:tracePt t="74295" x="7918450" y="1966913"/>
          <p14:tracePt t="74304" x="7918450" y="1958975"/>
          <p14:tracePt t="74311" x="7918450" y="1946275"/>
          <p14:tracePt t="74320" x="7924800" y="1946275"/>
          <p14:tracePt t="74367" x="7939088" y="1938338"/>
          <p14:tracePt t="74374" x="7945438" y="1938338"/>
          <p14:tracePt t="74379" x="7945438" y="1931988"/>
          <p14:tracePt t="74387" x="7959725" y="1925638"/>
          <p14:tracePt t="74395" x="7966075" y="1917700"/>
          <p14:tracePt t="74403" x="7986713" y="1911350"/>
          <p14:tracePt t="74411" x="8007350" y="1897063"/>
          <p14:tracePt t="74419" x="8020050" y="1876425"/>
          <p14:tracePt t="74425" x="8040688" y="1870075"/>
          <p14:tracePt t="74434" x="8069263" y="1870075"/>
          <p14:tracePt t="74441" x="8089900" y="1863725"/>
          <p14:tracePt t="74451" x="8108950" y="1849438"/>
          <p14:tracePt t="74457" x="8129588" y="1843088"/>
          <p14:tracePt t="74468" x="8143875" y="1843088"/>
          <p14:tracePt t="74473" x="8164513" y="1828800"/>
          <p14:tracePt t="74479" x="8170863" y="1828800"/>
          <p14:tracePt t="74487" x="8178800" y="1828800"/>
          <p14:tracePt t="74495" x="8185150" y="1828800"/>
          <p14:tracePt t="74503" x="8191500" y="1822450"/>
          <p14:tracePt t="74511" x="8205788" y="1822450"/>
          <p14:tracePt t="74519" x="8220075" y="1822450"/>
          <p14:tracePt t="74527" x="8226425" y="1822450"/>
          <p14:tracePt t="74537" x="8232775" y="1822450"/>
          <p14:tracePt t="74546" x="8239125" y="1816100"/>
          <p14:tracePt t="74553" x="8259763" y="1816100"/>
          <p14:tracePt t="74561" x="8267700" y="1816100"/>
          <p14:tracePt t="74570" x="8280400" y="1816100"/>
          <p14:tracePt t="74582" x="8294688" y="1816100"/>
          <p14:tracePt t="74601" x="8301038" y="1816100"/>
          <p14:tracePt t="74607" x="8308975" y="1816100"/>
          <p14:tracePt t="74627" x="8308975" y="1822450"/>
          <p14:tracePt t="74935" x="8288338" y="1828800"/>
          <p14:tracePt t="74943" x="8267700" y="1836738"/>
          <p14:tracePt t="74951" x="8253413" y="1843088"/>
          <p14:tracePt t="74968" x="8212138" y="1857375"/>
          <p14:tracePt t="74974" x="8199438" y="1863725"/>
          <p14:tracePt t="74982" x="8191500" y="1870075"/>
          <p14:tracePt t="74997" x="8178800" y="1876425"/>
          <p14:tracePt t="75043" x="8170863" y="1876425"/>
          <p14:tracePt t="75081" x="8170863" y="1884363"/>
          <p14:tracePt t="75131" x="8164513" y="1884363"/>
          <p14:tracePt t="75143" x="8158163" y="1884363"/>
          <p14:tracePt t="75163" x="8150225" y="1884363"/>
          <p14:tracePt t="75173" x="8143875" y="1884363"/>
          <p14:tracePt t="75185" x="8137525" y="1897063"/>
          <p14:tracePt t="75193" x="8116888" y="1897063"/>
          <p14:tracePt t="75201" x="8108950" y="1897063"/>
          <p14:tracePt t="75209" x="8102600" y="1905000"/>
          <p14:tracePt t="75218" x="8081963" y="1911350"/>
          <p14:tracePt t="75223" x="8075613" y="1911350"/>
          <p14:tracePt t="75232" x="8061325" y="1917700"/>
          <p14:tracePt t="75239" x="8061325" y="1925638"/>
          <p14:tracePt t="75247" x="8054975" y="1925638"/>
          <p14:tracePt t="75255" x="8040688" y="1925638"/>
          <p14:tracePt t="75317" x="8034338" y="1938338"/>
          <p14:tracePt t="75330" x="8027988" y="1946275"/>
          <p14:tracePt t="75336" x="8020050" y="1952625"/>
          <p14:tracePt t="75343" x="8007350" y="1966913"/>
          <p14:tracePt t="75351" x="7986713" y="1979613"/>
          <p14:tracePt t="75359" x="7966075" y="2000250"/>
          <p14:tracePt t="75368" x="7931150" y="2020888"/>
          <p14:tracePt t="75375" x="7889875" y="2041525"/>
          <p14:tracePt t="75384" x="7815263" y="2068513"/>
          <p14:tracePt t="75389" x="7747000" y="2089150"/>
          <p14:tracePt t="75397" x="7685088" y="2117725"/>
          <p14:tracePt t="75406" x="7610475" y="2144713"/>
          <p14:tracePt t="75413" x="7548563" y="2151063"/>
          <p14:tracePt t="75423" x="7472363" y="2178050"/>
          <p14:tracePt t="75429" x="7389813" y="2192338"/>
          <p14:tracePt t="75435" x="7329488" y="2219325"/>
          <p14:tracePt t="75443" x="7273925" y="2219325"/>
          <p14:tracePt t="75451" x="7246938" y="2227263"/>
          <p14:tracePt t="75459" x="7212013" y="2239963"/>
          <p14:tracePt t="75468" x="7199313" y="2247900"/>
          <p14:tracePt t="75475" x="7178675" y="2247900"/>
          <p14:tracePt t="75484" x="7164388" y="2247900"/>
          <p14:tracePt t="75489" x="7150100" y="2247900"/>
          <p14:tracePt t="75497" x="7143750" y="2254250"/>
          <p14:tracePt t="75505" x="7131050" y="2260600"/>
          <p14:tracePt t="75514" x="7110413" y="2281238"/>
          <p14:tracePt t="75521" x="7069138" y="2301875"/>
          <p14:tracePt t="75529" x="7019925" y="2328863"/>
          <p14:tracePt t="75538" x="6959600" y="2349500"/>
          <p14:tracePt t="75543" x="6877050" y="2378075"/>
          <p14:tracePt t="75551" x="6800850" y="2405063"/>
          <p14:tracePt t="75559" x="6740525" y="2432050"/>
          <p14:tracePt t="75568" x="6678613" y="2438400"/>
          <p14:tracePt t="75575" x="6616700" y="2452688"/>
          <p14:tracePt t="75584" x="6575425" y="2452688"/>
          <p14:tracePt t="75591" x="6548438" y="2466975"/>
          <p14:tracePt t="75597" x="6521450" y="2466975"/>
          <p14:tracePt t="75605" x="6486525" y="2473325"/>
          <p14:tracePt t="75614" x="6472238" y="2479675"/>
          <p14:tracePt t="75621" x="6451600" y="2493963"/>
          <p14:tracePt t="75629" x="6430963" y="2514600"/>
          <p14:tracePt t="75637" x="6410325" y="2520950"/>
          <p14:tracePt t="75643" x="6397625" y="2541588"/>
          <p14:tracePt t="75651" x="6376988" y="2547938"/>
          <p14:tracePt t="75659" x="6356350" y="2568575"/>
          <p14:tracePt t="75668" x="6350000" y="2568575"/>
          <p14:tracePt t="75684" x="6350000" y="2576513"/>
          <p14:tracePt t="75764" x="6350000" y="2568575"/>
          <p14:tracePt t="75776" x="6356350" y="2562225"/>
          <p14:tracePt t="75784" x="6362700" y="2555875"/>
          <p14:tracePt t="75791" x="6362700" y="2547938"/>
          <p14:tracePt t="75800" x="6370638" y="2535238"/>
          <p14:tracePt t="75805" x="6376988" y="2535238"/>
          <p14:tracePt t="75814" x="6397625" y="2527300"/>
          <p14:tracePt t="75821" x="6403975" y="2520950"/>
          <p14:tracePt t="75838" x="6410325" y="2520950"/>
          <p14:tracePt t="75845" x="6418263" y="2514600"/>
          <p14:tracePt t="75853" x="6438900" y="2514600"/>
          <p14:tracePt t="75859" x="6459538" y="2508250"/>
          <p14:tracePt t="75868" x="6472238" y="2508250"/>
          <p14:tracePt t="75875" x="6513513" y="2493963"/>
          <p14:tracePt t="75884" x="6554788" y="2479675"/>
          <p14:tracePt t="75891" x="6616700" y="2473325"/>
          <p14:tracePt t="75900" x="6691313" y="2459038"/>
          <p14:tracePt t="75908" x="6767513" y="2459038"/>
          <p14:tracePt t="75913" x="6842125" y="2446338"/>
          <p14:tracePt t="75921" x="6924675" y="2432050"/>
          <p14:tracePt t="75929" x="7000875" y="2405063"/>
          <p14:tracePt t="75937" x="7081838" y="2378075"/>
          <p14:tracePt t="75945" x="7110413" y="2370138"/>
          <p14:tracePt t="75955" x="7116763" y="2370138"/>
          <p14:tracePt t="75968" x="7137400" y="2363788"/>
          <p14:tracePt t="76045" x="7123113" y="2363788"/>
          <p14:tracePt t="76053" x="7110413" y="2370138"/>
          <p14:tracePt t="76062" x="7089775" y="2378075"/>
          <p14:tracePt t="76071" x="7069138" y="2390775"/>
          <p14:tracePt t="76075" x="7054850" y="2411413"/>
          <p14:tracePt t="76084" x="7040563" y="2417763"/>
          <p14:tracePt t="76091" x="7027863" y="2425700"/>
          <p14:tracePt t="76105" x="7019925" y="2425700"/>
          <p14:tracePt t="76111" x="7019925" y="2432050"/>
          <p14:tracePt t="76121" x="7013575" y="2432050"/>
          <p14:tracePt t="76223" x="7019925" y="2432050"/>
          <p14:tracePt t="76232" x="7027863" y="2432050"/>
          <p14:tracePt t="76238" x="7034213" y="2425700"/>
          <p14:tracePt t="76245" x="7040563" y="2417763"/>
          <p14:tracePt t="76299" x="7034213" y="2417763"/>
          <p14:tracePt t="76312" x="7027863" y="2417763"/>
          <p14:tracePt t="76320" x="7027863" y="2425700"/>
          <p14:tracePt t="76333" x="7027863" y="2432050"/>
          <p14:tracePt t="84145" x="7034213" y="2425700"/>
          <p14:tracePt t="89899" x="7027863" y="2425700"/>
          <p14:tracePt t="89912" x="7019925" y="2425700"/>
          <p14:tracePt t="89920" x="7013575" y="2425700"/>
          <p14:tracePt t="89991" x="7013575" y="2417763"/>
          <p14:tracePt t="90003" x="7007225" y="2417763"/>
          <p14:tracePt t="90011" x="6992938" y="2417763"/>
          <p14:tracePt t="90017" x="6980238" y="2417763"/>
          <p14:tracePt t="90025" x="6972300" y="2417763"/>
          <p14:tracePt t="90033" x="6951663" y="2425700"/>
          <p14:tracePt t="90041" x="6938963" y="2438400"/>
          <p14:tracePt t="90049" x="6918325" y="2446338"/>
          <p14:tracePt t="90056" x="6897688" y="2466975"/>
          <p14:tracePt t="90065" x="6856413" y="2487613"/>
          <p14:tracePt t="90070" x="6788150" y="2527300"/>
          <p14:tracePt t="90078" x="6711950" y="2547938"/>
          <p14:tracePt t="90087" x="6610350" y="2609850"/>
          <p14:tracePt t="90095" x="6513513" y="2665413"/>
          <p14:tracePt t="90103" x="6315075" y="2768600"/>
          <p14:tracePt t="90113" x="5986463" y="2938463"/>
          <p14:tracePt t="90119" x="5595938" y="3124200"/>
          <p14:tracePt t="90125" x="5253038" y="3254375"/>
          <p14:tracePt t="90133" x="4972050" y="3370263"/>
          <p14:tracePt t="90141" x="4672013" y="3473450"/>
          <p14:tracePt t="90149" x="4486275" y="3521075"/>
          <p14:tracePt t="90157" x="4370388" y="3549650"/>
          <p14:tracePt t="90165" x="4260850" y="3576638"/>
          <p14:tracePt t="90173" x="4164013" y="3589338"/>
          <p14:tracePt t="90179" x="4089400" y="3589338"/>
          <p14:tracePt t="90187" x="4033838" y="3589338"/>
          <p14:tracePt t="90196" x="4006850" y="3582988"/>
          <p14:tracePt t="90203" x="3986213" y="3576638"/>
          <p14:tracePt t="90212" x="3965575" y="3556000"/>
          <p14:tracePt t="90219" x="3944938" y="3549650"/>
          <p14:tracePt t="90225" x="3924300" y="3529013"/>
          <p14:tracePt t="90233" x="3911600" y="3521075"/>
          <p14:tracePt t="90241" x="3890963" y="3500438"/>
          <p14:tracePt t="90249" x="3870325" y="3479800"/>
          <p14:tracePt t="90257" x="3835400" y="3459163"/>
          <p14:tracePt t="90265" x="3794125" y="3446463"/>
          <p14:tracePt t="90273" x="3752850" y="3425825"/>
          <p14:tracePt t="90279" x="3705225" y="3405188"/>
          <p14:tracePt t="90287" x="3678238" y="3390900"/>
          <p14:tracePt t="90295" x="3657600" y="3384550"/>
          <p14:tracePt t="90303" x="3636963" y="3384550"/>
          <p14:tracePt t="90313" x="3622675" y="3384550"/>
          <p14:tracePt t="90319" x="3616325" y="3384550"/>
          <p14:tracePt t="90328" x="3595688" y="3384550"/>
          <p14:tracePt t="90333" x="3582988" y="3384550"/>
          <p14:tracePt t="90341" x="3562350" y="3384550"/>
          <p14:tracePt t="90349" x="3548063" y="3384550"/>
          <p14:tracePt t="90357" x="3513138" y="3384550"/>
          <p14:tracePt t="90365" x="3473450" y="3384550"/>
          <p14:tracePt t="90373" x="3459163" y="3384550"/>
          <p14:tracePt t="90381" x="3438525" y="3384550"/>
          <p14:tracePt t="90387" x="3397250" y="3384550"/>
          <p14:tracePt t="90396" x="3370263" y="3384550"/>
          <p14:tracePt t="90403" x="3335338" y="3384550"/>
          <p14:tracePt t="90411" x="3322638" y="3378200"/>
          <p14:tracePt t="90419" x="3314700" y="3363913"/>
          <p14:tracePt t="90428" x="3302000" y="3363913"/>
          <p14:tracePt t="90673" x="3302000" y="3357563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F2420393-7DA7-4980-D53F-EDD6A62D9380}"/>
              </a:ext>
            </a:extLst>
          </p:cNvPr>
          <p:cNvSpPr/>
          <p:nvPr/>
        </p:nvSpPr>
        <p:spPr bwMode="auto">
          <a:xfrm>
            <a:off x="4343473" y="4164688"/>
            <a:ext cx="4476999" cy="200061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929308" y="438578"/>
            <a:ext cx="7262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it-IT" sz="2000" u="none">
                <a:latin typeface="+mj-lt"/>
              </a:rPr>
              <a:t>The landslide inventory</a:t>
            </a:r>
            <a:endParaRPr lang="it-IT" sz="2000" u="none" dirty="0">
              <a:latin typeface="+mj-l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36BA14B-0283-4B62-E0E4-246574D354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243106"/>
            <a:ext cx="4163956" cy="259228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916B66E-F879-FFA3-17E8-964D99C608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970355"/>
            <a:ext cx="3744416" cy="241097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92FB7074-39BF-E84A-A35B-4E522EECFD12}"/>
              </a:ext>
            </a:extLst>
          </p:cNvPr>
          <p:cNvCxnSpPr/>
          <p:nvPr/>
        </p:nvCxnSpPr>
        <p:spPr bwMode="auto">
          <a:xfrm>
            <a:off x="1691680" y="2348880"/>
            <a:ext cx="0" cy="162147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diamond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D9370EF-9424-5807-B90D-16899C06A93E}"/>
              </a:ext>
            </a:extLst>
          </p:cNvPr>
          <p:cNvSpPr txBox="1"/>
          <p:nvPr/>
        </p:nvSpPr>
        <p:spPr>
          <a:xfrm>
            <a:off x="4514632" y="1405027"/>
            <a:ext cx="260359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108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u="none"/>
              <a:t>80997 landslide polygons</a:t>
            </a:r>
          </a:p>
          <a:p>
            <a:pPr indent="-108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u="none"/>
              <a:t>Total area ≈1000 km</a:t>
            </a:r>
            <a:r>
              <a:rPr lang="en-US" sz="1600" u="none" baseline="30000"/>
              <a:t>2</a:t>
            </a:r>
            <a:endParaRPr lang="en-US" sz="1600" u="none" baseline="30000" dirty="0"/>
          </a:p>
          <a:p>
            <a:pPr indent="-108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u="none"/>
              <a:t>Classification:</a:t>
            </a:r>
            <a:endParaRPr lang="en-US" sz="1600" u="none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7250622-DA4B-724F-3F85-F710F58472DE}"/>
              </a:ext>
            </a:extLst>
          </p:cNvPr>
          <p:cNvSpPr txBox="1"/>
          <p:nvPr/>
        </p:nvSpPr>
        <p:spPr>
          <a:xfrm>
            <a:off x="6012160" y="2214749"/>
            <a:ext cx="167545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i="1" u="none"/>
              <a:t>Debris slide</a:t>
            </a:r>
          </a:p>
          <a:p>
            <a:pPr>
              <a:spcAft>
                <a:spcPts val="300"/>
              </a:spcAft>
            </a:pPr>
            <a:r>
              <a:rPr lang="en-US" sz="1600" i="1" u="none"/>
              <a:t>Debris flow</a:t>
            </a:r>
          </a:p>
          <a:p>
            <a:pPr>
              <a:spcAft>
                <a:spcPts val="300"/>
              </a:spcAft>
            </a:pPr>
            <a:r>
              <a:rPr lang="en-US" sz="1600" i="1" u="none"/>
              <a:t>Rock-block slide</a:t>
            </a:r>
          </a:p>
          <a:p>
            <a:pPr>
              <a:spcAft>
                <a:spcPts val="300"/>
              </a:spcAft>
            </a:pPr>
            <a:r>
              <a:rPr lang="en-US" sz="1600" i="1" u="none"/>
              <a:t>Earth slide</a:t>
            </a:r>
          </a:p>
          <a:p>
            <a:pPr>
              <a:spcAft>
                <a:spcPts val="300"/>
              </a:spcAft>
            </a:pPr>
            <a:r>
              <a:rPr lang="en-US" sz="1600" i="1" u="none"/>
              <a:t>Earth flow</a:t>
            </a:r>
            <a:endParaRPr lang="en-US" sz="1600" i="1" u="none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EF9764F-AFA1-6FE1-BE49-C9B74B0BA49D}"/>
              </a:ext>
            </a:extLst>
          </p:cNvPr>
          <p:cNvSpPr txBox="1"/>
          <p:nvPr/>
        </p:nvSpPr>
        <p:spPr>
          <a:xfrm>
            <a:off x="4572366" y="4349431"/>
            <a:ext cx="2327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b="1" u="none"/>
              <a:t>Data download (Zenodo):</a:t>
            </a:r>
            <a:endParaRPr lang="en-US" sz="1400" b="1" u="none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2338BDF-A198-0884-DBFB-DEFFDB9031CF}"/>
              </a:ext>
            </a:extLst>
          </p:cNvPr>
          <p:cNvSpPr txBox="1"/>
          <p:nvPr/>
        </p:nvSpPr>
        <p:spPr>
          <a:xfrm>
            <a:off x="4572005" y="4683410"/>
            <a:ext cx="3504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u="none"/>
              <a:t>https://doi.org/10.5281/zenodo.13742643</a:t>
            </a:r>
            <a:endParaRPr lang="en-US" sz="1400" u="none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C82851D-AB35-7917-93E5-3ED30D7DA3E9}"/>
              </a:ext>
            </a:extLst>
          </p:cNvPr>
          <p:cNvSpPr txBox="1"/>
          <p:nvPr/>
        </p:nvSpPr>
        <p:spPr>
          <a:xfrm>
            <a:off x="4572005" y="5217204"/>
            <a:ext cx="4123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b="1" u="none"/>
              <a:t>Data description (Earth System Science Data):</a:t>
            </a:r>
            <a:endParaRPr lang="en-US" sz="1400" b="1" u="none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C4F24E7-7DEC-B829-AA21-0227D07623A0}"/>
              </a:ext>
            </a:extLst>
          </p:cNvPr>
          <p:cNvSpPr txBox="1"/>
          <p:nvPr/>
        </p:nvSpPr>
        <p:spPr>
          <a:xfrm>
            <a:off x="4572005" y="5524981"/>
            <a:ext cx="3563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u="none"/>
              <a:t>https://doi.org/10.5194/essd-17-1055-2025</a:t>
            </a:r>
            <a:endParaRPr lang="en-US" sz="1400" u="non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0474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07E69-D05C-0E59-BA34-2ED45F924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F711449-95E3-0E9D-AF03-681BB0A03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308" y="438578"/>
            <a:ext cx="7262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it-IT" sz="2000" u="none">
                <a:latin typeface="+mj-lt"/>
              </a:rPr>
              <a:t>Landslide density</a:t>
            </a:r>
            <a:endParaRPr lang="it-IT" sz="2000" u="none" dirty="0">
              <a:latin typeface="+mj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4C9482D-42C3-5617-8AA6-257C53DF03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98" y="1772816"/>
            <a:ext cx="6886946" cy="437479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0A229B3-E45C-4AB0-099B-849E645B20F9}"/>
              </a:ext>
            </a:extLst>
          </p:cNvPr>
          <p:cNvSpPr txBox="1"/>
          <p:nvPr/>
        </p:nvSpPr>
        <p:spPr>
          <a:xfrm>
            <a:off x="611560" y="1412776"/>
            <a:ext cx="7488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u="none"/>
              <a:t>Density map calculated as the number of landslides per 1 km² cell</a:t>
            </a:r>
            <a:endParaRPr lang="it-IT" sz="1600" u="non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268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99"/>
    </mc:Choice>
    <mc:Fallback xmlns="">
      <p:transition spd="slow" advTm="90799"/>
    </mc:Fallback>
  </mc:AlternateContent>
  <p:extLst>
    <p:ext uri="{3A86A75C-4F4B-4683-9AE1-C65F6400EC91}">
      <p14:laserTraceLst xmlns:p14="http://schemas.microsoft.com/office/powerpoint/2010/main">
        <p14:tracePtLst>
          <p14:tracePt t="1597" x="2643188" y="1316038"/>
          <p14:tracePt t="1609" x="2651125" y="1316038"/>
          <p14:tracePt t="1617" x="2713038" y="1336675"/>
          <p14:tracePt t="1625" x="2794000" y="1363663"/>
          <p14:tracePt t="1633" x="2835275" y="1384300"/>
          <p14:tracePt t="1640" x="2855913" y="1404938"/>
          <p14:tracePt t="1647" x="2863850" y="1425575"/>
          <p14:tracePt t="1656" x="2876550" y="1431925"/>
          <p14:tracePt t="1663" x="2882900" y="1446213"/>
          <p14:tracePt t="1672" x="2890838" y="1466850"/>
          <p14:tracePt t="1679" x="2903538" y="1487488"/>
          <p14:tracePt t="1687" x="2917825" y="1506538"/>
          <p14:tracePt t="1695" x="2932113" y="1520825"/>
          <p14:tracePt t="1701" x="2938463" y="1541463"/>
          <p14:tracePt t="1710" x="2952750" y="1562100"/>
          <p14:tracePt t="1725" x="2959100" y="1568450"/>
          <p14:tracePt t="1741" x="2959100" y="1576388"/>
          <p14:tracePt t="8001" x="2959100" y="1582738"/>
          <p14:tracePt t="8013" x="2944813" y="1589088"/>
          <p14:tracePt t="8021" x="2938463" y="1597025"/>
          <p14:tracePt t="8029" x="2924175" y="1609725"/>
          <p14:tracePt t="8036" x="2917825" y="1617663"/>
          <p14:tracePt t="8043" x="2903538" y="1624013"/>
          <p14:tracePt t="8051" x="2897188" y="1630363"/>
          <p14:tracePt t="8059" x="2890838" y="1630363"/>
          <p14:tracePt t="8067" x="2882900" y="1636713"/>
          <p14:tracePt t="8101" x="2876550" y="1644650"/>
          <p14:tracePt t="8129" x="2876550" y="1657350"/>
          <p14:tracePt t="8413" x="2870200" y="1657350"/>
          <p14:tracePt t="8440" x="2870200" y="1665288"/>
          <p14:tracePt t="8452" x="2863850" y="1665288"/>
          <p14:tracePt t="8460" x="2863850" y="1671638"/>
          <p14:tracePt t="8466" x="2855913" y="1677988"/>
          <p14:tracePt t="8475" x="2855913" y="1685925"/>
          <p14:tracePt t="8482" x="2843213" y="1706563"/>
          <p14:tracePt t="8490" x="2835275" y="1712913"/>
          <p14:tracePt t="8498" x="2835275" y="1719263"/>
          <p14:tracePt t="8511" x="2835275" y="1727200"/>
          <p14:tracePt t="8591" x="2828925" y="1727200"/>
          <p14:tracePt t="8599" x="2828925" y="1719263"/>
          <p14:tracePt t="8607" x="2822575" y="1712913"/>
          <p14:tracePt t="8615" x="2822575" y="1692275"/>
          <p14:tracePt t="8621" x="2822575" y="1685925"/>
          <p14:tracePt t="8629" x="2822575" y="1671638"/>
          <p14:tracePt t="8638" x="2822575" y="1665288"/>
          <p14:tracePt t="8645" x="2822575" y="1644650"/>
          <p14:tracePt t="8655" x="2822575" y="1636713"/>
          <p14:tracePt t="8665" x="2822575" y="1630363"/>
          <p14:tracePt t="8673" x="2822575" y="1624013"/>
          <p14:tracePt t="8688" x="2822575" y="1617663"/>
          <p14:tracePt t="8695" x="2822575" y="1603375"/>
          <p14:tracePt t="8711" x="2822575" y="1597025"/>
          <p14:tracePt t="8721" x="2814638" y="1589088"/>
          <p14:tracePt t="8727" x="2814638" y="1582738"/>
          <p14:tracePt t="8733" x="2808288" y="1576388"/>
          <p14:tracePt t="8741" x="2794000" y="1568450"/>
          <p14:tracePt t="8749" x="2787650" y="1568450"/>
          <p14:tracePt t="8765" x="2781300" y="1562100"/>
          <p14:tracePt t="8779" x="2773363" y="1562100"/>
          <p14:tracePt t="8788" x="2767013" y="1562100"/>
          <p14:tracePt t="8795" x="2760663" y="1562100"/>
          <p14:tracePt t="8804" x="2752725" y="1562100"/>
          <p14:tracePt t="8811" x="2740025" y="1562100"/>
          <p14:tracePt t="8857" x="2733675" y="1562100"/>
          <p14:tracePt t="8907" x="2725738" y="1562100"/>
          <p14:tracePt t="8923" x="2719388" y="1562100"/>
          <p14:tracePt t="8938" x="2713038" y="1562100"/>
          <p14:tracePt t="8942" x="2705100" y="1562100"/>
          <p14:tracePt t="8949" x="2698750" y="1562100"/>
          <p14:tracePt t="8957" x="2678113" y="1562100"/>
          <p14:tracePt t="8965" x="2678113" y="1568450"/>
          <p14:tracePt t="8973" x="2671763" y="1568450"/>
          <p14:tracePt t="9003" x="2663825" y="1568450"/>
          <p14:tracePt t="9011" x="2663825" y="1576388"/>
          <p14:tracePt t="9021" x="2657475" y="1576388"/>
          <p14:tracePt t="9038" x="2651125" y="1582738"/>
          <p14:tracePt t="9049" x="2643188" y="1582738"/>
          <p14:tracePt t="9057" x="2643188" y="1589088"/>
          <p14:tracePt t="9073" x="2630488" y="1597025"/>
          <p14:tracePt t="9085" x="2622550" y="1597025"/>
          <p14:tracePt t="9093" x="2622550" y="1609725"/>
          <p14:tracePt t="9099" x="2616200" y="1617663"/>
          <p14:tracePt t="9115" x="2616200" y="1624013"/>
          <p14:tracePt t="9123" x="2609850" y="1630363"/>
          <p14:tracePt t="9131" x="2609850" y="1636713"/>
          <p14:tracePt t="9143" x="2609850" y="1644650"/>
          <p14:tracePt t="9152" x="2603500" y="1651000"/>
          <p14:tracePt t="9157" x="2603500" y="1665288"/>
          <p14:tracePt t="9385" x="2595563" y="1657350"/>
          <p14:tracePt t="9463" x="2589213" y="1657350"/>
          <p14:tracePt t="9575" x="2574925" y="1665288"/>
          <p14:tracePt t="9581" x="2568575" y="1677988"/>
          <p14:tracePt t="9589" x="2547938" y="1698625"/>
          <p14:tracePt t="9597" x="2541588" y="1719263"/>
          <p14:tracePt t="9605" x="2533650" y="1727200"/>
          <p14:tracePt t="9613" x="2527300" y="1739900"/>
          <p14:tracePt t="9621" x="2527300" y="1746250"/>
          <p14:tracePt t="9629" x="2527300" y="1760538"/>
          <p14:tracePt t="9637" x="2527300" y="1766888"/>
          <p14:tracePt t="9643" x="2527300" y="1774825"/>
          <p14:tracePt t="9656" x="2527300" y="1781175"/>
          <p14:tracePt t="9671" x="2527300" y="1787525"/>
          <p14:tracePt t="9690" x="2527300" y="1795463"/>
          <p14:tracePt t="9706" x="2527300" y="1816100"/>
          <p14:tracePt t="9713" x="2541588" y="1822450"/>
          <p14:tracePt t="9722" x="2554288" y="1828800"/>
          <p14:tracePt t="9729" x="2562225" y="1849438"/>
          <p14:tracePt t="9737" x="2582863" y="1863725"/>
          <p14:tracePt t="9743" x="2589213" y="1884363"/>
          <p14:tracePt t="9752" x="2609850" y="1905000"/>
          <p14:tracePt t="9759" x="2630488" y="1925638"/>
          <p14:tracePt t="9767" x="2651125" y="1946275"/>
          <p14:tracePt t="9775" x="2663825" y="1966913"/>
          <p14:tracePt t="9781" x="2684463" y="1979613"/>
          <p14:tracePt t="9790" x="2705100" y="2000250"/>
          <p14:tracePt t="9797" x="2725738" y="2020888"/>
          <p14:tracePt t="9806" x="2725738" y="2027238"/>
          <p14:tracePt t="9813" x="2733675" y="2047875"/>
          <p14:tracePt t="9825" x="2733675" y="2055813"/>
          <p14:tracePt t="9851" x="2733675" y="2062163"/>
          <p14:tracePt t="9937" x="2733675" y="2055813"/>
          <p14:tracePt t="9943" x="2725738" y="2041525"/>
          <p14:tracePt t="9955" x="2705100" y="2027238"/>
          <p14:tracePt t="9960" x="2692400" y="2014538"/>
          <p14:tracePt t="9967" x="2671763" y="2006600"/>
          <p14:tracePt t="9975" x="2651125" y="2000250"/>
          <p14:tracePt t="9983" x="2630488" y="1987550"/>
          <p14:tracePt t="9991" x="2616200" y="1987550"/>
          <p14:tracePt t="9997" x="2595563" y="1987550"/>
          <p14:tracePt t="10006" x="2574925" y="1979613"/>
          <p14:tracePt t="10013" x="2568575" y="1979613"/>
          <p14:tracePt t="10022" x="2562225" y="1979613"/>
          <p14:tracePt t="10029" x="2547938" y="1979613"/>
          <p14:tracePt t="10037" x="2527300" y="1979613"/>
          <p14:tracePt t="10045" x="2520950" y="1979613"/>
          <p14:tracePt t="10051" x="2513013" y="1979613"/>
          <p14:tracePt t="10058" x="2500313" y="1979613"/>
          <p14:tracePt t="10066" x="2486025" y="1987550"/>
          <p14:tracePt t="10075" x="2473325" y="2000250"/>
          <p14:tracePt t="10083" x="2452688" y="2006600"/>
          <p14:tracePt t="10091" x="2432050" y="2014538"/>
          <p14:tracePt t="10099" x="2424113" y="2020888"/>
          <p14:tracePt t="10105" x="2417763" y="2035175"/>
          <p14:tracePt t="10113" x="2411413" y="2035175"/>
          <p14:tracePt t="10121" x="2411413" y="2041525"/>
          <p14:tracePt t="10129" x="2403475" y="2041525"/>
          <p14:tracePt t="10138" x="2397125" y="2047875"/>
          <p14:tracePt t="10146" x="2397125" y="2055813"/>
          <p14:tracePt t="10175" x="2390775" y="2062163"/>
          <p14:tracePt t="10183" x="2376488" y="2068513"/>
          <p14:tracePt t="10191" x="2376488" y="2089150"/>
          <p14:tracePt t="10199" x="2370138" y="2103438"/>
          <p14:tracePt t="10206" x="2363788" y="2124075"/>
          <p14:tracePt t="10213" x="2343150" y="2144713"/>
          <p14:tracePt t="10221" x="2335213" y="2165350"/>
          <p14:tracePt t="10229" x="2322513" y="2178050"/>
          <p14:tracePt t="10237" x="2314575" y="2192338"/>
          <p14:tracePt t="10246" x="2308225" y="2198688"/>
          <p14:tracePt t="10253" x="2308225" y="2206625"/>
          <p14:tracePt t="10259" x="2308225" y="2212975"/>
          <p14:tracePt t="10267" x="2301875" y="2219325"/>
          <p14:tracePt t="10311" x="2293938" y="2219325"/>
          <p14:tracePt t="10337" x="2293938" y="2227263"/>
          <p14:tracePt t="10349" x="2293938" y="2233613"/>
          <p14:tracePt t="10367" x="2301875" y="2233613"/>
          <p14:tracePt t="10375" x="2301875" y="2247900"/>
          <p14:tracePt t="10437" x="2308225" y="2239963"/>
          <p14:tracePt t="10445" x="2308225" y="2233613"/>
          <p14:tracePt t="10453" x="2308225" y="2227263"/>
          <p14:tracePt t="10461" x="2308225" y="2219325"/>
          <p14:tracePt t="10584" x="2308225" y="2212975"/>
          <p14:tracePt t="10731" x="2308225" y="2219325"/>
          <p14:tracePt t="10781" x="2308225" y="2227263"/>
          <p14:tracePt t="11452" x="2314575" y="2227263"/>
          <p14:tracePt t="11529" x="2322513" y="2227263"/>
          <p14:tracePt t="11591" x="2328863" y="2227263"/>
          <p14:tracePt t="11692" x="2328863" y="2233613"/>
          <p14:tracePt t="11791" x="2343150" y="2233613"/>
          <p14:tracePt t="11875" x="2343150" y="2247900"/>
          <p14:tracePt t="11883" x="2335213" y="2247900"/>
          <p14:tracePt t="12057" x="2328863" y="2239963"/>
          <p14:tracePt t="12069" x="2328863" y="2233613"/>
          <p14:tracePt t="12075" x="2328863" y="2227263"/>
          <p14:tracePt t="12084" x="2322513" y="2219325"/>
          <p14:tracePt t="12091" x="2322513" y="2212975"/>
          <p14:tracePt t="12104" x="2322513" y="2206625"/>
          <p14:tracePt t="12111" x="2322513" y="2198688"/>
          <p14:tracePt t="12137" x="2314575" y="2198688"/>
          <p14:tracePt t="12274" x="2308225" y="2198688"/>
          <p14:tracePt t="12287" x="2308225" y="2212975"/>
          <p14:tracePt t="12295" x="2301875" y="2212975"/>
          <p14:tracePt t="12303" x="2301875" y="2219325"/>
          <p14:tracePt t="12315" x="2301875" y="2227263"/>
          <p14:tracePt t="12331" x="2301875" y="2239963"/>
          <p14:tracePt t="12337" x="2293938" y="2247900"/>
          <p14:tracePt t="12345" x="2293938" y="2254250"/>
          <p14:tracePt t="12353" x="2281238" y="2260600"/>
          <p14:tracePt t="12361" x="2273300" y="2266950"/>
          <p14:tracePt t="12370" x="2266950" y="2266950"/>
          <p14:tracePt t="12377" x="2260600" y="2266950"/>
          <p14:tracePt t="12386" x="2254250" y="2274888"/>
          <p14:tracePt t="12391" x="2246313" y="2274888"/>
          <p14:tracePt t="12407" x="2239963" y="2274888"/>
          <p14:tracePt t="12415" x="2233613" y="2281238"/>
          <p14:tracePt t="12423" x="2219325" y="2281238"/>
          <p14:tracePt t="12431" x="2205038" y="2281238"/>
          <p14:tracePt t="12439" x="2184400" y="2295525"/>
          <p14:tracePt t="12445" x="2171700" y="2295525"/>
          <p14:tracePt t="12454" x="2136775" y="2301875"/>
          <p14:tracePt t="12461" x="2124075" y="2301875"/>
          <p14:tracePt t="12470" x="2089150" y="2316163"/>
          <p14:tracePt t="12477" x="2047875" y="2316163"/>
          <p14:tracePt t="12486" x="2033588" y="2316163"/>
          <p14:tracePt t="12494" x="2012950" y="2316163"/>
          <p14:tracePt t="12499" x="2000250" y="2316163"/>
          <p14:tracePt t="12507" x="1979613" y="2308225"/>
          <p14:tracePt t="12516" x="1958975" y="2301875"/>
          <p14:tracePt t="12523" x="1952625" y="2301875"/>
          <p14:tracePt t="12531" x="1952625" y="2295525"/>
          <p14:tracePt t="12539" x="1944688" y="2287588"/>
          <p14:tracePt t="12557" x="1938338" y="2281238"/>
          <p14:tracePt t="12643" x="1931988" y="2266950"/>
          <p14:tracePt t="12657" x="1911350" y="2254250"/>
          <p14:tracePt t="12665" x="1903413" y="2247900"/>
          <p14:tracePt t="12677" x="1897063" y="2239963"/>
          <p14:tracePt t="12759" x="1903413" y="2239963"/>
          <p14:tracePt t="12765" x="1911350" y="2247900"/>
          <p14:tracePt t="12774" x="1931988" y="2254250"/>
          <p14:tracePt t="12781" x="1944688" y="2260600"/>
          <p14:tracePt t="12790" x="1958975" y="2274888"/>
          <p14:tracePt t="12797" x="1973263" y="2274888"/>
          <p14:tracePt t="12806" x="1993900" y="2281238"/>
          <p14:tracePt t="12813" x="2006600" y="2287588"/>
          <p14:tracePt t="12820" x="2027238" y="2301875"/>
          <p14:tracePt t="12827" x="2047875" y="2301875"/>
          <p14:tracePt t="12836" x="2062163" y="2308225"/>
          <p14:tracePt t="12843" x="2074863" y="2308225"/>
          <p14:tracePt t="12853" x="2089150" y="2328863"/>
          <p14:tracePt t="12859" x="2109788" y="2336800"/>
          <p14:tracePt t="12869" x="2130425" y="2343150"/>
          <p14:tracePt t="12873" x="2136775" y="2343150"/>
          <p14:tracePt t="12882" x="2151063" y="2357438"/>
          <p14:tracePt t="12891" x="2157413" y="2363788"/>
          <p14:tracePt t="12897" x="2178050" y="2370138"/>
          <p14:tracePt t="12906" x="2198688" y="2378075"/>
          <p14:tracePt t="12913" x="2212975" y="2378075"/>
          <p14:tracePt t="12920" x="2233613" y="2390775"/>
          <p14:tracePt t="12927" x="2254250" y="2397125"/>
          <p14:tracePt t="12936" x="2260600" y="2397125"/>
          <p14:tracePt t="12943" x="2266950" y="2405063"/>
          <p14:tracePt t="12956" x="2273300" y="2405063"/>
          <p14:tracePt t="12959" x="2281238" y="2411413"/>
          <p14:tracePt t="12968" x="2287588" y="2417763"/>
          <p14:tracePt t="12974" x="2308225" y="2432050"/>
          <p14:tracePt t="12981" x="2314575" y="2438400"/>
          <p14:tracePt t="12991" x="2335213" y="2452688"/>
          <p14:tracePt t="12997" x="2343150" y="2466975"/>
          <p14:tracePt t="13006" x="2349500" y="2473325"/>
          <p14:tracePt t="13013" x="2355850" y="2473325"/>
          <p14:tracePt t="13022" x="2376488" y="2479675"/>
          <p14:tracePt t="13027" x="2390775" y="2487613"/>
          <p14:tracePt t="13036" x="2397125" y="2493963"/>
          <p14:tracePt t="13043" x="2417763" y="2508250"/>
          <p14:tracePt t="13053" x="2424113" y="2514600"/>
          <p14:tracePt t="13059" x="2444750" y="2520950"/>
          <p14:tracePt t="13068" x="2459038" y="2527300"/>
          <p14:tracePt t="13075" x="2479675" y="2541588"/>
          <p14:tracePt t="13081" x="2500313" y="2547938"/>
          <p14:tracePt t="13090" x="2513013" y="2562225"/>
          <p14:tracePt t="13097" x="2533650" y="2568575"/>
          <p14:tracePt t="13107" x="2554288" y="2576513"/>
          <p14:tracePt t="13113" x="2574925" y="2589213"/>
          <p14:tracePt t="13122" x="2589213" y="2597150"/>
          <p14:tracePt t="13129" x="2603500" y="2597150"/>
          <p14:tracePt t="13136" x="2616200" y="2603500"/>
          <p14:tracePt t="13143" x="2622550" y="2609850"/>
          <p14:tracePt t="13153" x="2643188" y="2624138"/>
          <p14:tracePt t="13159" x="2657475" y="2630488"/>
          <p14:tracePt t="13168" x="2671763" y="2630488"/>
          <p14:tracePt t="13175" x="2678113" y="2651125"/>
          <p14:tracePt t="13182" x="2684463" y="2651125"/>
          <p14:tracePt t="13190" x="2698750" y="2657475"/>
          <p14:tracePt t="13197" x="2713038" y="2665413"/>
          <p14:tracePt t="13207" x="2719388" y="2671763"/>
          <p14:tracePt t="13214" x="2725738" y="2671763"/>
          <p14:tracePt t="13222" x="2740025" y="2671763"/>
          <p14:tracePt t="13229" x="2740025" y="2678113"/>
          <p14:tracePt t="13236" x="2746375" y="2678113"/>
          <p14:tracePt t="13244" x="2767013" y="2686050"/>
          <p14:tracePt t="13255" x="2773363" y="2698750"/>
          <p14:tracePt t="13263" x="2787650" y="2698750"/>
          <p14:tracePt t="13272" x="2801938" y="2706688"/>
          <p14:tracePt t="13279" x="2808288" y="2713038"/>
          <p14:tracePt t="13289" x="2814638" y="2713038"/>
          <p14:tracePt t="13297" x="2822575" y="2719388"/>
          <p14:tracePt t="13307" x="2828925" y="2727325"/>
          <p14:tracePt t="13313" x="2849563" y="2727325"/>
          <p14:tracePt t="13322" x="2863850" y="2740025"/>
          <p14:tracePt t="13329" x="2882900" y="2747963"/>
          <p14:tracePt t="13337" x="2903538" y="2747963"/>
          <p14:tracePt t="13343" x="2917825" y="2754313"/>
          <p14:tracePt t="13353" x="2924175" y="2754313"/>
          <p14:tracePt t="13359" x="2944813" y="2768600"/>
          <p14:tracePt t="13368" x="2952750" y="2768600"/>
          <p14:tracePt t="13375" x="2973388" y="2768600"/>
          <p14:tracePt t="13384" x="2986088" y="2774950"/>
          <p14:tracePt t="13391" x="2992438" y="2774950"/>
          <p14:tracePt t="13397" x="3013075" y="2774950"/>
          <p14:tracePt t="13406" x="3021013" y="2774950"/>
          <p14:tracePt t="13413" x="3021013" y="2781300"/>
          <p14:tracePt t="13421" x="3027363" y="2781300"/>
          <p14:tracePt t="13429" x="3033713" y="2787650"/>
          <p14:tracePt t="13437" x="3041650" y="2787650"/>
          <p14:tracePt t="13445" x="3048000" y="2787650"/>
          <p14:tracePt t="13454" x="3068638" y="2795588"/>
          <p14:tracePt t="13459" x="3074988" y="2808288"/>
          <p14:tracePt t="13470" x="3095625" y="2816225"/>
          <p14:tracePt t="13475" x="3103563" y="2822575"/>
          <p14:tracePt t="13483" x="3116263" y="2828925"/>
          <p14:tracePt t="13491" x="3122613" y="2828925"/>
          <p14:tracePt t="13497" x="3136900" y="2836863"/>
          <p14:tracePt t="13507" x="3151188" y="2849563"/>
          <p14:tracePt t="13513" x="3157538" y="2849563"/>
          <p14:tracePt t="13522" x="3163888" y="2857500"/>
          <p14:tracePt t="13529" x="3171825" y="2863850"/>
          <p14:tracePt t="13537" x="3184525" y="2863850"/>
          <p14:tracePt t="13545" x="3192463" y="2870200"/>
          <p14:tracePt t="13553" x="3198813" y="2870200"/>
          <p14:tracePt t="13560" x="3205163" y="2878138"/>
          <p14:tracePt t="13568" x="3225800" y="2884488"/>
          <p14:tracePt t="13575" x="3232150" y="2898775"/>
          <p14:tracePt t="13583" x="3240088" y="2905125"/>
          <p14:tracePt t="13592" x="3252788" y="2911475"/>
          <p14:tracePt t="13599" x="3273425" y="2917825"/>
          <p14:tracePt t="13607" x="3294063" y="2932113"/>
          <p14:tracePt t="13613" x="3314700" y="2946400"/>
          <p14:tracePt t="13622" x="3328988" y="2959100"/>
          <p14:tracePt t="13629" x="3335338" y="2959100"/>
          <p14:tracePt t="13637" x="3355975" y="2973388"/>
          <p14:tracePt t="13646" x="3376613" y="2987675"/>
          <p14:tracePt t="13653" x="3382963" y="2994025"/>
          <p14:tracePt t="13659" x="3390900" y="2994025"/>
          <p14:tracePt t="13669" x="3397250" y="3000375"/>
          <p14:tracePt t="13675" x="3417888" y="3000375"/>
          <p14:tracePt t="13684" x="3424238" y="3008313"/>
          <p14:tracePt t="13691" x="3438525" y="3014663"/>
          <p14:tracePt t="13700" x="3459163" y="3014663"/>
          <p14:tracePt t="13707" x="3465513" y="3014663"/>
          <p14:tracePt t="13714" x="3479800" y="3028950"/>
          <p14:tracePt t="13722" x="3500438" y="3035300"/>
          <p14:tracePt t="13729" x="3521075" y="3041650"/>
          <p14:tracePt t="13738" x="3527425" y="3041650"/>
          <p14:tracePt t="13745" x="3533775" y="3055938"/>
          <p14:tracePt t="13753" x="3554413" y="3062288"/>
          <p14:tracePt t="13761" x="3562350" y="3062288"/>
          <p14:tracePt t="13769" x="3568700" y="3068638"/>
          <p14:tracePt t="13775" x="3575050" y="3076575"/>
          <p14:tracePt t="13784" x="3582988" y="3076575"/>
          <p14:tracePt t="13791" x="3582988" y="3082925"/>
          <p14:tracePt t="13799" x="3602038" y="3082925"/>
          <p14:tracePt t="13807" x="3609975" y="3089275"/>
          <p14:tracePt t="13815" x="3616325" y="3089275"/>
          <p14:tracePt t="13823" x="3630613" y="3089275"/>
          <p14:tracePt t="13829" x="3643313" y="3103563"/>
          <p14:tracePt t="13837" x="3657600" y="3103563"/>
          <p14:tracePt t="13845" x="3678238" y="3109913"/>
          <p14:tracePt t="13853" x="3692525" y="3109913"/>
          <p14:tracePt t="13861" x="3713163" y="3117850"/>
          <p14:tracePt t="13870" x="3719513" y="3117850"/>
          <p14:tracePt t="13875" x="3740150" y="3130550"/>
          <p14:tracePt t="13883" x="3740150" y="3138488"/>
          <p14:tracePt t="13895" x="3746500" y="3138488"/>
          <p14:tracePt t="13907" x="3752850" y="3144838"/>
          <p14:tracePt t="13915" x="3760788" y="3144838"/>
          <p14:tracePt t="13924" x="3767138" y="3151188"/>
          <p14:tracePt t="13929" x="3773488" y="3151188"/>
          <p14:tracePt t="13939" x="3781425" y="3159125"/>
          <p14:tracePt t="13946" x="3794125" y="3159125"/>
          <p14:tracePt t="13953" x="3802063" y="3165475"/>
          <p14:tracePt t="13961" x="3814763" y="3165475"/>
          <p14:tracePt t="13969" x="3835400" y="3178175"/>
          <p14:tracePt t="13975" x="3841750" y="3178175"/>
          <p14:tracePt t="13984" x="3856038" y="3186113"/>
          <p14:tracePt t="13991" x="3876675" y="3192463"/>
          <p14:tracePt t="13999" x="3897313" y="3192463"/>
          <p14:tracePt t="14007" x="3903663" y="3198813"/>
          <p14:tracePt t="14015" x="3917950" y="3198813"/>
          <p14:tracePt t="14023" x="3938588" y="3198813"/>
          <p14:tracePt t="14029" x="3959225" y="3213100"/>
          <p14:tracePt t="14038" x="3971925" y="3219450"/>
          <p14:tracePt t="14045" x="3992563" y="3227388"/>
          <p14:tracePt t="14053" x="4013200" y="3240088"/>
          <p14:tracePt t="14061" x="4041775" y="3248025"/>
          <p14:tracePt t="14069" x="4062413" y="3248025"/>
          <p14:tracePt t="14077" x="4083050" y="3260725"/>
          <p14:tracePt t="14084" x="4095750" y="3268663"/>
          <p14:tracePt t="14091" x="4116388" y="3268663"/>
          <p14:tracePt t="14099" x="4137025" y="3275013"/>
          <p14:tracePt t="14107" x="4143375" y="3275013"/>
          <p14:tracePt t="14115" x="4157663" y="3275013"/>
          <p14:tracePt t="14123" x="4164013" y="3275013"/>
          <p14:tracePt t="14136" x="4171950" y="3275013"/>
          <p14:tracePt t="14141" x="4171950" y="3281363"/>
          <p14:tracePt t="14154" x="4184650" y="3281363"/>
          <p14:tracePt t="14161" x="4198938" y="3281363"/>
          <p14:tracePt t="14170" x="4219575" y="3295650"/>
          <p14:tracePt t="14177" x="4232275" y="3295650"/>
          <p14:tracePt t="14186" x="4252913" y="3295650"/>
          <p14:tracePt t="14191" x="4281488" y="3302000"/>
          <p14:tracePt t="14199" x="4302125" y="3316288"/>
          <p14:tracePt t="14207" x="4322763" y="3322638"/>
          <p14:tracePt t="14215" x="4335463" y="3328988"/>
          <p14:tracePt t="14223" x="4356100" y="3343275"/>
          <p14:tracePt t="14231" x="4376738" y="3349625"/>
          <p14:tracePt t="14241" x="4397375" y="3363913"/>
          <p14:tracePt t="14245" x="4411663" y="3370263"/>
          <p14:tracePt t="14253" x="4432300" y="3370263"/>
          <p14:tracePt t="14261" x="4445000" y="3370263"/>
          <p14:tracePt t="14270" x="4465638" y="3378200"/>
          <p14:tracePt t="14277" x="4486275" y="3378200"/>
          <p14:tracePt t="14286" x="4500563" y="3378200"/>
          <p14:tracePt t="14291" x="4533900" y="3378200"/>
          <p14:tracePt t="14300" x="4548188" y="3378200"/>
          <p14:tracePt t="14307" x="4568825" y="3378200"/>
          <p14:tracePt t="14316" x="4581525" y="3378200"/>
          <p14:tracePt t="14323" x="4602163" y="3370263"/>
          <p14:tracePt t="14332" x="4622800" y="3370263"/>
          <p14:tracePt t="14339" x="4637088" y="3370263"/>
          <p14:tracePt t="14345" x="4643438" y="3370263"/>
          <p14:tracePt t="14357" x="4657725" y="3370263"/>
          <p14:tracePt t="14370" x="4664075" y="3370263"/>
          <p14:tracePt t="14377" x="4672013" y="3370263"/>
          <p14:tracePt t="14387" x="4678363" y="3370263"/>
          <p14:tracePt t="14393" x="4684713" y="3378200"/>
          <p14:tracePt t="14399" x="4699000" y="3378200"/>
          <p14:tracePt t="14407" x="4719638" y="3378200"/>
          <p14:tracePt t="14416" x="4746625" y="3384550"/>
          <p14:tracePt t="14423" x="4781550" y="3384550"/>
          <p14:tracePt t="14431" x="4821238" y="3384550"/>
          <p14:tracePt t="14440" x="4849813" y="3384550"/>
          <p14:tracePt t="14447" x="4891088" y="3384550"/>
          <p14:tracePt t="14453" x="4918075" y="3384550"/>
          <p14:tracePt t="14461" x="4938713" y="3384550"/>
          <p14:tracePt t="14469" x="4951413" y="3384550"/>
          <p14:tracePt t="14477" x="4972050" y="3384550"/>
          <p14:tracePt t="14487" x="4986338" y="3384550"/>
          <p14:tracePt t="14493" x="5006975" y="3384550"/>
          <p14:tracePt t="14502" x="5013325" y="3384550"/>
          <p14:tracePt t="14507" x="5033963" y="3384550"/>
          <p14:tracePt t="14515" x="5048250" y="3398838"/>
          <p14:tracePt t="14524" x="5068888" y="3398838"/>
          <p14:tracePt t="14531" x="5081588" y="3398838"/>
          <p14:tracePt t="14539" x="5102225" y="3398838"/>
          <p14:tracePt t="14547" x="5122863" y="3398838"/>
          <p14:tracePt t="14555" x="5137150" y="3398838"/>
          <p14:tracePt t="14561" x="5143500" y="3398838"/>
          <p14:tracePt t="14570" x="5151438" y="3398838"/>
          <p14:tracePt t="14577" x="5164138" y="3398838"/>
          <p14:tracePt t="14587" x="5172075" y="3405188"/>
          <p14:tracePt t="14597" x="5178425" y="3405188"/>
          <p14:tracePt t="14605" x="5184775" y="3411538"/>
          <p14:tracePt t="14613" x="5199063" y="3425825"/>
          <p14:tracePt t="14619" x="5219700" y="3425825"/>
          <p14:tracePt t="14627" x="5240338" y="3438525"/>
          <p14:tracePt t="14636" x="5260975" y="3446463"/>
          <p14:tracePt t="14643" x="5273675" y="3446463"/>
          <p14:tracePt t="14652" x="5294313" y="3459163"/>
          <p14:tracePt t="14659" x="5302250" y="3467100"/>
          <p14:tracePt t="14670" x="5314950" y="3467100"/>
          <p14:tracePt t="14673" x="5329238" y="3473450"/>
          <p14:tracePt t="14681" x="5329238" y="3479800"/>
          <p14:tracePt t="14689" x="5341938" y="3479800"/>
          <p14:tracePt t="14702" x="5349875" y="3487738"/>
          <p14:tracePt t="14709" x="5362575" y="3487738"/>
          <p14:tracePt t="14715" x="5383213" y="3494088"/>
          <p14:tracePt t="14723" x="5403850" y="3494088"/>
          <p14:tracePt t="14731" x="5418138" y="3508375"/>
          <p14:tracePt t="14739" x="5438775" y="3508375"/>
          <p14:tracePt t="14747" x="5459413" y="3508375"/>
          <p14:tracePt t="14755" x="5472113" y="3508375"/>
          <p14:tracePt t="14763" x="5492750" y="3508375"/>
          <p14:tracePt t="14772" x="5507038" y="3508375"/>
          <p14:tracePt t="14777" x="5513388" y="3508375"/>
          <p14:tracePt t="14786" x="5527675" y="3514725"/>
          <p14:tracePt t="14793" x="5534025" y="3514725"/>
          <p14:tracePt t="14804" x="5541963" y="3514725"/>
          <p14:tracePt t="14813" x="5548313" y="3521075"/>
          <p14:tracePt t="14822" x="5554663" y="3521075"/>
          <p14:tracePt t="14839" x="5561013" y="3521075"/>
          <p14:tracePt t="14847" x="5568950" y="3529013"/>
          <p14:tracePt t="14855" x="5581650" y="3535363"/>
          <p14:tracePt t="14863" x="5589588" y="3549650"/>
          <p14:tracePt t="14873" x="5595938" y="3556000"/>
          <p14:tracePt t="14879" x="5602288" y="3562350"/>
          <p14:tracePt t="14886" x="5610225" y="3568700"/>
          <p14:tracePt t="14893" x="5616575" y="3582988"/>
          <p14:tracePt t="14903" x="5622925" y="3597275"/>
          <p14:tracePt t="14909" x="5643563" y="3609975"/>
          <p14:tracePt t="14919" x="5651500" y="3617913"/>
          <p14:tracePt t="14925" x="5657850" y="3624263"/>
          <p14:tracePt t="14939" x="5678488" y="3644900"/>
          <p14:tracePt t="14947" x="5684838" y="3651250"/>
          <p14:tracePt t="14959" x="5691188" y="3651250"/>
          <p14:tracePt t="14969" x="5691188" y="3659188"/>
          <p14:tracePt t="14975" x="5699125" y="3659188"/>
          <p14:tracePt t="14983" x="5719763" y="3659188"/>
          <p14:tracePt t="14989" x="5726113" y="3665538"/>
          <p14:tracePt t="14997" x="5726113" y="3671888"/>
          <p14:tracePt t="15005" x="5732463" y="3679825"/>
          <p14:tracePt t="15013" x="5746750" y="3679825"/>
          <p14:tracePt t="15022" x="5746750" y="3692525"/>
          <p14:tracePt t="15029" x="5753100" y="3698875"/>
          <p14:tracePt t="15038" x="5767388" y="3706813"/>
          <p14:tracePt t="15043" x="5773738" y="3713163"/>
          <p14:tracePt t="15052" x="5781675" y="3713163"/>
          <p14:tracePt t="15059" x="5794375" y="3719513"/>
          <p14:tracePt t="15069" x="5808663" y="3727450"/>
          <p14:tracePt t="15076" x="5815013" y="3740150"/>
          <p14:tracePt t="15085" x="5821363" y="3740150"/>
          <p14:tracePt t="15091" x="5829300" y="3748088"/>
          <p14:tracePt t="15097" x="5829300" y="3754438"/>
          <p14:tracePt t="15106" x="5842000" y="3760788"/>
          <p14:tracePt t="15119" x="5856288" y="3768725"/>
          <p14:tracePt t="15125" x="5862638" y="3768725"/>
          <p14:tracePt t="15134" x="5870575" y="3775075"/>
          <p14:tracePt t="15141" x="5876925" y="3775075"/>
          <p14:tracePt t="15147" x="5883275" y="3789363"/>
          <p14:tracePt t="15159" x="5891213" y="3789363"/>
          <p14:tracePt t="15169" x="5897563" y="3795713"/>
          <p14:tracePt t="15175" x="5911850" y="3795713"/>
          <p14:tracePt t="15184" x="5918200" y="3802063"/>
          <p14:tracePt t="15196" x="5924550" y="3802063"/>
          <p14:tracePt t="15202" x="5924550" y="3810000"/>
          <p14:tracePt t="15209" x="5930900" y="3810000"/>
          <p14:tracePt t="15220" x="5938838" y="3810000"/>
          <p14:tracePt t="15229" x="5945188" y="3816350"/>
          <p14:tracePt t="15238" x="5951538" y="3816350"/>
          <p14:tracePt t="15245" x="5965825" y="3816350"/>
          <p14:tracePt t="15254" x="5972175" y="3822700"/>
          <p14:tracePt t="15260" x="5980113" y="3822700"/>
          <p14:tracePt t="15269" x="5980113" y="3829050"/>
          <p14:tracePt t="15441" x="5972175" y="3829050"/>
          <p14:tracePt t="15566" x="5972175" y="3822700"/>
          <p14:tracePt t="16476" x="5959475" y="3822700"/>
          <p14:tracePt t="16489" x="5951538" y="3822700"/>
          <p14:tracePt t="17133" x="5945188" y="3822700"/>
          <p14:tracePt t="17581" x="5951538" y="3822700"/>
          <p14:tracePt t="17589" x="5972175" y="3822700"/>
          <p14:tracePt t="17597" x="5980113" y="3822700"/>
          <p14:tracePt t="17603" x="5986463" y="3829050"/>
          <p14:tracePt t="17611" x="6000750" y="3829050"/>
          <p14:tracePt t="17620" x="6013450" y="3829050"/>
          <p14:tracePt t="17627" x="6027738" y="3843338"/>
          <p14:tracePt t="17635" x="6034088" y="3843338"/>
          <p14:tracePt t="17643" x="6054725" y="3849688"/>
          <p14:tracePt t="17652" x="6061075" y="3857625"/>
          <p14:tracePt t="17657" x="6075363" y="3863975"/>
          <p14:tracePt t="17665" x="6096000" y="3878263"/>
          <p14:tracePt t="17673" x="6116638" y="3878263"/>
          <p14:tracePt t="17681" x="6130925" y="3884613"/>
          <p14:tracePt t="17689" x="6151563" y="3884613"/>
          <p14:tracePt t="17697" x="6157913" y="3884613"/>
          <p14:tracePt t="17705" x="6164263" y="3890963"/>
          <p14:tracePt t="17713" x="6184900" y="3890963"/>
          <p14:tracePt t="17720" x="6191250" y="3890963"/>
          <p14:tracePt t="17727" x="6199188" y="3890963"/>
          <p14:tracePt t="17735" x="6205538" y="3890963"/>
          <p14:tracePt t="17743" x="6211888" y="3890963"/>
          <p14:tracePt t="17752" x="6219825" y="3884613"/>
          <p14:tracePt t="17759" x="6232525" y="3878263"/>
          <p14:tracePt t="17766" x="6246813" y="3878263"/>
          <p14:tracePt t="17773" x="6253163" y="3870325"/>
          <p14:tracePt t="17781" x="6273800" y="3857625"/>
          <p14:tracePt t="17789" x="6280150" y="3849688"/>
          <p14:tracePt t="17797" x="6288088" y="3849688"/>
          <p14:tracePt t="17805" x="6288088" y="3843338"/>
          <p14:tracePt t="17851" x="6288088" y="3836988"/>
          <p14:tracePt t="17863" x="6288088" y="3829050"/>
          <p14:tracePt t="17871" x="6288088" y="3822700"/>
          <p14:tracePt t="17877" x="6288088" y="3802063"/>
          <p14:tracePt t="17886" x="6273800" y="3781425"/>
          <p14:tracePt t="17893" x="6267450" y="3775075"/>
          <p14:tracePt t="17902" x="6253163" y="3760788"/>
          <p14:tracePt t="17909" x="6240463" y="3740150"/>
          <p14:tracePt t="17918" x="6219825" y="3719513"/>
          <p14:tracePt t="17923" x="6211888" y="3698875"/>
          <p14:tracePt t="17932" x="6191250" y="3686175"/>
          <p14:tracePt t="17939" x="6170613" y="3665538"/>
          <p14:tracePt t="17947" x="6151563" y="3644900"/>
          <p14:tracePt t="17971" x="6048375" y="3576638"/>
          <p14:tracePt t="17977" x="5986463" y="3556000"/>
          <p14:tracePt t="17985" x="5911850" y="3556000"/>
          <p14:tracePt t="17993" x="5829300" y="3541713"/>
          <p14:tracePt t="18002" x="5773738" y="3541713"/>
          <p14:tracePt t="18009" x="5719763" y="3541713"/>
          <p14:tracePt t="18018" x="5643563" y="3549650"/>
          <p14:tracePt t="18023" x="5602288" y="3556000"/>
          <p14:tracePt t="18031" x="5581650" y="3568700"/>
          <p14:tracePt t="18039" x="5561013" y="3568700"/>
          <p14:tracePt t="18047" x="5554663" y="3576638"/>
          <p14:tracePt t="18055" x="5541963" y="3582988"/>
          <p14:tracePt t="18063" x="5527675" y="3603625"/>
          <p14:tracePt t="18071" x="5527675" y="3609975"/>
          <p14:tracePt t="18079" x="5527675" y="3617913"/>
          <p14:tracePt t="18085" x="5527675" y="3638550"/>
          <p14:tracePt t="18093" x="5527675" y="3651250"/>
          <p14:tracePt t="18101" x="5527675" y="3671888"/>
          <p14:tracePt t="18109" x="5534025" y="3686175"/>
          <p14:tracePt t="18118" x="5554663" y="3706813"/>
          <p14:tracePt t="18125" x="5561013" y="3713163"/>
          <p14:tracePt t="18135" x="5575300" y="3727450"/>
          <p14:tracePt t="18139" x="5595938" y="3727450"/>
          <p14:tracePt t="18147" x="5602288" y="3733800"/>
          <p14:tracePt t="18155" x="5610225" y="3733800"/>
          <p14:tracePt t="18163" x="5616575" y="3733800"/>
          <p14:tracePt t="18202" x="5616575" y="3727450"/>
          <p14:tracePt t="18210" x="5610225" y="3713163"/>
          <p14:tracePt t="18217" x="5589588" y="3706813"/>
          <p14:tracePt t="18225" x="5568950" y="3686175"/>
          <p14:tracePt t="18236" x="5548313" y="3679825"/>
          <p14:tracePt t="18239" x="5534025" y="3665538"/>
          <p14:tracePt t="18247" x="5513388" y="3665538"/>
          <p14:tracePt t="18255" x="5507038" y="3665538"/>
          <p14:tracePt t="18263" x="5500688" y="3665538"/>
          <p14:tracePt t="18271" x="5492750" y="3665538"/>
          <p14:tracePt t="18463" x="5492750" y="3659188"/>
          <p14:tracePt t="18479" x="5500688" y="3651250"/>
          <p14:tracePt t="18491" x="5507038" y="3651250"/>
          <p14:tracePt t="18513" x="5513388" y="3651250"/>
          <p14:tracePt t="18521" x="5521325" y="3651250"/>
          <p14:tracePt t="18529" x="5527675" y="3651250"/>
          <p14:tracePt t="18541" x="5541963" y="3651250"/>
          <p14:tracePt t="18861" x="5548313" y="3651250"/>
          <p14:tracePt t="18873" x="5554663" y="3651250"/>
          <p14:tracePt t="18882" x="5561013" y="3651250"/>
          <p14:tracePt t="18888" x="5575300" y="3651250"/>
          <p14:tracePt t="18895" x="5589588" y="3651250"/>
          <p14:tracePt t="18904" x="5595938" y="3651250"/>
          <p14:tracePt t="18911" x="5602288" y="3651250"/>
          <p14:tracePt t="18919" x="5616575" y="3651250"/>
          <p14:tracePt t="18927" x="5622925" y="3651250"/>
          <p14:tracePt t="18937" x="5637213" y="3651250"/>
          <p14:tracePt t="19000" x="5643563" y="3659188"/>
          <p14:tracePt t="19019" x="5651500" y="3659188"/>
          <p14:tracePt t="20137" x="5657850" y="3659188"/>
          <p14:tracePt t="20145" x="5664200" y="3659188"/>
          <p14:tracePt t="21825" x="5657850" y="3651250"/>
          <p14:tracePt t="21841" x="5657850" y="3644900"/>
          <p14:tracePt t="21849" x="5651500" y="3644900"/>
          <p14:tracePt t="21861" x="5643563" y="3644900"/>
          <p14:tracePt t="21869" x="5643563" y="3638550"/>
          <p14:tracePt t="21879" x="5630863" y="3638550"/>
          <p14:tracePt t="21887" x="5630863" y="3630613"/>
          <p14:tracePt t="21895" x="5622925" y="3630613"/>
          <p14:tracePt t="21904" x="5622925" y="3624263"/>
          <p14:tracePt t="21911" x="5616575" y="3609975"/>
          <p14:tracePt t="21919" x="5610225" y="3609975"/>
          <p14:tracePt t="21925" x="5602288" y="3603625"/>
          <p14:tracePt t="21951" x="5589588" y="3597275"/>
          <p14:tracePt t="21961" x="5575300" y="3597275"/>
          <p14:tracePt t="21969" x="5568950" y="3589338"/>
          <p14:tracePt t="21977" x="5554663" y="3589338"/>
          <p14:tracePt t="21984" x="5534025" y="3589338"/>
          <p14:tracePt t="21991" x="5521325" y="3589338"/>
          <p14:tracePt t="21999" x="5500688" y="3589338"/>
          <p14:tracePt t="22007" x="5486400" y="3589338"/>
          <p14:tracePt t="22017" x="5465763" y="3589338"/>
          <p14:tracePt t="22023" x="5451475" y="3589338"/>
          <p14:tracePt t="22029" x="5438775" y="3589338"/>
          <p14:tracePt t="22037" x="5430838" y="3589338"/>
          <p14:tracePt t="22045" x="5424488" y="3589338"/>
          <p14:tracePt t="22053" x="5418138" y="3589338"/>
          <p14:tracePt t="22061" x="5418138" y="3582988"/>
          <p14:tracePt t="22070" x="5411788" y="3582988"/>
          <p14:tracePt t="22095" x="5403850" y="3582988"/>
          <p14:tracePt t="22123" x="5397500" y="3582988"/>
          <p14:tracePt t="22132" x="5383213" y="3582988"/>
          <p14:tracePt t="22137" x="5376863" y="3582988"/>
          <p14:tracePt t="22145" x="5362575" y="3582988"/>
          <p14:tracePt t="22157" x="5356225" y="3582988"/>
          <p14:tracePt t="22169" x="5349875" y="3582988"/>
          <p14:tracePt t="22187" x="5341938" y="3582988"/>
          <p14:tracePt t="22349" x="5341938" y="3576638"/>
          <p14:tracePt t="22411" x="5329238" y="3568700"/>
          <p14:tracePt t="22563" x="5321300" y="3568700"/>
          <p14:tracePt t="22763" x="5321300" y="3562350"/>
          <p14:tracePt t="23099" x="5335588" y="3549650"/>
          <p14:tracePt t="25289" x="5329238" y="3549650"/>
          <p14:tracePt t="25298" x="5308600" y="3549650"/>
          <p14:tracePt t="25303" x="5273675" y="3556000"/>
          <p14:tracePt t="25311" x="5260975" y="3556000"/>
          <p14:tracePt t="25319" x="5240338" y="3556000"/>
          <p14:tracePt t="25327" x="5219700" y="3556000"/>
          <p14:tracePt t="25335" x="5205413" y="3556000"/>
          <p14:tracePt t="25343" x="5184775" y="3549650"/>
          <p14:tracePt t="25351" x="5172075" y="3549650"/>
          <p14:tracePt t="25357" x="5151438" y="3549650"/>
          <p14:tracePt t="25366" x="5130800" y="3541713"/>
          <p14:tracePt t="25373" x="5116513" y="3541713"/>
          <p14:tracePt t="25383" x="5110163" y="3541713"/>
          <p14:tracePt t="25389" x="5089525" y="3541713"/>
          <p14:tracePt t="25399" x="5081588" y="3535363"/>
          <p14:tracePt t="25403" x="5068888" y="3535363"/>
          <p14:tracePt t="25411" x="5054600" y="3535363"/>
          <p14:tracePt t="25419" x="5041900" y="3535363"/>
          <p14:tracePt t="25427" x="5027613" y="3535363"/>
          <p14:tracePt t="25435" x="4992688" y="3535363"/>
          <p14:tracePt t="25443" x="4951413" y="3521075"/>
          <p14:tracePt t="25451" x="4856163" y="3494088"/>
          <p14:tracePt t="25457" x="4760913" y="3479800"/>
          <p14:tracePt t="25466" x="4672013" y="3473450"/>
          <p14:tracePt t="25473" x="4610100" y="3459163"/>
          <p14:tracePt t="25483" x="4533900" y="3459163"/>
          <p14:tracePt t="25490" x="4471988" y="3446463"/>
          <p14:tracePt t="25498" x="4432300" y="3432175"/>
          <p14:tracePt t="25505" x="4418013" y="3432175"/>
          <p14:tracePt t="25511" x="4397375" y="3425825"/>
          <p14:tracePt t="25519" x="4376738" y="3425825"/>
          <p14:tracePt t="25527" x="4370388" y="3425825"/>
          <p14:tracePt t="25535" x="4362450" y="3425825"/>
          <p14:tracePt t="25543" x="4356100" y="3425825"/>
          <p14:tracePt t="25551" x="4335463" y="3425825"/>
          <p14:tracePt t="25559" x="4329113" y="3425825"/>
          <p14:tracePt t="25566" x="4314825" y="3425825"/>
          <p14:tracePt t="25573" x="4294188" y="3425825"/>
          <p14:tracePt t="25583" x="4281488" y="3425825"/>
          <p14:tracePt t="25589" x="4246563" y="3425825"/>
          <p14:tracePt t="25599" x="4232275" y="3425825"/>
          <p14:tracePt t="25605" x="4205288" y="3425825"/>
          <p14:tracePt t="25613" x="4157663" y="3411538"/>
          <p14:tracePt t="25619" x="4130675" y="3405188"/>
          <p14:tracePt t="25627" x="4083050" y="3384550"/>
          <p14:tracePt t="25635" x="4054475" y="3363913"/>
          <p14:tracePt t="25643" x="4021138" y="3343275"/>
          <p14:tracePt t="25653" x="3992563" y="3328988"/>
          <p14:tracePt t="25659" x="3971925" y="3308350"/>
          <p14:tracePt t="25666" x="3952875" y="3302000"/>
          <p14:tracePt t="25673" x="3938588" y="3295650"/>
          <p14:tracePt t="25682" x="3932238" y="3281363"/>
          <p14:tracePt t="25689" x="3917950" y="3275013"/>
          <p14:tracePt t="25699" x="3911600" y="3275013"/>
          <p14:tracePt t="25705" x="3903663" y="3268663"/>
          <p14:tracePt t="25718" x="3897313" y="3260725"/>
          <p14:tracePt t="25723" x="3890963" y="3260725"/>
          <p14:tracePt t="25732" x="3870325" y="3248025"/>
          <p14:tracePt t="25739" x="3856038" y="3233738"/>
          <p14:tracePt t="25748" x="3835400" y="3227388"/>
          <p14:tracePt t="25755" x="3829050" y="3219450"/>
          <p14:tracePt t="25763" x="3808413" y="3198813"/>
          <p14:tracePt t="25771" x="3787775" y="3192463"/>
          <p14:tracePt t="25777" x="3773488" y="3171825"/>
          <p14:tracePt t="25786" x="3752850" y="3151188"/>
          <p14:tracePt t="25793" x="3732213" y="3130550"/>
          <p14:tracePt t="25802" x="3719513" y="3109913"/>
          <p14:tracePt t="25809" x="3713163" y="3103563"/>
          <p14:tracePt t="25817" x="3705225" y="3097213"/>
          <p14:tracePt t="25825" x="3698875" y="3089275"/>
          <p14:tracePt t="25832" x="3684588" y="3082925"/>
          <p14:tracePt t="25844" x="3671888" y="3076575"/>
          <p14:tracePt t="25852" x="3663950" y="3076575"/>
          <p14:tracePt t="25859" x="3657600" y="3062288"/>
          <p14:tracePt t="25868" x="3651250" y="3055938"/>
          <p14:tracePt t="25875" x="3636963" y="3048000"/>
          <p14:tracePt t="25882" x="3616325" y="3048000"/>
          <p14:tracePt t="25889" x="3595688" y="3041650"/>
          <p14:tracePt t="25899" x="3575050" y="3028950"/>
          <p14:tracePt t="25905" x="3562350" y="3028950"/>
          <p14:tracePt t="25913" x="3533775" y="3021013"/>
          <p14:tracePt t="25921" x="3500438" y="3000375"/>
          <p14:tracePt t="25929" x="3473450" y="3000375"/>
          <p14:tracePt t="25936" x="3452813" y="2994025"/>
          <p14:tracePt t="25943" x="3432175" y="2979738"/>
          <p14:tracePt t="25952" x="3417888" y="2973388"/>
          <p14:tracePt t="25969" x="3376613" y="2959100"/>
          <p14:tracePt t="25975" x="3370263" y="2959100"/>
          <p14:tracePt t="25985" x="3370263" y="2952750"/>
          <p14:tracePt t="25989" x="3362325" y="2952750"/>
          <p14:tracePt t="26001" x="3362325" y="2946400"/>
          <p14:tracePt t="26009" x="3355975" y="2946400"/>
          <p14:tracePt t="26137" x="3349625" y="2946400"/>
          <p14:tracePt t="26209" x="3349625" y="2938463"/>
          <p14:tracePt t="26225" x="3355975" y="2938463"/>
          <p14:tracePt t="26233" x="3362325" y="2932113"/>
          <p14:tracePt t="26241" x="3370263" y="2932113"/>
          <p14:tracePt t="26249" x="3376613" y="2932113"/>
          <p14:tracePt t="26255" x="3397250" y="2925763"/>
          <p14:tracePt t="26265" x="3403600" y="2917825"/>
          <p14:tracePt t="26271" x="3424238" y="2905125"/>
          <p14:tracePt t="26279" x="3432175" y="2905125"/>
          <p14:tracePt t="26287" x="3438525" y="2898775"/>
          <p14:tracePt t="26296" x="3452813" y="2890838"/>
          <p14:tracePt t="26303" x="3459163" y="2890838"/>
          <p14:tracePt t="26309" x="3479800" y="2884488"/>
          <p14:tracePt t="26318" x="3486150" y="2884488"/>
          <p14:tracePt t="26333" x="3492500" y="2884488"/>
          <p14:tracePt t="26407" x="3500438" y="2870200"/>
          <p14:tracePt t="26413" x="3513138" y="2870200"/>
          <p14:tracePt t="26421" x="3521075" y="2870200"/>
          <p14:tracePt t="26521" x="3527425" y="2870200"/>
          <p14:tracePt t="26537" x="3533775" y="2870200"/>
          <p14:tracePt t="26545" x="3541713" y="2878138"/>
          <p14:tracePt t="26553" x="3548063" y="2884488"/>
          <p14:tracePt t="26561" x="3554413" y="2890838"/>
          <p14:tracePt t="26575" x="3554413" y="2898775"/>
          <p14:tracePt t="33447" x="3554413" y="2905125"/>
          <p14:tracePt t="33459" x="3554413" y="2911475"/>
          <p14:tracePt t="33465" x="3548063" y="2911475"/>
          <p14:tracePt t="33473" x="3548063" y="2917825"/>
          <p14:tracePt t="33501" x="3541713" y="2917825"/>
          <p14:tracePt t="33509" x="3533775" y="2932113"/>
          <p14:tracePt t="33519" x="3527425" y="2932113"/>
          <p14:tracePt t="33532" x="3521075" y="2938463"/>
          <p14:tracePt t="33551" x="3506788" y="2946400"/>
          <p14:tracePt t="33559" x="3500438" y="2946400"/>
          <p14:tracePt t="33567" x="3500438" y="2952750"/>
          <p14:tracePt t="33631" x="3492500" y="2952750"/>
          <p14:tracePt t="33647" x="3486150" y="2952750"/>
          <p14:tracePt t="33655" x="3479800" y="2959100"/>
          <p14:tracePt t="33662" x="3473450" y="2959100"/>
          <p14:tracePt t="33671" x="3465513" y="2959100"/>
          <p14:tracePt t="33681" x="3452813" y="2959100"/>
          <p14:tracePt t="33693" x="3444875" y="2959100"/>
          <p14:tracePt t="33701" x="3438525" y="2959100"/>
          <p14:tracePt t="33709" x="3432175" y="2959100"/>
          <p14:tracePt t="33717" x="3424238" y="2959100"/>
          <p14:tracePt t="33730" x="3417888" y="2959100"/>
          <p14:tracePt t="33735" x="3411538" y="2959100"/>
          <p14:tracePt t="33759" x="3397250" y="2959100"/>
          <p14:tracePt t="33785" x="3390900" y="2959100"/>
          <p14:tracePt t="33909" x="3382963" y="2959100"/>
          <p14:tracePt t="34195" x="3390900" y="2959100"/>
          <p14:tracePt t="34217" x="3403600" y="2952750"/>
          <p14:tracePt t="34267" x="3411538" y="2952750"/>
          <p14:tracePt t="34641" x="3417888" y="2946400"/>
          <p14:tracePt t="34653" x="3424238" y="2938463"/>
          <p14:tracePt t="34662" x="3432175" y="2938463"/>
          <p14:tracePt t="34669" x="3432175" y="2925763"/>
          <p14:tracePt t="34678" x="3438525" y="2925763"/>
          <p14:tracePt t="34739" x="3444875" y="2917825"/>
          <p14:tracePt t="34757" x="3459163" y="2917825"/>
          <p14:tracePt t="34769" x="3459163" y="2911475"/>
          <p14:tracePt t="34831" x="3465513" y="2911475"/>
          <p14:tracePt t="34857" x="3473450" y="2911475"/>
          <p14:tracePt t="34969" x="3479800" y="2911475"/>
          <p14:tracePt t="35019" x="3486150" y="2911475"/>
          <p14:tracePt t="35467" x="3492500" y="2911475"/>
          <p14:tracePt t="35475" x="3506788" y="2932113"/>
          <p14:tracePt t="35483" x="3527425" y="2959100"/>
          <p14:tracePt t="35491" x="3541713" y="2979738"/>
          <p14:tracePt t="35498" x="3554413" y="3000375"/>
          <p14:tracePt t="35505" x="3562350" y="3021013"/>
          <p14:tracePt t="35513" x="3568700" y="3035300"/>
          <p14:tracePt t="35521" x="3582988" y="3041650"/>
          <p14:tracePt t="35529" x="3582988" y="3055938"/>
          <p14:tracePt t="35537" x="3589338" y="3068638"/>
          <p14:tracePt t="35546" x="3595688" y="3076575"/>
          <p14:tracePt t="35551" x="3602038" y="3082925"/>
          <p14:tracePt t="35559" x="3622675" y="3103563"/>
          <p14:tracePt t="35567" x="3630613" y="3109913"/>
          <p14:tracePt t="35575" x="3636963" y="3130550"/>
          <p14:tracePt t="35583" x="3643313" y="3144838"/>
          <p14:tracePt t="35591" x="3657600" y="3165475"/>
          <p14:tracePt t="35599" x="3657600" y="3171825"/>
          <p14:tracePt t="35605" x="3663950" y="3192463"/>
          <p14:tracePt t="35613" x="3663950" y="3198813"/>
          <p14:tracePt t="35621" x="3671888" y="3206750"/>
          <p14:tracePt t="35629" x="3678238" y="3213100"/>
          <p14:tracePt t="35637" x="3678238" y="3219450"/>
          <p14:tracePt t="35646" x="3684588" y="3219450"/>
          <p14:tracePt t="35741" x="3678238" y="3213100"/>
          <p14:tracePt t="35749" x="3663950" y="3206750"/>
          <p14:tracePt t="35755" x="3657600" y="3198813"/>
          <p14:tracePt t="35764" x="3636963" y="3186113"/>
          <p14:tracePt t="35771" x="3616325" y="3186113"/>
          <p14:tracePt t="35779" x="3602038" y="3178175"/>
          <p14:tracePt t="35787" x="3582988" y="3171825"/>
          <p14:tracePt t="35796" x="3562350" y="3159125"/>
          <p14:tracePt t="35803" x="3548063" y="3151188"/>
          <p14:tracePt t="35809" x="3527425" y="3144838"/>
          <p14:tracePt t="35817" x="3492500" y="3130550"/>
          <p14:tracePt t="35825" x="3479800" y="3109913"/>
          <p14:tracePt t="35833" x="3459163" y="3103563"/>
          <p14:tracePt t="35841" x="3438525" y="3089275"/>
          <p14:tracePt t="35849" x="3417888" y="3076575"/>
          <p14:tracePt t="35857" x="3397250" y="3055938"/>
          <p14:tracePt t="35863" x="3370263" y="3041650"/>
          <p14:tracePt t="35871" x="3349625" y="3035300"/>
          <p14:tracePt t="35879" x="3322638" y="3021013"/>
          <p14:tracePt t="35887" x="3294063" y="3014663"/>
          <p14:tracePt t="35896" x="3260725" y="3014663"/>
          <p14:tracePt t="35903" x="3232150" y="3014663"/>
          <p14:tracePt t="35913" x="3205163" y="3014663"/>
          <p14:tracePt t="35917" x="3171825" y="3014663"/>
          <p14:tracePt t="35925" x="3130550" y="3014663"/>
          <p14:tracePt t="35933" x="3116263" y="3014663"/>
          <p14:tracePt t="35941" x="3089275" y="3014663"/>
          <p14:tracePt t="35949" x="3068638" y="3014663"/>
          <p14:tracePt t="35957" x="3048000" y="3014663"/>
          <p14:tracePt t="35965" x="3041650" y="3014663"/>
          <p14:tracePt t="35971" x="3027363" y="3014663"/>
          <p14:tracePt t="35983" x="3027363" y="3008313"/>
          <p14:tracePt t="35996" x="3021013" y="3008313"/>
          <p14:tracePt t="36004" x="3013075" y="3000375"/>
          <p14:tracePt t="36012" x="2973388" y="2979738"/>
          <p14:tracePt t="36019" x="2897188" y="2952750"/>
          <p14:tracePt t="36025" x="2814638" y="2925763"/>
          <p14:tracePt t="36033" x="2740025" y="2898775"/>
          <p14:tracePt t="36041" x="2657475" y="2890838"/>
          <p14:tracePt t="36049" x="2562225" y="2863850"/>
          <p14:tracePt t="36057" x="2486025" y="2849563"/>
          <p14:tracePt t="36065" x="2390775" y="2836863"/>
          <p14:tracePt t="36073" x="2314575" y="2808288"/>
          <p14:tracePt t="36079" x="2239963" y="2808288"/>
          <p14:tracePt t="36087" x="2198688" y="2795588"/>
          <p14:tracePt t="36096" x="2163763" y="2795588"/>
          <p14:tracePt t="36103" x="2151063" y="2795588"/>
          <p14:tracePt t="36113" x="2130425" y="2795588"/>
          <p14:tracePt t="36119" x="2124075" y="2795588"/>
          <p14:tracePt t="36133" x="2116138" y="2808288"/>
          <p14:tracePt t="36142" x="2116138" y="2816225"/>
          <p14:tracePt t="36149" x="2109788" y="2816225"/>
          <p14:tracePt t="36157" x="2109788" y="2822575"/>
          <p14:tracePt t="36166" x="2089150" y="2828925"/>
          <p14:tracePt t="36173" x="2082800" y="2849563"/>
          <p14:tracePt t="36180" x="2074863" y="2870200"/>
          <p14:tracePt t="36187" x="2062163" y="2884488"/>
          <p14:tracePt t="36196" x="2041525" y="2917825"/>
          <p14:tracePt t="36203" x="2020888" y="2938463"/>
          <p14:tracePt t="36212" x="2000250" y="2979738"/>
          <p14:tracePt t="36219" x="1979613" y="3028950"/>
          <p14:tracePt t="36228" x="1958975" y="3068638"/>
          <p14:tracePt t="36233" x="1944688" y="3103563"/>
          <p14:tracePt t="36241" x="1938338" y="3117850"/>
          <p14:tracePt t="36249" x="1938338" y="3138488"/>
          <p14:tracePt t="36257" x="1938338" y="3151188"/>
          <p14:tracePt t="36265" x="1938338" y="3171825"/>
          <p14:tracePt t="36273" x="1958975" y="3192463"/>
          <p14:tracePt t="36281" x="1979613" y="3213100"/>
          <p14:tracePt t="36287" x="2000250" y="3233738"/>
          <p14:tracePt t="36296" x="2020888" y="3260725"/>
          <p14:tracePt t="36303" x="2041525" y="3295650"/>
          <p14:tracePt t="36312" x="2062163" y="3322638"/>
          <p14:tracePt t="36319" x="2082800" y="3343275"/>
          <p14:tracePt t="36330" x="2103438" y="3378200"/>
          <p14:tracePt t="36335" x="2124075" y="3405188"/>
          <p14:tracePt t="36341" x="2143125" y="3438525"/>
          <p14:tracePt t="36349" x="2151063" y="3467100"/>
          <p14:tracePt t="36357" x="2171700" y="3487738"/>
          <p14:tracePt t="36366" x="2192338" y="3508375"/>
          <p14:tracePt t="36373" x="2212975" y="3521075"/>
          <p14:tracePt t="36382" x="2225675" y="3541713"/>
          <p14:tracePt t="36389" x="2246313" y="3562350"/>
          <p14:tracePt t="36396" x="2266950" y="3582988"/>
          <p14:tracePt t="36403" x="2287588" y="3603625"/>
          <p14:tracePt t="36412" x="2308225" y="3624263"/>
          <p14:tracePt t="36419" x="2328863" y="3644900"/>
          <p14:tracePt t="36429" x="2355850" y="3665538"/>
          <p14:tracePt t="36435" x="2403475" y="3686175"/>
          <p14:tracePt t="36444" x="2465388" y="3706813"/>
          <p14:tracePt t="36450" x="2541588" y="3748088"/>
          <p14:tracePt t="36457" x="2636838" y="3775075"/>
          <p14:tracePt t="36466" x="2752725" y="3822700"/>
          <p14:tracePt t="36473" x="2882900" y="3849688"/>
          <p14:tracePt t="36482" x="3033713" y="3878263"/>
          <p14:tracePt t="36489" x="3184525" y="3905250"/>
          <p14:tracePt t="36498" x="3294063" y="3940175"/>
          <p14:tracePt t="36503" x="3411538" y="3979863"/>
          <p14:tracePt t="36512" x="3541713" y="4008438"/>
          <p14:tracePt t="36519" x="3671888" y="4035425"/>
          <p14:tracePt t="36529" x="3767138" y="4062413"/>
          <p14:tracePt t="36535" x="3883025" y="4076700"/>
          <p14:tracePt t="36545" x="3959225" y="4076700"/>
          <p14:tracePt t="36549" x="4027488" y="4076700"/>
          <p14:tracePt t="36557" x="4068763" y="4076700"/>
          <p14:tracePt t="36565" x="4122738" y="4076700"/>
          <p14:tracePt t="36573" x="4143375" y="4076700"/>
          <p14:tracePt t="36581" x="4164013" y="4076700"/>
          <p14:tracePt t="36589" x="4178300" y="4070350"/>
          <p14:tracePt t="36598" x="4198938" y="4056063"/>
          <p14:tracePt t="36605" x="4219575" y="4049713"/>
          <p14:tracePt t="36614" x="4240213" y="4041775"/>
          <p14:tracePt t="36619" x="4252913" y="4029075"/>
          <p14:tracePt t="36629" x="4260850" y="4021138"/>
          <p14:tracePt t="36635" x="4273550" y="4008438"/>
          <p14:tracePt t="36644" x="4294188" y="3987800"/>
          <p14:tracePt t="36652" x="4308475" y="3973513"/>
          <p14:tracePt t="36657" x="4329113" y="3959225"/>
          <p14:tracePt t="36666" x="4349750" y="3940175"/>
          <p14:tracePt t="36673" x="4376738" y="3919538"/>
          <p14:tracePt t="36683" x="4411663" y="3898900"/>
          <p14:tracePt t="36689" x="4432300" y="3878263"/>
          <p14:tracePt t="36697" x="4459288" y="3857625"/>
          <p14:tracePt t="36705" x="4492625" y="3836988"/>
          <p14:tracePt t="36712" x="4533900" y="3816350"/>
          <p14:tracePt t="36719" x="4581525" y="3789363"/>
          <p14:tracePt t="36729" x="4610100" y="3768725"/>
          <p14:tracePt t="36735" x="4651375" y="3760788"/>
          <p14:tracePt t="36743" x="4684713" y="3748088"/>
          <p14:tracePt t="36751" x="4711700" y="3748088"/>
          <p14:tracePt t="36759" x="4752975" y="3748088"/>
          <p14:tracePt t="36765" x="4781550" y="3740150"/>
          <p14:tracePt t="36773" x="4814888" y="3740150"/>
          <p14:tracePt t="36781" x="4870450" y="3740150"/>
          <p14:tracePt t="36789" x="4938713" y="3740150"/>
          <p14:tracePt t="36797" x="5013325" y="3740150"/>
          <p14:tracePt t="36805" x="5110163" y="3727450"/>
          <p14:tracePt t="36814" x="5219700" y="3727450"/>
          <p14:tracePt t="36819" x="5294313" y="3727450"/>
          <p14:tracePt t="36829" x="5370513" y="3727450"/>
          <p14:tracePt t="36835" x="5445125" y="3748088"/>
          <p14:tracePt t="36845" x="5507038" y="3768725"/>
          <p14:tracePt t="36851" x="5554663" y="3810000"/>
          <p14:tracePt t="36859" x="5589588" y="3829050"/>
          <p14:tracePt t="36867" x="5610225" y="3849688"/>
          <p14:tracePt t="36873" x="5630863" y="3863975"/>
          <p14:tracePt t="36882" x="5643563" y="3884613"/>
          <p14:tracePt t="36889" x="5664200" y="3905250"/>
          <p14:tracePt t="36897" x="5684838" y="3925888"/>
          <p14:tracePt t="36905" x="5705475" y="3946525"/>
          <p14:tracePt t="36913" x="5726113" y="3967163"/>
          <p14:tracePt t="36919" x="5767388" y="3987800"/>
          <p14:tracePt t="36930" x="5815013" y="4008438"/>
          <p14:tracePt t="36935" x="5876925" y="4035425"/>
          <p14:tracePt t="36945" x="5918200" y="4056063"/>
          <p14:tracePt t="36965" x="6013450" y="4117975"/>
          <p14:tracePt t="36968" x="6034088" y="4130675"/>
          <p14:tracePt t="36973" x="6054725" y="4151313"/>
          <p14:tracePt t="36982" x="6069013" y="4171950"/>
          <p14:tracePt t="36989" x="6089650" y="4206875"/>
          <p14:tracePt t="36998" x="6116638" y="4248150"/>
          <p14:tracePt t="37006" x="6137275" y="4268788"/>
          <p14:tracePt t="37013" x="6157913" y="4310063"/>
          <p14:tracePt t="37021" x="6178550" y="4330700"/>
          <p14:tracePt t="37029" x="6184900" y="4337050"/>
          <p14:tracePt t="37035" x="6191250" y="4343400"/>
          <p14:tracePt t="37045" x="6199188" y="4364038"/>
          <p14:tracePt t="37059" x="6199188" y="4370388"/>
          <p14:tracePt t="37071" x="6199188" y="4378325"/>
          <p14:tracePt t="37079" x="6199188" y="4384675"/>
          <p14:tracePt t="37085" x="6199188" y="4405313"/>
          <p14:tracePt t="37095" x="6178550" y="4425950"/>
          <p14:tracePt t="37101" x="6178550" y="4440238"/>
          <p14:tracePt t="37109" x="6170613" y="4460875"/>
          <p14:tracePt t="37117" x="6151563" y="4487863"/>
          <p14:tracePt t="37125" x="6151563" y="4508500"/>
          <p14:tracePt t="37132" x="6151563" y="4535488"/>
          <p14:tracePt t="37139" x="6151563" y="4556125"/>
          <p14:tracePt t="37147" x="6151563" y="4570413"/>
          <p14:tracePt t="37155" x="6151563" y="4591050"/>
          <p14:tracePt t="37164" x="6151563" y="4610100"/>
          <p14:tracePt t="37171" x="6157913" y="4624388"/>
          <p14:tracePt t="37179" x="6170613" y="4645025"/>
          <p14:tracePt t="37185" x="6178550" y="4665663"/>
          <p14:tracePt t="37195" x="6184900" y="4679950"/>
          <p14:tracePt t="37201" x="6199188" y="4700588"/>
          <p14:tracePt t="37210" x="6205538" y="4721225"/>
          <p14:tracePt t="37219" x="6219825" y="4740275"/>
          <p14:tracePt t="37226" x="6226175" y="4754563"/>
          <p14:tracePt t="37234" x="6226175" y="4775200"/>
          <p14:tracePt t="37239" x="6232525" y="4802188"/>
          <p14:tracePt t="37248" x="6232525" y="4837113"/>
          <p14:tracePt t="37256" x="6253163" y="4864100"/>
          <p14:tracePt t="37264" x="6267450" y="4884738"/>
          <p14:tracePt t="37271" x="6288088" y="4911725"/>
          <p14:tracePt t="37279" x="6308725" y="4932363"/>
          <p14:tracePt t="37287" x="6329363" y="4967288"/>
          <p14:tracePt t="37294" x="6342063" y="4987925"/>
          <p14:tracePt t="37301" x="6362700" y="5000625"/>
          <p14:tracePt t="37309" x="6383338" y="5021263"/>
          <p14:tracePt t="37317" x="6403975" y="5041900"/>
          <p14:tracePt t="37325" x="6424613" y="5062538"/>
          <p14:tracePt t="37333" x="6445250" y="5083175"/>
          <p14:tracePt t="37339" x="6465888" y="5103813"/>
          <p14:tracePt t="37348" x="6480175" y="5118100"/>
          <p14:tracePt t="37355" x="6500813" y="5130800"/>
          <p14:tracePt t="37363" x="6534150" y="5151438"/>
          <p14:tracePt t="37371" x="6561138" y="5159375"/>
          <p14:tracePt t="37379" x="6602413" y="5180013"/>
          <p14:tracePt t="37387" x="6650038" y="5192713"/>
          <p14:tracePt t="37395" x="6705600" y="5192713"/>
          <p14:tracePt t="37401" x="6746875" y="5192713"/>
          <p14:tracePt t="37410" x="6788150" y="5192713"/>
          <p14:tracePt t="37417" x="6842125" y="5192713"/>
          <p14:tracePt t="37425" x="6870700" y="5192713"/>
          <p14:tracePt t="37433" x="6897688" y="5192713"/>
          <p14:tracePt t="37441" x="6918325" y="5192713"/>
          <p14:tracePt t="37447" x="6945313" y="5172075"/>
          <p14:tracePt t="37455" x="6965950" y="5159375"/>
          <p14:tracePt t="37464" x="7000875" y="5138738"/>
          <p14:tracePt t="37471" x="7027863" y="5118100"/>
          <p14:tracePt t="37479" x="7061200" y="5097463"/>
          <p14:tracePt t="37487" x="7089775" y="5076825"/>
          <p14:tracePt t="37496" x="7137400" y="5056188"/>
          <p14:tracePt t="37501" x="7164388" y="5035550"/>
          <p14:tracePt t="37509" x="7185025" y="5014913"/>
          <p14:tracePt t="37517" x="7205663" y="4994275"/>
          <p14:tracePt t="37525" x="7226300" y="4981575"/>
          <p14:tracePt t="37533" x="7240588" y="4967288"/>
          <p14:tracePt t="37541" x="7246938" y="4960938"/>
          <p14:tracePt t="37549" x="7267575" y="4960938"/>
          <p14:tracePt t="37556" x="7273925" y="4953000"/>
          <p14:tracePt t="37564" x="7280275" y="4946650"/>
          <p14:tracePt t="37572" x="7288213" y="4940300"/>
          <p14:tracePt t="37579" x="7308850" y="4926013"/>
          <p14:tracePt t="37588" x="7315200" y="4919663"/>
          <p14:tracePt t="37595" x="7329488" y="4905375"/>
          <p14:tracePt t="37603" x="7350125" y="4891088"/>
          <p14:tracePt t="37609" x="7370763" y="4878388"/>
          <p14:tracePt t="37617" x="7389813" y="4857750"/>
          <p14:tracePt t="37625" x="7410450" y="4837113"/>
          <p14:tracePt t="37633" x="7431088" y="4816475"/>
          <p14:tracePt t="37641" x="7439025" y="4795838"/>
          <p14:tracePt t="37649" x="7445375" y="4781550"/>
          <p14:tracePt t="37657" x="7445375" y="4760913"/>
          <p14:tracePt t="37664" x="7445375" y="4733925"/>
          <p14:tracePt t="37671" x="7445375" y="4713288"/>
          <p14:tracePt t="37678" x="7424738" y="4679950"/>
          <p14:tracePt t="37687" x="7404100" y="4651375"/>
          <p14:tracePt t="37696" x="7383463" y="4618038"/>
          <p14:tracePt t="37703" x="7362825" y="4591050"/>
          <p14:tracePt t="37710" x="7342188" y="4562475"/>
          <p14:tracePt t="37717" x="7308850" y="4529138"/>
          <p14:tracePt t="37726" x="7294563" y="4508500"/>
          <p14:tracePt t="37735" x="7273925" y="4487863"/>
          <p14:tracePt t="37741" x="7253288" y="4467225"/>
          <p14:tracePt t="37750" x="7232650" y="4460875"/>
          <p14:tracePt t="37757" x="7212013" y="4440238"/>
          <p14:tracePt t="37764" x="7185025" y="4419600"/>
          <p14:tracePt t="37771" x="7150100" y="4398963"/>
          <p14:tracePt t="37779" x="7131050" y="4378325"/>
          <p14:tracePt t="37787" x="7102475" y="4357688"/>
          <p14:tracePt t="37796" x="7061200" y="4337050"/>
          <p14:tracePt t="37804" x="7000875" y="4316413"/>
          <p14:tracePt t="37812" x="6931025" y="4275138"/>
          <p14:tracePt t="37817" x="6870700" y="4233863"/>
          <p14:tracePt t="37826" x="6821488" y="4200525"/>
          <p14:tracePt t="37833" x="6773863" y="4165600"/>
          <p14:tracePt t="37842" x="6740525" y="4130675"/>
          <p14:tracePt t="37849" x="6711950" y="4110038"/>
          <p14:tracePt t="37857" x="6678613" y="4083050"/>
          <p14:tracePt t="37865" x="6650038" y="4062413"/>
          <p14:tracePt t="37871" x="6616700" y="4029075"/>
          <p14:tracePt t="37880" x="6596063" y="4008438"/>
          <p14:tracePt t="37887" x="6569075" y="3987800"/>
          <p14:tracePt t="37896" x="6534150" y="3967163"/>
          <p14:tracePt t="37903" x="6507163" y="3946525"/>
          <p14:tracePt t="37912" x="6459538" y="3925888"/>
          <p14:tracePt t="37919" x="6418263" y="3905250"/>
          <p14:tracePt t="37925" x="6370638" y="3878263"/>
          <p14:tracePt t="37933" x="6342063" y="3857625"/>
          <p14:tracePt t="37941" x="6294438" y="3836988"/>
          <p14:tracePt t="37949" x="6253163" y="3816350"/>
          <p14:tracePt t="37957" x="6211888" y="3802063"/>
          <p14:tracePt t="37965" x="6164263" y="3795713"/>
          <p14:tracePt t="37973" x="6137275" y="3781425"/>
          <p14:tracePt t="37978" x="6110288" y="3760788"/>
          <p14:tracePt t="37987" x="6089650" y="3760788"/>
          <p14:tracePt t="37995" x="6069013" y="3754438"/>
          <p14:tracePt t="38003" x="6040438" y="3748088"/>
          <p14:tracePt t="38012" x="6007100" y="3733800"/>
          <p14:tracePt t="38019" x="5965825" y="3727450"/>
          <p14:tracePt t="38029" x="5924550" y="3727450"/>
          <p14:tracePt t="38033" x="5870575" y="3713163"/>
          <p14:tracePt t="38041" x="5808663" y="3698875"/>
          <p14:tracePt t="38049" x="5767388" y="3692525"/>
          <p14:tracePt t="38057" x="5726113" y="3679825"/>
          <p14:tracePt t="38066" x="5699125" y="3671888"/>
          <p14:tracePt t="38073" x="5678488" y="3671888"/>
          <p14:tracePt t="38079" x="5657850" y="3659188"/>
          <p14:tracePt t="38087" x="5643563" y="3651250"/>
          <p14:tracePt t="38095" x="5622925" y="3651250"/>
          <p14:tracePt t="38103" x="5610225" y="3651250"/>
          <p14:tracePt t="38113" x="5575300" y="3651250"/>
          <p14:tracePt t="38119" x="5548313" y="3651250"/>
          <p14:tracePt t="38128" x="5507038" y="3651250"/>
          <p14:tracePt t="38133" x="5451475" y="3651250"/>
          <p14:tracePt t="38141" x="5376863" y="3651250"/>
          <p14:tracePt t="38149" x="5321300" y="3651250"/>
          <p14:tracePt t="38157" x="5246688" y="3651250"/>
          <p14:tracePt t="38165" x="5184775" y="3659188"/>
          <p14:tracePt t="38174" x="5116513" y="3659188"/>
          <p14:tracePt t="38181" x="5041900" y="3659188"/>
          <p14:tracePt t="38187" x="4965700" y="3659188"/>
          <p14:tracePt t="38196" x="4891088" y="3659188"/>
          <p14:tracePt t="38203" x="4814888" y="3651250"/>
          <p14:tracePt t="38212" x="4760913" y="3651250"/>
          <p14:tracePt t="38219" x="4719638" y="3651250"/>
          <p14:tracePt t="38228" x="4664075" y="3651250"/>
          <p14:tracePt t="38235" x="4602163" y="3651250"/>
          <p14:tracePt t="38241" x="4562475" y="3651250"/>
          <p14:tracePt t="38249" x="4521200" y="3651250"/>
          <p14:tracePt t="38257" x="4479925" y="3651250"/>
          <p14:tracePt t="38265" x="4451350" y="3651250"/>
          <p14:tracePt t="38273" x="4411663" y="3651250"/>
          <p14:tracePt t="38281" x="4356100" y="3651250"/>
          <p14:tracePt t="38289" x="4314825" y="3651250"/>
          <p14:tracePt t="38296" x="4273550" y="3651250"/>
          <p14:tracePt t="38303" x="4232275" y="3651250"/>
          <p14:tracePt t="38312" x="4205288" y="3651250"/>
          <p14:tracePt t="38319" x="4171950" y="3665538"/>
          <p14:tracePt t="38328" x="4157663" y="3665538"/>
          <p14:tracePt t="38335" x="4137025" y="3671888"/>
          <p14:tracePt t="38345" x="4116388" y="3686175"/>
          <p14:tracePt t="38349" x="4110038" y="3692525"/>
          <p14:tracePt t="38357" x="4095750" y="3698875"/>
          <p14:tracePt t="38366" x="4089400" y="3706813"/>
          <p14:tracePt t="38373" x="4083050" y="3706813"/>
          <p14:tracePt t="38515" x="4083050" y="3713163"/>
          <p14:tracePt t="38543" x="4068763" y="3719513"/>
          <p14:tracePt t="38555" x="4062413" y="3727450"/>
          <p14:tracePt t="38563" x="4062413" y="3740150"/>
          <p14:tracePt t="38585" x="4054475" y="3740150"/>
          <p14:tracePt t="38881" x="4048125" y="3733800"/>
          <p14:tracePt t="38897" x="4041775" y="3727450"/>
          <p14:tracePt t="38905" x="4021138" y="3727450"/>
          <p14:tracePt t="38913" x="4013200" y="3719513"/>
          <p14:tracePt t="38921" x="4000500" y="3713163"/>
          <p14:tracePt t="38929" x="3979863" y="3713163"/>
          <p14:tracePt t="38935" x="3971925" y="3706813"/>
          <p14:tracePt t="38945" x="3959225" y="3698875"/>
          <p14:tracePt t="38951" x="3938588" y="3686175"/>
          <p14:tracePt t="38965" x="3917950" y="3679825"/>
          <p14:tracePt t="38967" x="3911600" y="3671888"/>
          <p14:tracePt t="38983" x="3903663" y="3665538"/>
          <p14:tracePt t="38993" x="3897313" y="3665538"/>
          <p14:tracePt t="39000" x="3897313" y="3651250"/>
          <p14:tracePt t="39008" x="3890963" y="3644900"/>
          <p14:tracePt t="39016" x="3876675" y="3644900"/>
          <p14:tracePt t="39024" x="3862388" y="3630613"/>
          <p14:tracePt t="39032" x="3856038" y="3624263"/>
          <p14:tracePt t="39038" x="3849688" y="3609975"/>
          <p14:tracePt t="39046" x="3835400" y="3597275"/>
          <p14:tracePt t="39054" x="3829050" y="3589338"/>
          <p14:tracePt t="39062" x="3822700" y="3582988"/>
          <p14:tracePt t="39070" x="3802063" y="3562350"/>
          <p14:tracePt t="39080" x="3794125" y="3556000"/>
          <p14:tracePt t="39087" x="3787775" y="3549650"/>
          <p14:tracePt t="39095" x="3781425" y="3549650"/>
          <p14:tracePt t="39101" x="3773488" y="3541713"/>
          <p14:tracePt t="39115" x="3767138" y="3541713"/>
          <p14:tracePt t="39160" x="3767138" y="3535363"/>
          <p14:tracePt t="39255" x="3760788" y="3535363"/>
          <p14:tracePt t="39271" x="3746500" y="3549650"/>
          <p14:tracePt t="39279" x="3732213" y="3562350"/>
          <p14:tracePt t="39287" x="3713163" y="3576638"/>
          <p14:tracePt t="39295" x="3692525" y="3597275"/>
          <p14:tracePt t="39303" x="3671888" y="3609975"/>
          <p14:tracePt t="39309" x="3643313" y="3630613"/>
          <p14:tracePt t="39317" x="3602038" y="3638550"/>
          <p14:tracePt t="39325" x="3568700" y="3659188"/>
          <p14:tracePt t="39333" x="3548063" y="3671888"/>
          <p14:tracePt t="39342" x="3533775" y="3679825"/>
          <p14:tracePt t="39349" x="3513138" y="3686175"/>
          <p14:tracePt t="39356" x="3492500" y="3698875"/>
          <p14:tracePt t="39364" x="3473450" y="3713163"/>
          <p14:tracePt t="39371" x="3459163" y="3733800"/>
          <p14:tracePt t="39379" x="3438525" y="3754438"/>
          <p14:tracePt t="39387" x="3417888" y="3775075"/>
          <p14:tracePt t="39395" x="3397250" y="3795713"/>
          <p14:tracePt t="39403" x="3376613" y="3816350"/>
          <p14:tracePt t="39412" x="3370263" y="3829050"/>
          <p14:tracePt t="39417" x="3349625" y="3849688"/>
          <p14:tracePt t="39426" x="3343275" y="3870325"/>
          <p14:tracePt t="39433" x="3328988" y="3890963"/>
          <p14:tracePt t="39441" x="3322638" y="3905250"/>
          <p14:tracePt t="39449" x="3308350" y="3925888"/>
          <p14:tracePt t="39457" x="3302000" y="3932238"/>
          <p14:tracePt t="39464" x="3302000" y="3952875"/>
          <p14:tracePt t="39483" x="3294063" y="3952875"/>
          <p14:tracePt t="39492" x="3294063" y="3959225"/>
          <p14:tracePt t="39504" x="3294063" y="3967163"/>
          <p14:tracePt t="39512" x="3294063" y="3973513"/>
          <p14:tracePt t="39517" x="3287713" y="3979863"/>
          <p14:tracePt t="39526" x="3281363" y="4000500"/>
          <p14:tracePt t="39533" x="3267075" y="4021138"/>
          <p14:tracePt t="39542" x="3252788" y="4035425"/>
          <p14:tracePt t="39549" x="3232150" y="4070350"/>
          <p14:tracePt t="39557" x="3213100" y="4097338"/>
          <p14:tracePt t="39565" x="3178175" y="4144963"/>
          <p14:tracePt t="39571" x="3122613" y="4192588"/>
          <p14:tracePt t="39579" x="3089275" y="4240213"/>
          <p14:tracePt t="39587" x="3041650" y="4275138"/>
          <p14:tracePt t="39596" x="3013075" y="4310063"/>
          <p14:tracePt t="39603" x="2979738" y="4330700"/>
          <p14:tracePt t="39611" x="2959100" y="4349750"/>
          <p14:tracePt t="39619" x="2938463" y="4370388"/>
          <p14:tracePt t="39625" x="2924175" y="4391025"/>
          <p14:tracePt t="39633" x="2903538" y="4398963"/>
          <p14:tracePt t="39641" x="2897188" y="4405313"/>
          <p14:tracePt t="39649" x="2882900" y="4425950"/>
          <p14:tracePt t="39657" x="2870200" y="4432300"/>
          <p14:tracePt t="39665" x="2849563" y="4452938"/>
          <p14:tracePt t="39673" x="2828925" y="4473575"/>
          <p14:tracePt t="39681" x="2808288" y="4487863"/>
          <p14:tracePt t="39687" x="2787650" y="4508500"/>
          <p14:tracePt t="39695" x="2767013" y="4529138"/>
          <p14:tracePt t="39704" x="2752725" y="4549775"/>
          <p14:tracePt t="39711" x="2733675" y="4570413"/>
          <p14:tracePt t="39719" x="2713038" y="4591050"/>
          <p14:tracePt t="39726" x="2692400" y="4610100"/>
          <p14:tracePt t="39733" x="2671763" y="4624388"/>
          <p14:tracePt t="39741" x="2651125" y="4645025"/>
          <p14:tracePt t="39749" x="2636838" y="4665663"/>
          <p14:tracePt t="39757" x="2616200" y="4686300"/>
          <p14:tracePt t="39765" x="2595563" y="4706938"/>
          <p14:tracePt t="39773" x="2574925" y="4727575"/>
          <p14:tracePt t="39779" x="2568575" y="4733925"/>
          <p14:tracePt t="39787" x="2547938" y="4733925"/>
          <p14:tracePt t="39795" x="2547938" y="4740275"/>
          <p14:tracePt t="39803" x="2541588" y="4740275"/>
          <p14:tracePt t="39861" x="2541588" y="4733925"/>
          <p14:tracePt t="39961" x="2562225" y="4713288"/>
          <p14:tracePt t="39969" x="2636838" y="4651375"/>
          <p14:tracePt t="39977" x="2719388" y="4583113"/>
          <p14:tracePt t="39985" x="2787650" y="4514850"/>
          <p14:tracePt t="39991" x="2870200" y="4425950"/>
          <p14:tracePt t="39999" x="2959100" y="4343400"/>
          <p14:tracePt t="40007" x="3027363" y="4260850"/>
          <p14:tracePt t="40015" x="3116263" y="4171950"/>
          <p14:tracePt t="40023" x="3151188" y="4110038"/>
          <p14:tracePt t="40031" x="3178175" y="4049713"/>
          <p14:tracePt t="40039" x="3205163" y="3967163"/>
          <p14:tracePt t="40045" x="3213100" y="3925888"/>
          <p14:tracePt t="40053" x="3213100" y="3870325"/>
          <p14:tracePt t="40062" x="3213100" y="3829050"/>
          <p14:tracePt t="40069" x="3198813" y="3768725"/>
          <p14:tracePt t="40078" x="3178175" y="3740150"/>
          <p14:tracePt t="40085" x="3157538" y="3719513"/>
          <p14:tracePt t="40094" x="3151188" y="3698875"/>
          <p14:tracePt t="40099" x="3143250" y="3698875"/>
          <p14:tracePt t="40197" x="3143250" y="3692525"/>
          <p14:tracePt t="40207" x="3143250" y="3686175"/>
          <p14:tracePt t="40215" x="3143250" y="3679825"/>
          <p14:tracePt t="40223" x="3143250" y="3659188"/>
          <p14:tracePt t="40231" x="3151188" y="3659188"/>
          <p14:tracePt t="40239" x="3157538" y="3651250"/>
          <p14:tracePt t="40248" x="3163888" y="3644900"/>
          <p14:tracePt t="40255" x="3171825" y="3638550"/>
          <p14:tracePt t="40262" x="3171825" y="3630613"/>
          <p14:tracePt t="40269" x="3178175" y="3630613"/>
          <p14:tracePt t="40285" x="3192463" y="3630613"/>
          <p14:tracePt t="40295" x="3192463" y="3624263"/>
          <p14:tracePt t="40301" x="3198813" y="3624263"/>
          <p14:tracePt t="40313" x="3205163" y="3624263"/>
          <p14:tracePt t="40319" x="3213100" y="3624263"/>
          <p14:tracePt t="40347" x="3219450" y="3624263"/>
          <p14:tracePt t="40356" x="3240088" y="3624263"/>
          <p14:tracePt t="40362" x="3260725" y="3651250"/>
          <p14:tracePt t="40369" x="3260725" y="3671888"/>
          <p14:tracePt t="40378" x="3267075" y="3698875"/>
          <p14:tracePt t="40385" x="3267075" y="3733800"/>
          <p14:tracePt t="40395" x="3267075" y="3748088"/>
          <p14:tracePt t="40401" x="3267075" y="3775075"/>
          <p14:tracePt t="40411" x="3267075" y="3810000"/>
          <p14:tracePt t="40415" x="3267075" y="3822700"/>
          <p14:tracePt t="40423" x="3252788" y="3843338"/>
          <p14:tracePt t="40432" x="3246438" y="3863975"/>
          <p14:tracePt t="40439" x="3232150" y="3890963"/>
          <p14:tracePt t="40449" x="3232150" y="3932238"/>
          <p14:tracePt t="40455" x="3225800" y="3967163"/>
          <p14:tracePt t="40465" x="3213100" y="4008438"/>
          <p14:tracePt t="40469" x="3205163" y="4035425"/>
          <p14:tracePt t="40478" x="3192463" y="4062413"/>
          <p14:tracePt t="40486" x="3171825" y="4097338"/>
          <p14:tracePt t="40495" x="3163888" y="4117975"/>
          <p14:tracePt t="40501" x="3143250" y="4138613"/>
          <p14:tracePt t="40511" x="3122613" y="4151313"/>
          <p14:tracePt t="40517" x="3109913" y="4171950"/>
          <p14:tracePt t="40523" x="3089275" y="4192588"/>
          <p14:tracePt t="40532" x="3074988" y="4213225"/>
          <p14:tracePt t="40539" x="3054350" y="4233863"/>
          <p14:tracePt t="40548" x="3048000" y="4248150"/>
          <p14:tracePt t="40555" x="3027363" y="4268788"/>
          <p14:tracePt t="40564" x="3021013" y="4289425"/>
          <p14:tracePt t="40571" x="3013075" y="4310063"/>
          <p14:tracePt t="40579" x="2992438" y="4330700"/>
          <p14:tracePt t="40585" x="2973388" y="4343400"/>
          <p14:tracePt t="40595" x="2952750" y="4364038"/>
          <p14:tracePt t="40601" x="2932113" y="4384675"/>
          <p14:tracePt t="40611" x="2911475" y="4405313"/>
          <p14:tracePt t="40617" x="2890838" y="4425950"/>
          <p14:tracePt t="40626" x="2876550" y="4446588"/>
          <p14:tracePt t="40631" x="2855913" y="4460875"/>
          <p14:tracePt t="40639" x="2835275" y="4479925"/>
          <p14:tracePt t="40649" x="2814638" y="4500563"/>
          <p14:tracePt t="40655" x="2794000" y="4521200"/>
          <p14:tracePt t="40664" x="2773363" y="4541838"/>
          <p14:tracePt t="40671" x="2767013" y="4562475"/>
          <p14:tracePt t="40678" x="2746375" y="4576763"/>
          <p14:tracePt t="40686" x="2725738" y="4597400"/>
          <p14:tracePt t="40694" x="2705100" y="4618038"/>
          <p14:tracePt t="40702" x="2692400" y="4638675"/>
          <p14:tracePt t="40711" x="2671763" y="4659313"/>
          <p14:tracePt t="40717" x="2651125" y="4679950"/>
          <p14:tracePt t="40726" x="2630488" y="4700588"/>
          <p14:tracePt t="40735" x="2609850" y="4713288"/>
          <p14:tracePt t="40739" x="2589213" y="4727575"/>
          <p14:tracePt t="40749" x="2582863" y="4740275"/>
          <p14:tracePt t="40756" x="2562225" y="4754563"/>
          <p14:tracePt t="40764" x="2547938" y="4775200"/>
          <p14:tracePt t="40771" x="2527300" y="4795838"/>
          <p14:tracePt t="40779" x="2506663" y="4810125"/>
          <p14:tracePt t="40787" x="2486025" y="4830763"/>
          <p14:tracePt t="40795" x="2465388" y="4843463"/>
          <p14:tracePt t="40801" x="2444750" y="4857750"/>
          <p14:tracePt t="40811" x="2432050" y="4870450"/>
          <p14:tracePt t="40817" x="2424113" y="4878388"/>
          <p14:tracePt t="40826" x="2411413" y="4884738"/>
          <p14:tracePt t="40837" x="2403475" y="4891088"/>
          <p14:tracePt t="40844" x="2397125" y="4899025"/>
          <p14:tracePt t="40851" x="2390775" y="4905375"/>
          <p14:tracePt t="40861" x="2370138" y="4926013"/>
          <p14:tracePt t="40867" x="2355850" y="4946650"/>
          <p14:tracePt t="40876" x="2335213" y="4967288"/>
          <p14:tracePt t="40884" x="2314575" y="4987925"/>
          <p14:tracePt t="40891" x="2293938" y="5000625"/>
          <p14:tracePt t="40898" x="2273300" y="5021263"/>
          <p14:tracePt t="40905" x="2254250" y="5041900"/>
          <p14:tracePt t="40915" x="2246313" y="5049838"/>
          <p14:tracePt t="40921" x="2233613" y="5070475"/>
          <p14:tracePt t="40930" x="2225675" y="5076825"/>
          <p14:tracePt t="40937" x="2205038" y="5083175"/>
          <p14:tracePt t="40944" x="2198688" y="5091113"/>
          <p14:tracePt t="40964" x="2184400" y="5091113"/>
          <p14:tracePt t="40971" x="2184400" y="5097463"/>
          <p14:tracePt t="41013" x="2171700" y="5097463"/>
          <p14:tracePt t="41037" x="2163763" y="5111750"/>
          <p14:tracePt t="41054" x="2157413" y="5111750"/>
          <p14:tracePt t="41067" x="2151063" y="5111750"/>
          <p14:tracePt t="41101" x="2143125" y="5118100"/>
          <p14:tracePt t="41113" x="2136775" y="5118100"/>
          <p14:tracePt t="41121" x="2130425" y="5124450"/>
          <p14:tracePt t="41263" x="2116138" y="5124450"/>
          <p14:tracePt t="41271" x="2116138" y="5118100"/>
          <p14:tracePt t="41279" x="2109788" y="5103813"/>
          <p14:tracePt t="41341" x="2103438" y="5097463"/>
          <p14:tracePt t="41699" x="2095500" y="5111750"/>
          <p14:tracePt t="41707" x="2095500" y="5118100"/>
          <p14:tracePt t="41715" x="2089150" y="5130800"/>
          <p14:tracePt t="41723" x="2074863" y="5151438"/>
          <p14:tracePt t="41731" x="2068513" y="5172075"/>
          <p14:tracePt t="41739" x="2062163" y="5186363"/>
          <p14:tracePt t="41745" x="2047875" y="5207000"/>
          <p14:tracePt t="41753" x="2041525" y="5227638"/>
          <p14:tracePt t="41761" x="2020888" y="5248275"/>
          <p14:tracePt t="41769" x="2012950" y="5268913"/>
          <p14:tracePt t="41778" x="2006600" y="5275263"/>
          <p14:tracePt t="41785" x="1985963" y="5289550"/>
          <p14:tracePt t="41791" x="1979613" y="5310188"/>
          <p14:tracePt t="41800" x="1973263" y="5310188"/>
          <p14:tracePt t="41807" x="1958975" y="5316538"/>
          <p14:tracePt t="41815" x="1952625" y="5322888"/>
          <p14:tracePt t="41823" x="1944688" y="5330825"/>
          <p14:tracePt t="41831" x="1938338" y="5343525"/>
          <p14:tracePt t="41839" x="1924050" y="5351463"/>
          <p14:tracePt t="41846" x="1911350" y="5357813"/>
          <p14:tracePt t="41853" x="1903413" y="5357813"/>
          <p14:tracePt t="41861" x="1903413" y="5364163"/>
          <p14:tracePt t="41869" x="1897063" y="5370513"/>
          <p14:tracePt t="41877" x="1890713" y="5370513"/>
          <p14:tracePt t="41885" x="1884363" y="5378450"/>
          <p14:tracePt t="41904" x="1876425" y="5384800"/>
          <p14:tracePt t="41911" x="1876425" y="5399088"/>
          <p14:tracePt t="41919" x="1870075" y="5405438"/>
          <p14:tracePt t="41928" x="1849438" y="5411788"/>
          <p14:tracePt t="41935" x="1843088" y="5432425"/>
          <p14:tracePt t="41947" x="1835150" y="5440363"/>
          <p14:tracePt t="41951" x="1822450" y="5446713"/>
          <p14:tracePt t="41957" x="1822450" y="5453063"/>
          <p14:tracePt t="41965" x="1814513" y="5461000"/>
          <p14:tracePt t="42236" x="1814513" y="5467350"/>
          <p14:tracePt t="42271" x="1835150" y="5467350"/>
          <p14:tracePt t="42277" x="1843088" y="5467350"/>
          <p14:tracePt t="42285" x="1855788" y="5467350"/>
          <p14:tracePt t="42295" x="1870075" y="5467350"/>
          <p14:tracePt t="42301" x="1876425" y="5467350"/>
          <p14:tracePt t="42637" x="1884363" y="5467350"/>
          <p14:tracePt t="44093" x="1876425" y="5481638"/>
          <p14:tracePt t="44101" x="1855788" y="5487988"/>
          <p14:tracePt t="44109" x="1849438" y="5494338"/>
          <p14:tracePt t="44116" x="1843088" y="5500688"/>
          <p14:tracePt t="44125" x="1843088" y="5508625"/>
          <p14:tracePt t="44133" x="1835150" y="5508625"/>
          <p14:tracePt t="44139" x="1835150" y="5514975"/>
          <p14:tracePt t="44146" x="1822450" y="5521325"/>
          <p14:tracePt t="44158" x="1822450" y="5535613"/>
          <p14:tracePt t="44171" x="1814513" y="5541963"/>
          <p14:tracePt t="44187" x="1814513" y="5549900"/>
          <p14:tracePt t="44194" x="1808163" y="5556250"/>
          <p14:tracePt t="44201" x="1801813" y="5562600"/>
          <p14:tracePt t="44210" x="1793875" y="5570538"/>
          <p14:tracePt t="44217" x="1787525" y="5591175"/>
          <p14:tracePt t="44226" x="1781175" y="5597525"/>
          <p14:tracePt t="44233" x="1766888" y="5603875"/>
          <p14:tracePt t="44239" x="1760538" y="5603875"/>
          <p14:tracePt t="44247" x="1760538" y="5611813"/>
          <p14:tracePt t="44255" x="1754188" y="5611813"/>
          <p14:tracePt t="44263" x="1754188" y="5618163"/>
          <p14:tracePt t="44301" x="1754188" y="5624513"/>
          <p14:tracePt t="44313" x="1746250" y="5638800"/>
          <p14:tracePt t="44321" x="1739900" y="5645150"/>
          <p14:tracePt t="44329" x="1739900" y="5651500"/>
          <p14:tracePt t="44343" x="1733550" y="5659438"/>
          <p14:tracePt t="44669" x="1733550" y="5665788"/>
          <p14:tracePt t="44676" x="1725613" y="5665788"/>
          <p14:tracePt t="46096" x="1704975" y="5659438"/>
          <p14:tracePt t="46167" x="1698625" y="5659438"/>
          <p14:tracePt t="46187" x="1692275" y="5659438"/>
          <p14:tracePt t="46195" x="1684338" y="5659438"/>
          <p14:tracePt t="46249" x="1677988" y="5659438"/>
          <p14:tracePt t="47903" x="1684338" y="5651500"/>
          <p14:tracePt t="47911" x="1698625" y="5638800"/>
          <p14:tracePt t="47917" x="1719263" y="5624513"/>
          <p14:tracePt t="47927" x="1739900" y="5611813"/>
          <p14:tracePt t="47933" x="1746250" y="5603875"/>
          <p14:tracePt t="47942" x="1754188" y="5597525"/>
          <p14:tracePt t="47961" x="1766888" y="5591175"/>
          <p14:tracePt t="47965" x="1781175" y="5591175"/>
          <p14:tracePt t="47972" x="1781175" y="5583238"/>
          <p14:tracePt t="47979" x="1787525" y="5583238"/>
          <p14:tracePt t="47987" x="1793875" y="5570538"/>
          <p14:tracePt t="47995" x="1801813" y="5570538"/>
          <p14:tracePt t="48003" x="1801813" y="5562600"/>
          <p14:tracePt t="48011" x="1808163" y="5562600"/>
          <p14:tracePt t="48019" x="1808163" y="5549900"/>
          <p14:tracePt t="48027" x="1814513" y="5541963"/>
          <p14:tracePt t="48033" x="1835150" y="5521325"/>
          <p14:tracePt t="48041" x="1855788" y="5494338"/>
          <p14:tracePt t="48049" x="1876425" y="5473700"/>
          <p14:tracePt t="48057" x="1897063" y="5432425"/>
          <p14:tracePt t="48065" x="1917700" y="5399088"/>
          <p14:tracePt t="48073" x="1924050" y="5357813"/>
          <p14:tracePt t="48079" x="1938338" y="5295900"/>
          <p14:tracePt t="48086" x="1938338" y="5240338"/>
          <p14:tracePt t="48095" x="1938338" y="5165725"/>
          <p14:tracePt t="48103" x="1938338" y="5111750"/>
          <p14:tracePt t="48112" x="1938338" y="5056188"/>
          <p14:tracePt t="48119" x="1938338" y="4981575"/>
          <p14:tracePt t="48128" x="1917700" y="4899025"/>
          <p14:tracePt t="48133" x="1897063" y="4837113"/>
          <p14:tracePt t="48142" x="1870075" y="4775200"/>
          <p14:tracePt t="48149" x="1828800" y="4713288"/>
          <p14:tracePt t="48159" x="1793875" y="4645025"/>
          <p14:tracePt t="48165" x="1760538" y="4603750"/>
          <p14:tracePt t="48173" x="1704975" y="4535488"/>
          <p14:tracePt t="48181" x="1636713" y="4467225"/>
          <p14:tracePt t="48187" x="1582738" y="4398963"/>
          <p14:tracePt t="48196" x="1533525" y="4337050"/>
          <p14:tracePt t="48203" x="1493838" y="4289425"/>
          <p14:tracePt t="48212" x="1465263" y="4254500"/>
          <p14:tracePt t="48219" x="1444625" y="4233863"/>
          <p14:tracePt t="48228" x="1423988" y="4219575"/>
          <p14:tracePt t="48233" x="1403350" y="4206875"/>
          <p14:tracePt t="48242" x="1397000" y="4192588"/>
          <p14:tracePt t="48249" x="1390650" y="4192588"/>
          <p14:tracePt t="48258" x="1384300" y="4179888"/>
          <p14:tracePt t="48265" x="1363663" y="4171950"/>
          <p14:tracePt t="48275" x="1349375" y="4171950"/>
          <p14:tracePt t="48281" x="1314450" y="4165600"/>
          <p14:tracePt t="48287" x="1274763" y="4165600"/>
          <p14:tracePt t="48295" x="1246188" y="4165600"/>
          <p14:tracePt t="48303" x="1204913" y="4151313"/>
          <p14:tracePt t="48312" x="1177925" y="4144963"/>
          <p14:tracePt t="48319" x="1157288" y="4144963"/>
          <p14:tracePt t="48328" x="1150938" y="4144963"/>
          <p14:tracePt t="48339" x="1144588" y="4138613"/>
          <p14:tracePt t="48369" x="1136650" y="4138613"/>
          <p14:tracePt t="48391" x="1123950" y="4138613"/>
          <p14:tracePt t="48403" x="1116013" y="4138613"/>
          <p14:tracePt t="48411" x="1109663" y="4138613"/>
          <p14:tracePt t="48419" x="1095375" y="4138613"/>
          <p14:tracePt t="48431" x="1089025" y="4138613"/>
          <p14:tracePt t="48446" x="1074738" y="4138613"/>
          <p14:tracePt t="48453" x="1074738" y="4124325"/>
          <p14:tracePt t="48461" x="1068388" y="4124325"/>
          <p14:tracePt t="48469" x="1062038" y="4117975"/>
          <p14:tracePt t="48481" x="1054100" y="4117975"/>
          <p14:tracePt t="48577" x="1054100" y="4110038"/>
          <p14:tracePt t="48601" x="1062038" y="4103688"/>
          <p14:tracePt t="48619" x="1068388" y="4103688"/>
          <p14:tracePt t="48631" x="1082675" y="4103688"/>
          <p14:tracePt t="48643" x="1089025" y="4103688"/>
          <p14:tracePt t="48651" x="1103313" y="4103688"/>
          <p14:tracePt t="48659" x="1109663" y="4103688"/>
          <p14:tracePt t="48665" x="1130300" y="4103688"/>
          <p14:tracePt t="48675" x="1144588" y="4103688"/>
          <p14:tracePt t="48681" x="1163638" y="4103688"/>
          <p14:tracePt t="48690" x="1177925" y="4103688"/>
          <p14:tracePt t="48697" x="1198563" y="4103688"/>
          <p14:tracePt t="48706" x="1219200" y="4103688"/>
          <p14:tracePt t="48712" x="1225550" y="4103688"/>
          <p14:tracePt t="48719" x="1239838" y="4103688"/>
          <p14:tracePt t="48728" x="1246188" y="4103688"/>
          <p14:tracePt t="48735" x="1254125" y="4103688"/>
          <p14:tracePt t="48744" x="1266825" y="4103688"/>
          <p14:tracePt t="49113" x="1274763" y="4103688"/>
          <p14:tracePt t="49133" x="1281113" y="4097338"/>
          <p14:tracePt t="49147" x="1287463" y="4089400"/>
          <p14:tracePt t="49183" x="1293813" y="4089400"/>
          <p14:tracePt t="49196" x="1301750" y="4083050"/>
          <p14:tracePt t="49204" x="1308100" y="4083050"/>
          <p14:tracePt t="49221" x="1322388" y="4083050"/>
          <p14:tracePt t="49228" x="1328738" y="4083050"/>
          <p14:tracePt t="49236" x="1335088" y="4083050"/>
          <p14:tracePt t="49356" x="1343025" y="4083050"/>
          <p14:tracePt t="49363" x="1322388" y="4083050"/>
          <p14:tracePt t="49371" x="1281113" y="4097338"/>
          <p14:tracePt t="49379" x="1239838" y="4103688"/>
          <p14:tracePt t="49387" x="1204913" y="4124325"/>
          <p14:tracePt t="49395" x="1177925" y="4138613"/>
          <p14:tracePt t="49403" x="1116013" y="4151313"/>
          <p14:tracePt t="49409" x="1062038" y="4151313"/>
          <p14:tracePt t="49417" x="1047750" y="4151313"/>
          <p14:tracePt t="49426" x="1035050" y="4151313"/>
          <p14:tracePt t="49433" x="1020763" y="4151313"/>
          <p14:tracePt t="49442" x="1014413" y="4151313"/>
          <p14:tracePt t="49453" x="1006475" y="4151313"/>
          <p14:tracePt t="49479" x="1006475" y="4144963"/>
          <p14:tracePt t="49504" x="1000125" y="4144963"/>
          <p14:tracePt t="49517" x="979488" y="4144963"/>
          <p14:tracePt t="49525" x="965200" y="4144963"/>
          <p14:tracePt t="49533" x="931863" y="4144963"/>
          <p14:tracePt t="49542" x="904875" y="4144963"/>
          <p14:tracePt t="49549" x="876300" y="4144963"/>
          <p14:tracePt t="49558" x="835025" y="4144963"/>
          <p14:tracePt t="49563" x="801688" y="4138613"/>
          <p14:tracePt t="49571" x="774700" y="4124325"/>
          <p14:tracePt t="49579" x="746125" y="4124325"/>
          <p14:tracePt t="49587" x="725488" y="4117975"/>
          <p14:tracePt t="49595" x="712788" y="4117975"/>
          <p14:tracePt t="49603" x="698500" y="4110038"/>
          <p14:tracePt t="49687" x="692150" y="4103688"/>
          <p14:tracePt t="49703" x="692150" y="4097338"/>
          <p14:tracePt t="49711" x="692150" y="4089400"/>
          <p14:tracePt t="49717" x="684213" y="4089400"/>
          <p14:tracePt t="49725" x="684213" y="4076700"/>
          <p14:tracePt t="49733" x="677863" y="4076700"/>
          <p14:tracePt t="49741" x="677863" y="4070350"/>
          <p14:tracePt t="49749" x="671513" y="4062413"/>
          <p14:tracePt t="49758" x="665163" y="4056063"/>
          <p14:tracePt t="49765" x="657225" y="4056063"/>
          <p14:tracePt t="49778" x="644525" y="4056063"/>
          <p14:tracePt t="49783" x="636588" y="4049713"/>
          <p14:tracePt t="49807" x="630238" y="4049713"/>
          <p14:tracePt t="49869" x="623888" y="4041775"/>
          <p14:tracePt t="49881" x="615950" y="4041775"/>
          <p14:tracePt t="49887" x="609600" y="4035425"/>
          <p14:tracePt t="49895" x="603250" y="4035425"/>
          <p14:tracePt t="49903" x="588963" y="4035425"/>
          <p14:tracePt t="49911" x="582613" y="4035425"/>
          <p14:tracePt t="49919" x="574675" y="4035425"/>
          <p14:tracePt t="49927" x="568325" y="4035425"/>
          <p14:tracePt t="49935" x="561975" y="4035425"/>
          <p14:tracePt t="49959" x="554038" y="4035425"/>
          <p14:tracePt t="49962" x="547688" y="4035425"/>
          <p14:tracePt t="49969" x="541338" y="4035425"/>
          <p14:tracePt t="49978" x="527050" y="4035425"/>
          <p14:tracePt t="49986" x="514350" y="4035425"/>
          <p14:tracePt t="49992" x="506413" y="4035425"/>
          <p14:tracePt t="49999" x="485775" y="4035425"/>
          <p14:tracePt t="50008" x="479425" y="4035425"/>
          <p14:tracePt t="50019" x="473075" y="4035425"/>
          <p14:tracePt t="50097" x="465138" y="4035425"/>
          <p14:tracePt t="50124" x="458788" y="4035425"/>
          <p14:tracePt t="50269" x="458788" y="4041775"/>
          <p14:tracePt t="50282" x="465138" y="4049713"/>
          <p14:tracePt t="50290" x="473075" y="4049713"/>
          <p14:tracePt t="50297" x="479425" y="4056063"/>
          <p14:tracePt t="50306" x="493713" y="4056063"/>
          <p14:tracePt t="50406" x="500063" y="4062413"/>
          <p14:tracePt t="50416" x="506413" y="4062413"/>
          <p14:tracePt t="50424" x="514350" y="4062413"/>
          <p14:tracePt t="50431" x="520700" y="4070350"/>
          <p14:tracePt t="50441" x="541338" y="4070350"/>
          <p14:tracePt t="50447" x="547688" y="4070350"/>
          <p14:tracePt t="50456" x="561975" y="4070350"/>
          <p14:tracePt t="50463" x="582613" y="4083050"/>
          <p14:tracePt t="50469" x="595313" y="4083050"/>
          <p14:tracePt t="50478" x="615950" y="4083050"/>
          <p14:tracePt t="50485" x="630238" y="4083050"/>
          <p14:tracePt t="50494" x="650875" y="4083050"/>
          <p14:tracePt t="50501" x="671513" y="4089400"/>
          <p14:tracePt t="50508" x="684213" y="4089400"/>
          <p14:tracePt t="50517" x="704850" y="4089400"/>
          <p14:tracePt t="50525" x="719138" y="4089400"/>
          <p14:tracePt t="50531" x="739775" y="4089400"/>
          <p14:tracePt t="50540" x="760413" y="4089400"/>
          <p14:tracePt t="50547" x="774700" y="4097338"/>
          <p14:tracePt t="50556" x="781050" y="4097338"/>
          <p14:tracePt t="50571" x="793750" y="4110038"/>
          <p14:tracePt t="50581" x="801688" y="4110038"/>
          <p14:tracePt t="50591" x="808038" y="4117975"/>
          <p14:tracePt t="50597" x="814388" y="4117975"/>
          <p14:tracePt t="50606" x="822325" y="4117975"/>
          <p14:tracePt t="50613" x="822325" y="4124325"/>
          <p14:tracePt t="50621" x="828675" y="4124325"/>
          <p14:tracePt t="50629" x="835025" y="4124325"/>
          <p14:tracePt t="50636" x="849313" y="4130675"/>
          <p14:tracePt t="50645" x="855663" y="4130675"/>
          <p14:tracePt t="50660" x="863600" y="4130675"/>
          <p14:tracePt t="50825" x="869950" y="4130675"/>
          <p14:tracePt t="50840" x="876300" y="4124325"/>
          <p14:tracePt t="50847" x="876300" y="4117975"/>
          <p14:tracePt t="50856" x="884238" y="4103688"/>
          <p14:tracePt t="50863" x="884238" y="4089400"/>
          <p14:tracePt t="50871" x="884238" y="4083050"/>
          <p14:tracePt t="50879" x="890588" y="4062413"/>
          <p14:tracePt t="50887" x="904875" y="4049713"/>
          <p14:tracePt t="50895" x="904875" y="4041775"/>
          <p14:tracePt t="50901" x="904875" y="4021138"/>
          <p14:tracePt t="50909" x="911225" y="4000500"/>
          <p14:tracePt t="50917" x="911225" y="3994150"/>
          <p14:tracePt t="50925" x="911225" y="3987800"/>
          <p14:tracePt t="50933" x="917575" y="3973513"/>
          <p14:tracePt t="50942" x="917575" y="3959225"/>
          <p14:tracePt t="50963" x="931863" y="3946525"/>
          <p14:tracePt t="50971" x="931863" y="3932238"/>
          <p14:tracePt t="50979" x="938213" y="3925888"/>
          <p14:tracePt t="50987" x="944563" y="3905250"/>
          <p14:tracePt t="50995" x="965200" y="3884613"/>
          <p14:tracePt t="51003" x="973138" y="3870325"/>
          <p14:tracePt t="51009" x="979488" y="3857625"/>
          <p14:tracePt t="51017" x="993775" y="3843338"/>
          <p14:tracePt t="51025" x="1000125" y="3836988"/>
          <p14:tracePt t="51033" x="1014413" y="3816350"/>
          <p14:tracePt t="51041" x="1014413" y="3802063"/>
          <p14:tracePt t="51049" x="1020763" y="3795713"/>
          <p14:tracePt t="51055" x="1020763" y="3775075"/>
          <p14:tracePt t="51063" x="1020763" y="3768725"/>
          <p14:tracePt t="51071" x="1020763" y="3760788"/>
          <p14:tracePt t="51087" x="1020763" y="3754438"/>
          <p14:tracePt t="51107" x="1020763" y="3748088"/>
          <p14:tracePt t="51117" x="1020763" y="3733800"/>
          <p14:tracePt t="51129" x="1014413" y="3727450"/>
          <p14:tracePt t="51137" x="1006475" y="3713163"/>
          <p14:tracePt t="51145" x="1000125" y="3706813"/>
          <p14:tracePt t="51153" x="1000125" y="3698875"/>
          <p14:tracePt t="51161" x="979488" y="3686175"/>
          <p14:tracePt t="51175" x="979488" y="3679825"/>
          <p14:tracePt t="52163" x="993775" y="3679825"/>
          <p14:tracePt t="52189" x="993775" y="3686175"/>
          <p14:tracePt t="52201" x="993775" y="3698875"/>
          <p14:tracePt t="52209" x="1000125" y="3698875"/>
          <p14:tracePt t="52217" x="1006475" y="3698875"/>
          <p14:tracePt t="52226" x="1014413" y="3706813"/>
          <p14:tracePt t="52231" x="1027113" y="3706813"/>
          <p14:tracePt t="52241" x="1041400" y="3713163"/>
          <p14:tracePt t="52247" x="1054100" y="3719513"/>
          <p14:tracePt t="52257" x="1074738" y="3719513"/>
          <p14:tracePt t="52263" x="1089025" y="3727450"/>
          <p14:tracePt t="52272" x="1095375" y="3740150"/>
          <p14:tracePt t="52279" x="1109663" y="3748088"/>
          <p14:tracePt t="52285" x="1123950" y="3760788"/>
          <p14:tracePt t="52294" x="1144588" y="3775075"/>
          <p14:tracePt t="52301" x="1150938" y="3781425"/>
          <p14:tracePt t="52309" x="1157288" y="3789363"/>
          <p14:tracePt t="52317" x="1163638" y="3795713"/>
          <p14:tracePt t="52324" x="1171575" y="3802063"/>
          <p14:tracePt t="52333" x="1184275" y="3810000"/>
          <p14:tracePt t="52341" x="1192213" y="3816350"/>
          <p14:tracePt t="52347" x="1192213" y="3829050"/>
          <p14:tracePt t="52356" x="1198563" y="3829050"/>
          <p14:tracePt t="52367" x="1198563" y="3836988"/>
          <p14:tracePt t="52375" x="1204913" y="3836988"/>
          <p14:tracePt t="52383" x="1204913" y="3849688"/>
          <p14:tracePt t="52391" x="1212850" y="3857625"/>
          <p14:tracePt t="52397" x="1219200" y="3878263"/>
          <p14:tracePt t="52407" x="1219200" y="3890963"/>
          <p14:tracePt t="52413" x="1233488" y="3911600"/>
          <p14:tracePt t="52421" x="1233488" y="3932238"/>
          <p14:tracePt t="52429" x="1233488" y="3946525"/>
          <p14:tracePt t="52437" x="1233488" y="3952875"/>
          <p14:tracePt t="52443" x="1239838" y="3959225"/>
          <p14:tracePt t="52457" x="1239838" y="3973513"/>
          <p14:tracePt t="52463" x="1239838" y="3979863"/>
          <p14:tracePt t="52471" x="1239838" y="3987800"/>
          <p14:tracePt t="52479" x="1239838" y="3994150"/>
          <p14:tracePt t="52487" x="1225550" y="4014788"/>
          <p14:tracePt t="52493" x="1225550" y="4021138"/>
          <p14:tracePt t="52501" x="1219200" y="4029075"/>
          <p14:tracePt t="52510" x="1219200" y="4035425"/>
          <p14:tracePt t="52517" x="1212850" y="4049713"/>
          <p14:tracePt t="52526" x="1204913" y="4062413"/>
          <p14:tracePt t="52533" x="1198563" y="4076700"/>
          <p14:tracePt t="52541" x="1198563" y="4097338"/>
          <p14:tracePt t="52547" x="1192213" y="4097338"/>
          <p14:tracePt t="52559" x="1177925" y="4103688"/>
          <p14:tracePt t="52567" x="1171575" y="4103688"/>
          <p14:tracePt t="52583" x="1171575" y="4110038"/>
          <p14:tracePt t="52591" x="1163638" y="4110038"/>
          <p14:tracePt t="52599" x="1150938" y="4117975"/>
          <p14:tracePt t="52607" x="1130300" y="4117975"/>
          <p14:tracePt t="52613" x="1123950" y="4124325"/>
          <p14:tracePt t="52622" x="1109663" y="4124325"/>
          <p14:tracePt t="52629" x="1095375" y="4130675"/>
          <p14:tracePt t="52637" x="1082675" y="4144963"/>
          <p14:tracePt t="52645" x="1062038" y="4144963"/>
          <p14:tracePt t="52651" x="1054100" y="4144963"/>
          <p14:tracePt t="52660" x="1047750" y="4144963"/>
          <p14:tracePt t="52667" x="1035050" y="4144963"/>
          <p14:tracePt t="52676" x="1014413" y="4144963"/>
          <p14:tracePt t="52683" x="1000125" y="4144963"/>
          <p14:tracePt t="52691" x="979488" y="4144963"/>
          <p14:tracePt t="52699" x="958850" y="4144963"/>
          <p14:tracePt t="52707" x="944563" y="4144963"/>
          <p14:tracePt t="52713" x="923925" y="4138613"/>
          <p14:tracePt t="52722" x="911225" y="4138613"/>
          <p14:tracePt t="52729" x="890588" y="4130675"/>
          <p14:tracePt t="52737" x="884238" y="4130675"/>
          <p14:tracePt t="52745" x="876300" y="4124325"/>
          <p14:tracePt t="52753" x="863600" y="4124325"/>
          <p14:tracePt t="52760" x="855663" y="4117975"/>
          <p14:tracePt t="52767" x="849313" y="4117975"/>
          <p14:tracePt t="52776" x="835025" y="4103688"/>
          <p14:tracePt t="52783" x="822325" y="4103688"/>
          <p14:tracePt t="52795" x="814388" y="4103688"/>
          <p14:tracePt t="52808" x="808038" y="4103688"/>
          <p14:tracePt t="52899" x="808038" y="4097338"/>
          <p14:tracePt t="52926" x="801688" y="4089400"/>
          <p14:tracePt t="52965" x="801688" y="4083050"/>
          <p14:tracePt t="52999" x="801688" y="4076700"/>
          <p14:tracePt t="53006" x="801688" y="4070350"/>
          <p14:tracePt t="53023" x="801688" y="4062413"/>
          <p14:tracePt t="53079" x="808038" y="4049713"/>
          <p14:tracePt t="53087" x="814388" y="4049713"/>
          <p14:tracePt t="53095" x="828675" y="4049713"/>
          <p14:tracePt t="53104" x="835025" y="4049713"/>
          <p14:tracePt t="53123" x="842963" y="4041775"/>
          <p14:tracePt t="53130" x="849313" y="4041775"/>
          <p14:tracePt t="53141" x="849313" y="4035425"/>
          <p14:tracePt t="55439" x="855663" y="4035425"/>
          <p14:tracePt t="55451" x="863600" y="4035425"/>
          <p14:tracePt t="55459" x="869950" y="4035425"/>
          <p14:tracePt t="55467" x="884238" y="4035425"/>
          <p14:tracePt t="55476" x="890588" y="4035425"/>
          <p14:tracePt t="57187" x="890588" y="4029075"/>
          <p14:tracePt t="57209" x="890588" y="4021138"/>
          <p14:tracePt t="57337" x="896938" y="4021138"/>
          <p14:tracePt t="58039" x="904875" y="4029075"/>
          <p14:tracePt t="58049" x="911225" y="4035425"/>
          <p14:tracePt t="58061" x="917575" y="4035425"/>
          <p14:tracePt t="58069" x="923925" y="4035425"/>
          <p14:tracePt t="58077" x="944563" y="4035425"/>
          <p14:tracePt t="58085" x="952500" y="4035425"/>
          <p14:tracePt t="58093" x="965200" y="4035425"/>
          <p14:tracePt t="58108" x="985838" y="4035425"/>
          <p14:tracePt t="58115" x="993775" y="4029075"/>
          <p14:tracePt t="58125" x="1006475" y="4029075"/>
          <p14:tracePt t="58131" x="1014413" y="4029075"/>
          <p14:tracePt t="58139" x="1027113" y="4021138"/>
          <p14:tracePt t="58145" x="1035050" y="4021138"/>
          <p14:tracePt t="58155" x="1041400" y="4021138"/>
          <p14:tracePt t="58170" x="1047750" y="4021138"/>
          <p14:tracePt t="58193" x="1054100" y="4021138"/>
          <p14:tracePt t="58201" x="1062038" y="4021138"/>
          <p14:tracePt t="58207" x="1082675" y="4014788"/>
          <p14:tracePt t="58215" x="1095375" y="4014788"/>
          <p14:tracePt t="58222" x="1116013" y="4000500"/>
          <p14:tracePt t="58231" x="1123950" y="3994150"/>
          <p14:tracePt t="58239" x="1144588" y="3979863"/>
          <p14:tracePt t="58247" x="1157288" y="3979863"/>
          <p14:tracePt t="58253" x="1177925" y="3967163"/>
          <p14:tracePt t="58261" x="1184275" y="3959225"/>
          <p14:tracePt t="58269" x="1192213" y="3952875"/>
          <p14:tracePt t="58277" x="1212850" y="3946525"/>
          <p14:tracePt t="58289" x="1212850" y="3940175"/>
          <p14:tracePt t="58297" x="1219200" y="3940175"/>
          <p14:tracePt t="58347" x="1219200" y="3925888"/>
          <p14:tracePt t="58355" x="1219200" y="3919538"/>
          <p14:tracePt t="58381" x="1219200" y="3911600"/>
          <p14:tracePt t="58397" x="1212850" y="3905250"/>
          <p14:tracePt t="58405" x="1212850" y="3898900"/>
          <p14:tracePt t="58411" x="1204913" y="3890963"/>
          <p14:tracePt t="58419" x="1192213" y="3870325"/>
          <p14:tracePt t="58427" x="1184275" y="3863975"/>
          <p14:tracePt t="58435" x="1184275" y="3849688"/>
          <p14:tracePt t="58443" x="1177925" y="3829050"/>
          <p14:tracePt t="58451" x="1177925" y="3822700"/>
          <p14:tracePt t="58459" x="1177925" y="3816350"/>
          <p14:tracePt t="58465" x="1177925" y="3795713"/>
          <p14:tracePt t="58474" x="1177925" y="3789363"/>
          <p14:tracePt t="58547" x="1171575" y="3781425"/>
          <p14:tracePt t="58563" x="1163638" y="3775075"/>
          <p14:tracePt t="58571" x="1163638" y="3768725"/>
          <p14:tracePt t="58577" x="1150938" y="3748088"/>
          <p14:tracePt t="58589" x="1144588" y="3748088"/>
          <p14:tracePt t="58597" x="1144588" y="3740150"/>
          <p14:tracePt t="58609" x="1136650" y="3740150"/>
          <p14:tracePt t="58617" x="1136650" y="3733800"/>
          <p14:tracePt t="58636" x="1130300" y="3733800"/>
          <p14:tracePt t="58651" x="1123950" y="3733800"/>
          <p14:tracePt t="58659" x="1123950" y="3727450"/>
          <p14:tracePt t="58859" x="1116013" y="3727450"/>
          <p14:tracePt t="58871" x="1103313" y="3727450"/>
          <p14:tracePt t="58879" x="1103313" y="3733800"/>
          <p14:tracePt t="58891" x="1103313" y="3740150"/>
          <p14:tracePt t="58901" x="1095375" y="3740150"/>
          <p14:tracePt t="59125" x="1095375" y="3748088"/>
          <p14:tracePt t="59854" x="1116013" y="3733800"/>
          <p14:tracePt t="59861" x="1136650" y="3713163"/>
          <p14:tracePt t="59870" x="1144588" y="3692525"/>
          <p14:tracePt t="59877" x="1150938" y="3692525"/>
          <p14:tracePt t="60532" x="1136650" y="3706813"/>
          <p14:tracePt t="60542" x="1130300" y="3706813"/>
          <p14:tracePt t="60925" x="1130300" y="3713163"/>
          <p14:tracePt t="64245" x="1136650" y="3713163"/>
          <p14:tracePt t="70587" x="1144588" y="3713163"/>
          <p14:tracePt t="70595" x="1266825" y="3733800"/>
          <p14:tracePt t="70604" x="1527175" y="3768725"/>
          <p14:tracePt t="70611" x="1766888" y="3789363"/>
          <p14:tracePt t="70619" x="1993900" y="3789363"/>
          <p14:tracePt t="70625" x="2192338" y="3775075"/>
          <p14:tracePt t="70635" x="2376488" y="3748088"/>
          <p14:tracePt t="70641" x="2520950" y="3719513"/>
          <p14:tracePt t="70650" x="2636838" y="3686175"/>
          <p14:tracePt t="70657" x="2733675" y="3659188"/>
          <p14:tracePt t="70666" x="2808288" y="3638550"/>
          <p14:tracePt t="70674" x="2890838" y="3609975"/>
          <p14:tracePt t="70679" x="2973388" y="3582988"/>
          <p14:tracePt t="70688" x="3082925" y="3541713"/>
          <p14:tracePt t="70695" x="3232150" y="3479800"/>
          <p14:tracePt t="70703" x="3417888" y="3432175"/>
          <p14:tracePt t="70711" x="3622675" y="3398838"/>
          <p14:tracePt t="70718" x="3944938" y="3363913"/>
          <p14:tracePt t="70725" x="4260850" y="3322638"/>
          <p14:tracePt t="70735" x="4541838" y="3281363"/>
          <p14:tracePt t="70741" x="4849813" y="3268663"/>
          <p14:tracePt t="70750" x="5164138" y="3227388"/>
          <p14:tracePt t="70757" x="5376863" y="3192463"/>
          <p14:tracePt t="70765" x="5561013" y="3165475"/>
          <p14:tracePt t="70773" x="5740400" y="3130550"/>
          <p14:tracePt t="70781" x="5924550" y="3117850"/>
          <p14:tracePt t="70788" x="6110288" y="3082925"/>
          <p14:tracePt t="70795" x="6294438" y="3055938"/>
          <p14:tracePt t="70804" x="6403975" y="3028950"/>
          <p14:tracePt t="70811" x="6521450" y="2987675"/>
          <p14:tracePt t="70819" x="6637338" y="2938463"/>
          <p14:tracePt t="70827" x="6746875" y="2911475"/>
          <p14:tracePt t="70835" x="6862763" y="2884488"/>
          <p14:tracePt t="70841" x="6980238" y="2843213"/>
          <p14:tracePt t="70849" x="7089775" y="2808288"/>
          <p14:tracePt t="70858" x="7205663" y="2754313"/>
          <p14:tracePt t="70865" x="7321550" y="2713038"/>
          <p14:tracePt t="70873" x="7439025" y="2686050"/>
          <p14:tracePt t="70881" x="7548563" y="2651125"/>
          <p14:tracePt t="70889" x="7664450" y="2624138"/>
          <p14:tracePt t="70895" x="7759700" y="2597150"/>
          <p14:tracePt t="70903" x="7835900" y="2568575"/>
          <p14:tracePt t="70911" x="7897813" y="2562225"/>
          <p14:tracePt t="70919" x="7945438" y="2535238"/>
          <p14:tracePt t="70927" x="7972425" y="2514600"/>
          <p14:tracePt t="70938" x="8020050" y="2493963"/>
          <p14:tracePt t="70941" x="8034338" y="2473325"/>
          <p14:tracePt t="70949" x="8054975" y="2452688"/>
          <p14:tracePt t="70957" x="8075613" y="2446338"/>
          <p14:tracePt t="70965" x="8075613" y="2432050"/>
          <p14:tracePt t="70973" x="8081963" y="2417763"/>
          <p14:tracePt t="70981" x="8089900" y="2411413"/>
          <p14:tracePt t="70989" x="8089900" y="2405063"/>
          <p14:tracePt t="70995" x="8089900" y="2397125"/>
          <p14:tracePt t="71004" x="8102600" y="2384425"/>
          <p14:tracePt t="71020" x="8108950" y="2370138"/>
          <p14:tracePt t="71027" x="8123238" y="2357438"/>
          <p14:tracePt t="71035" x="8143875" y="2322513"/>
          <p14:tracePt t="71043" x="8164513" y="2301875"/>
          <p14:tracePt t="71050" x="8185150" y="2274888"/>
          <p14:tracePt t="71057" x="8205788" y="2239963"/>
          <p14:tracePt t="71065" x="8226425" y="2212975"/>
          <p14:tracePt t="71073" x="8247063" y="2185988"/>
          <p14:tracePt t="71081" x="8253413" y="2165350"/>
          <p14:tracePt t="71089" x="8267700" y="2144713"/>
          <p14:tracePt t="71095" x="8267700" y="2124075"/>
          <p14:tracePt t="71104" x="8274050" y="2109788"/>
          <p14:tracePt t="71111" x="8274050" y="2089150"/>
          <p14:tracePt t="71119" x="8274050" y="2076450"/>
          <p14:tracePt t="71127" x="8274050" y="2055813"/>
          <p14:tracePt t="71137" x="8274050" y="2041525"/>
          <p14:tracePt t="71143" x="8274050" y="2020888"/>
          <p14:tracePt t="71150" x="8259763" y="2000250"/>
          <p14:tracePt t="71157" x="8247063" y="1979613"/>
          <p14:tracePt t="71165" x="8226425" y="1952625"/>
          <p14:tracePt t="71173" x="8205788" y="1931988"/>
          <p14:tracePt t="71181" x="8185150" y="1911350"/>
          <p14:tracePt t="71189" x="8164513" y="1884363"/>
          <p14:tracePt t="71197" x="8143875" y="1863725"/>
          <p14:tracePt t="71202" x="8123238" y="1843088"/>
          <p14:tracePt t="71210" x="8102600" y="1822450"/>
          <p14:tracePt t="71219" x="8089900" y="1801813"/>
          <p14:tracePt t="71227" x="8069263" y="1781175"/>
          <p14:tracePt t="71234" x="8048625" y="1760538"/>
          <p14:tracePt t="71243" x="8027988" y="1746250"/>
          <p14:tracePt t="71251" x="8007350" y="1727200"/>
          <p14:tracePt t="71257" x="7986713" y="1706563"/>
          <p14:tracePt t="71266" x="7972425" y="1698625"/>
          <p14:tracePt t="71273" x="7951788" y="1677988"/>
          <p14:tracePt t="71281" x="7945438" y="1671638"/>
          <p14:tracePt t="71289" x="7924800" y="1657350"/>
          <p14:tracePt t="71297" x="7910513" y="1657350"/>
          <p14:tracePt t="71305" x="7897813" y="1651000"/>
          <p14:tracePt t="71311" x="7883525" y="1651000"/>
          <p14:tracePt t="71320" x="7862888" y="1644650"/>
          <p14:tracePt t="71327" x="7850188" y="1630363"/>
          <p14:tracePt t="71335" x="7829550" y="1624013"/>
          <p14:tracePt t="71343" x="7808913" y="1617663"/>
          <p14:tracePt t="71351" x="7788275" y="1617663"/>
          <p14:tracePt t="71359" x="7759700" y="1603375"/>
          <p14:tracePt t="71365" x="7732713" y="1603375"/>
          <p14:tracePt t="71373" x="7712075" y="1603375"/>
          <p14:tracePt t="71381" x="7685088" y="1603375"/>
          <p14:tracePt t="71389" x="7643813" y="1597025"/>
          <p14:tracePt t="71397" x="7616825" y="1597025"/>
          <p14:tracePt t="71405" x="7575550" y="1597025"/>
          <p14:tracePt t="71413" x="7554913" y="1597025"/>
          <p14:tracePt t="71420" x="7534275" y="1597025"/>
          <p14:tracePt t="71427" x="7519988" y="1603375"/>
          <p14:tracePt t="71435" x="7499350" y="1617663"/>
          <p14:tracePt t="71443" x="7480300" y="1617663"/>
          <p14:tracePt t="71452" x="7466013" y="1624013"/>
          <p14:tracePt t="71459" x="7445375" y="1636713"/>
          <p14:tracePt t="71465" x="7424738" y="1644650"/>
          <p14:tracePt t="71473" x="7404100" y="1665288"/>
          <p14:tracePt t="71481" x="7389813" y="1671638"/>
          <p14:tracePt t="71489" x="7370763" y="1692275"/>
          <p14:tracePt t="71497" x="7350125" y="1712913"/>
          <p14:tracePt t="71505" x="7329488" y="1719263"/>
          <p14:tracePt t="71513" x="7321550" y="1727200"/>
          <p14:tracePt t="71519" x="7300913" y="1739900"/>
          <p14:tracePt t="71527" x="7294563" y="1754188"/>
          <p14:tracePt t="71535" x="7273925" y="1766888"/>
          <p14:tracePt t="71543" x="7267575" y="1781175"/>
          <p14:tracePt t="71552" x="7246938" y="1801813"/>
          <p14:tracePt t="71559" x="7226300" y="1822450"/>
          <p14:tracePt t="71569" x="7205663" y="1843088"/>
          <p14:tracePt t="71573" x="7191375" y="1863725"/>
          <p14:tracePt t="71581" x="7170738" y="1884363"/>
          <p14:tracePt t="71589" x="7137400" y="1905000"/>
          <p14:tracePt t="71597" x="7096125" y="1925638"/>
          <p14:tracePt t="71607" x="7061200" y="1946275"/>
          <p14:tracePt t="71613" x="7034213" y="1966913"/>
          <p14:tracePt t="71623" x="7000875" y="1987550"/>
          <p14:tracePt t="71627" x="6986588" y="2006600"/>
          <p14:tracePt t="71635" x="6951663" y="2027238"/>
          <p14:tracePt t="71643" x="6931025" y="2041525"/>
          <p14:tracePt t="71652" x="6910388" y="2062163"/>
          <p14:tracePt t="71659" x="6897688" y="2082800"/>
          <p14:tracePt t="71668" x="6862763" y="2103438"/>
          <p14:tracePt t="71675" x="6835775" y="2124075"/>
          <p14:tracePt t="71681" x="6815138" y="2144713"/>
          <p14:tracePt t="71689" x="6794500" y="2165350"/>
          <p14:tracePt t="71697" x="6773863" y="2185988"/>
          <p14:tracePt t="71705" x="6767513" y="2198688"/>
          <p14:tracePt t="71713" x="6753225" y="2219325"/>
          <p14:tracePt t="71722" x="6753225" y="2239963"/>
          <p14:tracePt t="71729" x="6753225" y="2254250"/>
          <p14:tracePt t="71735" x="6753225" y="2274888"/>
          <p14:tracePt t="71743" x="6753225" y="2287588"/>
          <p14:tracePt t="71751" x="6753225" y="2308225"/>
          <p14:tracePt t="71759" x="6753225" y="2328863"/>
          <p14:tracePt t="71768" x="6761163" y="2343150"/>
          <p14:tracePt t="71775" x="6767513" y="2363788"/>
          <p14:tracePt t="71781" x="6788150" y="2384425"/>
          <p14:tracePt t="71789" x="6808788" y="2405063"/>
          <p14:tracePt t="71797" x="6829425" y="2425700"/>
          <p14:tracePt t="71805" x="6842125" y="2438400"/>
          <p14:tracePt t="71813" x="6862763" y="2459038"/>
          <p14:tracePt t="71821" x="6883400" y="2479675"/>
          <p14:tracePt t="71829" x="6904038" y="2487613"/>
          <p14:tracePt t="71835" x="6924675" y="2508250"/>
          <p14:tracePt t="71843" x="6945313" y="2527300"/>
          <p14:tracePt t="71852" x="6951663" y="2535238"/>
          <p14:tracePt t="71859" x="6959600" y="2541588"/>
          <p14:tracePt t="71868" x="6972300" y="2555875"/>
          <p14:tracePt t="71875" x="6992938" y="2555875"/>
          <p14:tracePt t="71885" x="7000875" y="2562225"/>
          <p14:tracePt t="71889" x="7013575" y="2562225"/>
          <p14:tracePt t="71897" x="7034213" y="2562225"/>
          <p14:tracePt t="71905" x="7054850" y="2562225"/>
          <p14:tracePt t="71913" x="7069138" y="2555875"/>
          <p14:tracePt t="71921" x="7089775" y="2555875"/>
          <p14:tracePt t="71929" x="7110413" y="2547938"/>
          <p14:tracePt t="71938" x="7123113" y="2541588"/>
          <p14:tracePt t="71943" x="7143750" y="2520950"/>
          <p14:tracePt t="71952" x="7164388" y="2508250"/>
          <p14:tracePt t="71959" x="7185025" y="2500313"/>
          <p14:tracePt t="71971" x="7199313" y="2493963"/>
          <p14:tracePt t="71975" x="7205663" y="2493963"/>
          <p14:tracePt t="71987" x="7226300" y="2487613"/>
          <p14:tracePt t="71991" x="7246938" y="2466975"/>
          <p14:tracePt t="71997" x="7253288" y="2459038"/>
          <p14:tracePt t="72005" x="7273925" y="2438400"/>
          <p14:tracePt t="72013" x="7280275" y="2432050"/>
          <p14:tracePt t="72022" x="7294563" y="2425700"/>
          <p14:tracePt t="72029" x="7315200" y="2411413"/>
          <p14:tracePt t="72038" x="7335838" y="2405063"/>
          <p14:tracePt t="72045" x="7350125" y="2384425"/>
          <p14:tracePt t="72051" x="7370763" y="2363788"/>
          <p14:tracePt t="72059" x="7404100" y="2343150"/>
          <p14:tracePt t="72068" x="7424738" y="2322513"/>
          <p14:tracePt t="72075" x="7439025" y="2316163"/>
          <p14:tracePt t="72084" x="7459663" y="2308225"/>
          <p14:tracePt t="72091" x="7480300" y="2287588"/>
          <p14:tracePt t="72100" x="7499350" y="2266950"/>
          <p14:tracePt t="72105" x="7519988" y="2247900"/>
          <p14:tracePt t="72113" x="7534275" y="2239963"/>
          <p14:tracePt t="72123" x="7554913" y="2227263"/>
          <p14:tracePt t="72129" x="7575550" y="2206625"/>
          <p14:tracePt t="72138" x="7596188" y="2198688"/>
          <p14:tracePt t="72145" x="7602538" y="2192338"/>
          <p14:tracePt t="72152" x="7616825" y="2192338"/>
          <p14:tracePt t="72159" x="7623175" y="2185988"/>
          <p14:tracePt t="72168" x="7637463" y="2178050"/>
          <p14:tracePt t="72175" x="7643813" y="2157413"/>
          <p14:tracePt t="72184" x="7664450" y="2136775"/>
          <p14:tracePt t="72191" x="7670800" y="2124075"/>
          <p14:tracePt t="72202" x="7670800" y="2103438"/>
          <p14:tracePt t="72207" x="7670800" y="2082800"/>
          <p14:tracePt t="72213" x="7670800" y="2076450"/>
          <p14:tracePt t="72221" x="7670800" y="2068513"/>
          <p14:tracePt t="72229" x="7670800" y="2055813"/>
          <p14:tracePt t="72237" x="7658100" y="2035175"/>
          <p14:tracePt t="72245" x="7650163" y="2014538"/>
          <p14:tracePt t="72253" x="7650163" y="2000250"/>
          <p14:tracePt t="72259" x="7637463" y="1979613"/>
          <p14:tracePt t="72268" x="7629525" y="1973263"/>
          <p14:tracePt t="72275" x="7623175" y="1952625"/>
          <p14:tracePt t="72284" x="7616825" y="1946275"/>
          <p14:tracePt t="72291" x="7596188" y="1931988"/>
          <p14:tracePt t="72301" x="7596188" y="1911350"/>
          <p14:tracePt t="72307" x="7589838" y="1890713"/>
          <p14:tracePt t="72313" x="7581900" y="1876425"/>
          <p14:tracePt t="72321" x="7581900" y="1857375"/>
          <p14:tracePt t="72329" x="7569200" y="1849438"/>
          <p14:tracePt t="72337" x="7554913" y="1843088"/>
          <p14:tracePt t="72345" x="7534275" y="1843088"/>
          <p14:tracePt t="72354" x="7527925" y="1828800"/>
          <p14:tracePt t="72361" x="7513638" y="1828800"/>
          <p14:tracePt t="72367" x="7493000" y="1828800"/>
          <p14:tracePt t="72376" x="7480300" y="1828800"/>
          <p14:tracePt t="72385" x="7459663" y="1828800"/>
          <p14:tracePt t="72391" x="7431088" y="1828800"/>
          <p14:tracePt t="72401" x="7389813" y="1828800"/>
          <p14:tracePt t="72407" x="7362825" y="1828800"/>
          <p14:tracePt t="72413" x="7321550" y="1828800"/>
          <p14:tracePt t="72421" x="7288213" y="1828800"/>
          <p14:tracePt t="72429" x="7259638" y="1828800"/>
          <p14:tracePt t="72437" x="7232650" y="1828800"/>
          <p14:tracePt t="72445" x="7212013" y="1828800"/>
          <p14:tracePt t="72453" x="7199313" y="1836738"/>
          <p14:tracePt t="72461" x="7164388" y="1836738"/>
          <p14:tracePt t="72468" x="7150100" y="1843088"/>
          <p14:tracePt t="72475" x="7131050" y="1857375"/>
          <p14:tracePt t="72485" x="7110413" y="1870075"/>
          <p14:tracePt t="72491" x="7089775" y="1890713"/>
          <p14:tracePt t="72501" x="7061200" y="1911350"/>
          <p14:tracePt t="72507" x="7027863" y="1931988"/>
          <p14:tracePt t="72516" x="7000875" y="1952625"/>
          <p14:tracePt t="72521" x="6980238" y="1973263"/>
          <p14:tracePt t="72529" x="6959600" y="1993900"/>
          <p14:tracePt t="72538" x="6938963" y="2014538"/>
          <p14:tracePt t="72545" x="6918325" y="2035175"/>
          <p14:tracePt t="72553" x="6897688" y="2047875"/>
          <p14:tracePt t="72561" x="6883400" y="2068513"/>
          <p14:tracePt t="72569" x="6862763" y="2089150"/>
          <p14:tracePt t="72575" x="6842125" y="2109788"/>
          <p14:tracePt t="72585" x="6835775" y="2130425"/>
          <p14:tracePt t="72591" x="6815138" y="2151063"/>
          <p14:tracePt t="72601" x="6794500" y="2165350"/>
          <p14:tracePt t="72607" x="6773863" y="2198688"/>
          <p14:tracePt t="72615" x="6753225" y="2219325"/>
          <p14:tracePt t="72623" x="6732588" y="2239963"/>
          <p14:tracePt t="72630" x="6711950" y="2254250"/>
          <p14:tracePt t="72637" x="6705600" y="2274888"/>
          <p14:tracePt t="72645" x="6699250" y="2295525"/>
          <p14:tracePt t="72654" x="6684963" y="2301875"/>
          <p14:tracePt t="72661" x="6684963" y="2316163"/>
          <p14:tracePt t="72669" x="6684963" y="2328863"/>
          <p14:tracePt t="72677" x="6684963" y="2343150"/>
          <p14:tracePt t="72685" x="6684963" y="2349500"/>
          <p14:tracePt t="72691" x="6684963" y="2370138"/>
          <p14:tracePt t="72702" x="6684963" y="2378075"/>
          <p14:tracePt t="72707" x="6684963" y="2390775"/>
          <p14:tracePt t="72715" x="6684963" y="2397125"/>
          <p14:tracePt t="72723" x="6691313" y="2417763"/>
          <p14:tracePt t="72731" x="6691313" y="2425700"/>
          <p14:tracePt t="72737" x="6699250" y="2432050"/>
          <p14:tracePt t="72745" x="6699250" y="2438400"/>
          <p14:tracePt t="72754" x="6705600" y="2438400"/>
          <p14:tracePt t="72777" x="6711950" y="2446338"/>
          <p14:tracePt t="72950" x="6719888" y="2446338"/>
          <p14:tracePt t="72965" x="6719888" y="2452688"/>
          <p14:tracePt t="72973" x="6726238" y="2466975"/>
          <p14:tracePt t="72982" x="6740525" y="2473325"/>
          <p14:tracePt t="72989" x="6753225" y="2487613"/>
          <p14:tracePt t="72997" x="6761163" y="2493963"/>
          <p14:tracePt t="73004" x="6780213" y="2508250"/>
          <p14:tracePt t="73011" x="6794500" y="2514600"/>
          <p14:tracePt t="73019" x="6815138" y="2535238"/>
          <p14:tracePt t="73027" x="6821488" y="2541588"/>
          <p14:tracePt t="73035" x="6842125" y="2547938"/>
          <p14:tracePt t="73043" x="6850063" y="2568575"/>
          <p14:tracePt t="73051" x="6856413" y="2576513"/>
          <p14:tracePt t="73057" x="6870700" y="2582863"/>
          <p14:tracePt t="73065" x="6870700" y="2589213"/>
          <p14:tracePt t="73073" x="6883400" y="2603500"/>
          <p14:tracePt t="73082" x="6889750" y="2603500"/>
          <p14:tracePt t="73089" x="6897688" y="2609850"/>
          <p14:tracePt t="73097" x="6897688" y="2617788"/>
          <p14:tracePt t="73105" x="6904038" y="2617788"/>
          <p14:tracePt t="73111" x="6918325" y="2624138"/>
          <p14:tracePt t="73120" x="6924675" y="2624138"/>
          <p14:tracePt t="73127" x="6938963" y="2624138"/>
          <p14:tracePt t="73135" x="6945313" y="2624138"/>
          <p14:tracePt t="73143" x="6965950" y="2624138"/>
          <p14:tracePt t="73151" x="6972300" y="2624138"/>
          <p14:tracePt t="73157" x="6986588" y="2624138"/>
          <p14:tracePt t="73166" x="7007225" y="2624138"/>
          <p14:tracePt t="73173" x="7013575" y="2624138"/>
          <p14:tracePt t="73182" x="7027863" y="2624138"/>
          <p14:tracePt t="73189" x="7040563" y="2624138"/>
          <p14:tracePt t="73197" x="7054850" y="2624138"/>
          <p14:tracePt t="73207" x="7061200" y="2617788"/>
          <p14:tracePt t="73215" x="7069138" y="2617788"/>
          <p14:tracePt t="73223" x="7089775" y="2609850"/>
          <p14:tracePt t="73232" x="7096125" y="2597150"/>
          <p14:tracePt t="73239" x="7110413" y="2589213"/>
          <p14:tracePt t="73251" x="7110413" y="2582863"/>
          <p14:tracePt t="73259" x="7123113" y="2582863"/>
          <p14:tracePt t="73347" x="7131050" y="2576513"/>
          <p14:tracePt t="73593" x="7131050" y="2568575"/>
          <p14:tracePt t="73605" x="7131050" y="2562225"/>
          <p14:tracePt t="73614" x="7116763" y="2555875"/>
          <p14:tracePt t="73621" x="7102475" y="2541588"/>
          <p14:tracePt t="73629" x="7096125" y="2541588"/>
          <p14:tracePt t="73635" x="7075488" y="2535238"/>
          <p14:tracePt t="73643" x="7061200" y="2535238"/>
          <p14:tracePt t="73651" x="7019925" y="2535238"/>
          <p14:tracePt t="73659" x="6980238" y="2541588"/>
          <p14:tracePt t="73668" x="6918325" y="2562225"/>
          <p14:tracePt t="73675" x="6870700" y="2576513"/>
          <p14:tracePt t="73684" x="6829425" y="2597150"/>
          <p14:tracePt t="73689" x="6794500" y="2617788"/>
          <p14:tracePt t="73697" x="6773863" y="2638425"/>
          <p14:tracePt t="73705" x="6761163" y="2657475"/>
          <p14:tracePt t="73713" x="6740525" y="2665413"/>
          <p14:tracePt t="73722" x="6732588" y="2671763"/>
          <p14:tracePt t="73729" x="6732588" y="2678113"/>
          <p14:tracePt t="73771" x="6732588" y="2686050"/>
          <p14:tracePt t="73779" x="6746875" y="2698750"/>
          <p14:tracePt t="73787" x="6753225" y="2706688"/>
          <p14:tracePt t="73795" x="6773863" y="2713038"/>
          <p14:tracePt t="73802" x="6794500" y="2719388"/>
          <p14:tracePt t="73809" x="6808788" y="2733675"/>
          <p14:tracePt t="73818" x="6829425" y="2733675"/>
          <p14:tracePt t="73825" x="6850063" y="2740025"/>
          <p14:tracePt t="73834" x="6862763" y="2754313"/>
          <p14:tracePt t="73841" x="6904038" y="2754313"/>
          <p14:tracePt t="73851" x="6945313" y="2754313"/>
          <p14:tracePt t="73855" x="6986588" y="2754313"/>
          <p14:tracePt t="73864" x="7007225" y="2754313"/>
          <p14:tracePt t="73871" x="7027863" y="2754313"/>
          <p14:tracePt t="73879" x="7040563" y="2754313"/>
          <p14:tracePt t="73887" x="7061200" y="2747963"/>
          <p14:tracePt t="73895" x="7081838" y="2740025"/>
          <p14:tracePt t="73901" x="7096125" y="2719388"/>
          <p14:tracePt t="73909" x="7116763" y="2698750"/>
          <p14:tracePt t="73918" x="7137400" y="2692400"/>
          <p14:tracePt t="73925" x="7158038" y="2671763"/>
          <p14:tracePt t="73935" x="7178675" y="2651125"/>
          <p14:tracePt t="73953" x="7212013" y="2609850"/>
          <p14:tracePt t="73957" x="7232650" y="2597150"/>
          <p14:tracePt t="73963" x="7253288" y="2576513"/>
          <p14:tracePt t="73973" x="7273925" y="2555875"/>
          <p14:tracePt t="73979" x="7294563" y="2535238"/>
          <p14:tracePt t="73988" x="7315200" y="2514600"/>
          <p14:tracePt t="73995" x="7329488" y="2493963"/>
          <p14:tracePt t="74004" x="7342188" y="2487613"/>
          <p14:tracePt t="74009" x="7356475" y="2473325"/>
          <p14:tracePt t="74018" x="7377113" y="2452688"/>
          <p14:tracePt t="74026" x="7397750" y="2432050"/>
          <p14:tracePt t="74034" x="7418388" y="2411413"/>
          <p14:tracePt t="74041" x="7445375" y="2390775"/>
          <p14:tracePt t="74052" x="7480300" y="2370138"/>
          <p14:tracePt t="74057" x="7507288" y="2349500"/>
          <p14:tracePt t="74064" x="7527925" y="2328863"/>
          <p14:tracePt t="74073" x="7548563" y="2308225"/>
          <p14:tracePt t="74079" x="7554913" y="2295525"/>
          <p14:tracePt t="74088" x="7575550" y="2274888"/>
          <p14:tracePt t="74096" x="7596188" y="2254250"/>
          <p14:tracePt t="74104" x="7602538" y="2233613"/>
          <p14:tracePt t="74114" x="7610475" y="2233613"/>
          <p14:tracePt t="74123" x="7623175" y="2227263"/>
          <p14:tracePt t="74129" x="7629525" y="2212975"/>
          <p14:tracePt t="74137" x="7650163" y="2192338"/>
          <p14:tracePt t="74145" x="7658100" y="2171700"/>
          <p14:tracePt t="74154" x="7678738" y="2151063"/>
          <p14:tracePt t="74161" x="7699375" y="2130425"/>
          <p14:tracePt t="74167" x="7705725" y="2117725"/>
          <p14:tracePt t="74175" x="7712075" y="2103438"/>
          <p14:tracePt t="74184" x="7732713" y="2097088"/>
          <p14:tracePt t="74191" x="7753350" y="2076450"/>
          <p14:tracePt t="74201" x="7767638" y="2055813"/>
          <p14:tracePt t="74207" x="7788275" y="2047875"/>
          <p14:tracePt t="74217" x="7808913" y="2041525"/>
          <p14:tracePt t="74221" x="7829550" y="2027238"/>
          <p14:tracePt t="74229" x="7842250" y="2020888"/>
          <p14:tracePt t="74238" x="7862888" y="2014538"/>
          <p14:tracePt t="74245" x="7869238" y="2014538"/>
          <p14:tracePt t="74254" x="7889875" y="2000250"/>
          <p14:tracePt t="74261" x="7897813" y="1993900"/>
          <p14:tracePt t="74269" x="7904163" y="1987550"/>
          <p14:tracePt t="74279" x="7910513" y="1979613"/>
          <p14:tracePt t="74287" x="7918450" y="1973263"/>
          <p14:tracePt t="74295" x="7918450" y="1966913"/>
          <p14:tracePt t="74304" x="7918450" y="1958975"/>
          <p14:tracePt t="74311" x="7918450" y="1946275"/>
          <p14:tracePt t="74320" x="7924800" y="1946275"/>
          <p14:tracePt t="74367" x="7939088" y="1938338"/>
          <p14:tracePt t="74374" x="7945438" y="1938338"/>
          <p14:tracePt t="74379" x="7945438" y="1931988"/>
          <p14:tracePt t="74387" x="7959725" y="1925638"/>
          <p14:tracePt t="74395" x="7966075" y="1917700"/>
          <p14:tracePt t="74403" x="7986713" y="1911350"/>
          <p14:tracePt t="74411" x="8007350" y="1897063"/>
          <p14:tracePt t="74419" x="8020050" y="1876425"/>
          <p14:tracePt t="74425" x="8040688" y="1870075"/>
          <p14:tracePt t="74434" x="8069263" y="1870075"/>
          <p14:tracePt t="74441" x="8089900" y="1863725"/>
          <p14:tracePt t="74451" x="8108950" y="1849438"/>
          <p14:tracePt t="74457" x="8129588" y="1843088"/>
          <p14:tracePt t="74468" x="8143875" y="1843088"/>
          <p14:tracePt t="74473" x="8164513" y="1828800"/>
          <p14:tracePt t="74479" x="8170863" y="1828800"/>
          <p14:tracePt t="74487" x="8178800" y="1828800"/>
          <p14:tracePt t="74495" x="8185150" y="1828800"/>
          <p14:tracePt t="74503" x="8191500" y="1822450"/>
          <p14:tracePt t="74511" x="8205788" y="1822450"/>
          <p14:tracePt t="74519" x="8220075" y="1822450"/>
          <p14:tracePt t="74527" x="8226425" y="1822450"/>
          <p14:tracePt t="74537" x="8232775" y="1822450"/>
          <p14:tracePt t="74546" x="8239125" y="1816100"/>
          <p14:tracePt t="74553" x="8259763" y="1816100"/>
          <p14:tracePt t="74561" x="8267700" y="1816100"/>
          <p14:tracePt t="74570" x="8280400" y="1816100"/>
          <p14:tracePt t="74582" x="8294688" y="1816100"/>
          <p14:tracePt t="74601" x="8301038" y="1816100"/>
          <p14:tracePt t="74607" x="8308975" y="1816100"/>
          <p14:tracePt t="74627" x="8308975" y="1822450"/>
          <p14:tracePt t="74935" x="8288338" y="1828800"/>
          <p14:tracePt t="74943" x="8267700" y="1836738"/>
          <p14:tracePt t="74951" x="8253413" y="1843088"/>
          <p14:tracePt t="74968" x="8212138" y="1857375"/>
          <p14:tracePt t="74974" x="8199438" y="1863725"/>
          <p14:tracePt t="74982" x="8191500" y="1870075"/>
          <p14:tracePt t="74997" x="8178800" y="1876425"/>
          <p14:tracePt t="75043" x="8170863" y="1876425"/>
          <p14:tracePt t="75081" x="8170863" y="1884363"/>
          <p14:tracePt t="75131" x="8164513" y="1884363"/>
          <p14:tracePt t="75143" x="8158163" y="1884363"/>
          <p14:tracePt t="75163" x="8150225" y="1884363"/>
          <p14:tracePt t="75173" x="8143875" y="1884363"/>
          <p14:tracePt t="75185" x="8137525" y="1897063"/>
          <p14:tracePt t="75193" x="8116888" y="1897063"/>
          <p14:tracePt t="75201" x="8108950" y="1897063"/>
          <p14:tracePt t="75209" x="8102600" y="1905000"/>
          <p14:tracePt t="75218" x="8081963" y="1911350"/>
          <p14:tracePt t="75223" x="8075613" y="1911350"/>
          <p14:tracePt t="75232" x="8061325" y="1917700"/>
          <p14:tracePt t="75239" x="8061325" y="1925638"/>
          <p14:tracePt t="75247" x="8054975" y="1925638"/>
          <p14:tracePt t="75255" x="8040688" y="1925638"/>
          <p14:tracePt t="75317" x="8034338" y="1938338"/>
          <p14:tracePt t="75330" x="8027988" y="1946275"/>
          <p14:tracePt t="75336" x="8020050" y="1952625"/>
          <p14:tracePt t="75343" x="8007350" y="1966913"/>
          <p14:tracePt t="75351" x="7986713" y="1979613"/>
          <p14:tracePt t="75359" x="7966075" y="2000250"/>
          <p14:tracePt t="75368" x="7931150" y="2020888"/>
          <p14:tracePt t="75375" x="7889875" y="2041525"/>
          <p14:tracePt t="75384" x="7815263" y="2068513"/>
          <p14:tracePt t="75389" x="7747000" y="2089150"/>
          <p14:tracePt t="75397" x="7685088" y="2117725"/>
          <p14:tracePt t="75406" x="7610475" y="2144713"/>
          <p14:tracePt t="75413" x="7548563" y="2151063"/>
          <p14:tracePt t="75423" x="7472363" y="2178050"/>
          <p14:tracePt t="75429" x="7389813" y="2192338"/>
          <p14:tracePt t="75435" x="7329488" y="2219325"/>
          <p14:tracePt t="75443" x="7273925" y="2219325"/>
          <p14:tracePt t="75451" x="7246938" y="2227263"/>
          <p14:tracePt t="75459" x="7212013" y="2239963"/>
          <p14:tracePt t="75468" x="7199313" y="2247900"/>
          <p14:tracePt t="75475" x="7178675" y="2247900"/>
          <p14:tracePt t="75484" x="7164388" y="2247900"/>
          <p14:tracePt t="75489" x="7150100" y="2247900"/>
          <p14:tracePt t="75497" x="7143750" y="2254250"/>
          <p14:tracePt t="75505" x="7131050" y="2260600"/>
          <p14:tracePt t="75514" x="7110413" y="2281238"/>
          <p14:tracePt t="75521" x="7069138" y="2301875"/>
          <p14:tracePt t="75529" x="7019925" y="2328863"/>
          <p14:tracePt t="75538" x="6959600" y="2349500"/>
          <p14:tracePt t="75543" x="6877050" y="2378075"/>
          <p14:tracePt t="75551" x="6800850" y="2405063"/>
          <p14:tracePt t="75559" x="6740525" y="2432050"/>
          <p14:tracePt t="75568" x="6678613" y="2438400"/>
          <p14:tracePt t="75575" x="6616700" y="2452688"/>
          <p14:tracePt t="75584" x="6575425" y="2452688"/>
          <p14:tracePt t="75591" x="6548438" y="2466975"/>
          <p14:tracePt t="75597" x="6521450" y="2466975"/>
          <p14:tracePt t="75605" x="6486525" y="2473325"/>
          <p14:tracePt t="75614" x="6472238" y="2479675"/>
          <p14:tracePt t="75621" x="6451600" y="2493963"/>
          <p14:tracePt t="75629" x="6430963" y="2514600"/>
          <p14:tracePt t="75637" x="6410325" y="2520950"/>
          <p14:tracePt t="75643" x="6397625" y="2541588"/>
          <p14:tracePt t="75651" x="6376988" y="2547938"/>
          <p14:tracePt t="75659" x="6356350" y="2568575"/>
          <p14:tracePt t="75668" x="6350000" y="2568575"/>
          <p14:tracePt t="75684" x="6350000" y="2576513"/>
          <p14:tracePt t="75764" x="6350000" y="2568575"/>
          <p14:tracePt t="75776" x="6356350" y="2562225"/>
          <p14:tracePt t="75784" x="6362700" y="2555875"/>
          <p14:tracePt t="75791" x="6362700" y="2547938"/>
          <p14:tracePt t="75800" x="6370638" y="2535238"/>
          <p14:tracePt t="75805" x="6376988" y="2535238"/>
          <p14:tracePt t="75814" x="6397625" y="2527300"/>
          <p14:tracePt t="75821" x="6403975" y="2520950"/>
          <p14:tracePt t="75838" x="6410325" y="2520950"/>
          <p14:tracePt t="75845" x="6418263" y="2514600"/>
          <p14:tracePt t="75853" x="6438900" y="2514600"/>
          <p14:tracePt t="75859" x="6459538" y="2508250"/>
          <p14:tracePt t="75868" x="6472238" y="2508250"/>
          <p14:tracePt t="75875" x="6513513" y="2493963"/>
          <p14:tracePt t="75884" x="6554788" y="2479675"/>
          <p14:tracePt t="75891" x="6616700" y="2473325"/>
          <p14:tracePt t="75900" x="6691313" y="2459038"/>
          <p14:tracePt t="75908" x="6767513" y="2459038"/>
          <p14:tracePt t="75913" x="6842125" y="2446338"/>
          <p14:tracePt t="75921" x="6924675" y="2432050"/>
          <p14:tracePt t="75929" x="7000875" y="2405063"/>
          <p14:tracePt t="75937" x="7081838" y="2378075"/>
          <p14:tracePt t="75945" x="7110413" y="2370138"/>
          <p14:tracePt t="75955" x="7116763" y="2370138"/>
          <p14:tracePt t="75968" x="7137400" y="2363788"/>
          <p14:tracePt t="76045" x="7123113" y="2363788"/>
          <p14:tracePt t="76053" x="7110413" y="2370138"/>
          <p14:tracePt t="76062" x="7089775" y="2378075"/>
          <p14:tracePt t="76071" x="7069138" y="2390775"/>
          <p14:tracePt t="76075" x="7054850" y="2411413"/>
          <p14:tracePt t="76084" x="7040563" y="2417763"/>
          <p14:tracePt t="76091" x="7027863" y="2425700"/>
          <p14:tracePt t="76105" x="7019925" y="2425700"/>
          <p14:tracePt t="76111" x="7019925" y="2432050"/>
          <p14:tracePt t="76121" x="7013575" y="2432050"/>
          <p14:tracePt t="76223" x="7019925" y="2432050"/>
          <p14:tracePt t="76232" x="7027863" y="2432050"/>
          <p14:tracePt t="76238" x="7034213" y="2425700"/>
          <p14:tracePt t="76245" x="7040563" y="2417763"/>
          <p14:tracePt t="76299" x="7034213" y="2417763"/>
          <p14:tracePt t="76312" x="7027863" y="2417763"/>
          <p14:tracePt t="76320" x="7027863" y="2425700"/>
          <p14:tracePt t="76333" x="7027863" y="2432050"/>
          <p14:tracePt t="84145" x="7034213" y="2425700"/>
          <p14:tracePt t="89899" x="7027863" y="2425700"/>
          <p14:tracePt t="89912" x="7019925" y="2425700"/>
          <p14:tracePt t="89920" x="7013575" y="2425700"/>
          <p14:tracePt t="89991" x="7013575" y="2417763"/>
          <p14:tracePt t="90003" x="7007225" y="2417763"/>
          <p14:tracePt t="90011" x="6992938" y="2417763"/>
          <p14:tracePt t="90017" x="6980238" y="2417763"/>
          <p14:tracePt t="90025" x="6972300" y="2417763"/>
          <p14:tracePt t="90033" x="6951663" y="2425700"/>
          <p14:tracePt t="90041" x="6938963" y="2438400"/>
          <p14:tracePt t="90049" x="6918325" y="2446338"/>
          <p14:tracePt t="90056" x="6897688" y="2466975"/>
          <p14:tracePt t="90065" x="6856413" y="2487613"/>
          <p14:tracePt t="90070" x="6788150" y="2527300"/>
          <p14:tracePt t="90078" x="6711950" y="2547938"/>
          <p14:tracePt t="90087" x="6610350" y="2609850"/>
          <p14:tracePt t="90095" x="6513513" y="2665413"/>
          <p14:tracePt t="90103" x="6315075" y="2768600"/>
          <p14:tracePt t="90113" x="5986463" y="2938463"/>
          <p14:tracePt t="90119" x="5595938" y="3124200"/>
          <p14:tracePt t="90125" x="5253038" y="3254375"/>
          <p14:tracePt t="90133" x="4972050" y="3370263"/>
          <p14:tracePt t="90141" x="4672013" y="3473450"/>
          <p14:tracePt t="90149" x="4486275" y="3521075"/>
          <p14:tracePt t="90157" x="4370388" y="3549650"/>
          <p14:tracePt t="90165" x="4260850" y="3576638"/>
          <p14:tracePt t="90173" x="4164013" y="3589338"/>
          <p14:tracePt t="90179" x="4089400" y="3589338"/>
          <p14:tracePt t="90187" x="4033838" y="3589338"/>
          <p14:tracePt t="90196" x="4006850" y="3582988"/>
          <p14:tracePt t="90203" x="3986213" y="3576638"/>
          <p14:tracePt t="90212" x="3965575" y="3556000"/>
          <p14:tracePt t="90219" x="3944938" y="3549650"/>
          <p14:tracePt t="90225" x="3924300" y="3529013"/>
          <p14:tracePt t="90233" x="3911600" y="3521075"/>
          <p14:tracePt t="90241" x="3890963" y="3500438"/>
          <p14:tracePt t="90249" x="3870325" y="3479800"/>
          <p14:tracePt t="90257" x="3835400" y="3459163"/>
          <p14:tracePt t="90265" x="3794125" y="3446463"/>
          <p14:tracePt t="90273" x="3752850" y="3425825"/>
          <p14:tracePt t="90279" x="3705225" y="3405188"/>
          <p14:tracePt t="90287" x="3678238" y="3390900"/>
          <p14:tracePt t="90295" x="3657600" y="3384550"/>
          <p14:tracePt t="90303" x="3636963" y="3384550"/>
          <p14:tracePt t="90313" x="3622675" y="3384550"/>
          <p14:tracePt t="90319" x="3616325" y="3384550"/>
          <p14:tracePt t="90328" x="3595688" y="3384550"/>
          <p14:tracePt t="90333" x="3582988" y="3384550"/>
          <p14:tracePt t="90341" x="3562350" y="3384550"/>
          <p14:tracePt t="90349" x="3548063" y="3384550"/>
          <p14:tracePt t="90357" x="3513138" y="3384550"/>
          <p14:tracePt t="90365" x="3473450" y="3384550"/>
          <p14:tracePt t="90373" x="3459163" y="3384550"/>
          <p14:tracePt t="90381" x="3438525" y="3384550"/>
          <p14:tracePt t="90387" x="3397250" y="3384550"/>
          <p14:tracePt t="90396" x="3370263" y="3384550"/>
          <p14:tracePt t="90403" x="3335338" y="3384550"/>
          <p14:tracePt t="90411" x="3322638" y="3378200"/>
          <p14:tracePt t="90419" x="3314700" y="3363913"/>
          <p14:tracePt t="90428" x="3302000" y="3363913"/>
          <p14:tracePt t="90673" x="3302000" y="3357563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3FB20-721B-EE1E-5B04-D1E4BBDDD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4D4B945-3C39-55AC-4EED-3660EA60E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308" y="438578"/>
            <a:ext cx="7262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it-IT" sz="2000" u="none">
                <a:latin typeface="+mj-lt"/>
              </a:rPr>
              <a:t>Landslide types</a:t>
            </a:r>
            <a:endParaRPr lang="it-IT" sz="2000" u="none" dirty="0">
              <a:latin typeface="+mj-lt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1A41F6D-3459-593B-68A5-7041EFDD09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844824"/>
            <a:ext cx="8203096" cy="38233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645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99"/>
    </mc:Choice>
    <mc:Fallback xmlns="">
      <p:transition spd="slow" advTm="90799"/>
    </mc:Fallback>
  </mc:AlternateContent>
  <p:extLst>
    <p:ext uri="{3A86A75C-4F4B-4683-9AE1-C65F6400EC91}">
      <p14:laserTraceLst xmlns:p14="http://schemas.microsoft.com/office/powerpoint/2010/main">
        <p14:tracePtLst>
          <p14:tracePt t="1597" x="2643188" y="1316038"/>
          <p14:tracePt t="1609" x="2651125" y="1316038"/>
          <p14:tracePt t="1617" x="2713038" y="1336675"/>
          <p14:tracePt t="1625" x="2794000" y="1363663"/>
          <p14:tracePt t="1633" x="2835275" y="1384300"/>
          <p14:tracePt t="1640" x="2855913" y="1404938"/>
          <p14:tracePt t="1647" x="2863850" y="1425575"/>
          <p14:tracePt t="1656" x="2876550" y="1431925"/>
          <p14:tracePt t="1663" x="2882900" y="1446213"/>
          <p14:tracePt t="1672" x="2890838" y="1466850"/>
          <p14:tracePt t="1679" x="2903538" y="1487488"/>
          <p14:tracePt t="1687" x="2917825" y="1506538"/>
          <p14:tracePt t="1695" x="2932113" y="1520825"/>
          <p14:tracePt t="1701" x="2938463" y="1541463"/>
          <p14:tracePt t="1710" x="2952750" y="1562100"/>
          <p14:tracePt t="1725" x="2959100" y="1568450"/>
          <p14:tracePt t="1741" x="2959100" y="1576388"/>
          <p14:tracePt t="8001" x="2959100" y="1582738"/>
          <p14:tracePt t="8013" x="2944813" y="1589088"/>
          <p14:tracePt t="8021" x="2938463" y="1597025"/>
          <p14:tracePt t="8029" x="2924175" y="1609725"/>
          <p14:tracePt t="8036" x="2917825" y="1617663"/>
          <p14:tracePt t="8043" x="2903538" y="1624013"/>
          <p14:tracePt t="8051" x="2897188" y="1630363"/>
          <p14:tracePt t="8059" x="2890838" y="1630363"/>
          <p14:tracePt t="8067" x="2882900" y="1636713"/>
          <p14:tracePt t="8101" x="2876550" y="1644650"/>
          <p14:tracePt t="8129" x="2876550" y="1657350"/>
          <p14:tracePt t="8413" x="2870200" y="1657350"/>
          <p14:tracePt t="8440" x="2870200" y="1665288"/>
          <p14:tracePt t="8452" x="2863850" y="1665288"/>
          <p14:tracePt t="8460" x="2863850" y="1671638"/>
          <p14:tracePt t="8466" x="2855913" y="1677988"/>
          <p14:tracePt t="8475" x="2855913" y="1685925"/>
          <p14:tracePt t="8482" x="2843213" y="1706563"/>
          <p14:tracePt t="8490" x="2835275" y="1712913"/>
          <p14:tracePt t="8498" x="2835275" y="1719263"/>
          <p14:tracePt t="8511" x="2835275" y="1727200"/>
          <p14:tracePt t="8591" x="2828925" y="1727200"/>
          <p14:tracePt t="8599" x="2828925" y="1719263"/>
          <p14:tracePt t="8607" x="2822575" y="1712913"/>
          <p14:tracePt t="8615" x="2822575" y="1692275"/>
          <p14:tracePt t="8621" x="2822575" y="1685925"/>
          <p14:tracePt t="8629" x="2822575" y="1671638"/>
          <p14:tracePt t="8638" x="2822575" y="1665288"/>
          <p14:tracePt t="8645" x="2822575" y="1644650"/>
          <p14:tracePt t="8655" x="2822575" y="1636713"/>
          <p14:tracePt t="8665" x="2822575" y="1630363"/>
          <p14:tracePt t="8673" x="2822575" y="1624013"/>
          <p14:tracePt t="8688" x="2822575" y="1617663"/>
          <p14:tracePt t="8695" x="2822575" y="1603375"/>
          <p14:tracePt t="8711" x="2822575" y="1597025"/>
          <p14:tracePt t="8721" x="2814638" y="1589088"/>
          <p14:tracePt t="8727" x="2814638" y="1582738"/>
          <p14:tracePt t="8733" x="2808288" y="1576388"/>
          <p14:tracePt t="8741" x="2794000" y="1568450"/>
          <p14:tracePt t="8749" x="2787650" y="1568450"/>
          <p14:tracePt t="8765" x="2781300" y="1562100"/>
          <p14:tracePt t="8779" x="2773363" y="1562100"/>
          <p14:tracePt t="8788" x="2767013" y="1562100"/>
          <p14:tracePt t="8795" x="2760663" y="1562100"/>
          <p14:tracePt t="8804" x="2752725" y="1562100"/>
          <p14:tracePt t="8811" x="2740025" y="1562100"/>
          <p14:tracePt t="8857" x="2733675" y="1562100"/>
          <p14:tracePt t="8907" x="2725738" y="1562100"/>
          <p14:tracePt t="8923" x="2719388" y="1562100"/>
          <p14:tracePt t="8938" x="2713038" y="1562100"/>
          <p14:tracePt t="8942" x="2705100" y="1562100"/>
          <p14:tracePt t="8949" x="2698750" y="1562100"/>
          <p14:tracePt t="8957" x="2678113" y="1562100"/>
          <p14:tracePt t="8965" x="2678113" y="1568450"/>
          <p14:tracePt t="8973" x="2671763" y="1568450"/>
          <p14:tracePt t="9003" x="2663825" y="1568450"/>
          <p14:tracePt t="9011" x="2663825" y="1576388"/>
          <p14:tracePt t="9021" x="2657475" y="1576388"/>
          <p14:tracePt t="9038" x="2651125" y="1582738"/>
          <p14:tracePt t="9049" x="2643188" y="1582738"/>
          <p14:tracePt t="9057" x="2643188" y="1589088"/>
          <p14:tracePt t="9073" x="2630488" y="1597025"/>
          <p14:tracePt t="9085" x="2622550" y="1597025"/>
          <p14:tracePt t="9093" x="2622550" y="1609725"/>
          <p14:tracePt t="9099" x="2616200" y="1617663"/>
          <p14:tracePt t="9115" x="2616200" y="1624013"/>
          <p14:tracePt t="9123" x="2609850" y="1630363"/>
          <p14:tracePt t="9131" x="2609850" y="1636713"/>
          <p14:tracePt t="9143" x="2609850" y="1644650"/>
          <p14:tracePt t="9152" x="2603500" y="1651000"/>
          <p14:tracePt t="9157" x="2603500" y="1665288"/>
          <p14:tracePt t="9385" x="2595563" y="1657350"/>
          <p14:tracePt t="9463" x="2589213" y="1657350"/>
          <p14:tracePt t="9575" x="2574925" y="1665288"/>
          <p14:tracePt t="9581" x="2568575" y="1677988"/>
          <p14:tracePt t="9589" x="2547938" y="1698625"/>
          <p14:tracePt t="9597" x="2541588" y="1719263"/>
          <p14:tracePt t="9605" x="2533650" y="1727200"/>
          <p14:tracePt t="9613" x="2527300" y="1739900"/>
          <p14:tracePt t="9621" x="2527300" y="1746250"/>
          <p14:tracePt t="9629" x="2527300" y="1760538"/>
          <p14:tracePt t="9637" x="2527300" y="1766888"/>
          <p14:tracePt t="9643" x="2527300" y="1774825"/>
          <p14:tracePt t="9656" x="2527300" y="1781175"/>
          <p14:tracePt t="9671" x="2527300" y="1787525"/>
          <p14:tracePt t="9690" x="2527300" y="1795463"/>
          <p14:tracePt t="9706" x="2527300" y="1816100"/>
          <p14:tracePt t="9713" x="2541588" y="1822450"/>
          <p14:tracePt t="9722" x="2554288" y="1828800"/>
          <p14:tracePt t="9729" x="2562225" y="1849438"/>
          <p14:tracePt t="9737" x="2582863" y="1863725"/>
          <p14:tracePt t="9743" x="2589213" y="1884363"/>
          <p14:tracePt t="9752" x="2609850" y="1905000"/>
          <p14:tracePt t="9759" x="2630488" y="1925638"/>
          <p14:tracePt t="9767" x="2651125" y="1946275"/>
          <p14:tracePt t="9775" x="2663825" y="1966913"/>
          <p14:tracePt t="9781" x="2684463" y="1979613"/>
          <p14:tracePt t="9790" x="2705100" y="2000250"/>
          <p14:tracePt t="9797" x="2725738" y="2020888"/>
          <p14:tracePt t="9806" x="2725738" y="2027238"/>
          <p14:tracePt t="9813" x="2733675" y="2047875"/>
          <p14:tracePt t="9825" x="2733675" y="2055813"/>
          <p14:tracePt t="9851" x="2733675" y="2062163"/>
          <p14:tracePt t="9937" x="2733675" y="2055813"/>
          <p14:tracePt t="9943" x="2725738" y="2041525"/>
          <p14:tracePt t="9955" x="2705100" y="2027238"/>
          <p14:tracePt t="9960" x="2692400" y="2014538"/>
          <p14:tracePt t="9967" x="2671763" y="2006600"/>
          <p14:tracePt t="9975" x="2651125" y="2000250"/>
          <p14:tracePt t="9983" x="2630488" y="1987550"/>
          <p14:tracePt t="9991" x="2616200" y="1987550"/>
          <p14:tracePt t="9997" x="2595563" y="1987550"/>
          <p14:tracePt t="10006" x="2574925" y="1979613"/>
          <p14:tracePt t="10013" x="2568575" y="1979613"/>
          <p14:tracePt t="10022" x="2562225" y="1979613"/>
          <p14:tracePt t="10029" x="2547938" y="1979613"/>
          <p14:tracePt t="10037" x="2527300" y="1979613"/>
          <p14:tracePt t="10045" x="2520950" y="1979613"/>
          <p14:tracePt t="10051" x="2513013" y="1979613"/>
          <p14:tracePt t="10058" x="2500313" y="1979613"/>
          <p14:tracePt t="10066" x="2486025" y="1987550"/>
          <p14:tracePt t="10075" x="2473325" y="2000250"/>
          <p14:tracePt t="10083" x="2452688" y="2006600"/>
          <p14:tracePt t="10091" x="2432050" y="2014538"/>
          <p14:tracePt t="10099" x="2424113" y="2020888"/>
          <p14:tracePt t="10105" x="2417763" y="2035175"/>
          <p14:tracePt t="10113" x="2411413" y="2035175"/>
          <p14:tracePt t="10121" x="2411413" y="2041525"/>
          <p14:tracePt t="10129" x="2403475" y="2041525"/>
          <p14:tracePt t="10138" x="2397125" y="2047875"/>
          <p14:tracePt t="10146" x="2397125" y="2055813"/>
          <p14:tracePt t="10175" x="2390775" y="2062163"/>
          <p14:tracePt t="10183" x="2376488" y="2068513"/>
          <p14:tracePt t="10191" x="2376488" y="2089150"/>
          <p14:tracePt t="10199" x="2370138" y="2103438"/>
          <p14:tracePt t="10206" x="2363788" y="2124075"/>
          <p14:tracePt t="10213" x="2343150" y="2144713"/>
          <p14:tracePt t="10221" x="2335213" y="2165350"/>
          <p14:tracePt t="10229" x="2322513" y="2178050"/>
          <p14:tracePt t="10237" x="2314575" y="2192338"/>
          <p14:tracePt t="10246" x="2308225" y="2198688"/>
          <p14:tracePt t="10253" x="2308225" y="2206625"/>
          <p14:tracePt t="10259" x="2308225" y="2212975"/>
          <p14:tracePt t="10267" x="2301875" y="2219325"/>
          <p14:tracePt t="10311" x="2293938" y="2219325"/>
          <p14:tracePt t="10337" x="2293938" y="2227263"/>
          <p14:tracePt t="10349" x="2293938" y="2233613"/>
          <p14:tracePt t="10367" x="2301875" y="2233613"/>
          <p14:tracePt t="10375" x="2301875" y="2247900"/>
          <p14:tracePt t="10437" x="2308225" y="2239963"/>
          <p14:tracePt t="10445" x="2308225" y="2233613"/>
          <p14:tracePt t="10453" x="2308225" y="2227263"/>
          <p14:tracePt t="10461" x="2308225" y="2219325"/>
          <p14:tracePt t="10584" x="2308225" y="2212975"/>
          <p14:tracePt t="10731" x="2308225" y="2219325"/>
          <p14:tracePt t="10781" x="2308225" y="2227263"/>
          <p14:tracePt t="11452" x="2314575" y="2227263"/>
          <p14:tracePt t="11529" x="2322513" y="2227263"/>
          <p14:tracePt t="11591" x="2328863" y="2227263"/>
          <p14:tracePt t="11692" x="2328863" y="2233613"/>
          <p14:tracePt t="11791" x="2343150" y="2233613"/>
          <p14:tracePt t="11875" x="2343150" y="2247900"/>
          <p14:tracePt t="11883" x="2335213" y="2247900"/>
          <p14:tracePt t="12057" x="2328863" y="2239963"/>
          <p14:tracePt t="12069" x="2328863" y="2233613"/>
          <p14:tracePt t="12075" x="2328863" y="2227263"/>
          <p14:tracePt t="12084" x="2322513" y="2219325"/>
          <p14:tracePt t="12091" x="2322513" y="2212975"/>
          <p14:tracePt t="12104" x="2322513" y="2206625"/>
          <p14:tracePt t="12111" x="2322513" y="2198688"/>
          <p14:tracePt t="12137" x="2314575" y="2198688"/>
          <p14:tracePt t="12274" x="2308225" y="2198688"/>
          <p14:tracePt t="12287" x="2308225" y="2212975"/>
          <p14:tracePt t="12295" x="2301875" y="2212975"/>
          <p14:tracePt t="12303" x="2301875" y="2219325"/>
          <p14:tracePt t="12315" x="2301875" y="2227263"/>
          <p14:tracePt t="12331" x="2301875" y="2239963"/>
          <p14:tracePt t="12337" x="2293938" y="2247900"/>
          <p14:tracePt t="12345" x="2293938" y="2254250"/>
          <p14:tracePt t="12353" x="2281238" y="2260600"/>
          <p14:tracePt t="12361" x="2273300" y="2266950"/>
          <p14:tracePt t="12370" x="2266950" y="2266950"/>
          <p14:tracePt t="12377" x="2260600" y="2266950"/>
          <p14:tracePt t="12386" x="2254250" y="2274888"/>
          <p14:tracePt t="12391" x="2246313" y="2274888"/>
          <p14:tracePt t="12407" x="2239963" y="2274888"/>
          <p14:tracePt t="12415" x="2233613" y="2281238"/>
          <p14:tracePt t="12423" x="2219325" y="2281238"/>
          <p14:tracePt t="12431" x="2205038" y="2281238"/>
          <p14:tracePt t="12439" x="2184400" y="2295525"/>
          <p14:tracePt t="12445" x="2171700" y="2295525"/>
          <p14:tracePt t="12454" x="2136775" y="2301875"/>
          <p14:tracePt t="12461" x="2124075" y="2301875"/>
          <p14:tracePt t="12470" x="2089150" y="2316163"/>
          <p14:tracePt t="12477" x="2047875" y="2316163"/>
          <p14:tracePt t="12486" x="2033588" y="2316163"/>
          <p14:tracePt t="12494" x="2012950" y="2316163"/>
          <p14:tracePt t="12499" x="2000250" y="2316163"/>
          <p14:tracePt t="12507" x="1979613" y="2308225"/>
          <p14:tracePt t="12516" x="1958975" y="2301875"/>
          <p14:tracePt t="12523" x="1952625" y="2301875"/>
          <p14:tracePt t="12531" x="1952625" y="2295525"/>
          <p14:tracePt t="12539" x="1944688" y="2287588"/>
          <p14:tracePt t="12557" x="1938338" y="2281238"/>
          <p14:tracePt t="12643" x="1931988" y="2266950"/>
          <p14:tracePt t="12657" x="1911350" y="2254250"/>
          <p14:tracePt t="12665" x="1903413" y="2247900"/>
          <p14:tracePt t="12677" x="1897063" y="2239963"/>
          <p14:tracePt t="12759" x="1903413" y="2239963"/>
          <p14:tracePt t="12765" x="1911350" y="2247900"/>
          <p14:tracePt t="12774" x="1931988" y="2254250"/>
          <p14:tracePt t="12781" x="1944688" y="2260600"/>
          <p14:tracePt t="12790" x="1958975" y="2274888"/>
          <p14:tracePt t="12797" x="1973263" y="2274888"/>
          <p14:tracePt t="12806" x="1993900" y="2281238"/>
          <p14:tracePt t="12813" x="2006600" y="2287588"/>
          <p14:tracePt t="12820" x="2027238" y="2301875"/>
          <p14:tracePt t="12827" x="2047875" y="2301875"/>
          <p14:tracePt t="12836" x="2062163" y="2308225"/>
          <p14:tracePt t="12843" x="2074863" y="2308225"/>
          <p14:tracePt t="12853" x="2089150" y="2328863"/>
          <p14:tracePt t="12859" x="2109788" y="2336800"/>
          <p14:tracePt t="12869" x="2130425" y="2343150"/>
          <p14:tracePt t="12873" x="2136775" y="2343150"/>
          <p14:tracePt t="12882" x="2151063" y="2357438"/>
          <p14:tracePt t="12891" x="2157413" y="2363788"/>
          <p14:tracePt t="12897" x="2178050" y="2370138"/>
          <p14:tracePt t="12906" x="2198688" y="2378075"/>
          <p14:tracePt t="12913" x="2212975" y="2378075"/>
          <p14:tracePt t="12920" x="2233613" y="2390775"/>
          <p14:tracePt t="12927" x="2254250" y="2397125"/>
          <p14:tracePt t="12936" x="2260600" y="2397125"/>
          <p14:tracePt t="12943" x="2266950" y="2405063"/>
          <p14:tracePt t="12956" x="2273300" y="2405063"/>
          <p14:tracePt t="12959" x="2281238" y="2411413"/>
          <p14:tracePt t="12968" x="2287588" y="2417763"/>
          <p14:tracePt t="12974" x="2308225" y="2432050"/>
          <p14:tracePt t="12981" x="2314575" y="2438400"/>
          <p14:tracePt t="12991" x="2335213" y="2452688"/>
          <p14:tracePt t="12997" x="2343150" y="2466975"/>
          <p14:tracePt t="13006" x="2349500" y="2473325"/>
          <p14:tracePt t="13013" x="2355850" y="2473325"/>
          <p14:tracePt t="13022" x="2376488" y="2479675"/>
          <p14:tracePt t="13027" x="2390775" y="2487613"/>
          <p14:tracePt t="13036" x="2397125" y="2493963"/>
          <p14:tracePt t="13043" x="2417763" y="2508250"/>
          <p14:tracePt t="13053" x="2424113" y="2514600"/>
          <p14:tracePt t="13059" x="2444750" y="2520950"/>
          <p14:tracePt t="13068" x="2459038" y="2527300"/>
          <p14:tracePt t="13075" x="2479675" y="2541588"/>
          <p14:tracePt t="13081" x="2500313" y="2547938"/>
          <p14:tracePt t="13090" x="2513013" y="2562225"/>
          <p14:tracePt t="13097" x="2533650" y="2568575"/>
          <p14:tracePt t="13107" x="2554288" y="2576513"/>
          <p14:tracePt t="13113" x="2574925" y="2589213"/>
          <p14:tracePt t="13122" x="2589213" y="2597150"/>
          <p14:tracePt t="13129" x="2603500" y="2597150"/>
          <p14:tracePt t="13136" x="2616200" y="2603500"/>
          <p14:tracePt t="13143" x="2622550" y="2609850"/>
          <p14:tracePt t="13153" x="2643188" y="2624138"/>
          <p14:tracePt t="13159" x="2657475" y="2630488"/>
          <p14:tracePt t="13168" x="2671763" y="2630488"/>
          <p14:tracePt t="13175" x="2678113" y="2651125"/>
          <p14:tracePt t="13182" x="2684463" y="2651125"/>
          <p14:tracePt t="13190" x="2698750" y="2657475"/>
          <p14:tracePt t="13197" x="2713038" y="2665413"/>
          <p14:tracePt t="13207" x="2719388" y="2671763"/>
          <p14:tracePt t="13214" x="2725738" y="2671763"/>
          <p14:tracePt t="13222" x="2740025" y="2671763"/>
          <p14:tracePt t="13229" x="2740025" y="2678113"/>
          <p14:tracePt t="13236" x="2746375" y="2678113"/>
          <p14:tracePt t="13244" x="2767013" y="2686050"/>
          <p14:tracePt t="13255" x="2773363" y="2698750"/>
          <p14:tracePt t="13263" x="2787650" y="2698750"/>
          <p14:tracePt t="13272" x="2801938" y="2706688"/>
          <p14:tracePt t="13279" x="2808288" y="2713038"/>
          <p14:tracePt t="13289" x="2814638" y="2713038"/>
          <p14:tracePt t="13297" x="2822575" y="2719388"/>
          <p14:tracePt t="13307" x="2828925" y="2727325"/>
          <p14:tracePt t="13313" x="2849563" y="2727325"/>
          <p14:tracePt t="13322" x="2863850" y="2740025"/>
          <p14:tracePt t="13329" x="2882900" y="2747963"/>
          <p14:tracePt t="13337" x="2903538" y="2747963"/>
          <p14:tracePt t="13343" x="2917825" y="2754313"/>
          <p14:tracePt t="13353" x="2924175" y="2754313"/>
          <p14:tracePt t="13359" x="2944813" y="2768600"/>
          <p14:tracePt t="13368" x="2952750" y="2768600"/>
          <p14:tracePt t="13375" x="2973388" y="2768600"/>
          <p14:tracePt t="13384" x="2986088" y="2774950"/>
          <p14:tracePt t="13391" x="2992438" y="2774950"/>
          <p14:tracePt t="13397" x="3013075" y="2774950"/>
          <p14:tracePt t="13406" x="3021013" y="2774950"/>
          <p14:tracePt t="13413" x="3021013" y="2781300"/>
          <p14:tracePt t="13421" x="3027363" y="2781300"/>
          <p14:tracePt t="13429" x="3033713" y="2787650"/>
          <p14:tracePt t="13437" x="3041650" y="2787650"/>
          <p14:tracePt t="13445" x="3048000" y="2787650"/>
          <p14:tracePt t="13454" x="3068638" y="2795588"/>
          <p14:tracePt t="13459" x="3074988" y="2808288"/>
          <p14:tracePt t="13470" x="3095625" y="2816225"/>
          <p14:tracePt t="13475" x="3103563" y="2822575"/>
          <p14:tracePt t="13483" x="3116263" y="2828925"/>
          <p14:tracePt t="13491" x="3122613" y="2828925"/>
          <p14:tracePt t="13497" x="3136900" y="2836863"/>
          <p14:tracePt t="13507" x="3151188" y="2849563"/>
          <p14:tracePt t="13513" x="3157538" y="2849563"/>
          <p14:tracePt t="13522" x="3163888" y="2857500"/>
          <p14:tracePt t="13529" x="3171825" y="2863850"/>
          <p14:tracePt t="13537" x="3184525" y="2863850"/>
          <p14:tracePt t="13545" x="3192463" y="2870200"/>
          <p14:tracePt t="13553" x="3198813" y="2870200"/>
          <p14:tracePt t="13560" x="3205163" y="2878138"/>
          <p14:tracePt t="13568" x="3225800" y="2884488"/>
          <p14:tracePt t="13575" x="3232150" y="2898775"/>
          <p14:tracePt t="13583" x="3240088" y="2905125"/>
          <p14:tracePt t="13592" x="3252788" y="2911475"/>
          <p14:tracePt t="13599" x="3273425" y="2917825"/>
          <p14:tracePt t="13607" x="3294063" y="2932113"/>
          <p14:tracePt t="13613" x="3314700" y="2946400"/>
          <p14:tracePt t="13622" x="3328988" y="2959100"/>
          <p14:tracePt t="13629" x="3335338" y="2959100"/>
          <p14:tracePt t="13637" x="3355975" y="2973388"/>
          <p14:tracePt t="13646" x="3376613" y="2987675"/>
          <p14:tracePt t="13653" x="3382963" y="2994025"/>
          <p14:tracePt t="13659" x="3390900" y="2994025"/>
          <p14:tracePt t="13669" x="3397250" y="3000375"/>
          <p14:tracePt t="13675" x="3417888" y="3000375"/>
          <p14:tracePt t="13684" x="3424238" y="3008313"/>
          <p14:tracePt t="13691" x="3438525" y="3014663"/>
          <p14:tracePt t="13700" x="3459163" y="3014663"/>
          <p14:tracePt t="13707" x="3465513" y="3014663"/>
          <p14:tracePt t="13714" x="3479800" y="3028950"/>
          <p14:tracePt t="13722" x="3500438" y="3035300"/>
          <p14:tracePt t="13729" x="3521075" y="3041650"/>
          <p14:tracePt t="13738" x="3527425" y="3041650"/>
          <p14:tracePt t="13745" x="3533775" y="3055938"/>
          <p14:tracePt t="13753" x="3554413" y="3062288"/>
          <p14:tracePt t="13761" x="3562350" y="3062288"/>
          <p14:tracePt t="13769" x="3568700" y="3068638"/>
          <p14:tracePt t="13775" x="3575050" y="3076575"/>
          <p14:tracePt t="13784" x="3582988" y="3076575"/>
          <p14:tracePt t="13791" x="3582988" y="3082925"/>
          <p14:tracePt t="13799" x="3602038" y="3082925"/>
          <p14:tracePt t="13807" x="3609975" y="3089275"/>
          <p14:tracePt t="13815" x="3616325" y="3089275"/>
          <p14:tracePt t="13823" x="3630613" y="3089275"/>
          <p14:tracePt t="13829" x="3643313" y="3103563"/>
          <p14:tracePt t="13837" x="3657600" y="3103563"/>
          <p14:tracePt t="13845" x="3678238" y="3109913"/>
          <p14:tracePt t="13853" x="3692525" y="3109913"/>
          <p14:tracePt t="13861" x="3713163" y="3117850"/>
          <p14:tracePt t="13870" x="3719513" y="3117850"/>
          <p14:tracePt t="13875" x="3740150" y="3130550"/>
          <p14:tracePt t="13883" x="3740150" y="3138488"/>
          <p14:tracePt t="13895" x="3746500" y="3138488"/>
          <p14:tracePt t="13907" x="3752850" y="3144838"/>
          <p14:tracePt t="13915" x="3760788" y="3144838"/>
          <p14:tracePt t="13924" x="3767138" y="3151188"/>
          <p14:tracePt t="13929" x="3773488" y="3151188"/>
          <p14:tracePt t="13939" x="3781425" y="3159125"/>
          <p14:tracePt t="13946" x="3794125" y="3159125"/>
          <p14:tracePt t="13953" x="3802063" y="3165475"/>
          <p14:tracePt t="13961" x="3814763" y="3165475"/>
          <p14:tracePt t="13969" x="3835400" y="3178175"/>
          <p14:tracePt t="13975" x="3841750" y="3178175"/>
          <p14:tracePt t="13984" x="3856038" y="3186113"/>
          <p14:tracePt t="13991" x="3876675" y="3192463"/>
          <p14:tracePt t="13999" x="3897313" y="3192463"/>
          <p14:tracePt t="14007" x="3903663" y="3198813"/>
          <p14:tracePt t="14015" x="3917950" y="3198813"/>
          <p14:tracePt t="14023" x="3938588" y="3198813"/>
          <p14:tracePt t="14029" x="3959225" y="3213100"/>
          <p14:tracePt t="14038" x="3971925" y="3219450"/>
          <p14:tracePt t="14045" x="3992563" y="3227388"/>
          <p14:tracePt t="14053" x="4013200" y="3240088"/>
          <p14:tracePt t="14061" x="4041775" y="3248025"/>
          <p14:tracePt t="14069" x="4062413" y="3248025"/>
          <p14:tracePt t="14077" x="4083050" y="3260725"/>
          <p14:tracePt t="14084" x="4095750" y="3268663"/>
          <p14:tracePt t="14091" x="4116388" y="3268663"/>
          <p14:tracePt t="14099" x="4137025" y="3275013"/>
          <p14:tracePt t="14107" x="4143375" y="3275013"/>
          <p14:tracePt t="14115" x="4157663" y="3275013"/>
          <p14:tracePt t="14123" x="4164013" y="3275013"/>
          <p14:tracePt t="14136" x="4171950" y="3275013"/>
          <p14:tracePt t="14141" x="4171950" y="3281363"/>
          <p14:tracePt t="14154" x="4184650" y="3281363"/>
          <p14:tracePt t="14161" x="4198938" y="3281363"/>
          <p14:tracePt t="14170" x="4219575" y="3295650"/>
          <p14:tracePt t="14177" x="4232275" y="3295650"/>
          <p14:tracePt t="14186" x="4252913" y="3295650"/>
          <p14:tracePt t="14191" x="4281488" y="3302000"/>
          <p14:tracePt t="14199" x="4302125" y="3316288"/>
          <p14:tracePt t="14207" x="4322763" y="3322638"/>
          <p14:tracePt t="14215" x="4335463" y="3328988"/>
          <p14:tracePt t="14223" x="4356100" y="3343275"/>
          <p14:tracePt t="14231" x="4376738" y="3349625"/>
          <p14:tracePt t="14241" x="4397375" y="3363913"/>
          <p14:tracePt t="14245" x="4411663" y="3370263"/>
          <p14:tracePt t="14253" x="4432300" y="3370263"/>
          <p14:tracePt t="14261" x="4445000" y="3370263"/>
          <p14:tracePt t="14270" x="4465638" y="3378200"/>
          <p14:tracePt t="14277" x="4486275" y="3378200"/>
          <p14:tracePt t="14286" x="4500563" y="3378200"/>
          <p14:tracePt t="14291" x="4533900" y="3378200"/>
          <p14:tracePt t="14300" x="4548188" y="3378200"/>
          <p14:tracePt t="14307" x="4568825" y="3378200"/>
          <p14:tracePt t="14316" x="4581525" y="3378200"/>
          <p14:tracePt t="14323" x="4602163" y="3370263"/>
          <p14:tracePt t="14332" x="4622800" y="3370263"/>
          <p14:tracePt t="14339" x="4637088" y="3370263"/>
          <p14:tracePt t="14345" x="4643438" y="3370263"/>
          <p14:tracePt t="14357" x="4657725" y="3370263"/>
          <p14:tracePt t="14370" x="4664075" y="3370263"/>
          <p14:tracePt t="14377" x="4672013" y="3370263"/>
          <p14:tracePt t="14387" x="4678363" y="3370263"/>
          <p14:tracePt t="14393" x="4684713" y="3378200"/>
          <p14:tracePt t="14399" x="4699000" y="3378200"/>
          <p14:tracePt t="14407" x="4719638" y="3378200"/>
          <p14:tracePt t="14416" x="4746625" y="3384550"/>
          <p14:tracePt t="14423" x="4781550" y="3384550"/>
          <p14:tracePt t="14431" x="4821238" y="3384550"/>
          <p14:tracePt t="14440" x="4849813" y="3384550"/>
          <p14:tracePt t="14447" x="4891088" y="3384550"/>
          <p14:tracePt t="14453" x="4918075" y="3384550"/>
          <p14:tracePt t="14461" x="4938713" y="3384550"/>
          <p14:tracePt t="14469" x="4951413" y="3384550"/>
          <p14:tracePt t="14477" x="4972050" y="3384550"/>
          <p14:tracePt t="14487" x="4986338" y="3384550"/>
          <p14:tracePt t="14493" x="5006975" y="3384550"/>
          <p14:tracePt t="14502" x="5013325" y="3384550"/>
          <p14:tracePt t="14507" x="5033963" y="3384550"/>
          <p14:tracePt t="14515" x="5048250" y="3398838"/>
          <p14:tracePt t="14524" x="5068888" y="3398838"/>
          <p14:tracePt t="14531" x="5081588" y="3398838"/>
          <p14:tracePt t="14539" x="5102225" y="3398838"/>
          <p14:tracePt t="14547" x="5122863" y="3398838"/>
          <p14:tracePt t="14555" x="5137150" y="3398838"/>
          <p14:tracePt t="14561" x="5143500" y="3398838"/>
          <p14:tracePt t="14570" x="5151438" y="3398838"/>
          <p14:tracePt t="14577" x="5164138" y="3398838"/>
          <p14:tracePt t="14587" x="5172075" y="3405188"/>
          <p14:tracePt t="14597" x="5178425" y="3405188"/>
          <p14:tracePt t="14605" x="5184775" y="3411538"/>
          <p14:tracePt t="14613" x="5199063" y="3425825"/>
          <p14:tracePt t="14619" x="5219700" y="3425825"/>
          <p14:tracePt t="14627" x="5240338" y="3438525"/>
          <p14:tracePt t="14636" x="5260975" y="3446463"/>
          <p14:tracePt t="14643" x="5273675" y="3446463"/>
          <p14:tracePt t="14652" x="5294313" y="3459163"/>
          <p14:tracePt t="14659" x="5302250" y="3467100"/>
          <p14:tracePt t="14670" x="5314950" y="3467100"/>
          <p14:tracePt t="14673" x="5329238" y="3473450"/>
          <p14:tracePt t="14681" x="5329238" y="3479800"/>
          <p14:tracePt t="14689" x="5341938" y="3479800"/>
          <p14:tracePt t="14702" x="5349875" y="3487738"/>
          <p14:tracePt t="14709" x="5362575" y="3487738"/>
          <p14:tracePt t="14715" x="5383213" y="3494088"/>
          <p14:tracePt t="14723" x="5403850" y="3494088"/>
          <p14:tracePt t="14731" x="5418138" y="3508375"/>
          <p14:tracePt t="14739" x="5438775" y="3508375"/>
          <p14:tracePt t="14747" x="5459413" y="3508375"/>
          <p14:tracePt t="14755" x="5472113" y="3508375"/>
          <p14:tracePt t="14763" x="5492750" y="3508375"/>
          <p14:tracePt t="14772" x="5507038" y="3508375"/>
          <p14:tracePt t="14777" x="5513388" y="3508375"/>
          <p14:tracePt t="14786" x="5527675" y="3514725"/>
          <p14:tracePt t="14793" x="5534025" y="3514725"/>
          <p14:tracePt t="14804" x="5541963" y="3514725"/>
          <p14:tracePt t="14813" x="5548313" y="3521075"/>
          <p14:tracePt t="14822" x="5554663" y="3521075"/>
          <p14:tracePt t="14839" x="5561013" y="3521075"/>
          <p14:tracePt t="14847" x="5568950" y="3529013"/>
          <p14:tracePt t="14855" x="5581650" y="3535363"/>
          <p14:tracePt t="14863" x="5589588" y="3549650"/>
          <p14:tracePt t="14873" x="5595938" y="3556000"/>
          <p14:tracePt t="14879" x="5602288" y="3562350"/>
          <p14:tracePt t="14886" x="5610225" y="3568700"/>
          <p14:tracePt t="14893" x="5616575" y="3582988"/>
          <p14:tracePt t="14903" x="5622925" y="3597275"/>
          <p14:tracePt t="14909" x="5643563" y="3609975"/>
          <p14:tracePt t="14919" x="5651500" y="3617913"/>
          <p14:tracePt t="14925" x="5657850" y="3624263"/>
          <p14:tracePt t="14939" x="5678488" y="3644900"/>
          <p14:tracePt t="14947" x="5684838" y="3651250"/>
          <p14:tracePt t="14959" x="5691188" y="3651250"/>
          <p14:tracePt t="14969" x="5691188" y="3659188"/>
          <p14:tracePt t="14975" x="5699125" y="3659188"/>
          <p14:tracePt t="14983" x="5719763" y="3659188"/>
          <p14:tracePt t="14989" x="5726113" y="3665538"/>
          <p14:tracePt t="14997" x="5726113" y="3671888"/>
          <p14:tracePt t="15005" x="5732463" y="3679825"/>
          <p14:tracePt t="15013" x="5746750" y="3679825"/>
          <p14:tracePt t="15022" x="5746750" y="3692525"/>
          <p14:tracePt t="15029" x="5753100" y="3698875"/>
          <p14:tracePt t="15038" x="5767388" y="3706813"/>
          <p14:tracePt t="15043" x="5773738" y="3713163"/>
          <p14:tracePt t="15052" x="5781675" y="3713163"/>
          <p14:tracePt t="15059" x="5794375" y="3719513"/>
          <p14:tracePt t="15069" x="5808663" y="3727450"/>
          <p14:tracePt t="15076" x="5815013" y="3740150"/>
          <p14:tracePt t="15085" x="5821363" y="3740150"/>
          <p14:tracePt t="15091" x="5829300" y="3748088"/>
          <p14:tracePt t="15097" x="5829300" y="3754438"/>
          <p14:tracePt t="15106" x="5842000" y="3760788"/>
          <p14:tracePt t="15119" x="5856288" y="3768725"/>
          <p14:tracePt t="15125" x="5862638" y="3768725"/>
          <p14:tracePt t="15134" x="5870575" y="3775075"/>
          <p14:tracePt t="15141" x="5876925" y="3775075"/>
          <p14:tracePt t="15147" x="5883275" y="3789363"/>
          <p14:tracePt t="15159" x="5891213" y="3789363"/>
          <p14:tracePt t="15169" x="5897563" y="3795713"/>
          <p14:tracePt t="15175" x="5911850" y="3795713"/>
          <p14:tracePt t="15184" x="5918200" y="3802063"/>
          <p14:tracePt t="15196" x="5924550" y="3802063"/>
          <p14:tracePt t="15202" x="5924550" y="3810000"/>
          <p14:tracePt t="15209" x="5930900" y="3810000"/>
          <p14:tracePt t="15220" x="5938838" y="3810000"/>
          <p14:tracePt t="15229" x="5945188" y="3816350"/>
          <p14:tracePt t="15238" x="5951538" y="3816350"/>
          <p14:tracePt t="15245" x="5965825" y="3816350"/>
          <p14:tracePt t="15254" x="5972175" y="3822700"/>
          <p14:tracePt t="15260" x="5980113" y="3822700"/>
          <p14:tracePt t="15269" x="5980113" y="3829050"/>
          <p14:tracePt t="15441" x="5972175" y="3829050"/>
          <p14:tracePt t="15566" x="5972175" y="3822700"/>
          <p14:tracePt t="16476" x="5959475" y="3822700"/>
          <p14:tracePt t="16489" x="5951538" y="3822700"/>
          <p14:tracePt t="17133" x="5945188" y="3822700"/>
          <p14:tracePt t="17581" x="5951538" y="3822700"/>
          <p14:tracePt t="17589" x="5972175" y="3822700"/>
          <p14:tracePt t="17597" x="5980113" y="3822700"/>
          <p14:tracePt t="17603" x="5986463" y="3829050"/>
          <p14:tracePt t="17611" x="6000750" y="3829050"/>
          <p14:tracePt t="17620" x="6013450" y="3829050"/>
          <p14:tracePt t="17627" x="6027738" y="3843338"/>
          <p14:tracePt t="17635" x="6034088" y="3843338"/>
          <p14:tracePt t="17643" x="6054725" y="3849688"/>
          <p14:tracePt t="17652" x="6061075" y="3857625"/>
          <p14:tracePt t="17657" x="6075363" y="3863975"/>
          <p14:tracePt t="17665" x="6096000" y="3878263"/>
          <p14:tracePt t="17673" x="6116638" y="3878263"/>
          <p14:tracePt t="17681" x="6130925" y="3884613"/>
          <p14:tracePt t="17689" x="6151563" y="3884613"/>
          <p14:tracePt t="17697" x="6157913" y="3884613"/>
          <p14:tracePt t="17705" x="6164263" y="3890963"/>
          <p14:tracePt t="17713" x="6184900" y="3890963"/>
          <p14:tracePt t="17720" x="6191250" y="3890963"/>
          <p14:tracePt t="17727" x="6199188" y="3890963"/>
          <p14:tracePt t="17735" x="6205538" y="3890963"/>
          <p14:tracePt t="17743" x="6211888" y="3890963"/>
          <p14:tracePt t="17752" x="6219825" y="3884613"/>
          <p14:tracePt t="17759" x="6232525" y="3878263"/>
          <p14:tracePt t="17766" x="6246813" y="3878263"/>
          <p14:tracePt t="17773" x="6253163" y="3870325"/>
          <p14:tracePt t="17781" x="6273800" y="3857625"/>
          <p14:tracePt t="17789" x="6280150" y="3849688"/>
          <p14:tracePt t="17797" x="6288088" y="3849688"/>
          <p14:tracePt t="17805" x="6288088" y="3843338"/>
          <p14:tracePt t="17851" x="6288088" y="3836988"/>
          <p14:tracePt t="17863" x="6288088" y="3829050"/>
          <p14:tracePt t="17871" x="6288088" y="3822700"/>
          <p14:tracePt t="17877" x="6288088" y="3802063"/>
          <p14:tracePt t="17886" x="6273800" y="3781425"/>
          <p14:tracePt t="17893" x="6267450" y="3775075"/>
          <p14:tracePt t="17902" x="6253163" y="3760788"/>
          <p14:tracePt t="17909" x="6240463" y="3740150"/>
          <p14:tracePt t="17918" x="6219825" y="3719513"/>
          <p14:tracePt t="17923" x="6211888" y="3698875"/>
          <p14:tracePt t="17932" x="6191250" y="3686175"/>
          <p14:tracePt t="17939" x="6170613" y="3665538"/>
          <p14:tracePt t="17947" x="6151563" y="3644900"/>
          <p14:tracePt t="17971" x="6048375" y="3576638"/>
          <p14:tracePt t="17977" x="5986463" y="3556000"/>
          <p14:tracePt t="17985" x="5911850" y="3556000"/>
          <p14:tracePt t="17993" x="5829300" y="3541713"/>
          <p14:tracePt t="18002" x="5773738" y="3541713"/>
          <p14:tracePt t="18009" x="5719763" y="3541713"/>
          <p14:tracePt t="18018" x="5643563" y="3549650"/>
          <p14:tracePt t="18023" x="5602288" y="3556000"/>
          <p14:tracePt t="18031" x="5581650" y="3568700"/>
          <p14:tracePt t="18039" x="5561013" y="3568700"/>
          <p14:tracePt t="18047" x="5554663" y="3576638"/>
          <p14:tracePt t="18055" x="5541963" y="3582988"/>
          <p14:tracePt t="18063" x="5527675" y="3603625"/>
          <p14:tracePt t="18071" x="5527675" y="3609975"/>
          <p14:tracePt t="18079" x="5527675" y="3617913"/>
          <p14:tracePt t="18085" x="5527675" y="3638550"/>
          <p14:tracePt t="18093" x="5527675" y="3651250"/>
          <p14:tracePt t="18101" x="5527675" y="3671888"/>
          <p14:tracePt t="18109" x="5534025" y="3686175"/>
          <p14:tracePt t="18118" x="5554663" y="3706813"/>
          <p14:tracePt t="18125" x="5561013" y="3713163"/>
          <p14:tracePt t="18135" x="5575300" y="3727450"/>
          <p14:tracePt t="18139" x="5595938" y="3727450"/>
          <p14:tracePt t="18147" x="5602288" y="3733800"/>
          <p14:tracePt t="18155" x="5610225" y="3733800"/>
          <p14:tracePt t="18163" x="5616575" y="3733800"/>
          <p14:tracePt t="18202" x="5616575" y="3727450"/>
          <p14:tracePt t="18210" x="5610225" y="3713163"/>
          <p14:tracePt t="18217" x="5589588" y="3706813"/>
          <p14:tracePt t="18225" x="5568950" y="3686175"/>
          <p14:tracePt t="18236" x="5548313" y="3679825"/>
          <p14:tracePt t="18239" x="5534025" y="3665538"/>
          <p14:tracePt t="18247" x="5513388" y="3665538"/>
          <p14:tracePt t="18255" x="5507038" y="3665538"/>
          <p14:tracePt t="18263" x="5500688" y="3665538"/>
          <p14:tracePt t="18271" x="5492750" y="3665538"/>
          <p14:tracePt t="18463" x="5492750" y="3659188"/>
          <p14:tracePt t="18479" x="5500688" y="3651250"/>
          <p14:tracePt t="18491" x="5507038" y="3651250"/>
          <p14:tracePt t="18513" x="5513388" y="3651250"/>
          <p14:tracePt t="18521" x="5521325" y="3651250"/>
          <p14:tracePt t="18529" x="5527675" y="3651250"/>
          <p14:tracePt t="18541" x="5541963" y="3651250"/>
          <p14:tracePt t="18861" x="5548313" y="3651250"/>
          <p14:tracePt t="18873" x="5554663" y="3651250"/>
          <p14:tracePt t="18882" x="5561013" y="3651250"/>
          <p14:tracePt t="18888" x="5575300" y="3651250"/>
          <p14:tracePt t="18895" x="5589588" y="3651250"/>
          <p14:tracePt t="18904" x="5595938" y="3651250"/>
          <p14:tracePt t="18911" x="5602288" y="3651250"/>
          <p14:tracePt t="18919" x="5616575" y="3651250"/>
          <p14:tracePt t="18927" x="5622925" y="3651250"/>
          <p14:tracePt t="18937" x="5637213" y="3651250"/>
          <p14:tracePt t="19000" x="5643563" y="3659188"/>
          <p14:tracePt t="19019" x="5651500" y="3659188"/>
          <p14:tracePt t="20137" x="5657850" y="3659188"/>
          <p14:tracePt t="20145" x="5664200" y="3659188"/>
          <p14:tracePt t="21825" x="5657850" y="3651250"/>
          <p14:tracePt t="21841" x="5657850" y="3644900"/>
          <p14:tracePt t="21849" x="5651500" y="3644900"/>
          <p14:tracePt t="21861" x="5643563" y="3644900"/>
          <p14:tracePt t="21869" x="5643563" y="3638550"/>
          <p14:tracePt t="21879" x="5630863" y="3638550"/>
          <p14:tracePt t="21887" x="5630863" y="3630613"/>
          <p14:tracePt t="21895" x="5622925" y="3630613"/>
          <p14:tracePt t="21904" x="5622925" y="3624263"/>
          <p14:tracePt t="21911" x="5616575" y="3609975"/>
          <p14:tracePt t="21919" x="5610225" y="3609975"/>
          <p14:tracePt t="21925" x="5602288" y="3603625"/>
          <p14:tracePt t="21951" x="5589588" y="3597275"/>
          <p14:tracePt t="21961" x="5575300" y="3597275"/>
          <p14:tracePt t="21969" x="5568950" y="3589338"/>
          <p14:tracePt t="21977" x="5554663" y="3589338"/>
          <p14:tracePt t="21984" x="5534025" y="3589338"/>
          <p14:tracePt t="21991" x="5521325" y="3589338"/>
          <p14:tracePt t="21999" x="5500688" y="3589338"/>
          <p14:tracePt t="22007" x="5486400" y="3589338"/>
          <p14:tracePt t="22017" x="5465763" y="3589338"/>
          <p14:tracePt t="22023" x="5451475" y="3589338"/>
          <p14:tracePt t="22029" x="5438775" y="3589338"/>
          <p14:tracePt t="22037" x="5430838" y="3589338"/>
          <p14:tracePt t="22045" x="5424488" y="3589338"/>
          <p14:tracePt t="22053" x="5418138" y="3589338"/>
          <p14:tracePt t="22061" x="5418138" y="3582988"/>
          <p14:tracePt t="22070" x="5411788" y="3582988"/>
          <p14:tracePt t="22095" x="5403850" y="3582988"/>
          <p14:tracePt t="22123" x="5397500" y="3582988"/>
          <p14:tracePt t="22132" x="5383213" y="3582988"/>
          <p14:tracePt t="22137" x="5376863" y="3582988"/>
          <p14:tracePt t="22145" x="5362575" y="3582988"/>
          <p14:tracePt t="22157" x="5356225" y="3582988"/>
          <p14:tracePt t="22169" x="5349875" y="3582988"/>
          <p14:tracePt t="22187" x="5341938" y="3582988"/>
          <p14:tracePt t="22349" x="5341938" y="3576638"/>
          <p14:tracePt t="22411" x="5329238" y="3568700"/>
          <p14:tracePt t="22563" x="5321300" y="3568700"/>
          <p14:tracePt t="22763" x="5321300" y="3562350"/>
          <p14:tracePt t="23099" x="5335588" y="3549650"/>
          <p14:tracePt t="25289" x="5329238" y="3549650"/>
          <p14:tracePt t="25298" x="5308600" y="3549650"/>
          <p14:tracePt t="25303" x="5273675" y="3556000"/>
          <p14:tracePt t="25311" x="5260975" y="3556000"/>
          <p14:tracePt t="25319" x="5240338" y="3556000"/>
          <p14:tracePt t="25327" x="5219700" y="3556000"/>
          <p14:tracePt t="25335" x="5205413" y="3556000"/>
          <p14:tracePt t="25343" x="5184775" y="3549650"/>
          <p14:tracePt t="25351" x="5172075" y="3549650"/>
          <p14:tracePt t="25357" x="5151438" y="3549650"/>
          <p14:tracePt t="25366" x="5130800" y="3541713"/>
          <p14:tracePt t="25373" x="5116513" y="3541713"/>
          <p14:tracePt t="25383" x="5110163" y="3541713"/>
          <p14:tracePt t="25389" x="5089525" y="3541713"/>
          <p14:tracePt t="25399" x="5081588" y="3535363"/>
          <p14:tracePt t="25403" x="5068888" y="3535363"/>
          <p14:tracePt t="25411" x="5054600" y="3535363"/>
          <p14:tracePt t="25419" x="5041900" y="3535363"/>
          <p14:tracePt t="25427" x="5027613" y="3535363"/>
          <p14:tracePt t="25435" x="4992688" y="3535363"/>
          <p14:tracePt t="25443" x="4951413" y="3521075"/>
          <p14:tracePt t="25451" x="4856163" y="3494088"/>
          <p14:tracePt t="25457" x="4760913" y="3479800"/>
          <p14:tracePt t="25466" x="4672013" y="3473450"/>
          <p14:tracePt t="25473" x="4610100" y="3459163"/>
          <p14:tracePt t="25483" x="4533900" y="3459163"/>
          <p14:tracePt t="25490" x="4471988" y="3446463"/>
          <p14:tracePt t="25498" x="4432300" y="3432175"/>
          <p14:tracePt t="25505" x="4418013" y="3432175"/>
          <p14:tracePt t="25511" x="4397375" y="3425825"/>
          <p14:tracePt t="25519" x="4376738" y="3425825"/>
          <p14:tracePt t="25527" x="4370388" y="3425825"/>
          <p14:tracePt t="25535" x="4362450" y="3425825"/>
          <p14:tracePt t="25543" x="4356100" y="3425825"/>
          <p14:tracePt t="25551" x="4335463" y="3425825"/>
          <p14:tracePt t="25559" x="4329113" y="3425825"/>
          <p14:tracePt t="25566" x="4314825" y="3425825"/>
          <p14:tracePt t="25573" x="4294188" y="3425825"/>
          <p14:tracePt t="25583" x="4281488" y="3425825"/>
          <p14:tracePt t="25589" x="4246563" y="3425825"/>
          <p14:tracePt t="25599" x="4232275" y="3425825"/>
          <p14:tracePt t="25605" x="4205288" y="3425825"/>
          <p14:tracePt t="25613" x="4157663" y="3411538"/>
          <p14:tracePt t="25619" x="4130675" y="3405188"/>
          <p14:tracePt t="25627" x="4083050" y="3384550"/>
          <p14:tracePt t="25635" x="4054475" y="3363913"/>
          <p14:tracePt t="25643" x="4021138" y="3343275"/>
          <p14:tracePt t="25653" x="3992563" y="3328988"/>
          <p14:tracePt t="25659" x="3971925" y="3308350"/>
          <p14:tracePt t="25666" x="3952875" y="3302000"/>
          <p14:tracePt t="25673" x="3938588" y="3295650"/>
          <p14:tracePt t="25682" x="3932238" y="3281363"/>
          <p14:tracePt t="25689" x="3917950" y="3275013"/>
          <p14:tracePt t="25699" x="3911600" y="3275013"/>
          <p14:tracePt t="25705" x="3903663" y="3268663"/>
          <p14:tracePt t="25718" x="3897313" y="3260725"/>
          <p14:tracePt t="25723" x="3890963" y="3260725"/>
          <p14:tracePt t="25732" x="3870325" y="3248025"/>
          <p14:tracePt t="25739" x="3856038" y="3233738"/>
          <p14:tracePt t="25748" x="3835400" y="3227388"/>
          <p14:tracePt t="25755" x="3829050" y="3219450"/>
          <p14:tracePt t="25763" x="3808413" y="3198813"/>
          <p14:tracePt t="25771" x="3787775" y="3192463"/>
          <p14:tracePt t="25777" x="3773488" y="3171825"/>
          <p14:tracePt t="25786" x="3752850" y="3151188"/>
          <p14:tracePt t="25793" x="3732213" y="3130550"/>
          <p14:tracePt t="25802" x="3719513" y="3109913"/>
          <p14:tracePt t="25809" x="3713163" y="3103563"/>
          <p14:tracePt t="25817" x="3705225" y="3097213"/>
          <p14:tracePt t="25825" x="3698875" y="3089275"/>
          <p14:tracePt t="25832" x="3684588" y="3082925"/>
          <p14:tracePt t="25844" x="3671888" y="3076575"/>
          <p14:tracePt t="25852" x="3663950" y="3076575"/>
          <p14:tracePt t="25859" x="3657600" y="3062288"/>
          <p14:tracePt t="25868" x="3651250" y="3055938"/>
          <p14:tracePt t="25875" x="3636963" y="3048000"/>
          <p14:tracePt t="25882" x="3616325" y="3048000"/>
          <p14:tracePt t="25889" x="3595688" y="3041650"/>
          <p14:tracePt t="25899" x="3575050" y="3028950"/>
          <p14:tracePt t="25905" x="3562350" y="3028950"/>
          <p14:tracePt t="25913" x="3533775" y="3021013"/>
          <p14:tracePt t="25921" x="3500438" y="3000375"/>
          <p14:tracePt t="25929" x="3473450" y="3000375"/>
          <p14:tracePt t="25936" x="3452813" y="2994025"/>
          <p14:tracePt t="25943" x="3432175" y="2979738"/>
          <p14:tracePt t="25952" x="3417888" y="2973388"/>
          <p14:tracePt t="25969" x="3376613" y="2959100"/>
          <p14:tracePt t="25975" x="3370263" y="2959100"/>
          <p14:tracePt t="25985" x="3370263" y="2952750"/>
          <p14:tracePt t="25989" x="3362325" y="2952750"/>
          <p14:tracePt t="26001" x="3362325" y="2946400"/>
          <p14:tracePt t="26009" x="3355975" y="2946400"/>
          <p14:tracePt t="26137" x="3349625" y="2946400"/>
          <p14:tracePt t="26209" x="3349625" y="2938463"/>
          <p14:tracePt t="26225" x="3355975" y="2938463"/>
          <p14:tracePt t="26233" x="3362325" y="2932113"/>
          <p14:tracePt t="26241" x="3370263" y="2932113"/>
          <p14:tracePt t="26249" x="3376613" y="2932113"/>
          <p14:tracePt t="26255" x="3397250" y="2925763"/>
          <p14:tracePt t="26265" x="3403600" y="2917825"/>
          <p14:tracePt t="26271" x="3424238" y="2905125"/>
          <p14:tracePt t="26279" x="3432175" y="2905125"/>
          <p14:tracePt t="26287" x="3438525" y="2898775"/>
          <p14:tracePt t="26296" x="3452813" y="2890838"/>
          <p14:tracePt t="26303" x="3459163" y="2890838"/>
          <p14:tracePt t="26309" x="3479800" y="2884488"/>
          <p14:tracePt t="26318" x="3486150" y="2884488"/>
          <p14:tracePt t="26333" x="3492500" y="2884488"/>
          <p14:tracePt t="26407" x="3500438" y="2870200"/>
          <p14:tracePt t="26413" x="3513138" y="2870200"/>
          <p14:tracePt t="26421" x="3521075" y="2870200"/>
          <p14:tracePt t="26521" x="3527425" y="2870200"/>
          <p14:tracePt t="26537" x="3533775" y="2870200"/>
          <p14:tracePt t="26545" x="3541713" y="2878138"/>
          <p14:tracePt t="26553" x="3548063" y="2884488"/>
          <p14:tracePt t="26561" x="3554413" y="2890838"/>
          <p14:tracePt t="26575" x="3554413" y="2898775"/>
          <p14:tracePt t="33447" x="3554413" y="2905125"/>
          <p14:tracePt t="33459" x="3554413" y="2911475"/>
          <p14:tracePt t="33465" x="3548063" y="2911475"/>
          <p14:tracePt t="33473" x="3548063" y="2917825"/>
          <p14:tracePt t="33501" x="3541713" y="2917825"/>
          <p14:tracePt t="33509" x="3533775" y="2932113"/>
          <p14:tracePt t="33519" x="3527425" y="2932113"/>
          <p14:tracePt t="33532" x="3521075" y="2938463"/>
          <p14:tracePt t="33551" x="3506788" y="2946400"/>
          <p14:tracePt t="33559" x="3500438" y="2946400"/>
          <p14:tracePt t="33567" x="3500438" y="2952750"/>
          <p14:tracePt t="33631" x="3492500" y="2952750"/>
          <p14:tracePt t="33647" x="3486150" y="2952750"/>
          <p14:tracePt t="33655" x="3479800" y="2959100"/>
          <p14:tracePt t="33662" x="3473450" y="2959100"/>
          <p14:tracePt t="33671" x="3465513" y="2959100"/>
          <p14:tracePt t="33681" x="3452813" y="2959100"/>
          <p14:tracePt t="33693" x="3444875" y="2959100"/>
          <p14:tracePt t="33701" x="3438525" y="2959100"/>
          <p14:tracePt t="33709" x="3432175" y="2959100"/>
          <p14:tracePt t="33717" x="3424238" y="2959100"/>
          <p14:tracePt t="33730" x="3417888" y="2959100"/>
          <p14:tracePt t="33735" x="3411538" y="2959100"/>
          <p14:tracePt t="33759" x="3397250" y="2959100"/>
          <p14:tracePt t="33785" x="3390900" y="2959100"/>
          <p14:tracePt t="33909" x="3382963" y="2959100"/>
          <p14:tracePt t="34195" x="3390900" y="2959100"/>
          <p14:tracePt t="34217" x="3403600" y="2952750"/>
          <p14:tracePt t="34267" x="3411538" y="2952750"/>
          <p14:tracePt t="34641" x="3417888" y="2946400"/>
          <p14:tracePt t="34653" x="3424238" y="2938463"/>
          <p14:tracePt t="34662" x="3432175" y="2938463"/>
          <p14:tracePt t="34669" x="3432175" y="2925763"/>
          <p14:tracePt t="34678" x="3438525" y="2925763"/>
          <p14:tracePt t="34739" x="3444875" y="2917825"/>
          <p14:tracePt t="34757" x="3459163" y="2917825"/>
          <p14:tracePt t="34769" x="3459163" y="2911475"/>
          <p14:tracePt t="34831" x="3465513" y="2911475"/>
          <p14:tracePt t="34857" x="3473450" y="2911475"/>
          <p14:tracePt t="34969" x="3479800" y="2911475"/>
          <p14:tracePt t="35019" x="3486150" y="2911475"/>
          <p14:tracePt t="35467" x="3492500" y="2911475"/>
          <p14:tracePt t="35475" x="3506788" y="2932113"/>
          <p14:tracePt t="35483" x="3527425" y="2959100"/>
          <p14:tracePt t="35491" x="3541713" y="2979738"/>
          <p14:tracePt t="35498" x="3554413" y="3000375"/>
          <p14:tracePt t="35505" x="3562350" y="3021013"/>
          <p14:tracePt t="35513" x="3568700" y="3035300"/>
          <p14:tracePt t="35521" x="3582988" y="3041650"/>
          <p14:tracePt t="35529" x="3582988" y="3055938"/>
          <p14:tracePt t="35537" x="3589338" y="3068638"/>
          <p14:tracePt t="35546" x="3595688" y="3076575"/>
          <p14:tracePt t="35551" x="3602038" y="3082925"/>
          <p14:tracePt t="35559" x="3622675" y="3103563"/>
          <p14:tracePt t="35567" x="3630613" y="3109913"/>
          <p14:tracePt t="35575" x="3636963" y="3130550"/>
          <p14:tracePt t="35583" x="3643313" y="3144838"/>
          <p14:tracePt t="35591" x="3657600" y="3165475"/>
          <p14:tracePt t="35599" x="3657600" y="3171825"/>
          <p14:tracePt t="35605" x="3663950" y="3192463"/>
          <p14:tracePt t="35613" x="3663950" y="3198813"/>
          <p14:tracePt t="35621" x="3671888" y="3206750"/>
          <p14:tracePt t="35629" x="3678238" y="3213100"/>
          <p14:tracePt t="35637" x="3678238" y="3219450"/>
          <p14:tracePt t="35646" x="3684588" y="3219450"/>
          <p14:tracePt t="35741" x="3678238" y="3213100"/>
          <p14:tracePt t="35749" x="3663950" y="3206750"/>
          <p14:tracePt t="35755" x="3657600" y="3198813"/>
          <p14:tracePt t="35764" x="3636963" y="3186113"/>
          <p14:tracePt t="35771" x="3616325" y="3186113"/>
          <p14:tracePt t="35779" x="3602038" y="3178175"/>
          <p14:tracePt t="35787" x="3582988" y="3171825"/>
          <p14:tracePt t="35796" x="3562350" y="3159125"/>
          <p14:tracePt t="35803" x="3548063" y="3151188"/>
          <p14:tracePt t="35809" x="3527425" y="3144838"/>
          <p14:tracePt t="35817" x="3492500" y="3130550"/>
          <p14:tracePt t="35825" x="3479800" y="3109913"/>
          <p14:tracePt t="35833" x="3459163" y="3103563"/>
          <p14:tracePt t="35841" x="3438525" y="3089275"/>
          <p14:tracePt t="35849" x="3417888" y="3076575"/>
          <p14:tracePt t="35857" x="3397250" y="3055938"/>
          <p14:tracePt t="35863" x="3370263" y="3041650"/>
          <p14:tracePt t="35871" x="3349625" y="3035300"/>
          <p14:tracePt t="35879" x="3322638" y="3021013"/>
          <p14:tracePt t="35887" x="3294063" y="3014663"/>
          <p14:tracePt t="35896" x="3260725" y="3014663"/>
          <p14:tracePt t="35903" x="3232150" y="3014663"/>
          <p14:tracePt t="35913" x="3205163" y="3014663"/>
          <p14:tracePt t="35917" x="3171825" y="3014663"/>
          <p14:tracePt t="35925" x="3130550" y="3014663"/>
          <p14:tracePt t="35933" x="3116263" y="3014663"/>
          <p14:tracePt t="35941" x="3089275" y="3014663"/>
          <p14:tracePt t="35949" x="3068638" y="3014663"/>
          <p14:tracePt t="35957" x="3048000" y="3014663"/>
          <p14:tracePt t="35965" x="3041650" y="3014663"/>
          <p14:tracePt t="35971" x="3027363" y="3014663"/>
          <p14:tracePt t="35983" x="3027363" y="3008313"/>
          <p14:tracePt t="35996" x="3021013" y="3008313"/>
          <p14:tracePt t="36004" x="3013075" y="3000375"/>
          <p14:tracePt t="36012" x="2973388" y="2979738"/>
          <p14:tracePt t="36019" x="2897188" y="2952750"/>
          <p14:tracePt t="36025" x="2814638" y="2925763"/>
          <p14:tracePt t="36033" x="2740025" y="2898775"/>
          <p14:tracePt t="36041" x="2657475" y="2890838"/>
          <p14:tracePt t="36049" x="2562225" y="2863850"/>
          <p14:tracePt t="36057" x="2486025" y="2849563"/>
          <p14:tracePt t="36065" x="2390775" y="2836863"/>
          <p14:tracePt t="36073" x="2314575" y="2808288"/>
          <p14:tracePt t="36079" x="2239963" y="2808288"/>
          <p14:tracePt t="36087" x="2198688" y="2795588"/>
          <p14:tracePt t="36096" x="2163763" y="2795588"/>
          <p14:tracePt t="36103" x="2151063" y="2795588"/>
          <p14:tracePt t="36113" x="2130425" y="2795588"/>
          <p14:tracePt t="36119" x="2124075" y="2795588"/>
          <p14:tracePt t="36133" x="2116138" y="2808288"/>
          <p14:tracePt t="36142" x="2116138" y="2816225"/>
          <p14:tracePt t="36149" x="2109788" y="2816225"/>
          <p14:tracePt t="36157" x="2109788" y="2822575"/>
          <p14:tracePt t="36166" x="2089150" y="2828925"/>
          <p14:tracePt t="36173" x="2082800" y="2849563"/>
          <p14:tracePt t="36180" x="2074863" y="2870200"/>
          <p14:tracePt t="36187" x="2062163" y="2884488"/>
          <p14:tracePt t="36196" x="2041525" y="2917825"/>
          <p14:tracePt t="36203" x="2020888" y="2938463"/>
          <p14:tracePt t="36212" x="2000250" y="2979738"/>
          <p14:tracePt t="36219" x="1979613" y="3028950"/>
          <p14:tracePt t="36228" x="1958975" y="3068638"/>
          <p14:tracePt t="36233" x="1944688" y="3103563"/>
          <p14:tracePt t="36241" x="1938338" y="3117850"/>
          <p14:tracePt t="36249" x="1938338" y="3138488"/>
          <p14:tracePt t="36257" x="1938338" y="3151188"/>
          <p14:tracePt t="36265" x="1938338" y="3171825"/>
          <p14:tracePt t="36273" x="1958975" y="3192463"/>
          <p14:tracePt t="36281" x="1979613" y="3213100"/>
          <p14:tracePt t="36287" x="2000250" y="3233738"/>
          <p14:tracePt t="36296" x="2020888" y="3260725"/>
          <p14:tracePt t="36303" x="2041525" y="3295650"/>
          <p14:tracePt t="36312" x="2062163" y="3322638"/>
          <p14:tracePt t="36319" x="2082800" y="3343275"/>
          <p14:tracePt t="36330" x="2103438" y="3378200"/>
          <p14:tracePt t="36335" x="2124075" y="3405188"/>
          <p14:tracePt t="36341" x="2143125" y="3438525"/>
          <p14:tracePt t="36349" x="2151063" y="3467100"/>
          <p14:tracePt t="36357" x="2171700" y="3487738"/>
          <p14:tracePt t="36366" x="2192338" y="3508375"/>
          <p14:tracePt t="36373" x="2212975" y="3521075"/>
          <p14:tracePt t="36382" x="2225675" y="3541713"/>
          <p14:tracePt t="36389" x="2246313" y="3562350"/>
          <p14:tracePt t="36396" x="2266950" y="3582988"/>
          <p14:tracePt t="36403" x="2287588" y="3603625"/>
          <p14:tracePt t="36412" x="2308225" y="3624263"/>
          <p14:tracePt t="36419" x="2328863" y="3644900"/>
          <p14:tracePt t="36429" x="2355850" y="3665538"/>
          <p14:tracePt t="36435" x="2403475" y="3686175"/>
          <p14:tracePt t="36444" x="2465388" y="3706813"/>
          <p14:tracePt t="36450" x="2541588" y="3748088"/>
          <p14:tracePt t="36457" x="2636838" y="3775075"/>
          <p14:tracePt t="36466" x="2752725" y="3822700"/>
          <p14:tracePt t="36473" x="2882900" y="3849688"/>
          <p14:tracePt t="36482" x="3033713" y="3878263"/>
          <p14:tracePt t="36489" x="3184525" y="3905250"/>
          <p14:tracePt t="36498" x="3294063" y="3940175"/>
          <p14:tracePt t="36503" x="3411538" y="3979863"/>
          <p14:tracePt t="36512" x="3541713" y="4008438"/>
          <p14:tracePt t="36519" x="3671888" y="4035425"/>
          <p14:tracePt t="36529" x="3767138" y="4062413"/>
          <p14:tracePt t="36535" x="3883025" y="4076700"/>
          <p14:tracePt t="36545" x="3959225" y="4076700"/>
          <p14:tracePt t="36549" x="4027488" y="4076700"/>
          <p14:tracePt t="36557" x="4068763" y="4076700"/>
          <p14:tracePt t="36565" x="4122738" y="4076700"/>
          <p14:tracePt t="36573" x="4143375" y="4076700"/>
          <p14:tracePt t="36581" x="4164013" y="4076700"/>
          <p14:tracePt t="36589" x="4178300" y="4070350"/>
          <p14:tracePt t="36598" x="4198938" y="4056063"/>
          <p14:tracePt t="36605" x="4219575" y="4049713"/>
          <p14:tracePt t="36614" x="4240213" y="4041775"/>
          <p14:tracePt t="36619" x="4252913" y="4029075"/>
          <p14:tracePt t="36629" x="4260850" y="4021138"/>
          <p14:tracePt t="36635" x="4273550" y="4008438"/>
          <p14:tracePt t="36644" x="4294188" y="3987800"/>
          <p14:tracePt t="36652" x="4308475" y="3973513"/>
          <p14:tracePt t="36657" x="4329113" y="3959225"/>
          <p14:tracePt t="36666" x="4349750" y="3940175"/>
          <p14:tracePt t="36673" x="4376738" y="3919538"/>
          <p14:tracePt t="36683" x="4411663" y="3898900"/>
          <p14:tracePt t="36689" x="4432300" y="3878263"/>
          <p14:tracePt t="36697" x="4459288" y="3857625"/>
          <p14:tracePt t="36705" x="4492625" y="3836988"/>
          <p14:tracePt t="36712" x="4533900" y="3816350"/>
          <p14:tracePt t="36719" x="4581525" y="3789363"/>
          <p14:tracePt t="36729" x="4610100" y="3768725"/>
          <p14:tracePt t="36735" x="4651375" y="3760788"/>
          <p14:tracePt t="36743" x="4684713" y="3748088"/>
          <p14:tracePt t="36751" x="4711700" y="3748088"/>
          <p14:tracePt t="36759" x="4752975" y="3748088"/>
          <p14:tracePt t="36765" x="4781550" y="3740150"/>
          <p14:tracePt t="36773" x="4814888" y="3740150"/>
          <p14:tracePt t="36781" x="4870450" y="3740150"/>
          <p14:tracePt t="36789" x="4938713" y="3740150"/>
          <p14:tracePt t="36797" x="5013325" y="3740150"/>
          <p14:tracePt t="36805" x="5110163" y="3727450"/>
          <p14:tracePt t="36814" x="5219700" y="3727450"/>
          <p14:tracePt t="36819" x="5294313" y="3727450"/>
          <p14:tracePt t="36829" x="5370513" y="3727450"/>
          <p14:tracePt t="36835" x="5445125" y="3748088"/>
          <p14:tracePt t="36845" x="5507038" y="3768725"/>
          <p14:tracePt t="36851" x="5554663" y="3810000"/>
          <p14:tracePt t="36859" x="5589588" y="3829050"/>
          <p14:tracePt t="36867" x="5610225" y="3849688"/>
          <p14:tracePt t="36873" x="5630863" y="3863975"/>
          <p14:tracePt t="36882" x="5643563" y="3884613"/>
          <p14:tracePt t="36889" x="5664200" y="3905250"/>
          <p14:tracePt t="36897" x="5684838" y="3925888"/>
          <p14:tracePt t="36905" x="5705475" y="3946525"/>
          <p14:tracePt t="36913" x="5726113" y="3967163"/>
          <p14:tracePt t="36919" x="5767388" y="3987800"/>
          <p14:tracePt t="36930" x="5815013" y="4008438"/>
          <p14:tracePt t="36935" x="5876925" y="4035425"/>
          <p14:tracePt t="36945" x="5918200" y="4056063"/>
          <p14:tracePt t="36965" x="6013450" y="4117975"/>
          <p14:tracePt t="36968" x="6034088" y="4130675"/>
          <p14:tracePt t="36973" x="6054725" y="4151313"/>
          <p14:tracePt t="36982" x="6069013" y="4171950"/>
          <p14:tracePt t="36989" x="6089650" y="4206875"/>
          <p14:tracePt t="36998" x="6116638" y="4248150"/>
          <p14:tracePt t="37006" x="6137275" y="4268788"/>
          <p14:tracePt t="37013" x="6157913" y="4310063"/>
          <p14:tracePt t="37021" x="6178550" y="4330700"/>
          <p14:tracePt t="37029" x="6184900" y="4337050"/>
          <p14:tracePt t="37035" x="6191250" y="4343400"/>
          <p14:tracePt t="37045" x="6199188" y="4364038"/>
          <p14:tracePt t="37059" x="6199188" y="4370388"/>
          <p14:tracePt t="37071" x="6199188" y="4378325"/>
          <p14:tracePt t="37079" x="6199188" y="4384675"/>
          <p14:tracePt t="37085" x="6199188" y="4405313"/>
          <p14:tracePt t="37095" x="6178550" y="4425950"/>
          <p14:tracePt t="37101" x="6178550" y="4440238"/>
          <p14:tracePt t="37109" x="6170613" y="4460875"/>
          <p14:tracePt t="37117" x="6151563" y="4487863"/>
          <p14:tracePt t="37125" x="6151563" y="4508500"/>
          <p14:tracePt t="37132" x="6151563" y="4535488"/>
          <p14:tracePt t="37139" x="6151563" y="4556125"/>
          <p14:tracePt t="37147" x="6151563" y="4570413"/>
          <p14:tracePt t="37155" x="6151563" y="4591050"/>
          <p14:tracePt t="37164" x="6151563" y="4610100"/>
          <p14:tracePt t="37171" x="6157913" y="4624388"/>
          <p14:tracePt t="37179" x="6170613" y="4645025"/>
          <p14:tracePt t="37185" x="6178550" y="4665663"/>
          <p14:tracePt t="37195" x="6184900" y="4679950"/>
          <p14:tracePt t="37201" x="6199188" y="4700588"/>
          <p14:tracePt t="37210" x="6205538" y="4721225"/>
          <p14:tracePt t="37219" x="6219825" y="4740275"/>
          <p14:tracePt t="37226" x="6226175" y="4754563"/>
          <p14:tracePt t="37234" x="6226175" y="4775200"/>
          <p14:tracePt t="37239" x="6232525" y="4802188"/>
          <p14:tracePt t="37248" x="6232525" y="4837113"/>
          <p14:tracePt t="37256" x="6253163" y="4864100"/>
          <p14:tracePt t="37264" x="6267450" y="4884738"/>
          <p14:tracePt t="37271" x="6288088" y="4911725"/>
          <p14:tracePt t="37279" x="6308725" y="4932363"/>
          <p14:tracePt t="37287" x="6329363" y="4967288"/>
          <p14:tracePt t="37294" x="6342063" y="4987925"/>
          <p14:tracePt t="37301" x="6362700" y="5000625"/>
          <p14:tracePt t="37309" x="6383338" y="5021263"/>
          <p14:tracePt t="37317" x="6403975" y="5041900"/>
          <p14:tracePt t="37325" x="6424613" y="5062538"/>
          <p14:tracePt t="37333" x="6445250" y="5083175"/>
          <p14:tracePt t="37339" x="6465888" y="5103813"/>
          <p14:tracePt t="37348" x="6480175" y="5118100"/>
          <p14:tracePt t="37355" x="6500813" y="5130800"/>
          <p14:tracePt t="37363" x="6534150" y="5151438"/>
          <p14:tracePt t="37371" x="6561138" y="5159375"/>
          <p14:tracePt t="37379" x="6602413" y="5180013"/>
          <p14:tracePt t="37387" x="6650038" y="5192713"/>
          <p14:tracePt t="37395" x="6705600" y="5192713"/>
          <p14:tracePt t="37401" x="6746875" y="5192713"/>
          <p14:tracePt t="37410" x="6788150" y="5192713"/>
          <p14:tracePt t="37417" x="6842125" y="5192713"/>
          <p14:tracePt t="37425" x="6870700" y="5192713"/>
          <p14:tracePt t="37433" x="6897688" y="5192713"/>
          <p14:tracePt t="37441" x="6918325" y="5192713"/>
          <p14:tracePt t="37447" x="6945313" y="5172075"/>
          <p14:tracePt t="37455" x="6965950" y="5159375"/>
          <p14:tracePt t="37464" x="7000875" y="5138738"/>
          <p14:tracePt t="37471" x="7027863" y="5118100"/>
          <p14:tracePt t="37479" x="7061200" y="5097463"/>
          <p14:tracePt t="37487" x="7089775" y="5076825"/>
          <p14:tracePt t="37496" x="7137400" y="5056188"/>
          <p14:tracePt t="37501" x="7164388" y="5035550"/>
          <p14:tracePt t="37509" x="7185025" y="5014913"/>
          <p14:tracePt t="37517" x="7205663" y="4994275"/>
          <p14:tracePt t="37525" x="7226300" y="4981575"/>
          <p14:tracePt t="37533" x="7240588" y="4967288"/>
          <p14:tracePt t="37541" x="7246938" y="4960938"/>
          <p14:tracePt t="37549" x="7267575" y="4960938"/>
          <p14:tracePt t="37556" x="7273925" y="4953000"/>
          <p14:tracePt t="37564" x="7280275" y="4946650"/>
          <p14:tracePt t="37572" x="7288213" y="4940300"/>
          <p14:tracePt t="37579" x="7308850" y="4926013"/>
          <p14:tracePt t="37588" x="7315200" y="4919663"/>
          <p14:tracePt t="37595" x="7329488" y="4905375"/>
          <p14:tracePt t="37603" x="7350125" y="4891088"/>
          <p14:tracePt t="37609" x="7370763" y="4878388"/>
          <p14:tracePt t="37617" x="7389813" y="4857750"/>
          <p14:tracePt t="37625" x="7410450" y="4837113"/>
          <p14:tracePt t="37633" x="7431088" y="4816475"/>
          <p14:tracePt t="37641" x="7439025" y="4795838"/>
          <p14:tracePt t="37649" x="7445375" y="4781550"/>
          <p14:tracePt t="37657" x="7445375" y="4760913"/>
          <p14:tracePt t="37664" x="7445375" y="4733925"/>
          <p14:tracePt t="37671" x="7445375" y="4713288"/>
          <p14:tracePt t="37678" x="7424738" y="4679950"/>
          <p14:tracePt t="37687" x="7404100" y="4651375"/>
          <p14:tracePt t="37696" x="7383463" y="4618038"/>
          <p14:tracePt t="37703" x="7362825" y="4591050"/>
          <p14:tracePt t="37710" x="7342188" y="4562475"/>
          <p14:tracePt t="37717" x="7308850" y="4529138"/>
          <p14:tracePt t="37726" x="7294563" y="4508500"/>
          <p14:tracePt t="37735" x="7273925" y="4487863"/>
          <p14:tracePt t="37741" x="7253288" y="4467225"/>
          <p14:tracePt t="37750" x="7232650" y="4460875"/>
          <p14:tracePt t="37757" x="7212013" y="4440238"/>
          <p14:tracePt t="37764" x="7185025" y="4419600"/>
          <p14:tracePt t="37771" x="7150100" y="4398963"/>
          <p14:tracePt t="37779" x="7131050" y="4378325"/>
          <p14:tracePt t="37787" x="7102475" y="4357688"/>
          <p14:tracePt t="37796" x="7061200" y="4337050"/>
          <p14:tracePt t="37804" x="7000875" y="4316413"/>
          <p14:tracePt t="37812" x="6931025" y="4275138"/>
          <p14:tracePt t="37817" x="6870700" y="4233863"/>
          <p14:tracePt t="37826" x="6821488" y="4200525"/>
          <p14:tracePt t="37833" x="6773863" y="4165600"/>
          <p14:tracePt t="37842" x="6740525" y="4130675"/>
          <p14:tracePt t="37849" x="6711950" y="4110038"/>
          <p14:tracePt t="37857" x="6678613" y="4083050"/>
          <p14:tracePt t="37865" x="6650038" y="4062413"/>
          <p14:tracePt t="37871" x="6616700" y="4029075"/>
          <p14:tracePt t="37880" x="6596063" y="4008438"/>
          <p14:tracePt t="37887" x="6569075" y="3987800"/>
          <p14:tracePt t="37896" x="6534150" y="3967163"/>
          <p14:tracePt t="37903" x="6507163" y="3946525"/>
          <p14:tracePt t="37912" x="6459538" y="3925888"/>
          <p14:tracePt t="37919" x="6418263" y="3905250"/>
          <p14:tracePt t="37925" x="6370638" y="3878263"/>
          <p14:tracePt t="37933" x="6342063" y="3857625"/>
          <p14:tracePt t="37941" x="6294438" y="3836988"/>
          <p14:tracePt t="37949" x="6253163" y="3816350"/>
          <p14:tracePt t="37957" x="6211888" y="3802063"/>
          <p14:tracePt t="37965" x="6164263" y="3795713"/>
          <p14:tracePt t="37973" x="6137275" y="3781425"/>
          <p14:tracePt t="37978" x="6110288" y="3760788"/>
          <p14:tracePt t="37987" x="6089650" y="3760788"/>
          <p14:tracePt t="37995" x="6069013" y="3754438"/>
          <p14:tracePt t="38003" x="6040438" y="3748088"/>
          <p14:tracePt t="38012" x="6007100" y="3733800"/>
          <p14:tracePt t="38019" x="5965825" y="3727450"/>
          <p14:tracePt t="38029" x="5924550" y="3727450"/>
          <p14:tracePt t="38033" x="5870575" y="3713163"/>
          <p14:tracePt t="38041" x="5808663" y="3698875"/>
          <p14:tracePt t="38049" x="5767388" y="3692525"/>
          <p14:tracePt t="38057" x="5726113" y="3679825"/>
          <p14:tracePt t="38066" x="5699125" y="3671888"/>
          <p14:tracePt t="38073" x="5678488" y="3671888"/>
          <p14:tracePt t="38079" x="5657850" y="3659188"/>
          <p14:tracePt t="38087" x="5643563" y="3651250"/>
          <p14:tracePt t="38095" x="5622925" y="3651250"/>
          <p14:tracePt t="38103" x="5610225" y="3651250"/>
          <p14:tracePt t="38113" x="5575300" y="3651250"/>
          <p14:tracePt t="38119" x="5548313" y="3651250"/>
          <p14:tracePt t="38128" x="5507038" y="3651250"/>
          <p14:tracePt t="38133" x="5451475" y="3651250"/>
          <p14:tracePt t="38141" x="5376863" y="3651250"/>
          <p14:tracePt t="38149" x="5321300" y="3651250"/>
          <p14:tracePt t="38157" x="5246688" y="3651250"/>
          <p14:tracePt t="38165" x="5184775" y="3659188"/>
          <p14:tracePt t="38174" x="5116513" y="3659188"/>
          <p14:tracePt t="38181" x="5041900" y="3659188"/>
          <p14:tracePt t="38187" x="4965700" y="3659188"/>
          <p14:tracePt t="38196" x="4891088" y="3659188"/>
          <p14:tracePt t="38203" x="4814888" y="3651250"/>
          <p14:tracePt t="38212" x="4760913" y="3651250"/>
          <p14:tracePt t="38219" x="4719638" y="3651250"/>
          <p14:tracePt t="38228" x="4664075" y="3651250"/>
          <p14:tracePt t="38235" x="4602163" y="3651250"/>
          <p14:tracePt t="38241" x="4562475" y="3651250"/>
          <p14:tracePt t="38249" x="4521200" y="3651250"/>
          <p14:tracePt t="38257" x="4479925" y="3651250"/>
          <p14:tracePt t="38265" x="4451350" y="3651250"/>
          <p14:tracePt t="38273" x="4411663" y="3651250"/>
          <p14:tracePt t="38281" x="4356100" y="3651250"/>
          <p14:tracePt t="38289" x="4314825" y="3651250"/>
          <p14:tracePt t="38296" x="4273550" y="3651250"/>
          <p14:tracePt t="38303" x="4232275" y="3651250"/>
          <p14:tracePt t="38312" x="4205288" y="3651250"/>
          <p14:tracePt t="38319" x="4171950" y="3665538"/>
          <p14:tracePt t="38328" x="4157663" y="3665538"/>
          <p14:tracePt t="38335" x="4137025" y="3671888"/>
          <p14:tracePt t="38345" x="4116388" y="3686175"/>
          <p14:tracePt t="38349" x="4110038" y="3692525"/>
          <p14:tracePt t="38357" x="4095750" y="3698875"/>
          <p14:tracePt t="38366" x="4089400" y="3706813"/>
          <p14:tracePt t="38373" x="4083050" y="3706813"/>
          <p14:tracePt t="38515" x="4083050" y="3713163"/>
          <p14:tracePt t="38543" x="4068763" y="3719513"/>
          <p14:tracePt t="38555" x="4062413" y="3727450"/>
          <p14:tracePt t="38563" x="4062413" y="3740150"/>
          <p14:tracePt t="38585" x="4054475" y="3740150"/>
          <p14:tracePt t="38881" x="4048125" y="3733800"/>
          <p14:tracePt t="38897" x="4041775" y="3727450"/>
          <p14:tracePt t="38905" x="4021138" y="3727450"/>
          <p14:tracePt t="38913" x="4013200" y="3719513"/>
          <p14:tracePt t="38921" x="4000500" y="3713163"/>
          <p14:tracePt t="38929" x="3979863" y="3713163"/>
          <p14:tracePt t="38935" x="3971925" y="3706813"/>
          <p14:tracePt t="38945" x="3959225" y="3698875"/>
          <p14:tracePt t="38951" x="3938588" y="3686175"/>
          <p14:tracePt t="38965" x="3917950" y="3679825"/>
          <p14:tracePt t="38967" x="3911600" y="3671888"/>
          <p14:tracePt t="38983" x="3903663" y="3665538"/>
          <p14:tracePt t="38993" x="3897313" y="3665538"/>
          <p14:tracePt t="39000" x="3897313" y="3651250"/>
          <p14:tracePt t="39008" x="3890963" y="3644900"/>
          <p14:tracePt t="39016" x="3876675" y="3644900"/>
          <p14:tracePt t="39024" x="3862388" y="3630613"/>
          <p14:tracePt t="39032" x="3856038" y="3624263"/>
          <p14:tracePt t="39038" x="3849688" y="3609975"/>
          <p14:tracePt t="39046" x="3835400" y="3597275"/>
          <p14:tracePt t="39054" x="3829050" y="3589338"/>
          <p14:tracePt t="39062" x="3822700" y="3582988"/>
          <p14:tracePt t="39070" x="3802063" y="3562350"/>
          <p14:tracePt t="39080" x="3794125" y="3556000"/>
          <p14:tracePt t="39087" x="3787775" y="3549650"/>
          <p14:tracePt t="39095" x="3781425" y="3549650"/>
          <p14:tracePt t="39101" x="3773488" y="3541713"/>
          <p14:tracePt t="39115" x="3767138" y="3541713"/>
          <p14:tracePt t="39160" x="3767138" y="3535363"/>
          <p14:tracePt t="39255" x="3760788" y="3535363"/>
          <p14:tracePt t="39271" x="3746500" y="3549650"/>
          <p14:tracePt t="39279" x="3732213" y="3562350"/>
          <p14:tracePt t="39287" x="3713163" y="3576638"/>
          <p14:tracePt t="39295" x="3692525" y="3597275"/>
          <p14:tracePt t="39303" x="3671888" y="3609975"/>
          <p14:tracePt t="39309" x="3643313" y="3630613"/>
          <p14:tracePt t="39317" x="3602038" y="3638550"/>
          <p14:tracePt t="39325" x="3568700" y="3659188"/>
          <p14:tracePt t="39333" x="3548063" y="3671888"/>
          <p14:tracePt t="39342" x="3533775" y="3679825"/>
          <p14:tracePt t="39349" x="3513138" y="3686175"/>
          <p14:tracePt t="39356" x="3492500" y="3698875"/>
          <p14:tracePt t="39364" x="3473450" y="3713163"/>
          <p14:tracePt t="39371" x="3459163" y="3733800"/>
          <p14:tracePt t="39379" x="3438525" y="3754438"/>
          <p14:tracePt t="39387" x="3417888" y="3775075"/>
          <p14:tracePt t="39395" x="3397250" y="3795713"/>
          <p14:tracePt t="39403" x="3376613" y="3816350"/>
          <p14:tracePt t="39412" x="3370263" y="3829050"/>
          <p14:tracePt t="39417" x="3349625" y="3849688"/>
          <p14:tracePt t="39426" x="3343275" y="3870325"/>
          <p14:tracePt t="39433" x="3328988" y="3890963"/>
          <p14:tracePt t="39441" x="3322638" y="3905250"/>
          <p14:tracePt t="39449" x="3308350" y="3925888"/>
          <p14:tracePt t="39457" x="3302000" y="3932238"/>
          <p14:tracePt t="39464" x="3302000" y="3952875"/>
          <p14:tracePt t="39483" x="3294063" y="3952875"/>
          <p14:tracePt t="39492" x="3294063" y="3959225"/>
          <p14:tracePt t="39504" x="3294063" y="3967163"/>
          <p14:tracePt t="39512" x="3294063" y="3973513"/>
          <p14:tracePt t="39517" x="3287713" y="3979863"/>
          <p14:tracePt t="39526" x="3281363" y="4000500"/>
          <p14:tracePt t="39533" x="3267075" y="4021138"/>
          <p14:tracePt t="39542" x="3252788" y="4035425"/>
          <p14:tracePt t="39549" x="3232150" y="4070350"/>
          <p14:tracePt t="39557" x="3213100" y="4097338"/>
          <p14:tracePt t="39565" x="3178175" y="4144963"/>
          <p14:tracePt t="39571" x="3122613" y="4192588"/>
          <p14:tracePt t="39579" x="3089275" y="4240213"/>
          <p14:tracePt t="39587" x="3041650" y="4275138"/>
          <p14:tracePt t="39596" x="3013075" y="4310063"/>
          <p14:tracePt t="39603" x="2979738" y="4330700"/>
          <p14:tracePt t="39611" x="2959100" y="4349750"/>
          <p14:tracePt t="39619" x="2938463" y="4370388"/>
          <p14:tracePt t="39625" x="2924175" y="4391025"/>
          <p14:tracePt t="39633" x="2903538" y="4398963"/>
          <p14:tracePt t="39641" x="2897188" y="4405313"/>
          <p14:tracePt t="39649" x="2882900" y="4425950"/>
          <p14:tracePt t="39657" x="2870200" y="4432300"/>
          <p14:tracePt t="39665" x="2849563" y="4452938"/>
          <p14:tracePt t="39673" x="2828925" y="4473575"/>
          <p14:tracePt t="39681" x="2808288" y="4487863"/>
          <p14:tracePt t="39687" x="2787650" y="4508500"/>
          <p14:tracePt t="39695" x="2767013" y="4529138"/>
          <p14:tracePt t="39704" x="2752725" y="4549775"/>
          <p14:tracePt t="39711" x="2733675" y="4570413"/>
          <p14:tracePt t="39719" x="2713038" y="4591050"/>
          <p14:tracePt t="39726" x="2692400" y="4610100"/>
          <p14:tracePt t="39733" x="2671763" y="4624388"/>
          <p14:tracePt t="39741" x="2651125" y="4645025"/>
          <p14:tracePt t="39749" x="2636838" y="4665663"/>
          <p14:tracePt t="39757" x="2616200" y="4686300"/>
          <p14:tracePt t="39765" x="2595563" y="4706938"/>
          <p14:tracePt t="39773" x="2574925" y="4727575"/>
          <p14:tracePt t="39779" x="2568575" y="4733925"/>
          <p14:tracePt t="39787" x="2547938" y="4733925"/>
          <p14:tracePt t="39795" x="2547938" y="4740275"/>
          <p14:tracePt t="39803" x="2541588" y="4740275"/>
          <p14:tracePt t="39861" x="2541588" y="4733925"/>
          <p14:tracePt t="39961" x="2562225" y="4713288"/>
          <p14:tracePt t="39969" x="2636838" y="4651375"/>
          <p14:tracePt t="39977" x="2719388" y="4583113"/>
          <p14:tracePt t="39985" x="2787650" y="4514850"/>
          <p14:tracePt t="39991" x="2870200" y="4425950"/>
          <p14:tracePt t="39999" x="2959100" y="4343400"/>
          <p14:tracePt t="40007" x="3027363" y="4260850"/>
          <p14:tracePt t="40015" x="3116263" y="4171950"/>
          <p14:tracePt t="40023" x="3151188" y="4110038"/>
          <p14:tracePt t="40031" x="3178175" y="4049713"/>
          <p14:tracePt t="40039" x="3205163" y="3967163"/>
          <p14:tracePt t="40045" x="3213100" y="3925888"/>
          <p14:tracePt t="40053" x="3213100" y="3870325"/>
          <p14:tracePt t="40062" x="3213100" y="3829050"/>
          <p14:tracePt t="40069" x="3198813" y="3768725"/>
          <p14:tracePt t="40078" x="3178175" y="3740150"/>
          <p14:tracePt t="40085" x="3157538" y="3719513"/>
          <p14:tracePt t="40094" x="3151188" y="3698875"/>
          <p14:tracePt t="40099" x="3143250" y="3698875"/>
          <p14:tracePt t="40197" x="3143250" y="3692525"/>
          <p14:tracePt t="40207" x="3143250" y="3686175"/>
          <p14:tracePt t="40215" x="3143250" y="3679825"/>
          <p14:tracePt t="40223" x="3143250" y="3659188"/>
          <p14:tracePt t="40231" x="3151188" y="3659188"/>
          <p14:tracePt t="40239" x="3157538" y="3651250"/>
          <p14:tracePt t="40248" x="3163888" y="3644900"/>
          <p14:tracePt t="40255" x="3171825" y="3638550"/>
          <p14:tracePt t="40262" x="3171825" y="3630613"/>
          <p14:tracePt t="40269" x="3178175" y="3630613"/>
          <p14:tracePt t="40285" x="3192463" y="3630613"/>
          <p14:tracePt t="40295" x="3192463" y="3624263"/>
          <p14:tracePt t="40301" x="3198813" y="3624263"/>
          <p14:tracePt t="40313" x="3205163" y="3624263"/>
          <p14:tracePt t="40319" x="3213100" y="3624263"/>
          <p14:tracePt t="40347" x="3219450" y="3624263"/>
          <p14:tracePt t="40356" x="3240088" y="3624263"/>
          <p14:tracePt t="40362" x="3260725" y="3651250"/>
          <p14:tracePt t="40369" x="3260725" y="3671888"/>
          <p14:tracePt t="40378" x="3267075" y="3698875"/>
          <p14:tracePt t="40385" x="3267075" y="3733800"/>
          <p14:tracePt t="40395" x="3267075" y="3748088"/>
          <p14:tracePt t="40401" x="3267075" y="3775075"/>
          <p14:tracePt t="40411" x="3267075" y="3810000"/>
          <p14:tracePt t="40415" x="3267075" y="3822700"/>
          <p14:tracePt t="40423" x="3252788" y="3843338"/>
          <p14:tracePt t="40432" x="3246438" y="3863975"/>
          <p14:tracePt t="40439" x="3232150" y="3890963"/>
          <p14:tracePt t="40449" x="3232150" y="3932238"/>
          <p14:tracePt t="40455" x="3225800" y="3967163"/>
          <p14:tracePt t="40465" x="3213100" y="4008438"/>
          <p14:tracePt t="40469" x="3205163" y="4035425"/>
          <p14:tracePt t="40478" x="3192463" y="4062413"/>
          <p14:tracePt t="40486" x="3171825" y="4097338"/>
          <p14:tracePt t="40495" x="3163888" y="4117975"/>
          <p14:tracePt t="40501" x="3143250" y="4138613"/>
          <p14:tracePt t="40511" x="3122613" y="4151313"/>
          <p14:tracePt t="40517" x="3109913" y="4171950"/>
          <p14:tracePt t="40523" x="3089275" y="4192588"/>
          <p14:tracePt t="40532" x="3074988" y="4213225"/>
          <p14:tracePt t="40539" x="3054350" y="4233863"/>
          <p14:tracePt t="40548" x="3048000" y="4248150"/>
          <p14:tracePt t="40555" x="3027363" y="4268788"/>
          <p14:tracePt t="40564" x="3021013" y="4289425"/>
          <p14:tracePt t="40571" x="3013075" y="4310063"/>
          <p14:tracePt t="40579" x="2992438" y="4330700"/>
          <p14:tracePt t="40585" x="2973388" y="4343400"/>
          <p14:tracePt t="40595" x="2952750" y="4364038"/>
          <p14:tracePt t="40601" x="2932113" y="4384675"/>
          <p14:tracePt t="40611" x="2911475" y="4405313"/>
          <p14:tracePt t="40617" x="2890838" y="4425950"/>
          <p14:tracePt t="40626" x="2876550" y="4446588"/>
          <p14:tracePt t="40631" x="2855913" y="4460875"/>
          <p14:tracePt t="40639" x="2835275" y="4479925"/>
          <p14:tracePt t="40649" x="2814638" y="4500563"/>
          <p14:tracePt t="40655" x="2794000" y="4521200"/>
          <p14:tracePt t="40664" x="2773363" y="4541838"/>
          <p14:tracePt t="40671" x="2767013" y="4562475"/>
          <p14:tracePt t="40678" x="2746375" y="4576763"/>
          <p14:tracePt t="40686" x="2725738" y="4597400"/>
          <p14:tracePt t="40694" x="2705100" y="4618038"/>
          <p14:tracePt t="40702" x="2692400" y="4638675"/>
          <p14:tracePt t="40711" x="2671763" y="4659313"/>
          <p14:tracePt t="40717" x="2651125" y="4679950"/>
          <p14:tracePt t="40726" x="2630488" y="4700588"/>
          <p14:tracePt t="40735" x="2609850" y="4713288"/>
          <p14:tracePt t="40739" x="2589213" y="4727575"/>
          <p14:tracePt t="40749" x="2582863" y="4740275"/>
          <p14:tracePt t="40756" x="2562225" y="4754563"/>
          <p14:tracePt t="40764" x="2547938" y="4775200"/>
          <p14:tracePt t="40771" x="2527300" y="4795838"/>
          <p14:tracePt t="40779" x="2506663" y="4810125"/>
          <p14:tracePt t="40787" x="2486025" y="4830763"/>
          <p14:tracePt t="40795" x="2465388" y="4843463"/>
          <p14:tracePt t="40801" x="2444750" y="4857750"/>
          <p14:tracePt t="40811" x="2432050" y="4870450"/>
          <p14:tracePt t="40817" x="2424113" y="4878388"/>
          <p14:tracePt t="40826" x="2411413" y="4884738"/>
          <p14:tracePt t="40837" x="2403475" y="4891088"/>
          <p14:tracePt t="40844" x="2397125" y="4899025"/>
          <p14:tracePt t="40851" x="2390775" y="4905375"/>
          <p14:tracePt t="40861" x="2370138" y="4926013"/>
          <p14:tracePt t="40867" x="2355850" y="4946650"/>
          <p14:tracePt t="40876" x="2335213" y="4967288"/>
          <p14:tracePt t="40884" x="2314575" y="4987925"/>
          <p14:tracePt t="40891" x="2293938" y="5000625"/>
          <p14:tracePt t="40898" x="2273300" y="5021263"/>
          <p14:tracePt t="40905" x="2254250" y="5041900"/>
          <p14:tracePt t="40915" x="2246313" y="5049838"/>
          <p14:tracePt t="40921" x="2233613" y="5070475"/>
          <p14:tracePt t="40930" x="2225675" y="5076825"/>
          <p14:tracePt t="40937" x="2205038" y="5083175"/>
          <p14:tracePt t="40944" x="2198688" y="5091113"/>
          <p14:tracePt t="40964" x="2184400" y="5091113"/>
          <p14:tracePt t="40971" x="2184400" y="5097463"/>
          <p14:tracePt t="41013" x="2171700" y="5097463"/>
          <p14:tracePt t="41037" x="2163763" y="5111750"/>
          <p14:tracePt t="41054" x="2157413" y="5111750"/>
          <p14:tracePt t="41067" x="2151063" y="5111750"/>
          <p14:tracePt t="41101" x="2143125" y="5118100"/>
          <p14:tracePt t="41113" x="2136775" y="5118100"/>
          <p14:tracePt t="41121" x="2130425" y="5124450"/>
          <p14:tracePt t="41263" x="2116138" y="5124450"/>
          <p14:tracePt t="41271" x="2116138" y="5118100"/>
          <p14:tracePt t="41279" x="2109788" y="5103813"/>
          <p14:tracePt t="41341" x="2103438" y="5097463"/>
          <p14:tracePt t="41699" x="2095500" y="5111750"/>
          <p14:tracePt t="41707" x="2095500" y="5118100"/>
          <p14:tracePt t="41715" x="2089150" y="5130800"/>
          <p14:tracePt t="41723" x="2074863" y="5151438"/>
          <p14:tracePt t="41731" x="2068513" y="5172075"/>
          <p14:tracePt t="41739" x="2062163" y="5186363"/>
          <p14:tracePt t="41745" x="2047875" y="5207000"/>
          <p14:tracePt t="41753" x="2041525" y="5227638"/>
          <p14:tracePt t="41761" x="2020888" y="5248275"/>
          <p14:tracePt t="41769" x="2012950" y="5268913"/>
          <p14:tracePt t="41778" x="2006600" y="5275263"/>
          <p14:tracePt t="41785" x="1985963" y="5289550"/>
          <p14:tracePt t="41791" x="1979613" y="5310188"/>
          <p14:tracePt t="41800" x="1973263" y="5310188"/>
          <p14:tracePt t="41807" x="1958975" y="5316538"/>
          <p14:tracePt t="41815" x="1952625" y="5322888"/>
          <p14:tracePt t="41823" x="1944688" y="5330825"/>
          <p14:tracePt t="41831" x="1938338" y="5343525"/>
          <p14:tracePt t="41839" x="1924050" y="5351463"/>
          <p14:tracePt t="41846" x="1911350" y="5357813"/>
          <p14:tracePt t="41853" x="1903413" y="5357813"/>
          <p14:tracePt t="41861" x="1903413" y="5364163"/>
          <p14:tracePt t="41869" x="1897063" y="5370513"/>
          <p14:tracePt t="41877" x="1890713" y="5370513"/>
          <p14:tracePt t="41885" x="1884363" y="5378450"/>
          <p14:tracePt t="41904" x="1876425" y="5384800"/>
          <p14:tracePt t="41911" x="1876425" y="5399088"/>
          <p14:tracePt t="41919" x="1870075" y="5405438"/>
          <p14:tracePt t="41928" x="1849438" y="5411788"/>
          <p14:tracePt t="41935" x="1843088" y="5432425"/>
          <p14:tracePt t="41947" x="1835150" y="5440363"/>
          <p14:tracePt t="41951" x="1822450" y="5446713"/>
          <p14:tracePt t="41957" x="1822450" y="5453063"/>
          <p14:tracePt t="41965" x="1814513" y="5461000"/>
          <p14:tracePt t="42236" x="1814513" y="5467350"/>
          <p14:tracePt t="42271" x="1835150" y="5467350"/>
          <p14:tracePt t="42277" x="1843088" y="5467350"/>
          <p14:tracePt t="42285" x="1855788" y="5467350"/>
          <p14:tracePt t="42295" x="1870075" y="5467350"/>
          <p14:tracePt t="42301" x="1876425" y="5467350"/>
          <p14:tracePt t="42637" x="1884363" y="5467350"/>
          <p14:tracePt t="44093" x="1876425" y="5481638"/>
          <p14:tracePt t="44101" x="1855788" y="5487988"/>
          <p14:tracePt t="44109" x="1849438" y="5494338"/>
          <p14:tracePt t="44116" x="1843088" y="5500688"/>
          <p14:tracePt t="44125" x="1843088" y="5508625"/>
          <p14:tracePt t="44133" x="1835150" y="5508625"/>
          <p14:tracePt t="44139" x="1835150" y="5514975"/>
          <p14:tracePt t="44146" x="1822450" y="5521325"/>
          <p14:tracePt t="44158" x="1822450" y="5535613"/>
          <p14:tracePt t="44171" x="1814513" y="5541963"/>
          <p14:tracePt t="44187" x="1814513" y="5549900"/>
          <p14:tracePt t="44194" x="1808163" y="5556250"/>
          <p14:tracePt t="44201" x="1801813" y="5562600"/>
          <p14:tracePt t="44210" x="1793875" y="5570538"/>
          <p14:tracePt t="44217" x="1787525" y="5591175"/>
          <p14:tracePt t="44226" x="1781175" y="5597525"/>
          <p14:tracePt t="44233" x="1766888" y="5603875"/>
          <p14:tracePt t="44239" x="1760538" y="5603875"/>
          <p14:tracePt t="44247" x="1760538" y="5611813"/>
          <p14:tracePt t="44255" x="1754188" y="5611813"/>
          <p14:tracePt t="44263" x="1754188" y="5618163"/>
          <p14:tracePt t="44301" x="1754188" y="5624513"/>
          <p14:tracePt t="44313" x="1746250" y="5638800"/>
          <p14:tracePt t="44321" x="1739900" y="5645150"/>
          <p14:tracePt t="44329" x="1739900" y="5651500"/>
          <p14:tracePt t="44343" x="1733550" y="5659438"/>
          <p14:tracePt t="44669" x="1733550" y="5665788"/>
          <p14:tracePt t="44676" x="1725613" y="5665788"/>
          <p14:tracePt t="46096" x="1704975" y="5659438"/>
          <p14:tracePt t="46167" x="1698625" y="5659438"/>
          <p14:tracePt t="46187" x="1692275" y="5659438"/>
          <p14:tracePt t="46195" x="1684338" y="5659438"/>
          <p14:tracePt t="46249" x="1677988" y="5659438"/>
          <p14:tracePt t="47903" x="1684338" y="5651500"/>
          <p14:tracePt t="47911" x="1698625" y="5638800"/>
          <p14:tracePt t="47917" x="1719263" y="5624513"/>
          <p14:tracePt t="47927" x="1739900" y="5611813"/>
          <p14:tracePt t="47933" x="1746250" y="5603875"/>
          <p14:tracePt t="47942" x="1754188" y="5597525"/>
          <p14:tracePt t="47961" x="1766888" y="5591175"/>
          <p14:tracePt t="47965" x="1781175" y="5591175"/>
          <p14:tracePt t="47972" x="1781175" y="5583238"/>
          <p14:tracePt t="47979" x="1787525" y="5583238"/>
          <p14:tracePt t="47987" x="1793875" y="5570538"/>
          <p14:tracePt t="47995" x="1801813" y="5570538"/>
          <p14:tracePt t="48003" x="1801813" y="5562600"/>
          <p14:tracePt t="48011" x="1808163" y="5562600"/>
          <p14:tracePt t="48019" x="1808163" y="5549900"/>
          <p14:tracePt t="48027" x="1814513" y="5541963"/>
          <p14:tracePt t="48033" x="1835150" y="5521325"/>
          <p14:tracePt t="48041" x="1855788" y="5494338"/>
          <p14:tracePt t="48049" x="1876425" y="5473700"/>
          <p14:tracePt t="48057" x="1897063" y="5432425"/>
          <p14:tracePt t="48065" x="1917700" y="5399088"/>
          <p14:tracePt t="48073" x="1924050" y="5357813"/>
          <p14:tracePt t="48079" x="1938338" y="5295900"/>
          <p14:tracePt t="48086" x="1938338" y="5240338"/>
          <p14:tracePt t="48095" x="1938338" y="5165725"/>
          <p14:tracePt t="48103" x="1938338" y="5111750"/>
          <p14:tracePt t="48112" x="1938338" y="5056188"/>
          <p14:tracePt t="48119" x="1938338" y="4981575"/>
          <p14:tracePt t="48128" x="1917700" y="4899025"/>
          <p14:tracePt t="48133" x="1897063" y="4837113"/>
          <p14:tracePt t="48142" x="1870075" y="4775200"/>
          <p14:tracePt t="48149" x="1828800" y="4713288"/>
          <p14:tracePt t="48159" x="1793875" y="4645025"/>
          <p14:tracePt t="48165" x="1760538" y="4603750"/>
          <p14:tracePt t="48173" x="1704975" y="4535488"/>
          <p14:tracePt t="48181" x="1636713" y="4467225"/>
          <p14:tracePt t="48187" x="1582738" y="4398963"/>
          <p14:tracePt t="48196" x="1533525" y="4337050"/>
          <p14:tracePt t="48203" x="1493838" y="4289425"/>
          <p14:tracePt t="48212" x="1465263" y="4254500"/>
          <p14:tracePt t="48219" x="1444625" y="4233863"/>
          <p14:tracePt t="48228" x="1423988" y="4219575"/>
          <p14:tracePt t="48233" x="1403350" y="4206875"/>
          <p14:tracePt t="48242" x="1397000" y="4192588"/>
          <p14:tracePt t="48249" x="1390650" y="4192588"/>
          <p14:tracePt t="48258" x="1384300" y="4179888"/>
          <p14:tracePt t="48265" x="1363663" y="4171950"/>
          <p14:tracePt t="48275" x="1349375" y="4171950"/>
          <p14:tracePt t="48281" x="1314450" y="4165600"/>
          <p14:tracePt t="48287" x="1274763" y="4165600"/>
          <p14:tracePt t="48295" x="1246188" y="4165600"/>
          <p14:tracePt t="48303" x="1204913" y="4151313"/>
          <p14:tracePt t="48312" x="1177925" y="4144963"/>
          <p14:tracePt t="48319" x="1157288" y="4144963"/>
          <p14:tracePt t="48328" x="1150938" y="4144963"/>
          <p14:tracePt t="48339" x="1144588" y="4138613"/>
          <p14:tracePt t="48369" x="1136650" y="4138613"/>
          <p14:tracePt t="48391" x="1123950" y="4138613"/>
          <p14:tracePt t="48403" x="1116013" y="4138613"/>
          <p14:tracePt t="48411" x="1109663" y="4138613"/>
          <p14:tracePt t="48419" x="1095375" y="4138613"/>
          <p14:tracePt t="48431" x="1089025" y="4138613"/>
          <p14:tracePt t="48446" x="1074738" y="4138613"/>
          <p14:tracePt t="48453" x="1074738" y="4124325"/>
          <p14:tracePt t="48461" x="1068388" y="4124325"/>
          <p14:tracePt t="48469" x="1062038" y="4117975"/>
          <p14:tracePt t="48481" x="1054100" y="4117975"/>
          <p14:tracePt t="48577" x="1054100" y="4110038"/>
          <p14:tracePt t="48601" x="1062038" y="4103688"/>
          <p14:tracePt t="48619" x="1068388" y="4103688"/>
          <p14:tracePt t="48631" x="1082675" y="4103688"/>
          <p14:tracePt t="48643" x="1089025" y="4103688"/>
          <p14:tracePt t="48651" x="1103313" y="4103688"/>
          <p14:tracePt t="48659" x="1109663" y="4103688"/>
          <p14:tracePt t="48665" x="1130300" y="4103688"/>
          <p14:tracePt t="48675" x="1144588" y="4103688"/>
          <p14:tracePt t="48681" x="1163638" y="4103688"/>
          <p14:tracePt t="48690" x="1177925" y="4103688"/>
          <p14:tracePt t="48697" x="1198563" y="4103688"/>
          <p14:tracePt t="48706" x="1219200" y="4103688"/>
          <p14:tracePt t="48712" x="1225550" y="4103688"/>
          <p14:tracePt t="48719" x="1239838" y="4103688"/>
          <p14:tracePt t="48728" x="1246188" y="4103688"/>
          <p14:tracePt t="48735" x="1254125" y="4103688"/>
          <p14:tracePt t="48744" x="1266825" y="4103688"/>
          <p14:tracePt t="49113" x="1274763" y="4103688"/>
          <p14:tracePt t="49133" x="1281113" y="4097338"/>
          <p14:tracePt t="49147" x="1287463" y="4089400"/>
          <p14:tracePt t="49183" x="1293813" y="4089400"/>
          <p14:tracePt t="49196" x="1301750" y="4083050"/>
          <p14:tracePt t="49204" x="1308100" y="4083050"/>
          <p14:tracePt t="49221" x="1322388" y="4083050"/>
          <p14:tracePt t="49228" x="1328738" y="4083050"/>
          <p14:tracePt t="49236" x="1335088" y="4083050"/>
          <p14:tracePt t="49356" x="1343025" y="4083050"/>
          <p14:tracePt t="49363" x="1322388" y="4083050"/>
          <p14:tracePt t="49371" x="1281113" y="4097338"/>
          <p14:tracePt t="49379" x="1239838" y="4103688"/>
          <p14:tracePt t="49387" x="1204913" y="4124325"/>
          <p14:tracePt t="49395" x="1177925" y="4138613"/>
          <p14:tracePt t="49403" x="1116013" y="4151313"/>
          <p14:tracePt t="49409" x="1062038" y="4151313"/>
          <p14:tracePt t="49417" x="1047750" y="4151313"/>
          <p14:tracePt t="49426" x="1035050" y="4151313"/>
          <p14:tracePt t="49433" x="1020763" y="4151313"/>
          <p14:tracePt t="49442" x="1014413" y="4151313"/>
          <p14:tracePt t="49453" x="1006475" y="4151313"/>
          <p14:tracePt t="49479" x="1006475" y="4144963"/>
          <p14:tracePt t="49504" x="1000125" y="4144963"/>
          <p14:tracePt t="49517" x="979488" y="4144963"/>
          <p14:tracePt t="49525" x="965200" y="4144963"/>
          <p14:tracePt t="49533" x="931863" y="4144963"/>
          <p14:tracePt t="49542" x="904875" y="4144963"/>
          <p14:tracePt t="49549" x="876300" y="4144963"/>
          <p14:tracePt t="49558" x="835025" y="4144963"/>
          <p14:tracePt t="49563" x="801688" y="4138613"/>
          <p14:tracePt t="49571" x="774700" y="4124325"/>
          <p14:tracePt t="49579" x="746125" y="4124325"/>
          <p14:tracePt t="49587" x="725488" y="4117975"/>
          <p14:tracePt t="49595" x="712788" y="4117975"/>
          <p14:tracePt t="49603" x="698500" y="4110038"/>
          <p14:tracePt t="49687" x="692150" y="4103688"/>
          <p14:tracePt t="49703" x="692150" y="4097338"/>
          <p14:tracePt t="49711" x="692150" y="4089400"/>
          <p14:tracePt t="49717" x="684213" y="4089400"/>
          <p14:tracePt t="49725" x="684213" y="4076700"/>
          <p14:tracePt t="49733" x="677863" y="4076700"/>
          <p14:tracePt t="49741" x="677863" y="4070350"/>
          <p14:tracePt t="49749" x="671513" y="4062413"/>
          <p14:tracePt t="49758" x="665163" y="4056063"/>
          <p14:tracePt t="49765" x="657225" y="4056063"/>
          <p14:tracePt t="49778" x="644525" y="4056063"/>
          <p14:tracePt t="49783" x="636588" y="4049713"/>
          <p14:tracePt t="49807" x="630238" y="4049713"/>
          <p14:tracePt t="49869" x="623888" y="4041775"/>
          <p14:tracePt t="49881" x="615950" y="4041775"/>
          <p14:tracePt t="49887" x="609600" y="4035425"/>
          <p14:tracePt t="49895" x="603250" y="4035425"/>
          <p14:tracePt t="49903" x="588963" y="4035425"/>
          <p14:tracePt t="49911" x="582613" y="4035425"/>
          <p14:tracePt t="49919" x="574675" y="4035425"/>
          <p14:tracePt t="49927" x="568325" y="4035425"/>
          <p14:tracePt t="49935" x="561975" y="4035425"/>
          <p14:tracePt t="49959" x="554038" y="4035425"/>
          <p14:tracePt t="49962" x="547688" y="4035425"/>
          <p14:tracePt t="49969" x="541338" y="4035425"/>
          <p14:tracePt t="49978" x="527050" y="4035425"/>
          <p14:tracePt t="49986" x="514350" y="4035425"/>
          <p14:tracePt t="49992" x="506413" y="4035425"/>
          <p14:tracePt t="49999" x="485775" y="4035425"/>
          <p14:tracePt t="50008" x="479425" y="4035425"/>
          <p14:tracePt t="50019" x="473075" y="4035425"/>
          <p14:tracePt t="50097" x="465138" y="4035425"/>
          <p14:tracePt t="50124" x="458788" y="4035425"/>
          <p14:tracePt t="50269" x="458788" y="4041775"/>
          <p14:tracePt t="50282" x="465138" y="4049713"/>
          <p14:tracePt t="50290" x="473075" y="4049713"/>
          <p14:tracePt t="50297" x="479425" y="4056063"/>
          <p14:tracePt t="50306" x="493713" y="4056063"/>
          <p14:tracePt t="50406" x="500063" y="4062413"/>
          <p14:tracePt t="50416" x="506413" y="4062413"/>
          <p14:tracePt t="50424" x="514350" y="4062413"/>
          <p14:tracePt t="50431" x="520700" y="4070350"/>
          <p14:tracePt t="50441" x="541338" y="4070350"/>
          <p14:tracePt t="50447" x="547688" y="4070350"/>
          <p14:tracePt t="50456" x="561975" y="4070350"/>
          <p14:tracePt t="50463" x="582613" y="4083050"/>
          <p14:tracePt t="50469" x="595313" y="4083050"/>
          <p14:tracePt t="50478" x="615950" y="4083050"/>
          <p14:tracePt t="50485" x="630238" y="4083050"/>
          <p14:tracePt t="50494" x="650875" y="4083050"/>
          <p14:tracePt t="50501" x="671513" y="4089400"/>
          <p14:tracePt t="50508" x="684213" y="4089400"/>
          <p14:tracePt t="50517" x="704850" y="4089400"/>
          <p14:tracePt t="50525" x="719138" y="4089400"/>
          <p14:tracePt t="50531" x="739775" y="4089400"/>
          <p14:tracePt t="50540" x="760413" y="4089400"/>
          <p14:tracePt t="50547" x="774700" y="4097338"/>
          <p14:tracePt t="50556" x="781050" y="4097338"/>
          <p14:tracePt t="50571" x="793750" y="4110038"/>
          <p14:tracePt t="50581" x="801688" y="4110038"/>
          <p14:tracePt t="50591" x="808038" y="4117975"/>
          <p14:tracePt t="50597" x="814388" y="4117975"/>
          <p14:tracePt t="50606" x="822325" y="4117975"/>
          <p14:tracePt t="50613" x="822325" y="4124325"/>
          <p14:tracePt t="50621" x="828675" y="4124325"/>
          <p14:tracePt t="50629" x="835025" y="4124325"/>
          <p14:tracePt t="50636" x="849313" y="4130675"/>
          <p14:tracePt t="50645" x="855663" y="4130675"/>
          <p14:tracePt t="50660" x="863600" y="4130675"/>
          <p14:tracePt t="50825" x="869950" y="4130675"/>
          <p14:tracePt t="50840" x="876300" y="4124325"/>
          <p14:tracePt t="50847" x="876300" y="4117975"/>
          <p14:tracePt t="50856" x="884238" y="4103688"/>
          <p14:tracePt t="50863" x="884238" y="4089400"/>
          <p14:tracePt t="50871" x="884238" y="4083050"/>
          <p14:tracePt t="50879" x="890588" y="4062413"/>
          <p14:tracePt t="50887" x="904875" y="4049713"/>
          <p14:tracePt t="50895" x="904875" y="4041775"/>
          <p14:tracePt t="50901" x="904875" y="4021138"/>
          <p14:tracePt t="50909" x="911225" y="4000500"/>
          <p14:tracePt t="50917" x="911225" y="3994150"/>
          <p14:tracePt t="50925" x="911225" y="3987800"/>
          <p14:tracePt t="50933" x="917575" y="3973513"/>
          <p14:tracePt t="50942" x="917575" y="3959225"/>
          <p14:tracePt t="50963" x="931863" y="3946525"/>
          <p14:tracePt t="50971" x="931863" y="3932238"/>
          <p14:tracePt t="50979" x="938213" y="3925888"/>
          <p14:tracePt t="50987" x="944563" y="3905250"/>
          <p14:tracePt t="50995" x="965200" y="3884613"/>
          <p14:tracePt t="51003" x="973138" y="3870325"/>
          <p14:tracePt t="51009" x="979488" y="3857625"/>
          <p14:tracePt t="51017" x="993775" y="3843338"/>
          <p14:tracePt t="51025" x="1000125" y="3836988"/>
          <p14:tracePt t="51033" x="1014413" y="3816350"/>
          <p14:tracePt t="51041" x="1014413" y="3802063"/>
          <p14:tracePt t="51049" x="1020763" y="3795713"/>
          <p14:tracePt t="51055" x="1020763" y="3775075"/>
          <p14:tracePt t="51063" x="1020763" y="3768725"/>
          <p14:tracePt t="51071" x="1020763" y="3760788"/>
          <p14:tracePt t="51087" x="1020763" y="3754438"/>
          <p14:tracePt t="51107" x="1020763" y="3748088"/>
          <p14:tracePt t="51117" x="1020763" y="3733800"/>
          <p14:tracePt t="51129" x="1014413" y="3727450"/>
          <p14:tracePt t="51137" x="1006475" y="3713163"/>
          <p14:tracePt t="51145" x="1000125" y="3706813"/>
          <p14:tracePt t="51153" x="1000125" y="3698875"/>
          <p14:tracePt t="51161" x="979488" y="3686175"/>
          <p14:tracePt t="51175" x="979488" y="3679825"/>
          <p14:tracePt t="52163" x="993775" y="3679825"/>
          <p14:tracePt t="52189" x="993775" y="3686175"/>
          <p14:tracePt t="52201" x="993775" y="3698875"/>
          <p14:tracePt t="52209" x="1000125" y="3698875"/>
          <p14:tracePt t="52217" x="1006475" y="3698875"/>
          <p14:tracePt t="52226" x="1014413" y="3706813"/>
          <p14:tracePt t="52231" x="1027113" y="3706813"/>
          <p14:tracePt t="52241" x="1041400" y="3713163"/>
          <p14:tracePt t="52247" x="1054100" y="3719513"/>
          <p14:tracePt t="52257" x="1074738" y="3719513"/>
          <p14:tracePt t="52263" x="1089025" y="3727450"/>
          <p14:tracePt t="52272" x="1095375" y="3740150"/>
          <p14:tracePt t="52279" x="1109663" y="3748088"/>
          <p14:tracePt t="52285" x="1123950" y="3760788"/>
          <p14:tracePt t="52294" x="1144588" y="3775075"/>
          <p14:tracePt t="52301" x="1150938" y="3781425"/>
          <p14:tracePt t="52309" x="1157288" y="3789363"/>
          <p14:tracePt t="52317" x="1163638" y="3795713"/>
          <p14:tracePt t="52324" x="1171575" y="3802063"/>
          <p14:tracePt t="52333" x="1184275" y="3810000"/>
          <p14:tracePt t="52341" x="1192213" y="3816350"/>
          <p14:tracePt t="52347" x="1192213" y="3829050"/>
          <p14:tracePt t="52356" x="1198563" y="3829050"/>
          <p14:tracePt t="52367" x="1198563" y="3836988"/>
          <p14:tracePt t="52375" x="1204913" y="3836988"/>
          <p14:tracePt t="52383" x="1204913" y="3849688"/>
          <p14:tracePt t="52391" x="1212850" y="3857625"/>
          <p14:tracePt t="52397" x="1219200" y="3878263"/>
          <p14:tracePt t="52407" x="1219200" y="3890963"/>
          <p14:tracePt t="52413" x="1233488" y="3911600"/>
          <p14:tracePt t="52421" x="1233488" y="3932238"/>
          <p14:tracePt t="52429" x="1233488" y="3946525"/>
          <p14:tracePt t="52437" x="1233488" y="3952875"/>
          <p14:tracePt t="52443" x="1239838" y="3959225"/>
          <p14:tracePt t="52457" x="1239838" y="3973513"/>
          <p14:tracePt t="52463" x="1239838" y="3979863"/>
          <p14:tracePt t="52471" x="1239838" y="3987800"/>
          <p14:tracePt t="52479" x="1239838" y="3994150"/>
          <p14:tracePt t="52487" x="1225550" y="4014788"/>
          <p14:tracePt t="52493" x="1225550" y="4021138"/>
          <p14:tracePt t="52501" x="1219200" y="4029075"/>
          <p14:tracePt t="52510" x="1219200" y="4035425"/>
          <p14:tracePt t="52517" x="1212850" y="4049713"/>
          <p14:tracePt t="52526" x="1204913" y="4062413"/>
          <p14:tracePt t="52533" x="1198563" y="4076700"/>
          <p14:tracePt t="52541" x="1198563" y="4097338"/>
          <p14:tracePt t="52547" x="1192213" y="4097338"/>
          <p14:tracePt t="52559" x="1177925" y="4103688"/>
          <p14:tracePt t="52567" x="1171575" y="4103688"/>
          <p14:tracePt t="52583" x="1171575" y="4110038"/>
          <p14:tracePt t="52591" x="1163638" y="4110038"/>
          <p14:tracePt t="52599" x="1150938" y="4117975"/>
          <p14:tracePt t="52607" x="1130300" y="4117975"/>
          <p14:tracePt t="52613" x="1123950" y="4124325"/>
          <p14:tracePt t="52622" x="1109663" y="4124325"/>
          <p14:tracePt t="52629" x="1095375" y="4130675"/>
          <p14:tracePt t="52637" x="1082675" y="4144963"/>
          <p14:tracePt t="52645" x="1062038" y="4144963"/>
          <p14:tracePt t="52651" x="1054100" y="4144963"/>
          <p14:tracePt t="52660" x="1047750" y="4144963"/>
          <p14:tracePt t="52667" x="1035050" y="4144963"/>
          <p14:tracePt t="52676" x="1014413" y="4144963"/>
          <p14:tracePt t="52683" x="1000125" y="4144963"/>
          <p14:tracePt t="52691" x="979488" y="4144963"/>
          <p14:tracePt t="52699" x="958850" y="4144963"/>
          <p14:tracePt t="52707" x="944563" y="4144963"/>
          <p14:tracePt t="52713" x="923925" y="4138613"/>
          <p14:tracePt t="52722" x="911225" y="4138613"/>
          <p14:tracePt t="52729" x="890588" y="4130675"/>
          <p14:tracePt t="52737" x="884238" y="4130675"/>
          <p14:tracePt t="52745" x="876300" y="4124325"/>
          <p14:tracePt t="52753" x="863600" y="4124325"/>
          <p14:tracePt t="52760" x="855663" y="4117975"/>
          <p14:tracePt t="52767" x="849313" y="4117975"/>
          <p14:tracePt t="52776" x="835025" y="4103688"/>
          <p14:tracePt t="52783" x="822325" y="4103688"/>
          <p14:tracePt t="52795" x="814388" y="4103688"/>
          <p14:tracePt t="52808" x="808038" y="4103688"/>
          <p14:tracePt t="52899" x="808038" y="4097338"/>
          <p14:tracePt t="52926" x="801688" y="4089400"/>
          <p14:tracePt t="52965" x="801688" y="4083050"/>
          <p14:tracePt t="52999" x="801688" y="4076700"/>
          <p14:tracePt t="53006" x="801688" y="4070350"/>
          <p14:tracePt t="53023" x="801688" y="4062413"/>
          <p14:tracePt t="53079" x="808038" y="4049713"/>
          <p14:tracePt t="53087" x="814388" y="4049713"/>
          <p14:tracePt t="53095" x="828675" y="4049713"/>
          <p14:tracePt t="53104" x="835025" y="4049713"/>
          <p14:tracePt t="53123" x="842963" y="4041775"/>
          <p14:tracePt t="53130" x="849313" y="4041775"/>
          <p14:tracePt t="53141" x="849313" y="4035425"/>
          <p14:tracePt t="55439" x="855663" y="4035425"/>
          <p14:tracePt t="55451" x="863600" y="4035425"/>
          <p14:tracePt t="55459" x="869950" y="4035425"/>
          <p14:tracePt t="55467" x="884238" y="4035425"/>
          <p14:tracePt t="55476" x="890588" y="4035425"/>
          <p14:tracePt t="57187" x="890588" y="4029075"/>
          <p14:tracePt t="57209" x="890588" y="4021138"/>
          <p14:tracePt t="57337" x="896938" y="4021138"/>
          <p14:tracePt t="58039" x="904875" y="4029075"/>
          <p14:tracePt t="58049" x="911225" y="4035425"/>
          <p14:tracePt t="58061" x="917575" y="4035425"/>
          <p14:tracePt t="58069" x="923925" y="4035425"/>
          <p14:tracePt t="58077" x="944563" y="4035425"/>
          <p14:tracePt t="58085" x="952500" y="4035425"/>
          <p14:tracePt t="58093" x="965200" y="4035425"/>
          <p14:tracePt t="58108" x="985838" y="4035425"/>
          <p14:tracePt t="58115" x="993775" y="4029075"/>
          <p14:tracePt t="58125" x="1006475" y="4029075"/>
          <p14:tracePt t="58131" x="1014413" y="4029075"/>
          <p14:tracePt t="58139" x="1027113" y="4021138"/>
          <p14:tracePt t="58145" x="1035050" y="4021138"/>
          <p14:tracePt t="58155" x="1041400" y="4021138"/>
          <p14:tracePt t="58170" x="1047750" y="4021138"/>
          <p14:tracePt t="58193" x="1054100" y="4021138"/>
          <p14:tracePt t="58201" x="1062038" y="4021138"/>
          <p14:tracePt t="58207" x="1082675" y="4014788"/>
          <p14:tracePt t="58215" x="1095375" y="4014788"/>
          <p14:tracePt t="58222" x="1116013" y="4000500"/>
          <p14:tracePt t="58231" x="1123950" y="3994150"/>
          <p14:tracePt t="58239" x="1144588" y="3979863"/>
          <p14:tracePt t="58247" x="1157288" y="3979863"/>
          <p14:tracePt t="58253" x="1177925" y="3967163"/>
          <p14:tracePt t="58261" x="1184275" y="3959225"/>
          <p14:tracePt t="58269" x="1192213" y="3952875"/>
          <p14:tracePt t="58277" x="1212850" y="3946525"/>
          <p14:tracePt t="58289" x="1212850" y="3940175"/>
          <p14:tracePt t="58297" x="1219200" y="3940175"/>
          <p14:tracePt t="58347" x="1219200" y="3925888"/>
          <p14:tracePt t="58355" x="1219200" y="3919538"/>
          <p14:tracePt t="58381" x="1219200" y="3911600"/>
          <p14:tracePt t="58397" x="1212850" y="3905250"/>
          <p14:tracePt t="58405" x="1212850" y="3898900"/>
          <p14:tracePt t="58411" x="1204913" y="3890963"/>
          <p14:tracePt t="58419" x="1192213" y="3870325"/>
          <p14:tracePt t="58427" x="1184275" y="3863975"/>
          <p14:tracePt t="58435" x="1184275" y="3849688"/>
          <p14:tracePt t="58443" x="1177925" y="3829050"/>
          <p14:tracePt t="58451" x="1177925" y="3822700"/>
          <p14:tracePt t="58459" x="1177925" y="3816350"/>
          <p14:tracePt t="58465" x="1177925" y="3795713"/>
          <p14:tracePt t="58474" x="1177925" y="3789363"/>
          <p14:tracePt t="58547" x="1171575" y="3781425"/>
          <p14:tracePt t="58563" x="1163638" y="3775075"/>
          <p14:tracePt t="58571" x="1163638" y="3768725"/>
          <p14:tracePt t="58577" x="1150938" y="3748088"/>
          <p14:tracePt t="58589" x="1144588" y="3748088"/>
          <p14:tracePt t="58597" x="1144588" y="3740150"/>
          <p14:tracePt t="58609" x="1136650" y="3740150"/>
          <p14:tracePt t="58617" x="1136650" y="3733800"/>
          <p14:tracePt t="58636" x="1130300" y="3733800"/>
          <p14:tracePt t="58651" x="1123950" y="3733800"/>
          <p14:tracePt t="58659" x="1123950" y="3727450"/>
          <p14:tracePt t="58859" x="1116013" y="3727450"/>
          <p14:tracePt t="58871" x="1103313" y="3727450"/>
          <p14:tracePt t="58879" x="1103313" y="3733800"/>
          <p14:tracePt t="58891" x="1103313" y="3740150"/>
          <p14:tracePt t="58901" x="1095375" y="3740150"/>
          <p14:tracePt t="59125" x="1095375" y="3748088"/>
          <p14:tracePt t="59854" x="1116013" y="3733800"/>
          <p14:tracePt t="59861" x="1136650" y="3713163"/>
          <p14:tracePt t="59870" x="1144588" y="3692525"/>
          <p14:tracePt t="59877" x="1150938" y="3692525"/>
          <p14:tracePt t="60532" x="1136650" y="3706813"/>
          <p14:tracePt t="60542" x="1130300" y="3706813"/>
          <p14:tracePt t="60925" x="1130300" y="3713163"/>
          <p14:tracePt t="64245" x="1136650" y="3713163"/>
          <p14:tracePt t="70587" x="1144588" y="3713163"/>
          <p14:tracePt t="70595" x="1266825" y="3733800"/>
          <p14:tracePt t="70604" x="1527175" y="3768725"/>
          <p14:tracePt t="70611" x="1766888" y="3789363"/>
          <p14:tracePt t="70619" x="1993900" y="3789363"/>
          <p14:tracePt t="70625" x="2192338" y="3775075"/>
          <p14:tracePt t="70635" x="2376488" y="3748088"/>
          <p14:tracePt t="70641" x="2520950" y="3719513"/>
          <p14:tracePt t="70650" x="2636838" y="3686175"/>
          <p14:tracePt t="70657" x="2733675" y="3659188"/>
          <p14:tracePt t="70666" x="2808288" y="3638550"/>
          <p14:tracePt t="70674" x="2890838" y="3609975"/>
          <p14:tracePt t="70679" x="2973388" y="3582988"/>
          <p14:tracePt t="70688" x="3082925" y="3541713"/>
          <p14:tracePt t="70695" x="3232150" y="3479800"/>
          <p14:tracePt t="70703" x="3417888" y="3432175"/>
          <p14:tracePt t="70711" x="3622675" y="3398838"/>
          <p14:tracePt t="70718" x="3944938" y="3363913"/>
          <p14:tracePt t="70725" x="4260850" y="3322638"/>
          <p14:tracePt t="70735" x="4541838" y="3281363"/>
          <p14:tracePt t="70741" x="4849813" y="3268663"/>
          <p14:tracePt t="70750" x="5164138" y="3227388"/>
          <p14:tracePt t="70757" x="5376863" y="3192463"/>
          <p14:tracePt t="70765" x="5561013" y="3165475"/>
          <p14:tracePt t="70773" x="5740400" y="3130550"/>
          <p14:tracePt t="70781" x="5924550" y="3117850"/>
          <p14:tracePt t="70788" x="6110288" y="3082925"/>
          <p14:tracePt t="70795" x="6294438" y="3055938"/>
          <p14:tracePt t="70804" x="6403975" y="3028950"/>
          <p14:tracePt t="70811" x="6521450" y="2987675"/>
          <p14:tracePt t="70819" x="6637338" y="2938463"/>
          <p14:tracePt t="70827" x="6746875" y="2911475"/>
          <p14:tracePt t="70835" x="6862763" y="2884488"/>
          <p14:tracePt t="70841" x="6980238" y="2843213"/>
          <p14:tracePt t="70849" x="7089775" y="2808288"/>
          <p14:tracePt t="70858" x="7205663" y="2754313"/>
          <p14:tracePt t="70865" x="7321550" y="2713038"/>
          <p14:tracePt t="70873" x="7439025" y="2686050"/>
          <p14:tracePt t="70881" x="7548563" y="2651125"/>
          <p14:tracePt t="70889" x="7664450" y="2624138"/>
          <p14:tracePt t="70895" x="7759700" y="2597150"/>
          <p14:tracePt t="70903" x="7835900" y="2568575"/>
          <p14:tracePt t="70911" x="7897813" y="2562225"/>
          <p14:tracePt t="70919" x="7945438" y="2535238"/>
          <p14:tracePt t="70927" x="7972425" y="2514600"/>
          <p14:tracePt t="70938" x="8020050" y="2493963"/>
          <p14:tracePt t="70941" x="8034338" y="2473325"/>
          <p14:tracePt t="70949" x="8054975" y="2452688"/>
          <p14:tracePt t="70957" x="8075613" y="2446338"/>
          <p14:tracePt t="70965" x="8075613" y="2432050"/>
          <p14:tracePt t="70973" x="8081963" y="2417763"/>
          <p14:tracePt t="70981" x="8089900" y="2411413"/>
          <p14:tracePt t="70989" x="8089900" y="2405063"/>
          <p14:tracePt t="70995" x="8089900" y="2397125"/>
          <p14:tracePt t="71004" x="8102600" y="2384425"/>
          <p14:tracePt t="71020" x="8108950" y="2370138"/>
          <p14:tracePt t="71027" x="8123238" y="2357438"/>
          <p14:tracePt t="71035" x="8143875" y="2322513"/>
          <p14:tracePt t="71043" x="8164513" y="2301875"/>
          <p14:tracePt t="71050" x="8185150" y="2274888"/>
          <p14:tracePt t="71057" x="8205788" y="2239963"/>
          <p14:tracePt t="71065" x="8226425" y="2212975"/>
          <p14:tracePt t="71073" x="8247063" y="2185988"/>
          <p14:tracePt t="71081" x="8253413" y="2165350"/>
          <p14:tracePt t="71089" x="8267700" y="2144713"/>
          <p14:tracePt t="71095" x="8267700" y="2124075"/>
          <p14:tracePt t="71104" x="8274050" y="2109788"/>
          <p14:tracePt t="71111" x="8274050" y="2089150"/>
          <p14:tracePt t="71119" x="8274050" y="2076450"/>
          <p14:tracePt t="71127" x="8274050" y="2055813"/>
          <p14:tracePt t="71137" x="8274050" y="2041525"/>
          <p14:tracePt t="71143" x="8274050" y="2020888"/>
          <p14:tracePt t="71150" x="8259763" y="2000250"/>
          <p14:tracePt t="71157" x="8247063" y="1979613"/>
          <p14:tracePt t="71165" x="8226425" y="1952625"/>
          <p14:tracePt t="71173" x="8205788" y="1931988"/>
          <p14:tracePt t="71181" x="8185150" y="1911350"/>
          <p14:tracePt t="71189" x="8164513" y="1884363"/>
          <p14:tracePt t="71197" x="8143875" y="1863725"/>
          <p14:tracePt t="71202" x="8123238" y="1843088"/>
          <p14:tracePt t="71210" x="8102600" y="1822450"/>
          <p14:tracePt t="71219" x="8089900" y="1801813"/>
          <p14:tracePt t="71227" x="8069263" y="1781175"/>
          <p14:tracePt t="71234" x="8048625" y="1760538"/>
          <p14:tracePt t="71243" x="8027988" y="1746250"/>
          <p14:tracePt t="71251" x="8007350" y="1727200"/>
          <p14:tracePt t="71257" x="7986713" y="1706563"/>
          <p14:tracePt t="71266" x="7972425" y="1698625"/>
          <p14:tracePt t="71273" x="7951788" y="1677988"/>
          <p14:tracePt t="71281" x="7945438" y="1671638"/>
          <p14:tracePt t="71289" x="7924800" y="1657350"/>
          <p14:tracePt t="71297" x="7910513" y="1657350"/>
          <p14:tracePt t="71305" x="7897813" y="1651000"/>
          <p14:tracePt t="71311" x="7883525" y="1651000"/>
          <p14:tracePt t="71320" x="7862888" y="1644650"/>
          <p14:tracePt t="71327" x="7850188" y="1630363"/>
          <p14:tracePt t="71335" x="7829550" y="1624013"/>
          <p14:tracePt t="71343" x="7808913" y="1617663"/>
          <p14:tracePt t="71351" x="7788275" y="1617663"/>
          <p14:tracePt t="71359" x="7759700" y="1603375"/>
          <p14:tracePt t="71365" x="7732713" y="1603375"/>
          <p14:tracePt t="71373" x="7712075" y="1603375"/>
          <p14:tracePt t="71381" x="7685088" y="1603375"/>
          <p14:tracePt t="71389" x="7643813" y="1597025"/>
          <p14:tracePt t="71397" x="7616825" y="1597025"/>
          <p14:tracePt t="71405" x="7575550" y="1597025"/>
          <p14:tracePt t="71413" x="7554913" y="1597025"/>
          <p14:tracePt t="71420" x="7534275" y="1597025"/>
          <p14:tracePt t="71427" x="7519988" y="1603375"/>
          <p14:tracePt t="71435" x="7499350" y="1617663"/>
          <p14:tracePt t="71443" x="7480300" y="1617663"/>
          <p14:tracePt t="71452" x="7466013" y="1624013"/>
          <p14:tracePt t="71459" x="7445375" y="1636713"/>
          <p14:tracePt t="71465" x="7424738" y="1644650"/>
          <p14:tracePt t="71473" x="7404100" y="1665288"/>
          <p14:tracePt t="71481" x="7389813" y="1671638"/>
          <p14:tracePt t="71489" x="7370763" y="1692275"/>
          <p14:tracePt t="71497" x="7350125" y="1712913"/>
          <p14:tracePt t="71505" x="7329488" y="1719263"/>
          <p14:tracePt t="71513" x="7321550" y="1727200"/>
          <p14:tracePt t="71519" x="7300913" y="1739900"/>
          <p14:tracePt t="71527" x="7294563" y="1754188"/>
          <p14:tracePt t="71535" x="7273925" y="1766888"/>
          <p14:tracePt t="71543" x="7267575" y="1781175"/>
          <p14:tracePt t="71552" x="7246938" y="1801813"/>
          <p14:tracePt t="71559" x="7226300" y="1822450"/>
          <p14:tracePt t="71569" x="7205663" y="1843088"/>
          <p14:tracePt t="71573" x="7191375" y="1863725"/>
          <p14:tracePt t="71581" x="7170738" y="1884363"/>
          <p14:tracePt t="71589" x="7137400" y="1905000"/>
          <p14:tracePt t="71597" x="7096125" y="1925638"/>
          <p14:tracePt t="71607" x="7061200" y="1946275"/>
          <p14:tracePt t="71613" x="7034213" y="1966913"/>
          <p14:tracePt t="71623" x="7000875" y="1987550"/>
          <p14:tracePt t="71627" x="6986588" y="2006600"/>
          <p14:tracePt t="71635" x="6951663" y="2027238"/>
          <p14:tracePt t="71643" x="6931025" y="2041525"/>
          <p14:tracePt t="71652" x="6910388" y="2062163"/>
          <p14:tracePt t="71659" x="6897688" y="2082800"/>
          <p14:tracePt t="71668" x="6862763" y="2103438"/>
          <p14:tracePt t="71675" x="6835775" y="2124075"/>
          <p14:tracePt t="71681" x="6815138" y="2144713"/>
          <p14:tracePt t="71689" x="6794500" y="2165350"/>
          <p14:tracePt t="71697" x="6773863" y="2185988"/>
          <p14:tracePt t="71705" x="6767513" y="2198688"/>
          <p14:tracePt t="71713" x="6753225" y="2219325"/>
          <p14:tracePt t="71722" x="6753225" y="2239963"/>
          <p14:tracePt t="71729" x="6753225" y="2254250"/>
          <p14:tracePt t="71735" x="6753225" y="2274888"/>
          <p14:tracePt t="71743" x="6753225" y="2287588"/>
          <p14:tracePt t="71751" x="6753225" y="2308225"/>
          <p14:tracePt t="71759" x="6753225" y="2328863"/>
          <p14:tracePt t="71768" x="6761163" y="2343150"/>
          <p14:tracePt t="71775" x="6767513" y="2363788"/>
          <p14:tracePt t="71781" x="6788150" y="2384425"/>
          <p14:tracePt t="71789" x="6808788" y="2405063"/>
          <p14:tracePt t="71797" x="6829425" y="2425700"/>
          <p14:tracePt t="71805" x="6842125" y="2438400"/>
          <p14:tracePt t="71813" x="6862763" y="2459038"/>
          <p14:tracePt t="71821" x="6883400" y="2479675"/>
          <p14:tracePt t="71829" x="6904038" y="2487613"/>
          <p14:tracePt t="71835" x="6924675" y="2508250"/>
          <p14:tracePt t="71843" x="6945313" y="2527300"/>
          <p14:tracePt t="71852" x="6951663" y="2535238"/>
          <p14:tracePt t="71859" x="6959600" y="2541588"/>
          <p14:tracePt t="71868" x="6972300" y="2555875"/>
          <p14:tracePt t="71875" x="6992938" y="2555875"/>
          <p14:tracePt t="71885" x="7000875" y="2562225"/>
          <p14:tracePt t="71889" x="7013575" y="2562225"/>
          <p14:tracePt t="71897" x="7034213" y="2562225"/>
          <p14:tracePt t="71905" x="7054850" y="2562225"/>
          <p14:tracePt t="71913" x="7069138" y="2555875"/>
          <p14:tracePt t="71921" x="7089775" y="2555875"/>
          <p14:tracePt t="71929" x="7110413" y="2547938"/>
          <p14:tracePt t="71938" x="7123113" y="2541588"/>
          <p14:tracePt t="71943" x="7143750" y="2520950"/>
          <p14:tracePt t="71952" x="7164388" y="2508250"/>
          <p14:tracePt t="71959" x="7185025" y="2500313"/>
          <p14:tracePt t="71971" x="7199313" y="2493963"/>
          <p14:tracePt t="71975" x="7205663" y="2493963"/>
          <p14:tracePt t="71987" x="7226300" y="2487613"/>
          <p14:tracePt t="71991" x="7246938" y="2466975"/>
          <p14:tracePt t="71997" x="7253288" y="2459038"/>
          <p14:tracePt t="72005" x="7273925" y="2438400"/>
          <p14:tracePt t="72013" x="7280275" y="2432050"/>
          <p14:tracePt t="72022" x="7294563" y="2425700"/>
          <p14:tracePt t="72029" x="7315200" y="2411413"/>
          <p14:tracePt t="72038" x="7335838" y="2405063"/>
          <p14:tracePt t="72045" x="7350125" y="2384425"/>
          <p14:tracePt t="72051" x="7370763" y="2363788"/>
          <p14:tracePt t="72059" x="7404100" y="2343150"/>
          <p14:tracePt t="72068" x="7424738" y="2322513"/>
          <p14:tracePt t="72075" x="7439025" y="2316163"/>
          <p14:tracePt t="72084" x="7459663" y="2308225"/>
          <p14:tracePt t="72091" x="7480300" y="2287588"/>
          <p14:tracePt t="72100" x="7499350" y="2266950"/>
          <p14:tracePt t="72105" x="7519988" y="2247900"/>
          <p14:tracePt t="72113" x="7534275" y="2239963"/>
          <p14:tracePt t="72123" x="7554913" y="2227263"/>
          <p14:tracePt t="72129" x="7575550" y="2206625"/>
          <p14:tracePt t="72138" x="7596188" y="2198688"/>
          <p14:tracePt t="72145" x="7602538" y="2192338"/>
          <p14:tracePt t="72152" x="7616825" y="2192338"/>
          <p14:tracePt t="72159" x="7623175" y="2185988"/>
          <p14:tracePt t="72168" x="7637463" y="2178050"/>
          <p14:tracePt t="72175" x="7643813" y="2157413"/>
          <p14:tracePt t="72184" x="7664450" y="2136775"/>
          <p14:tracePt t="72191" x="7670800" y="2124075"/>
          <p14:tracePt t="72202" x="7670800" y="2103438"/>
          <p14:tracePt t="72207" x="7670800" y="2082800"/>
          <p14:tracePt t="72213" x="7670800" y="2076450"/>
          <p14:tracePt t="72221" x="7670800" y="2068513"/>
          <p14:tracePt t="72229" x="7670800" y="2055813"/>
          <p14:tracePt t="72237" x="7658100" y="2035175"/>
          <p14:tracePt t="72245" x="7650163" y="2014538"/>
          <p14:tracePt t="72253" x="7650163" y="2000250"/>
          <p14:tracePt t="72259" x="7637463" y="1979613"/>
          <p14:tracePt t="72268" x="7629525" y="1973263"/>
          <p14:tracePt t="72275" x="7623175" y="1952625"/>
          <p14:tracePt t="72284" x="7616825" y="1946275"/>
          <p14:tracePt t="72291" x="7596188" y="1931988"/>
          <p14:tracePt t="72301" x="7596188" y="1911350"/>
          <p14:tracePt t="72307" x="7589838" y="1890713"/>
          <p14:tracePt t="72313" x="7581900" y="1876425"/>
          <p14:tracePt t="72321" x="7581900" y="1857375"/>
          <p14:tracePt t="72329" x="7569200" y="1849438"/>
          <p14:tracePt t="72337" x="7554913" y="1843088"/>
          <p14:tracePt t="72345" x="7534275" y="1843088"/>
          <p14:tracePt t="72354" x="7527925" y="1828800"/>
          <p14:tracePt t="72361" x="7513638" y="1828800"/>
          <p14:tracePt t="72367" x="7493000" y="1828800"/>
          <p14:tracePt t="72376" x="7480300" y="1828800"/>
          <p14:tracePt t="72385" x="7459663" y="1828800"/>
          <p14:tracePt t="72391" x="7431088" y="1828800"/>
          <p14:tracePt t="72401" x="7389813" y="1828800"/>
          <p14:tracePt t="72407" x="7362825" y="1828800"/>
          <p14:tracePt t="72413" x="7321550" y="1828800"/>
          <p14:tracePt t="72421" x="7288213" y="1828800"/>
          <p14:tracePt t="72429" x="7259638" y="1828800"/>
          <p14:tracePt t="72437" x="7232650" y="1828800"/>
          <p14:tracePt t="72445" x="7212013" y="1828800"/>
          <p14:tracePt t="72453" x="7199313" y="1836738"/>
          <p14:tracePt t="72461" x="7164388" y="1836738"/>
          <p14:tracePt t="72468" x="7150100" y="1843088"/>
          <p14:tracePt t="72475" x="7131050" y="1857375"/>
          <p14:tracePt t="72485" x="7110413" y="1870075"/>
          <p14:tracePt t="72491" x="7089775" y="1890713"/>
          <p14:tracePt t="72501" x="7061200" y="1911350"/>
          <p14:tracePt t="72507" x="7027863" y="1931988"/>
          <p14:tracePt t="72516" x="7000875" y="1952625"/>
          <p14:tracePt t="72521" x="6980238" y="1973263"/>
          <p14:tracePt t="72529" x="6959600" y="1993900"/>
          <p14:tracePt t="72538" x="6938963" y="2014538"/>
          <p14:tracePt t="72545" x="6918325" y="2035175"/>
          <p14:tracePt t="72553" x="6897688" y="2047875"/>
          <p14:tracePt t="72561" x="6883400" y="2068513"/>
          <p14:tracePt t="72569" x="6862763" y="2089150"/>
          <p14:tracePt t="72575" x="6842125" y="2109788"/>
          <p14:tracePt t="72585" x="6835775" y="2130425"/>
          <p14:tracePt t="72591" x="6815138" y="2151063"/>
          <p14:tracePt t="72601" x="6794500" y="2165350"/>
          <p14:tracePt t="72607" x="6773863" y="2198688"/>
          <p14:tracePt t="72615" x="6753225" y="2219325"/>
          <p14:tracePt t="72623" x="6732588" y="2239963"/>
          <p14:tracePt t="72630" x="6711950" y="2254250"/>
          <p14:tracePt t="72637" x="6705600" y="2274888"/>
          <p14:tracePt t="72645" x="6699250" y="2295525"/>
          <p14:tracePt t="72654" x="6684963" y="2301875"/>
          <p14:tracePt t="72661" x="6684963" y="2316163"/>
          <p14:tracePt t="72669" x="6684963" y="2328863"/>
          <p14:tracePt t="72677" x="6684963" y="2343150"/>
          <p14:tracePt t="72685" x="6684963" y="2349500"/>
          <p14:tracePt t="72691" x="6684963" y="2370138"/>
          <p14:tracePt t="72702" x="6684963" y="2378075"/>
          <p14:tracePt t="72707" x="6684963" y="2390775"/>
          <p14:tracePt t="72715" x="6684963" y="2397125"/>
          <p14:tracePt t="72723" x="6691313" y="2417763"/>
          <p14:tracePt t="72731" x="6691313" y="2425700"/>
          <p14:tracePt t="72737" x="6699250" y="2432050"/>
          <p14:tracePt t="72745" x="6699250" y="2438400"/>
          <p14:tracePt t="72754" x="6705600" y="2438400"/>
          <p14:tracePt t="72777" x="6711950" y="2446338"/>
          <p14:tracePt t="72950" x="6719888" y="2446338"/>
          <p14:tracePt t="72965" x="6719888" y="2452688"/>
          <p14:tracePt t="72973" x="6726238" y="2466975"/>
          <p14:tracePt t="72982" x="6740525" y="2473325"/>
          <p14:tracePt t="72989" x="6753225" y="2487613"/>
          <p14:tracePt t="72997" x="6761163" y="2493963"/>
          <p14:tracePt t="73004" x="6780213" y="2508250"/>
          <p14:tracePt t="73011" x="6794500" y="2514600"/>
          <p14:tracePt t="73019" x="6815138" y="2535238"/>
          <p14:tracePt t="73027" x="6821488" y="2541588"/>
          <p14:tracePt t="73035" x="6842125" y="2547938"/>
          <p14:tracePt t="73043" x="6850063" y="2568575"/>
          <p14:tracePt t="73051" x="6856413" y="2576513"/>
          <p14:tracePt t="73057" x="6870700" y="2582863"/>
          <p14:tracePt t="73065" x="6870700" y="2589213"/>
          <p14:tracePt t="73073" x="6883400" y="2603500"/>
          <p14:tracePt t="73082" x="6889750" y="2603500"/>
          <p14:tracePt t="73089" x="6897688" y="2609850"/>
          <p14:tracePt t="73097" x="6897688" y="2617788"/>
          <p14:tracePt t="73105" x="6904038" y="2617788"/>
          <p14:tracePt t="73111" x="6918325" y="2624138"/>
          <p14:tracePt t="73120" x="6924675" y="2624138"/>
          <p14:tracePt t="73127" x="6938963" y="2624138"/>
          <p14:tracePt t="73135" x="6945313" y="2624138"/>
          <p14:tracePt t="73143" x="6965950" y="2624138"/>
          <p14:tracePt t="73151" x="6972300" y="2624138"/>
          <p14:tracePt t="73157" x="6986588" y="2624138"/>
          <p14:tracePt t="73166" x="7007225" y="2624138"/>
          <p14:tracePt t="73173" x="7013575" y="2624138"/>
          <p14:tracePt t="73182" x="7027863" y="2624138"/>
          <p14:tracePt t="73189" x="7040563" y="2624138"/>
          <p14:tracePt t="73197" x="7054850" y="2624138"/>
          <p14:tracePt t="73207" x="7061200" y="2617788"/>
          <p14:tracePt t="73215" x="7069138" y="2617788"/>
          <p14:tracePt t="73223" x="7089775" y="2609850"/>
          <p14:tracePt t="73232" x="7096125" y="2597150"/>
          <p14:tracePt t="73239" x="7110413" y="2589213"/>
          <p14:tracePt t="73251" x="7110413" y="2582863"/>
          <p14:tracePt t="73259" x="7123113" y="2582863"/>
          <p14:tracePt t="73347" x="7131050" y="2576513"/>
          <p14:tracePt t="73593" x="7131050" y="2568575"/>
          <p14:tracePt t="73605" x="7131050" y="2562225"/>
          <p14:tracePt t="73614" x="7116763" y="2555875"/>
          <p14:tracePt t="73621" x="7102475" y="2541588"/>
          <p14:tracePt t="73629" x="7096125" y="2541588"/>
          <p14:tracePt t="73635" x="7075488" y="2535238"/>
          <p14:tracePt t="73643" x="7061200" y="2535238"/>
          <p14:tracePt t="73651" x="7019925" y="2535238"/>
          <p14:tracePt t="73659" x="6980238" y="2541588"/>
          <p14:tracePt t="73668" x="6918325" y="2562225"/>
          <p14:tracePt t="73675" x="6870700" y="2576513"/>
          <p14:tracePt t="73684" x="6829425" y="2597150"/>
          <p14:tracePt t="73689" x="6794500" y="2617788"/>
          <p14:tracePt t="73697" x="6773863" y="2638425"/>
          <p14:tracePt t="73705" x="6761163" y="2657475"/>
          <p14:tracePt t="73713" x="6740525" y="2665413"/>
          <p14:tracePt t="73722" x="6732588" y="2671763"/>
          <p14:tracePt t="73729" x="6732588" y="2678113"/>
          <p14:tracePt t="73771" x="6732588" y="2686050"/>
          <p14:tracePt t="73779" x="6746875" y="2698750"/>
          <p14:tracePt t="73787" x="6753225" y="2706688"/>
          <p14:tracePt t="73795" x="6773863" y="2713038"/>
          <p14:tracePt t="73802" x="6794500" y="2719388"/>
          <p14:tracePt t="73809" x="6808788" y="2733675"/>
          <p14:tracePt t="73818" x="6829425" y="2733675"/>
          <p14:tracePt t="73825" x="6850063" y="2740025"/>
          <p14:tracePt t="73834" x="6862763" y="2754313"/>
          <p14:tracePt t="73841" x="6904038" y="2754313"/>
          <p14:tracePt t="73851" x="6945313" y="2754313"/>
          <p14:tracePt t="73855" x="6986588" y="2754313"/>
          <p14:tracePt t="73864" x="7007225" y="2754313"/>
          <p14:tracePt t="73871" x="7027863" y="2754313"/>
          <p14:tracePt t="73879" x="7040563" y="2754313"/>
          <p14:tracePt t="73887" x="7061200" y="2747963"/>
          <p14:tracePt t="73895" x="7081838" y="2740025"/>
          <p14:tracePt t="73901" x="7096125" y="2719388"/>
          <p14:tracePt t="73909" x="7116763" y="2698750"/>
          <p14:tracePt t="73918" x="7137400" y="2692400"/>
          <p14:tracePt t="73925" x="7158038" y="2671763"/>
          <p14:tracePt t="73935" x="7178675" y="2651125"/>
          <p14:tracePt t="73953" x="7212013" y="2609850"/>
          <p14:tracePt t="73957" x="7232650" y="2597150"/>
          <p14:tracePt t="73963" x="7253288" y="2576513"/>
          <p14:tracePt t="73973" x="7273925" y="2555875"/>
          <p14:tracePt t="73979" x="7294563" y="2535238"/>
          <p14:tracePt t="73988" x="7315200" y="2514600"/>
          <p14:tracePt t="73995" x="7329488" y="2493963"/>
          <p14:tracePt t="74004" x="7342188" y="2487613"/>
          <p14:tracePt t="74009" x="7356475" y="2473325"/>
          <p14:tracePt t="74018" x="7377113" y="2452688"/>
          <p14:tracePt t="74026" x="7397750" y="2432050"/>
          <p14:tracePt t="74034" x="7418388" y="2411413"/>
          <p14:tracePt t="74041" x="7445375" y="2390775"/>
          <p14:tracePt t="74052" x="7480300" y="2370138"/>
          <p14:tracePt t="74057" x="7507288" y="2349500"/>
          <p14:tracePt t="74064" x="7527925" y="2328863"/>
          <p14:tracePt t="74073" x="7548563" y="2308225"/>
          <p14:tracePt t="74079" x="7554913" y="2295525"/>
          <p14:tracePt t="74088" x="7575550" y="2274888"/>
          <p14:tracePt t="74096" x="7596188" y="2254250"/>
          <p14:tracePt t="74104" x="7602538" y="2233613"/>
          <p14:tracePt t="74114" x="7610475" y="2233613"/>
          <p14:tracePt t="74123" x="7623175" y="2227263"/>
          <p14:tracePt t="74129" x="7629525" y="2212975"/>
          <p14:tracePt t="74137" x="7650163" y="2192338"/>
          <p14:tracePt t="74145" x="7658100" y="2171700"/>
          <p14:tracePt t="74154" x="7678738" y="2151063"/>
          <p14:tracePt t="74161" x="7699375" y="2130425"/>
          <p14:tracePt t="74167" x="7705725" y="2117725"/>
          <p14:tracePt t="74175" x="7712075" y="2103438"/>
          <p14:tracePt t="74184" x="7732713" y="2097088"/>
          <p14:tracePt t="74191" x="7753350" y="2076450"/>
          <p14:tracePt t="74201" x="7767638" y="2055813"/>
          <p14:tracePt t="74207" x="7788275" y="2047875"/>
          <p14:tracePt t="74217" x="7808913" y="2041525"/>
          <p14:tracePt t="74221" x="7829550" y="2027238"/>
          <p14:tracePt t="74229" x="7842250" y="2020888"/>
          <p14:tracePt t="74238" x="7862888" y="2014538"/>
          <p14:tracePt t="74245" x="7869238" y="2014538"/>
          <p14:tracePt t="74254" x="7889875" y="2000250"/>
          <p14:tracePt t="74261" x="7897813" y="1993900"/>
          <p14:tracePt t="74269" x="7904163" y="1987550"/>
          <p14:tracePt t="74279" x="7910513" y="1979613"/>
          <p14:tracePt t="74287" x="7918450" y="1973263"/>
          <p14:tracePt t="74295" x="7918450" y="1966913"/>
          <p14:tracePt t="74304" x="7918450" y="1958975"/>
          <p14:tracePt t="74311" x="7918450" y="1946275"/>
          <p14:tracePt t="74320" x="7924800" y="1946275"/>
          <p14:tracePt t="74367" x="7939088" y="1938338"/>
          <p14:tracePt t="74374" x="7945438" y="1938338"/>
          <p14:tracePt t="74379" x="7945438" y="1931988"/>
          <p14:tracePt t="74387" x="7959725" y="1925638"/>
          <p14:tracePt t="74395" x="7966075" y="1917700"/>
          <p14:tracePt t="74403" x="7986713" y="1911350"/>
          <p14:tracePt t="74411" x="8007350" y="1897063"/>
          <p14:tracePt t="74419" x="8020050" y="1876425"/>
          <p14:tracePt t="74425" x="8040688" y="1870075"/>
          <p14:tracePt t="74434" x="8069263" y="1870075"/>
          <p14:tracePt t="74441" x="8089900" y="1863725"/>
          <p14:tracePt t="74451" x="8108950" y="1849438"/>
          <p14:tracePt t="74457" x="8129588" y="1843088"/>
          <p14:tracePt t="74468" x="8143875" y="1843088"/>
          <p14:tracePt t="74473" x="8164513" y="1828800"/>
          <p14:tracePt t="74479" x="8170863" y="1828800"/>
          <p14:tracePt t="74487" x="8178800" y="1828800"/>
          <p14:tracePt t="74495" x="8185150" y="1828800"/>
          <p14:tracePt t="74503" x="8191500" y="1822450"/>
          <p14:tracePt t="74511" x="8205788" y="1822450"/>
          <p14:tracePt t="74519" x="8220075" y="1822450"/>
          <p14:tracePt t="74527" x="8226425" y="1822450"/>
          <p14:tracePt t="74537" x="8232775" y="1822450"/>
          <p14:tracePt t="74546" x="8239125" y="1816100"/>
          <p14:tracePt t="74553" x="8259763" y="1816100"/>
          <p14:tracePt t="74561" x="8267700" y="1816100"/>
          <p14:tracePt t="74570" x="8280400" y="1816100"/>
          <p14:tracePt t="74582" x="8294688" y="1816100"/>
          <p14:tracePt t="74601" x="8301038" y="1816100"/>
          <p14:tracePt t="74607" x="8308975" y="1816100"/>
          <p14:tracePt t="74627" x="8308975" y="1822450"/>
          <p14:tracePt t="74935" x="8288338" y="1828800"/>
          <p14:tracePt t="74943" x="8267700" y="1836738"/>
          <p14:tracePt t="74951" x="8253413" y="1843088"/>
          <p14:tracePt t="74968" x="8212138" y="1857375"/>
          <p14:tracePt t="74974" x="8199438" y="1863725"/>
          <p14:tracePt t="74982" x="8191500" y="1870075"/>
          <p14:tracePt t="74997" x="8178800" y="1876425"/>
          <p14:tracePt t="75043" x="8170863" y="1876425"/>
          <p14:tracePt t="75081" x="8170863" y="1884363"/>
          <p14:tracePt t="75131" x="8164513" y="1884363"/>
          <p14:tracePt t="75143" x="8158163" y="1884363"/>
          <p14:tracePt t="75163" x="8150225" y="1884363"/>
          <p14:tracePt t="75173" x="8143875" y="1884363"/>
          <p14:tracePt t="75185" x="8137525" y="1897063"/>
          <p14:tracePt t="75193" x="8116888" y="1897063"/>
          <p14:tracePt t="75201" x="8108950" y="1897063"/>
          <p14:tracePt t="75209" x="8102600" y="1905000"/>
          <p14:tracePt t="75218" x="8081963" y="1911350"/>
          <p14:tracePt t="75223" x="8075613" y="1911350"/>
          <p14:tracePt t="75232" x="8061325" y="1917700"/>
          <p14:tracePt t="75239" x="8061325" y="1925638"/>
          <p14:tracePt t="75247" x="8054975" y="1925638"/>
          <p14:tracePt t="75255" x="8040688" y="1925638"/>
          <p14:tracePt t="75317" x="8034338" y="1938338"/>
          <p14:tracePt t="75330" x="8027988" y="1946275"/>
          <p14:tracePt t="75336" x="8020050" y="1952625"/>
          <p14:tracePt t="75343" x="8007350" y="1966913"/>
          <p14:tracePt t="75351" x="7986713" y="1979613"/>
          <p14:tracePt t="75359" x="7966075" y="2000250"/>
          <p14:tracePt t="75368" x="7931150" y="2020888"/>
          <p14:tracePt t="75375" x="7889875" y="2041525"/>
          <p14:tracePt t="75384" x="7815263" y="2068513"/>
          <p14:tracePt t="75389" x="7747000" y="2089150"/>
          <p14:tracePt t="75397" x="7685088" y="2117725"/>
          <p14:tracePt t="75406" x="7610475" y="2144713"/>
          <p14:tracePt t="75413" x="7548563" y="2151063"/>
          <p14:tracePt t="75423" x="7472363" y="2178050"/>
          <p14:tracePt t="75429" x="7389813" y="2192338"/>
          <p14:tracePt t="75435" x="7329488" y="2219325"/>
          <p14:tracePt t="75443" x="7273925" y="2219325"/>
          <p14:tracePt t="75451" x="7246938" y="2227263"/>
          <p14:tracePt t="75459" x="7212013" y="2239963"/>
          <p14:tracePt t="75468" x="7199313" y="2247900"/>
          <p14:tracePt t="75475" x="7178675" y="2247900"/>
          <p14:tracePt t="75484" x="7164388" y="2247900"/>
          <p14:tracePt t="75489" x="7150100" y="2247900"/>
          <p14:tracePt t="75497" x="7143750" y="2254250"/>
          <p14:tracePt t="75505" x="7131050" y="2260600"/>
          <p14:tracePt t="75514" x="7110413" y="2281238"/>
          <p14:tracePt t="75521" x="7069138" y="2301875"/>
          <p14:tracePt t="75529" x="7019925" y="2328863"/>
          <p14:tracePt t="75538" x="6959600" y="2349500"/>
          <p14:tracePt t="75543" x="6877050" y="2378075"/>
          <p14:tracePt t="75551" x="6800850" y="2405063"/>
          <p14:tracePt t="75559" x="6740525" y="2432050"/>
          <p14:tracePt t="75568" x="6678613" y="2438400"/>
          <p14:tracePt t="75575" x="6616700" y="2452688"/>
          <p14:tracePt t="75584" x="6575425" y="2452688"/>
          <p14:tracePt t="75591" x="6548438" y="2466975"/>
          <p14:tracePt t="75597" x="6521450" y="2466975"/>
          <p14:tracePt t="75605" x="6486525" y="2473325"/>
          <p14:tracePt t="75614" x="6472238" y="2479675"/>
          <p14:tracePt t="75621" x="6451600" y="2493963"/>
          <p14:tracePt t="75629" x="6430963" y="2514600"/>
          <p14:tracePt t="75637" x="6410325" y="2520950"/>
          <p14:tracePt t="75643" x="6397625" y="2541588"/>
          <p14:tracePt t="75651" x="6376988" y="2547938"/>
          <p14:tracePt t="75659" x="6356350" y="2568575"/>
          <p14:tracePt t="75668" x="6350000" y="2568575"/>
          <p14:tracePt t="75684" x="6350000" y="2576513"/>
          <p14:tracePt t="75764" x="6350000" y="2568575"/>
          <p14:tracePt t="75776" x="6356350" y="2562225"/>
          <p14:tracePt t="75784" x="6362700" y="2555875"/>
          <p14:tracePt t="75791" x="6362700" y="2547938"/>
          <p14:tracePt t="75800" x="6370638" y="2535238"/>
          <p14:tracePt t="75805" x="6376988" y="2535238"/>
          <p14:tracePt t="75814" x="6397625" y="2527300"/>
          <p14:tracePt t="75821" x="6403975" y="2520950"/>
          <p14:tracePt t="75838" x="6410325" y="2520950"/>
          <p14:tracePt t="75845" x="6418263" y="2514600"/>
          <p14:tracePt t="75853" x="6438900" y="2514600"/>
          <p14:tracePt t="75859" x="6459538" y="2508250"/>
          <p14:tracePt t="75868" x="6472238" y="2508250"/>
          <p14:tracePt t="75875" x="6513513" y="2493963"/>
          <p14:tracePt t="75884" x="6554788" y="2479675"/>
          <p14:tracePt t="75891" x="6616700" y="2473325"/>
          <p14:tracePt t="75900" x="6691313" y="2459038"/>
          <p14:tracePt t="75908" x="6767513" y="2459038"/>
          <p14:tracePt t="75913" x="6842125" y="2446338"/>
          <p14:tracePt t="75921" x="6924675" y="2432050"/>
          <p14:tracePt t="75929" x="7000875" y="2405063"/>
          <p14:tracePt t="75937" x="7081838" y="2378075"/>
          <p14:tracePt t="75945" x="7110413" y="2370138"/>
          <p14:tracePt t="75955" x="7116763" y="2370138"/>
          <p14:tracePt t="75968" x="7137400" y="2363788"/>
          <p14:tracePt t="76045" x="7123113" y="2363788"/>
          <p14:tracePt t="76053" x="7110413" y="2370138"/>
          <p14:tracePt t="76062" x="7089775" y="2378075"/>
          <p14:tracePt t="76071" x="7069138" y="2390775"/>
          <p14:tracePt t="76075" x="7054850" y="2411413"/>
          <p14:tracePt t="76084" x="7040563" y="2417763"/>
          <p14:tracePt t="76091" x="7027863" y="2425700"/>
          <p14:tracePt t="76105" x="7019925" y="2425700"/>
          <p14:tracePt t="76111" x="7019925" y="2432050"/>
          <p14:tracePt t="76121" x="7013575" y="2432050"/>
          <p14:tracePt t="76223" x="7019925" y="2432050"/>
          <p14:tracePt t="76232" x="7027863" y="2432050"/>
          <p14:tracePt t="76238" x="7034213" y="2425700"/>
          <p14:tracePt t="76245" x="7040563" y="2417763"/>
          <p14:tracePt t="76299" x="7034213" y="2417763"/>
          <p14:tracePt t="76312" x="7027863" y="2417763"/>
          <p14:tracePt t="76320" x="7027863" y="2425700"/>
          <p14:tracePt t="76333" x="7027863" y="2432050"/>
          <p14:tracePt t="84145" x="7034213" y="2425700"/>
          <p14:tracePt t="89899" x="7027863" y="2425700"/>
          <p14:tracePt t="89912" x="7019925" y="2425700"/>
          <p14:tracePt t="89920" x="7013575" y="2425700"/>
          <p14:tracePt t="89991" x="7013575" y="2417763"/>
          <p14:tracePt t="90003" x="7007225" y="2417763"/>
          <p14:tracePt t="90011" x="6992938" y="2417763"/>
          <p14:tracePt t="90017" x="6980238" y="2417763"/>
          <p14:tracePt t="90025" x="6972300" y="2417763"/>
          <p14:tracePt t="90033" x="6951663" y="2425700"/>
          <p14:tracePt t="90041" x="6938963" y="2438400"/>
          <p14:tracePt t="90049" x="6918325" y="2446338"/>
          <p14:tracePt t="90056" x="6897688" y="2466975"/>
          <p14:tracePt t="90065" x="6856413" y="2487613"/>
          <p14:tracePt t="90070" x="6788150" y="2527300"/>
          <p14:tracePt t="90078" x="6711950" y="2547938"/>
          <p14:tracePt t="90087" x="6610350" y="2609850"/>
          <p14:tracePt t="90095" x="6513513" y="2665413"/>
          <p14:tracePt t="90103" x="6315075" y="2768600"/>
          <p14:tracePt t="90113" x="5986463" y="2938463"/>
          <p14:tracePt t="90119" x="5595938" y="3124200"/>
          <p14:tracePt t="90125" x="5253038" y="3254375"/>
          <p14:tracePt t="90133" x="4972050" y="3370263"/>
          <p14:tracePt t="90141" x="4672013" y="3473450"/>
          <p14:tracePt t="90149" x="4486275" y="3521075"/>
          <p14:tracePt t="90157" x="4370388" y="3549650"/>
          <p14:tracePt t="90165" x="4260850" y="3576638"/>
          <p14:tracePt t="90173" x="4164013" y="3589338"/>
          <p14:tracePt t="90179" x="4089400" y="3589338"/>
          <p14:tracePt t="90187" x="4033838" y="3589338"/>
          <p14:tracePt t="90196" x="4006850" y="3582988"/>
          <p14:tracePt t="90203" x="3986213" y="3576638"/>
          <p14:tracePt t="90212" x="3965575" y="3556000"/>
          <p14:tracePt t="90219" x="3944938" y="3549650"/>
          <p14:tracePt t="90225" x="3924300" y="3529013"/>
          <p14:tracePt t="90233" x="3911600" y="3521075"/>
          <p14:tracePt t="90241" x="3890963" y="3500438"/>
          <p14:tracePt t="90249" x="3870325" y="3479800"/>
          <p14:tracePt t="90257" x="3835400" y="3459163"/>
          <p14:tracePt t="90265" x="3794125" y="3446463"/>
          <p14:tracePt t="90273" x="3752850" y="3425825"/>
          <p14:tracePt t="90279" x="3705225" y="3405188"/>
          <p14:tracePt t="90287" x="3678238" y="3390900"/>
          <p14:tracePt t="90295" x="3657600" y="3384550"/>
          <p14:tracePt t="90303" x="3636963" y="3384550"/>
          <p14:tracePt t="90313" x="3622675" y="3384550"/>
          <p14:tracePt t="90319" x="3616325" y="3384550"/>
          <p14:tracePt t="90328" x="3595688" y="3384550"/>
          <p14:tracePt t="90333" x="3582988" y="3384550"/>
          <p14:tracePt t="90341" x="3562350" y="3384550"/>
          <p14:tracePt t="90349" x="3548063" y="3384550"/>
          <p14:tracePt t="90357" x="3513138" y="3384550"/>
          <p14:tracePt t="90365" x="3473450" y="3384550"/>
          <p14:tracePt t="90373" x="3459163" y="3384550"/>
          <p14:tracePt t="90381" x="3438525" y="3384550"/>
          <p14:tracePt t="90387" x="3397250" y="3384550"/>
          <p14:tracePt t="90396" x="3370263" y="3384550"/>
          <p14:tracePt t="90403" x="3335338" y="3384550"/>
          <p14:tracePt t="90411" x="3322638" y="3378200"/>
          <p14:tracePt t="90419" x="3314700" y="3363913"/>
          <p14:tracePt t="90428" x="3302000" y="3363913"/>
          <p14:tracePt t="90673" x="3302000" y="3357563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D2625-0595-A775-4185-EE3C1229C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49594E9-0CBC-0B54-75B2-E04F0BA7F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308" y="438578"/>
            <a:ext cx="7262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it-IT" sz="2000" u="none">
                <a:latin typeface="+mj-lt"/>
              </a:rPr>
              <a:t>Landslide size</a:t>
            </a:r>
            <a:endParaRPr lang="it-IT" sz="2000" u="none" dirty="0">
              <a:latin typeface="+mj-lt"/>
            </a:endParaRPr>
          </a:p>
        </p:txBody>
      </p:sp>
      <p:pic>
        <p:nvPicPr>
          <p:cNvPr id="3" name="Immagine 2" descr="Immagine che contiene grattacielo, candela, edificio, skyline&#10;&#10;Descrizione generata automaticamente">
            <a:extLst>
              <a:ext uri="{FF2B5EF4-FFF2-40B4-BE49-F238E27FC236}">
                <a16:creationId xmlns:a16="http://schemas.microsoft.com/office/drawing/2014/main" id="{289B32E6-C4B1-8B2B-F8FA-AD20412047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7" y="1893508"/>
            <a:ext cx="7262191" cy="448782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A7BB0A3-2437-7B0E-B96F-069EB3299894}"/>
              </a:ext>
            </a:extLst>
          </p:cNvPr>
          <p:cNvSpPr txBox="1"/>
          <p:nvPr/>
        </p:nvSpPr>
        <p:spPr>
          <a:xfrm>
            <a:off x="35984" y="1196752"/>
            <a:ext cx="855735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u="none"/>
              <a:t>Frequency histograms ol landslidesize.</a:t>
            </a:r>
          </a:p>
          <a:p>
            <a:pPr algn="ctr">
              <a:spcAft>
                <a:spcPts val="600"/>
              </a:spcAft>
            </a:pPr>
            <a:r>
              <a:rPr lang="en-US" sz="1600" u="none"/>
              <a:t>VSM=very small; SM=small; MED=medium (McColl and Cook, 2024)</a:t>
            </a:r>
            <a:endParaRPr lang="it-IT" sz="1600" u="non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738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99"/>
    </mc:Choice>
    <mc:Fallback xmlns="">
      <p:transition spd="slow" advTm="90799"/>
    </mc:Fallback>
  </mc:AlternateContent>
  <p:extLst>
    <p:ext uri="{3A86A75C-4F4B-4683-9AE1-C65F6400EC91}">
      <p14:laserTraceLst xmlns:p14="http://schemas.microsoft.com/office/powerpoint/2010/main">
        <p14:tracePtLst>
          <p14:tracePt t="1597" x="2643188" y="1316038"/>
          <p14:tracePt t="1609" x="2651125" y="1316038"/>
          <p14:tracePt t="1617" x="2713038" y="1336675"/>
          <p14:tracePt t="1625" x="2794000" y="1363663"/>
          <p14:tracePt t="1633" x="2835275" y="1384300"/>
          <p14:tracePt t="1640" x="2855913" y="1404938"/>
          <p14:tracePt t="1647" x="2863850" y="1425575"/>
          <p14:tracePt t="1656" x="2876550" y="1431925"/>
          <p14:tracePt t="1663" x="2882900" y="1446213"/>
          <p14:tracePt t="1672" x="2890838" y="1466850"/>
          <p14:tracePt t="1679" x="2903538" y="1487488"/>
          <p14:tracePt t="1687" x="2917825" y="1506538"/>
          <p14:tracePt t="1695" x="2932113" y="1520825"/>
          <p14:tracePt t="1701" x="2938463" y="1541463"/>
          <p14:tracePt t="1710" x="2952750" y="1562100"/>
          <p14:tracePt t="1725" x="2959100" y="1568450"/>
          <p14:tracePt t="1741" x="2959100" y="1576388"/>
          <p14:tracePt t="8001" x="2959100" y="1582738"/>
          <p14:tracePt t="8013" x="2944813" y="1589088"/>
          <p14:tracePt t="8021" x="2938463" y="1597025"/>
          <p14:tracePt t="8029" x="2924175" y="1609725"/>
          <p14:tracePt t="8036" x="2917825" y="1617663"/>
          <p14:tracePt t="8043" x="2903538" y="1624013"/>
          <p14:tracePt t="8051" x="2897188" y="1630363"/>
          <p14:tracePt t="8059" x="2890838" y="1630363"/>
          <p14:tracePt t="8067" x="2882900" y="1636713"/>
          <p14:tracePt t="8101" x="2876550" y="1644650"/>
          <p14:tracePt t="8129" x="2876550" y="1657350"/>
          <p14:tracePt t="8413" x="2870200" y="1657350"/>
          <p14:tracePt t="8440" x="2870200" y="1665288"/>
          <p14:tracePt t="8452" x="2863850" y="1665288"/>
          <p14:tracePt t="8460" x="2863850" y="1671638"/>
          <p14:tracePt t="8466" x="2855913" y="1677988"/>
          <p14:tracePt t="8475" x="2855913" y="1685925"/>
          <p14:tracePt t="8482" x="2843213" y="1706563"/>
          <p14:tracePt t="8490" x="2835275" y="1712913"/>
          <p14:tracePt t="8498" x="2835275" y="1719263"/>
          <p14:tracePt t="8511" x="2835275" y="1727200"/>
          <p14:tracePt t="8591" x="2828925" y="1727200"/>
          <p14:tracePt t="8599" x="2828925" y="1719263"/>
          <p14:tracePt t="8607" x="2822575" y="1712913"/>
          <p14:tracePt t="8615" x="2822575" y="1692275"/>
          <p14:tracePt t="8621" x="2822575" y="1685925"/>
          <p14:tracePt t="8629" x="2822575" y="1671638"/>
          <p14:tracePt t="8638" x="2822575" y="1665288"/>
          <p14:tracePt t="8645" x="2822575" y="1644650"/>
          <p14:tracePt t="8655" x="2822575" y="1636713"/>
          <p14:tracePt t="8665" x="2822575" y="1630363"/>
          <p14:tracePt t="8673" x="2822575" y="1624013"/>
          <p14:tracePt t="8688" x="2822575" y="1617663"/>
          <p14:tracePt t="8695" x="2822575" y="1603375"/>
          <p14:tracePt t="8711" x="2822575" y="1597025"/>
          <p14:tracePt t="8721" x="2814638" y="1589088"/>
          <p14:tracePt t="8727" x="2814638" y="1582738"/>
          <p14:tracePt t="8733" x="2808288" y="1576388"/>
          <p14:tracePt t="8741" x="2794000" y="1568450"/>
          <p14:tracePt t="8749" x="2787650" y="1568450"/>
          <p14:tracePt t="8765" x="2781300" y="1562100"/>
          <p14:tracePt t="8779" x="2773363" y="1562100"/>
          <p14:tracePt t="8788" x="2767013" y="1562100"/>
          <p14:tracePt t="8795" x="2760663" y="1562100"/>
          <p14:tracePt t="8804" x="2752725" y="1562100"/>
          <p14:tracePt t="8811" x="2740025" y="1562100"/>
          <p14:tracePt t="8857" x="2733675" y="1562100"/>
          <p14:tracePt t="8907" x="2725738" y="1562100"/>
          <p14:tracePt t="8923" x="2719388" y="1562100"/>
          <p14:tracePt t="8938" x="2713038" y="1562100"/>
          <p14:tracePt t="8942" x="2705100" y="1562100"/>
          <p14:tracePt t="8949" x="2698750" y="1562100"/>
          <p14:tracePt t="8957" x="2678113" y="1562100"/>
          <p14:tracePt t="8965" x="2678113" y="1568450"/>
          <p14:tracePt t="8973" x="2671763" y="1568450"/>
          <p14:tracePt t="9003" x="2663825" y="1568450"/>
          <p14:tracePt t="9011" x="2663825" y="1576388"/>
          <p14:tracePt t="9021" x="2657475" y="1576388"/>
          <p14:tracePt t="9038" x="2651125" y="1582738"/>
          <p14:tracePt t="9049" x="2643188" y="1582738"/>
          <p14:tracePt t="9057" x="2643188" y="1589088"/>
          <p14:tracePt t="9073" x="2630488" y="1597025"/>
          <p14:tracePt t="9085" x="2622550" y="1597025"/>
          <p14:tracePt t="9093" x="2622550" y="1609725"/>
          <p14:tracePt t="9099" x="2616200" y="1617663"/>
          <p14:tracePt t="9115" x="2616200" y="1624013"/>
          <p14:tracePt t="9123" x="2609850" y="1630363"/>
          <p14:tracePt t="9131" x="2609850" y="1636713"/>
          <p14:tracePt t="9143" x="2609850" y="1644650"/>
          <p14:tracePt t="9152" x="2603500" y="1651000"/>
          <p14:tracePt t="9157" x="2603500" y="1665288"/>
          <p14:tracePt t="9385" x="2595563" y="1657350"/>
          <p14:tracePt t="9463" x="2589213" y="1657350"/>
          <p14:tracePt t="9575" x="2574925" y="1665288"/>
          <p14:tracePt t="9581" x="2568575" y="1677988"/>
          <p14:tracePt t="9589" x="2547938" y="1698625"/>
          <p14:tracePt t="9597" x="2541588" y="1719263"/>
          <p14:tracePt t="9605" x="2533650" y="1727200"/>
          <p14:tracePt t="9613" x="2527300" y="1739900"/>
          <p14:tracePt t="9621" x="2527300" y="1746250"/>
          <p14:tracePt t="9629" x="2527300" y="1760538"/>
          <p14:tracePt t="9637" x="2527300" y="1766888"/>
          <p14:tracePt t="9643" x="2527300" y="1774825"/>
          <p14:tracePt t="9656" x="2527300" y="1781175"/>
          <p14:tracePt t="9671" x="2527300" y="1787525"/>
          <p14:tracePt t="9690" x="2527300" y="1795463"/>
          <p14:tracePt t="9706" x="2527300" y="1816100"/>
          <p14:tracePt t="9713" x="2541588" y="1822450"/>
          <p14:tracePt t="9722" x="2554288" y="1828800"/>
          <p14:tracePt t="9729" x="2562225" y="1849438"/>
          <p14:tracePt t="9737" x="2582863" y="1863725"/>
          <p14:tracePt t="9743" x="2589213" y="1884363"/>
          <p14:tracePt t="9752" x="2609850" y="1905000"/>
          <p14:tracePt t="9759" x="2630488" y="1925638"/>
          <p14:tracePt t="9767" x="2651125" y="1946275"/>
          <p14:tracePt t="9775" x="2663825" y="1966913"/>
          <p14:tracePt t="9781" x="2684463" y="1979613"/>
          <p14:tracePt t="9790" x="2705100" y="2000250"/>
          <p14:tracePt t="9797" x="2725738" y="2020888"/>
          <p14:tracePt t="9806" x="2725738" y="2027238"/>
          <p14:tracePt t="9813" x="2733675" y="2047875"/>
          <p14:tracePt t="9825" x="2733675" y="2055813"/>
          <p14:tracePt t="9851" x="2733675" y="2062163"/>
          <p14:tracePt t="9937" x="2733675" y="2055813"/>
          <p14:tracePt t="9943" x="2725738" y="2041525"/>
          <p14:tracePt t="9955" x="2705100" y="2027238"/>
          <p14:tracePt t="9960" x="2692400" y="2014538"/>
          <p14:tracePt t="9967" x="2671763" y="2006600"/>
          <p14:tracePt t="9975" x="2651125" y="2000250"/>
          <p14:tracePt t="9983" x="2630488" y="1987550"/>
          <p14:tracePt t="9991" x="2616200" y="1987550"/>
          <p14:tracePt t="9997" x="2595563" y="1987550"/>
          <p14:tracePt t="10006" x="2574925" y="1979613"/>
          <p14:tracePt t="10013" x="2568575" y="1979613"/>
          <p14:tracePt t="10022" x="2562225" y="1979613"/>
          <p14:tracePt t="10029" x="2547938" y="1979613"/>
          <p14:tracePt t="10037" x="2527300" y="1979613"/>
          <p14:tracePt t="10045" x="2520950" y="1979613"/>
          <p14:tracePt t="10051" x="2513013" y="1979613"/>
          <p14:tracePt t="10058" x="2500313" y="1979613"/>
          <p14:tracePt t="10066" x="2486025" y="1987550"/>
          <p14:tracePt t="10075" x="2473325" y="2000250"/>
          <p14:tracePt t="10083" x="2452688" y="2006600"/>
          <p14:tracePt t="10091" x="2432050" y="2014538"/>
          <p14:tracePt t="10099" x="2424113" y="2020888"/>
          <p14:tracePt t="10105" x="2417763" y="2035175"/>
          <p14:tracePt t="10113" x="2411413" y="2035175"/>
          <p14:tracePt t="10121" x="2411413" y="2041525"/>
          <p14:tracePt t="10129" x="2403475" y="2041525"/>
          <p14:tracePt t="10138" x="2397125" y="2047875"/>
          <p14:tracePt t="10146" x="2397125" y="2055813"/>
          <p14:tracePt t="10175" x="2390775" y="2062163"/>
          <p14:tracePt t="10183" x="2376488" y="2068513"/>
          <p14:tracePt t="10191" x="2376488" y="2089150"/>
          <p14:tracePt t="10199" x="2370138" y="2103438"/>
          <p14:tracePt t="10206" x="2363788" y="2124075"/>
          <p14:tracePt t="10213" x="2343150" y="2144713"/>
          <p14:tracePt t="10221" x="2335213" y="2165350"/>
          <p14:tracePt t="10229" x="2322513" y="2178050"/>
          <p14:tracePt t="10237" x="2314575" y="2192338"/>
          <p14:tracePt t="10246" x="2308225" y="2198688"/>
          <p14:tracePt t="10253" x="2308225" y="2206625"/>
          <p14:tracePt t="10259" x="2308225" y="2212975"/>
          <p14:tracePt t="10267" x="2301875" y="2219325"/>
          <p14:tracePt t="10311" x="2293938" y="2219325"/>
          <p14:tracePt t="10337" x="2293938" y="2227263"/>
          <p14:tracePt t="10349" x="2293938" y="2233613"/>
          <p14:tracePt t="10367" x="2301875" y="2233613"/>
          <p14:tracePt t="10375" x="2301875" y="2247900"/>
          <p14:tracePt t="10437" x="2308225" y="2239963"/>
          <p14:tracePt t="10445" x="2308225" y="2233613"/>
          <p14:tracePt t="10453" x="2308225" y="2227263"/>
          <p14:tracePt t="10461" x="2308225" y="2219325"/>
          <p14:tracePt t="10584" x="2308225" y="2212975"/>
          <p14:tracePt t="10731" x="2308225" y="2219325"/>
          <p14:tracePt t="10781" x="2308225" y="2227263"/>
          <p14:tracePt t="11452" x="2314575" y="2227263"/>
          <p14:tracePt t="11529" x="2322513" y="2227263"/>
          <p14:tracePt t="11591" x="2328863" y="2227263"/>
          <p14:tracePt t="11692" x="2328863" y="2233613"/>
          <p14:tracePt t="11791" x="2343150" y="2233613"/>
          <p14:tracePt t="11875" x="2343150" y="2247900"/>
          <p14:tracePt t="11883" x="2335213" y="2247900"/>
          <p14:tracePt t="12057" x="2328863" y="2239963"/>
          <p14:tracePt t="12069" x="2328863" y="2233613"/>
          <p14:tracePt t="12075" x="2328863" y="2227263"/>
          <p14:tracePt t="12084" x="2322513" y="2219325"/>
          <p14:tracePt t="12091" x="2322513" y="2212975"/>
          <p14:tracePt t="12104" x="2322513" y="2206625"/>
          <p14:tracePt t="12111" x="2322513" y="2198688"/>
          <p14:tracePt t="12137" x="2314575" y="2198688"/>
          <p14:tracePt t="12274" x="2308225" y="2198688"/>
          <p14:tracePt t="12287" x="2308225" y="2212975"/>
          <p14:tracePt t="12295" x="2301875" y="2212975"/>
          <p14:tracePt t="12303" x="2301875" y="2219325"/>
          <p14:tracePt t="12315" x="2301875" y="2227263"/>
          <p14:tracePt t="12331" x="2301875" y="2239963"/>
          <p14:tracePt t="12337" x="2293938" y="2247900"/>
          <p14:tracePt t="12345" x="2293938" y="2254250"/>
          <p14:tracePt t="12353" x="2281238" y="2260600"/>
          <p14:tracePt t="12361" x="2273300" y="2266950"/>
          <p14:tracePt t="12370" x="2266950" y="2266950"/>
          <p14:tracePt t="12377" x="2260600" y="2266950"/>
          <p14:tracePt t="12386" x="2254250" y="2274888"/>
          <p14:tracePt t="12391" x="2246313" y="2274888"/>
          <p14:tracePt t="12407" x="2239963" y="2274888"/>
          <p14:tracePt t="12415" x="2233613" y="2281238"/>
          <p14:tracePt t="12423" x="2219325" y="2281238"/>
          <p14:tracePt t="12431" x="2205038" y="2281238"/>
          <p14:tracePt t="12439" x="2184400" y="2295525"/>
          <p14:tracePt t="12445" x="2171700" y="2295525"/>
          <p14:tracePt t="12454" x="2136775" y="2301875"/>
          <p14:tracePt t="12461" x="2124075" y="2301875"/>
          <p14:tracePt t="12470" x="2089150" y="2316163"/>
          <p14:tracePt t="12477" x="2047875" y="2316163"/>
          <p14:tracePt t="12486" x="2033588" y="2316163"/>
          <p14:tracePt t="12494" x="2012950" y="2316163"/>
          <p14:tracePt t="12499" x="2000250" y="2316163"/>
          <p14:tracePt t="12507" x="1979613" y="2308225"/>
          <p14:tracePt t="12516" x="1958975" y="2301875"/>
          <p14:tracePt t="12523" x="1952625" y="2301875"/>
          <p14:tracePt t="12531" x="1952625" y="2295525"/>
          <p14:tracePt t="12539" x="1944688" y="2287588"/>
          <p14:tracePt t="12557" x="1938338" y="2281238"/>
          <p14:tracePt t="12643" x="1931988" y="2266950"/>
          <p14:tracePt t="12657" x="1911350" y="2254250"/>
          <p14:tracePt t="12665" x="1903413" y="2247900"/>
          <p14:tracePt t="12677" x="1897063" y="2239963"/>
          <p14:tracePt t="12759" x="1903413" y="2239963"/>
          <p14:tracePt t="12765" x="1911350" y="2247900"/>
          <p14:tracePt t="12774" x="1931988" y="2254250"/>
          <p14:tracePt t="12781" x="1944688" y="2260600"/>
          <p14:tracePt t="12790" x="1958975" y="2274888"/>
          <p14:tracePt t="12797" x="1973263" y="2274888"/>
          <p14:tracePt t="12806" x="1993900" y="2281238"/>
          <p14:tracePt t="12813" x="2006600" y="2287588"/>
          <p14:tracePt t="12820" x="2027238" y="2301875"/>
          <p14:tracePt t="12827" x="2047875" y="2301875"/>
          <p14:tracePt t="12836" x="2062163" y="2308225"/>
          <p14:tracePt t="12843" x="2074863" y="2308225"/>
          <p14:tracePt t="12853" x="2089150" y="2328863"/>
          <p14:tracePt t="12859" x="2109788" y="2336800"/>
          <p14:tracePt t="12869" x="2130425" y="2343150"/>
          <p14:tracePt t="12873" x="2136775" y="2343150"/>
          <p14:tracePt t="12882" x="2151063" y="2357438"/>
          <p14:tracePt t="12891" x="2157413" y="2363788"/>
          <p14:tracePt t="12897" x="2178050" y="2370138"/>
          <p14:tracePt t="12906" x="2198688" y="2378075"/>
          <p14:tracePt t="12913" x="2212975" y="2378075"/>
          <p14:tracePt t="12920" x="2233613" y="2390775"/>
          <p14:tracePt t="12927" x="2254250" y="2397125"/>
          <p14:tracePt t="12936" x="2260600" y="2397125"/>
          <p14:tracePt t="12943" x="2266950" y="2405063"/>
          <p14:tracePt t="12956" x="2273300" y="2405063"/>
          <p14:tracePt t="12959" x="2281238" y="2411413"/>
          <p14:tracePt t="12968" x="2287588" y="2417763"/>
          <p14:tracePt t="12974" x="2308225" y="2432050"/>
          <p14:tracePt t="12981" x="2314575" y="2438400"/>
          <p14:tracePt t="12991" x="2335213" y="2452688"/>
          <p14:tracePt t="12997" x="2343150" y="2466975"/>
          <p14:tracePt t="13006" x="2349500" y="2473325"/>
          <p14:tracePt t="13013" x="2355850" y="2473325"/>
          <p14:tracePt t="13022" x="2376488" y="2479675"/>
          <p14:tracePt t="13027" x="2390775" y="2487613"/>
          <p14:tracePt t="13036" x="2397125" y="2493963"/>
          <p14:tracePt t="13043" x="2417763" y="2508250"/>
          <p14:tracePt t="13053" x="2424113" y="2514600"/>
          <p14:tracePt t="13059" x="2444750" y="2520950"/>
          <p14:tracePt t="13068" x="2459038" y="2527300"/>
          <p14:tracePt t="13075" x="2479675" y="2541588"/>
          <p14:tracePt t="13081" x="2500313" y="2547938"/>
          <p14:tracePt t="13090" x="2513013" y="2562225"/>
          <p14:tracePt t="13097" x="2533650" y="2568575"/>
          <p14:tracePt t="13107" x="2554288" y="2576513"/>
          <p14:tracePt t="13113" x="2574925" y="2589213"/>
          <p14:tracePt t="13122" x="2589213" y="2597150"/>
          <p14:tracePt t="13129" x="2603500" y="2597150"/>
          <p14:tracePt t="13136" x="2616200" y="2603500"/>
          <p14:tracePt t="13143" x="2622550" y="2609850"/>
          <p14:tracePt t="13153" x="2643188" y="2624138"/>
          <p14:tracePt t="13159" x="2657475" y="2630488"/>
          <p14:tracePt t="13168" x="2671763" y="2630488"/>
          <p14:tracePt t="13175" x="2678113" y="2651125"/>
          <p14:tracePt t="13182" x="2684463" y="2651125"/>
          <p14:tracePt t="13190" x="2698750" y="2657475"/>
          <p14:tracePt t="13197" x="2713038" y="2665413"/>
          <p14:tracePt t="13207" x="2719388" y="2671763"/>
          <p14:tracePt t="13214" x="2725738" y="2671763"/>
          <p14:tracePt t="13222" x="2740025" y="2671763"/>
          <p14:tracePt t="13229" x="2740025" y="2678113"/>
          <p14:tracePt t="13236" x="2746375" y="2678113"/>
          <p14:tracePt t="13244" x="2767013" y="2686050"/>
          <p14:tracePt t="13255" x="2773363" y="2698750"/>
          <p14:tracePt t="13263" x="2787650" y="2698750"/>
          <p14:tracePt t="13272" x="2801938" y="2706688"/>
          <p14:tracePt t="13279" x="2808288" y="2713038"/>
          <p14:tracePt t="13289" x="2814638" y="2713038"/>
          <p14:tracePt t="13297" x="2822575" y="2719388"/>
          <p14:tracePt t="13307" x="2828925" y="2727325"/>
          <p14:tracePt t="13313" x="2849563" y="2727325"/>
          <p14:tracePt t="13322" x="2863850" y="2740025"/>
          <p14:tracePt t="13329" x="2882900" y="2747963"/>
          <p14:tracePt t="13337" x="2903538" y="2747963"/>
          <p14:tracePt t="13343" x="2917825" y="2754313"/>
          <p14:tracePt t="13353" x="2924175" y="2754313"/>
          <p14:tracePt t="13359" x="2944813" y="2768600"/>
          <p14:tracePt t="13368" x="2952750" y="2768600"/>
          <p14:tracePt t="13375" x="2973388" y="2768600"/>
          <p14:tracePt t="13384" x="2986088" y="2774950"/>
          <p14:tracePt t="13391" x="2992438" y="2774950"/>
          <p14:tracePt t="13397" x="3013075" y="2774950"/>
          <p14:tracePt t="13406" x="3021013" y="2774950"/>
          <p14:tracePt t="13413" x="3021013" y="2781300"/>
          <p14:tracePt t="13421" x="3027363" y="2781300"/>
          <p14:tracePt t="13429" x="3033713" y="2787650"/>
          <p14:tracePt t="13437" x="3041650" y="2787650"/>
          <p14:tracePt t="13445" x="3048000" y="2787650"/>
          <p14:tracePt t="13454" x="3068638" y="2795588"/>
          <p14:tracePt t="13459" x="3074988" y="2808288"/>
          <p14:tracePt t="13470" x="3095625" y="2816225"/>
          <p14:tracePt t="13475" x="3103563" y="2822575"/>
          <p14:tracePt t="13483" x="3116263" y="2828925"/>
          <p14:tracePt t="13491" x="3122613" y="2828925"/>
          <p14:tracePt t="13497" x="3136900" y="2836863"/>
          <p14:tracePt t="13507" x="3151188" y="2849563"/>
          <p14:tracePt t="13513" x="3157538" y="2849563"/>
          <p14:tracePt t="13522" x="3163888" y="2857500"/>
          <p14:tracePt t="13529" x="3171825" y="2863850"/>
          <p14:tracePt t="13537" x="3184525" y="2863850"/>
          <p14:tracePt t="13545" x="3192463" y="2870200"/>
          <p14:tracePt t="13553" x="3198813" y="2870200"/>
          <p14:tracePt t="13560" x="3205163" y="2878138"/>
          <p14:tracePt t="13568" x="3225800" y="2884488"/>
          <p14:tracePt t="13575" x="3232150" y="2898775"/>
          <p14:tracePt t="13583" x="3240088" y="2905125"/>
          <p14:tracePt t="13592" x="3252788" y="2911475"/>
          <p14:tracePt t="13599" x="3273425" y="2917825"/>
          <p14:tracePt t="13607" x="3294063" y="2932113"/>
          <p14:tracePt t="13613" x="3314700" y="2946400"/>
          <p14:tracePt t="13622" x="3328988" y="2959100"/>
          <p14:tracePt t="13629" x="3335338" y="2959100"/>
          <p14:tracePt t="13637" x="3355975" y="2973388"/>
          <p14:tracePt t="13646" x="3376613" y="2987675"/>
          <p14:tracePt t="13653" x="3382963" y="2994025"/>
          <p14:tracePt t="13659" x="3390900" y="2994025"/>
          <p14:tracePt t="13669" x="3397250" y="3000375"/>
          <p14:tracePt t="13675" x="3417888" y="3000375"/>
          <p14:tracePt t="13684" x="3424238" y="3008313"/>
          <p14:tracePt t="13691" x="3438525" y="3014663"/>
          <p14:tracePt t="13700" x="3459163" y="3014663"/>
          <p14:tracePt t="13707" x="3465513" y="3014663"/>
          <p14:tracePt t="13714" x="3479800" y="3028950"/>
          <p14:tracePt t="13722" x="3500438" y="3035300"/>
          <p14:tracePt t="13729" x="3521075" y="3041650"/>
          <p14:tracePt t="13738" x="3527425" y="3041650"/>
          <p14:tracePt t="13745" x="3533775" y="3055938"/>
          <p14:tracePt t="13753" x="3554413" y="3062288"/>
          <p14:tracePt t="13761" x="3562350" y="3062288"/>
          <p14:tracePt t="13769" x="3568700" y="3068638"/>
          <p14:tracePt t="13775" x="3575050" y="3076575"/>
          <p14:tracePt t="13784" x="3582988" y="3076575"/>
          <p14:tracePt t="13791" x="3582988" y="3082925"/>
          <p14:tracePt t="13799" x="3602038" y="3082925"/>
          <p14:tracePt t="13807" x="3609975" y="3089275"/>
          <p14:tracePt t="13815" x="3616325" y="3089275"/>
          <p14:tracePt t="13823" x="3630613" y="3089275"/>
          <p14:tracePt t="13829" x="3643313" y="3103563"/>
          <p14:tracePt t="13837" x="3657600" y="3103563"/>
          <p14:tracePt t="13845" x="3678238" y="3109913"/>
          <p14:tracePt t="13853" x="3692525" y="3109913"/>
          <p14:tracePt t="13861" x="3713163" y="3117850"/>
          <p14:tracePt t="13870" x="3719513" y="3117850"/>
          <p14:tracePt t="13875" x="3740150" y="3130550"/>
          <p14:tracePt t="13883" x="3740150" y="3138488"/>
          <p14:tracePt t="13895" x="3746500" y="3138488"/>
          <p14:tracePt t="13907" x="3752850" y="3144838"/>
          <p14:tracePt t="13915" x="3760788" y="3144838"/>
          <p14:tracePt t="13924" x="3767138" y="3151188"/>
          <p14:tracePt t="13929" x="3773488" y="3151188"/>
          <p14:tracePt t="13939" x="3781425" y="3159125"/>
          <p14:tracePt t="13946" x="3794125" y="3159125"/>
          <p14:tracePt t="13953" x="3802063" y="3165475"/>
          <p14:tracePt t="13961" x="3814763" y="3165475"/>
          <p14:tracePt t="13969" x="3835400" y="3178175"/>
          <p14:tracePt t="13975" x="3841750" y="3178175"/>
          <p14:tracePt t="13984" x="3856038" y="3186113"/>
          <p14:tracePt t="13991" x="3876675" y="3192463"/>
          <p14:tracePt t="13999" x="3897313" y="3192463"/>
          <p14:tracePt t="14007" x="3903663" y="3198813"/>
          <p14:tracePt t="14015" x="3917950" y="3198813"/>
          <p14:tracePt t="14023" x="3938588" y="3198813"/>
          <p14:tracePt t="14029" x="3959225" y="3213100"/>
          <p14:tracePt t="14038" x="3971925" y="3219450"/>
          <p14:tracePt t="14045" x="3992563" y="3227388"/>
          <p14:tracePt t="14053" x="4013200" y="3240088"/>
          <p14:tracePt t="14061" x="4041775" y="3248025"/>
          <p14:tracePt t="14069" x="4062413" y="3248025"/>
          <p14:tracePt t="14077" x="4083050" y="3260725"/>
          <p14:tracePt t="14084" x="4095750" y="3268663"/>
          <p14:tracePt t="14091" x="4116388" y="3268663"/>
          <p14:tracePt t="14099" x="4137025" y="3275013"/>
          <p14:tracePt t="14107" x="4143375" y="3275013"/>
          <p14:tracePt t="14115" x="4157663" y="3275013"/>
          <p14:tracePt t="14123" x="4164013" y="3275013"/>
          <p14:tracePt t="14136" x="4171950" y="3275013"/>
          <p14:tracePt t="14141" x="4171950" y="3281363"/>
          <p14:tracePt t="14154" x="4184650" y="3281363"/>
          <p14:tracePt t="14161" x="4198938" y="3281363"/>
          <p14:tracePt t="14170" x="4219575" y="3295650"/>
          <p14:tracePt t="14177" x="4232275" y="3295650"/>
          <p14:tracePt t="14186" x="4252913" y="3295650"/>
          <p14:tracePt t="14191" x="4281488" y="3302000"/>
          <p14:tracePt t="14199" x="4302125" y="3316288"/>
          <p14:tracePt t="14207" x="4322763" y="3322638"/>
          <p14:tracePt t="14215" x="4335463" y="3328988"/>
          <p14:tracePt t="14223" x="4356100" y="3343275"/>
          <p14:tracePt t="14231" x="4376738" y="3349625"/>
          <p14:tracePt t="14241" x="4397375" y="3363913"/>
          <p14:tracePt t="14245" x="4411663" y="3370263"/>
          <p14:tracePt t="14253" x="4432300" y="3370263"/>
          <p14:tracePt t="14261" x="4445000" y="3370263"/>
          <p14:tracePt t="14270" x="4465638" y="3378200"/>
          <p14:tracePt t="14277" x="4486275" y="3378200"/>
          <p14:tracePt t="14286" x="4500563" y="3378200"/>
          <p14:tracePt t="14291" x="4533900" y="3378200"/>
          <p14:tracePt t="14300" x="4548188" y="3378200"/>
          <p14:tracePt t="14307" x="4568825" y="3378200"/>
          <p14:tracePt t="14316" x="4581525" y="3378200"/>
          <p14:tracePt t="14323" x="4602163" y="3370263"/>
          <p14:tracePt t="14332" x="4622800" y="3370263"/>
          <p14:tracePt t="14339" x="4637088" y="3370263"/>
          <p14:tracePt t="14345" x="4643438" y="3370263"/>
          <p14:tracePt t="14357" x="4657725" y="3370263"/>
          <p14:tracePt t="14370" x="4664075" y="3370263"/>
          <p14:tracePt t="14377" x="4672013" y="3370263"/>
          <p14:tracePt t="14387" x="4678363" y="3370263"/>
          <p14:tracePt t="14393" x="4684713" y="3378200"/>
          <p14:tracePt t="14399" x="4699000" y="3378200"/>
          <p14:tracePt t="14407" x="4719638" y="3378200"/>
          <p14:tracePt t="14416" x="4746625" y="3384550"/>
          <p14:tracePt t="14423" x="4781550" y="3384550"/>
          <p14:tracePt t="14431" x="4821238" y="3384550"/>
          <p14:tracePt t="14440" x="4849813" y="3384550"/>
          <p14:tracePt t="14447" x="4891088" y="3384550"/>
          <p14:tracePt t="14453" x="4918075" y="3384550"/>
          <p14:tracePt t="14461" x="4938713" y="3384550"/>
          <p14:tracePt t="14469" x="4951413" y="3384550"/>
          <p14:tracePt t="14477" x="4972050" y="3384550"/>
          <p14:tracePt t="14487" x="4986338" y="3384550"/>
          <p14:tracePt t="14493" x="5006975" y="3384550"/>
          <p14:tracePt t="14502" x="5013325" y="3384550"/>
          <p14:tracePt t="14507" x="5033963" y="3384550"/>
          <p14:tracePt t="14515" x="5048250" y="3398838"/>
          <p14:tracePt t="14524" x="5068888" y="3398838"/>
          <p14:tracePt t="14531" x="5081588" y="3398838"/>
          <p14:tracePt t="14539" x="5102225" y="3398838"/>
          <p14:tracePt t="14547" x="5122863" y="3398838"/>
          <p14:tracePt t="14555" x="5137150" y="3398838"/>
          <p14:tracePt t="14561" x="5143500" y="3398838"/>
          <p14:tracePt t="14570" x="5151438" y="3398838"/>
          <p14:tracePt t="14577" x="5164138" y="3398838"/>
          <p14:tracePt t="14587" x="5172075" y="3405188"/>
          <p14:tracePt t="14597" x="5178425" y="3405188"/>
          <p14:tracePt t="14605" x="5184775" y="3411538"/>
          <p14:tracePt t="14613" x="5199063" y="3425825"/>
          <p14:tracePt t="14619" x="5219700" y="3425825"/>
          <p14:tracePt t="14627" x="5240338" y="3438525"/>
          <p14:tracePt t="14636" x="5260975" y="3446463"/>
          <p14:tracePt t="14643" x="5273675" y="3446463"/>
          <p14:tracePt t="14652" x="5294313" y="3459163"/>
          <p14:tracePt t="14659" x="5302250" y="3467100"/>
          <p14:tracePt t="14670" x="5314950" y="3467100"/>
          <p14:tracePt t="14673" x="5329238" y="3473450"/>
          <p14:tracePt t="14681" x="5329238" y="3479800"/>
          <p14:tracePt t="14689" x="5341938" y="3479800"/>
          <p14:tracePt t="14702" x="5349875" y="3487738"/>
          <p14:tracePt t="14709" x="5362575" y="3487738"/>
          <p14:tracePt t="14715" x="5383213" y="3494088"/>
          <p14:tracePt t="14723" x="5403850" y="3494088"/>
          <p14:tracePt t="14731" x="5418138" y="3508375"/>
          <p14:tracePt t="14739" x="5438775" y="3508375"/>
          <p14:tracePt t="14747" x="5459413" y="3508375"/>
          <p14:tracePt t="14755" x="5472113" y="3508375"/>
          <p14:tracePt t="14763" x="5492750" y="3508375"/>
          <p14:tracePt t="14772" x="5507038" y="3508375"/>
          <p14:tracePt t="14777" x="5513388" y="3508375"/>
          <p14:tracePt t="14786" x="5527675" y="3514725"/>
          <p14:tracePt t="14793" x="5534025" y="3514725"/>
          <p14:tracePt t="14804" x="5541963" y="3514725"/>
          <p14:tracePt t="14813" x="5548313" y="3521075"/>
          <p14:tracePt t="14822" x="5554663" y="3521075"/>
          <p14:tracePt t="14839" x="5561013" y="3521075"/>
          <p14:tracePt t="14847" x="5568950" y="3529013"/>
          <p14:tracePt t="14855" x="5581650" y="3535363"/>
          <p14:tracePt t="14863" x="5589588" y="3549650"/>
          <p14:tracePt t="14873" x="5595938" y="3556000"/>
          <p14:tracePt t="14879" x="5602288" y="3562350"/>
          <p14:tracePt t="14886" x="5610225" y="3568700"/>
          <p14:tracePt t="14893" x="5616575" y="3582988"/>
          <p14:tracePt t="14903" x="5622925" y="3597275"/>
          <p14:tracePt t="14909" x="5643563" y="3609975"/>
          <p14:tracePt t="14919" x="5651500" y="3617913"/>
          <p14:tracePt t="14925" x="5657850" y="3624263"/>
          <p14:tracePt t="14939" x="5678488" y="3644900"/>
          <p14:tracePt t="14947" x="5684838" y="3651250"/>
          <p14:tracePt t="14959" x="5691188" y="3651250"/>
          <p14:tracePt t="14969" x="5691188" y="3659188"/>
          <p14:tracePt t="14975" x="5699125" y="3659188"/>
          <p14:tracePt t="14983" x="5719763" y="3659188"/>
          <p14:tracePt t="14989" x="5726113" y="3665538"/>
          <p14:tracePt t="14997" x="5726113" y="3671888"/>
          <p14:tracePt t="15005" x="5732463" y="3679825"/>
          <p14:tracePt t="15013" x="5746750" y="3679825"/>
          <p14:tracePt t="15022" x="5746750" y="3692525"/>
          <p14:tracePt t="15029" x="5753100" y="3698875"/>
          <p14:tracePt t="15038" x="5767388" y="3706813"/>
          <p14:tracePt t="15043" x="5773738" y="3713163"/>
          <p14:tracePt t="15052" x="5781675" y="3713163"/>
          <p14:tracePt t="15059" x="5794375" y="3719513"/>
          <p14:tracePt t="15069" x="5808663" y="3727450"/>
          <p14:tracePt t="15076" x="5815013" y="3740150"/>
          <p14:tracePt t="15085" x="5821363" y="3740150"/>
          <p14:tracePt t="15091" x="5829300" y="3748088"/>
          <p14:tracePt t="15097" x="5829300" y="3754438"/>
          <p14:tracePt t="15106" x="5842000" y="3760788"/>
          <p14:tracePt t="15119" x="5856288" y="3768725"/>
          <p14:tracePt t="15125" x="5862638" y="3768725"/>
          <p14:tracePt t="15134" x="5870575" y="3775075"/>
          <p14:tracePt t="15141" x="5876925" y="3775075"/>
          <p14:tracePt t="15147" x="5883275" y="3789363"/>
          <p14:tracePt t="15159" x="5891213" y="3789363"/>
          <p14:tracePt t="15169" x="5897563" y="3795713"/>
          <p14:tracePt t="15175" x="5911850" y="3795713"/>
          <p14:tracePt t="15184" x="5918200" y="3802063"/>
          <p14:tracePt t="15196" x="5924550" y="3802063"/>
          <p14:tracePt t="15202" x="5924550" y="3810000"/>
          <p14:tracePt t="15209" x="5930900" y="3810000"/>
          <p14:tracePt t="15220" x="5938838" y="3810000"/>
          <p14:tracePt t="15229" x="5945188" y="3816350"/>
          <p14:tracePt t="15238" x="5951538" y="3816350"/>
          <p14:tracePt t="15245" x="5965825" y="3816350"/>
          <p14:tracePt t="15254" x="5972175" y="3822700"/>
          <p14:tracePt t="15260" x="5980113" y="3822700"/>
          <p14:tracePt t="15269" x="5980113" y="3829050"/>
          <p14:tracePt t="15441" x="5972175" y="3829050"/>
          <p14:tracePt t="15566" x="5972175" y="3822700"/>
          <p14:tracePt t="16476" x="5959475" y="3822700"/>
          <p14:tracePt t="16489" x="5951538" y="3822700"/>
          <p14:tracePt t="17133" x="5945188" y="3822700"/>
          <p14:tracePt t="17581" x="5951538" y="3822700"/>
          <p14:tracePt t="17589" x="5972175" y="3822700"/>
          <p14:tracePt t="17597" x="5980113" y="3822700"/>
          <p14:tracePt t="17603" x="5986463" y="3829050"/>
          <p14:tracePt t="17611" x="6000750" y="3829050"/>
          <p14:tracePt t="17620" x="6013450" y="3829050"/>
          <p14:tracePt t="17627" x="6027738" y="3843338"/>
          <p14:tracePt t="17635" x="6034088" y="3843338"/>
          <p14:tracePt t="17643" x="6054725" y="3849688"/>
          <p14:tracePt t="17652" x="6061075" y="3857625"/>
          <p14:tracePt t="17657" x="6075363" y="3863975"/>
          <p14:tracePt t="17665" x="6096000" y="3878263"/>
          <p14:tracePt t="17673" x="6116638" y="3878263"/>
          <p14:tracePt t="17681" x="6130925" y="3884613"/>
          <p14:tracePt t="17689" x="6151563" y="3884613"/>
          <p14:tracePt t="17697" x="6157913" y="3884613"/>
          <p14:tracePt t="17705" x="6164263" y="3890963"/>
          <p14:tracePt t="17713" x="6184900" y="3890963"/>
          <p14:tracePt t="17720" x="6191250" y="3890963"/>
          <p14:tracePt t="17727" x="6199188" y="3890963"/>
          <p14:tracePt t="17735" x="6205538" y="3890963"/>
          <p14:tracePt t="17743" x="6211888" y="3890963"/>
          <p14:tracePt t="17752" x="6219825" y="3884613"/>
          <p14:tracePt t="17759" x="6232525" y="3878263"/>
          <p14:tracePt t="17766" x="6246813" y="3878263"/>
          <p14:tracePt t="17773" x="6253163" y="3870325"/>
          <p14:tracePt t="17781" x="6273800" y="3857625"/>
          <p14:tracePt t="17789" x="6280150" y="3849688"/>
          <p14:tracePt t="17797" x="6288088" y="3849688"/>
          <p14:tracePt t="17805" x="6288088" y="3843338"/>
          <p14:tracePt t="17851" x="6288088" y="3836988"/>
          <p14:tracePt t="17863" x="6288088" y="3829050"/>
          <p14:tracePt t="17871" x="6288088" y="3822700"/>
          <p14:tracePt t="17877" x="6288088" y="3802063"/>
          <p14:tracePt t="17886" x="6273800" y="3781425"/>
          <p14:tracePt t="17893" x="6267450" y="3775075"/>
          <p14:tracePt t="17902" x="6253163" y="3760788"/>
          <p14:tracePt t="17909" x="6240463" y="3740150"/>
          <p14:tracePt t="17918" x="6219825" y="3719513"/>
          <p14:tracePt t="17923" x="6211888" y="3698875"/>
          <p14:tracePt t="17932" x="6191250" y="3686175"/>
          <p14:tracePt t="17939" x="6170613" y="3665538"/>
          <p14:tracePt t="17947" x="6151563" y="3644900"/>
          <p14:tracePt t="17971" x="6048375" y="3576638"/>
          <p14:tracePt t="17977" x="5986463" y="3556000"/>
          <p14:tracePt t="17985" x="5911850" y="3556000"/>
          <p14:tracePt t="17993" x="5829300" y="3541713"/>
          <p14:tracePt t="18002" x="5773738" y="3541713"/>
          <p14:tracePt t="18009" x="5719763" y="3541713"/>
          <p14:tracePt t="18018" x="5643563" y="3549650"/>
          <p14:tracePt t="18023" x="5602288" y="3556000"/>
          <p14:tracePt t="18031" x="5581650" y="3568700"/>
          <p14:tracePt t="18039" x="5561013" y="3568700"/>
          <p14:tracePt t="18047" x="5554663" y="3576638"/>
          <p14:tracePt t="18055" x="5541963" y="3582988"/>
          <p14:tracePt t="18063" x="5527675" y="3603625"/>
          <p14:tracePt t="18071" x="5527675" y="3609975"/>
          <p14:tracePt t="18079" x="5527675" y="3617913"/>
          <p14:tracePt t="18085" x="5527675" y="3638550"/>
          <p14:tracePt t="18093" x="5527675" y="3651250"/>
          <p14:tracePt t="18101" x="5527675" y="3671888"/>
          <p14:tracePt t="18109" x="5534025" y="3686175"/>
          <p14:tracePt t="18118" x="5554663" y="3706813"/>
          <p14:tracePt t="18125" x="5561013" y="3713163"/>
          <p14:tracePt t="18135" x="5575300" y="3727450"/>
          <p14:tracePt t="18139" x="5595938" y="3727450"/>
          <p14:tracePt t="18147" x="5602288" y="3733800"/>
          <p14:tracePt t="18155" x="5610225" y="3733800"/>
          <p14:tracePt t="18163" x="5616575" y="3733800"/>
          <p14:tracePt t="18202" x="5616575" y="3727450"/>
          <p14:tracePt t="18210" x="5610225" y="3713163"/>
          <p14:tracePt t="18217" x="5589588" y="3706813"/>
          <p14:tracePt t="18225" x="5568950" y="3686175"/>
          <p14:tracePt t="18236" x="5548313" y="3679825"/>
          <p14:tracePt t="18239" x="5534025" y="3665538"/>
          <p14:tracePt t="18247" x="5513388" y="3665538"/>
          <p14:tracePt t="18255" x="5507038" y="3665538"/>
          <p14:tracePt t="18263" x="5500688" y="3665538"/>
          <p14:tracePt t="18271" x="5492750" y="3665538"/>
          <p14:tracePt t="18463" x="5492750" y="3659188"/>
          <p14:tracePt t="18479" x="5500688" y="3651250"/>
          <p14:tracePt t="18491" x="5507038" y="3651250"/>
          <p14:tracePt t="18513" x="5513388" y="3651250"/>
          <p14:tracePt t="18521" x="5521325" y="3651250"/>
          <p14:tracePt t="18529" x="5527675" y="3651250"/>
          <p14:tracePt t="18541" x="5541963" y="3651250"/>
          <p14:tracePt t="18861" x="5548313" y="3651250"/>
          <p14:tracePt t="18873" x="5554663" y="3651250"/>
          <p14:tracePt t="18882" x="5561013" y="3651250"/>
          <p14:tracePt t="18888" x="5575300" y="3651250"/>
          <p14:tracePt t="18895" x="5589588" y="3651250"/>
          <p14:tracePt t="18904" x="5595938" y="3651250"/>
          <p14:tracePt t="18911" x="5602288" y="3651250"/>
          <p14:tracePt t="18919" x="5616575" y="3651250"/>
          <p14:tracePt t="18927" x="5622925" y="3651250"/>
          <p14:tracePt t="18937" x="5637213" y="3651250"/>
          <p14:tracePt t="19000" x="5643563" y="3659188"/>
          <p14:tracePt t="19019" x="5651500" y="3659188"/>
          <p14:tracePt t="20137" x="5657850" y="3659188"/>
          <p14:tracePt t="20145" x="5664200" y="3659188"/>
          <p14:tracePt t="21825" x="5657850" y="3651250"/>
          <p14:tracePt t="21841" x="5657850" y="3644900"/>
          <p14:tracePt t="21849" x="5651500" y="3644900"/>
          <p14:tracePt t="21861" x="5643563" y="3644900"/>
          <p14:tracePt t="21869" x="5643563" y="3638550"/>
          <p14:tracePt t="21879" x="5630863" y="3638550"/>
          <p14:tracePt t="21887" x="5630863" y="3630613"/>
          <p14:tracePt t="21895" x="5622925" y="3630613"/>
          <p14:tracePt t="21904" x="5622925" y="3624263"/>
          <p14:tracePt t="21911" x="5616575" y="3609975"/>
          <p14:tracePt t="21919" x="5610225" y="3609975"/>
          <p14:tracePt t="21925" x="5602288" y="3603625"/>
          <p14:tracePt t="21951" x="5589588" y="3597275"/>
          <p14:tracePt t="21961" x="5575300" y="3597275"/>
          <p14:tracePt t="21969" x="5568950" y="3589338"/>
          <p14:tracePt t="21977" x="5554663" y="3589338"/>
          <p14:tracePt t="21984" x="5534025" y="3589338"/>
          <p14:tracePt t="21991" x="5521325" y="3589338"/>
          <p14:tracePt t="21999" x="5500688" y="3589338"/>
          <p14:tracePt t="22007" x="5486400" y="3589338"/>
          <p14:tracePt t="22017" x="5465763" y="3589338"/>
          <p14:tracePt t="22023" x="5451475" y="3589338"/>
          <p14:tracePt t="22029" x="5438775" y="3589338"/>
          <p14:tracePt t="22037" x="5430838" y="3589338"/>
          <p14:tracePt t="22045" x="5424488" y="3589338"/>
          <p14:tracePt t="22053" x="5418138" y="3589338"/>
          <p14:tracePt t="22061" x="5418138" y="3582988"/>
          <p14:tracePt t="22070" x="5411788" y="3582988"/>
          <p14:tracePt t="22095" x="5403850" y="3582988"/>
          <p14:tracePt t="22123" x="5397500" y="3582988"/>
          <p14:tracePt t="22132" x="5383213" y="3582988"/>
          <p14:tracePt t="22137" x="5376863" y="3582988"/>
          <p14:tracePt t="22145" x="5362575" y="3582988"/>
          <p14:tracePt t="22157" x="5356225" y="3582988"/>
          <p14:tracePt t="22169" x="5349875" y="3582988"/>
          <p14:tracePt t="22187" x="5341938" y="3582988"/>
          <p14:tracePt t="22349" x="5341938" y="3576638"/>
          <p14:tracePt t="22411" x="5329238" y="3568700"/>
          <p14:tracePt t="22563" x="5321300" y="3568700"/>
          <p14:tracePt t="22763" x="5321300" y="3562350"/>
          <p14:tracePt t="23099" x="5335588" y="3549650"/>
          <p14:tracePt t="25289" x="5329238" y="3549650"/>
          <p14:tracePt t="25298" x="5308600" y="3549650"/>
          <p14:tracePt t="25303" x="5273675" y="3556000"/>
          <p14:tracePt t="25311" x="5260975" y="3556000"/>
          <p14:tracePt t="25319" x="5240338" y="3556000"/>
          <p14:tracePt t="25327" x="5219700" y="3556000"/>
          <p14:tracePt t="25335" x="5205413" y="3556000"/>
          <p14:tracePt t="25343" x="5184775" y="3549650"/>
          <p14:tracePt t="25351" x="5172075" y="3549650"/>
          <p14:tracePt t="25357" x="5151438" y="3549650"/>
          <p14:tracePt t="25366" x="5130800" y="3541713"/>
          <p14:tracePt t="25373" x="5116513" y="3541713"/>
          <p14:tracePt t="25383" x="5110163" y="3541713"/>
          <p14:tracePt t="25389" x="5089525" y="3541713"/>
          <p14:tracePt t="25399" x="5081588" y="3535363"/>
          <p14:tracePt t="25403" x="5068888" y="3535363"/>
          <p14:tracePt t="25411" x="5054600" y="3535363"/>
          <p14:tracePt t="25419" x="5041900" y="3535363"/>
          <p14:tracePt t="25427" x="5027613" y="3535363"/>
          <p14:tracePt t="25435" x="4992688" y="3535363"/>
          <p14:tracePt t="25443" x="4951413" y="3521075"/>
          <p14:tracePt t="25451" x="4856163" y="3494088"/>
          <p14:tracePt t="25457" x="4760913" y="3479800"/>
          <p14:tracePt t="25466" x="4672013" y="3473450"/>
          <p14:tracePt t="25473" x="4610100" y="3459163"/>
          <p14:tracePt t="25483" x="4533900" y="3459163"/>
          <p14:tracePt t="25490" x="4471988" y="3446463"/>
          <p14:tracePt t="25498" x="4432300" y="3432175"/>
          <p14:tracePt t="25505" x="4418013" y="3432175"/>
          <p14:tracePt t="25511" x="4397375" y="3425825"/>
          <p14:tracePt t="25519" x="4376738" y="3425825"/>
          <p14:tracePt t="25527" x="4370388" y="3425825"/>
          <p14:tracePt t="25535" x="4362450" y="3425825"/>
          <p14:tracePt t="25543" x="4356100" y="3425825"/>
          <p14:tracePt t="25551" x="4335463" y="3425825"/>
          <p14:tracePt t="25559" x="4329113" y="3425825"/>
          <p14:tracePt t="25566" x="4314825" y="3425825"/>
          <p14:tracePt t="25573" x="4294188" y="3425825"/>
          <p14:tracePt t="25583" x="4281488" y="3425825"/>
          <p14:tracePt t="25589" x="4246563" y="3425825"/>
          <p14:tracePt t="25599" x="4232275" y="3425825"/>
          <p14:tracePt t="25605" x="4205288" y="3425825"/>
          <p14:tracePt t="25613" x="4157663" y="3411538"/>
          <p14:tracePt t="25619" x="4130675" y="3405188"/>
          <p14:tracePt t="25627" x="4083050" y="3384550"/>
          <p14:tracePt t="25635" x="4054475" y="3363913"/>
          <p14:tracePt t="25643" x="4021138" y="3343275"/>
          <p14:tracePt t="25653" x="3992563" y="3328988"/>
          <p14:tracePt t="25659" x="3971925" y="3308350"/>
          <p14:tracePt t="25666" x="3952875" y="3302000"/>
          <p14:tracePt t="25673" x="3938588" y="3295650"/>
          <p14:tracePt t="25682" x="3932238" y="3281363"/>
          <p14:tracePt t="25689" x="3917950" y="3275013"/>
          <p14:tracePt t="25699" x="3911600" y="3275013"/>
          <p14:tracePt t="25705" x="3903663" y="3268663"/>
          <p14:tracePt t="25718" x="3897313" y="3260725"/>
          <p14:tracePt t="25723" x="3890963" y="3260725"/>
          <p14:tracePt t="25732" x="3870325" y="3248025"/>
          <p14:tracePt t="25739" x="3856038" y="3233738"/>
          <p14:tracePt t="25748" x="3835400" y="3227388"/>
          <p14:tracePt t="25755" x="3829050" y="3219450"/>
          <p14:tracePt t="25763" x="3808413" y="3198813"/>
          <p14:tracePt t="25771" x="3787775" y="3192463"/>
          <p14:tracePt t="25777" x="3773488" y="3171825"/>
          <p14:tracePt t="25786" x="3752850" y="3151188"/>
          <p14:tracePt t="25793" x="3732213" y="3130550"/>
          <p14:tracePt t="25802" x="3719513" y="3109913"/>
          <p14:tracePt t="25809" x="3713163" y="3103563"/>
          <p14:tracePt t="25817" x="3705225" y="3097213"/>
          <p14:tracePt t="25825" x="3698875" y="3089275"/>
          <p14:tracePt t="25832" x="3684588" y="3082925"/>
          <p14:tracePt t="25844" x="3671888" y="3076575"/>
          <p14:tracePt t="25852" x="3663950" y="3076575"/>
          <p14:tracePt t="25859" x="3657600" y="3062288"/>
          <p14:tracePt t="25868" x="3651250" y="3055938"/>
          <p14:tracePt t="25875" x="3636963" y="3048000"/>
          <p14:tracePt t="25882" x="3616325" y="3048000"/>
          <p14:tracePt t="25889" x="3595688" y="3041650"/>
          <p14:tracePt t="25899" x="3575050" y="3028950"/>
          <p14:tracePt t="25905" x="3562350" y="3028950"/>
          <p14:tracePt t="25913" x="3533775" y="3021013"/>
          <p14:tracePt t="25921" x="3500438" y="3000375"/>
          <p14:tracePt t="25929" x="3473450" y="3000375"/>
          <p14:tracePt t="25936" x="3452813" y="2994025"/>
          <p14:tracePt t="25943" x="3432175" y="2979738"/>
          <p14:tracePt t="25952" x="3417888" y="2973388"/>
          <p14:tracePt t="25969" x="3376613" y="2959100"/>
          <p14:tracePt t="25975" x="3370263" y="2959100"/>
          <p14:tracePt t="25985" x="3370263" y="2952750"/>
          <p14:tracePt t="25989" x="3362325" y="2952750"/>
          <p14:tracePt t="26001" x="3362325" y="2946400"/>
          <p14:tracePt t="26009" x="3355975" y="2946400"/>
          <p14:tracePt t="26137" x="3349625" y="2946400"/>
          <p14:tracePt t="26209" x="3349625" y="2938463"/>
          <p14:tracePt t="26225" x="3355975" y="2938463"/>
          <p14:tracePt t="26233" x="3362325" y="2932113"/>
          <p14:tracePt t="26241" x="3370263" y="2932113"/>
          <p14:tracePt t="26249" x="3376613" y="2932113"/>
          <p14:tracePt t="26255" x="3397250" y="2925763"/>
          <p14:tracePt t="26265" x="3403600" y="2917825"/>
          <p14:tracePt t="26271" x="3424238" y="2905125"/>
          <p14:tracePt t="26279" x="3432175" y="2905125"/>
          <p14:tracePt t="26287" x="3438525" y="2898775"/>
          <p14:tracePt t="26296" x="3452813" y="2890838"/>
          <p14:tracePt t="26303" x="3459163" y="2890838"/>
          <p14:tracePt t="26309" x="3479800" y="2884488"/>
          <p14:tracePt t="26318" x="3486150" y="2884488"/>
          <p14:tracePt t="26333" x="3492500" y="2884488"/>
          <p14:tracePt t="26407" x="3500438" y="2870200"/>
          <p14:tracePt t="26413" x="3513138" y="2870200"/>
          <p14:tracePt t="26421" x="3521075" y="2870200"/>
          <p14:tracePt t="26521" x="3527425" y="2870200"/>
          <p14:tracePt t="26537" x="3533775" y="2870200"/>
          <p14:tracePt t="26545" x="3541713" y="2878138"/>
          <p14:tracePt t="26553" x="3548063" y="2884488"/>
          <p14:tracePt t="26561" x="3554413" y="2890838"/>
          <p14:tracePt t="26575" x="3554413" y="2898775"/>
          <p14:tracePt t="33447" x="3554413" y="2905125"/>
          <p14:tracePt t="33459" x="3554413" y="2911475"/>
          <p14:tracePt t="33465" x="3548063" y="2911475"/>
          <p14:tracePt t="33473" x="3548063" y="2917825"/>
          <p14:tracePt t="33501" x="3541713" y="2917825"/>
          <p14:tracePt t="33509" x="3533775" y="2932113"/>
          <p14:tracePt t="33519" x="3527425" y="2932113"/>
          <p14:tracePt t="33532" x="3521075" y="2938463"/>
          <p14:tracePt t="33551" x="3506788" y="2946400"/>
          <p14:tracePt t="33559" x="3500438" y="2946400"/>
          <p14:tracePt t="33567" x="3500438" y="2952750"/>
          <p14:tracePt t="33631" x="3492500" y="2952750"/>
          <p14:tracePt t="33647" x="3486150" y="2952750"/>
          <p14:tracePt t="33655" x="3479800" y="2959100"/>
          <p14:tracePt t="33662" x="3473450" y="2959100"/>
          <p14:tracePt t="33671" x="3465513" y="2959100"/>
          <p14:tracePt t="33681" x="3452813" y="2959100"/>
          <p14:tracePt t="33693" x="3444875" y="2959100"/>
          <p14:tracePt t="33701" x="3438525" y="2959100"/>
          <p14:tracePt t="33709" x="3432175" y="2959100"/>
          <p14:tracePt t="33717" x="3424238" y="2959100"/>
          <p14:tracePt t="33730" x="3417888" y="2959100"/>
          <p14:tracePt t="33735" x="3411538" y="2959100"/>
          <p14:tracePt t="33759" x="3397250" y="2959100"/>
          <p14:tracePt t="33785" x="3390900" y="2959100"/>
          <p14:tracePt t="33909" x="3382963" y="2959100"/>
          <p14:tracePt t="34195" x="3390900" y="2959100"/>
          <p14:tracePt t="34217" x="3403600" y="2952750"/>
          <p14:tracePt t="34267" x="3411538" y="2952750"/>
          <p14:tracePt t="34641" x="3417888" y="2946400"/>
          <p14:tracePt t="34653" x="3424238" y="2938463"/>
          <p14:tracePt t="34662" x="3432175" y="2938463"/>
          <p14:tracePt t="34669" x="3432175" y="2925763"/>
          <p14:tracePt t="34678" x="3438525" y="2925763"/>
          <p14:tracePt t="34739" x="3444875" y="2917825"/>
          <p14:tracePt t="34757" x="3459163" y="2917825"/>
          <p14:tracePt t="34769" x="3459163" y="2911475"/>
          <p14:tracePt t="34831" x="3465513" y="2911475"/>
          <p14:tracePt t="34857" x="3473450" y="2911475"/>
          <p14:tracePt t="34969" x="3479800" y="2911475"/>
          <p14:tracePt t="35019" x="3486150" y="2911475"/>
          <p14:tracePt t="35467" x="3492500" y="2911475"/>
          <p14:tracePt t="35475" x="3506788" y="2932113"/>
          <p14:tracePt t="35483" x="3527425" y="2959100"/>
          <p14:tracePt t="35491" x="3541713" y="2979738"/>
          <p14:tracePt t="35498" x="3554413" y="3000375"/>
          <p14:tracePt t="35505" x="3562350" y="3021013"/>
          <p14:tracePt t="35513" x="3568700" y="3035300"/>
          <p14:tracePt t="35521" x="3582988" y="3041650"/>
          <p14:tracePt t="35529" x="3582988" y="3055938"/>
          <p14:tracePt t="35537" x="3589338" y="3068638"/>
          <p14:tracePt t="35546" x="3595688" y="3076575"/>
          <p14:tracePt t="35551" x="3602038" y="3082925"/>
          <p14:tracePt t="35559" x="3622675" y="3103563"/>
          <p14:tracePt t="35567" x="3630613" y="3109913"/>
          <p14:tracePt t="35575" x="3636963" y="3130550"/>
          <p14:tracePt t="35583" x="3643313" y="3144838"/>
          <p14:tracePt t="35591" x="3657600" y="3165475"/>
          <p14:tracePt t="35599" x="3657600" y="3171825"/>
          <p14:tracePt t="35605" x="3663950" y="3192463"/>
          <p14:tracePt t="35613" x="3663950" y="3198813"/>
          <p14:tracePt t="35621" x="3671888" y="3206750"/>
          <p14:tracePt t="35629" x="3678238" y="3213100"/>
          <p14:tracePt t="35637" x="3678238" y="3219450"/>
          <p14:tracePt t="35646" x="3684588" y="3219450"/>
          <p14:tracePt t="35741" x="3678238" y="3213100"/>
          <p14:tracePt t="35749" x="3663950" y="3206750"/>
          <p14:tracePt t="35755" x="3657600" y="3198813"/>
          <p14:tracePt t="35764" x="3636963" y="3186113"/>
          <p14:tracePt t="35771" x="3616325" y="3186113"/>
          <p14:tracePt t="35779" x="3602038" y="3178175"/>
          <p14:tracePt t="35787" x="3582988" y="3171825"/>
          <p14:tracePt t="35796" x="3562350" y="3159125"/>
          <p14:tracePt t="35803" x="3548063" y="3151188"/>
          <p14:tracePt t="35809" x="3527425" y="3144838"/>
          <p14:tracePt t="35817" x="3492500" y="3130550"/>
          <p14:tracePt t="35825" x="3479800" y="3109913"/>
          <p14:tracePt t="35833" x="3459163" y="3103563"/>
          <p14:tracePt t="35841" x="3438525" y="3089275"/>
          <p14:tracePt t="35849" x="3417888" y="3076575"/>
          <p14:tracePt t="35857" x="3397250" y="3055938"/>
          <p14:tracePt t="35863" x="3370263" y="3041650"/>
          <p14:tracePt t="35871" x="3349625" y="3035300"/>
          <p14:tracePt t="35879" x="3322638" y="3021013"/>
          <p14:tracePt t="35887" x="3294063" y="3014663"/>
          <p14:tracePt t="35896" x="3260725" y="3014663"/>
          <p14:tracePt t="35903" x="3232150" y="3014663"/>
          <p14:tracePt t="35913" x="3205163" y="3014663"/>
          <p14:tracePt t="35917" x="3171825" y="3014663"/>
          <p14:tracePt t="35925" x="3130550" y="3014663"/>
          <p14:tracePt t="35933" x="3116263" y="3014663"/>
          <p14:tracePt t="35941" x="3089275" y="3014663"/>
          <p14:tracePt t="35949" x="3068638" y="3014663"/>
          <p14:tracePt t="35957" x="3048000" y="3014663"/>
          <p14:tracePt t="35965" x="3041650" y="3014663"/>
          <p14:tracePt t="35971" x="3027363" y="3014663"/>
          <p14:tracePt t="35983" x="3027363" y="3008313"/>
          <p14:tracePt t="35996" x="3021013" y="3008313"/>
          <p14:tracePt t="36004" x="3013075" y="3000375"/>
          <p14:tracePt t="36012" x="2973388" y="2979738"/>
          <p14:tracePt t="36019" x="2897188" y="2952750"/>
          <p14:tracePt t="36025" x="2814638" y="2925763"/>
          <p14:tracePt t="36033" x="2740025" y="2898775"/>
          <p14:tracePt t="36041" x="2657475" y="2890838"/>
          <p14:tracePt t="36049" x="2562225" y="2863850"/>
          <p14:tracePt t="36057" x="2486025" y="2849563"/>
          <p14:tracePt t="36065" x="2390775" y="2836863"/>
          <p14:tracePt t="36073" x="2314575" y="2808288"/>
          <p14:tracePt t="36079" x="2239963" y="2808288"/>
          <p14:tracePt t="36087" x="2198688" y="2795588"/>
          <p14:tracePt t="36096" x="2163763" y="2795588"/>
          <p14:tracePt t="36103" x="2151063" y="2795588"/>
          <p14:tracePt t="36113" x="2130425" y="2795588"/>
          <p14:tracePt t="36119" x="2124075" y="2795588"/>
          <p14:tracePt t="36133" x="2116138" y="2808288"/>
          <p14:tracePt t="36142" x="2116138" y="2816225"/>
          <p14:tracePt t="36149" x="2109788" y="2816225"/>
          <p14:tracePt t="36157" x="2109788" y="2822575"/>
          <p14:tracePt t="36166" x="2089150" y="2828925"/>
          <p14:tracePt t="36173" x="2082800" y="2849563"/>
          <p14:tracePt t="36180" x="2074863" y="2870200"/>
          <p14:tracePt t="36187" x="2062163" y="2884488"/>
          <p14:tracePt t="36196" x="2041525" y="2917825"/>
          <p14:tracePt t="36203" x="2020888" y="2938463"/>
          <p14:tracePt t="36212" x="2000250" y="2979738"/>
          <p14:tracePt t="36219" x="1979613" y="3028950"/>
          <p14:tracePt t="36228" x="1958975" y="3068638"/>
          <p14:tracePt t="36233" x="1944688" y="3103563"/>
          <p14:tracePt t="36241" x="1938338" y="3117850"/>
          <p14:tracePt t="36249" x="1938338" y="3138488"/>
          <p14:tracePt t="36257" x="1938338" y="3151188"/>
          <p14:tracePt t="36265" x="1938338" y="3171825"/>
          <p14:tracePt t="36273" x="1958975" y="3192463"/>
          <p14:tracePt t="36281" x="1979613" y="3213100"/>
          <p14:tracePt t="36287" x="2000250" y="3233738"/>
          <p14:tracePt t="36296" x="2020888" y="3260725"/>
          <p14:tracePt t="36303" x="2041525" y="3295650"/>
          <p14:tracePt t="36312" x="2062163" y="3322638"/>
          <p14:tracePt t="36319" x="2082800" y="3343275"/>
          <p14:tracePt t="36330" x="2103438" y="3378200"/>
          <p14:tracePt t="36335" x="2124075" y="3405188"/>
          <p14:tracePt t="36341" x="2143125" y="3438525"/>
          <p14:tracePt t="36349" x="2151063" y="3467100"/>
          <p14:tracePt t="36357" x="2171700" y="3487738"/>
          <p14:tracePt t="36366" x="2192338" y="3508375"/>
          <p14:tracePt t="36373" x="2212975" y="3521075"/>
          <p14:tracePt t="36382" x="2225675" y="3541713"/>
          <p14:tracePt t="36389" x="2246313" y="3562350"/>
          <p14:tracePt t="36396" x="2266950" y="3582988"/>
          <p14:tracePt t="36403" x="2287588" y="3603625"/>
          <p14:tracePt t="36412" x="2308225" y="3624263"/>
          <p14:tracePt t="36419" x="2328863" y="3644900"/>
          <p14:tracePt t="36429" x="2355850" y="3665538"/>
          <p14:tracePt t="36435" x="2403475" y="3686175"/>
          <p14:tracePt t="36444" x="2465388" y="3706813"/>
          <p14:tracePt t="36450" x="2541588" y="3748088"/>
          <p14:tracePt t="36457" x="2636838" y="3775075"/>
          <p14:tracePt t="36466" x="2752725" y="3822700"/>
          <p14:tracePt t="36473" x="2882900" y="3849688"/>
          <p14:tracePt t="36482" x="3033713" y="3878263"/>
          <p14:tracePt t="36489" x="3184525" y="3905250"/>
          <p14:tracePt t="36498" x="3294063" y="3940175"/>
          <p14:tracePt t="36503" x="3411538" y="3979863"/>
          <p14:tracePt t="36512" x="3541713" y="4008438"/>
          <p14:tracePt t="36519" x="3671888" y="4035425"/>
          <p14:tracePt t="36529" x="3767138" y="4062413"/>
          <p14:tracePt t="36535" x="3883025" y="4076700"/>
          <p14:tracePt t="36545" x="3959225" y="4076700"/>
          <p14:tracePt t="36549" x="4027488" y="4076700"/>
          <p14:tracePt t="36557" x="4068763" y="4076700"/>
          <p14:tracePt t="36565" x="4122738" y="4076700"/>
          <p14:tracePt t="36573" x="4143375" y="4076700"/>
          <p14:tracePt t="36581" x="4164013" y="4076700"/>
          <p14:tracePt t="36589" x="4178300" y="4070350"/>
          <p14:tracePt t="36598" x="4198938" y="4056063"/>
          <p14:tracePt t="36605" x="4219575" y="4049713"/>
          <p14:tracePt t="36614" x="4240213" y="4041775"/>
          <p14:tracePt t="36619" x="4252913" y="4029075"/>
          <p14:tracePt t="36629" x="4260850" y="4021138"/>
          <p14:tracePt t="36635" x="4273550" y="4008438"/>
          <p14:tracePt t="36644" x="4294188" y="3987800"/>
          <p14:tracePt t="36652" x="4308475" y="3973513"/>
          <p14:tracePt t="36657" x="4329113" y="3959225"/>
          <p14:tracePt t="36666" x="4349750" y="3940175"/>
          <p14:tracePt t="36673" x="4376738" y="3919538"/>
          <p14:tracePt t="36683" x="4411663" y="3898900"/>
          <p14:tracePt t="36689" x="4432300" y="3878263"/>
          <p14:tracePt t="36697" x="4459288" y="3857625"/>
          <p14:tracePt t="36705" x="4492625" y="3836988"/>
          <p14:tracePt t="36712" x="4533900" y="3816350"/>
          <p14:tracePt t="36719" x="4581525" y="3789363"/>
          <p14:tracePt t="36729" x="4610100" y="3768725"/>
          <p14:tracePt t="36735" x="4651375" y="3760788"/>
          <p14:tracePt t="36743" x="4684713" y="3748088"/>
          <p14:tracePt t="36751" x="4711700" y="3748088"/>
          <p14:tracePt t="36759" x="4752975" y="3748088"/>
          <p14:tracePt t="36765" x="4781550" y="3740150"/>
          <p14:tracePt t="36773" x="4814888" y="3740150"/>
          <p14:tracePt t="36781" x="4870450" y="3740150"/>
          <p14:tracePt t="36789" x="4938713" y="3740150"/>
          <p14:tracePt t="36797" x="5013325" y="3740150"/>
          <p14:tracePt t="36805" x="5110163" y="3727450"/>
          <p14:tracePt t="36814" x="5219700" y="3727450"/>
          <p14:tracePt t="36819" x="5294313" y="3727450"/>
          <p14:tracePt t="36829" x="5370513" y="3727450"/>
          <p14:tracePt t="36835" x="5445125" y="3748088"/>
          <p14:tracePt t="36845" x="5507038" y="3768725"/>
          <p14:tracePt t="36851" x="5554663" y="3810000"/>
          <p14:tracePt t="36859" x="5589588" y="3829050"/>
          <p14:tracePt t="36867" x="5610225" y="3849688"/>
          <p14:tracePt t="36873" x="5630863" y="3863975"/>
          <p14:tracePt t="36882" x="5643563" y="3884613"/>
          <p14:tracePt t="36889" x="5664200" y="3905250"/>
          <p14:tracePt t="36897" x="5684838" y="3925888"/>
          <p14:tracePt t="36905" x="5705475" y="3946525"/>
          <p14:tracePt t="36913" x="5726113" y="3967163"/>
          <p14:tracePt t="36919" x="5767388" y="3987800"/>
          <p14:tracePt t="36930" x="5815013" y="4008438"/>
          <p14:tracePt t="36935" x="5876925" y="4035425"/>
          <p14:tracePt t="36945" x="5918200" y="4056063"/>
          <p14:tracePt t="36965" x="6013450" y="4117975"/>
          <p14:tracePt t="36968" x="6034088" y="4130675"/>
          <p14:tracePt t="36973" x="6054725" y="4151313"/>
          <p14:tracePt t="36982" x="6069013" y="4171950"/>
          <p14:tracePt t="36989" x="6089650" y="4206875"/>
          <p14:tracePt t="36998" x="6116638" y="4248150"/>
          <p14:tracePt t="37006" x="6137275" y="4268788"/>
          <p14:tracePt t="37013" x="6157913" y="4310063"/>
          <p14:tracePt t="37021" x="6178550" y="4330700"/>
          <p14:tracePt t="37029" x="6184900" y="4337050"/>
          <p14:tracePt t="37035" x="6191250" y="4343400"/>
          <p14:tracePt t="37045" x="6199188" y="4364038"/>
          <p14:tracePt t="37059" x="6199188" y="4370388"/>
          <p14:tracePt t="37071" x="6199188" y="4378325"/>
          <p14:tracePt t="37079" x="6199188" y="4384675"/>
          <p14:tracePt t="37085" x="6199188" y="4405313"/>
          <p14:tracePt t="37095" x="6178550" y="4425950"/>
          <p14:tracePt t="37101" x="6178550" y="4440238"/>
          <p14:tracePt t="37109" x="6170613" y="4460875"/>
          <p14:tracePt t="37117" x="6151563" y="4487863"/>
          <p14:tracePt t="37125" x="6151563" y="4508500"/>
          <p14:tracePt t="37132" x="6151563" y="4535488"/>
          <p14:tracePt t="37139" x="6151563" y="4556125"/>
          <p14:tracePt t="37147" x="6151563" y="4570413"/>
          <p14:tracePt t="37155" x="6151563" y="4591050"/>
          <p14:tracePt t="37164" x="6151563" y="4610100"/>
          <p14:tracePt t="37171" x="6157913" y="4624388"/>
          <p14:tracePt t="37179" x="6170613" y="4645025"/>
          <p14:tracePt t="37185" x="6178550" y="4665663"/>
          <p14:tracePt t="37195" x="6184900" y="4679950"/>
          <p14:tracePt t="37201" x="6199188" y="4700588"/>
          <p14:tracePt t="37210" x="6205538" y="4721225"/>
          <p14:tracePt t="37219" x="6219825" y="4740275"/>
          <p14:tracePt t="37226" x="6226175" y="4754563"/>
          <p14:tracePt t="37234" x="6226175" y="4775200"/>
          <p14:tracePt t="37239" x="6232525" y="4802188"/>
          <p14:tracePt t="37248" x="6232525" y="4837113"/>
          <p14:tracePt t="37256" x="6253163" y="4864100"/>
          <p14:tracePt t="37264" x="6267450" y="4884738"/>
          <p14:tracePt t="37271" x="6288088" y="4911725"/>
          <p14:tracePt t="37279" x="6308725" y="4932363"/>
          <p14:tracePt t="37287" x="6329363" y="4967288"/>
          <p14:tracePt t="37294" x="6342063" y="4987925"/>
          <p14:tracePt t="37301" x="6362700" y="5000625"/>
          <p14:tracePt t="37309" x="6383338" y="5021263"/>
          <p14:tracePt t="37317" x="6403975" y="5041900"/>
          <p14:tracePt t="37325" x="6424613" y="5062538"/>
          <p14:tracePt t="37333" x="6445250" y="5083175"/>
          <p14:tracePt t="37339" x="6465888" y="5103813"/>
          <p14:tracePt t="37348" x="6480175" y="5118100"/>
          <p14:tracePt t="37355" x="6500813" y="5130800"/>
          <p14:tracePt t="37363" x="6534150" y="5151438"/>
          <p14:tracePt t="37371" x="6561138" y="5159375"/>
          <p14:tracePt t="37379" x="6602413" y="5180013"/>
          <p14:tracePt t="37387" x="6650038" y="5192713"/>
          <p14:tracePt t="37395" x="6705600" y="5192713"/>
          <p14:tracePt t="37401" x="6746875" y="5192713"/>
          <p14:tracePt t="37410" x="6788150" y="5192713"/>
          <p14:tracePt t="37417" x="6842125" y="5192713"/>
          <p14:tracePt t="37425" x="6870700" y="5192713"/>
          <p14:tracePt t="37433" x="6897688" y="5192713"/>
          <p14:tracePt t="37441" x="6918325" y="5192713"/>
          <p14:tracePt t="37447" x="6945313" y="5172075"/>
          <p14:tracePt t="37455" x="6965950" y="5159375"/>
          <p14:tracePt t="37464" x="7000875" y="5138738"/>
          <p14:tracePt t="37471" x="7027863" y="5118100"/>
          <p14:tracePt t="37479" x="7061200" y="5097463"/>
          <p14:tracePt t="37487" x="7089775" y="5076825"/>
          <p14:tracePt t="37496" x="7137400" y="5056188"/>
          <p14:tracePt t="37501" x="7164388" y="5035550"/>
          <p14:tracePt t="37509" x="7185025" y="5014913"/>
          <p14:tracePt t="37517" x="7205663" y="4994275"/>
          <p14:tracePt t="37525" x="7226300" y="4981575"/>
          <p14:tracePt t="37533" x="7240588" y="4967288"/>
          <p14:tracePt t="37541" x="7246938" y="4960938"/>
          <p14:tracePt t="37549" x="7267575" y="4960938"/>
          <p14:tracePt t="37556" x="7273925" y="4953000"/>
          <p14:tracePt t="37564" x="7280275" y="4946650"/>
          <p14:tracePt t="37572" x="7288213" y="4940300"/>
          <p14:tracePt t="37579" x="7308850" y="4926013"/>
          <p14:tracePt t="37588" x="7315200" y="4919663"/>
          <p14:tracePt t="37595" x="7329488" y="4905375"/>
          <p14:tracePt t="37603" x="7350125" y="4891088"/>
          <p14:tracePt t="37609" x="7370763" y="4878388"/>
          <p14:tracePt t="37617" x="7389813" y="4857750"/>
          <p14:tracePt t="37625" x="7410450" y="4837113"/>
          <p14:tracePt t="37633" x="7431088" y="4816475"/>
          <p14:tracePt t="37641" x="7439025" y="4795838"/>
          <p14:tracePt t="37649" x="7445375" y="4781550"/>
          <p14:tracePt t="37657" x="7445375" y="4760913"/>
          <p14:tracePt t="37664" x="7445375" y="4733925"/>
          <p14:tracePt t="37671" x="7445375" y="4713288"/>
          <p14:tracePt t="37678" x="7424738" y="4679950"/>
          <p14:tracePt t="37687" x="7404100" y="4651375"/>
          <p14:tracePt t="37696" x="7383463" y="4618038"/>
          <p14:tracePt t="37703" x="7362825" y="4591050"/>
          <p14:tracePt t="37710" x="7342188" y="4562475"/>
          <p14:tracePt t="37717" x="7308850" y="4529138"/>
          <p14:tracePt t="37726" x="7294563" y="4508500"/>
          <p14:tracePt t="37735" x="7273925" y="4487863"/>
          <p14:tracePt t="37741" x="7253288" y="4467225"/>
          <p14:tracePt t="37750" x="7232650" y="4460875"/>
          <p14:tracePt t="37757" x="7212013" y="4440238"/>
          <p14:tracePt t="37764" x="7185025" y="4419600"/>
          <p14:tracePt t="37771" x="7150100" y="4398963"/>
          <p14:tracePt t="37779" x="7131050" y="4378325"/>
          <p14:tracePt t="37787" x="7102475" y="4357688"/>
          <p14:tracePt t="37796" x="7061200" y="4337050"/>
          <p14:tracePt t="37804" x="7000875" y="4316413"/>
          <p14:tracePt t="37812" x="6931025" y="4275138"/>
          <p14:tracePt t="37817" x="6870700" y="4233863"/>
          <p14:tracePt t="37826" x="6821488" y="4200525"/>
          <p14:tracePt t="37833" x="6773863" y="4165600"/>
          <p14:tracePt t="37842" x="6740525" y="4130675"/>
          <p14:tracePt t="37849" x="6711950" y="4110038"/>
          <p14:tracePt t="37857" x="6678613" y="4083050"/>
          <p14:tracePt t="37865" x="6650038" y="4062413"/>
          <p14:tracePt t="37871" x="6616700" y="4029075"/>
          <p14:tracePt t="37880" x="6596063" y="4008438"/>
          <p14:tracePt t="37887" x="6569075" y="3987800"/>
          <p14:tracePt t="37896" x="6534150" y="3967163"/>
          <p14:tracePt t="37903" x="6507163" y="3946525"/>
          <p14:tracePt t="37912" x="6459538" y="3925888"/>
          <p14:tracePt t="37919" x="6418263" y="3905250"/>
          <p14:tracePt t="37925" x="6370638" y="3878263"/>
          <p14:tracePt t="37933" x="6342063" y="3857625"/>
          <p14:tracePt t="37941" x="6294438" y="3836988"/>
          <p14:tracePt t="37949" x="6253163" y="3816350"/>
          <p14:tracePt t="37957" x="6211888" y="3802063"/>
          <p14:tracePt t="37965" x="6164263" y="3795713"/>
          <p14:tracePt t="37973" x="6137275" y="3781425"/>
          <p14:tracePt t="37978" x="6110288" y="3760788"/>
          <p14:tracePt t="37987" x="6089650" y="3760788"/>
          <p14:tracePt t="37995" x="6069013" y="3754438"/>
          <p14:tracePt t="38003" x="6040438" y="3748088"/>
          <p14:tracePt t="38012" x="6007100" y="3733800"/>
          <p14:tracePt t="38019" x="5965825" y="3727450"/>
          <p14:tracePt t="38029" x="5924550" y="3727450"/>
          <p14:tracePt t="38033" x="5870575" y="3713163"/>
          <p14:tracePt t="38041" x="5808663" y="3698875"/>
          <p14:tracePt t="38049" x="5767388" y="3692525"/>
          <p14:tracePt t="38057" x="5726113" y="3679825"/>
          <p14:tracePt t="38066" x="5699125" y="3671888"/>
          <p14:tracePt t="38073" x="5678488" y="3671888"/>
          <p14:tracePt t="38079" x="5657850" y="3659188"/>
          <p14:tracePt t="38087" x="5643563" y="3651250"/>
          <p14:tracePt t="38095" x="5622925" y="3651250"/>
          <p14:tracePt t="38103" x="5610225" y="3651250"/>
          <p14:tracePt t="38113" x="5575300" y="3651250"/>
          <p14:tracePt t="38119" x="5548313" y="3651250"/>
          <p14:tracePt t="38128" x="5507038" y="3651250"/>
          <p14:tracePt t="38133" x="5451475" y="3651250"/>
          <p14:tracePt t="38141" x="5376863" y="3651250"/>
          <p14:tracePt t="38149" x="5321300" y="3651250"/>
          <p14:tracePt t="38157" x="5246688" y="3651250"/>
          <p14:tracePt t="38165" x="5184775" y="3659188"/>
          <p14:tracePt t="38174" x="5116513" y="3659188"/>
          <p14:tracePt t="38181" x="5041900" y="3659188"/>
          <p14:tracePt t="38187" x="4965700" y="3659188"/>
          <p14:tracePt t="38196" x="4891088" y="3659188"/>
          <p14:tracePt t="38203" x="4814888" y="3651250"/>
          <p14:tracePt t="38212" x="4760913" y="3651250"/>
          <p14:tracePt t="38219" x="4719638" y="3651250"/>
          <p14:tracePt t="38228" x="4664075" y="3651250"/>
          <p14:tracePt t="38235" x="4602163" y="3651250"/>
          <p14:tracePt t="38241" x="4562475" y="3651250"/>
          <p14:tracePt t="38249" x="4521200" y="3651250"/>
          <p14:tracePt t="38257" x="4479925" y="3651250"/>
          <p14:tracePt t="38265" x="4451350" y="3651250"/>
          <p14:tracePt t="38273" x="4411663" y="3651250"/>
          <p14:tracePt t="38281" x="4356100" y="3651250"/>
          <p14:tracePt t="38289" x="4314825" y="3651250"/>
          <p14:tracePt t="38296" x="4273550" y="3651250"/>
          <p14:tracePt t="38303" x="4232275" y="3651250"/>
          <p14:tracePt t="38312" x="4205288" y="3651250"/>
          <p14:tracePt t="38319" x="4171950" y="3665538"/>
          <p14:tracePt t="38328" x="4157663" y="3665538"/>
          <p14:tracePt t="38335" x="4137025" y="3671888"/>
          <p14:tracePt t="38345" x="4116388" y="3686175"/>
          <p14:tracePt t="38349" x="4110038" y="3692525"/>
          <p14:tracePt t="38357" x="4095750" y="3698875"/>
          <p14:tracePt t="38366" x="4089400" y="3706813"/>
          <p14:tracePt t="38373" x="4083050" y="3706813"/>
          <p14:tracePt t="38515" x="4083050" y="3713163"/>
          <p14:tracePt t="38543" x="4068763" y="3719513"/>
          <p14:tracePt t="38555" x="4062413" y="3727450"/>
          <p14:tracePt t="38563" x="4062413" y="3740150"/>
          <p14:tracePt t="38585" x="4054475" y="3740150"/>
          <p14:tracePt t="38881" x="4048125" y="3733800"/>
          <p14:tracePt t="38897" x="4041775" y="3727450"/>
          <p14:tracePt t="38905" x="4021138" y="3727450"/>
          <p14:tracePt t="38913" x="4013200" y="3719513"/>
          <p14:tracePt t="38921" x="4000500" y="3713163"/>
          <p14:tracePt t="38929" x="3979863" y="3713163"/>
          <p14:tracePt t="38935" x="3971925" y="3706813"/>
          <p14:tracePt t="38945" x="3959225" y="3698875"/>
          <p14:tracePt t="38951" x="3938588" y="3686175"/>
          <p14:tracePt t="38965" x="3917950" y="3679825"/>
          <p14:tracePt t="38967" x="3911600" y="3671888"/>
          <p14:tracePt t="38983" x="3903663" y="3665538"/>
          <p14:tracePt t="38993" x="3897313" y="3665538"/>
          <p14:tracePt t="39000" x="3897313" y="3651250"/>
          <p14:tracePt t="39008" x="3890963" y="3644900"/>
          <p14:tracePt t="39016" x="3876675" y="3644900"/>
          <p14:tracePt t="39024" x="3862388" y="3630613"/>
          <p14:tracePt t="39032" x="3856038" y="3624263"/>
          <p14:tracePt t="39038" x="3849688" y="3609975"/>
          <p14:tracePt t="39046" x="3835400" y="3597275"/>
          <p14:tracePt t="39054" x="3829050" y="3589338"/>
          <p14:tracePt t="39062" x="3822700" y="3582988"/>
          <p14:tracePt t="39070" x="3802063" y="3562350"/>
          <p14:tracePt t="39080" x="3794125" y="3556000"/>
          <p14:tracePt t="39087" x="3787775" y="3549650"/>
          <p14:tracePt t="39095" x="3781425" y="3549650"/>
          <p14:tracePt t="39101" x="3773488" y="3541713"/>
          <p14:tracePt t="39115" x="3767138" y="3541713"/>
          <p14:tracePt t="39160" x="3767138" y="3535363"/>
          <p14:tracePt t="39255" x="3760788" y="3535363"/>
          <p14:tracePt t="39271" x="3746500" y="3549650"/>
          <p14:tracePt t="39279" x="3732213" y="3562350"/>
          <p14:tracePt t="39287" x="3713163" y="3576638"/>
          <p14:tracePt t="39295" x="3692525" y="3597275"/>
          <p14:tracePt t="39303" x="3671888" y="3609975"/>
          <p14:tracePt t="39309" x="3643313" y="3630613"/>
          <p14:tracePt t="39317" x="3602038" y="3638550"/>
          <p14:tracePt t="39325" x="3568700" y="3659188"/>
          <p14:tracePt t="39333" x="3548063" y="3671888"/>
          <p14:tracePt t="39342" x="3533775" y="3679825"/>
          <p14:tracePt t="39349" x="3513138" y="3686175"/>
          <p14:tracePt t="39356" x="3492500" y="3698875"/>
          <p14:tracePt t="39364" x="3473450" y="3713163"/>
          <p14:tracePt t="39371" x="3459163" y="3733800"/>
          <p14:tracePt t="39379" x="3438525" y="3754438"/>
          <p14:tracePt t="39387" x="3417888" y="3775075"/>
          <p14:tracePt t="39395" x="3397250" y="3795713"/>
          <p14:tracePt t="39403" x="3376613" y="3816350"/>
          <p14:tracePt t="39412" x="3370263" y="3829050"/>
          <p14:tracePt t="39417" x="3349625" y="3849688"/>
          <p14:tracePt t="39426" x="3343275" y="3870325"/>
          <p14:tracePt t="39433" x="3328988" y="3890963"/>
          <p14:tracePt t="39441" x="3322638" y="3905250"/>
          <p14:tracePt t="39449" x="3308350" y="3925888"/>
          <p14:tracePt t="39457" x="3302000" y="3932238"/>
          <p14:tracePt t="39464" x="3302000" y="3952875"/>
          <p14:tracePt t="39483" x="3294063" y="3952875"/>
          <p14:tracePt t="39492" x="3294063" y="3959225"/>
          <p14:tracePt t="39504" x="3294063" y="3967163"/>
          <p14:tracePt t="39512" x="3294063" y="3973513"/>
          <p14:tracePt t="39517" x="3287713" y="3979863"/>
          <p14:tracePt t="39526" x="3281363" y="4000500"/>
          <p14:tracePt t="39533" x="3267075" y="4021138"/>
          <p14:tracePt t="39542" x="3252788" y="4035425"/>
          <p14:tracePt t="39549" x="3232150" y="4070350"/>
          <p14:tracePt t="39557" x="3213100" y="4097338"/>
          <p14:tracePt t="39565" x="3178175" y="4144963"/>
          <p14:tracePt t="39571" x="3122613" y="4192588"/>
          <p14:tracePt t="39579" x="3089275" y="4240213"/>
          <p14:tracePt t="39587" x="3041650" y="4275138"/>
          <p14:tracePt t="39596" x="3013075" y="4310063"/>
          <p14:tracePt t="39603" x="2979738" y="4330700"/>
          <p14:tracePt t="39611" x="2959100" y="4349750"/>
          <p14:tracePt t="39619" x="2938463" y="4370388"/>
          <p14:tracePt t="39625" x="2924175" y="4391025"/>
          <p14:tracePt t="39633" x="2903538" y="4398963"/>
          <p14:tracePt t="39641" x="2897188" y="4405313"/>
          <p14:tracePt t="39649" x="2882900" y="4425950"/>
          <p14:tracePt t="39657" x="2870200" y="4432300"/>
          <p14:tracePt t="39665" x="2849563" y="4452938"/>
          <p14:tracePt t="39673" x="2828925" y="4473575"/>
          <p14:tracePt t="39681" x="2808288" y="4487863"/>
          <p14:tracePt t="39687" x="2787650" y="4508500"/>
          <p14:tracePt t="39695" x="2767013" y="4529138"/>
          <p14:tracePt t="39704" x="2752725" y="4549775"/>
          <p14:tracePt t="39711" x="2733675" y="4570413"/>
          <p14:tracePt t="39719" x="2713038" y="4591050"/>
          <p14:tracePt t="39726" x="2692400" y="4610100"/>
          <p14:tracePt t="39733" x="2671763" y="4624388"/>
          <p14:tracePt t="39741" x="2651125" y="4645025"/>
          <p14:tracePt t="39749" x="2636838" y="4665663"/>
          <p14:tracePt t="39757" x="2616200" y="4686300"/>
          <p14:tracePt t="39765" x="2595563" y="4706938"/>
          <p14:tracePt t="39773" x="2574925" y="4727575"/>
          <p14:tracePt t="39779" x="2568575" y="4733925"/>
          <p14:tracePt t="39787" x="2547938" y="4733925"/>
          <p14:tracePt t="39795" x="2547938" y="4740275"/>
          <p14:tracePt t="39803" x="2541588" y="4740275"/>
          <p14:tracePt t="39861" x="2541588" y="4733925"/>
          <p14:tracePt t="39961" x="2562225" y="4713288"/>
          <p14:tracePt t="39969" x="2636838" y="4651375"/>
          <p14:tracePt t="39977" x="2719388" y="4583113"/>
          <p14:tracePt t="39985" x="2787650" y="4514850"/>
          <p14:tracePt t="39991" x="2870200" y="4425950"/>
          <p14:tracePt t="39999" x="2959100" y="4343400"/>
          <p14:tracePt t="40007" x="3027363" y="4260850"/>
          <p14:tracePt t="40015" x="3116263" y="4171950"/>
          <p14:tracePt t="40023" x="3151188" y="4110038"/>
          <p14:tracePt t="40031" x="3178175" y="4049713"/>
          <p14:tracePt t="40039" x="3205163" y="3967163"/>
          <p14:tracePt t="40045" x="3213100" y="3925888"/>
          <p14:tracePt t="40053" x="3213100" y="3870325"/>
          <p14:tracePt t="40062" x="3213100" y="3829050"/>
          <p14:tracePt t="40069" x="3198813" y="3768725"/>
          <p14:tracePt t="40078" x="3178175" y="3740150"/>
          <p14:tracePt t="40085" x="3157538" y="3719513"/>
          <p14:tracePt t="40094" x="3151188" y="3698875"/>
          <p14:tracePt t="40099" x="3143250" y="3698875"/>
          <p14:tracePt t="40197" x="3143250" y="3692525"/>
          <p14:tracePt t="40207" x="3143250" y="3686175"/>
          <p14:tracePt t="40215" x="3143250" y="3679825"/>
          <p14:tracePt t="40223" x="3143250" y="3659188"/>
          <p14:tracePt t="40231" x="3151188" y="3659188"/>
          <p14:tracePt t="40239" x="3157538" y="3651250"/>
          <p14:tracePt t="40248" x="3163888" y="3644900"/>
          <p14:tracePt t="40255" x="3171825" y="3638550"/>
          <p14:tracePt t="40262" x="3171825" y="3630613"/>
          <p14:tracePt t="40269" x="3178175" y="3630613"/>
          <p14:tracePt t="40285" x="3192463" y="3630613"/>
          <p14:tracePt t="40295" x="3192463" y="3624263"/>
          <p14:tracePt t="40301" x="3198813" y="3624263"/>
          <p14:tracePt t="40313" x="3205163" y="3624263"/>
          <p14:tracePt t="40319" x="3213100" y="3624263"/>
          <p14:tracePt t="40347" x="3219450" y="3624263"/>
          <p14:tracePt t="40356" x="3240088" y="3624263"/>
          <p14:tracePt t="40362" x="3260725" y="3651250"/>
          <p14:tracePt t="40369" x="3260725" y="3671888"/>
          <p14:tracePt t="40378" x="3267075" y="3698875"/>
          <p14:tracePt t="40385" x="3267075" y="3733800"/>
          <p14:tracePt t="40395" x="3267075" y="3748088"/>
          <p14:tracePt t="40401" x="3267075" y="3775075"/>
          <p14:tracePt t="40411" x="3267075" y="3810000"/>
          <p14:tracePt t="40415" x="3267075" y="3822700"/>
          <p14:tracePt t="40423" x="3252788" y="3843338"/>
          <p14:tracePt t="40432" x="3246438" y="3863975"/>
          <p14:tracePt t="40439" x="3232150" y="3890963"/>
          <p14:tracePt t="40449" x="3232150" y="3932238"/>
          <p14:tracePt t="40455" x="3225800" y="3967163"/>
          <p14:tracePt t="40465" x="3213100" y="4008438"/>
          <p14:tracePt t="40469" x="3205163" y="4035425"/>
          <p14:tracePt t="40478" x="3192463" y="4062413"/>
          <p14:tracePt t="40486" x="3171825" y="4097338"/>
          <p14:tracePt t="40495" x="3163888" y="4117975"/>
          <p14:tracePt t="40501" x="3143250" y="4138613"/>
          <p14:tracePt t="40511" x="3122613" y="4151313"/>
          <p14:tracePt t="40517" x="3109913" y="4171950"/>
          <p14:tracePt t="40523" x="3089275" y="4192588"/>
          <p14:tracePt t="40532" x="3074988" y="4213225"/>
          <p14:tracePt t="40539" x="3054350" y="4233863"/>
          <p14:tracePt t="40548" x="3048000" y="4248150"/>
          <p14:tracePt t="40555" x="3027363" y="4268788"/>
          <p14:tracePt t="40564" x="3021013" y="4289425"/>
          <p14:tracePt t="40571" x="3013075" y="4310063"/>
          <p14:tracePt t="40579" x="2992438" y="4330700"/>
          <p14:tracePt t="40585" x="2973388" y="4343400"/>
          <p14:tracePt t="40595" x="2952750" y="4364038"/>
          <p14:tracePt t="40601" x="2932113" y="4384675"/>
          <p14:tracePt t="40611" x="2911475" y="4405313"/>
          <p14:tracePt t="40617" x="2890838" y="4425950"/>
          <p14:tracePt t="40626" x="2876550" y="4446588"/>
          <p14:tracePt t="40631" x="2855913" y="4460875"/>
          <p14:tracePt t="40639" x="2835275" y="4479925"/>
          <p14:tracePt t="40649" x="2814638" y="4500563"/>
          <p14:tracePt t="40655" x="2794000" y="4521200"/>
          <p14:tracePt t="40664" x="2773363" y="4541838"/>
          <p14:tracePt t="40671" x="2767013" y="4562475"/>
          <p14:tracePt t="40678" x="2746375" y="4576763"/>
          <p14:tracePt t="40686" x="2725738" y="4597400"/>
          <p14:tracePt t="40694" x="2705100" y="4618038"/>
          <p14:tracePt t="40702" x="2692400" y="4638675"/>
          <p14:tracePt t="40711" x="2671763" y="4659313"/>
          <p14:tracePt t="40717" x="2651125" y="4679950"/>
          <p14:tracePt t="40726" x="2630488" y="4700588"/>
          <p14:tracePt t="40735" x="2609850" y="4713288"/>
          <p14:tracePt t="40739" x="2589213" y="4727575"/>
          <p14:tracePt t="40749" x="2582863" y="4740275"/>
          <p14:tracePt t="40756" x="2562225" y="4754563"/>
          <p14:tracePt t="40764" x="2547938" y="4775200"/>
          <p14:tracePt t="40771" x="2527300" y="4795838"/>
          <p14:tracePt t="40779" x="2506663" y="4810125"/>
          <p14:tracePt t="40787" x="2486025" y="4830763"/>
          <p14:tracePt t="40795" x="2465388" y="4843463"/>
          <p14:tracePt t="40801" x="2444750" y="4857750"/>
          <p14:tracePt t="40811" x="2432050" y="4870450"/>
          <p14:tracePt t="40817" x="2424113" y="4878388"/>
          <p14:tracePt t="40826" x="2411413" y="4884738"/>
          <p14:tracePt t="40837" x="2403475" y="4891088"/>
          <p14:tracePt t="40844" x="2397125" y="4899025"/>
          <p14:tracePt t="40851" x="2390775" y="4905375"/>
          <p14:tracePt t="40861" x="2370138" y="4926013"/>
          <p14:tracePt t="40867" x="2355850" y="4946650"/>
          <p14:tracePt t="40876" x="2335213" y="4967288"/>
          <p14:tracePt t="40884" x="2314575" y="4987925"/>
          <p14:tracePt t="40891" x="2293938" y="5000625"/>
          <p14:tracePt t="40898" x="2273300" y="5021263"/>
          <p14:tracePt t="40905" x="2254250" y="5041900"/>
          <p14:tracePt t="40915" x="2246313" y="5049838"/>
          <p14:tracePt t="40921" x="2233613" y="5070475"/>
          <p14:tracePt t="40930" x="2225675" y="5076825"/>
          <p14:tracePt t="40937" x="2205038" y="5083175"/>
          <p14:tracePt t="40944" x="2198688" y="5091113"/>
          <p14:tracePt t="40964" x="2184400" y="5091113"/>
          <p14:tracePt t="40971" x="2184400" y="5097463"/>
          <p14:tracePt t="41013" x="2171700" y="5097463"/>
          <p14:tracePt t="41037" x="2163763" y="5111750"/>
          <p14:tracePt t="41054" x="2157413" y="5111750"/>
          <p14:tracePt t="41067" x="2151063" y="5111750"/>
          <p14:tracePt t="41101" x="2143125" y="5118100"/>
          <p14:tracePt t="41113" x="2136775" y="5118100"/>
          <p14:tracePt t="41121" x="2130425" y="5124450"/>
          <p14:tracePt t="41263" x="2116138" y="5124450"/>
          <p14:tracePt t="41271" x="2116138" y="5118100"/>
          <p14:tracePt t="41279" x="2109788" y="5103813"/>
          <p14:tracePt t="41341" x="2103438" y="5097463"/>
          <p14:tracePt t="41699" x="2095500" y="5111750"/>
          <p14:tracePt t="41707" x="2095500" y="5118100"/>
          <p14:tracePt t="41715" x="2089150" y="5130800"/>
          <p14:tracePt t="41723" x="2074863" y="5151438"/>
          <p14:tracePt t="41731" x="2068513" y="5172075"/>
          <p14:tracePt t="41739" x="2062163" y="5186363"/>
          <p14:tracePt t="41745" x="2047875" y="5207000"/>
          <p14:tracePt t="41753" x="2041525" y="5227638"/>
          <p14:tracePt t="41761" x="2020888" y="5248275"/>
          <p14:tracePt t="41769" x="2012950" y="5268913"/>
          <p14:tracePt t="41778" x="2006600" y="5275263"/>
          <p14:tracePt t="41785" x="1985963" y="5289550"/>
          <p14:tracePt t="41791" x="1979613" y="5310188"/>
          <p14:tracePt t="41800" x="1973263" y="5310188"/>
          <p14:tracePt t="41807" x="1958975" y="5316538"/>
          <p14:tracePt t="41815" x="1952625" y="5322888"/>
          <p14:tracePt t="41823" x="1944688" y="5330825"/>
          <p14:tracePt t="41831" x="1938338" y="5343525"/>
          <p14:tracePt t="41839" x="1924050" y="5351463"/>
          <p14:tracePt t="41846" x="1911350" y="5357813"/>
          <p14:tracePt t="41853" x="1903413" y="5357813"/>
          <p14:tracePt t="41861" x="1903413" y="5364163"/>
          <p14:tracePt t="41869" x="1897063" y="5370513"/>
          <p14:tracePt t="41877" x="1890713" y="5370513"/>
          <p14:tracePt t="41885" x="1884363" y="5378450"/>
          <p14:tracePt t="41904" x="1876425" y="5384800"/>
          <p14:tracePt t="41911" x="1876425" y="5399088"/>
          <p14:tracePt t="41919" x="1870075" y="5405438"/>
          <p14:tracePt t="41928" x="1849438" y="5411788"/>
          <p14:tracePt t="41935" x="1843088" y="5432425"/>
          <p14:tracePt t="41947" x="1835150" y="5440363"/>
          <p14:tracePt t="41951" x="1822450" y="5446713"/>
          <p14:tracePt t="41957" x="1822450" y="5453063"/>
          <p14:tracePt t="41965" x="1814513" y="5461000"/>
          <p14:tracePt t="42236" x="1814513" y="5467350"/>
          <p14:tracePt t="42271" x="1835150" y="5467350"/>
          <p14:tracePt t="42277" x="1843088" y="5467350"/>
          <p14:tracePt t="42285" x="1855788" y="5467350"/>
          <p14:tracePt t="42295" x="1870075" y="5467350"/>
          <p14:tracePt t="42301" x="1876425" y="5467350"/>
          <p14:tracePt t="42637" x="1884363" y="5467350"/>
          <p14:tracePt t="44093" x="1876425" y="5481638"/>
          <p14:tracePt t="44101" x="1855788" y="5487988"/>
          <p14:tracePt t="44109" x="1849438" y="5494338"/>
          <p14:tracePt t="44116" x="1843088" y="5500688"/>
          <p14:tracePt t="44125" x="1843088" y="5508625"/>
          <p14:tracePt t="44133" x="1835150" y="5508625"/>
          <p14:tracePt t="44139" x="1835150" y="5514975"/>
          <p14:tracePt t="44146" x="1822450" y="5521325"/>
          <p14:tracePt t="44158" x="1822450" y="5535613"/>
          <p14:tracePt t="44171" x="1814513" y="5541963"/>
          <p14:tracePt t="44187" x="1814513" y="5549900"/>
          <p14:tracePt t="44194" x="1808163" y="5556250"/>
          <p14:tracePt t="44201" x="1801813" y="5562600"/>
          <p14:tracePt t="44210" x="1793875" y="5570538"/>
          <p14:tracePt t="44217" x="1787525" y="5591175"/>
          <p14:tracePt t="44226" x="1781175" y="5597525"/>
          <p14:tracePt t="44233" x="1766888" y="5603875"/>
          <p14:tracePt t="44239" x="1760538" y="5603875"/>
          <p14:tracePt t="44247" x="1760538" y="5611813"/>
          <p14:tracePt t="44255" x="1754188" y="5611813"/>
          <p14:tracePt t="44263" x="1754188" y="5618163"/>
          <p14:tracePt t="44301" x="1754188" y="5624513"/>
          <p14:tracePt t="44313" x="1746250" y="5638800"/>
          <p14:tracePt t="44321" x="1739900" y="5645150"/>
          <p14:tracePt t="44329" x="1739900" y="5651500"/>
          <p14:tracePt t="44343" x="1733550" y="5659438"/>
          <p14:tracePt t="44669" x="1733550" y="5665788"/>
          <p14:tracePt t="44676" x="1725613" y="5665788"/>
          <p14:tracePt t="46096" x="1704975" y="5659438"/>
          <p14:tracePt t="46167" x="1698625" y="5659438"/>
          <p14:tracePt t="46187" x="1692275" y="5659438"/>
          <p14:tracePt t="46195" x="1684338" y="5659438"/>
          <p14:tracePt t="46249" x="1677988" y="5659438"/>
          <p14:tracePt t="47903" x="1684338" y="5651500"/>
          <p14:tracePt t="47911" x="1698625" y="5638800"/>
          <p14:tracePt t="47917" x="1719263" y="5624513"/>
          <p14:tracePt t="47927" x="1739900" y="5611813"/>
          <p14:tracePt t="47933" x="1746250" y="5603875"/>
          <p14:tracePt t="47942" x="1754188" y="5597525"/>
          <p14:tracePt t="47961" x="1766888" y="5591175"/>
          <p14:tracePt t="47965" x="1781175" y="5591175"/>
          <p14:tracePt t="47972" x="1781175" y="5583238"/>
          <p14:tracePt t="47979" x="1787525" y="5583238"/>
          <p14:tracePt t="47987" x="1793875" y="5570538"/>
          <p14:tracePt t="47995" x="1801813" y="5570538"/>
          <p14:tracePt t="48003" x="1801813" y="5562600"/>
          <p14:tracePt t="48011" x="1808163" y="5562600"/>
          <p14:tracePt t="48019" x="1808163" y="5549900"/>
          <p14:tracePt t="48027" x="1814513" y="5541963"/>
          <p14:tracePt t="48033" x="1835150" y="5521325"/>
          <p14:tracePt t="48041" x="1855788" y="5494338"/>
          <p14:tracePt t="48049" x="1876425" y="5473700"/>
          <p14:tracePt t="48057" x="1897063" y="5432425"/>
          <p14:tracePt t="48065" x="1917700" y="5399088"/>
          <p14:tracePt t="48073" x="1924050" y="5357813"/>
          <p14:tracePt t="48079" x="1938338" y="5295900"/>
          <p14:tracePt t="48086" x="1938338" y="5240338"/>
          <p14:tracePt t="48095" x="1938338" y="5165725"/>
          <p14:tracePt t="48103" x="1938338" y="5111750"/>
          <p14:tracePt t="48112" x="1938338" y="5056188"/>
          <p14:tracePt t="48119" x="1938338" y="4981575"/>
          <p14:tracePt t="48128" x="1917700" y="4899025"/>
          <p14:tracePt t="48133" x="1897063" y="4837113"/>
          <p14:tracePt t="48142" x="1870075" y="4775200"/>
          <p14:tracePt t="48149" x="1828800" y="4713288"/>
          <p14:tracePt t="48159" x="1793875" y="4645025"/>
          <p14:tracePt t="48165" x="1760538" y="4603750"/>
          <p14:tracePt t="48173" x="1704975" y="4535488"/>
          <p14:tracePt t="48181" x="1636713" y="4467225"/>
          <p14:tracePt t="48187" x="1582738" y="4398963"/>
          <p14:tracePt t="48196" x="1533525" y="4337050"/>
          <p14:tracePt t="48203" x="1493838" y="4289425"/>
          <p14:tracePt t="48212" x="1465263" y="4254500"/>
          <p14:tracePt t="48219" x="1444625" y="4233863"/>
          <p14:tracePt t="48228" x="1423988" y="4219575"/>
          <p14:tracePt t="48233" x="1403350" y="4206875"/>
          <p14:tracePt t="48242" x="1397000" y="4192588"/>
          <p14:tracePt t="48249" x="1390650" y="4192588"/>
          <p14:tracePt t="48258" x="1384300" y="4179888"/>
          <p14:tracePt t="48265" x="1363663" y="4171950"/>
          <p14:tracePt t="48275" x="1349375" y="4171950"/>
          <p14:tracePt t="48281" x="1314450" y="4165600"/>
          <p14:tracePt t="48287" x="1274763" y="4165600"/>
          <p14:tracePt t="48295" x="1246188" y="4165600"/>
          <p14:tracePt t="48303" x="1204913" y="4151313"/>
          <p14:tracePt t="48312" x="1177925" y="4144963"/>
          <p14:tracePt t="48319" x="1157288" y="4144963"/>
          <p14:tracePt t="48328" x="1150938" y="4144963"/>
          <p14:tracePt t="48339" x="1144588" y="4138613"/>
          <p14:tracePt t="48369" x="1136650" y="4138613"/>
          <p14:tracePt t="48391" x="1123950" y="4138613"/>
          <p14:tracePt t="48403" x="1116013" y="4138613"/>
          <p14:tracePt t="48411" x="1109663" y="4138613"/>
          <p14:tracePt t="48419" x="1095375" y="4138613"/>
          <p14:tracePt t="48431" x="1089025" y="4138613"/>
          <p14:tracePt t="48446" x="1074738" y="4138613"/>
          <p14:tracePt t="48453" x="1074738" y="4124325"/>
          <p14:tracePt t="48461" x="1068388" y="4124325"/>
          <p14:tracePt t="48469" x="1062038" y="4117975"/>
          <p14:tracePt t="48481" x="1054100" y="4117975"/>
          <p14:tracePt t="48577" x="1054100" y="4110038"/>
          <p14:tracePt t="48601" x="1062038" y="4103688"/>
          <p14:tracePt t="48619" x="1068388" y="4103688"/>
          <p14:tracePt t="48631" x="1082675" y="4103688"/>
          <p14:tracePt t="48643" x="1089025" y="4103688"/>
          <p14:tracePt t="48651" x="1103313" y="4103688"/>
          <p14:tracePt t="48659" x="1109663" y="4103688"/>
          <p14:tracePt t="48665" x="1130300" y="4103688"/>
          <p14:tracePt t="48675" x="1144588" y="4103688"/>
          <p14:tracePt t="48681" x="1163638" y="4103688"/>
          <p14:tracePt t="48690" x="1177925" y="4103688"/>
          <p14:tracePt t="48697" x="1198563" y="4103688"/>
          <p14:tracePt t="48706" x="1219200" y="4103688"/>
          <p14:tracePt t="48712" x="1225550" y="4103688"/>
          <p14:tracePt t="48719" x="1239838" y="4103688"/>
          <p14:tracePt t="48728" x="1246188" y="4103688"/>
          <p14:tracePt t="48735" x="1254125" y="4103688"/>
          <p14:tracePt t="48744" x="1266825" y="4103688"/>
          <p14:tracePt t="49113" x="1274763" y="4103688"/>
          <p14:tracePt t="49133" x="1281113" y="4097338"/>
          <p14:tracePt t="49147" x="1287463" y="4089400"/>
          <p14:tracePt t="49183" x="1293813" y="4089400"/>
          <p14:tracePt t="49196" x="1301750" y="4083050"/>
          <p14:tracePt t="49204" x="1308100" y="4083050"/>
          <p14:tracePt t="49221" x="1322388" y="4083050"/>
          <p14:tracePt t="49228" x="1328738" y="4083050"/>
          <p14:tracePt t="49236" x="1335088" y="4083050"/>
          <p14:tracePt t="49356" x="1343025" y="4083050"/>
          <p14:tracePt t="49363" x="1322388" y="4083050"/>
          <p14:tracePt t="49371" x="1281113" y="4097338"/>
          <p14:tracePt t="49379" x="1239838" y="4103688"/>
          <p14:tracePt t="49387" x="1204913" y="4124325"/>
          <p14:tracePt t="49395" x="1177925" y="4138613"/>
          <p14:tracePt t="49403" x="1116013" y="4151313"/>
          <p14:tracePt t="49409" x="1062038" y="4151313"/>
          <p14:tracePt t="49417" x="1047750" y="4151313"/>
          <p14:tracePt t="49426" x="1035050" y="4151313"/>
          <p14:tracePt t="49433" x="1020763" y="4151313"/>
          <p14:tracePt t="49442" x="1014413" y="4151313"/>
          <p14:tracePt t="49453" x="1006475" y="4151313"/>
          <p14:tracePt t="49479" x="1006475" y="4144963"/>
          <p14:tracePt t="49504" x="1000125" y="4144963"/>
          <p14:tracePt t="49517" x="979488" y="4144963"/>
          <p14:tracePt t="49525" x="965200" y="4144963"/>
          <p14:tracePt t="49533" x="931863" y="4144963"/>
          <p14:tracePt t="49542" x="904875" y="4144963"/>
          <p14:tracePt t="49549" x="876300" y="4144963"/>
          <p14:tracePt t="49558" x="835025" y="4144963"/>
          <p14:tracePt t="49563" x="801688" y="4138613"/>
          <p14:tracePt t="49571" x="774700" y="4124325"/>
          <p14:tracePt t="49579" x="746125" y="4124325"/>
          <p14:tracePt t="49587" x="725488" y="4117975"/>
          <p14:tracePt t="49595" x="712788" y="4117975"/>
          <p14:tracePt t="49603" x="698500" y="4110038"/>
          <p14:tracePt t="49687" x="692150" y="4103688"/>
          <p14:tracePt t="49703" x="692150" y="4097338"/>
          <p14:tracePt t="49711" x="692150" y="4089400"/>
          <p14:tracePt t="49717" x="684213" y="4089400"/>
          <p14:tracePt t="49725" x="684213" y="4076700"/>
          <p14:tracePt t="49733" x="677863" y="4076700"/>
          <p14:tracePt t="49741" x="677863" y="4070350"/>
          <p14:tracePt t="49749" x="671513" y="4062413"/>
          <p14:tracePt t="49758" x="665163" y="4056063"/>
          <p14:tracePt t="49765" x="657225" y="4056063"/>
          <p14:tracePt t="49778" x="644525" y="4056063"/>
          <p14:tracePt t="49783" x="636588" y="4049713"/>
          <p14:tracePt t="49807" x="630238" y="4049713"/>
          <p14:tracePt t="49869" x="623888" y="4041775"/>
          <p14:tracePt t="49881" x="615950" y="4041775"/>
          <p14:tracePt t="49887" x="609600" y="4035425"/>
          <p14:tracePt t="49895" x="603250" y="4035425"/>
          <p14:tracePt t="49903" x="588963" y="4035425"/>
          <p14:tracePt t="49911" x="582613" y="4035425"/>
          <p14:tracePt t="49919" x="574675" y="4035425"/>
          <p14:tracePt t="49927" x="568325" y="4035425"/>
          <p14:tracePt t="49935" x="561975" y="4035425"/>
          <p14:tracePt t="49959" x="554038" y="4035425"/>
          <p14:tracePt t="49962" x="547688" y="4035425"/>
          <p14:tracePt t="49969" x="541338" y="4035425"/>
          <p14:tracePt t="49978" x="527050" y="4035425"/>
          <p14:tracePt t="49986" x="514350" y="4035425"/>
          <p14:tracePt t="49992" x="506413" y="4035425"/>
          <p14:tracePt t="49999" x="485775" y="4035425"/>
          <p14:tracePt t="50008" x="479425" y="4035425"/>
          <p14:tracePt t="50019" x="473075" y="4035425"/>
          <p14:tracePt t="50097" x="465138" y="4035425"/>
          <p14:tracePt t="50124" x="458788" y="4035425"/>
          <p14:tracePt t="50269" x="458788" y="4041775"/>
          <p14:tracePt t="50282" x="465138" y="4049713"/>
          <p14:tracePt t="50290" x="473075" y="4049713"/>
          <p14:tracePt t="50297" x="479425" y="4056063"/>
          <p14:tracePt t="50306" x="493713" y="4056063"/>
          <p14:tracePt t="50406" x="500063" y="4062413"/>
          <p14:tracePt t="50416" x="506413" y="4062413"/>
          <p14:tracePt t="50424" x="514350" y="4062413"/>
          <p14:tracePt t="50431" x="520700" y="4070350"/>
          <p14:tracePt t="50441" x="541338" y="4070350"/>
          <p14:tracePt t="50447" x="547688" y="4070350"/>
          <p14:tracePt t="50456" x="561975" y="4070350"/>
          <p14:tracePt t="50463" x="582613" y="4083050"/>
          <p14:tracePt t="50469" x="595313" y="4083050"/>
          <p14:tracePt t="50478" x="615950" y="4083050"/>
          <p14:tracePt t="50485" x="630238" y="4083050"/>
          <p14:tracePt t="50494" x="650875" y="4083050"/>
          <p14:tracePt t="50501" x="671513" y="4089400"/>
          <p14:tracePt t="50508" x="684213" y="4089400"/>
          <p14:tracePt t="50517" x="704850" y="4089400"/>
          <p14:tracePt t="50525" x="719138" y="4089400"/>
          <p14:tracePt t="50531" x="739775" y="4089400"/>
          <p14:tracePt t="50540" x="760413" y="4089400"/>
          <p14:tracePt t="50547" x="774700" y="4097338"/>
          <p14:tracePt t="50556" x="781050" y="4097338"/>
          <p14:tracePt t="50571" x="793750" y="4110038"/>
          <p14:tracePt t="50581" x="801688" y="4110038"/>
          <p14:tracePt t="50591" x="808038" y="4117975"/>
          <p14:tracePt t="50597" x="814388" y="4117975"/>
          <p14:tracePt t="50606" x="822325" y="4117975"/>
          <p14:tracePt t="50613" x="822325" y="4124325"/>
          <p14:tracePt t="50621" x="828675" y="4124325"/>
          <p14:tracePt t="50629" x="835025" y="4124325"/>
          <p14:tracePt t="50636" x="849313" y="4130675"/>
          <p14:tracePt t="50645" x="855663" y="4130675"/>
          <p14:tracePt t="50660" x="863600" y="4130675"/>
          <p14:tracePt t="50825" x="869950" y="4130675"/>
          <p14:tracePt t="50840" x="876300" y="4124325"/>
          <p14:tracePt t="50847" x="876300" y="4117975"/>
          <p14:tracePt t="50856" x="884238" y="4103688"/>
          <p14:tracePt t="50863" x="884238" y="4089400"/>
          <p14:tracePt t="50871" x="884238" y="4083050"/>
          <p14:tracePt t="50879" x="890588" y="4062413"/>
          <p14:tracePt t="50887" x="904875" y="4049713"/>
          <p14:tracePt t="50895" x="904875" y="4041775"/>
          <p14:tracePt t="50901" x="904875" y="4021138"/>
          <p14:tracePt t="50909" x="911225" y="4000500"/>
          <p14:tracePt t="50917" x="911225" y="3994150"/>
          <p14:tracePt t="50925" x="911225" y="3987800"/>
          <p14:tracePt t="50933" x="917575" y="3973513"/>
          <p14:tracePt t="50942" x="917575" y="3959225"/>
          <p14:tracePt t="50963" x="931863" y="3946525"/>
          <p14:tracePt t="50971" x="931863" y="3932238"/>
          <p14:tracePt t="50979" x="938213" y="3925888"/>
          <p14:tracePt t="50987" x="944563" y="3905250"/>
          <p14:tracePt t="50995" x="965200" y="3884613"/>
          <p14:tracePt t="51003" x="973138" y="3870325"/>
          <p14:tracePt t="51009" x="979488" y="3857625"/>
          <p14:tracePt t="51017" x="993775" y="3843338"/>
          <p14:tracePt t="51025" x="1000125" y="3836988"/>
          <p14:tracePt t="51033" x="1014413" y="3816350"/>
          <p14:tracePt t="51041" x="1014413" y="3802063"/>
          <p14:tracePt t="51049" x="1020763" y="3795713"/>
          <p14:tracePt t="51055" x="1020763" y="3775075"/>
          <p14:tracePt t="51063" x="1020763" y="3768725"/>
          <p14:tracePt t="51071" x="1020763" y="3760788"/>
          <p14:tracePt t="51087" x="1020763" y="3754438"/>
          <p14:tracePt t="51107" x="1020763" y="3748088"/>
          <p14:tracePt t="51117" x="1020763" y="3733800"/>
          <p14:tracePt t="51129" x="1014413" y="3727450"/>
          <p14:tracePt t="51137" x="1006475" y="3713163"/>
          <p14:tracePt t="51145" x="1000125" y="3706813"/>
          <p14:tracePt t="51153" x="1000125" y="3698875"/>
          <p14:tracePt t="51161" x="979488" y="3686175"/>
          <p14:tracePt t="51175" x="979488" y="3679825"/>
          <p14:tracePt t="52163" x="993775" y="3679825"/>
          <p14:tracePt t="52189" x="993775" y="3686175"/>
          <p14:tracePt t="52201" x="993775" y="3698875"/>
          <p14:tracePt t="52209" x="1000125" y="3698875"/>
          <p14:tracePt t="52217" x="1006475" y="3698875"/>
          <p14:tracePt t="52226" x="1014413" y="3706813"/>
          <p14:tracePt t="52231" x="1027113" y="3706813"/>
          <p14:tracePt t="52241" x="1041400" y="3713163"/>
          <p14:tracePt t="52247" x="1054100" y="3719513"/>
          <p14:tracePt t="52257" x="1074738" y="3719513"/>
          <p14:tracePt t="52263" x="1089025" y="3727450"/>
          <p14:tracePt t="52272" x="1095375" y="3740150"/>
          <p14:tracePt t="52279" x="1109663" y="3748088"/>
          <p14:tracePt t="52285" x="1123950" y="3760788"/>
          <p14:tracePt t="52294" x="1144588" y="3775075"/>
          <p14:tracePt t="52301" x="1150938" y="3781425"/>
          <p14:tracePt t="52309" x="1157288" y="3789363"/>
          <p14:tracePt t="52317" x="1163638" y="3795713"/>
          <p14:tracePt t="52324" x="1171575" y="3802063"/>
          <p14:tracePt t="52333" x="1184275" y="3810000"/>
          <p14:tracePt t="52341" x="1192213" y="3816350"/>
          <p14:tracePt t="52347" x="1192213" y="3829050"/>
          <p14:tracePt t="52356" x="1198563" y="3829050"/>
          <p14:tracePt t="52367" x="1198563" y="3836988"/>
          <p14:tracePt t="52375" x="1204913" y="3836988"/>
          <p14:tracePt t="52383" x="1204913" y="3849688"/>
          <p14:tracePt t="52391" x="1212850" y="3857625"/>
          <p14:tracePt t="52397" x="1219200" y="3878263"/>
          <p14:tracePt t="52407" x="1219200" y="3890963"/>
          <p14:tracePt t="52413" x="1233488" y="3911600"/>
          <p14:tracePt t="52421" x="1233488" y="3932238"/>
          <p14:tracePt t="52429" x="1233488" y="3946525"/>
          <p14:tracePt t="52437" x="1233488" y="3952875"/>
          <p14:tracePt t="52443" x="1239838" y="3959225"/>
          <p14:tracePt t="52457" x="1239838" y="3973513"/>
          <p14:tracePt t="52463" x="1239838" y="3979863"/>
          <p14:tracePt t="52471" x="1239838" y="3987800"/>
          <p14:tracePt t="52479" x="1239838" y="3994150"/>
          <p14:tracePt t="52487" x="1225550" y="4014788"/>
          <p14:tracePt t="52493" x="1225550" y="4021138"/>
          <p14:tracePt t="52501" x="1219200" y="4029075"/>
          <p14:tracePt t="52510" x="1219200" y="4035425"/>
          <p14:tracePt t="52517" x="1212850" y="4049713"/>
          <p14:tracePt t="52526" x="1204913" y="4062413"/>
          <p14:tracePt t="52533" x="1198563" y="4076700"/>
          <p14:tracePt t="52541" x="1198563" y="4097338"/>
          <p14:tracePt t="52547" x="1192213" y="4097338"/>
          <p14:tracePt t="52559" x="1177925" y="4103688"/>
          <p14:tracePt t="52567" x="1171575" y="4103688"/>
          <p14:tracePt t="52583" x="1171575" y="4110038"/>
          <p14:tracePt t="52591" x="1163638" y="4110038"/>
          <p14:tracePt t="52599" x="1150938" y="4117975"/>
          <p14:tracePt t="52607" x="1130300" y="4117975"/>
          <p14:tracePt t="52613" x="1123950" y="4124325"/>
          <p14:tracePt t="52622" x="1109663" y="4124325"/>
          <p14:tracePt t="52629" x="1095375" y="4130675"/>
          <p14:tracePt t="52637" x="1082675" y="4144963"/>
          <p14:tracePt t="52645" x="1062038" y="4144963"/>
          <p14:tracePt t="52651" x="1054100" y="4144963"/>
          <p14:tracePt t="52660" x="1047750" y="4144963"/>
          <p14:tracePt t="52667" x="1035050" y="4144963"/>
          <p14:tracePt t="52676" x="1014413" y="4144963"/>
          <p14:tracePt t="52683" x="1000125" y="4144963"/>
          <p14:tracePt t="52691" x="979488" y="4144963"/>
          <p14:tracePt t="52699" x="958850" y="4144963"/>
          <p14:tracePt t="52707" x="944563" y="4144963"/>
          <p14:tracePt t="52713" x="923925" y="4138613"/>
          <p14:tracePt t="52722" x="911225" y="4138613"/>
          <p14:tracePt t="52729" x="890588" y="4130675"/>
          <p14:tracePt t="52737" x="884238" y="4130675"/>
          <p14:tracePt t="52745" x="876300" y="4124325"/>
          <p14:tracePt t="52753" x="863600" y="4124325"/>
          <p14:tracePt t="52760" x="855663" y="4117975"/>
          <p14:tracePt t="52767" x="849313" y="4117975"/>
          <p14:tracePt t="52776" x="835025" y="4103688"/>
          <p14:tracePt t="52783" x="822325" y="4103688"/>
          <p14:tracePt t="52795" x="814388" y="4103688"/>
          <p14:tracePt t="52808" x="808038" y="4103688"/>
          <p14:tracePt t="52899" x="808038" y="4097338"/>
          <p14:tracePt t="52926" x="801688" y="4089400"/>
          <p14:tracePt t="52965" x="801688" y="4083050"/>
          <p14:tracePt t="52999" x="801688" y="4076700"/>
          <p14:tracePt t="53006" x="801688" y="4070350"/>
          <p14:tracePt t="53023" x="801688" y="4062413"/>
          <p14:tracePt t="53079" x="808038" y="4049713"/>
          <p14:tracePt t="53087" x="814388" y="4049713"/>
          <p14:tracePt t="53095" x="828675" y="4049713"/>
          <p14:tracePt t="53104" x="835025" y="4049713"/>
          <p14:tracePt t="53123" x="842963" y="4041775"/>
          <p14:tracePt t="53130" x="849313" y="4041775"/>
          <p14:tracePt t="53141" x="849313" y="4035425"/>
          <p14:tracePt t="55439" x="855663" y="4035425"/>
          <p14:tracePt t="55451" x="863600" y="4035425"/>
          <p14:tracePt t="55459" x="869950" y="4035425"/>
          <p14:tracePt t="55467" x="884238" y="4035425"/>
          <p14:tracePt t="55476" x="890588" y="4035425"/>
          <p14:tracePt t="57187" x="890588" y="4029075"/>
          <p14:tracePt t="57209" x="890588" y="4021138"/>
          <p14:tracePt t="57337" x="896938" y="4021138"/>
          <p14:tracePt t="58039" x="904875" y="4029075"/>
          <p14:tracePt t="58049" x="911225" y="4035425"/>
          <p14:tracePt t="58061" x="917575" y="4035425"/>
          <p14:tracePt t="58069" x="923925" y="4035425"/>
          <p14:tracePt t="58077" x="944563" y="4035425"/>
          <p14:tracePt t="58085" x="952500" y="4035425"/>
          <p14:tracePt t="58093" x="965200" y="4035425"/>
          <p14:tracePt t="58108" x="985838" y="4035425"/>
          <p14:tracePt t="58115" x="993775" y="4029075"/>
          <p14:tracePt t="58125" x="1006475" y="4029075"/>
          <p14:tracePt t="58131" x="1014413" y="4029075"/>
          <p14:tracePt t="58139" x="1027113" y="4021138"/>
          <p14:tracePt t="58145" x="1035050" y="4021138"/>
          <p14:tracePt t="58155" x="1041400" y="4021138"/>
          <p14:tracePt t="58170" x="1047750" y="4021138"/>
          <p14:tracePt t="58193" x="1054100" y="4021138"/>
          <p14:tracePt t="58201" x="1062038" y="4021138"/>
          <p14:tracePt t="58207" x="1082675" y="4014788"/>
          <p14:tracePt t="58215" x="1095375" y="4014788"/>
          <p14:tracePt t="58222" x="1116013" y="4000500"/>
          <p14:tracePt t="58231" x="1123950" y="3994150"/>
          <p14:tracePt t="58239" x="1144588" y="3979863"/>
          <p14:tracePt t="58247" x="1157288" y="3979863"/>
          <p14:tracePt t="58253" x="1177925" y="3967163"/>
          <p14:tracePt t="58261" x="1184275" y="3959225"/>
          <p14:tracePt t="58269" x="1192213" y="3952875"/>
          <p14:tracePt t="58277" x="1212850" y="3946525"/>
          <p14:tracePt t="58289" x="1212850" y="3940175"/>
          <p14:tracePt t="58297" x="1219200" y="3940175"/>
          <p14:tracePt t="58347" x="1219200" y="3925888"/>
          <p14:tracePt t="58355" x="1219200" y="3919538"/>
          <p14:tracePt t="58381" x="1219200" y="3911600"/>
          <p14:tracePt t="58397" x="1212850" y="3905250"/>
          <p14:tracePt t="58405" x="1212850" y="3898900"/>
          <p14:tracePt t="58411" x="1204913" y="3890963"/>
          <p14:tracePt t="58419" x="1192213" y="3870325"/>
          <p14:tracePt t="58427" x="1184275" y="3863975"/>
          <p14:tracePt t="58435" x="1184275" y="3849688"/>
          <p14:tracePt t="58443" x="1177925" y="3829050"/>
          <p14:tracePt t="58451" x="1177925" y="3822700"/>
          <p14:tracePt t="58459" x="1177925" y="3816350"/>
          <p14:tracePt t="58465" x="1177925" y="3795713"/>
          <p14:tracePt t="58474" x="1177925" y="3789363"/>
          <p14:tracePt t="58547" x="1171575" y="3781425"/>
          <p14:tracePt t="58563" x="1163638" y="3775075"/>
          <p14:tracePt t="58571" x="1163638" y="3768725"/>
          <p14:tracePt t="58577" x="1150938" y="3748088"/>
          <p14:tracePt t="58589" x="1144588" y="3748088"/>
          <p14:tracePt t="58597" x="1144588" y="3740150"/>
          <p14:tracePt t="58609" x="1136650" y="3740150"/>
          <p14:tracePt t="58617" x="1136650" y="3733800"/>
          <p14:tracePt t="58636" x="1130300" y="3733800"/>
          <p14:tracePt t="58651" x="1123950" y="3733800"/>
          <p14:tracePt t="58659" x="1123950" y="3727450"/>
          <p14:tracePt t="58859" x="1116013" y="3727450"/>
          <p14:tracePt t="58871" x="1103313" y="3727450"/>
          <p14:tracePt t="58879" x="1103313" y="3733800"/>
          <p14:tracePt t="58891" x="1103313" y="3740150"/>
          <p14:tracePt t="58901" x="1095375" y="3740150"/>
          <p14:tracePt t="59125" x="1095375" y="3748088"/>
          <p14:tracePt t="59854" x="1116013" y="3733800"/>
          <p14:tracePt t="59861" x="1136650" y="3713163"/>
          <p14:tracePt t="59870" x="1144588" y="3692525"/>
          <p14:tracePt t="59877" x="1150938" y="3692525"/>
          <p14:tracePt t="60532" x="1136650" y="3706813"/>
          <p14:tracePt t="60542" x="1130300" y="3706813"/>
          <p14:tracePt t="60925" x="1130300" y="3713163"/>
          <p14:tracePt t="64245" x="1136650" y="3713163"/>
          <p14:tracePt t="70587" x="1144588" y="3713163"/>
          <p14:tracePt t="70595" x="1266825" y="3733800"/>
          <p14:tracePt t="70604" x="1527175" y="3768725"/>
          <p14:tracePt t="70611" x="1766888" y="3789363"/>
          <p14:tracePt t="70619" x="1993900" y="3789363"/>
          <p14:tracePt t="70625" x="2192338" y="3775075"/>
          <p14:tracePt t="70635" x="2376488" y="3748088"/>
          <p14:tracePt t="70641" x="2520950" y="3719513"/>
          <p14:tracePt t="70650" x="2636838" y="3686175"/>
          <p14:tracePt t="70657" x="2733675" y="3659188"/>
          <p14:tracePt t="70666" x="2808288" y="3638550"/>
          <p14:tracePt t="70674" x="2890838" y="3609975"/>
          <p14:tracePt t="70679" x="2973388" y="3582988"/>
          <p14:tracePt t="70688" x="3082925" y="3541713"/>
          <p14:tracePt t="70695" x="3232150" y="3479800"/>
          <p14:tracePt t="70703" x="3417888" y="3432175"/>
          <p14:tracePt t="70711" x="3622675" y="3398838"/>
          <p14:tracePt t="70718" x="3944938" y="3363913"/>
          <p14:tracePt t="70725" x="4260850" y="3322638"/>
          <p14:tracePt t="70735" x="4541838" y="3281363"/>
          <p14:tracePt t="70741" x="4849813" y="3268663"/>
          <p14:tracePt t="70750" x="5164138" y="3227388"/>
          <p14:tracePt t="70757" x="5376863" y="3192463"/>
          <p14:tracePt t="70765" x="5561013" y="3165475"/>
          <p14:tracePt t="70773" x="5740400" y="3130550"/>
          <p14:tracePt t="70781" x="5924550" y="3117850"/>
          <p14:tracePt t="70788" x="6110288" y="3082925"/>
          <p14:tracePt t="70795" x="6294438" y="3055938"/>
          <p14:tracePt t="70804" x="6403975" y="3028950"/>
          <p14:tracePt t="70811" x="6521450" y="2987675"/>
          <p14:tracePt t="70819" x="6637338" y="2938463"/>
          <p14:tracePt t="70827" x="6746875" y="2911475"/>
          <p14:tracePt t="70835" x="6862763" y="2884488"/>
          <p14:tracePt t="70841" x="6980238" y="2843213"/>
          <p14:tracePt t="70849" x="7089775" y="2808288"/>
          <p14:tracePt t="70858" x="7205663" y="2754313"/>
          <p14:tracePt t="70865" x="7321550" y="2713038"/>
          <p14:tracePt t="70873" x="7439025" y="2686050"/>
          <p14:tracePt t="70881" x="7548563" y="2651125"/>
          <p14:tracePt t="70889" x="7664450" y="2624138"/>
          <p14:tracePt t="70895" x="7759700" y="2597150"/>
          <p14:tracePt t="70903" x="7835900" y="2568575"/>
          <p14:tracePt t="70911" x="7897813" y="2562225"/>
          <p14:tracePt t="70919" x="7945438" y="2535238"/>
          <p14:tracePt t="70927" x="7972425" y="2514600"/>
          <p14:tracePt t="70938" x="8020050" y="2493963"/>
          <p14:tracePt t="70941" x="8034338" y="2473325"/>
          <p14:tracePt t="70949" x="8054975" y="2452688"/>
          <p14:tracePt t="70957" x="8075613" y="2446338"/>
          <p14:tracePt t="70965" x="8075613" y="2432050"/>
          <p14:tracePt t="70973" x="8081963" y="2417763"/>
          <p14:tracePt t="70981" x="8089900" y="2411413"/>
          <p14:tracePt t="70989" x="8089900" y="2405063"/>
          <p14:tracePt t="70995" x="8089900" y="2397125"/>
          <p14:tracePt t="71004" x="8102600" y="2384425"/>
          <p14:tracePt t="71020" x="8108950" y="2370138"/>
          <p14:tracePt t="71027" x="8123238" y="2357438"/>
          <p14:tracePt t="71035" x="8143875" y="2322513"/>
          <p14:tracePt t="71043" x="8164513" y="2301875"/>
          <p14:tracePt t="71050" x="8185150" y="2274888"/>
          <p14:tracePt t="71057" x="8205788" y="2239963"/>
          <p14:tracePt t="71065" x="8226425" y="2212975"/>
          <p14:tracePt t="71073" x="8247063" y="2185988"/>
          <p14:tracePt t="71081" x="8253413" y="2165350"/>
          <p14:tracePt t="71089" x="8267700" y="2144713"/>
          <p14:tracePt t="71095" x="8267700" y="2124075"/>
          <p14:tracePt t="71104" x="8274050" y="2109788"/>
          <p14:tracePt t="71111" x="8274050" y="2089150"/>
          <p14:tracePt t="71119" x="8274050" y="2076450"/>
          <p14:tracePt t="71127" x="8274050" y="2055813"/>
          <p14:tracePt t="71137" x="8274050" y="2041525"/>
          <p14:tracePt t="71143" x="8274050" y="2020888"/>
          <p14:tracePt t="71150" x="8259763" y="2000250"/>
          <p14:tracePt t="71157" x="8247063" y="1979613"/>
          <p14:tracePt t="71165" x="8226425" y="1952625"/>
          <p14:tracePt t="71173" x="8205788" y="1931988"/>
          <p14:tracePt t="71181" x="8185150" y="1911350"/>
          <p14:tracePt t="71189" x="8164513" y="1884363"/>
          <p14:tracePt t="71197" x="8143875" y="1863725"/>
          <p14:tracePt t="71202" x="8123238" y="1843088"/>
          <p14:tracePt t="71210" x="8102600" y="1822450"/>
          <p14:tracePt t="71219" x="8089900" y="1801813"/>
          <p14:tracePt t="71227" x="8069263" y="1781175"/>
          <p14:tracePt t="71234" x="8048625" y="1760538"/>
          <p14:tracePt t="71243" x="8027988" y="1746250"/>
          <p14:tracePt t="71251" x="8007350" y="1727200"/>
          <p14:tracePt t="71257" x="7986713" y="1706563"/>
          <p14:tracePt t="71266" x="7972425" y="1698625"/>
          <p14:tracePt t="71273" x="7951788" y="1677988"/>
          <p14:tracePt t="71281" x="7945438" y="1671638"/>
          <p14:tracePt t="71289" x="7924800" y="1657350"/>
          <p14:tracePt t="71297" x="7910513" y="1657350"/>
          <p14:tracePt t="71305" x="7897813" y="1651000"/>
          <p14:tracePt t="71311" x="7883525" y="1651000"/>
          <p14:tracePt t="71320" x="7862888" y="1644650"/>
          <p14:tracePt t="71327" x="7850188" y="1630363"/>
          <p14:tracePt t="71335" x="7829550" y="1624013"/>
          <p14:tracePt t="71343" x="7808913" y="1617663"/>
          <p14:tracePt t="71351" x="7788275" y="1617663"/>
          <p14:tracePt t="71359" x="7759700" y="1603375"/>
          <p14:tracePt t="71365" x="7732713" y="1603375"/>
          <p14:tracePt t="71373" x="7712075" y="1603375"/>
          <p14:tracePt t="71381" x="7685088" y="1603375"/>
          <p14:tracePt t="71389" x="7643813" y="1597025"/>
          <p14:tracePt t="71397" x="7616825" y="1597025"/>
          <p14:tracePt t="71405" x="7575550" y="1597025"/>
          <p14:tracePt t="71413" x="7554913" y="1597025"/>
          <p14:tracePt t="71420" x="7534275" y="1597025"/>
          <p14:tracePt t="71427" x="7519988" y="1603375"/>
          <p14:tracePt t="71435" x="7499350" y="1617663"/>
          <p14:tracePt t="71443" x="7480300" y="1617663"/>
          <p14:tracePt t="71452" x="7466013" y="1624013"/>
          <p14:tracePt t="71459" x="7445375" y="1636713"/>
          <p14:tracePt t="71465" x="7424738" y="1644650"/>
          <p14:tracePt t="71473" x="7404100" y="1665288"/>
          <p14:tracePt t="71481" x="7389813" y="1671638"/>
          <p14:tracePt t="71489" x="7370763" y="1692275"/>
          <p14:tracePt t="71497" x="7350125" y="1712913"/>
          <p14:tracePt t="71505" x="7329488" y="1719263"/>
          <p14:tracePt t="71513" x="7321550" y="1727200"/>
          <p14:tracePt t="71519" x="7300913" y="1739900"/>
          <p14:tracePt t="71527" x="7294563" y="1754188"/>
          <p14:tracePt t="71535" x="7273925" y="1766888"/>
          <p14:tracePt t="71543" x="7267575" y="1781175"/>
          <p14:tracePt t="71552" x="7246938" y="1801813"/>
          <p14:tracePt t="71559" x="7226300" y="1822450"/>
          <p14:tracePt t="71569" x="7205663" y="1843088"/>
          <p14:tracePt t="71573" x="7191375" y="1863725"/>
          <p14:tracePt t="71581" x="7170738" y="1884363"/>
          <p14:tracePt t="71589" x="7137400" y="1905000"/>
          <p14:tracePt t="71597" x="7096125" y="1925638"/>
          <p14:tracePt t="71607" x="7061200" y="1946275"/>
          <p14:tracePt t="71613" x="7034213" y="1966913"/>
          <p14:tracePt t="71623" x="7000875" y="1987550"/>
          <p14:tracePt t="71627" x="6986588" y="2006600"/>
          <p14:tracePt t="71635" x="6951663" y="2027238"/>
          <p14:tracePt t="71643" x="6931025" y="2041525"/>
          <p14:tracePt t="71652" x="6910388" y="2062163"/>
          <p14:tracePt t="71659" x="6897688" y="2082800"/>
          <p14:tracePt t="71668" x="6862763" y="2103438"/>
          <p14:tracePt t="71675" x="6835775" y="2124075"/>
          <p14:tracePt t="71681" x="6815138" y="2144713"/>
          <p14:tracePt t="71689" x="6794500" y="2165350"/>
          <p14:tracePt t="71697" x="6773863" y="2185988"/>
          <p14:tracePt t="71705" x="6767513" y="2198688"/>
          <p14:tracePt t="71713" x="6753225" y="2219325"/>
          <p14:tracePt t="71722" x="6753225" y="2239963"/>
          <p14:tracePt t="71729" x="6753225" y="2254250"/>
          <p14:tracePt t="71735" x="6753225" y="2274888"/>
          <p14:tracePt t="71743" x="6753225" y="2287588"/>
          <p14:tracePt t="71751" x="6753225" y="2308225"/>
          <p14:tracePt t="71759" x="6753225" y="2328863"/>
          <p14:tracePt t="71768" x="6761163" y="2343150"/>
          <p14:tracePt t="71775" x="6767513" y="2363788"/>
          <p14:tracePt t="71781" x="6788150" y="2384425"/>
          <p14:tracePt t="71789" x="6808788" y="2405063"/>
          <p14:tracePt t="71797" x="6829425" y="2425700"/>
          <p14:tracePt t="71805" x="6842125" y="2438400"/>
          <p14:tracePt t="71813" x="6862763" y="2459038"/>
          <p14:tracePt t="71821" x="6883400" y="2479675"/>
          <p14:tracePt t="71829" x="6904038" y="2487613"/>
          <p14:tracePt t="71835" x="6924675" y="2508250"/>
          <p14:tracePt t="71843" x="6945313" y="2527300"/>
          <p14:tracePt t="71852" x="6951663" y="2535238"/>
          <p14:tracePt t="71859" x="6959600" y="2541588"/>
          <p14:tracePt t="71868" x="6972300" y="2555875"/>
          <p14:tracePt t="71875" x="6992938" y="2555875"/>
          <p14:tracePt t="71885" x="7000875" y="2562225"/>
          <p14:tracePt t="71889" x="7013575" y="2562225"/>
          <p14:tracePt t="71897" x="7034213" y="2562225"/>
          <p14:tracePt t="71905" x="7054850" y="2562225"/>
          <p14:tracePt t="71913" x="7069138" y="2555875"/>
          <p14:tracePt t="71921" x="7089775" y="2555875"/>
          <p14:tracePt t="71929" x="7110413" y="2547938"/>
          <p14:tracePt t="71938" x="7123113" y="2541588"/>
          <p14:tracePt t="71943" x="7143750" y="2520950"/>
          <p14:tracePt t="71952" x="7164388" y="2508250"/>
          <p14:tracePt t="71959" x="7185025" y="2500313"/>
          <p14:tracePt t="71971" x="7199313" y="2493963"/>
          <p14:tracePt t="71975" x="7205663" y="2493963"/>
          <p14:tracePt t="71987" x="7226300" y="2487613"/>
          <p14:tracePt t="71991" x="7246938" y="2466975"/>
          <p14:tracePt t="71997" x="7253288" y="2459038"/>
          <p14:tracePt t="72005" x="7273925" y="2438400"/>
          <p14:tracePt t="72013" x="7280275" y="2432050"/>
          <p14:tracePt t="72022" x="7294563" y="2425700"/>
          <p14:tracePt t="72029" x="7315200" y="2411413"/>
          <p14:tracePt t="72038" x="7335838" y="2405063"/>
          <p14:tracePt t="72045" x="7350125" y="2384425"/>
          <p14:tracePt t="72051" x="7370763" y="2363788"/>
          <p14:tracePt t="72059" x="7404100" y="2343150"/>
          <p14:tracePt t="72068" x="7424738" y="2322513"/>
          <p14:tracePt t="72075" x="7439025" y="2316163"/>
          <p14:tracePt t="72084" x="7459663" y="2308225"/>
          <p14:tracePt t="72091" x="7480300" y="2287588"/>
          <p14:tracePt t="72100" x="7499350" y="2266950"/>
          <p14:tracePt t="72105" x="7519988" y="2247900"/>
          <p14:tracePt t="72113" x="7534275" y="2239963"/>
          <p14:tracePt t="72123" x="7554913" y="2227263"/>
          <p14:tracePt t="72129" x="7575550" y="2206625"/>
          <p14:tracePt t="72138" x="7596188" y="2198688"/>
          <p14:tracePt t="72145" x="7602538" y="2192338"/>
          <p14:tracePt t="72152" x="7616825" y="2192338"/>
          <p14:tracePt t="72159" x="7623175" y="2185988"/>
          <p14:tracePt t="72168" x="7637463" y="2178050"/>
          <p14:tracePt t="72175" x="7643813" y="2157413"/>
          <p14:tracePt t="72184" x="7664450" y="2136775"/>
          <p14:tracePt t="72191" x="7670800" y="2124075"/>
          <p14:tracePt t="72202" x="7670800" y="2103438"/>
          <p14:tracePt t="72207" x="7670800" y="2082800"/>
          <p14:tracePt t="72213" x="7670800" y="2076450"/>
          <p14:tracePt t="72221" x="7670800" y="2068513"/>
          <p14:tracePt t="72229" x="7670800" y="2055813"/>
          <p14:tracePt t="72237" x="7658100" y="2035175"/>
          <p14:tracePt t="72245" x="7650163" y="2014538"/>
          <p14:tracePt t="72253" x="7650163" y="2000250"/>
          <p14:tracePt t="72259" x="7637463" y="1979613"/>
          <p14:tracePt t="72268" x="7629525" y="1973263"/>
          <p14:tracePt t="72275" x="7623175" y="1952625"/>
          <p14:tracePt t="72284" x="7616825" y="1946275"/>
          <p14:tracePt t="72291" x="7596188" y="1931988"/>
          <p14:tracePt t="72301" x="7596188" y="1911350"/>
          <p14:tracePt t="72307" x="7589838" y="1890713"/>
          <p14:tracePt t="72313" x="7581900" y="1876425"/>
          <p14:tracePt t="72321" x="7581900" y="1857375"/>
          <p14:tracePt t="72329" x="7569200" y="1849438"/>
          <p14:tracePt t="72337" x="7554913" y="1843088"/>
          <p14:tracePt t="72345" x="7534275" y="1843088"/>
          <p14:tracePt t="72354" x="7527925" y="1828800"/>
          <p14:tracePt t="72361" x="7513638" y="1828800"/>
          <p14:tracePt t="72367" x="7493000" y="1828800"/>
          <p14:tracePt t="72376" x="7480300" y="1828800"/>
          <p14:tracePt t="72385" x="7459663" y="1828800"/>
          <p14:tracePt t="72391" x="7431088" y="1828800"/>
          <p14:tracePt t="72401" x="7389813" y="1828800"/>
          <p14:tracePt t="72407" x="7362825" y="1828800"/>
          <p14:tracePt t="72413" x="7321550" y="1828800"/>
          <p14:tracePt t="72421" x="7288213" y="1828800"/>
          <p14:tracePt t="72429" x="7259638" y="1828800"/>
          <p14:tracePt t="72437" x="7232650" y="1828800"/>
          <p14:tracePt t="72445" x="7212013" y="1828800"/>
          <p14:tracePt t="72453" x="7199313" y="1836738"/>
          <p14:tracePt t="72461" x="7164388" y="1836738"/>
          <p14:tracePt t="72468" x="7150100" y="1843088"/>
          <p14:tracePt t="72475" x="7131050" y="1857375"/>
          <p14:tracePt t="72485" x="7110413" y="1870075"/>
          <p14:tracePt t="72491" x="7089775" y="1890713"/>
          <p14:tracePt t="72501" x="7061200" y="1911350"/>
          <p14:tracePt t="72507" x="7027863" y="1931988"/>
          <p14:tracePt t="72516" x="7000875" y="1952625"/>
          <p14:tracePt t="72521" x="6980238" y="1973263"/>
          <p14:tracePt t="72529" x="6959600" y="1993900"/>
          <p14:tracePt t="72538" x="6938963" y="2014538"/>
          <p14:tracePt t="72545" x="6918325" y="2035175"/>
          <p14:tracePt t="72553" x="6897688" y="2047875"/>
          <p14:tracePt t="72561" x="6883400" y="2068513"/>
          <p14:tracePt t="72569" x="6862763" y="2089150"/>
          <p14:tracePt t="72575" x="6842125" y="2109788"/>
          <p14:tracePt t="72585" x="6835775" y="2130425"/>
          <p14:tracePt t="72591" x="6815138" y="2151063"/>
          <p14:tracePt t="72601" x="6794500" y="2165350"/>
          <p14:tracePt t="72607" x="6773863" y="2198688"/>
          <p14:tracePt t="72615" x="6753225" y="2219325"/>
          <p14:tracePt t="72623" x="6732588" y="2239963"/>
          <p14:tracePt t="72630" x="6711950" y="2254250"/>
          <p14:tracePt t="72637" x="6705600" y="2274888"/>
          <p14:tracePt t="72645" x="6699250" y="2295525"/>
          <p14:tracePt t="72654" x="6684963" y="2301875"/>
          <p14:tracePt t="72661" x="6684963" y="2316163"/>
          <p14:tracePt t="72669" x="6684963" y="2328863"/>
          <p14:tracePt t="72677" x="6684963" y="2343150"/>
          <p14:tracePt t="72685" x="6684963" y="2349500"/>
          <p14:tracePt t="72691" x="6684963" y="2370138"/>
          <p14:tracePt t="72702" x="6684963" y="2378075"/>
          <p14:tracePt t="72707" x="6684963" y="2390775"/>
          <p14:tracePt t="72715" x="6684963" y="2397125"/>
          <p14:tracePt t="72723" x="6691313" y="2417763"/>
          <p14:tracePt t="72731" x="6691313" y="2425700"/>
          <p14:tracePt t="72737" x="6699250" y="2432050"/>
          <p14:tracePt t="72745" x="6699250" y="2438400"/>
          <p14:tracePt t="72754" x="6705600" y="2438400"/>
          <p14:tracePt t="72777" x="6711950" y="2446338"/>
          <p14:tracePt t="72950" x="6719888" y="2446338"/>
          <p14:tracePt t="72965" x="6719888" y="2452688"/>
          <p14:tracePt t="72973" x="6726238" y="2466975"/>
          <p14:tracePt t="72982" x="6740525" y="2473325"/>
          <p14:tracePt t="72989" x="6753225" y="2487613"/>
          <p14:tracePt t="72997" x="6761163" y="2493963"/>
          <p14:tracePt t="73004" x="6780213" y="2508250"/>
          <p14:tracePt t="73011" x="6794500" y="2514600"/>
          <p14:tracePt t="73019" x="6815138" y="2535238"/>
          <p14:tracePt t="73027" x="6821488" y="2541588"/>
          <p14:tracePt t="73035" x="6842125" y="2547938"/>
          <p14:tracePt t="73043" x="6850063" y="2568575"/>
          <p14:tracePt t="73051" x="6856413" y="2576513"/>
          <p14:tracePt t="73057" x="6870700" y="2582863"/>
          <p14:tracePt t="73065" x="6870700" y="2589213"/>
          <p14:tracePt t="73073" x="6883400" y="2603500"/>
          <p14:tracePt t="73082" x="6889750" y="2603500"/>
          <p14:tracePt t="73089" x="6897688" y="2609850"/>
          <p14:tracePt t="73097" x="6897688" y="2617788"/>
          <p14:tracePt t="73105" x="6904038" y="2617788"/>
          <p14:tracePt t="73111" x="6918325" y="2624138"/>
          <p14:tracePt t="73120" x="6924675" y="2624138"/>
          <p14:tracePt t="73127" x="6938963" y="2624138"/>
          <p14:tracePt t="73135" x="6945313" y="2624138"/>
          <p14:tracePt t="73143" x="6965950" y="2624138"/>
          <p14:tracePt t="73151" x="6972300" y="2624138"/>
          <p14:tracePt t="73157" x="6986588" y="2624138"/>
          <p14:tracePt t="73166" x="7007225" y="2624138"/>
          <p14:tracePt t="73173" x="7013575" y="2624138"/>
          <p14:tracePt t="73182" x="7027863" y="2624138"/>
          <p14:tracePt t="73189" x="7040563" y="2624138"/>
          <p14:tracePt t="73197" x="7054850" y="2624138"/>
          <p14:tracePt t="73207" x="7061200" y="2617788"/>
          <p14:tracePt t="73215" x="7069138" y="2617788"/>
          <p14:tracePt t="73223" x="7089775" y="2609850"/>
          <p14:tracePt t="73232" x="7096125" y="2597150"/>
          <p14:tracePt t="73239" x="7110413" y="2589213"/>
          <p14:tracePt t="73251" x="7110413" y="2582863"/>
          <p14:tracePt t="73259" x="7123113" y="2582863"/>
          <p14:tracePt t="73347" x="7131050" y="2576513"/>
          <p14:tracePt t="73593" x="7131050" y="2568575"/>
          <p14:tracePt t="73605" x="7131050" y="2562225"/>
          <p14:tracePt t="73614" x="7116763" y="2555875"/>
          <p14:tracePt t="73621" x="7102475" y="2541588"/>
          <p14:tracePt t="73629" x="7096125" y="2541588"/>
          <p14:tracePt t="73635" x="7075488" y="2535238"/>
          <p14:tracePt t="73643" x="7061200" y="2535238"/>
          <p14:tracePt t="73651" x="7019925" y="2535238"/>
          <p14:tracePt t="73659" x="6980238" y="2541588"/>
          <p14:tracePt t="73668" x="6918325" y="2562225"/>
          <p14:tracePt t="73675" x="6870700" y="2576513"/>
          <p14:tracePt t="73684" x="6829425" y="2597150"/>
          <p14:tracePt t="73689" x="6794500" y="2617788"/>
          <p14:tracePt t="73697" x="6773863" y="2638425"/>
          <p14:tracePt t="73705" x="6761163" y="2657475"/>
          <p14:tracePt t="73713" x="6740525" y="2665413"/>
          <p14:tracePt t="73722" x="6732588" y="2671763"/>
          <p14:tracePt t="73729" x="6732588" y="2678113"/>
          <p14:tracePt t="73771" x="6732588" y="2686050"/>
          <p14:tracePt t="73779" x="6746875" y="2698750"/>
          <p14:tracePt t="73787" x="6753225" y="2706688"/>
          <p14:tracePt t="73795" x="6773863" y="2713038"/>
          <p14:tracePt t="73802" x="6794500" y="2719388"/>
          <p14:tracePt t="73809" x="6808788" y="2733675"/>
          <p14:tracePt t="73818" x="6829425" y="2733675"/>
          <p14:tracePt t="73825" x="6850063" y="2740025"/>
          <p14:tracePt t="73834" x="6862763" y="2754313"/>
          <p14:tracePt t="73841" x="6904038" y="2754313"/>
          <p14:tracePt t="73851" x="6945313" y="2754313"/>
          <p14:tracePt t="73855" x="6986588" y="2754313"/>
          <p14:tracePt t="73864" x="7007225" y="2754313"/>
          <p14:tracePt t="73871" x="7027863" y="2754313"/>
          <p14:tracePt t="73879" x="7040563" y="2754313"/>
          <p14:tracePt t="73887" x="7061200" y="2747963"/>
          <p14:tracePt t="73895" x="7081838" y="2740025"/>
          <p14:tracePt t="73901" x="7096125" y="2719388"/>
          <p14:tracePt t="73909" x="7116763" y="2698750"/>
          <p14:tracePt t="73918" x="7137400" y="2692400"/>
          <p14:tracePt t="73925" x="7158038" y="2671763"/>
          <p14:tracePt t="73935" x="7178675" y="2651125"/>
          <p14:tracePt t="73953" x="7212013" y="2609850"/>
          <p14:tracePt t="73957" x="7232650" y="2597150"/>
          <p14:tracePt t="73963" x="7253288" y="2576513"/>
          <p14:tracePt t="73973" x="7273925" y="2555875"/>
          <p14:tracePt t="73979" x="7294563" y="2535238"/>
          <p14:tracePt t="73988" x="7315200" y="2514600"/>
          <p14:tracePt t="73995" x="7329488" y="2493963"/>
          <p14:tracePt t="74004" x="7342188" y="2487613"/>
          <p14:tracePt t="74009" x="7356475" y="2473325"/>
          <p14:tracePt t="74018" x="7377113" y="2452688"/>
          <p14:tracePt t="74026" x="7397750" y="2432050"/>
          <p14:tracePt t="74034" x="7418388" y="2411413"/>
          <p14:tracePt t="74041" x="7445375" y="2390775"/>
          <p14:tracePt t="74052" x="7480300" y="2370138"/>
          <p14:tracePt t="74057" x="7507288" y="2349500"/>
          <p14:tracePt t="74064" x="7527925" y="2328863"/>
          <p14:tracePt t="74073" x="7548563" y="2308225"/>
          <p14:tracePt t="74079" x="7554913" y="2295525"/>
          <p14:tracePt t="74088" x="7575550" y="2274888"/>
          <p14:tracePt t="74096" x="7596188" y="2254250"/>
          <p14:tracePt t="74104" x="7602538" y="2233613"/>
          <p14:tracePt t="74114" x="7610475" y="2233613"/>
          <p14:tracePt t="74123" x="7623175" y="2227263"/>
          <p14:tracePt t="74129" x="7629525" y="2212975"/>
          <p14:tracePt t="74137" x="7650163" y="2192338"/>
          <p14:tracePt t="74145" x="7658100" y="2171700"/>
          <p14:tracePt t="74154" x="7678738" y="2151063"/>
          <p14:tracePt t="74161" x="7699375" y="2130425"/>
          <p14:tracePt t="74167" x="7705725" y="2117725"/>
          <p14:tracePt t="74175" x="7712075" y="2103438"/>
          <p14:tracePt t="74184" x="7732713" y="2097088"/>
          <p14:tracePt t="74191" x="7753350" y="2076450"/>
          <p14:tracePt t="74201" x="7767638" y="2055813"/>
          <p14:tracePt t="74207" x="7788275" y="2047875"/>
          <p14:tracePt t="74217" x="7808913" y="2041525"/>
          <p14:tracePt t="74221" x="7829550" y="2027238"/>
          <p14:tracePt t="74229" x="7842250" y="2020888"/>
          <p14:tracePt t="74238" x="7862888" y="2014538"/>
          <p14:tracePt t="74245" x="7869238" y="2014538"/>
          <p14:tracePt t="74254" x="7889875" y="2000250"/>
          <p14:tracePt t="74261" x="7897813" y="1993900"/>
          <p14:tracePt t="74269" x="7904163" y="1987550"/>
          <p14:tracePt t="74279" x="7910513" y="1979613"/>
          <p14:tracePt t="74287" x="7918450" y="1973263"/>
          <p14:tracePt t="74295" x="7918450" y="1966913"/>
          <p14:tracePt t="74304" x="7918450" y="1958975"/>
          <p14:tracePt t="74311" x="7918450" y="1946275"/>
          <p14:tracePt t="74320" x="7924800" y="1946275"/>
          <p14:tracePt t="74367" x="7939088" y="1938338"/>
          <p14:tracePt t="74374" x="7945438" y="1938338"/>
          <p14:tracePt t="74379" x="7945438" y="1931988"/>
          <p14:tracePt t="74387" x="7959725" y="1925638"/>
          <p14:tracePt t="74395" x="7966075" y="1917700"/>
          <p14:tracePt t="74403" x="7986713" y="1911350"/>
          <p14:tracePt t="74411" x="8007350" y="1897063"/>
          <p14:tracePt t="74419" x="8020050" y="1876425"/>
          <p14:tracePt t="74425" x="8040688" y="1870075"/>
          <p14:tracePt t="74434" x="8069263" y="1870075"/>
          <p14:tracePt t="74441" x="8089900" y="1863725"/>
          <p14:tracePt t="74451" x="8108950" y="1849438"/>
          <p14:tracePt t="74457" x="8129588" y="1843088"/>
          <p14:tracePt t="74468" x="8143875" y="1843088"/>
          <p14:tracePt t="74473" x="8164513" y="1828800"/>
          <p14:tracePt t="74479" x="8170863" y="1828800"/>
          <p14:tracePt t="74487" x="8178800" y="1828800"/>
          <p14:tracePt t="74495" x="8185150" y="1828800"/>
          <p14:tracePt t="74503" x="8191500" y="1822450"/>
          <p14:tracePt t="74511" x="8205788" y="1822450"/>
          <p14:tracePt t="74519" x="8220075" y="1822450"/>
          <p14:tracePt t="74527" x="8226425" y="1822450"/>
          <p14:tracePt t="74537" x="8232775" y="1822450"/>
          <p14:tracePt t="74546" x="8239125" y="1816100"/>
          <p14:tracePt t="74553" x="8259763" y="1816100"/>
          <p14:tracePt t="74561" x="8267700" y="1816100"/>
          <p14:tracePt t="74570" x="8280400" y="1816100"/>
          <p14:tracePt t="74582" x="8294688" y="1816100"/>
          <p14:tracePt t="74601" x="8301038" y="1816100"/>
          <p14:tracePt t="74607" x="8308975" y="1816100"/>
          <p14:tracePt t="74627" x="8308975" y="1822450"/>
          <p14:tracePt t="74935" x="8288338" y="1828800"/>
          <p14:tracePt t="74943" x="8267700" y="1836738"/>
          <p14:tracePt t="74951" x="8253413" y="1843088"/>
          <p14:tracePt t="74968" x="8212138" y="1857375"/>
          <p14:tracePt t="74974" x="8199438" y="1863725"/>
          <p14:tracePt t="74982" x="8191500" y="1870075"/>
          <p14:tracePt t="74997" x="8178800" y="1876425"/>
          <p14:tracePt t="75043" x="8170863" y="1876425"/>
          <p14:tracePt t="75081" x="8170863" y="1884363"/>
          <p14:tracePt t="75131" x="8164513" y="1884363"/>
          <p14:tracePt t="75143" x="8158163" y="1884363"/>
          <p14:tracePt t="75163" x="8150225" y="1884363"/>
          <p14:tracePt t="75173" x="8143875" y="1884363"/>
          <p14:tracePt t="75185" x="8137525" y="1897063"/>
          <p14:tracePt t="75193" x="8116888" y="1897063"/>
          <p14:tracePt t="75201" x="8108950" y="1897063"/>
          <p14:tracePt t="75209" x="8102600" y="1905000"/>
          <p14:tracePt t="75218" x="8081963" y="1911350"/>
          <p14:tracePt t="75223" x="8075613" y="1911350"/>
          <p14:tracePt t="75232" x="8061325" y="1917700"/>
          <p14:tracePt t="75239" x="8061325" y="1925638"/>
          <p14:tracePt t="75247" x="8054975" y="1925638"/>
          <p14:tracePt t="75255" x="8040688" y="1925638"/>
          <p14:tracePt t="75317" x="8034338" y="1938338"/>
          <p14:tracePt t="75330" x="8027988" y="1946275"/>
          <p14:tracePt t="75336" x="8020050" y="1952625"/>
          <p14:tracePt t="75343" x="8007350" y="1966913"/>
          <p14:tracePt t="75351" x="7986713" y="1979613"/>
          <p14:tracePt t="75359" x="7966075" y="2000250"/>
          <p14:tracePt t="75368" x="7931150" y="2020888"/>
          <p14:tracePt t="75375" x="7889875" y="2041525"/>
          <p14:tracePt t="75384" x="7815263" y="2068513"/>
          <p14:tracePt t="75389" x="7747000" y="2089150"/>
          <p14:tracePt t="75397" x="7685088" y="2117725"/>
          <p14:tracePt t="75406" x="7610475" y="2144713"/>
          <p14:tracePt t="75413" x="7548563" y="2151063"/>
          <p14:tracePt t="75423" x="7472363" y="2178050"/>
          <p14:tracePt t="75429" x="7389813" y="2192338"/>
          <p14:tracePt t="75435" x="7329488" y="2219325"/>
          <p14:tracePt t="75443" x="7273925" y="2219325"/>
          <p14:tracePt t="75451" x="7246938" y="2227263"/>
          <p14:tracePt t="75459" x="7212013" y="2239963"/>
          <p14:tracePt t="75468" x="7199313" y="2247900"/>
          <p14:tracePt t="75475" x="7178675" y="2247900"/>
          <p14:tracePt t="75484" x="7164388" y="2247900"/>
          <p14:tracePt t="75489" x="7150100" y="2247900"/>
          <p14:tracePt t="75497" x="7143750" y="2254250"/>
          <p14:tracePt t="75505" x="7131050" y="2260600"/>
          <p14:tracePt t="75514" x="7110413" y="2281238"/>
          <p14:tracePt t="75521" x="7069138" y="2301875"/>
          <p14:tracePt t="75529" x="7019925" y="2328863"/>
          <p14:tracePt t="75538" x="6959600" y="2349500"/>
          <p14:tracePt t="75543" x="6877050" y="2378075"/>
          <p14:tracePt t="75551" x="6800850" y="2405063"/>
          <p14:tracePt t="75559" x="6740525" y="2432050"/>
          <p14:tracePt t="75568" x="6678613" y="2438400"/>
          <p14:tracePt t="75575" x="6616700" y="2452688"/>
          <p14:tracePt t="75584" x="6575425" y="2452688"/>
          <p14:tracePt t="75591" x="6548438" y="2466975"/>
          <p14:tracePt t="75597" x="6521450" y="2466975"/>
          <p14:tracePt t="75605" x="6486525" y="2473325"/>
          <p14:tracePt t="75614" x="6472238" y="2479675"/>
          <p14:tracePt t="75621" x="6451600" y="2493963"/>
          <p14:tracePt t="75629" x="6430963" y="2514600"/>
          <p14:tracePt t="75637" x="6410325" y="2520950"/>
          <p14:tracePt t="75643" x="6397625" y="2541588"/>
          <p14:tracePt t="75651" x="6376988" y="2547938"/>
          <p14:tracePt t="75659" x="6356350" y="2568575"/>
          <p14:tracePt t="75668" x="6350000" y="2568575"/>
          <p14:tracePt t="75684" x="6350000" y="2576513"/>
          <p14:tracePt t="75764" x="6350000" y="2568575"/>
          <p14:tracePt t="75776" x="6356350" y="2562225"/>
          <p14:tracePt t="75784" x="6362700" y="2555875"/>
          <p14:tracePt t="75791" x="6362700" y="2547938"/>
          <p14:tracePt t="75800" x="6370638" y="2535238"/>
          <p14:tracePt t="75805" x="6376988" y="2535238"/>
          <p14:tracePt t="75814" x="6397625" y="2527300"/>
          <p14:tracePt t="75821" x="6403975" y="2520950"/>
          <p14:tracePt t="75838" x="6410325" y="2520950"/>
          <p14:tracePt t="75845" x="6418263" y="2514600"/>
          <p14:tracePt t="75853" x="6438900" y="2514600"/>
          <p14:tracePt t="75859" x="6459538" y="2508250"/>
          <p14:tracePt t="75868" x="6472238" y="2508250"/>
          <p14:tracePt t="75875" x="6513513" y="2493963"/>
          <p14:tracePt t="75884" x="6554788" y="2479675"/>
          <p14:tracePt t="75891" x="6616700" y="2473325"/>
          <p14:tracePt t="75900" x="6691313" y="2459038"/>
          <p14:tracePt t="75908" x="6767513" y="2459038"/>
          <p14:tracePt t="75913" x="6842125" y="2446338"/>
          <p14:tracePt t="75921" x="6924675" y="2432050"/>
          <p14:tracePt t="75929" x="7000875" y="2405063"/>
          <p14:tracePt t="75937" x="7081838" y="2378075"/>
          <p14:tracePt t="75945" x="7110413" y="2370138"/>
          <p14:tracePt t="75955" x="7116763" y="2370138"/>
          <p14:tracePt t="75968" x="7137400" y="2363788"/>
          <p14:tracePt t="76045" x="7123113" y="2363788"/>
          <p14:tracePt t="76053" x="7110413" y="2370138"/>
          <p14:tracePt t="76062" x="7089775" y="2378075"/>
          <p14:tracePt t="76071" x="7069138" y="2390775"/>
          <p14:tracePt t="76075" x="7054850" y="2411413"/>
          <p14:tracePt t="76084" x="7040563" y="2417763"/>
          <p14:tracePt t="76091" x="7027863" y="2425700"/>
          <p14:tracePt t="76105" x="7019925" y="2425700"/>
          <p14:tracePt t="76111" x="7019925" y="2432050"/>
          <p14:tracePt t="76121" x="7013575" y="2432050"/>
          <p14:tracePt t="76223" x="7019925" y="2432050"/>
          <p14:tracePt t="76232" x="7027863" y="2432050"/>
          <p14:tracePt t="76238" x="7034213" y="2425700"/>
          <p14:tracePt t="76245" x="7040563" y="2417763"/>
          <p14:tracePt t="76299" x="7034213" y="2417763"/>
          <p14:tracePt t="76312" x="7027863" y="2417763"/>
          <p14:tracePt t="76320" x="7027863" y="2425700"/>
          <p14:tracePt t="76333" x="7027863" y="2432050"/>
          <p14:tracePt t="84145" x="7034213" y="2425700"/>
          <p14:tracePt t="89899" x="7027863" y="2425700"/>
          <p14:tracePt t="89912" x="7019925" y="2425700"/>
          <p14:tracePt t="89920" x="7013575" y="2425700"/>
          <p14:tracePt t="89991" x="7013575" y="2417763"/>
          <p14:tracePt t="90003" x="7007225" y="2417763"/>
          <p14:tracePt t="90011" x="6992938" y="2417763"/>
          <p14:tracePt t="90017" x="6980238" y="2417763"/>
          <p14:tracePt t="90025" x="6972300" y="2417763"/>
          <p14:tracePt t="90033" x="6951663" y="2425700"/>
          <p14:tracePt t="90041" x="6938963" y="2438400"/>
          <p14:tracePt t="90049" x="6918325" y="2446338"/>
          <p14:tracePt t="90056" x="6897688" y="2466975"/>
          <p14:tracePt t="90065" x="6856413" y="2487613"/>
          <p14:tracePt t="90070" x="6788150" y="2527300"/>
          <p14:tracePt t="90078" x="6711950" y="2547938"/>
          <p14:tracePt t="90087" x="6610350" y="2609850"/>
          <p14:tracePt t="90095" x="6513513" y="2665413"/>
          <p14:tracePt t="90103" x="6315075" y="2768600"/>
          <p14:tracePt t="90113" x="5986463" y="2938463"/>
          <p14:tracePt t="90119" x="5595938" y="3124200"/>
          <p14:tracePt t="90125" x="5253038" y="3254375"/>
          <p14:tracePt t="90133" x="4972050" y="3370263"/>
          <p14:tracePt t="90141" x="4672013" y="3473450"/>
          <p14:tracePt t="90149" x="4486275" y="3521075"/>
          <p14:tracePt t="90157" x="4370388" y="3549650"/>
          <p14:tracePt t="90165" x="4260850" y="3576638"/>
          <p14:tracePt t="90173" x="4164013" y="3589338"/>
          <p14:tracePt t="90179" x="4089400" y="3589338"/>
          <p14:tracePt t="90187" x="4033838" y="3589338"/>
          <p14:tracePt t="90196" x="4006850" y="3582988"/>
          <p14:tracePt t="90203" x="3986213" y="3576638"/>
          <p14:tracePt t="90212" x="3965575" y="3556000"/>
          <p14:tracePt t="90219" x="3944938" y="3549650"/>
          <p14:tracePt t="90225" x="3924300" y="3529013"/>
          <p14:tracePt t="90233" x="3911600" y="3521075"/>
          <p14:tracePt t="90241" x="3890963" y="3500438"/>
          <p14:tracePt t="90249" x="3870325" y="3479800"/>
          <p14:tracePt t="90257" x="3835400" y="3459163"/>
          <p14:tracePt t="90265" x="3794125" y="3446463"/>
          <p14:tracePt t="90273" x="3752850" y="3425825"/>
          <p14:tracePt t="90279" x="3705225" y="3405188"/>
          <p14:tracePt t="90287" x="3678238" y="3390900"/>
          <p14:tracePt t="90295" x="3657600" y="3384550"/>
          <p14:tracePt t="90303" x="3636963" y="3384550"/>
          <p14:tracePt t="90313" x="3622675" y="3384550"/>
          <p14:tracePt t="90319" x="3616325" y="3384550"/>
          <p14:tracePt t="90328" x="3595688" y="3384550"/>
          <p14:tracePt t="90333" x="3582988" y="3384550"/>
          <p14:tracePt t="90341" x="3562350" y="3384550"/>
          <p14:tracePt t="90349" x="3548063" y="3384550"/>
          <p14:tracePt t="90357" x="3513138" y="3384550"/>
          <p14:tracePt t="90365" x="3473450" y="3384550"/>
          <p14:tracePt t="90373" x="3459163" y="3384550"/>
          <p14:tracePt t="90381" x="3438525" y="3384550"/>
          <p14:tracePt t="90387" x="3397250" y="3384550"/>
          <p14:tracePt t="90396" x="3370263" y="3384550"/>
          <p14:tracePt t="90403" x="3335338" y="3384550"/>
          <p14:tracePt t="90411" x="3322638" y="3378200"/>
          <p14:tracePt t="90419" x="3314700" y="3363913"/>
          <p14:tracePt t="90428" x="3302000" y="3363913"/>
          <p14:tracePt t="90673" x="3302000" y="3357563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168D3-6925-8CED-4AA9-6770F8311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D474D4A-0B72-AF2B-61F3-0B0E5B821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308" y="438578"/>
            <a:ext cx="7262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it-IT" sz="2000" u="none">
                <a:latin typeface="+mj-lt"/>
              </a:rPr>
              <a:t>Landslide influential factors</a:t>
            </a:r>
            <a:endParaRPr lang="it-IT" sz="2000" u="none" dirty="0">
              <a:latin typeface="+mj-lt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6A3E059-49C5-3E46-569E-4ADD4C606B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236" y="1431519"/>
            <a:ext cx="6840760" cy="202124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F305732-952D-0AE3-87DC-783058843C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0" y="3861048"/>
            <a:ext cx="9024900" cy="14214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95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99"/>
    </mc:Choice>
    <mc:Fallback xmlns="">
      <p:transition spd="slow" advTm="90799"/>
    </mc:Fallback>
  </mc:AlternateContent>
  <p:extLst>
    <p:ext uri="{3A86A75C-4F4B-4683-9AE1-C65F6400EC91}">
      <p14:laserTraceLst xmlns:p14="http://schemas.microsoft.com/office/powerpoint/2010/main">
        <p14:tracePtLst>
          <p14:tracePt t="1597" x="2643188" y="1316038"/>
          <p14:tracePt t="1609" x="2651125" y="1316038"/>
          <p14:tracePt t="1617" x="2713038" y="1336675"/>
          <p14:tracePt t="1625" x="2794000" y="1363663"/>
          <p14:tracePt t="1633" x="2835275" y="1384300"/>
          <p14:tracePt t="1640" x="2855913" y="1404938"/>
          <p14:tracePt t="1647" x="2863850" y="1425575"/>
          <p14:tracePt t="1656" x="2876550" y="1431925"/>
          <p14:tracePt t="1663" x="2882900" y="1446213"/>
          <p14:tracePt t="1672" x="2890838" y="1466850"/>
          <p14:tracePt t="1679" x="2903538" y="1487488"/>
          <p14:tracePt t="1687" x="2917825" y="1506538"/>
          <p14:tracePt t="1695" x="2932113" y="1520825"/>
          <p14:tracePt t="1701" x="2938463" y="1541463"/>
          <p14:tracePt t="1710" x="2952750" y="1562100"/>
          <p14:tracePt t="1725" x="2959100" y="1568450"/>
          <p14:tracePt t="1741" x="2959100" y="1576388"/>
          <p14:tracePt t="8001" x="2959100" y="1582738"/>
          <p14:tracePt t="8013" x="2944813" y="1589088"/>
          <p14:tracePt t="8021" x="2938463" y="1597025"/>
          <p14:tracePt t="8029" x="2924175" y="1609725"/>
          <p14:tracePt t="8036" x="2917825" y="1617663"/>
          <p14:tracePt t="8043" x="2903538" y="1624013"/>
          <p14:tracePt t="8051" x="2897188" y="1630363"/>
          <p14:tracePt t="8059" x="2890838" y="1630363"/>
          <p14:tracePt t="8067" x="2882900" y="1636713"/>
          <p14:tracePt t="8101" x="2876550" y="1644650"/>
          <p14:tracePt t="8129" x="2876550" y="1657350"/>
          <p14:tracePt t="8413" x="2870200" y="1657350"/>
          <p14:tracePt t="8440" x="2870200" y="1665288"/>
          <p14:tracePt t="8452" x="2863850" y="1665288"/>
          <p14:tracePt t="8460" x="2863850" y="1671638"/>
          <p14:tracePt t="8466" x="2855913" y="1677988"/>
          <p14:tracePt t="8475" x="2855913" y="1685925"/>
          <p14:tracePt t="8482" x="2843213" y="1706563"/>
          <p14:tracePt t="8490" x="2835275" y="1712913"/>
          <p14:tracePt t="8498" x="2835275" y="1719263"/>
          <p14:tracePt t="8511" x="2835275" y="1727200"/>
          <p14:tracePt t="8591" x="2828925" y="1727200"/>
          <p14:tracePt t="8599" x="2828925" y="1719263"/>
          <p14:tracePt t="8607" x="2822575" y="1712913"/>
          <p14:tracePt t="8615" x="2822575" y="1692275"/>
          <p14:tracePt t="8621" x="2822575" y="1685925"/>
          <p14:tracePt t="8629" x="2822575" y="1671638"/>
          <p14:tracePt t="8638" x="2822575" y="1665288"/>
          <p14:tracePt t="8645" x="2822575" y="1644650"/>
          <p14:tracePt t="8655" x="2822575" y="1636713"/>
          <p14:tracePt t="8665" x="2822575" y="1630363"/>
          <p14:tracePt t="8673" x="2822575" y="1624013"/>
          <p14:tracePt t="8688" x="2822575" y="1617663"/>
          <p14:tracePt t="8695" x="2822575" y="1603375"/>
          <p14:tracePt t="8711" x="2822575" y="1597025"/>
          <p14:tracePt t="8721" x="2814638" y="1589088"/>
          <p14:tracePt t="8727" x="2814638" y="1582738"/>
          <p14:tracePt t="8733" x="2808288" y="1576388"/>
          <p14:tracePt t="8741" x="2794000" y="1568450"/>
          <p14:tracePt t="8749" x="2787650" y="1568450"/>
          <p14:tracePt t="8765" x="2781300" y="1562100"/>
          <p14:tracePt t="8779" x="2773363" y="1562100"/>
          <p14:tracePt t="8788" x="2767013" y="1562100"/>
          <p14:tracePt t="8795" x="2760663" y="1562100"/>
          <p14:tracePt t="8804" x="2752725" y="1562100"/>
          <p14:tracePt t="8811" x="2740025" y="1562100"/>
          <p14:tracePt t="8857" x="2733675" y="1562100"/>
          <p14:tracePt t="8907" x="2725738" y="1562100"/>
          <p14:tracePt t="8923" x="2719388" y="1562100"/>
          <p14:tracePt t="8938" x="2713038" y="1562100"/>
          <p14:tracePt t="8942" x="2705100" y="1562100"/>
          <p14:tracePt t="8949" x="2698750" y="1562100"/>
          <p14:tracePt t="8957" x="2678113" y="1562100"/>
          <p14:tracePt t="8965" x="2678113" y="1568450"/>
          <p14:tracePt t="8973" x="2671763" y="1568450"/>
          <p14:tracePt t="9003" x="2663825" y="1568450"/>
          <p14:tracePt t="9011" x="2663825" y="1576388"/>
          <p14:tracePt t="9021" x="2657475" y="1576388"/>
          <p14:tracePt t="9038" x="2651125" y="1582738"/>
          <p14:tracePt t="9049" x="2643188" y="1582738"/>
          <p14:tracePt t="9057" x="2643188" y="1589088"/>
          <p14:tracePt t="9073" x="2630488" y="1597025"/>
          <p14:tracePt t="9085" x="2622550" y="1597025"/>
          <p14:tracePt t="9093" x="2622550" y="1609725"/>
          <p14:tracePt t="9099" x="2616200" y="1617663"/>
          <p14:tracePt t="9115" x="2616200" y="1624013"/>
          <p14:tracePt t="9123" x="2609850" y="1630363"/>
          <p14:tracePt t="9131" x="2609850" y="1636713"/>
          <p14:tracePt t="9143" x="2609850" y="1644650"/>
          <p14:tracePt t="9152" x="2603500" y="1651000"/>
          <p14:tracePt t="9157" x="2603500" y="1665288"/>
          <p14:tracePt t="9385" x="2595563" y="1657350"/>
          <p14:tracePt t="9463" x="2589213" y="1657350"/>
          <p14:tracePt t="9575" x="2574925" y="1665288"/>
          <p14:tracePt t="9581" x="2568575" y="1677988"/>
          <p14:tracePt t="9589" x="2547938" y="1698625"/>
          <p14:tracePt t="9597" x="2541588" y="1719263"/>
          <p14:tracePt t="9605" x="2533650" y="1727200"/>
          <p14:tracePt t="9613" x="2527300" y="1739900"/>
          <p14:tracePt t="9621" x="2527300" y="1746250"/>
          <p14:tracePt t="9629" x="2527300" y="1760538"/>
          <p14:tracePt t="9637" x="2527300" y="1766888"/>
          <p14:tracePt t="9643" x="2527300" y="1774825"/>
          <p14:tracePt t="9656" x="2527300" y="1781175"/>
          <p14:tracePt t="9671" x="2527300" y="1787525"/>
          <p14:tracePt t="9690" x="2527300" y="1795463"/>
          <p14:tracePt t="9706" x="2527300" y="1816100"/>
          <p14:tracePt t="9713" x="2541588" y="1822450"/>
          <p14:tracePt t="9722" x="2554288" y="1828800"/>
          <p14:tracePt t="9729" x="2562225" y="1849438"/>
          <p14:tracePt t="9737" x="2582863" y="1863725"/>
          <p14:tracePt t="9743" x="2589213" y="1884363"/>
          <p14:tracePt t="9752" x="2609850" y="1905000"/>
          <p14:tracePt t="9759" x="2630488" y="1925638"/>
          <p14:tracePt t="9767" x="2651125" y="1946275"/>
          <p14:tracePt t="9775" x="2663825" y="1966913"/>
          <p14:tracePt t="9781" x="2684463" y="1979613"/>
          <p14:tracePt t="9790" x="2705100" y="2000250"/>
          <p14:tracePt t="9797" x="2725738" y="2020888"/>
          <p14:tracePt t="9806" x="2725738" y="2027238"/>
          <p14:tracePt t="9813" x="2733675" y="2047875"/>
          <p14:tracePt t="9825" x="2733675" y="2055813"/>
          <p14:tracePt t="9851" x="2733675" y="2062163"/>
          <p14:tracePt t="9937" x="2733675" y="2055813"/>
          <p14:tracePt t="9943" x="2725738" y="2041525"/>
          <p14:tracePt t="9955" x="2705100" y="2027238"/>
          <p14:tracePt t="9960" x="2692400" y="2014538"/>
          <p14:tracePt t="9967" x="2671763" y="2006600"/>
          <p14:tracePt t="9975" x="2651125" y="2000250"/>
          <p14:tracePt t="9983" x="2630488" y="1987550"/>
          <p14:tracePt t="9991" x="2616200" y="1987550"/>
          <p14:tracePt t="9997" x="2595563" y="1987550"/>
          <p14:tracePt t="10006" x="2574925" y="1979613"/>
          <p14:tracePt t="10013" x="2568575" y="1979613"/>
          <p14:tracePt t="10022" x="2562225" y="1979613"/>
          <p14:tracePt t="10029" x="2547938" y="1979613"/>
          <p14:tracePt t="10037" x="2527300" y="1979613"/>
          <p14:tracePt t="10045" x="2520950" y="1979613"/>
          <p14:tracePt t="10051" x="2513013" y="1979613"/>
          <p14:tracePt t="10058" x="2500313" y="1979613"/>
          <p14:tracePt t="10066" x="2486025" y="1987550"/>
          <p14:tracePt t="10075" x="2473325" y="2000250"/>
          <p14:tracePt t="10083" x="2452688" y="2006600"/>
          <p14:tracePt t="10091" x="2432050" y="2014538"/>
          <p14:tracePt t="10099" x="2424113" y="2020888"/>
          <p14:tracePt t="10105" x="2417763" y="2035175"/>
          <p14:tracePt t="10113" x="2411413" y="2035175"/>
          <p14:tracePt t="10121" x="2411413" y="2041525"/>
          <p14:tracePt t="10129" x="2403475" y="2041525"/>
          <p14:tracePt t="10138" x="2397125" y="2047875"/>
          <p14:tracePt t="10146" x="2397125" y="2055813"/>
          <p14:tracePt t="10175" x="2390775" y="2062163"/>
          <p14:tracePt t="10183" x="2376488" y="2068513"/>
          <p14:tracePt t="10191" x="2376488" y="2089150"/>
          <p14:tracePt t="10199" x="2370138" y="2103438"/>
          <p14:tracePt t="10206" x="2363788" y="2124075"/>
          <p14:tracePt t="10213" x="2343150" y="2144713"/>
          <p14:tracePt t="10221" x="2335213" y="2165350"/>
          <p14:tracePt t="10229" x="2322513" y="2178050"/>
          <p14:tracePt t="10237" x="2314575" y="2192338"/>
          <p14:tracePt t="10246" x="2308225" y="2198688"/>
          <p14:tracePt t="10253" x="2308225" y="2206625"/>
          <p14:tracePt t="10259" x="2308225" y="2212975"/>
          <p14:tracePt t="10267" x="2301875" y="2219325"/>
          <p14:tracePt t="10311" x="2293938" y="2219325"/>
          <p14:tracePt t="10337" x="2293938" y="2227263"/>
          <p14:tracePt t="10349" x="2293938" y="2233613"/>
          <p14:tracePt t="10367" x="2301875" y="2233613"/>
          <p14:tracePt t="10375" x="2301875" y="2247900"/>
          <p14:tracePt t="10437" x="2308225" y="2239963"/>
          <p14:tracePt t="10445" x="2308225" y="2233613"/>
          <p14:tracePt t="10453" x="2308225" y="2227263"/>
          <p14:tracePt t="10461" x="2308225" y="2219325"/>
          <p14:tracePt t="10584" x="2308225" y="2212975"/>
          <p14:tracePt t="10731" x="2308225" y="2219325"/>
          <p14:tracePt t="10781" x="2308225" y="2227263"/>
          <p14:tracePt t="11452" x="2314575" y="2227263"/>
          <p14:tracePt t="11529" x="2322513" y="2227263"/>
          <p14:tracePt t="11591" x="2328863" y="2227263"/>
          <p14:tracePt t="11692" x="2328863" y="2233613"/>
          <p14:tracePt t="11791" x="2343150" y="2233613"/>
          <p14:tracePt t="11875" x="2343150" y="2247900"/>
          <p14:tracePt t="11883" x="2335213" y="2247900"/>
          <p14:tracePt t="12057" x="2328863" y="2239963"/>
          <p14:tracePt t="12069" x="2328863" y="2233613"/>
          <p14:tracePt t="12075" x="2328863" y="2227263"/>
          <p14:tracePt t="12084" x="2322513" y="2219325"/>
          <p14:tracePt t="12091" x="2322513" y="2212975"/>
          <p14:tracePt t="12104" x="2322513" y="2206625"/>
          <p14:tracePt t="12111" x="2322513" y="2198688"/>
          <p14:tracePt t="12137" x="2314575" y="2198688"/>
          <p14:tracePt t="12274" x="2308225" y="2198688"/>
          <p14:tracePt t="12287" x="2308225" y="2212975"/>
          <p14:tracePt t="12295" x="2301875" y="2212975"/>
          <p14:tracePt t="12303" x="2301875" y="2219325"/>
          <p14:tracePt t="12315" x="2301875" y="2227263"/>
          <p14:tracePt t="12331" x="2301875" y="2239963"/>
          <p14:tracePt t="12337" x="2293938" y="2247900"/>
          <p14:tracePt t="12345" x="2293938" y="2254250"/>
          <p14:tracePt t="12353" x="2281238" y="2260600"/>
          <p14:tracePt t="12361" x="2273300" y="2266950"/>
          <p14:tracePt t="12370" x="2266950" y="2266950"/>
          <p14:tracePt t="12377" x="2260600" y="2266950"/>
          <p14:tracePt t="12386" x="2254250" y="2274888"/>
          <p14:tracePt t="12391" x="2246313" y="2274888"/>
          <p14:tracePt t="12407" x="2239963" y="2274888"/>
          <p14:tracePt t="12415" x="2233613" y="2281238"/>
          <p14:tracePt t="12423" x="2219325" y="2281238"/>
          <p14:tracePt t="12431" x="2205038" y="2281238"/>
          <p14:tracePt t="12439" x="2184400" y="2295525"/>
          <p14:tracePt t="12445" x="2171700" y="2295525"/>
          <p14:tracePt t="12454" x="2136775" y="2301875"/>
          <p14:tracePt t="12461" x="2124075" y="2301875"/>
          <p14:tracePt t="12470" x="2089150" y="2316163"/>
          <p14:tracePt t="12477" x="2047875" y="2316163"/>
          <p14:tracePt t="12486" x="2033588" y="2316163"/>
          <p14:tracePt t="12494" x="2012950" y="2316163"/>
          <p14:tracePt t="12499" x="2000250" y="2316163"/>
          <p14:tracePt t="12507" x="1979613" y="2308225"/>
          <p14:tracePt t="12516" x="1958975" y="2301875"/>
          <p14:tracePt t="12523" x="1952625" y="2301875"/>
          <p14:tracePt t="12531" x="1952625" y="2295525"/>
          <p14:tracePt t="12539" x="1944688" y="2287588"/>
          <p14:tracePt t="12557" x="1938338" y="2281238"/>
          <p14:tracePt t="12643" x="1931988" y="2266950"/>
          <p14:tracePt t="12657" x="1911350" y="2254250"/>
          <p14:tracePt t="12665" x="1903413" y="2247900"/>
          <p14:tracePt t="12677" x="1897063" y="2239963"/>
          <p14:tracePt t="12759" x="1903413" y="2239963"/>
          <p14:tracePt t="12765" x="1911350" y="2247900"/>
          <p14:tracePt t="12774" x="1931988" y="2254250"/>
          <p14:tracePt t="12781" x="1944688" y="2260600"/>
          <p14:tracePt t="12790" x="1958975" y="2274888"/>
          <p14:tracePt t="12797" x="1973263" y="2274888"/>
          <p14:tracePt t="12806" x="1993900" y="2281238"/>
          <p14:tracePt t="12813" x="2006600" y="2287588"/>
          <p14:tracePt t="12820" x="2027238" y="2301875"/>
          <p14:tracePt t="12827" x="2047875" y="2301875"/>
          <p14:tracePt t="12836" x="2062163" y="2308225"/>
          <p14:tracePt t="12843" x="2074863" y="2308225"/>
          <p14:tracePt t="12853" x="2089150" y="2328863"/>
          <p14:tracePt t="12859" x="2109788" y="2336800"/>
          <p14:tracePt t="12869" x="2130425" y="2343150"/>
          <p14:tracePt t="12873" x="2136775" y="2343150"/>
          <p14:tracePt t="12882" x="2151063" y="2357438"/>
          <p14:tracePt t="12891" x="2157413" y="2363788"/>
          <p14:tracePt t="12897" x="2178050" y="2370138"/>
          <p14:tracePt t="12906" x="2198688" y="2378075"/>
          <p14:tracePt t="12913" x="2212975" y="2378075"/>
          <p14:tracePt t="12920" x="2233613" y="2390775"/>
          <p14:tracePt t="12927" x="2254250" y="2397125"/>
          <p14:tracePt t="12936" x="2260600" y="2397125"/>
          <p14:tracePt t="12943" x="2266950" y="2405063"/>
          <p14:tracePt t="12956" x="2273300" y="2405063"/>
          <p14:tracePt t="12959" x="2281238" y="2411413"/>
          <p14:tracePt t="12968" x="2287588" y="2417763"/>
          <p14:tracePt t="12974" x="2308225" y="2432050"/>
          <p14:tracePt t="12981" x="2314575" y="2438400"/>
          <p14:tracePt t="12991" x="2335213" y="2452688"/>
          <p14:tracePt t="12997" x="2343150" y="2466975"/>
          <p14:tracePt t="13006" x="2349500" y="2473325"/>
          <p14:tracePt t="13013" x="2355850" y="2473325"/>
          <p14:tracePt t="13022" x="2376488" y="2479675"/>
          <p14:tracePt t="13027" x="2390775" y="2487613"/>
          <p14:tracePt t="13036" x="2397125" y="2493963"/>
          <p14:tracePt t="13043" x="2417763" y="2508250"/>
          <p14:tracePt t="13053" x="2424113" y="2514600"/>
          <p14:tracePt t="13059" x="2444750" y="2520950"/>
          <p14:tracePt t="13068" x="2459038" y="2527300"/>
          <p14:tracePt t="13075" x="2479675" y="2541588"/>
          <p14:tracePt t="13081" x="2500313" y="2547938"/>
          <p14:tracePt t="13090" x="2513013" y="2562225"/>
          <p14:tracePt t="13097" x="2533650" y="2568575"/>
          <p14:tracePt t="13107" x="2554288" y="2576513"/>
          <p14:tracePt t="13113" x="2574925" y="2589213"/>
          <p14:tracePt t="13122" x="2589213" y="2597150"/>
          <p14:tracePt t="13129" x="2603500" y="2597150"/>
          <p14:tracePt t="13136" x="2616200" y="2603500"/>
          <p14:tracePt t="13143" x="2622550" y="2609850"/>
          <p14:tracePt t="13153" x="2643188" y="2624138"/>
          <p14:tracePt t="13159" x="2657475" y="2630488"/>
          <p14:tracePt t="13168" x="2671763" y="2630488"/>
          <p14:tracePt t="13175" x="2678113" y="2651125"/>
          <p14:tracePt t="13182" x="2684463" y="2651125"/>
          <p14:tracePt t="13190" x="2698750" y="2657475"/>
          <p14:tracePt t="13197" x="2713038" y="2665413"/>
          <p14:tracePt t="13207" x="2719388" y="2671763"/>
          <p14:tracePt t="13214" x="2725738" y="2671763"/>
          <p14:tracePt t="13222" x="2740025" y="2671763"/>
          <p14:tracePt t="13229" x="2740025" y="2678113"/>
          <p14:tracePt t="13236" x="2746375" y="2678113"/>
          <p14:tracePt t="13244" x="2767013" y="2686050"/>
          <p14:tracePt t="13255" x="2773363" y="2698750"/>
          <p14:tracePt t="13263" x="2787650" y="2698750"/>
          <p14:tracePt t="13272" x="2801938" y="2706688"/>
          <p14:tracePt t="13279" x="2808288" y="2713038"/>
          <p14:tracePt t="13289" x="2814638" y="2713038"/>
          <p14:tracePt t="13297" x="2822575" y="2719388"/>
          <p14:tracePt t="13307" x="2828925" y="2727325"/>
          <p14:tracePt t="13313" x="2849563" y="2727325"/>
          <p14:tracePt t="13322" x="2863850" y="2740025"/>
          <p14:tracePt t="13329" x="2882900" y="2747963"/>
          <p14:tracePt t="13337" x="2903538" y="2747963"/>
          <p14:tracePt t="13343" x="2917825" y="2754313"/>
          <p14:tracePt t="13353" x="2924175" y="2754313"/>
          <p14:tracePt t="13359" x="2944813" y="2768600"/>
          <p14:tracePt t="13368" x="2952750" y="2768600"/>
          <p14:tracePt t="13375" x="2973388" y="2768600"/>
          <p14:tracePt t="13384" x="2986088" y="2774950"/>
          <p14:tracePt t="13391" x="2992438" y="2774950"/>
          <p14:tracePt t="13397" x="3013075" y="2774950"/>
          <p14:tracePt t="13406" x="3021013" y="2774950"/>
          <p14:tracePt t="13413" x="3021013" y="2781300"/>
          <p14:tracePt t="13421" x="3027363" y="2781300"/>
          <p14:tracePt t="13429" x="3033713" y="2787650"/>
          <p14:tracePt t="13437" x="3041650" y="2787650"/>
          <p14:tracePt t="13445" x="3048000" y="2787650"/>
          <p14:tracePt t="13454" x="3068638" y="2795588"/>
          <p14:tracePt t="13459" x="3074988" y="2808288"/>
          <p14:tracePt t="13470" x="3095625" y="2816225"/>
          <p14:tracePt t="13475" x="3103563" y="2822575"/>
          <p14:tracePt t="13483" x="3116263" y="2828925"/>
          <p14:tracePt t="13491" x="3122613" y="2828925"/>
          <p14:tracePt t="13497" x="3136900" y="2836863"/>
          <p14:tracePt t="13507" x="3151188" y="2849563"/>
          <p14:tracePt t="13513" x="3157538" y="2849563"/>
          <p14:tracePt t="13522" x="3163888" y="2857500"/>
          <p14:tracePt t="13529" x="3171825" y="2863850"/>
          <p14:tracePt t="13537" x="3184525" y="2863850"/>
          <p14:tracePt t="13545" x="3192463" y="2870200"/>
          <p14:tracePt t="13553" x="3198813" y="2870200"/>
          <p14:tracePt t="13560" x="3205163" y="2878138"/>
          <p14:tracePt t="13568" x="3225800" y="2884488"/>
          <p14:tracePt t="13575" x="3232150" y="2898775"/>
          <p14:tracePt t="13583" x="3240088" y="2905125"/>
          <p14:tracePt t="13592" x="3252788" y="2911475"/>
          <p14:tracePt t="13599" x="3273425" y="2917825"/>
          <p14:tracePt t="13607" x="3294063" y="2932113"/>
          <p14:tracePt t="13613" x="3314700" y="2946400"/>
          <p14:tracePt t="13622" x="3328988" y="2959100"/>
          <p14:tracePt t="13629" x="3335338" y="2959100"/>
          <p14:tracePt t="13637" x="3355975" y="2973388"/>
          <p14:tracePt t="13646" x="3376613" y="2987675"/>
          <p14:tracePt t="13653" x="3382963" y="2994025"/>
          <p14:tracePt t="13659" x="3390900" y="2994025"/>
          <p14:tracePt t="13669" x="3397250" y="3000375"/>
          <p14:tracePt t="13675" x="3417888" y="3000375"/>
          <p14:tracePt t="13684" x="3424238" y="3008313"/>
          <p14:tracePt t="13691" x="3438525" y="3014663"/>
          <p14:tracePt t="13700" x="3459163" y="3014663"/>
          <p14:tracePt t="13707" x="3465513" y="3014663"/>
          <p14:tracePt t="13714" x="3479800" y="3028950"/>
          <p14:tracePt t="13722" x="3500438" y="3035300"/>
          <p14:tracePt t="13729" x="3521075" y="3041650"/>
          <p14:tracePt t="13738" x="3527425" y="3041650"/>
          <p14:tracePt t="13745" x="3533775" y="3055938"/>
          <p14:tracePt t="13753" x="3554413" y="3062288"/>
          <p14:tracePt t="13761" x="3562350" y="3062288"/>
          <p14:tracePt t="13769" x="3568700" y="3068638"/>
          <p14:tracePt t="13775" x="3575050" y="3076575"/>
          <p14:tracePt t="13784" x="3582988" y="3076575"/>
          <p14:tracePt t="13791" x="3582988" y="3082925"/>
          <p14:tracePt t="13799" x="3602038" y="3082925"/>
          <p14:tracePt t="13807" x="3609975" y="3089275"/>
          <p14:tracePt t="13815" x="3616325" y="3089275"/>
          <p14:tracePt t="13823" x="3630613" y="3089275"/>
          <p14:tracePt t="13829" x="3643313" y="3103563"/>
          <p14:tracePt t="13837" x="3657600" y="3103563"/>
          <p14:tracePt t="13845" x="3678238" y="3109913"/>
          <p14:tracePt t="13853" x="3692525" y="3109913"/>
          <p14:tracePt t="13861" x="3713163" y="3117850"/>
          <p14:tracePt t="13870" x="3719513" y="3117850"/>
          <p14:tracePt t="13875" x="3740150" y="3130550"/>
          <p14:tracePt t="13883" x="3740150" y="3138488"/>
          <p14:tracePt t="13895" x="3746500" y="3138488"/>
          <p14:tracePt t="13907" x="3752850" y="3144838"/>
          <p14:tracePt t="13915" x="3760788" y="3144838"/>
          <p14:tracePt t="13924" x="3767138" y="3151188"/>
          <p14:tracePt t="13929" x="3773488" y="3151188"/>
          <p14:tracePt t="13939" x="3781425" y="3159125"/>
          <p14:tracePt t="13946" x="3794125" y="3159125"/>
          <p14:tracePt t="13953" x="3802063" y="3165475"/>
          <p14:tracePt t="13961" x="3814763" y="3165475"/>
          <p14:tracePt t="13969" x="3835400" y="3178175"/>
          <p14:tracePt t="13975" x="3841750" y="3178175"/>
          <p14:tracePt t="13984" x="3856038" y="3186113"/>
          <p14:tracePt t="13991" x="3876675" y="3192463"/>
          <p14:tracePt t="13999" x="3897313" y="3192463"/>
          <p14:tracePt t="14007" x="3903663" y="3198813"/>
          <p14:tracePt t="14015" x="3917950" y="3198813"/>
          <p14:tracePt t="14023" x="3938588" y="3198813"/>
          <p14:tracePt t="14029" x="3959225" y="3213100"/>
          <p14:tracePt t="14038" x="3971925" y="3219450"/>
          <p14:tracePt t="14045" x="3992563" y="3227388"/>
          <p14:tracePt t="14053" x="4013200" y="3240088"/>
          <p14:tracePt t="14061" x="4041775" y="3248025"/>
          <p14:tracePt t="14069" x="4062413" y="3248025"/>
          <p14:tracePt t="14077" x="4083050" y="3260725"/>
          <p14:tracePt t="14084" x="4095750" y="3268663"/>
          <p14:tracePt t="14091" x="4116388" y="3268663"/>
          <p14:tracePt t="14099" x="4137025" y="3275013"/>
          <p14:tracePt t="14107" x="4143375" y="3275013"/>
          <p14:tracePt t="14115" x="4157663" y="3275013"/>
          <p14:tracePt t="14123" x="4164013" y="3275013"/>
          <p14:tracePt t="14136" x="4171950" y="3275013"/>
          <p14:tracePt t="14141" x="4171950" y="3281363"/>
          <p14:tracePt t="14154" x="4184650" y="3281363"/>
          <p14:tracePt t="14161" x="4198938" y="3281363"/>
          <p14:tracePt t="14170" x="4219575" y="3295650"/>
          <p14:tracePt t="14177" x="4232275" y="3295650"/>
          <p14:tracePt t="14186" x="4252913" y="3295650"/>
          <p14:tracePt t="14191" x="4281488" y="3302000"/>
          <p14:tracePt t="14199" x="4302125" y="3316288"/>
          <p14:tracePt t="14207" x="4322763" y="3322638"/>
          <p14:tracePt t="14215" x="4335463" y="3328988"/>
          <p14:tracePt t="14223" x="4356100" y="3343275"/>
          <p14:tracePt t="14231" x="4376738" y="3349625"/>
          <p14:tracePt t="14241" x="4397375" y="3363913"/>
          <p14:tracePt t="14245" x="4411663" y="3370263"/>
          <p14:tracePt t="14253" x="4432300" y="3370263"/>
          <p14:tracePt t="14261" x="4445000" y="3370263"/>
          <p14:tracePt t="14270" x="4465638" y="3378200"/>
          <p14:tracePt t="14277" x="4486275" y="3378200"/>
          <p14:tracePt t="14286" x="4500563" y="3378200"/>
          <p14:tracePt t="14291" x="4533900" y="3378200"/>
          <p14:tracePt t="14300" x="4548188" y="3378200"/>
          <p14:tracePt t="14307" x="4568825" y="3378200"/>
          <p14:tracePt t="14316" x="4581525" y="3378200"/>
          <p14:tracePt t="14323" x="4602163" y="3370263"/>
          <p14:tracePt t="14332" x="4622800" y="3370263"/>
          <p14:tracePt t="14339" x="4637088" y="3370263"/>
          <p14:tracePt t="14345" x="4643438" y="3370263"/>
          <p14:tracePt t="14357" x="4657725" y="3370263"/>
          <p14:tracePt t="14370" x="4664075" y="3370263"/>
          <p14:tracePt t="14377" x="4672013" y="3370263"/>
          <p14:tracePt t="14387" x="4678363" y="3370263"/>
          <p14:tracePt t="14393" x="4684713" y="3378200"/>
          <p14:tracePt t="14399" x="4699000" y="3378200"/>
          <p14:tracePt t="14407" x="4719638" y="3378200"/>
          <p14:tracePt t="14416" x="4746625" y="3384550"/>
          <p14:tracePt t="14423" x="4781550" y="3384550"/>
          <p14:tracePt t="14431" x="4821238" y="3384550"/>
          <p14:tracePt t="14440" x="4849813" y="3384550"/>
          <p14:tracePt t="14447" x="4891088" y="3384550"/>
          <p14:tracePt t="14453" x="4918075" y="3384550"/>
          <p14:tracePt t="14461" x="4938713" y="3384550"/>
          <p14:tracePt t="14469" x="4951413" y="3384550"/>
          <p14:tracePt t="14477" x="4972050" y="3384550"/>
          <p14:tracePt t="14487" x="4986338" y="3384550"/>
          <p14:tracePt t="14493" x="5006975" y="3384550"/>
          <p14:tracePt t="14502" x="5013325" y="3384550"/>
          <p14:tracePt t="14507" x="5033963" y="3384550"/>
          <p14:tracePt t="14515" x="5048250" y="3398838"/>
          <p14:tracePt t="14524" x="5068888" y="3398838"/>
          <p14:tracePt t="14531" x="5081588" y="3398838"/>
          <p14:tracePt t="14539" x="5102225" y="3398838"/>
          <p14:tracePt t="14547" x="5122863" y="3398838"/>
          <p14:tracePt t="14555" x="5137150" y="3398838"/>
          <p14:tracePt t="14561" x="5143500" y="3398838"/>
          <p14:tracePt t="14570" x="5151438" y="3398838"/>
          <p14:tracePt t="14577" x="5164138" y="3398838"/>
          <p14:tracePt t="14587" x="5172075" y="3405188"/>
          <p14:tracePt t="14597" x="5178425" y="3405188"/>
          <p14:tracePt t="14605" x="5184775" y="3411538"/>
          <p14:tracePt t="14613" x="5199063" y="3425825"/>
          <p14:tracePt t="14619" x="5219700" y="3425825"/>
          <p14:tracePt t="14627" x="5240338" y="3438525"/>
          <p14:tracePt t="14636" x="5260975" y="3446463"/>
          <p14:tracePt t="14643" x="5273675" y="3446463"/>
          <p14:tracePt t="14652" x="5294313" y="3459163"/>
          <p14:tracePt t="14659" x="5302250" y="3467100"/>
          <p14:tracePt t="14670" x="5314950" y="3467100"/>
          <p14:tracePt t="14673" x="5329238" y="3473450"/>
          <p14:tracePt t="14681" x="5329238" y="3479800"/>
          <p14:tracePt t="14689" x="5341938" y="3479800"/>
          <p14:tracePt t="14702" x="5349875" y="3487738"/>
          <p14:tracePt t="14709" x="5362575" y="3487738"/>
          <p14:tracePt t="14715" x="5383213" y="3494088"/>
          <p14:tracePt t="14723" x="5403850" y="3494088"/>
          <p14:tracePt t="14731" x="5418138" y="3508375"/>
          <p14:tracePt t="14739" x="5438775" y="3508375"/>
          <p14:tracePt t="14747" x="5459413" y="3508375"/>
          <p14:tracePt t="14755" x="5472113" y="3508375"/>
          <p14:tracePt t="14763" x="5492750" y="3508375"/>
          <p14:tracePt t="14772" x="5507038" y="3508375"/>
          <p14:tracePt t="14777" x="5513388" y="3508375"/>
          <p14:tracePt t="14786" x="5527675" y="3514725"/>
          <p14:tracePt t="14793" x="5534025" y="3514725"/>
          <p14:tracePt t="14804" x="5541963" y="3514725"/>
          <p14:tracePt t="14813" x="5548313" y="3521075"/>
          <p14:tracePt t="14822" x="5554663" y="3521075"/>
          <p14:tracePt t="14839" x="5561013" y="3521075"/>
          <p14:tracePt t="14847" x="5568950" y="3529013"/>
          <p14:tracePt t="14855" x="5581650" y="3535363"/>
          <p14:tracePt t="14863" x="5589588" y="3549650"/>
          <p14:tracePt t="14873" x="5595938" y="3556000"/>
          <p14:tracePt t="14879" x="5602288" y="3562350"/>
          <p14:tracePt t="14886" x="5610225" y="3568700"/>
          <p14:tracePt t="14893" x="5616575" y="3582988"/>
          <p14:tracePt t="14903" x="5622925" y="3597275"/>
          <p14:tracePt t="14909" x="5643563" y="3609975"/>
          <p14:tracePt t="14919" x="5651500" y="3617913"/>
          <p14:tracePt t="14925" x="5657850" y="3624263"/>
          <p14:tracePt t="14939" x="5678488" y="3644900"/>
          <p14:tracePt t="14947" x="5684838" y="3651250"/>
          <p14:tracePt t="14959" x="5691188" y="3651250"/>
          <p14:tracePt t="14969" x="5691188" y="3659188"/>
          <p14:tracePt t="14975" x="5699125" y="3659188"/>
          <p14:tracePt t="14983" x="5719763" y="3659188"/>
          <p14:tracePt t="14989" x="5726113" y="3665538"/>
          <p14:tracePt t="14997" x="5726113" y="3671888"/>
          <p14:tracePt t="15005" x="5732463" y="3679825"/>
          <p14:tracePt t="15013" x="5746750" y="3679825"/>
          <p14:tracePt t="15022" x="5746750" y="3692525"/>
          <p14:tracePt t="15029" x="5753100" y="3698875"/>
          <p14:tracePt t="15038" x="5767388" y="3706813"/>
          <p14:tracePt t="15043" x="5773738" y="3713163"/>
          <p14:tracePt t="15052" x="5781675" y="3713163"/>
          <p14:tracePt t="15059" x="5794375" y="3719513"/>
          <p14:tracePt t="15069" x="5808663" y="3727450"/>
          <p14:tracePt t="15076" x="5815013" y="3740150"/>
          <p14:tracePt t="15085" x="5821363" y="3740150"/>
          <p14:tracePt t="15091" x="5829300" y="3748088"/>
          <p14:tracePt t="15097" x="5829300" y="3754438"/>
          <p14:tracePt t="15106" x="5842000" y="3760788"/>
          <p14:tracePt t="15119" x="5856288" y="3768725"/>
          <p14:tracePt t="15125" x="5862638" y="3768725"/>
          <p14:tracePt t="15134" x="5870575" y="3775075"/>
          <p14:tracePt t="15141" x="5876925" y="3775075"/>
          <p14:tracePt t="15147" x="5883275" y="3789363"/>
          <p14:tracePt t="15159" x="5891213" y="3789363"/>
          <p14:tracePt t="15169" x="5897563" y="3795713"/>
          <p14:tracePt t="15175" x="5911850" y="3795713"/>
          <p14:tracePt t="15184" x="5918200" y="3802063"/>
          <p14:tracePt t="15196" x="5924550" y="3802063"/>
          <p14:tracePt t="15202" x="5924550" y="3810000"/>
          <p14:tracePt t="15209" x="5930900" y="3810000"/>
          <p14:tracePt t="15220" x="5938838" y="3810000"/>
          <p14:tracePt t="15229" x="5945188" y="3816350"/>
          <p14:tracePt t="15238" x="5951538" y="3816350"/>
          <p14:tracePt t="15245" x="5965825" y="3816350"/>
          <p14:tracePt t="15254" x="5972175" y="3822700"/>
          <p14:tracePt t="15260" x="5980113" y="3822700"/>
          <p14:tracePt t="15269" x="5980113" y="3829050"/>
          <p14:tracePt t="15441" x="5972175" y="3829050"/>
          <p14:tracePt t="15566" x="5972175" y="3822700"/>
          <p14:tracePt t="16476" x="5959475" y="3822700"/>
          <p14:tracePt t="16489" x="5951538" y="3822700"/>
          <p14:tracePt t="17133" x="5945188" y="3822700"/>
          <p14:tracePt t="17581" x="5951538" y="3822700"/>
          <p14:tracePt t="17589" x="5972175" y="3822700"/>
          <p14:tracePt t="17597" x="5980113" y="3822700"/>
          <p14:tracePt t="17603" x="5986463" y="3829050"/>
          <p14:tracePt t="17611" x="6000750" y="3829050"/>
          <p14:tracePt t="17620" x="6013450" y="3829050"/>
          <p14:tracePt t="17627" x="6027738" y="3843338"/>
          <p14:tracePt t="17635" x="6034088" y="3843338"/>
          <p14:tracePt t="17643" x="6054725" y="3849688"/>
          <p14:tracePt t="17652" x="6061075" y="3857625"/>
          <p14:tracePt t="17657" x="6075363" y="3863975"/>
          <p14:tracePt t="17665" x="6096000" y="3878263"/>
          <p14:tracePt t="17673" x="6116638" y="3878263"/>
          <p14:tracePt t="17681" x="6130925" y="3884613"/>
          <p14:tracePt t="17689" x="6151563" y="3884613"/>
          <p14:tracePt t="17697" x="6157913" y="3884613"/>
          <p14:tracePt t="17705" x="6164263" y="3890963"/>
          <p14:tracePt t="17713" x="6184900" y="3890963"/>
          <p14:tracePt t="17720" x="6191250" y="3890963"/>
          <p14:tracePt t="17727" x="6199188" y="3890963"/>
          <p14:tracePt t="17735" x="6205538" y="3890963"/>
          <p14:tracePt t="17743" x="6211888" y="3890963"/>
          <p14:tracePt t="17752" x="6219825" y="3884613"/>
          <p14:tracePt t="17759" x="6232525" y="3878263"/>
          <p14:tracePt t="17766" x="6246813" y="3878263"/>
          <p14:tracePt t="17773" x="6253163" y="3870325"/>
          <p14:tracePt t="17781" x="6273800" y="3857625"/>
          <p14:tracePt t="17789" x="6280150" y="3849688"/>
          <p14:tracePt t="17797" x="6288088" y="3849688"/>
          <p14:tracePt t="17805" x="6288088" y="3843338"/>
          <p14:tracePt t="17851" x="6288088" y="3836988"/>
          <p14:tracePt t="17863" x="6288088" y="3829050"/>
          <p14:tracePt t="17871" x="6288088" y="3822700"/>
          <p14:tracePt t="17877" x="6288088" y="3802063"/>
          <p14:tracePt t="17886" x="6273800" y="3781425"/>
          <p14:tracePt t="17893" x="6267450" y="3775075"/>
          <p14:tracePt t="17902" x="6253163" y="3760788"/>
          <p14:tracePt t="17909" x="6240463" y="3740150"/>
          <p14:tracePt t="17918" x="6219825" y="3719513"/>
          <p14:tracePt t="17923" x="6211888" y="3698875"/>
          <p14:tracePt t="17932" x="6191250" y="3686175"/>
          <p14:tracePt t="17939" x="6170613" y="3665538"/>
          <p14:tracePt t="17947" x="6151563" y="3644900"/>
          <p14:tracePt t="17971" x="6048375" y="3576638"/>
          <p14:tracePt t="17977" x="5986463" y="3556000"/>
          <p14:tracePt t="17985" x="5911850" y="3556000"/>
          <p14:tracePt t="17993" x="5829300" y="3541713"/>
          <p14:tracePt t="18002" x="5773738" y="3541713"/>
          <p14:tracePt t="18009" x="5719763" y="3541713"/>
          <p14:tracePt t="18018" x="5643563" y="3549650"/>
          <p14:tracePt t="18023" x="5602288" y="3556000"/>
          <p14:tracePt t="18031" x="5581650" y="3568700"/>
          <p14:tracePt t="18039" x="5561013" y="3568700"/>
          <p14:tracePt t="18047" x="5554663" y="3576638"/>
          <p14:tracePt t="18055" x="5541963" y="3582988"/>
          <p14:tracePt t="18063" x="5527675" y="3603625"/>
          <p14:tracePt t="18071" x="5527675" y="3609975"/>
          <p14:tracePt t="18079" x="5527675" y="3617913"/>
          <p14:tracePt t="18085" x="5527675" y="3638550"/>
          <p14:tracePt t="18093" x="5527675" y="3651250"/>
          <p14:tracePt t="18101" x="5527675" y="3671888"/>
          <p14:tracePt t="18109" x="5534025" y="3686175"/>
          <p14:tracePt t="18118" x="5554663" y="3706813"/>
          <p14:tracePt t="18125" x="5561013" y="3713163"/>
          <p14:tracePt t="18135" x="5575300" y="3727450"/>
          <p14:tracePt t="18139" x="5595938" y="3727450"/>
          <p14:tracePt t="18147" x="5602288" y="3733800"/>
          <p14:tracePt t="18155" x="5610225" y="3733800"/>
          <p14:tracePt t="18163" x="5616575" y="3733800"/>
          <p14:tracePt t="18202" x="5616575" y="3727450"/>
          <p14:tracePt t="18210" x="5610225" y="3713163"/>
          <p14:tracePt t="18217" x="5589588" y="3706813"/>
          <p14:tracePt t="18225" x="5568950" y="3686175"/>
          <p14:tracePt t="18236" x="5548313" y="3679825"/>
          <p14:tracePt t="18239" x="5534025" y="3665538"/>
          <p14:tracePt t="18247" x="5513388" y="3665538"/>
          <p14:tracePt t="18255" x="5507038" y="3665538"/>
          <p14:tracePt t="18263" x="5500688" y="3665538"/>
          <p14:tracePt t="18271" x="5492750" y="3665538"/>
          <p14:tracePt t="18463" x="5492750" y="3659188"/>
          <p14:tracePt t="18479" x="5500688" y="3651250"/>
          <p14:tracePt t="18491" x="5507038" y="3651250"/>
          <p14:tracePt t="18513" x="5513388" y="3651250"/>
          <p14:tracePt t="18521" x="5521325" y="3651250"/>
          <p14:tracePt t="18529" x="5527675" y="3651250"/>
          <p14:tracePt t="18541" x="5541963" y="3651250"/>
          <p14:tracePt t="18861" x="5548313" y="3651250"/>
          <p14:tracePt t="18873" x="5554663" y="3651250"/>
          <p14:tracePt t="18882" x="5561013" y="3651250"/>
          <p14:tracePt t="18888" x="5575300" y="3651250"/>
          <p14:tracePt t="18895" x="5589588" y="3651250"/>
          <p14:tracePt t="18904" x="5595938" y="3651250"/>
          <p14:tracePt t="18911" x="5602288" y="3651250"/>
          <p14:tracePt t="18919" x="5616575" y="3651250"/>
          <p14:tracePt t="18927" x="5622925" y="3651250"/>
          <p14:tracePt t="18937" x="5637213" y="3651250"/>
          <p14:tracePt t="19000" x="5643563" y="3659188"/>
          <p14:tracePt t="19019" x="5651500" y="3659188"/>
          <p14:tracePt t="20137" x="5657850" y="3659188"/>
          <p14:tracePt t="20145" x="5664200" y="3659188"/>
          <p14:tracePt t="21825" x="5657850" y="3651250"/>
          <p14:tracePt t="21841" x="5657850" y="3644900"/>
          <p14:tracePt t="21849" x="5651500" y="3644900"/>
          <p14:tracePt t="21861" x="5643563" y="3644900"/>
          <p14:tracePt t="21869" x="5643563" y="3638550"/>
          <p14:tracePt t="21879" x="5630863" y="3638550"/>
          <p14:tracePt t="21887" x="5630863" y="3630613"/>
          <p14:tracePt t="21895" x="5622925" y="3630613"/>
          <p14:tracePt t="21904" x="5622925" y="3624263"/>
          <p14:tracePt t="21911" x="5616575" y="3609975"/>
          <p14:tracePt t="21919" x="5610225" y="3609975"/>
          <p14:tracePt t="21925" x="5602288" y="3603625"/>
          <p14:tracePt t="21951" x="5589588" y="3597275"/>
          <p14:tracePt t="21961" x="5575300" y="3597275"/>
          <p14:tracePt t="21969" x="5568950" y="3589338"/>
          <p14:tracePt t="21977" x="5554663" y="3589338"/>
          <p14:tracePt t="21984" x="5534025" y="3589338"/>
          <p14:tracePt t="21991" x="5521325" y="3589338"/>
          <p14:tracePt t="21999" x="5500688" y="3589338"/>
          <p14:tracePt t="22007" x="5486400" y="3589338"/>
          <p14:tracePt t="22017" x="5465763" y="3589338"/>
          <p14:tracePt t="22023" x="5451475" y="3589338"/>
          <p14:tracePt t="22029" x="5438775" y="3589338"/>
          <p14:tracePt t="22037" x="5430838" y="3589338"/>
          <p14:tracePt t="22045" x="5424488" y="3589338"/>
          <p14:tracePt t="22053" x="5418138" y="3589338"/>
          <p14:tracePt t="22061" x="5418138" y="3582988"/>
          <p14:tracePt t="22070" x="5411788" y="3582988"/>
          <p14:tracePt t="22095" x="5403850" y="3582988"/>
          <p14:tracePt t="22123" x="5397500" y="3582988"/>
          <p14:tracePt t="22132" x="5383213" y="3582988"/>
          <p14:tracePt t="22137" x="5376863" y="3582988"/>
          <p14:tracePt t="22145" x="5362575" y="3582988"/>
          <p14:tracePt t="22157" x="5356225" y="3582988"/>
          <p14:tracePt t="22169" x="5349875" y="3582988"/>
          <p14:tracePt t="22187" x="5341938" y="3582988"/>
          <p14:tracePt t="22349" x="5341938" y="3576638"/>
          <p14:tracePt t="22411" x="5329238" y="3568700"/>
          <p14:tracePt t="22563" x="5321300" y="3568700"/>
          <p14:tracePt t="22763" x="5321300" y="3562350"/>
          <p14:tracePt t="23099" x="5335588" y="3549650"/>
          <p14:tracePt t="25289" x="5329238" y="3549650"/>
          <p14:tracePt t="25298" x="5308600" y="3549650"/>
          <p14:tracePt t="25303" x="5273675" y="3556000"/>
          <p14:tracePt t="25311" x="5260975" y="3556000"/>
          <p14:tracePt t="25319" x="5240338" y="3556000"/>
          <p14:tracePt t="25327" x="5219700" y="3556000"/>
          <p14:tracePt t="25335" x="5205413" y="3556000"/>
          <p14:tracePt t="25343" x="5184775" y="3549650"/>
          <p14:tracePt t="25351" x="5172075" y="3549650"/>
          <p14:tracePt t="25357" x="5151438" y="3549650"/>
          <p14:tracePt t="25366" x="5130800" y="3541713"/>
          <p14:tracePt t="25373" x="5116513" y="3541713"/>
          <p14:tracePt t="25383" x="5110163" y="3541713"/>
          <p14:tracePt t="25389" x="5089525" y="3541713"/>
          <p14:tracePt t="25399" x="5081588" y="3535363"/>
          <p14:tracePt t="25403" x="5068888" y="3535363"/>
          <p14:tracePt t="25411" x="5054600" y="3535363"/>
          <p14:tracePt t="25419" x="5041900" y="3535363"/>
          <p14:tracePt t="25427" x="5027613" y="3535363"/>
          <p14:tracePt t="25435" x="4992688" y="3535363"/>
          <p14:tracePt t="25443" x="4951413" y="3521075"/>
          <p14:tracePt t="25451" x="4856163" y="3494088"/>
          <p14:tracePt t="25457" x="4760913" y="3479800"/>
          <p14:tracePt t="25466" x="4672013" y="3473450"/>
          <p14:tracePt t="25473" x="4610100" y="3459163"/>
          <p14:tracePt t="25483" x="4533900" y="3459163"/>
          <p14:tracePt t="25490" x="4471988" y="3446463"/>
          <p14:tracePt t="25498" x="4432300" y="3432175"/>
          <p14:tracePt t="25505" x="4418013" y="3432175"/>
          <p14:tracePt t="25511" x="4397375" y="3425825"/>
          <p14:tracePt t="25519" x="4376738" y="3425825"/>
          <p14:tracePt t="25527" x="4370388" y="3425825"/>
          <p14:tracePt t="25535" x="4362450" y="3425825"/>
          <p14:tracePt t="25543" x="4356100" y="3425825"/>
          <p14:tracePt t="25551" x="4335463" y="3425825"/>
          <p14:tracePt t="25559" x="4329113" y="3425825"/>
          <p14:tracePt t="25566" x="4314825" y="3425825"/>
          <p14:tracePt t="25573" x="4294188" y="3425825"/>
          <p14:tracePt t="25583" x="4281488" y="3425825"/>
          <p14:tracePt t="25589" x="4246563" y="3425825"/>
          <p14:tracePt t="25599" x="4232275" y="3425825"/>
          <p14:tracePt t="25605" x="4205288" y="3425825"/>
          <p14:tracePt t="25613" x="4157663" y="3411538"/>
          <p14:tracePt t="25619" x="4130675" y="3405188"/>
          <p14:tracePt t="25627" x="4083050" y="3384550"/>
          <p14:tracePt t="25635" x="4054475" y="3363913"/>
          <p14:tracePt t="25643" x="4021138" y="3343275"/>
          <p14:tracePt t="25653" x="3992563" y="3328988"/>
          <p14:tracePt t="25659" x="3971925" y="3308350"/>
          <p14:tracePt t="25666" x="3952875" y="3302000"/>
          <p14:tracePt t="25673" x="3938588" y="3295650"/>
          <p14:tracePt t="25682" x="3932238" y="3281363"/>
          <p14:tracePt t="25689" x="3917950" y="3275013"/>
          <p14:tracePt t="25699" x="3911600" y="3275013"/>
          <p14:tracePt t="25705" x="3903663" y="3268663"/>
          <p14:tracePt t="25718" x="3897313" y="3260725"/>
          <p14:tracePt t="25723" x="3890963" y="3260725"/>
          <p14:tracePt t="25732" x="3870325" y="3248025"/>
          <p14:tracePt t="25739" x="3856038" y="3233738"/>
          <p14:tracePt t="25748" x="3835400" y="3227388"/>
          <p14:tracePt t="25755" x="3829050" y="3219450"/>
          <p14:tracePt t="25763" x="3808413" y="3198813"/>
          <p14:tracePt t="25771" x="3787775" y="3192463"/>
          <p14:tracePt t="25777" x="3773488" y="3171825"/>
          <p14:tracePt t="25786" x="3752850" y="3151188"/>
          <p14:tracePt t="25793" x="3732213" y="3130550"/>
          <p14:tracePt t="25802" x="3719513" y="3109913"/>
          <p14:tracePt t="25809" x="3713163" y="3103563"/>
          <p14:tracePt t="25817" x="3705225" y="3097213"/>
          <p14:tracePt t="25825" x="3698875" y="3089275"/>
          <p14:tracePt t="25832" x="3684588" y="3082925"/>
          <p14:tracePt t="25844" x="3671888" y="3076575"/>
          <p14:tracePt t="25852" x="3663950" y="3076575"/>
          <p14:tracePt t="25859" x="3657600" y="3062288"/>
          <p14:tracePt t="25868" x="3651250" y="3055938"/>
          <p14:tracePt t="25875" x="3636963" y="3048000"/>
          <p14:tracePt t="25882" x="3616325" y="3048000"/>
          <p14:tracePt t="25889" x="3595688" y="3041650"/>
          <p14:tracePt t="25899" x="3575050" y="3028950"/>
          <p14:tracePt t="25905" x="3562350" y="3028950"/>
          <p14:tracePt t="25913" x="3533775" y="3021013"/>
          <p14:tracePt t="25921" x="3500438" y="3000375"/>
          <p14:tracePt t="25929" x="3473450" y="3000375"/>
          <p14:tracePt t="25936" x="3452813" y="2994025"/>
          <p14:tracePt t="25943" x="3432175" y="2979738"/>
          <p14:tracePt t="25952" x="3417888" y="2973388"/>
          <p14:tracePt t="25969" x="3376613" y="2959100"/>
          <p14:tracePt t="25975" x="3370263" y="2959100"/>
          <p14:tracePt t="25985" x="3370263" y="2952750"/>
          <p14:tracePt t="25989" x="3362325" y="2952750"/>
          <p14:tracePt t="26001" x="3362325" y="2946400"/>
          <p14:tracePt t="26009" x="3355975" y="2946400"/>
          <p14:tracePt t="26137" x="3349625" y="2946400"/>
          <p14:tracePt t="26209" x="3349625" y="2938463"/>
          <p14:tracePt t="26225" x="3355975" y="2938463"/>
          <p14:tracePt t="26233" x="3362325" y="2932113"/>
          <p14:tracePt t="26241" x="3370263" y="2932113"/>
          <p14:tracePt t="26249" x="3376613" y="2932113"/>
          <p14:tracePt t="26255" x="3397250" y="2925763"/>
          <p14:tracePt t="26265" x="3403600" y="2917825"/>
          <p14:tracePt t="26271" x="3424238" y="2905125"/>
          <p14:tracePt t="26279" x="3432175" y="2905125"/>
          <p14:tracePt t="26287" x="3438525" y="2898775"/>
          <p14:tracePt t="26296" x="3452813" y="2890838"/>
          <p14:tracePt t="26303" x="3459163" y="2890838"/>
          <p14:tracePt t="26309" x="3479800" y="2884488"/>
          <p14:tracePt t="26318" x="3486150" y="2884488"/>
          <p14:tracePt t="26333" x="3492500" y="2884488"/>
          <p14:tracePt t="26407" x="3500438" y="2870200"/>
          <p14:tracePt t="26413" x="3513138" y="2870200"/>
          <p14:tracePt t="26421" x="3521075" y="2870200"/>
          <p14:tracePt t="26521" x="3527425" y="2870200"/>
          <p14:tracePt t="26537" x="3533775" y="2870200"/>
          <p14:tracePt t="26545" x="3541713" y="2878138"/>
          <p14:tracePt t="26553" x="3548063" y="2884488"/>
          <p14:tracePt t="26561" x="3554413" y="2890838"/>
          <p14:tracePt t="26575" x="3554413" y="2898775"/>
          <p14:tracePt t="33447" x="3554413" y="2905125"/>
          <p14:tracePt t="33459" x="3554413" y="2911475"/>
          <p14:tracePt t="33465" x="3548063" y="2911475"/>
          <p14:tracePt t="33473" x="3548063" y="2917825"/>
          <p14:tracePt t="33501" x="3541713" y="2917825"/>
          <p14:tracePt t="33509" x="3533775" y="2932113"/>
          <p14:tracePt t="33519" x="3527425" y="2932113"/>
          <p14:tracePt t="33532" x="3521075" y="2938463"/>
          <p14:tracePt t="33551" x="3506788" y="2946400"/>
          <p14:tracePt t="33559" x="3500438" y="2946400"/>
          <p14:tracePt t="33567" x="3500438" y="2952750"/>
          <p14:tracePt t="33631" x="3492500" y="2952750"/>
          <p14:tracePt t="33647" x="3486150" y="2952750"/>
          <p14:tracePt t="33655" x="3479800" y="2959100"/>
          <p14:tracePt t="33662" x="3473450" y="2959100"/>
          <p14:tracePt t="33671" x="3465513" y="2959100"/>
          <p14:tracePt t="33681" x="3452813" y="2959100"/>
          <p14:tracePt t="33693" x="3444875" y="2959100"/>
          <p14:tracePt t="33701" x="3438525" y="2959100"/>
          <p14:tracePt t="33709" x="3432175" y="2959100"/>
          <p14:tracePt t="33717" x="3424238" y="2959100"/>
          <p14:tracePt t="33730" x="3417888" y="2959100"/>
          <p14:tracePt t="33735" x="3411538" y="2959100"/>
          <p14:tracePt t="33759" x="3397250" y="2959100"/>
          <p14:tracePt t="33785" x="3390900" y="2959100"/>
          <p14:tracePt t="33909" x="3382963" y="2959100"/>
          <p14:tracePt t="34195" x="3390900" y="2959100"/>
          <p14:tracePt t="34217" x="3403600" y="2952750"/>
          <p14:tracePt t="34267" x="3411538" y="2952750"/>
          <p14:tracePt t="34641" x="3417888" y="2946400"/>
          <p14:tracePt t="34653" x="3424238" y="2938463"/>
          <p14:tracePt t="34662" x="3432175" y="2938463"/>
          <p14:tracePt t="34669" x="3432175" y="2925763"/>
          <p14:tracePt t="34678" x="3438525" y="2925763"/>
          <p14:tracePt t="34739" x="3444875" y="2917825"/>
          <p14:tracePt t="34757" x="3459163" y="2917825"/>
          <p14:tracePt t="34769" x="3459163" y="2911475"/>
          <p14:tracePt t="34831" x="3465513" y="2911475"/>
          <p14:tracePt t="34857" x="3473450" y="2911475"/>
          <p14:tracePt t="34969" x="3479800" y="2911475"/>
          <p14:tracePt t="35019" x="3486150" y="2911475"/>
          <p14:tracePt t="35467" x="3492500" y="2911475"/>
          <p14:tracePt t="35475" x="3506788" y="2932113"/>
          <p14:tracePt t="35483" x="3527425" y="2959100"/>
          <p14:tracePt t="35491" x="3541713" y="2979738"/>
          <p14:tracePt t="35498" x="3554413" y="3000375"/>
          <p14:tracePt t="35505" x="3562350" y="3021013"/>
          <p14:tracePt t="35513" x="3568700" y="3035300"/>
          <p14:tracePt t="35521" x="3582988" y="3041650"/>
          <p14:tracePt t="35529" x="3582988" y="3055938"/>
          <p14:tracePt t="35537" x="3589338" y="3068638"/>
          <p14:tracePt t="35546" x="3595688" y="3076575"/>
          <p14:tracePt t="35551" x="3602038" y="3082925"/>
          <p14:tracePt t="35559" x="3622675" y="3103563"/>
          <p14:tracePt t="35567" x="3630613" y="3109913"/>
          <p14:tracePt t="35575" x="3636963" y="3130550"/>
          <p14:tracePt t="35583" x="3643313" y="3144838"/>
          <p14:tracePt t="35591" x="3657600" y="3165475"/>
          <p14:tracePt t="35599" x="3657600" y="3171825"/>
          <p14:tracePt t="35605" x="3663950" y="3192463"/>
          <p14:tracePt t="35613" x="3663950" y="3198813"/>
          <p14:tracePt t="35621" x="3671888" y="3206750"/>
          <p14:tracePt t="35629" x="3678238" y="3213100"/>
          <p14:tracePt t="35637" x="3678238" y="3219450"/>
          <p14:tracePt t="35646" x="3684588" y="3219450"/>
          <p14:tracePt t="35741" x="3678238" y="3213100"/>
          <p14:tracePt t="35749" x="3663950" y="3206750"/>
          <p14:tracePt t="35755" x="3657600" y="3198813"/>
          <p14:tracePt t="35764" x="3636963" y="3186113"/>
          <p14:tracePt t="35771" x="3616325" y="3186113"/>
          <p14:tracePt t="35779" x="3602038" y="3178175"/>
          <p14:tracePt t="35787" x="3582988" y="3171825"/>
          <p14:tracePt t="35796" x="3562350" y="3159125"/>
          <p14:tracePt t="35803" x="3548063" y="3151188"/>
          <p14:tracePt t="35809" x="3527425" y="3144838"/>
          <p14:tracePt t="35817" x="3492500" y="3130550"/>
          <p14:tracePt t="35825" x="3479800" y="3109913"/>
          <p14:tracePt t="35833" x="3459163" y="3103563"/>
          <p14:tracePt t="35841" x="3438525" y="3089275"/>
          <p14:tracePt t="35849" x="3417888" y="3076575"/>
          <p14:tracePt t="35857" x="3397250" y="3055938"/>
          <p14:tracePt t="35863" x="3370263" y="3041650"/>
          <p14:tracePt t="35871" x="3349625" y="3035300"/>
          <p14:tracePt t="35879" x="3322638" y="3021013"/>
          <p14:tracePt t="35887" x="3294063" y="3014663"/>
          <p14:tracePt t="35896" x="3260725" y="3014663"/>
          <p14:tracePt t="35903" x="3232150" y="3014663"/>
          <p14:tracePt t="35913" x="3205163" y="3014663"/>
          <p14:tracePt t="35917" x="3171825" y="3014663"/>
          <p14:tracePt t="35925" x="3130550" y="3014663"/>
          <p14:tracePt t="35933" x="3116263" y="3014663"/>
          <p14:tracePt t="35941" x="3089275" y="3014663"/>
          <p14:tracePt t="35949" x="3068638" y="3014663"/>
          <p14:tracePt t="35957" x="3048000" y="3014663"/>
          <p14:tracePt t="35965" x="3041650" y="3014663"/>
          <p14:tracePt t="35971" x="3027363" y="3014663"/>
          <p14:tracePt t="35983" x="3027363" y="3008313"/>
          <p14:tracePt t="35996" x="3021013" y="3008313"/>
          <p14:tracePt t="36004" x="3013075" y="3000375"/>
          <p14:tracePt t="36012" x="2973388" y="2979738"/>
          <p14:tracePt t="36019" x="2897188" y="2952750"/>
          <p14:tracePt t="36025" x="2814638" y="2925763"/>
          <p14:tracePt t="36033" x="2740025" y="2898775"/>
          <p14:tracePt t="36041" x="2657475" y="2890838"/>
          <p14:tracePt t="36049" x="2562225" y="2863850"/>
          <p14:tracePt t="36057" x="2486025" y="2849563"/>
          <p14:tracePt t="36065" x="2390775" y="2836863"/>
          <p14:tracePt t="36073" x="2314575" y="2808288"/>
          <p14:tracePt t="36079" x="2239963" y="2808288"/>
          <p14:tracePt t="36087" x="2198688" y="2795588"/>
          <p14:tracePt t="36096" x="2163763" y="2795588"/>
          <p14:tracePt t="36103" x="2151063" y="2795588"/>
          <p14:tracePt t="36113" x="2130425" y="2795588"/>
          <p14:tracePt t="36119" x="2124075" y="2795588"/>
          <p14:tracePt t="36133" x="2116138" y="2808288"/>
          <p14:tracePt t="36142" x="2116138" y="2816225"/>
          <p14:tracePt t="36149" x="2109788" y="2816225"/>
          <p14:tracePt t="36157" x="2109788" y="2822575"/>
          <p14:tracePt t="36166" x="2089150" y="2828925"/>
          <p14:tracePt t="36173" x="2082800" y="2849563"/>
          <p14:tracePt t="36180" x="2074863" y="2870200"/>
          <p14:tracePt t="36187" x="2062163" y="2884488"/>
          <p14:tracePt t="36196" x="2041525" y="2917825"/>
          <p14:tracePt t="36203" x="2020888" y="2938463"/>
          <p14:tracePt t="36212" x="2000250" y="2979738"/>
          <p14:tracePt t="36219" x="1979613" y="3028950"/>
          <p14:tracePt t="36228" x="1958975" y="3068638"/>
          <p14:tracePt t="36233" x="1944688" y="3103563"/>
          <p14:tracePt t="36241" x="1938338" y="3117850"/>
          <p14:tracePt t="36249" x="1938338" y="3138488"/>
          <p14:tracePt t="36257" x="1938338" y="3151188"/>
          <p14:tracePt t="36265" x="1938338" y="3171825"/>
          <p14:tracePt t="36273" x="1958975" y="3192463"/>
          <p14:tracePt t="36281" x="1979613" y="3213100"/>
          <p14:tracePt t="36287" x="2000250" y="3233738"/>
          <p14:tracePt t="36296" x="2020888" y="3260725"/>
          <p14:tracePt t="36303" x="2041525" y="3295650"/>
          <p14:tracePt t="36312" x="2062163" y="3322638"/>
          <p14:tracePt t="36319" x="2082800" y="3343275"/>
          <p14:tracePt t="36330" x="2103438" y="3378200"/>
          <p14:tracePt t="36335" x="2124075" y="3405188"/>
          <p14:tracePt t="36341" x="2143125" y="3438525"/>
          <p14:tracePt t="36349" x="2151063" y="3467100"/>
          <p14:tracePt t="36357" x="2171700" y="3487738"/>
          <p14:tracePt t="36366" x="2192338" y="3508375"/>
          <p14:tracePt t="36373" x="2212975" y="3521075"/>
          <p14:tracePt t="36382" x="2225675" y="3541713"/>
          <p14:tracePt t="36389" x="2246313" y="3562350"/>
          <p14:tracePt t="36396" x="2266950" y="3582988"/>
          <p14:tracePt t="36403" x="2287588" y="3603625"/>
          <p14:tracePt t="36412" x="2308225" y="3624263"/>
          <p14:tracePt t="36419" x="2328863" y="3644900"/>
          <p14:tracePt t="36429" x="2355850" y="3665538"/>
          <p14:tracePt t="36435" x="2403475" y="3686175"/>
          <p14:tracePt t="36444" x="2465388" y="3706813"/>
          <p14:tracePt t="36450" x="2541588" y="3748088"/>
          <p14:tracePt t="36457" x="2636838" y="3775075"/>
          <p14:tracePt t="36466" x="2752725" y="3822700"/>
          <p14:tracePt t="36473" x="2882900" y="3849688"/>
          <p14:tracePt t="36482" x="3033713" y="3878263"/>
          <p14:tracePt t="36489" x="3184525" y="3905250"/>
          <p14:tracePt t="36498" x="3294063" y="3940175"/>
          <p14:tracePt t="36503" x="3411538" y="3979863"/>
          <p14:tracePt t="36512" x="3541713" y="4008438"/>
          <p14:tracePt t="36519" x="3671888" y="4035425"/>
          <p14:tracePt t="36529" x="3767138" y="4062413"/>
          <p14:tracePt t="36535" x="3883025" y="4076700"/>
          <p14:tracePt t="36545" x="3959225" y="4076700"/>
          <p14:tracePt t="36549" x="4027488" y="4076700"/>
          <p14:tracePt t="36557" x="4068763" y="4076700"/>
          <p14:tracePt t="36565" x="4122738" y="4076700"/>
          <p14:tracePt t="36573" x="4143375" y="4076700"/>
          <p14:tracePt t="36581" x="4164013" y="4076700"/>
          <p14:tracePt t="36589" x="4178300" y="4070350"/>
          <p14:tracePt t="36598" x="4198938" y="4056063"/>
          <p14:tracePt t="36605" x="4219575" y="4049713"/>
          <p14:tracePt t="36614" x="4240213" y="4041775"/>
          <p14:tracePt t="36619" x="4252913" y="4029075"/>
          <p14:tracePt t="36629" x="4260850" y="4021138"/>
          <p14:tracePt t="36635" x="4273550" y="4008438"/>
          <p14:tracePt t="36644" x="4294188" y="3987800"/>
          <p14:tracePt t="36652" x="4308475" y="3973513"/>
          <p14:tracePt t="36657" x="4329113" y="3959225"/>
          <p14:tracePt t="36666" x="4349750" y="3940175"/>
          <p14:tracePt t="36673" x="4376738" y="3919538"/>
          <p14:tracePt t="36683" x="4411663" y="3898900"/>
          <p14:tracePt t="36689" x="4432300" y="3878263"/>
          <p14:tracePt t="36697" x="4459288" y="3857625"/>
          <p14:tracePt t="36705" x="4492625" y="3836988"/>
          <p14:tracePt t="36712" x="4533900" y="3816350"/>
          <p14:tracePt t="36719" x="4581525" y="3789363"/>
          <p14:tracePt t="36729" x="4610100" y="3768725"/>
          <p14:tracePt t="36735" x="4651375" y="3760788"/>
          <p14:tracePt t="36743" x="4684713" y="3748088"/>
          <p14:tracePt t="36751" x="4711700" y="3748088"/>
          <p14:tracePt t="36759" x="4752975" y="3748088"/>
          <p14:tracePt t="36765" x="4781550" y="3740150"/>
          <p14:tracePt t="36773" x="4814888" y="3740150"/>
          <p14:tracePt t="36781" x="4870450" y="3740150"/>
          <p14:tracePt t="36789" x="4938713" y="3740150"/>
          <p14:tracePt t="36797" x="5013325" y="3740150"/>
          <p14:tracePt t="36805" x="5110163" y="3727450"/>
          <p14:tracePt t="36814" x="5219700" y="3727450"/>
          <p14:tracePt t="36819" x="5294313" y="3727450"/>
          <p14:tracePt t="36829" x="5370513" y="3727450"/>
          <p14:tracePt t="36835" x="5445125" y="3748088"/>
          <p14:tracePt t="36845" x="5507038" y="3768725"/>
          <p14:tracePt t="36851" x="5554663" y="3810000"/>
          <p14:tracePt t="36859" x="5589588" y="3829050"/>
          <p14:tracePt t="36867" x="5610225" y="3849688"/>
          <p14:tracePt t="36873" x="5630863" y="3863975"/>
          <p14:tracePt t="36882" x="5643563" y="3884613"/>
          <p14:tracePt t="36889" x="5664200" y="3905250"/>
          <p14:tracePt t="36897" x="5684838" y="3925888"/>
          <p14:tracePt t="36905" x="5705475" y="3946525"/>
          <p14:tracePt t="36913" x="5726113" y="3967163"/>
          <p14:tracePt t="36919" x="5767388" y="3987800"/>
          <p14:tracePt t="36930" x="5815013" y="4008438"/>
          <p14:tracePt t="36935" x="5876925" y="4035425"/>
          <p14:tracePt t="36945" x="5918200" y="4056063"/>
          <p14:tracePt t="36965" x="6013450" y="4117975"/>
          <p14:tracePt t="36968" x="6034088" y="4130675"/>
          <p14:tracePt t="36973" x="6054725" y="4151313"/>
          <p14:tracePt t="36982" x="6069013" y="4171950"/>
          <p14:tracePt t="36989" x="6089650" y="4206875"/>
          <p14:tracePt t="36998" x="6116638" y="4248150"/>
          <p14:tracePt t="37006" x="6137275" y="4268788"/>
          <p14:tracePt t="37013" x="6157913" y="4310063"/>
          <p14:tracePt t="37021" x="6178550" y="4330700"/>
          <p14:tracePt t="37029" x="6184900" y="4337050"/>
          <p14:tracePt t="37035" x="6191250" y="4343400"/>
          <p14:tracePt t="37045" x="6199188" y="4364038"/>
          <p14:tracePt t="37059" x="6199188" y="4370388"/>
          <p14:tracePt t="37071" x="6199188" y="4378325"/>
          <p14:tracePt t="37079" x="6199188" y="4384675"/>
          <p14:tracePt t="37085" x="6199188" y="4405313"/>
          <p14:tracePt t="37095" x="6178550" y="4425950"/>
          <p14:tracePt t="37101" x="6178550" y="4440238"/>
          <p14:tracePt t="37109" x="6170613" y="4460875"/>
          <p14:tracePt t="37117" x="6151563" y="4487863"/>
          <p14:tracePt t="37125" x="6151563" y="4508500"/>
          <p14:tracePt t="37132" x="6151563" y="4535488"/>
          <p14:tracePt t="37139" x="6151563" y="4556125"/>
          <p14:tracePt t="37147" x="6151563" y="4570413"/>
          <p14:tracePt t="37155" x="6151563" y="4591050"/>
          <p14:tracePt t="37164" x="6151563" y="4610100"/>
          <p14:tracePt t="37171" x="6157913" y="4624388"/>
          <p14:tracePt t="37179" x="6170613" y="4645025"/>
          <p14:tracePt t="37185" x="6178550" y="4665663"/>
          <p14:tracePt t="37195" x="6184900" y="4679950"/>
          <p14:tracePt t="37201" x="6199188" y="4700588"/>
          <p14:tracePt t="37210" x="6205538" y="4721225"/>
          <p14:tracePt t="37219" x="6219825" y="4740275"/>
          <p14:tracePt t="37226" x="6226175" y="4754563"/>
          <p14:tracePt t="37234" x="6226175" y="4775200"/>
          <p14:tracePt t="37239" x="6232525" y="4802188"/>
          <p14:tracePt t="37248" x="6232525" y="4837113"/>
          <p14:tracePt t="37256" x="6253163" y="4864100"/>
          <p14:tracePt t="37264" x="6267450" y="4884738"/>
          <p14:tracePt t="37271" x="6288088" y="4911725"/>
          <p14:tracePt t="37279" x="6308725" y="4932363"/>
          <p14:tracePt t="37287" x="6329363" y="4967288"/>
          <p14:tracePt t="37294" x="6342063" y="4987925"/>
          <p14:tracePt t="37301" x="6362700" y="5000625"/>
          <p14:tracePt t="37309" x="6383338" y="5021263"/>
          <p14:tracePt t="37317" x="6403975" y="5041900"/>
          <p14:tracePt t="37325" x="6424613" y="5062538"/>
          <p14:tracePt t="37333" x="6445250" y="5083175"/>
          <p14:tracePt t="37339" x="6465888" y="5103813"/>
          <p14:tracePt t="37348" x="6480175" y="5118100"/>
          <p14:tracePt t="37355" x="6500813" y="5130800"/>
          <p14:tracePt t="37363" x="6534150" y="5151438"/>
          <p14:tracePt t="37371" x="6561138" y="5159375"/>
          <p14:tracePt t="37379" x="6602413" y="5180013"/>
          <p14:tracePt t="37387" x="6650038" y="5192713"/>
          <p14:tracePt t="37395" x="6705600" y="5192713"/>
          <p14:tracePt t="37401" x="6746875" y="5192713"/>
          <p14:tracePt t="37410" x="6788150" y="5192713"/>
          <p14:tracePt t="37417" x="6842125" y="5192713"/>
          <p14:tracePt t="37425" x="6870700" y="5192713"/>
          <p14:tracePt t="37433" x="6897688" y="5192713"/>
          <p14:tracePt t="37441" x="6918325" y="5192713"/>
          <p14:tracePt t="37447" x="6945313" y="5172075"/>
          <p14:tracePt t="37455" x="6965950" y="5159375"/>
          <p14:tracePt t="37464" x="7000875" y="5138738"/>
          <p14:tracePt t="37471" x="7027863" y="5118100"/>
          <p14:tracePt t="37479" x="7061200" y="5097463"/>
          <p14:tracePt t="37487" x="7089775" y="5076825"/>
          <p14:tracePt t="37496" x="7137400" y="5056188"/>
          <p14:tracePt t="37501" x="7164388" y="5035550"/>
          <p14:tracePt t="37509" x="7185025" y="5014913"/>
          <p14:tracePt t="37517" x="7205663" y="4994275"/>
          <p14:tracePt t="37525" x="7226300" y="4981575"/>
          <p14:tracePt t="37533" x="7240588" y="4967288"/>
          <p14:tracePt t="37541" x="7246938" y="4960938"/>
          <p14:tracePt t="37549" x="7267575" y="4960938"/>
          <p14:tracePt t="37556" x="7273925" y="4953000"/>
          <p14:tracePt t="37564" x="7280275" y="4946650"/>
          <p14:tracePt t="37572" x="7288213" y="4940300"/>
          <p14:tracePt t="37579" x="7308850" y="4926013"/>
          <p14:tracePt t="37588" x="7315200" y="4919663"/>
          <p14:tracePt t="37595" x="7329488" y="4905375"/>
          <p14:tracePt t="37603" x="7350125" y="4891088"/>
          <p14:tracePt t="37609" x="7370763" y="4878388"/>
          <p14:tracePt t="37617" x="7389813" y="4857750"/>
          <p14:tracePt t="37625" x="7410450" y="4837113"/>
          <p14:tracePt t="37633" x="7431088" y="4816475"/>
          <p14:tracePt t="37641" x="7439025" y="4795838"/>
          <p14:tracePt t="37649" x="7445375" y="4781550"/>
          <p14:tracePt t="37657" x="7445375" y="4760913"/>
          <p14:tracePt t="37664" x="7445375" y="4733925"/>
          <p14:tracePt t="37671" x="7445375" y="4713288"/>
          <p14:tracePt t="37678" x="7424738" y="4679950"/>
          <p14:tracePt t="37687" x="7404100" y="4651375"/>
          <p14:tracePt t="37696" x="7383463" y="4618038"/>
          <p14:tracePt t="37703" x="7362825" y="4591050"/>
          <p14:tracePt t="37710" x="7342188" y="4562475"/>
          <p14:tracePt t="37717" x="7308850" y="4529138"/>
          <p14:tracePt t="37726" x="7294563" y="4508500"/>
          <p14:tracePt t="37735" x="7273925" y="4487863"/>
          <p14:tracePt t="37741" x="7253288" y="4467225"/>
          <p14:tracePt t="37750" x="7232650" y="4460875"/>
          <p14:tracePt t="37757" x="7212013" y="4440238"/>
          <p14:tracePt t="37764" x="7185025" y="4419600"/>
          <p14:tracePt t="37771" x="7150100" y="4398963"/>
          <p14:tracePt t="37779" x="7131050" y="4378325"/>
          <p14:tracePt t="37787" x="7102475" y="4357688"/>
          <p14:tracePt t="37796" x="7061200" y="4337050"/>
          <p14:tracePt t="37804" x="7000875" y="4316413"/>
          <p14:tracePt t="37812" x="6931025" y="4275138"/>
          <p14:tracePt t="37817" x="6870700" y="4233863"/>
          <p14:tracePt t="37826" x="6821488" y="4200525"/>
          <p14:tracePt t="37833" x="6773863" y="4165600"/>
          <p14:tracePt t="37842" x="6740525" y="4130675"/>
          <p14:tracePt t="37849" x="6711950" y="4110038"/>
          <p14:tracePt t="37857" x="6678613" y="4083050"/>
          <p14:tracePt t="37865" x="6650038" y="4062413"/>
          <p14:tracePt t="37871" x="6616700" y="4029075"/>
          <p14:tracePt t="37880" x="6596063" y="4008438"/>
          <p14:tracePt t="37887" x="6569075" y="3987800"/>
          <p14:tracePt t="37896" x="6534150" y="3967163"/>
          <p14:tracePt t="37903" x="6507163" y="3946525"/>
          <p14:tracePt t="37912" x="6459538" y="3925888"/>
          <p14:tracePt t="37919" x="6418263" y="3905250"/>
          <p14:tracePt t="37925" x="6370638" y="3878263"/>
          <p14:tracePt t="37933" x="6342063" y="3857625"/>
          <p14:tracePt t="37941" x="6294438" y="3836988"/>
          <p14:tracePt t="37949" x="6253163" y="3816350"/>
          <p14:tracePt t="37957" x="6211888" y="3802063"/>
          <p14:tracePt t="37965" x="6164263" y="3795713"/>
          <p14:tracePt t="37973" x="6137275" y="3781425"/>
          <p14:tracePt t="37978" x="6110288" y="3760788"/>
          <p14:tracePt t="37987" x="6089650" y="3760788"/>
          <p14:tracePt t="37995" x="6069013" y="3754438"/>
          <p14:tracePt t="38003" x="6040438" y="3748088"/>
          <p14:tracePt t="38012" x="6007100" y="3733800"/>
          <p14:tracePt t="38019" x="5965825" y="3727450"/>
          <p14:tracePt t="38029" x="5924550" y="3727450"/>
          <p14:tracePt t="38033" x="5870575" y="3713163"/>
          <p14:tracePt t="38041" x="5808663" y="3698875"/>
          <p14:tracePt t="38049" x="5767388" y="3692525"/>
          <p14:tracePt t="38057" x="5726113" y="3679825"/>
          <p14:tracePt t="38066" x="5699125" y="3671888"/>
          <p14:tracePt t="38073" x="5678488" y="3671888"/>
          <p14:tracePt t="38079" x="5657850" y="3659188"/>
          <p14:tracePt t="38087" x="5643563" y="3651250"/>
          <p14:tracePt t="38095" x="5622925" y="3651250"/>
          <p14:tracePt t="38103" x="5610225" y="3651250"/>
          <p14:tracePt t="38113" x="5575300" y="3651250"/>
          <p14:tracePt t="38119" x="5548313" y="3651250"/>
          <p14:tracePt t="38128" x="5507038" y="3651250"/>
          <p14:tracePt t="38133" x="5451475" y="3651250"/>
          <p14:tracePt t="38141" x="5376863" y="3651250"/>
          <p14:tracePt t="38149" x="5321300" y="3651250"/>
          <p14:tracePt t="38157" x="5246688" y="3651250"/>
          <p14:tracePt t="38165" x="5184775" y="3659188"/>
          <p14:tracePt t="38174" x="5116513" y="3659188"/>
          <p14:tracePt t="38181" x="5041900" y="3659188"/>
          <p14:tracePt t="38187" x="4965700" y="3659188"/>
          <p14:tracePt t="38196" x="4891088" y="3659188"/>
          <p14:tracePt t="38203" x="4814888" y="3651250"/>
          <p14:tracePt t="38212" x="4760913" y="3651250"/>
          <p14:tracePt t="38219" x="4719638" y="3651250"/>
          <p14:tracePt t="38228" x="4664075" y="3651250"/>
          <p14:tracePt t="38235" x="4602163" y="3651250"/>
          <p14:tracePt t="38241" x="4562475" y="3651250"/>
          <p14:tracePt t="38249" x="4521200" y="3651250"/>
          <p14:tracePt t="38257" x="4479925" y="3651250"/>
          <p14:tracePt t="38265" x="4451350" y="3651250"/>
          <p14:tracePt t="38273" x="4411663" y="3651250"/>
          <p14:tracePt t="38281" x="4356100" y="3651250"/>
          <p14:tracePt t="38289" x="4314825" y="3651250"/>
          <p14:tracePt t="38296" x="4273550" y="3651250"/>
          <p14:tracePt t="38303" x="4232275" y="3651250"/>
          <p14:tracePt t="38312" x="4205288" y="3651250"/>
          <p14:tracePt t="38319" x="4171950" y="3665538"/>
          <p14:tracePt t="38328" x="4157663" y="3665538"/>
          <p14:tracePt t="38335" x="4137025" y="3671888"/>
          <p14:tracePt t="38345" x="4116388" y="3686175"/>
          <p14:tracePt t="38349" x="4110038" y="3692525"/>
          <p14:tracePt t="38357" x="4095750" y="3698875"/>
          <p14:tracePt t="38366" x="4089400" y="3706813"/>
          <p14:tracePt t="38373" x="4083050" y="3706813"/>
          <p14:tracePt t="38515" x="4083050" y="3713163"/>
          <p14:tracePt t="38543" x="4068763" y="3719513"/>
          <p14:tracePt t="38555" x="4062413" y="3727450"/>
          <p14:tracePt t="38563" x="4062413" y="3740150"/>
          <p14:tracePt t="38585" x="4054475" y="3740150"/>
          <p14:tracePt t="38881" x="4048125" y="3733800"/>
          <p14:tracePt t="38897" x="4041775" y="3727450"/>
          <p14:tracePt t="38905" x="4021138" y="3727450"/>
          <p14:tracePt t="38913" x="4013200" y="3719513"/>
          <p14:tracePt t="38921" x="4000500" y="3713163"/>
          <p14:tracePt t="38929" x="3979863" y="3713163"/>
          <p14:tracePt t="38935" x="3971925" y="3706813"/>
          <p14:tracePt t="38945" x="3959225" y="3698875"/>
          <p14:tracePt t="38951" x="3938588" y="3686175"/>
          <p14:tracePt t="38965" x="3917950" y="3679825"/>
          <p14:tracePt t="38967" x="3911600" y="3671888"/>
          <p14:tracePt t="38983" x="3903663" y="3665538"/>
          <p14:tracePt t="38993" x="3897313" y="3665538"/>
          <p14:tracePt t="39000" x="3897313" y="3651250"/>
          <p14:tracePt t="39008" x="3890963" y="3644900"/>
          <p14:tracePt t="39016" x="3876675" y="3644900"/>
          <p14:tracePt t="39024" x="3862388" y="3630613"/>
          <p14:tracePt t="39032" x="3856038" y="3624263"/>
          <p14:tracePt t="39038" x="3849688" y="3609975"/>
          <p14:tracePt t="39046" x="3835400" y="3597275"/>
          <p14:tracePt t="39054" x="3829050" y="3589338"/>
          <p14:tracePt t="39062" x="3822700" y="3582988"/>
          <p14:tracePt t="39070" x="3802063" y="3562350"/>
          <p14:tracePt t="39080" x="3794125" y="3556000"/>
          <p14:tracePt t="39087" x="3787775" y="3549650"/>
          <p14:tracePt t="39095" x="3781425" y="3549650"/>
          <p14:tracePt t="39101" x="3773488" y="3541713"/>
          <p14:tracePt t="39115" x="3767138" y="3541713"/>
          <p14:tracePt t="39160" x="3767138" y="3535363"/>
          <p14:tracePt t="39255" x="3760788" y="3535363"/>
          <p14:tracePt t="39271" x="3746500" y="3549650"/>
          <p14:tracePt t="39279" x="3732213" y="3562350"/>
          <p14:tracePt t="39287" x="3713163" y="3576638"/>
          <p14:tracePt t="39295" x="3692525" y="3597275"/>
          <p14:tracePt t="39303" x="3671888" y="3609975"/>
          <p14:tracePt t="39309" x="3643313" y="3630613"/>
          <p14:tracePt t="39317" x="3602038" y="3638550"/>
          <p14:tracePt t="39325" x="3568700" y="3659188"/>
          <p14:tracePt t="39333" x="3548063" y="3671888"/>
          <p14:tracePt t="39342" x="3533775" y="3679825"/>
          <p14:tracePt t="39349" x="3513138" y="3686175"/>
          <p14:tracePt t="39356" x="3492500" y="3698875"/>
          <p14:tracePt t="39364" x="3473450" y="3713163"/>
          <p14:tracePt t="39371" x="3459163" y="3733800"/>
          <p14:tracePt t="39379" x="3438525" y="3754438"/>
          <p14:tracePt t="39387" x="3417888" y="3775075"/>
          <p14:tracePt t="39395" x="3397250" y="3795713"/>
          <p14:tracePt t="39403" x="3376613" y="3816350"/>
          <p14:tracePt t="39412" x="3370263" y="3829050"/>
          <p14:tracePt t="39417" x="3349625" y="3849688"/>
          <p14:tracePt t="39426" x="3343275" y="3870325"/>
          <p14:tracePt t="39433" x="3328988" y="3890963"/>
          <p14:tracePt t="39441" x="3322638" y="3905250"/>
          <p14:tracePt t="39449" x="3308350" y="3925888"/>
          <p14:tracePt t="39457" x="3302000" y="3932238"/>
          <p14:tracePt t="39464" x="3302000" y="3952875"/>
          <p14:tracePt t="39483" x="3294063" y="3952875"/>
          <p14:tracePt t="39492" x="3294063" y="3959225"/>
          <p14:tracePt t="39504" x="3294063" y="3967163"/>
          <p14:tracePt t="39512" x="3294063" y="3973513"/>
          <p14:tracePt t="39517" x="3287713" y="3979863"/>
          <p14:tracePt t="39526" x="3281363" y="4000500"/>
          <p14:tracePt t="39533" x="3267075" y="4021138"/>
          <p14:tracePt t="39542" x="3252788" y="4035425"/>
          <p14:tracePt t="39549" x="3232150" y="4070350"/>
          <p14:tracePt t="39557" x="3213100" y="4097338"/>
          <p14:tracePt t="39565" x="3178175" y="4144963"/>
          <p14:tracePt t="39571" x="3122613" y="4192588"/>
          <p14:tracePt t="39579" x="3089275" y="4240213"/>
          <p14:tracePt t="39587" x="3041650" y="4275138"/>
          <p14:tracePt t="39596" x="3013075" y="4310063"/>
          <p14:tracePt t="39603" x="2979738" y="4330700"/>
          <p14:tracePt t="39611" x="2959100" y="4349750"/>
          <p14:tracePt t="39619" x="2938463" y="4370388"/>
          <p14:tracePt t="39625" x="2924175" y="4391025"/>
          <p14:tracePt t="39633" x="2903538" y="4398963"/>
          <p14:tracePt t="39641" x="2897188" y="4405313"/>
          <p14:tracePt t="39649" x="2882900" y="4425950"/>
          <p14:tracePt t="39657" x="2870200" y="4432300"/>
          <p14:tracePt t="39665" x="2849563" y="4452938"/>
          <p14:tracePt t="39673" x="2828925" y="4473575"/>
          <p14:tracePt t="39681" x="2808288" y="4487863"/>
          <p14:tracePt t="39687" x="2787650" y="4508500"/>
          <p14:tracePt t="39695" x="2767013" y="4529138"/>
          <p14:tracePt t="39704" x="2752725" y="4549775"/>
          <p14:tracePt t="39711" x="2733675" y="4570413"/>
          <p14:tracePt t="39719" x="2713038" y="4591050"/>
          <p14:tracePt t="39726" x="2692400" y="4610100"/>
          <p14:tracePt t="39733" x="2671763" y="4624388"/>
          <p14:tracePt t="39741" x="2651125" y="4645025"/>
          <p14:tracePt t="39749" x="2636838" y="4665663"/>
          <p14:tracePt t="39757" x="2616200" y="4686300"/>
          <p14:tracePt t="39765" x="2595563" y="4706938"/>
          <p14:tracePt t="39773" x="2574925" y="4727575"/>
          <p14:tracePt t="39779" x="2568575" y="4733925"/>
          <p14:tracePt t="39787" x="2547938" y="4733925"/>
          <p14:tracePt t="39795" x="2547938" y="4740275"/>
          <p14:tracePt t="39803" x="2541588" y="4740275"/>
          <p14:tracePt t="39861" x="2541588" y="4733925"/>
          <p14:tracePt t="39961" x="2562225" y="4713288"/>
          <p14:tracePt t="39969" x="2636838" y="4651375"/>
          <p14:tracePt t="39977" x="2719388" y="4583113"/>
          <p14:tracePt t="39985" x="2787650" y="4514850"/>
          <p14:tracePt t="39991" x="2870200" y="4425950"/>
          <p14:tracePt t="39999" x="2959100" y="4343400"/>
          <p14:tracePt t="40007" x="3027363" y="4260850"/>
          <p14:tracePt t="40015" x="3116263" y="4171950"/>
          <p14:tracePt t="40023" x="3151188" y="4110038"/>
          <p14:tracePt t="40031" x="3178175" y="4049713"/>
          <p14:tracePt t="40039" x="3205163" y="3967163"/>
          <p14:tracePt t="40045" x="3213100" y="3925888"/>
          <p14:tracePt t="40053" x="3213100" y="3870325"/>
          <p14:tracePt t="40062" x="3213100" y="3829050"/>
          <p14:tracePt t="40069" x="3198813" y="3768725"/>
          <p14:tracePt t="40078" x="3178175" y="3740150"/>
          <p14:tracePt t="40085" x="3157538" y="3719513"/>
          <p14:tracePt t="40094" x="3151188" y="3698875"/>
          <p14:tracePt t="40099" x="3143250" y="3698875"/>
          <p14:tracePt t="40197" x="3143250" y="3692525"/>
          <p14:tracePt t="40207" x="3143250" y="3686175"/>
          <p14:tracePt t="40215" x="3143250" y="3679825"/>
          <p14:tracePt t="40223" x="3143250" y="3659188"/>
          <p14:tracePt t="40231" x="3151188" y="3659188"/>
          <p14:tracePt t="40239" x="3157538" y="3651250"/>
          <p14:tracePt t="40248" x="3163888" y="3644900"/>
          <p14:tracePt t="40255" x="3171825" y="3638550"/>
          <p14:tracePt t="40262" x="3171825" y="3630613"/>
          <p14:tracePt t="40269" x="3178175" y="3630613"/>
          <p14:tracePt t="40285" x="3192463" y="3630613"/>
          <p14:tracePt t="40295" x="3192463" y="3624263"/>
          <p14:tracePt t="40301" x="3198813" y="3624263"/>
          <p14:tracePt t="40313" x="3205163" y="3624263"/>
          <p14:tracePt t="40319" x="3213100" y="3624263"/>
          <p14:tracePt t="40347" x="3219450" y="3624263"/>
          <p14:tracePt t="40356" x="3240088" y="3624263"/>
          <p14:tracePt t="40362" x="3260725" y="3651250"/>
          <p14:tracePt t="40369" x="3260725" y="3671888"/>
          <p14:tracePt t="40378" x="3267075" y="3698875"/>
          <p14:tracePt t="40385" x="3267075" y="3733800"/>
          <p14:tracePt t="40395" x="3267075" y="3748088"/>
          <p14:tracePt t="40401" x="3267075" y="3775075"/>
          <p14:tracePt t="40411" x="3267075" y="3810000"/>
          <p14:tracePt t="40415" x="3267075" y="3822700"/>
          <p14:tracePt t="40423" x="3252788" y="3843338"/>
          <p14:tracePt t="40432" x="3246438" y="3863975"/>
          <p14:tracePt t="40439" x="3232150" y="3890963"/>
          <p14:tracePt t="40449" x="3232150" y="3932238"/>
          <p14:tracePt t="40455" x="3225800" y="3967163"/>
          <p14:tracePt t="40465" x="3213100" y="4008438"/>
          <p14:tracePt t="40469" x="3205163" y="4035425"/>
          <p14:tracePt t="40478" x="3192463" y="4062413"/>
          <p14:tracePt t="40486" x="3171825" y="4097338"/>
          <p14:tracePt t="40495" x="3163888" y="4117975"/>
          <p14:tracePt t="40501" x="3143250" y="4138613"/>
          <p14:tracePt t="40511" x="3122613" y="4151313"/>
          <p14:tracePt t="40517" x="3109913" y="4171950"/>
          <p14:tracePt t="40523" x="3089275" y="4192588"/>
          <p14:tracePt t="40532" x="3074988" y="4213225"/>
          <p14:tracePt t="40539" x="3054350" y="4233863"/>
          <p14:tracePt t="40548" x="3048000" y="4248150"/>
          <p14:tracePt t="40555" x="3027363" y="4268788"/>
          <p14:tracePt t="40564" x="3021013" y="4289425"/>
          <p14:tracePt t="40571" x="3013075" y="4310063"/>
          <p14:tracePt t="40579" x="2992438" y="4330700"/>
          <p14:tracePt t="40585" x="2973388" y="4343400"/>
          <p14:tracePt t="40595" x="2952750" y="4364038"/>
          <p14:tracePt t="40601" x="2932113" y="4384675"/>
          <p14:tracePt t="40611" x="2911475" y="4405313"/>
          <p14:tracePt t="40617" x="2890838" y="4425950"/>
          <p14:tracePt t="40626" x="2876550" y="4446588"/>
          <p14:tracePt t="40631" x="2855913" y="4460875"/>
          <p14:tracePt t="40639" x="2835275" y="4479925"/>
          <p14:tracePt t="40649" x="2814638" y="4500563"/>
          <p14:tracePt t="40655" x="2794000" y="4521200"/>
          <p14:tracePt t="40664" x="2773363" y="4541838"/>
          <p14:tracePt t="40671" x="2767013" y="4562475"/>
          <p14:tracePt t="40678" x="2746375" y="4576763"/>
          <p14:tracePt t="40686" x="2725738" y="4597400"/>
          <p14:tracePt t="40694" x="2705100" y="4618038"/>
          <p14:tracePt t="40702" x="2692400" y="4638675"/>
          <p14:tracePt t="40711" x="2671763" y="4659313"/>
          <p14:tracePt t="40717" x="2651125" y="4679950"/>
          <p14:tracePt t="40726" x="2630488" y="4700588"/>
          <p14:tracePt t="40735" x="2609850" y="4713288"/>
          <p14:tracePt t="40739" x="2589213" y="4727575"/>
          <p14:tracePt t="40749" x="2582863" y="4740275"/>
          <p14:tracePt t="40756" x="2562225" y="4754563"/>
          <p14:tracePt t="40764" x="2547938" y="4775200"/>
          <p14:tracePt t="40771" x="2527300" y="4795838"/>
          <p14:tracePt t="40779" x="2506663" y="4810125"/>
          <p14:tracePt t="40787" x="2486025" y="4830763"/>
          <p14:tracePt t="40795" x="2465388" y="4843463"/>
          <p14:tracePt t="40801" x="2444750" y="4857750"/>
          <p14:tracePt t="40811" x="2432050" y="4870450"/>
          <p14:tracePt t="40817" x="2424113" y="4878388"/>
          <p14:tracePt t="40826" x="2411413" y="4884738"/>
          <p14:tracePt t="40837" x="2403475" y="4891088"/>
          <p14:tracePt t="40844" x="2397125" y="4899025"/>
          <p14:tracePt t="40851" x="2390775" y="4905375"/>
          <p14:tracePt t="40861" x="2370138" y="4926013"/>
          <p14:tracePt t="40867" x="2355850" y="4946650"/>
          <p14:tracePt t="40876" x="2335213" y="4967288"/>
          <p14:tracePt t="40884" x="2314575" y="4987925"/>
          <p14:tracePt t="40891" x="2293938" y="5000625"/>
          <p14:tracePt t="40898" x="2273300" y="5021263"/>
          <p14:tracePt t="40905" x="2254250" y="5041900"/>
          <p14:tracePt t="40915" x="2246313" y="5049838"/>
          <p14:tracePt t="40921" x="2233613" y="5070475"/>
          <p14:tracePt t="40930" x="2225675" y="5076825"/>
          <p14:tracePt t="40937" x="2205038" y="5083175"/>
          <p14:tracePt t="40944" x="2198688" y="5091113"/>
          <p14:tracePt t="40964" x="2184400" y="5091113"/>
          <p14:tracePt t="40971" x="2184400" y="5097463"/>
          <p14:tracePt t="41013" x="2171700" y="5097463"/>
          <p14:tracePt t="41037" x="2163763" y="5111750"/>
          <p14:tracePt t="41054" x="2157413" y="5111750"/>
          <p14:tracePt t="41067" x="2151063" y="5111750"/>
          <p14:tracePt t="41101" x="2143125" y="5118100"/>
          <p14:tracePt t="41113" x="2136775" y="5118100"/>
          <p14:tracePt t="41121" x="2130425" y="5124450"/>
          <p14:tracePt t="41263" x="2116138" y="5124450"/>
          <p14:tracePt t="41271" x="2116138" y="5118100"/>
          <p14:tracePt t="41279" x="2109788" y="5103813"/>
          <p14:tracePt t="41341" x="2103438" y="5097463"/>
          <p14:tracePt t="41699" x="2095500" y="5111750"/>
          <p14:tracePt t="41707" x="2095500" y="5118100"/>
          <p14:tracePt t="41715" x="2089150" y="5130800"/>
          <p14:tracePt t="41723" x="2074863" y="5151438"/>
          <p14:tracePt t="41731" x="2068513" y="5172075"/>
          <p14:tracePt t="41739" x="2062163" y="5186363"/>
          <p14:tracePt t="41745" x="2047875" y="5207000"/>
          <p14:tracePt t="41753" x="2041525" y="5227638"/>
          <p14:tracePt t="41761" x="2020888" y="5248275"/>
          <p14:tracePt t="41769" x="2012950" y="5268913"/>
          <p14:tracePt t="41778" x="2006600" y="5275263"/>
          <p14:tracePt t="41785" x="1985963" y="5289550"/>
          <p14:tracePt t="41791" x="1979613" y="5310188"/>
          <p14:tracePt t="41800" x="1973263" y="5310188"/>
          <p14:tracePt t="41807" x="1958975" y="5316538"/>
          <p14:tracePt t="41815" x="1952625" y="5322888"/>
          <p14:tracePt t="41823" x="1944688" y="5330825"/>
          <p14:tracePt t="41831" x="1938338" y="5343525"/>
          <p14:tracePt t="41839" x="1924050" y="5351463"/>
          <p14:tracePt t="41846" x="1911350" y="5357813"/>
          <p14:tracePt t="41853" x="1903413" y="5357813"/>
          <p14:tracePt t="41861" x="1903413" y="5364163"/>
          <p14:tracePt t="41869" x="1897063" y="5370513"/>
          <p14:tracePt t="41877" x="1890713" y="5370513"/>
          <p14:tracePt t="41885" x="1884363" y="5378450"/>
          <p14:tracePt t="41904" x="1876425" y="5384800"/>
          <p14:tracePt t="41911" x="1876425" y="5399088"/>
          <p14:tracePt t="41919" x="1870075" y="5405438"/>
          <p14:tracePt t="41928" x="1849438" y="5411788"/>
          <p14:tracePt t="41935" x="1843088" y="5432425"/>
          <p14:tracePt t="41947" x="1835150" y="5440363"/>
          <p14:tracePt t="41951" x="1822450" y="5446713"/>
          <p14:tracePt t="41957" x="1822450" y="5453063"/>
          <p14:tracePt t="41965" x="1814513" y="5461000"/>
          <p14:tracePt t="42236" x="1814513" y="5467350"/>
          <p14:tracePt t="42271" x="1835150" y="5467350"/>
          <p14:tracePt t="42277" x="1843088" y="5467350"/>
          <p14:tracePt t="42285" x="1855788" y="5467350"/>
          <p14:tracePt t="42295" x="1870075" y="5467350"/>
          <p14:tracePt t="42301" x="1876425" y="5467350"/>
          <p14:tracePt t="42637" x="1884363" y="5467350"/>
          <p14:tracePt t="44093" x="1876425" y="5481638"/>
          <p14:tracePt t="44101" x="1855788" y="5487988"/>
          <p14:tracePt t="44109" x="1849438" y="5494338"/>
          <p14:tracePt t="44116" x="1843088" y="5500688"/>
          <p14:tracePt t="44125" x="1843088" y="5508625"/>
          <p14:tracePt t="44133" x="1835150" y="5508625"/>
          <p14:tracePt t="44139" x="1835150" y="5514975"/>
          <p14:tracePt t="44146" x="1822450" y="5521325"/>
          <p14:tracePt t="44158" x="1822450" y="5535613"/>
          <p14:tracePt t="44171" x="1814513" y="5541963"/>
          <p14:tracePt t="44187" x="1814513" y="5549900"/>
          <p14:tracePt t="44194" x="1808163" y="5556250"/>
          <p14:tracePt t="44201" x="1801813" y="5562600"/>
          <p14:tracePt t="44210" x="1793875" y="5570538"/>
          <p14:tracePt t="44217" x="1787525" y="5591175"/>
          <p14:tracePt t="44226" x="1781175" y="5597525"/>
          <p14:tracePt t="44233" x="1766888" y="5603875"/>
          <p14:tracePt t="44239" x="1760538" y="5603875"/>
          <p14:tracePt t="44247" x="1760538" y="5611813"/>
          <p14:tracePt t="44255" x="1754188" y="5611813"/>
          <p14:tracePt t="44263" x="1754188" y="5618163"/>
          <p14:tracePt t="44301" x="1754188" y="5624513"/>
          <p14:tracePt t="44313" x="1746250" y="5638800"/>
          <p14:tracePt t="44321" x="1739900" y="5645150"/>
          <p14:tracePt t="44329" x="1739900" y="5651500"/>
          <p14:tracePt t="44343" x="1733550" y="5659438"/>
          <p14:tracePt t="44669" x="1733550" y="5665788"/>
          <p14:tracePt t="44676" x="1725613" y="5665788"/>
          <p14:tracePt t="46096" x="1704975" y="5659438"/>
          <p14:tracePt t="46167" x="1698625" y="5659438"/>
          <p14:tracePt t="46187" x="1692275" y="5659438"/>
          <p14:tracePt t="46195" x="1684338" y="5659438"/>
          <p14:tracePt t="46249" x="1677988" y="5659438"/>
          <p14:tracePt t="47903" x="1684338" y="5651500"/>
          <p14:tracePt t="47911" x="1698625" y="5638800"/>
          <p14:tracePt t="47917" x="1719263" y="5624513"/>
          <p14:tracePt t="47927" x="1739900" y="5611813"/>
          <p14:tracePt t="47933" x="1746250" y="5603875"/>
          <p14:tracePt t="47942" x="1754188" y="5597525"/>
          <p14:tracePt t="47961" x="1766888" y="5591175"/>
          <p14:tracePt t="47965" x="1781175" y="5591175"/>
          <p14:tracePt t="47972" x="1781175" y="5583238"/>
          <p14:tracePt t="47979" x="1787525" y="5583238"/>
          <p14:tracePt t="47987" x="1793875" y="5570538"/>
          <p14:tracePt t="47995" x="1801813" y="5570538"/>
          <p14:tracePt t="48003" x="1801813" y="5562600"/>
          <p14:tracePt t="48011" x="1808163" y="5562600"/>
          <p14:tracePt t="48019" x="1808163" y="5549900"/>
          <p14:tracePt t="48027" x="1814513" y="5541963"/>
          <p14:tracePt t="48033" x="1835150" y="5521325"/>
          <p14:tracePt t="48041" x="1855788" y="5494338"/>
          <p14:tracePt t="48049" x="1876425" y="5473700"/>
          <p14:tracePt t="48057" x="1897063" y="5432425"/>
          <p14:tracePt t="48065" x="1917700" y="5399088"/>
          <p14:tracePt t="48073" x="1924050" y="5357813"/>
          <p14:tracePt t="48079" x="1938338" y="5295900"/>
          <p14:tracePt t="48086" x="1938338" y="5240338"/>
          <p14:tracePt t="48095" x="1938338" y="5165725"/>
          <p14:tracePt t="48103" x="1938338" y="5111750"/>
          <p14:tracePt t="48112" x="1938338" y="5056188"/>
          <p14:tracePt t="48119" x="1938338" y="4981575"/>
          <p14:tracePt t="48128" x="1917700" y="4899025"/>
          <p14:tracePt t="48133" x="1897063" y="4837113"/>
          <p14:tracePt t="48142" x="1870075" y="4775200"/>
          <p14:tracePt t="48149" x="1828800" y="4713288"/>
          <p14:tracePt t="48159" x="1793875" y="4645025"/>
          <p14:tracePt t="48165" x="1760538" y="4603750"/>
          <p14:tracePt t="48173" x="1704975" y="4535488"/>
          <p14:tracePt t="48181" x="1636713" y="4467225"/>
          <p14:tracePt t="48187" x="1582738" y="4398963"/>
          <p14:tracePt t="48196" x="1533525" y="4337050"/>
          <p14:tracePt t="48203" x="1493838" y="4289425"/>
          <p14:tracePt t="48212" x="1465263" y="4254500"/>
          <p14:tracePt t="48219" x="1444625" y="4233863"/>
          <p14:tracePt t="48228" x="1423988" y="4219575"/>
          <p14:tracePt t="48233" x="1403350" y="4206875"/>
          <p14:tracePt t="48242" x="1397000" y="4192588"/>
          <p14:tracePt t="48249" x="1390650" y="4192588"/>
          <p14:tracePt t="48258" x="1384300" y="4179888"/>
          <p14:tracePt t="48265" x="1363663" y="4171950"/>
          <p14:tracePt t="48275" x="1349375" y="4171950"/>
          <p14:tracePt t="48281" x="1314450" y="4165600"/>
          <p14:tracePt t="48287" x="1274763" y="4165600"/>
          <p14:tracePt t="48295" x="1246188" y="4165600"/>
          <p14:tracePt t="48303" x="1204913" y="4151313"/>
          <p14:tracePt t="48312" x="1177925" y="4144963"/>
          <p14:tracePt t="48319" x="1157288" y="4144963"/>
          <p14:tracePt t="48328" x="1150938" y="4144963"/>
          <p14:tracePt t="48339" x="1144588" y="4138613"/>
          <p14:tracePt t="48369" x="1136650" y="4138613"/>
          <p14:tracePt t="48391" x="1123950" y="4138613"/>
          <p14:tracePt t="48403" x="1116013" y="4138613"/>
          <p14:tracePt t="48411" x="1109663" y="4138613"/>
          <p14:tracePt t="48419" x="1095375" y="4138613"/>
          <p14:tracePt t="48431" x="1089025" y="4138613"/>
          <p14:tracePt t="48446" x="1074738" y="4138613"/>
          <p14:tracePt t="48453" x="1074738" y="4124325"/>
          <p14:tracePt t="48461" x="1068388" y="4124325"/>
          <p14:tracePt t="48469" x="1062038" y="4117975"/>
          <p14:tracePt t="48481" x="1054100" y="4117975"/>
          <p14:tracePt t="48577" x="1054100" y="4110038"/>
          <p14:tracePt t="48601" x="1062038" y="4103688"/>
          <p14:tracePt t="48619" x="1068388" y="4103688"/>
          <p14:tracePt t="48631" x="1082675" y="4103688"/>
          <p14:tracePt t="48643" x="1089025" y="4103688"/>
          <p14:tracePt t="48651" x="1103313" y="4103688"/>
          <p14:tracePt t="48659" x="1109663" y="4103688"/>
          <p14:tracePt t="48665" x="1130300" y="4103688"/>
          <p14:tracePt t="48675" x="1144588" y="4103688"/>
          <p14:tracePt t="48681" x="1163638" y="4103688"/>
          <p14:tracePt t="48690" x="1177925" y="4103688"/>
          <p14:tracePt t="48697" x="1198563" y="4103688"/>
          <p14:tracePt t="48706" x="1219200" y="4103688"/>
          <p14:tracePt t="48712" x="1225550" y="4103688"/>
          <p14:tracePt t="48719" x="1239838" y="4103688"/>
          <p14:tracePt t="48728" x="1246188" y="4103688"/>
          <p14:tracePt t="48735" x="1254125" y="4103688"/>
          <p14:tracePt t="48744" x="1266825" y="4103688"/>
          <p14:tracePt t="49113" x="1274763" y="4103688"/>
          <p14:tracePt t="49133" x="1281113" y="4097338"/>
          <p14:tracePt t="49147" x="1287463" y="4089400"/>
          <p14:tracePt t="49183" x="1293813" y="4089400"/>
          <p14:tracePt t="49196" x="1301750" y="4083050"/>
          <p14:tracePt t="49204" x="1308100" y="4083050"/>
          <p14:tracePt t="49221" x="1322388" y="4083050"/>
          <p14:tracePt t="49228" x="1328738" y="4083050"/>
          <p14:tracePt t="49236" x="1335088" y="4083050"/>
          <p14:tracePt t="49356" x="1343025" y="4083050"/>
          <p14:tracePt t="49363" x="1322388" y="4083050"/>
          <p14:tracePt t="49371" x="1281113" y="4097338"/>
          <p14:tracePt t="49379" x="1239838" y="4103688"/>
          <p14:tracePt t="49387" x="1204913" y="4124325"/>
          <p14:tracePt t="49395" x="1177925" y="4138613"/>
          <p14:tracePt t="49403" x="1116013" y="4151313"/>
          <p14:tracePt t="49409" x="1062038" y="4151313"/>
          <p14:tracePt t="49417" x="1047750" y="4151313"/>
          <p14:tracePt t="49426" x="1035050" y="4151313"/>
          <p14:tracePt t="49433" x="1020763" y="4151313"/>
          <p14:tracePt t="49442" x="1014413" y="4151313"/>
          <p14:tracePt t="49453" x="1006475" y="4151313"/>
          <p14:tracePt t="49479" x="1006475" y="4144963"/>
          <p14:tracePt t="49504" x="1000125" y="4144963"/>
          <p14:tracePt t="49517" x="979488" y="4144963"/>
          <p14:tracePt t="49525" x="965200" y="4144963"/>
          <p14:tracePt t="49533" x="931863" y="4144963"/>
          <p14:tracePt t="49542" x="904875" y="4144963"/>
          <p14:tracePt t="49549" x="876300" y="4144963"/>
          <p14:tracePt t="49558" x="835025" y="4144963"/>
          <p14:tracePt t="49563" x="801688" y="4138613"/>
          <p14:tracePt t="49571" x="774700" y="4124325"/>
          <p14:tracePt t="49579" x="746125" y="4124325"/>
          <p14:tracePt t="49587" x="725488" y="4117975"/>
          <p14:tracePt t="49595" x="712788" y="4117975"/>
          <p14:tracePt t="49603" x="698500" y="4110038"/>
          <p14:tracePt t="49687" x="692150" y="4103688"/>
          <p14:tracePt t="49703" x="692150" y="4097338"/>
          <p14:tracePt t="49711" x="692150" y="4089400"/>
          <p14:tracePt t="49717" x="684213" y="4089400"/>
          <p14:tracePt t="49725" x="684213" y="4076700"/>
          <p14:tracePt t="49733" x="677863" y="4076700"/>
          <p14:tracePt t="49741" x="677863" y="4070350"/>
          <p14:tracePt t="49749" x="671513" y="4062413"/>
          <p14:tracePt t="49758" x="665163" y="4056063"/>
          <p14:tracePt t="49765" x="657225" y="4056063"/>
          <p14:tracePt t="49778" x="644525" y="4056063"/>
          <p14:tracePt t="49783" x="636588" y="4049713"/>
          <p14:tracePt t="49807" x="630238" y="4049713"/>
          <p14:tracePt t="49869" x="623888" y="4041775"/>
          <p14:tracePt t="49881" x="615950" y="4041775"/>
          <p14:tracePt t="49887" x="609600" y="4035425"/>
          <p14:tracePt t="49895" x="603250" y="4035425"/>
          <p14:tracePt t="49903" x="588963" y="4035425"/>
          <p14:tracePt t="49911" x="582613" y="4035425"/>
          <p14:tracePt t="49919" x="574675" y="4035425"/>
          <p14:tracePt t="49927" x="568325" y="4035425"/>
          <p14:tracePt t="49935" x="561975" y="4035425"/>
          <p14:tracePt t="49959" x="554038" y="4035425"/>
          <p14:tracePt t="49962" x="547688" y="4035425"/>
          <p14:tracePt t="49969" x="541338" y="4035425"/>
          <p14:tracePt t="49978" x="527050" y="4035425"/>
          <p14:tracePt t="49986" x="514350" y="4035425"/>
          <p14:tracePt t="49992" x="506413" y="4035425"/>
          <p14:tracePt t="49999" x="485775" y="4035425"/>
          <p14:tracePt t="50008" x="479425" y="4035425"/>
          <p14:tracePt t="50019" x="473075" y="4035425"/>
          <p14:tracePt t="50097" x="465138" y="4035425"/>
          <p14:tracePt t="50124" x="458788" y="4035425"/>
          <p14:tracePt t="50269" x="458788" y="4041775"/>
          <p14:tracePt t="50282" x="465138" y="4049713"/>
          <p14:tracePt t="50290" x="473075" y="4049713"/>
          <p14:tracePt t="50297" x="479425" y="4056063"/>
          <p14:tracePt t="50306" x="493713" y="4056063"/>
          <p14:tracePt t="50406" x="500063" y="4062413"/>
          <p14:tracePt t="50416" x="506413" y="4062413"/>
          <p14:tracePt t="50424" x="514350" y="4062413"/>
          <p14:tracePt t="50431" x="520700" y="4070350"/>
          <p14:tracePt t="50441" x="541338" y="4070350"/>
          <p14:tracePt t="50447" x="547688" y="4070350"/>
          <p14:tracePt t="50456" x="561975" y="4070350"/>
          <p14:tracePt t="50463" x="582613" y="4083050"/>
          <p14:tracePt t="50469" x="595313" y="4083050"/>
          <p14:tracePt t="50478" x="615950" y="4083050"/>
          <p14:tracePt t="50485" x="630238" y="4083050"/>
          <p14:tracePt t="50494" x="650875" y="4083050"/>
          <p14:tracePt t="50501" x="671513" y="4089400"/>
          <p14:tracePt t="50508" x="684213" y="4089400"/>
          <p14:tracePt t="50517" x="704850" y="4089400"/>
          <p14:tracePt t="50525" x="719138" y="4089400"/>
          <p14:tracePt t="50531" x="739775" y="4089400"/>
          <p14:tracePt t="50540" x="760413" y="4089400"/>
          <p14:tracePt t="50547" x="774700" y="4097338"/>
          <p14:tracePt t="50556" x="781050" y="4097338"/>
          <p14:tracePt t="50571" x="793750" y="4110038"/>
          <p14:tracePt t="50581" x="801688" y="4110038"/>
          <p14:tracePt t="50591" x="808038" y="4117975"/>
          <p14:tracePt t="50597" x="814388" y="4117975"/>
          <p14:tracePt t="50606" x="822325" y="4117975"/>
          <p14:tracePt t="50613" x="822325" y="4124325"/>
          <p14:tracePt t="50621" x="828675" y="4124325"/>
          <p14:tracePt t="50629" x="835025" y="4124325"/>
          <p14:tracePt t="50636" x="849313" y="4130675"/>
          <p14:tracePt t="50645" x="855663" y="4130675"/>
          <p14:tracePt t="50660" x="863600" y="4130675"/>
          <p14:tracePt t="50825" x="869950" y="4130675"/>
          <p14:tracePt t="50840" x="876300" y="4124325"/>
          <p14:tracePt t="50847" x="876300" y="4117975"/>
          <p14:tracePt t="50856" x="884238" y="4103688"/>
          <p14:tracePt t="50863" x="884238" y="4089400"/>
          <p14:tracePt t="50871" x="884238" y="4083050"/>
          <p14:tracePt t="50879" x="890588" y="4062413"/>
          <p14:tracePt t="50887" x="904875" y="4049713"/>
          <p14:tracePt t="50895" x="904875" y="4041775"/>
          <p14:tracePt t="50901" x="904875" y="4021138"/>
          <p14:tracePt t="50909" x="911225" y="4000500"/>
          <p14:tracePt t="50917" x="911225" y="3994150"/>
          <p14:tracePt t="50925" x="911225" y="3987800"/>
          <p14:tracePt t="50933" x="917575" y="3973513"/>
          <p14:tracePt t="50942" x="917575" y="3959225"/>
          <p14:tracePt t="50963" x="931863" y="3946525"/>
          <p14:tracePt t="50971" x="931863" y="3932238"/>
          <p14:tracePt t="50979" x="938213" y="3925888"/>
          <p14:tracePt t="50987" x="944563" y="3905250"/>
          <p14:tracePt t="50995" x="965200" y="3884613"/>
          <p14:tracePt t="51003" x="973138" y="3870325"/>
          <p14:tracePt t="51009" x="979488" y="3857625"/>
          <p14:tracePt t="51017" x="993775" y="3843338"/>
          <p14:tracePt t="51025" x="1000125" y="3836988"/>
          <p14:tracePt t="51033" x="1014413" y="3816350"/>
          <p14:tracePt t="51041" x="1014413" y="3802063"/>
          <p14:tracePt t="51049" x="1020763" y="3795713"/>
          <p14:tracePt t="51055" x="1020763" y="3775075"/>
          <p14:tracePt t="51063" x="1020763" y="3768725"/>
          <p14:tracePt t="51071" x="1020763" y="3760788"/>
          <p14:tracePt t="51087" x="1020763" y="3754438"/>
          <p14:tracePt t="51107" x="1020763" y="3748088"/>
          <p14:tracePt t="51117" x="1020763" y="3733800"/>
          <p14:tracePt t="51129" x="1014413" y="3727450"/>
          <p14:tracePt t="51137" x="1006475" y="3713163"/>
          <p14:tracePt t="51145" x="1000125" y="3706813"/>
          <p14:tracePt t="51153" x="1000125" y="3698875"/>
          <p14:tracePt t="51161" x="979488" y="3686175"/>
          <p14:tracePt t="51175" x="979488" y="3679825"/>
          <p14:tracePt t="52163" x="993775" y="3679825"/>
          <p14:tracePt t="52189" x="993775" y="3686175"/>
          <p14:tracePt t="52201" x="993775" y="3698875"/>
          <p14:tracePt t="52209" x="1000125" y="3698875"/>
          <p14:tracePt t="52217" x="1006475" y="3698875"/>
          <p14:tracePt t="52226" x="1014413" y="3706813"/>
          <p14:tracePt t="52231" x="1027113" y="3706813"/>
          <p14:tracePt t="52241" x="1041400" y="3713163"/>
          <p14:tracePt t="52247" x="1054100" y="3719513"/>
          <p14:tracePt t="52257" x="1074738" y="3719513"/>
          <p14:tracePt t="52263" x="1089025" y="3727450"/>
          <p14:tracePt t="52272" x="1095375" y="3740150"/>
          <p14:tracePt t="52279" x="1109663" y="3748088"/>
          <p14:tracePt t="52285" x="1123950" y="3760788"/>
          <p14:tracePt t="52294" x="1144588" y="3775075"/>
          <p14:tracePt t="52301" x="1150938" y="3781425"/>
          <p14:tracePt t="52309" x="1157288" y="3789363"/>
          <p14:tracePt t="52317" x="1163638" y="3795713"/>
          <p14:tracePt t="52324" x="1171575" y="3802063"/>
          <p14:tracePt t="52333" x="1184275" y="3810000"/>
          <p14:tracePt t="52341" x="1192213" y="3816350"/>
          <p14:tracePt t="52347" x="1192213" y="3829050"/>
          <p14:tracePt t="52356" x="1198563" y="3829050"/>
          <p14:tracePt t="52367" x="1198563" y="3836988"/>
          <p14:tracePt t="52375" x="1204913" y="3836988"/>
          <p14:tracePt t="52383" x="1204913" y="3849688"/>
          <p14:tracePt t="52391" x="1212850" y="3857625"/>
          <p14:tracePt t="52397" x="1219200" y="3878263"/>
          <p14:tracePt t="52407" x="1219200" y="3890963"/>
          <p14:tracePt t="52413" x="1233488" y="3911600"/>
          <p14:tracePt t="52421" x="1233488" y="3932238"/>
          <p14:tracePt t="52429" x="1233488" y="3946525"/>
          <p14:tracePt t="52437" x="1233488" y="3952875"/>
          <p14:tracePt t="52443" x="1239838" y="3959225"/>
          <p14:tracePt t="52457" x="1239838" y="3973513"/>
          <p14:tracePt t="52463" x="1239838" y="3979863"/>
          <p14:tracePt t="52471" x="1239838" y="3987800"/>
          <p14:tracePt t="52479" x="1239838" y="3994150"/>
          <p14:tracePt t="52487" x="1225550" y="4014788"/>
          <p14:tracePt t="52493" x="1225550" y="4021138"/>
          <p14:tracePt t="52501" x="1219200" y="4029075"/>
          <p14:tracePt t="52510" x="1219200" y="4035425"/>
          <p14:tracePt t="52517" x="1212850" y="4049713"/>
          <p14:tracePt t="52526" x="1204913" y="4062413"/>
          <p14:tracePt t="52533" x="1198563" y="4076700"/>
          <p14:tracePt t="52541" x="1198563" y="4097338"/>
          <p14:tracePt t="52547" x="1192213" y="4097338"/>
          <p14:tracePt t="52559" x="1177925" y="4103688"/>
          <p14:tracePt t="52567" x="1171575" y="4103688"/>
          <p14:tracePt t="52583" x="1171575" y="4110038"/>
          <p14:tracePt t="52591" x="1163638" y="4110038"/>
          <p14:tracePt t="52599" x="1150938" y="4117975"/>
          <p14:tracePt t="52607" x="1130300" y="4117975"/>
          <p14:tracePt t="52613" x="1123950" y="4124325"/>
          <p14:tracePt t="52622" x="1109663" y="4124325"/>
          <p14:tracePt t="52629" x="1095375" y="4130675"/>
          <p14:tracePt t="52637" x="1082675" y="4144963"/>
          <p14:tracePt t="52645" x="1062038" y="4144963"/>
          <p14:tracePt t="52651" x="1054100" y="4144963"/>
          <p14:tracePt t="52660" x="1047750" y="4144963"/>
          <p14:tracePt t="52667" x="1035050" y="4144963"/>
          <p14:tracePt t="52676" x="1014413" y="4144963"/>
          <p14:tracePt t="52683" x="1000125" y="4144963"/>
          <p14:tracePt t="52691" x="979488" y="4144963"/>
          <p14:tracePt t="52699" x="958850" y="4144963"/>
          <p14:tracePt t="52707" x="944563" y="4144963"/>
          <p14:tracePt t="52713" x="923925" y="4138613"/>
          <p14:tracePt t="52722" x="911225" y="4138613"/>
          <p14:tracePt t="52729" x="890588" y="4130675"/>
          <p14:tracePt t="52737" x="884238" y="4130675"/>
          <p14:tracePt t="52745" x="876300" y="4124325"/>
          <p14:tracePt t="52753" x="863600" y="4124325"/>
          <p14:tracePt t="52760" x="855663" y="4117975"/>
          <p14:tracePt t="52767" x="849313" y="4117975"/>
          <p14:tracePt t="52776" x="835025" y="4103688"/>
          <p14:tracePt t="52783" x="822325" y="4103688"/>
          <p14:tracePt t="52795" x="814388" y="4103688"/>
          <p14:tracePt t="52808" x="808038" y="4103688"/>
          <p14:tracePt t="52899" x="808038" y="4097338"/>
          <p14:tracePt t="52926" x="801688" y="4089400"/>
          <p14:tracePt t="52965" x="801688" y="4083050"/>
          <p14:tracePt t="52999" x="801688" y="4076700"/>
          <p14:tracePt t="53006" x="801688" y="4070350"/>
          <p14:tracePt t="53023" x="801688" y="4062413"/>
          <p14:tracePt t="53079" x="808038" y="4049713"/>
          <p14:tracePt t="53087" x="814388" y="4049713"/>
          <p14:tracePt t="53095" x="828675" y="4049713"/>
          <p14:tracePt t="53104" x="835025" y="4049713"/>
          <p14:tracePt t="53123" x="842963" y="4041775"/>
          <p14:tracePt t="53130" x="849313" y="4041775"/>
          <p14:tracePt t="53141" x="849313" y="4035425"/>
          <p14:tracePt t="55439" x="855663" y="4035425"/>
          <p14:tracePt t="55451" x="863600" y="4035425"/>
          <p14:tracePt t="55459" x="869950" y="4035425"/>
          <p14:tracePt t="55467" x="884238" y="4035425"/>
          <p14:tracePt t="55476" x="890588" y="4035425"/>
          <p14:tracePt t="57187" x="890588" y="4029075"/>
          <p14:tracePt t="57209" x="890588" y="4021138"/>
          <p14:tracePt t="57337" x="896938" y="4021138"/>
          <p14:tracePt t="58039" x="904875" y="4029075"/>
          <p14:tracePt t="58049" x="911225" y="4035425"/>
          <p14:tracePt t="58061" x="917575" y="4035425"/>
          <p14:tracePt t="58069" x="923925" y="4035425"/>
          <p14:tracePt t="58077" x="944563" y="4035425"/>
          <p14:tracePt t="58085" x="952500" y="4035425"/>
          <p14:tracePt t="58093" x="965200" y="4035425"/>
          <p14:tracePt t="58108" x="985838" y="4035425"/>
          <p14:tracePt t="58115" x="993775" y="4029075"/>
          <p14:tracePt t="58125" x="1006475" y="4029075"/>
          <p14:tracePt t="58131" x="1014413" y="4029075"/>
          <p14:tracePt t="58139" x="1027113" y="4021138"/>
          <p14:tracePt t="58145" x="1035050" y="4021138"/>
          <p14:tracePt t="58155" x="1041400" y="4021138"/>
          <p14:tracePt t="58170" x="1047750" y="4021138"/>
          <p14:tracePt t="58193" x="1054100" y="4021138"/>
          <p14:tracePt t="58201" x="1062038" y="4021138"/>
          <p14:tracePt t="58207" x="1082675" y="4014788"/>
          <p14:tracePt t="58215" x="1095375" y="4014788"/>
          <p14:tracePt t="58222" x="1116013" y="4000500"/>
          <p14:tracePt t="58231" x="1123950" y="3994150"/>
          <p14:tracePt t="58239" x="1144588" y="3979863"/>
          <p14:tracePt t="58247" x="1157288" y="3979863"/>
          <p14:tracePt t="58253" x="1177925" y="3967163"/>
          <p14:tracePt t="58261" x="1184275" y="3959225"/>
          <p14:tracePt t="58269" x="1192213" y="3952875"/>
          <p14:tracePt t="58277" x="1212850" y="3946525"/>
          <p14:tracePt t="58289" x="1212850" y="3940175"/>
          <p14:tracePt t="58297" x="1219200" y="3940175"/>
          <p14:tracePt t="58347" x="1219200" y="3925888"/>
          <p14:tracePt t="58355" x="1219200" y="3919538"/>
          <p14:tracePt t="58381" x="1219200" y="3911600"/>
          <p14:tracePt t="58397" x="1212850" y="3905250"/>
          <p14:tracePt t="58405" x="1212850" y="3898900"/>
          <p14:tracePt t="58411" x="1204913" y="3890963"/>
          <p14:tracePt t="58419" x="1192213" y="3870325"/>
          <p14:tracePt t="58427" x="1184275" y="3863975"/>
          <p14:tracePt t="58435" x="1184275" y="3849688"/>
          <p14:tracePt t="58443" x="1177925" y="3829050"/>
          <p14:tracePt t="58451" x="1177925" y="3822700"/>
          <p14:tracePt t="58459" x="1177925" y="3816350"/>
          <p14:tracePt t="58465" x="1177925" y="3795713"/>
          <p14:tracePt t="58474" x="1177925" y="3789363"/>
          <p14:tracePt t="58547" x="1171575" y="3781425"/>
          <p14:tracePt t="58563" x="1163638" y="3775075"/>
          <p14:tracePt t="58571" x="1163638" y="3768725"/>
          <p14:tracePt t="58577" x="1150938" y="3748088"/>
          <p14:tracePt t="58589" x="1144588" y="3748088"/>
          <p14:tracePt t="58597" x="1144588" y="3740150"/>
          <p14:tracePt t="58609" x="1136650" y="3740150"/>
          <p14:tracePt t="58617" x="1136650" y="3733800"/>
          <p14:tracePt t="58636" x="1130300" y="3733800"/>
          <p14:tracePt t="58651" x="1123950" y="3733800"/>
          <p14:tracePt t="58659" x="1123950" y="3727450"/>
          <p14:tracePt t="58859" x="1116013" y="3727450"/>
          <p14:tracePt t="58871" x="1103313" y="3727450"/>
          <p14:tracePt t="58879" x="1103313" y="3733800"/>
          <p14:tracePt t="58891" x="1103313" y="3740150"/>
          <p14:tracePt t="58901" x="1095375" y="3740150"/>
          <p14:tracePt t="59125" x="1095375" y="3748088"/>
          <p14:tracePt t="59854" x="1116013" y="3733800"/>
          <p14:tracePt t="59861" x="1136650" y="3713163"/>
          <p14:tracePt t="59870" x="1144588" y="3692525"/>
          <p14:tracePt t="59877" x="1150938" y="3692525"/>
          <p14:tracePt t="60532" x="1136650" y="3706813"/>
          <p14:tracePt t="60542" x="1130300" y="3706813"/>
          <p14:tracePt t="60925" x="1130300" y="3713163"/>
          <p14:tracePt t="64245" x="1136650" y="3713163"/>
          <p14:tracePt t="70587" x="1144588" y="3713163"/>
          <p14:tracePt t="70595" x="1266825" y="3733800"/>
          <p14:tracePt t="70604" x="1527175" y="3768725"/>
          <p14:tracePt t="70611" x="1766888" y="3789363"/>
          <p14:tracePt t="70619" x="1993900" y="3789363"/>
          <p14:tracePt t="70625" x="2192338" y="3775075"/>
          <p14:tracePt t="70635" x="2376488" y="3748088"/>
          <p14:tracePt t="70641" x="2520950" y="3719513"/>
          <p14:tracePt t="70650" x="2636838" y="3686175"/>
          <p14:tracePt t="70657" x="2733675" y="3659188"/>
          <p14:tracePt t="70666" x="2808288" y="3638550"/>
          <p14:tracePt t="70674" x="2890838" y="3609975"/>
          <p14:tracePt t="70679" x="2973388" y="3582988"/>
          <p14:tracePt t="70688" x="3082925" y="3541713"/>
          <p14:tracePt t="70695" x="3232150" y="3479800"/>
          <p14:tracePt t="70703" x="3417888" y="3432175"/>
          <p14:tracePt t="70711" x="3622675" y="3398838"/>
          <p14:tracePt t="70718" x="3944938" y="3363913"/>
          <p14:tracePt t="70725" x="4260850" y="3322638"/>
          <p14:tracePt t="70735" x="4541838" y="3281363"/>
          <p14:tracePt t="70741" x="4849813" y="3268663"/>
          <p14:tracePt t="70750" x="5164138" y="3227388"/>
          <p14:tracePt t="70757" x="5376863" y="3192463"/>
          <p14:tracePt t="70765" x="5561013" y="3165475"/>
          <p14:tracePt t="70773" x="5740400" y="3130550"/>
          <p14:tracePt t="70781" x="5924550" y="3117850"/>
          <p14:tracePt t="70788" x="6110288" y="3082925"/>
          <p14:tracePt t="70795" x="6294438" y="3055938"/>
          <p14:tracePt t="70804" x="6403975" y="3028950"/>
          <p14:tracePt t="70811" x="6521450" y="2987675"/>
          <p14:tracePt t="70819" x="6637338" y="2938463"/>
          <p14:tracePt t="70827" x="6746875" y="2911475"/>
          <p14:tracePt t="70835" x="6862763" y="2884488"/>
          <p14:tracePt t="70841" x="6980238" y="2843213"/>
          <p14:tracePt t="70849" x="7089775" y="2808288"/>
          <p14:tracePt t="70858" x="7205663" y="2754313"/>
          <p14:tracePt t="70865" x="7321550" y="2713038"/>
          <p14:tracePt t="70873" x="7439025" y="2686050"/>
          <p14:tracePt t="70881" x="7548563" y="2651125"/>
          <p14:tracePt t="70889" x="7664450" y="2624138"/>
          <p14:tracePt t="70895" x="7759700" y="2597150"/>
          <p14:tracePt t="70903" x="7835900" y="2568575"/>
          <p14:tracePt t="70911" x="7897813" y="2562225"/>
          <p14:tracePt t="70919" x="7945438" y="2535238"/>
          <p14:tracePt t="70927" x="7972425" y="2514600"/>
          <p14:tracePt t="70938" x="8020050" y="2493963"/>
          <p14:tracePt t="70941" x="8034338" y="2473325"/>
          <p14:tracePt t="70949" x="8054975" y="2452688"/>
          <p14:tracePt t="70957" x="8075613" y="2446338"/>
          <p14:tracePt t="70965" x="8075613" y="2432050"/>
          <p14:tracePt t="70973" x="8081963" y="2417763"/>
          <p14:tracePt t="70981" x="8089900" y="2411413"/>
          <p14:tracePt t="70989" x="8089900" y="2405063"/>
          <p14:tracePt t="70995" x="8089900" y="2397125"/>
          <p14:tracePt t="71004" x="8102600" y="2384425"/>
          <p14:tracePt t="71020" x="8108950" y="2370138"/>
          <p14:tracePt t="71027" x="8123238" y="2357438"/>
          <p14:tracePt t="71035" x="8143875" y="2322513"/>
          <p14:tracePt t="71043" x="8164513" y="2301875"/>
          <p14:tracePt t="71050" x="8185150" y="2274888"/>
          <p14:tracePt t="71057" x="8205788" y="2239963"/>
          <p14:tracePt t="71065" x="8226425" y="2212975"/>
          <p14:tracePt t="71073" x="8247063" y="2185988"/>
          <p14:tracePt t="71081" x="8253413" y="2165350"/>
          <p14:tracePt t="71089" x="8267700" y="2144713"/>
          <p14:tracePt t="71095" x="8267700" y="2124075"/>
          <p14:tracePt t="71104" x="8274050" y="2109788"/>
          <p14:tracePt t="71111" x="8274050" y="2089150"/>
          <p14:tracePt t="71119" x="8274050" y="2076450"/>
          <p14:tracePt t="71127" x="8274050" y="2055813"/>
          <p14:tracePt t="71137" x="8274050" y="2041525"/>
          <p14:tracePt t="71143" x="8274050" y="2020888"/>
          <p14:tracePt t="71150" x="8259763" y="2000250"/>
          <p14:tracePt t="71157" x="8247063" y="1979613"/>
          <p14:tracePt t="71165" x="8226425" y="1952625"/>
          <p14:tracePt t="71173" x="8205788" y="1931988"/>
          <p14:tracePt t="71181" x="8185150" y="1911350"/>
          <p14:tracePt t="71189" x="8164513" y="1884363"/>
          <p14:tracePt t="71197" x="8143875" y="1863725"/>
          <p14:tracePt t="71202" x="8123238" y="1843088"/>
          <p14:tracePt t="71210" x="8102600" y="1822450"/>
          <p14:tracePt t="71219" x="8089900" y="1801813"/>
          <p14:tracePt t="71227" x="8069263" y="1781175"/>
          <p14:tracePt t="71234" x="8048625" y="1760538"/>
          <p14:tracePt t="71243" x="8027988" y="1746250"/>
          <p14:tracePt t="71251" x="8007350" y="1727200"/>
          <p14:tracePt t="71257" x="7986713" y="1706563"/>
          <p14:tracePt t="71266" x="7972425" y="1698625"/>
          <p14:tracePt t="71273" x="7951788" y="1677988"/>
          <p14:tracePt t="71281" x="7945438" y="1671638"/>
          <p14:tracePt t="71289" x="7924800" y="1657350"/>
          <p14:tracePt t="71297" x="7910513" y="1657350"/>
          <p14:tracePt t="71305" x="7897813" y="1651000"/>
          <p14:tracePt t="71311" x="7883525" y="1651000"/>
          <p14:tracePt t="71320" x="7862888" y="1644650"/>
          <p14:tracePt t="71327" x="7850188" y="1630363"/>
          <p14:tracePt t="71335" x="7829550" y="1624013"/>
          <p14:tracePt t="71343" x="7808913" y="1617663"/>
          <p14:tracePt t="71351" x="7788275" y="1617663"/>
          <p14:tracePt t="71359" x="7759700" y="1603375"/>
          <p14:tracePt t="71365" x="7732713" y="1603375"/>
          <p14:tracePt t="71373" x="7712075" y="1603375"/>
          <p14:tracePt t="71381" x="7685088" y="1603375"/>
          <p14:tracePt t="71389" x="7643813" y="1597025"/>
          <p14:tracePt t="71397" x="7616825" y="1597025"/>
          <p14:tracePt t="71405" x="7575550" y="1597025"/>
          <p14:tracePt t="71413" x="7554913" y="1597025"/>
          <p14:tracePt t="71420" x="7534275" y="1597025"/>
          <p14:tracePt t="71427" x="7519988" y="1603375"/>
          <p14:tracePt t="71435" x="7499350" y="1617663"/>
          <p14:tracePt t="71443" x="7480300" y="1617663"/>
          <p14:tracePt t="71452" x="7466013" y="1624013"/>
          <p14:tracePt t="71459" x="7445375" y="1636713"/>
          <p14:tracePt t="71465" x="7424738" y="1644650"/>
          <p14:tracePt t="71473" x="7404100" y="1665288"/>
          <p14:tracePt t="71481" x="7389813" y="1671638"/>
          <p14:tracePt t="71489" x="7370763" y="1692275"/>
          <p14:tracePt t="71497" x="7350125" y="1712913"/>
          <p14:tracePt t="71505" x="7329488" y="1719263"/>
          <p14:tracePt t="71513" x="7321550" y="1727200"/>
          <p14:tracePt t="71519" x="7300913" y="1739900"/>
          <p14:tracePt t="71527" x="7294563" y="1754188"/>
          <p14:tracePt t="71535" x="7273925" y="1766888"/>
          <p14:tracePt t="71543" x="7267575" y="1781175"/>
          <p14:tracePt t="71552" x="7246938" y="1801813"/>
          <p14:tracePt t="71559" x="7226300" y="1822450"/>
          <p14:tracePt t="71569" x="7205663" y="1843088"/>
          <p14:tracePt t="71573" x="7191375" y="1863725"/>
          <p14:tracePt t="71581" x="7170738" y="1884363"/>
          <p14:tracePt t="71589" x="7137400" y="1905000"/>
          <p14:tracePt t="71597" x="7096125" y="1925638"/>
          <p14:tracePt t="71607" x="7061200" y="1946275"/>
          <p14:tracePt t="71613" x="7034213" y="1966913"/>
          <p14:tracePt t="71623" x="7000875" y="1987550"/>
          <p14:tracePt t="71627" x="6986588" y="2006600"/>
          <p14:tracePt t="71635" x="6951663" y="2027238"/>
          <p14:tracePt t="71643" x="6931025" y="2041525"/>
          <p14:tracePt t="71652" x="6910388" y="2062163"/>
          <p14:tracePt t="71659" x="6897688" y="2082800"/>
          <p14:tracePt t="71668" x="6862763" y="2103438"/>
          <p14:tracePt t="71675" x="6835775" y="2124075"/>
          <p14:tracePt t="71681" x="6815138" y="2144713"/>
          <p14:tracePt t="71689" x="6794500" y="2165350"/>
          <p14:tracePt t="71697" x="6773863" y="2185988"/>
          <p14:tracePt t="71705" x="6767513" y="2198688"/>
          <p14:tracePt t="71713" x="6753225" y="2219325"/>
          <p14:tracePt t="71722" x="6753225" y="2239963"/>
          <p14:tracePt t="71729" x="6753225" y="2254250"/>
          <p14:tracePt t="71735" x="6753225" y="2274888"/>
          <p14:tracePt t="71743" x="6753225" y="2287588"/>
          <p14:tracePt t="71751" x="6753225" y="2308225"/>
          <p14:tracePt t="71759" x="6753225" y="2328863"/>
          <p14:tracePt t="71768" x="6761163" y="2343150"/>
          <p14:tracePt t="71775" x="6767513" y="2363788"/>
          <p14:tracePt t="71781" x="6788150" y="2384425"/>
          <p14:tracePt t="71789" x="6808788" y="2405063"/>
          <p14:tracePt t="71797" x="6829425" y="2425700"/>
          <p14:tracePt t="71805" x="6842125" y="2438400"/>
          <p14:tracePt t="71813" x="6862763" y="2459038"/>
          <p14:tracePt t="71821" x="6883400" y="2479675"/>
          <p14:tracePt t="71829" x="6904038" y="2487613"/>
          <p14:tracePt t="71835" x="6924675" y="2508250"/>
          <p14:tracePt t="71843" x="6945313" y="2527300"/>
          <p14:tracePt t="71852" x="6951663" y="2535238"/>
          <p14:tracePt t="71859" x="6959600" y="2541588"/>
          <p14:tracePt t="71868" x="6972300" y="2555875"/>
          <p14:tracePt t="71875" x="6992938" y="2555875"/>
          <p14:tracePt t="71885" x="7000875" y="2562225"/>
          <p14:tracePt t="71889" x="7013575" y="2562225"/>
          <p14:tracePt t="71897" x="7034213" y="2562225"/>
          <p14:tracePt t="71905" x="7054850" y="2562225"/>
          <p14:tracePt t="71913" x="7069138" y="2555875"/>
          <p14:tracePt t="71921" x="7089775" y="2555875"/>
          <p14:tracePt t="71929" x="7110413" y="2547938"/>
          <p14:tracePt t="71938" x="7123113" y="2541588"/>
          <p14:tracePt t="71943" x="7143750" y="2520950"/>
          <p14:tracePt t="71952" x="7164388" y="2508250"/>
          <p14:tracePt t="71959" x="7185025" y="2500313"/>
          <p14:tracePt t="71971" x="7199313" y="2493963"/>
          <p14:tracePt t="71975" x="7205663" y="2493963"/>
          <p14:tracePt t="71987" x="7226300" y="2487613"/>
          <p14:tracePt t="71991" x="7246938" y="2466975"/>
          <p14:tracePt t="71997" x="7253288" y="2459038"/>
          <p14:tracePt t="72005" x="7273925" y="2438400"/>
          <p14:tracePt t="72013" x="7280275" y="2432050"/>
          <p14:tracePt t="72022" x="7294563" y="2425700"/>
          <p14:tracePt t="72029" x="7315200" y="2411413"/>
          <p14:tracePt t="72038" x="7335838" y="2405063"/>
          <p14:tracePt t="72045" x="7350125" y="2384425"/>
          <p14:tracePt t="72051" x="7370763" y="2363788"/>
          <p14:tracePt t="72059" x="7404100" y="2343150"/>
          <p14:tracePt t="72068" x="7424738" y="2322513"/>
          <p14:tracePt t="72075" x="7439025" y="2316163"/>
          <p14:tracePt t="72084" x="7459663" y="2308225"/>
          <p14:tracePt t="72091" x="7480300" y="2287588"/>
          <p14:tracePt t="72100" x="7499350" y="2266950"/>
          <p14:tracePt t="72105" x="7519988" y="2247900"/>
          <p14:tracePt t="72113" x="7534275" y="2239963"/>
          <p14:tracePt t="72123" x="7554913" y="2227263"/>
          <p14:tracePt t="72129" x="7575550" y="2206625"/>
          <p14:tracePt t="72138" x="7596188" y="2198688"/>
          <p14:tracePt t="72145" x="7602538" y="2192338"/>
          <p14:tracePt t="72152" x="7616825" y="2192338"/>
          <p14:tracePt t="72159" x="7623175" y="2185988"/>
          <p14:tracePt t="72168" x="7637463" y="2178050"/>
          <p14:tracePt t="72175" x="7643813" y="2157413"/>
          <p14:tracePt t="72184" x="7664450" y="2136775"/>
          <p14:tracePt t="72191" x="7670800" y="2124075"/>
          <p14:tracePt t="72202" x="7670800" y="2103438"/>
          <p14:tracePt t="72207" x="7670800" y="2082800"/>
          <p14:tracePt t="72213" x="7670800" y="2076450"/>
          <p14:tracePt t="72221" x="7670800" y="2068513"/>
          <p14:tracePt t="72229" x="7670800" y="2055813"/>
          <p14:tracePt t="72237" x="7658100" y="2035175"/>
          <p14:tracePt t="72245" x="7650163" y="2014538"/>
          <p14:tracePt t="72253" x="7650163" y="2000250"/>
          <p14:tracePt t="72259" x="7637463" y="1979613"/>
          <p14:tracePt t="72268" x="7629525" y="1973263"/>
          <p14:tracePt t="72275" x="7623175" y="1952625"/>
          <p14:tracePt t="72284" x="7616825" y="1946275"/>
          <p14:tracePt t="72291" x="7596188" y="1931988"/>
          <p14:tracePt t="72301" x="7596188" y="1911350"/>
          <p14:tracePt t="72307" x="7589838" y="1890713"/>
          <p14:tracePt t="72313" x="7581900" y="1876425"/>
          <p14:tracePt t="72321" x="7581900" y="1857375"/>
          <p14:tracePt t="72329" x="7569200" y="1849438"/>
          <p14:tracePt t="72337" x="7554913" y="1843088"/>
          <p14:tracePt t="72345" x="7534275" y="1843088"/>
          <p14:tracePt t="72354" x="7527925" y="1828800"/>
          <p14:tracePt t="72361" x="7513638" y="1828800"/>
          <p14:tracePt t="72367" x="7493000" y="1828800"/>
          <p14:tracePt t="72376" x="7480300" y="1828800"/>
          <p14:tracePt t="72385" x="7459663" y="1828800"/>
          <p14:tracePt t="72391" x="7431088" y="1828800"/>
          <p14:tracePt t="72401" x="7389813" y="1828800"/>
          <p14:tracePt t="72407" x="7362825" y="1828800"/>
          <p14:tracePt t="72413" x="7321550" y="1828800"/>
          <p14:tracePt t="72421" x="7288213" y="1828800"/>
          <p14:tracePt t="72429" x="7259638" y="1828800"/>
          <p14:tracePt t="72437" x="7232650" y="1828800"/>
          <p14:tracePt t="72445" x="7212013" y="1828800"/>
          <p14:tracePt t="72453" x="7199313" y="1836738"/>
          <p14:tracePt t="72461" x="7164388" y="1836738"/>
          <p14:tracePt t="72468" x="7150100" y="1843088"/>
          <p14:tracePt t="72475" x="7131050" y="1857375"/>
          <p14:tracePt t="72485" x="7110413" y="1870075"/>
          <p14:tracePt t="72491" x="7089775" y="1890713"/>
          <p14:tracePt t="72501" x="7061200" y="1911350"/>
          <p14:tracePt t="72507" x="7027863" y="1931988"/>
          <p14:tracePt t="72516" x="7000875" y="1952625"/>
          <p14:tracePt t="72521" x="6980238" y="1973263"/>
          <p14:tracePt t="72529" x="6959600" y="1993900"/>
          <p14:tracePt t="72538" x="6938963" y="2014538"/>
          <p14:tracePt t="72545" x="6918325" y="2035175"/>
          <p14:tracePt t="72553" x="6897688" y="2047875"/>
          <p14:tracePt t="72561" x="6883400" y="2068513"/>
          <p14:tracePt t="72569" x="6862763" y="2089150"/>
          <p14:tracePt t="72575" x="6842125" y="2109788"/>
          <p14:tracePt t="72585" x="6835775" y="2130425"/>
          <p14:tracePt t="72591" x="6815138" y="2151063"/>
          <p14:tracePt t="72601" x="6794500" y="2165350"/>
          <p14:tracePt t="72607" x="6773863" y="2198688"/>
          <p14:tracePt t="72615" x="6753225" y="2219325"/>
          <p14:tracePt t="72623" x="6732588" y="2239963"/>
          <p14:tracePt t="72630" x="6711950" y="2254250"/>
          <p14:tracePt t="72637" x="6705600" y="2274888"/>
          <p14:tracePt t="72645" x="6699250" y="2295525"/>
          <p14:tracePt t="72654" x="6684963" y="2301875"/>
          <p14:tracePt t="72661" x="6684963" y="2316163"/>
          <p14:tracePt t="72669" x="6684963" y="2328863"/>
          <p14:tracePt t="72677" x="6684963" y="2343150"/>
          <p14:tracePt t="72685" x="6684963" y="2349500"/>
          <p14:tracePt t="72691" x="6684963" y="2370138"/>
          <p14:tracePt t="72702" x="6684963" y="2378075"/>
          <p14:tracePt t="72707" x="6684963" y="2390775"/>
          <p14:tracePt t="72715" x="6684963" y="2397125"/>
          <p14:tracePt t="72723" x="6691313" y="2417763"/>
          <p14:tracePt t="72731" x="6691313" y="2425700"/>
          <p14:tracePt t="72737" x="6699250" y="2432050"/>
          <p14:tracePt t="72745" x="6699250" y="2438400"/>
          <p14:tracePt t="72754" x="6705600" y="2438400"/>
          <p14:tracePt t="72777" x="6711950" y="2446338"/>
          <p14:tracePt t="72950" x="6719888" y="2446338"/>
          <p14:tracePt t="72965" x="6719888" y="2452688"/>
          <p14:tracePt t="72973" x="6726238" y="2466975"/>
          <p14:tracePt t="72982" x="6740525" y="2473325"/>
          <p14:tracePt t="72989" x="6753225" y="2487613"/>
          <p14:tracePt t="72997" x="6761163" y="2493963"/>
          <p14:tracePt t="73004" x="6780213" y="2508250"/>
          <p14:tracePt t="73011" x="6794500" y="2514600"/>
          <p14:tracePt t="73019" x="6815138" y="2535238"/>
          <p14:tracePt t="73027" x="6821488" y="2541588"/>
          <p14:tracePt t="73035" x="6842125" y="2547938"/>
          <p14:tracePt t="73043" x="6850063" y="2568575"/>
          <p14:tracePt t="73051" x="6856413" y="2576513"/>
          <p14:tracePt t="73057" x="6870700" y="2582863"/>
          <p14:tracePt t="73065" x="6870700" y="2589213"/>
          <p14:tracePt t="73073" x="6883400" y="2603500"/>
          <p14:tracePt t="73082" x="6889750" y="2603500"/>
          <p14:tracePt t="73089" x="6897688" y="2609850"/>
          <p14:tracePt t="73097" x="6897688" y="2617788"/>
          <p14:tracePt t="73105" x="6904038" y="2617788"/>
          <p14:tracePt t="73111" x="6918325" y="2624138"/>
          <p14:tracePt t="73120" x="6924675" y="2624138"/>
          <p14:tracePt t="73127" x="6938963" y="2624138"/>
          <p14:tracePt t="73135" x="6945313" y="2624138"/>
          <p14:tracePt t="73143" x="6965950" y="2624138"/>
          <p14:tracePt t="73151" x="6972300" y="2624138"/>
          <p14:tracePt t="73157" x="6986588" y="2624138"/>
          <p14:tracePt t="73166" x="7007225" y="2624138"/>
          <p14:tracePt t="73173" x="7013575" y="2624138"/>
          <p14:tracePt t="73182" x="7027863" y="2624138"/>
          <p14:tracePt t="73189" x="7040563" y="2624138"/>
          <p14:tracePt t="73197" x="7054850" y="2624138"/>
          <p14:tracePt t="73207" x="7061200" y="2617788"/>
          <p14:tracePt t="73215" x="7069138" y="2617788"/>
          <p14:tracePt t="73223" x="7089775" y="2609850"/>
          <p14:tracePt t="73232" x="7096125" y="2597150"/>
          <p14:tracePt t="73239" x="7110413" y="2589213"/>
          <p14:tracePt t="73251" x="7110413" y="2582863"/>
          <p14:tracePt t="73259" x="7123113" y="2582863"/>
          <p14:tracePt t="73347" x="7131050" y="2576513"/>
          <p14:tracePt t="73593" x="7131050" y="2568575"/>
          <p14:tracePt t="73605" x="7131050" y="2562225"/>
          <p14:tracePt t="73614" x="7116763" y="2555875"/>
          <p14:tracePt t="73621" x="7102475" y="2541588"/>
          <p14:tracePt t="73629" x="7096125" y="2541588"/>
          <p14:tracePt t="73635" x="7075488" y="2535238"/>
          <p14:tracePt t="73643" x="7061200" y="2535238"/>
          <p14:tracePt t="73651" x="7019925" y="2535238"/>
          <p14:tracePt t="73659" x="6980238" y="2541588"/>
          <p14:tracePt t="73668" x="6918325" y="2562225"/>
          <p14:tracePt t="73675" x="6870700" y="2576513"/>
          <p14:tracePt t="73684" x="6829425" y="2597150"/>
          <p14:tracePt t="73689" x="6794500" y="2617788"/>
          <p14:tracePt t="73697" x="6773863" y="2638425"/>
          <p14:tracePt t="73705" x="6761163" y="2657475"/>
          <p14:tracePt t="73713" x="6740525" y="2665413"/>
          <p14:tracePt t="73722" x="6732588" y="2671763"/>
          <p14:tracePt t="73729" x="6732588" y="2678113"/>
          <p14:tracePt t="73771" x="6732588" y="2686050"/>
          <p14:tracePt t="73779" x="6746875" y="2698750"/>
          <p14:tracePt t="73787" x="6753225" y="2706688"/>
          <p14:tracePt t="73795" x="6773863" y="2713038"/>
          <p14:tracePt t="73802" x="6794500" y="2719388"/>
          <p14:tracePt t="73809" x="6808788" y="2733675"/>
          <p14:tracePt t="73818" x="6829425" y="2733675"/>
          <p14:tracePt t="73825" x="6850063" y="2740025"/>
          <p14:tracePt t="73834" x="6862763" y="2754313"/>
          <p14:tracePt t="73841" x="6904038" y="2754313"/>
          <p14:tracePt t="73851" x="6945313" y="2754313"/>
          <p14:tracePt t="73855" x="6986588" y="2754313"/>
          <p14:tracePt t="73864" x="7007225" y="2754313"/>
          <p14:tracePt t="73871" x="7027863" y="2754313"/>
          <p14:tracePt t="73879" x="7040563" y="2754313"/>
          <p14:tracePt t="73887" x="7061200" y="2747963"/>
          <p14:tracePt t="73895" x="7081838" y="2740025"/>
          <p14:tracePt t="73901" x="7096125" y="2719388"/>
          <p14:tracePt t="73909" x="7116763" y="2698750"/>
          <p14:tracePt t="73918" x="7137400" y="2692400"/>
          <p14:tracePt t="73925" x="7158038" y="2671763"/>
          <p14:tracePt t="73935" x="7178675" y="2651125"/>
          <p14:tracePt t="73953" x="7212013" y="2609850"/>
          <p14:tracePt t="73957" x="7232650" y="2597150"/>
          <p14:tracePt t="73963" x="7253288" y="2576513"/>
          <p14:tracePt t="73973" x="7273925" y="2555875"/>
          <p14:tracePt t="73979" x="7294563" y="2535238"/>
          <p14:tracePt t="73988" x="7315200" y="2514600"/>
          <p14:tracePt t="73995" x="7329488" y="2493963"/>
          <p14:tracePt t="74004" x="7342188" y="2487613"/>
          <p14:tracePt t="74009" x="7356475" y="2473325"/>
          <p14:tracePt t="74018" x="7377113" y="2452688"/>
          <p14:tracePt t="74026" x="7397750" y="2432050"/>
          <p14:tracePt t="74034" x="7418388" y="2411413"/>
          <p14:tracePt t="74041" x="7445375" y="2390775"/>
          <p14:tracePt t="74052" x="7480300" y="2370138"/>
          <p14:tracePt t="74057" x="7507288" y="2349500"/>
          <p14:tracePt t="74064" x="7527925" y="2328863"/>
          <p14:tracePt t="74073" x="7548563" y="2308225"/>
          <p14:tracePt t="74079" x="7554913" y="2295525"/>
          <p14:tracePt t="74088" x="7575550" y="2274888"/>
          <p14:tracePt t="74096" x="7596188" y="2254250"/>
          <p14:tracePt t="74104" x="7602538" y="2233613"/>
          <p14:tracePt t="74114" x="7610475" y="2233613"/>
          <p14:tracePt t="74123" x="7623175" y="2227263"/>
          <p14:tracePt t="74129" x="7629525" y="2212975"/>
          <p14:tracePt t="74137" x="7650163" y="2192338"/>
          <p14:tracePt t="74145" x="7658100" y="2171700"/>
          <p14:tracePt t="74154" x="7678738" y="2151063"/>
          <p14:tracePt t="74161" x="7699375" y="2130425"/>
          <p14:tracePt t="74167" x="7705725" y="2117725"/>
          <p14:tracePt t="74175" x="7712075" y="2103438"/>
          <p14:tracePt t="74184" x="7732713" y="2097088"/>
          <p14:tracePt t="74191" x="7753350" y="2076450"/>
          <p14:tracePt t="74201" x="7767638" y="2055813"/>
          <p14:tracePt t="74207" x="7788275" y="2047875"/>
          <p14:tracePt t="74217" x="7808913" y="2041525"/>
          <p14:tracePt t="74221" x="7829550" y="2027238"/>
          <p14:tracePt t="74229" x="7842250" y="2020888"/>
          <p14:tracePt t="74238" x="7862888" y="2014538"/>
          <p14:tracePt t="74245" x="7869238" y="2014538"/>
          <p14:tracePt t="74254" x="7889875" y="2000250"/>
          <p14:tracePt t="74261" x="7897813" y="1993900"/>
          <p14:tracePt t="74269" x="7904163" y="1987550"/>
          <p14:tracePt t="74279" x="7910513" y="1979613"/>
          <p14:tracePt t="74287" x="7918450" y="1973263"/>
          <p14:tracePt t="74295" x="7918450" y="1966913"/>
          <p14:tracePt t="74304" x="7918450" y="1958975"/>
          <p14:tracePt t="74311" x="7918450" y="1946275"/>
          <p14:tracePt t="74320" x="7924800" y="1946275"/>
          <p14:tracePt t="74367" x="7939088" y="1938338"/>
          <p14:tracePt t="74374" x="7945438" y="1938338"/>
          <p14:tracePt t="74379" x="7945438" y="1931988"/>
          <p14:tracePt t="74387" x="7959725" y="1925638"/>
          <p14:tracePt t="74395" x="7966075" y="1917700"/>
          <p14:tracePt t="74403" x="7986713" y="1911350"/>
          <p14:tracePt t="74411" x="8007350" y="1897063"/>
          <p14:tracePt t="74419" x="8020050" y="1876425"/>
          <p14:tracePt t="74425" x="8040688" y="1870075"/>
          <p14:tracePt t="74434" x="8069263" y="1870075"/>
          <p14:tracePt t="74441" x="8089900" y="1863725"/>
          <p14:tracePt t="74451" x="8108950" y="1849438"/>
          <p14:tracePt t="74457" x="8129588" y="1843088"/>
          <p14:tracePt t="74468" x="8143875" y="1843088"/>
          <p14:tracePt t="74473" x="8164513" y="1828800"/>
          <p14:tracePt t="74479" x="8170863" y="1828800"/>
          <p14:tracePt t="74487" x="8178800" y="1828800"/>
          <p14:tracePt t="74495" x="8185150" y="1828800"/>
          <p14:tracePt t="74503" x="8191500" y="1822450"/>
          <p14:tracePt t="74511" x="8205788" y="1822450"/>
          <p14:tracePt t="74519" x="8220075" y="1822450"/>
          <p14:tracePt t="74527" x="8226425" y="1822450"/>
          <p14:tracePt t="74537" x="8232775" y="1822450"/>
          <p14:tracePt t="74546" x="8239125" y="1816100"/>
          <p14:tracePt t="74553" x="8259763" y="1816100"/>
          <p14:tracePt t="74561" x="8267700" y="1816100"/>
          <p14:tracePt t="74570" x="8280400" y="1816100"/>
          <p14:tracePt t="74582" x="8294688" y="1816100"/>
          <p14:tracePt t="74601" x="8301038" y="1816100"/>
          <p14:tracePt t="74607" x="8308975" y="1816100"/>
          <p14:tracePt t="74627" x="8308975" y="1822450"/>
          <p14:tracePt t="74935" x="8288338" y="1828800"/>
          <p14:tracePt t="74943" x="8267700" y="1836738"/>
          <p14:tracePt t="74951" x="8253413" y="1843088"/>
          <p14:tracePt t="74968" x="8212138" y="1857375"/>
          <p14:tracePt t="74974" x="8199438" y="1863725"/>
          <p14:tracePt t="74982" x="8191500" y="1870075"/>
          <p14:tracePt t="74997" x="8178800" y="1876425"/>
          <p14:tracePt t="75043" x="8170863" y="1876425"/>
          <p14:tracePt t="75081" x="8170863" y="1884363"/>
          <p14:tracePt t="75131" x="8164513" y="1884363"/>
          <p14:tracePt t="75143" x="8158163" y="1884363"/>
          <p14:tracePt t="75163" x="8150225" y="1884363"/>
          <p14:tracePt t="75173" x="8143875" y="1884363"/>
          <p14:tracePt t="75185" x="8137525" y="1897063"/>
          <p14:tracePt t="75193" x="8116888" y="1897063"/>
          <p14:tracePt t="75201" x="8108950" y="1897063"/>
          <p14:tracePt t="75209" x="8102600" y="1905000"/>
          <p14:tracePt t="75218" x="8081963" y="1911350"/>
          <p14:tracePt t="75223" x="8075613" y="1911350"/>
          <p14:tracePt t="75232" x="8061325" y="1917700"/>
          <p14:tracePt t="75239" x="8061325" y="1925638"/>
          <p14:tracePt t="75247" x="8054975" y="1925638"/>
          <p14:tracePt t="75255" x="8040688" y="1925638"/>
          <p14:tracePt t="75317" x="8034338" y="1938338"/>
          <p14:tracePt t="75330" x="8027988" y="1946275"/>
          <p14:tracePt t="75336" x="8020050" y="1952625"/>
          <p14:tracePt t="75343" x="8007350" y="1966913"/>
          <p14:tracePt t="75351" x="7986713" y="1979613"/>
          <p14:tracePt t="75359" x="7966075" y="2000250"/>
          <p14:tracePt t="75368" x="7931150" y="2020888"/>
          <p14:tracePt t="75375" x="7889875" y="2041525"/>
          <p14:tracePt t="75384" x="7815263" y="2068513"/>
          <p14:tracePt t="75389" x="7747000" y="2089150"/>
          <p14:tracePt t="75397" x="7685088" y="2117725"/>
          <p14:tracePt t="75406" x="7610475" y="2144713"/>
          <p14:tracePt t="75413" x="7548563" y="2151063"/>
          <p14:tracePt t="75423" x="7472363" y="2178050"/>
          <p14:tracePt t="75429" x="7389813" y="2192338"/>
          <p14:tracePt t="75435" x="7329488" y="2219325"/>
          <p14:tracePt t="75443" x="7273925" y="2219325"/>
          <p14:tracePt t="75451" x="7246938" y="2227263"/>
          <p14:tracePt t="75459" x="7212013" y="2239963"/>
          <p14:tracePt t="75468" x="7199313" y="2247900"/>
          <p14:tracePt t="75475" x="7178675" y="2247900"/>
          <p14:tracePt t="75484" x="7164388" y="2247900"/>
          <p14:tracePt t="75489" x="7150100" y="2247900"/>
          <p14:tracePt t="75497" x="7143750" y="2254250"/>
          <p14:tracePt t="75505" x="7131050" y="2260600"/>
          <p14:tracePt t="75514" x="7110413" y="2281238"/>
          <p14:tracePt t="75521" x="7069138" y="2301875"/>
          <p14:tracePt t="75529" x="7019925" y="2328863"/>
          <p14:tracePt t="75538" x="6959600" y="2349500"/>
          <p14:tracePt t="75543" x="6877050" y="2378075"/>
          <p14:tracePt t="75551" x="6800850" y="2405063"/>
          <p14:tracePt t="75559" x="6740525" y="2432050"/>
          <p14:tracePt t="75568" x="6678613" y="2438400"/>
          <p14:tracePt t="75575" x="6616700" y="2452688"/>
          <p14:tracePt t="75584" x="6575425" y="2452688"/>
          <p14:tracePt t="75591" x="6548438" y="2466975"/>
          <p14:tracePt t="75597" x="6521450" y="2466975"/>
          <p14:tracePt t="75605" x="6486525" y="2473325"/>
          <p14:tracePt t="75614" x="6472238" y="2479675"/>
          <p14:tracePt t="75621" x="6451600" y="2493963"/>
          <p14:tracePt t="75629" x="6430963" y="2514600"/>
          <p14:tracePt t="75637" x="6410325" y="2520950"/>
          <p14:tracePt t="75643" x="6397625" y="2541588"/>
          <p14:tracePt t="75651" x="6376988" y="2547938"/>
          <p14:tracePt t="75659" x="6356350" y="2568575"/>
          <p14:tracePt t="75668" x="6350000" y="2568575"/>
          <p14:tracePt t="75684" x="6350000" y="2576513"/>
          <p14:tracePt t="75764" x="6350000" y="2568575"/>
          <p14:tracePt t="75776" x="6356350" y="2562225"/>
          <p14:tracePt t="75784" x="6362700" y="2555875"/>
          <p14:tracePt t="75791" x="6362700" y="2547938"/>
          <p14:tracePt t="75800" x="6370638" y="2535238"/>
          <p14:tracePt t="75805" x="6376988" y="2535238"/>
          <p14:tracePt t="75814" x="6397625" y="2527300"/>
          <p14:tracePt t="75821" x="6403975" y="2520950"/>
          <p14:tracePt t="75838" x="6410325" y="2520950"/>
          <p14:tracePt t="75845" x="6418263" y="2514600"/>
          <p14:tracePt t="75853" x="6438900" y="2514600"/>
          <p14:tracePt t="75859" x="6459538" y="2508250"/>
          <p14:tracePt t="75868" x="6472238" y="2508250"/>
          <p14:tracePt t="75875" x="6513513" y="2493963"/>
          <p14:tracePt t="75884" x="6554788" y="2479675"/>
          <p14:tracePt t="75891" x="6616700" y="2473325"/>
          <p14:tracePt t="75900" x="6691313" y="2459038"/>
          <p14:tracePt t="75908" x="6767513" y="2459038"/>
          <p14:tracePt t="75913" x="6842125" y="2446338"/>
          <p14:tracePt t="75921" x="6924675" y="2432050"/>
          <p14:tracePt t="75929" x="7000875" y="2405063"/>
          <p14:tracePt t="75937" x="7081838" y="2378075"/>
          <p14:tracePt t="75945" x="7110413" y="2370138"/>
          <p14:tracePt t="75955" x="7116763" y="2370138"/>
          <p14:tracePt t="75968" x="7137400" y="2363788"/>
          <p14:tracePt t="76045" x="7123113" y="2363788"/>
          <p14:tracePt t="76053" x="7110413" y="2370138"/>
          <p14:tracePt t="76062" x="7089775" y="2378075"/>
          <p14:tracePt t="76071" x="7069138" y="2390775"/>
          <p14:tracePt t="76075" x="7054850" y="2411413"/>
          <p14:tracePt t="76084" x="7040563" y="2417763"/>
          <p14:tracePt t="76091" x="7027863" y="2425700"/>
          <p14:tracePt t="76105" x="7019925" y="2425700"/>
          <p14:tracePt t="76111" x="7019925" y="2432050"/>
          <p14:tracePt t="76121" x="7013575" y="2432050"/>
          <p14:tracePt t="76223" x="7019925" y="2432050"/>
          <p14:tracePt t="76232" x="7027863" y="2432050"/>
          <p14:tracePt t="76238" x="7034213" y="2425700"/>
          <p14:tracePt t="76245" x="7040563" y="2417763"/>
          <p14:tracePt t="76299" x="7034213" y="2417763"/>
          <p14:tracePt t="76312" x="7027863" y="2417763"/>
          <p14:tracePt t="76320" x="7027863" y="2425700"/>
          <p14:tracePt t="76333" x="7027863" y="2432050"/>
          <p14:tracePt t="84145" x="7034213" y="2425700"/>
          <p14:tracePt t="89899" x="7027863" y="2425700"/>
          <p14:tracePt t="89912" x="7019925" y="2425700"/>
          <p14:tracePt t="89920" x="7013575" y="2425700"/>
          <p14:tracePt t="89991" x="7013575" y="2417763"/>
          <p14:tracePt t="90003" x="7007225" y="2417763"/>
          <p14:tracePt t="90011" x="6992938" y="2417763"/>
          <p14:tracePt t="90017" x="6980238" y="2417763"/>
          <p14:tracePt t="90025" x="6972300" y="2417763"/>
          <p14:tracePt t="90033" x="6951663" y="2425700"/>
          <p14:tracePt t="90041" x="6938963" y="2438400"/>
          <p14:tracePt t="90049" x="6918325" y="2446338"/>
          <p14:tracePt t="90056" x="6897688" y="2466975"/>
          <p14:tracePt t="90065" x="6856413" y="2487613"/>
          <p14:tracePt t="90070" x="6788150" y="2527300"/>
          <p14:tracePt t="90078" x="6711950" y="2547938"/>
          <p14:tracePt t="90087" x="6610350" y="2609850"/>
          <p14:tracePt t="90095" x="6513513" y="2665413"/>
          <p14:tracePt t="90103" x="6315075" y="2768600"/>
          <p14:tracePt t="90113" x="5986463" y="2938463"/>
          <p14:tracePt t="90119" x="5595938" y="3124200"/>
          <p14:tracePt t="90125" x="5253038" y="3254375"/>
          <p14:tracePt t="90133" x="4972050" y="3370263"/>
          <p14:tracePt t="90141" x="4672013" y="3473450"/>
          <p14:tracePt t="90149" x="4486275" y="3521075"/>
          <p14:tracePt t="90157" x="4370388" y="3549650"/>
          <p14:tracePt t="90165" x="4260850" y="3576638"/>
          <p14:tracePt t="90173" x="4164013" y="3589338"/>
          <p14:tracePt t="90179" x="4089400" y="3589338"/>
          <p14:tracePt t="90187" x="4033838" y="3589338"/>
          <p14:tracePt t="90196" x="4006850" y="3582988"/>
          <p14:tracePt t="90203" x="3986213" y="3576638"/>
          <p14:tracePt t="90212" x="3965575" y="3556000"/>
          <p14:tracePt t="90219" x="3944938" y="3549650"/>
          <p14:tracePt t="90225" x="3924300" y="3529013"/>
          <p14:tracePt t="90233" x="3911600" y="3521075"/>
          <p14:tracePt t="90241" x="3890963" y="3500438"/>
          <p14:tracePt t="90249" x="3870325" y="3479800"/>
          <p14:tracePt t="90257" x="3835400" y="3459163"/>
          <p14:tracePt t="90265" x="3794125" y="3446463"/>
          <p14:tracePt t="90273" x="3752850" y="3425825"/>
          <p14:tracePt t="90279" x="3705225" y="3405188"/>
          <p14:tracePt t="90287" x="3678238" y="3390900"/>
          <p14:tracePt t="90295" x="3657600" y="3384550"/>
          <p14:tracePt t="90303" x="3636963" y="3384550"/>
          <p14:tracePt t="90313" x="3622675" y="3384550"/>
          <p14:tracePt t="90319" x="3616325" y="3384550"/>
          <p14:tracePt t="90328" x="3595688" y="3384550"/>
          <p14:tracePt t="90333" x="3582988" y="3384550"/>
          <p14:tracePt t="90341" x="3562350" y="3384550"/>
          <p14:tracePt t="90349" x="3548063" y="3384550"/>
          <p14:tracePt t="90357" x="3513138" y="3384550"/>
          <p14:tracePt t="90365" x="3473450" y="3384550"/>
          <p14:tracePt t="90373" x="3459163" y="3384550"/>
          <p14:tracePt t="90381" x="3438525" y="3384550"/>
          <p14:tracePt t="90387" x="3397250" y="3384550"/>
          <p14:tracePt t="90396" x="3370263" y="3384550"/>
          <p14:tracePt t="90403" x="3335338" y="3384550"/>
          <p14:tracePt t="90411" x="3322638" y="3378200"/>
          <p14:tracePt t="90419" x="3314700" y="3363913"/>
          <p14:tracePt t="90428" x="3302000" y="3363913"/>
          <p14:tracePt t="90673" x="3302000" y="3357563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4B8A9-2A4D-3CE1-CF6B-BBECD856F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09D8766-B854-7B93-E5EF-54FD34A68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308" y="438578"/>
            <a:ext cx="7262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it-IT" sz="2000" u="none">
                <a:latin typeface="+mj-lt"/>
              </a:rPr>
              <a:t>Landslide influential factors</a:t>
            </a:r>
            <a:endParaRPr lang="it-IT" sz="2000" u="none" dirty="0">
              <a:latin typeface="+mj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E0BA297-5479-98CB-1840-16212689D3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340768"/>
            <a:ext cx="6444208" cy="241657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EA92127-3A2C-3DE7-CF9F-C00432A808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7" y="4362258"/>
            <a:ext cx="9036496" cy="112956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1CB6339-DB7E-D707-3EF2-51E7828C08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3963673"/>
            <a:ext cx="8388425" cy="4191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307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99"/>
    </mc:Choice>
    <mc:Fallback xmlns="">
      <p:transition spd="slow" advTm="90799"/>
    </mc:Fallback>
  </mc:AlternateContent>
  <p:extLst>
    <p:ext uri="{3A86A75C-4F4B-4683-9AE1-C65F6400EC91}">
      <p14:laserTraceLst xmlns:p14="http://schemas.microsoft.com/office/powerpoint/2010/main">
        <p14:tracePtLst>
          <p14:tracePt t="1597" x="2643188" y="1316038"/>
          <p14:tracePt t="1609" x="2651125" y="1316038"/>
          <p14:tracePt t="1617" x="2713038" y="1336675"/>
          <p14:tracePt t="1625" x="2794000" y="1363663"/>
          <p14:tracePt t="1633" x="2835275" y="1384300"/>
          <p14:tracePt t="1640" x="2855913" y="1404938"/>
          <p14:tracePt t="1647" x="2863850" y="1425575"/>
          <p14:tracePt t="1656" x="2876550" y="1431925"/>
          <p14:tracePt t="1663" x="2882900" y="1446213"/>
          <p14:tracePt t="1672" x="2890838" y="1466850"/>
          <p14:tracePt t="1679" x="2903538" y="1487488"/>
          <p14:tracePt t="1687" x="2917825" y="1506538"/>
          <p14:tracePt t="1695" x="2932113" y="1520825"/>
          <p14:tracePt t="1701" x="2938463" y="1541463"/>
          <p14:tracePt t="1710" x="2952750" y="1562100"/>
          <p14:tracePt t="1725" x="2959100" y="1568450"/>
          <p14:tracePt t="1741" x="2959100" y="1576388"/>
          <p14:tracePt t="8001" x="2959100" y="1582738"/>
          <p14:tracePt t="8013" x="2944813" y="1589088"/>
          <p14:tracePt t="8021" x="2938463" y="1597025"/>
          <p14:tracePt t="8029" x="2924175" y="1609725"/>
          <p14:tracePt t="8036" x="2917825" y="1617663"/>
          <p14:tracePt t="8043" x="2903538" y="1624013"/>
          <p14:tracePt t="8051" x="2897188" y="1630363"/>
          <p14:tracePt t="8059" x="2890838" y="1630363"/>
          <p14:tracePt t="8067" x="2882900" y="1636713"/>
          <p14:tracePt t="8101" x="2876550" y="1644650"/>
          <p14:tracePt t="8129" x="2876550" y="1657350"/>
          <p14:tracePt t="8413" x="2870200" y="1657350"/>
          <p14:tracePt t="8440" x="2870200" y="1665288"/>
          <p14:tracePt t="8452" x="2863850" y="1665288"/>
          <p14:tracePt t="8460" x="2863850" y="1671638"/>
          <p14:tracePt t="8466" x="2855913" y="1677988"/>
          <p14:tracePt t="8475" x="2855913" y="1685925"/>
          <p14:tracePt t="8482" x="2843213" y="1706563"/>
          <p14:tracePt t="8490" x="2835275" y="1712913"/>
          <p14:tracePt t="8498" x="2835275" y="1719263"/>
          <p14:tracePt t="8511" x="2835275" y="1727200"/>
          <p14:tracePt t="8591" x="2828925" y="1727200"/>
          <p14:tracePt t="8599" x="2828925" y="1719263"/>
          <p14:tracePt t="8607" x="2822575" y="1712913"/>
          <p14:tracePt t="8615" x="2822575" y="1692275"/>
          <p14:tracePt t="8621" x="2822575" y="1685925"/>
          <p14:tracePt t="8629" x="2822575" y="1671638"/>
          <p14:tracePt t="8638" x="2822575" y="1665288"/>
          <p14:tracePt t="8645" x="2822575" y="1644650"/>
          <p14:tracePt t="8655" x="2822575" y="1636713"/>
          <p14:tracePt t="8665" x="2822575" y="1630363"/>
          <p14:tracePt t="8673" x="2822575" y="1624013"/>
          <p14:tracePt t="8688" x="2822575" y="1617663"/>
          <p14:tracePt t="8695" x="2822575" y="1603375"/>
          <p14:tracePt t="8711" x="2822575" y="1597025"/>
          <p14:tracePt t="8721" x="2814638" y="1589088"/>
          <p14:tracePt t="8727" x="2814638" y="1582738"/>
          <p14:tracePt t="8733" x="2808288" y="1576388"/>
          <p14:tracePt t="8741" x="2794000" y="1568450"/>
          <p14:tracePt t="8749" x="2787650" y="1568450"/>
          <p14:tracePt t="8765" x="2781300" y="1562100"/>
          <p14:tracePt t="8779" x="2773363" y="1562100"/>
          <p14:tracePt t="8788" x="2767013" y="1562100"/>
          <p14:tracePt t="8795" x="2760663" y="1562100"/>
          <p14:tracePt t="8804" x="2752725" y="1562100"/>
          <p14:tracePt t="8811" x="2740025" y="1562100"/>
          <p14:tracePt t="8857" x="2733675" y="1562100"/>
          <p14:tracePt t="8907" x="2725738" y="1562100"/>
          <p14:tracePt t="8923" x="2719388" y="1562100"/>
          <p14:tracePt t="8938" x="2713038" y="1562100"/>
          <p14:tracePt t="8942" x="2705100" y="1562100"/>
          <p14:tracePt t="8949" x="2698750" y="1562100"/>
          <p14:tracePt t="8957" x="2678113" y="1562100"/>
          <p14:tracePt t="8965" x="2678113" y="1568450"/>
          <p14:tracePt t="8973" x="2671763" y="1568450"/>
          <p14:tracePt t="9003" x="2663825" y="1568450"/>
          <p14:tracePt t="9011" x="2663825" y="1576388"/>
          <p14:tracePt t="9021" x="2657475" y="1576388"/>
          <p14:tracePt t="9038" x="2651125" y="1582738"/>
          <p14:tracePt t="9049" x="2643188" y="1582738"/>
          <p14:tracePt t="9057" x="2643188" y="1589088"/>
          <p14:tracePt t="9073" x="2630488" y="1597025"/>
          <p14:tracePt t="9085" x="2622550" y="1597025"/>
          <p14:tracePt t="9093" x="2622550" y="1609725"/>
          <p14:tracePt t="9099" x="2616200" y="1617663"/>
          <p14:tracePt t="9115" x="2616200" y="1624013"/>
          <p14:tracePt t="9123" x="2609850" y="1630363"/>
          <p14:tracePt t="9131" x="2609850" y="1636713"/>
          <p14:tracePt t="9143" x="2609850" y="1644650"/>
          <p14:tracePt t="9152" x="2603500" y="1651000"/>
          <p14:tracePt t="9157" x="2603500" y="1665288"/>
          <p14:tracePt t="9385" x="2595563" y="1657350"/>
          <p14:tracePt t="9463" x="2589213" y="1657350"/>
          <p14:tracePt t="9575" x="2574925" y="1665288"/>
          <p14:tracePt t="9581" x="2568575" y="1677988"/>
          <p14:tracePt t="9589" x="2547938" y="1698625"/>
          <p14:tracePt t="9597" x="2541588" y="1719263"/>
          <p14:tracePt t="9605" x="2533650" y="1727200"/>
          <p14:tracePt t="9613" x="2527300" y="1739900"/>
          <p14:tracePt t="9621" x="2527300" y="1746250"/>
          <p14:tracePt t="9629" x="2527300" y="1760538"/>
          <p14:tracePt t="9637" x="2527300" y="1766888"/>
          <p14:tracePt t="9643" x="2527300" y="1774825"/>
          <p14:tracePt t="9656" x="2527300" y="1781175"/>
          <p14:tracePt t="9671" x="2527300" y="1787525"/>
          <p14:tracePt t="9690" x="2527300" y="1795463"/>
          <p14:tracePt t="9706" x="2527300" y="1816100"/>
          <p14:tracePt t="9713" x="2541588" y="1822450"/>
          <p14:tracePt t="9722" x="2554288" y="1828800"/>
          <p14:tracePt t="9729" x="2562225" y="1849438"/>
          <p14:tracePt t="9737" x="2582863" y="1863725"/>
          <p14:tracePt t="9743" x="2589213" y="1884363"/>
          <p14:tracePt t="9752" x="2609850" y="1905000"/>
          <p14:tracePt t="9759" x="2630488" y="1925638"/>
          <p14:tracePt t="9767" x="2651125" y="1946275"/>
          <p14:tracePt t="9775" x="2663825" y="1966913"/>
          <p14:tracePt t="9781" x="2684463" y="1979613"/>
          <p14:tracePt t="9790" x="2705100" y="2000250"/>
          <p14:tracePt t="9797" x="2725738" y="2020888"/>
          <p14:tracePt t="9806" x="2725738" y="2027238"/>
          <p14:tracePt t="9813" x="2733675" y="2047875"/>
          <p14:tracePt t="9825" x="2733675" y="2055813"/>
          <p14:tracePt t="9851" x="2733675" y="2062163"/>
          <p14:tracePt t="9937" x="2733675" y="2055813"/>
          <p14:tracePt t="9943" x="2725738" y="2041525"/>
          <p14:tracePt t="9955" x="2705100" y="2027238"/>
          <p14:tracePt t="9960" x="2692400" y="2014538"/>
          <p14:tracePt t="9967" x="2671763" y="2006600"/>
          <p14:tracePt t="9975" x="2651125" y="2000250"/>
          <p14:tracePt t="9983" x="2630488" y="1987550"/>
          <p14:tracePt t="9991" x="2616200" y="1987550"/>
          <p14:tracePt t="9997" x="2595563" y="1987550"/>
          <p14:tracePt t="10006" x="2574925" y="1979613"/>
          <p14:tracePt t="10013" x="2568575" y="1979613"/>
          <p14:tracePt t="10022" x="2562225" y="1979613"/>
          <p14:tracePt t="10029" x="2547938" y="1979613"/>
          <p14:tracePt t="10037" x="2527300" y="1979613"/>
          <p14:tracePt t="10045" x="2520950" y="1979613"/>
          <p14:tracePt t="10051" x="2513013" y="1979613"/>
          <p14:tracePt t="10058" x="2500313" y="1979613"/>
          <p14:tracePt t="10066" x="2486025" y="1987550"/>
          <p14:tracePt t="10075" x="2473325" y="2000250"/>
          <p14:tracePt t="10083" x="2452688" y="2006600"/>
          <p14:tracePt t="10091" x="2432050" y="2014538"/>
          <p14:tracePt t="10099" x="2424113" y="2020888"/>
          <p14:tracePt t="10105" x="2417763" y="2035175"/>
          <p14:tracePt t="10113" x="2411413" y="2035175"/>
          <p14:tracePt t="10121" x="2411413" y="2041525"/>
          <p14:tracePt t="10129" x="2403475" y="2041525"/>
          <p14:tracePt t="10138" x="2397125" y="2047875"/>
          <p14:tracePt t="10146" x="2397125" y="2055813"/>
          <p14:tracePt t="10175" x="2390775" y="2062163"/>
          <p14:tracePt t="10183" x="2376488" y="2068513"/>
          <p14:tracePt t="10191" x="2376488" y="2089150"/>
          <p14:tracePt t="10199" x="2370138" y="2103438"/>
          <p14:tracePt t="10206" x="2363788" y="2124075"/>
          <p14:tracePt t="10213" x="2343150" y="2144713"/>
          <p14:tracePt t="10221" x="2335213" y="2165350"/>
          <p14:tracePt t="10229" x="2322513" y="2178050"/>
          <p14:tracePt t="10237" x="2314575" y="2192338"/>
          <p14:tracePt t="10246" x="2308225" y="2198688"/>
          <p14:tracePt t="10253" x="2308225" y="2206625"/>
          <p14:tracePt t="10259" x="2308225" y="2212975"/>
          <p14:tracePt t="10267" x="2301875" y="2219325"/>
          <p14:tracePt t="10311" x="2293938" y="2219325"/>
          <p14:tracePt t="10337" x="2293938" y="2227263"/>
          <p14:tracePt t="10349" x="2293938" y="2233613"/>
          <p14:tracePt t="10367" x="2301875" y="2233613"/>
          <p14:tracePt t="10375" x="2301875" y="2247900"/>
          <p14:tracePt t="10437" x="2308225" y="2239963"/>
          <p14:tracePt t="10445" x="2308225" y="2233613"/>
          <p14:tracePt t="10453" x="2308225" y="2227263"/>
          <p14:tracePt t="10461" x="2308225" y="2219325"/>
          <p14:tracePt t="10584" x="2308225" y="2212975"/>
          <p14:tracePt t="10731" x="2308225" y="2219325"/>
          <p14:tracePt t="10781" x="2308225" y="2227263"/>
          <p14:tracePt t="11452" x="2314575" y="2227263"/>
          <p14:tracePt t="11529" x="2322513" y="2227263"/>
          <p14:tracePt t="11591" x="2328863" y="2227263"/>
          <p14:tracePt t="11692" x="2328863" y="2233613"/>
          <p14:tracePt t="11791" x="2343150" y="2233613"/>
          <p14:tracePt t="11875" x="2343150" y="2247900"/>
          <p14:tracePt t="11883" x="2335213" y="2247900"/>
          <p14:tracePt t="12057" x="2328863" y="2239963"/>
          <p14:tracePt t="12069" x="2328863" y="2233613"/>
          <p14:tracePt t="12075" x="2328863" y="2227263"/>
          <p14:tracePt t="12084" x="2322513" y="2219325"/>
          <p14:tracePt t="12091" x="2322513" y="2212975"/>
          <p14:tracePt t="12104" x="2322513" y="2206625"/>
          <p14:tracePt t="12111" x="2322513" y="2198688"/>
          <p14:tracePt t="12137" x="2314575" y="2198688"/>
          <p14:tracePt t="12274" x="2308225" y="2198688"/>
          <p14:tracePt t="12287" x="2308225" y="2212975"/>
          <p14:tracePt t="12295" x="2301875" y="2212975"/>
          <p14:tracePt t="12303" x="2301875" y="2219325"/>
          <p14:tracePt t="12315" x="2301875" y="2227263"/>
          <p14:tracePt t="12331" x="2301875" y="2239963"/>
          <p14:tracePt t="12337" x="2293938" y="2247900"/>
          <p14:tracePt t="12345" x="2293938" y="2254250"/>
          <p14:tracePt t="12353" x="2281238" y="2260600"/>
          <p14:tracePt t="12361" x="2273300" y="2266950"/>
          <p14:tracePt t="12370" x="2266950" y="2266950"/>
          <p14:tracePt t="12377" x="2260600" y="2266950"/>
          <p14:tracePt t="12386" x="2254250" y="2274888"/>
          <p14:tracePt t="12391" x="2246313" y="2274888"/>
          <p14:tracePt t="12407" x="2239963" y="2274888"/>
          <p14:tracePt t="12415" x="2233613" y="2281238"/>
          <p14:tracePt t="12423" x="2219325" y="2281238"/>
          <p14:tracePt t="12431" x="2205038" y="2281238"/>
          <p14:tracePt t="12439" x="2184400" y="2295525"/>
          <p14:tracePt t="12445" x="2171700" y="2295525"/>
          <p14:tracePt t="12454" x="2136775" y="2301875"/>
          <p14:tracePt t="12461" x="2124075" y="2301875"/>
          <p14:tracePt t="12470" x="2089150" y="2316163"/>
          <p14:tracePt t="12477" x="2047875" y="2316163"/>
          <p14:tracePt t="12486" x="2033588" y="2316163"/>
          <p14:tracePt t="12494" x="2012950" y="2316163"/>
          <p14:tracePt t="12499" x="2000250" y="2316163"/>
          <p14:tracePt t="12507" x="1979613" y="2308225"/>
          <p14:tracePt t="12516" x="1958975" y="2301875"/>
          <p14:tracePt t="12523" x="1952625" y="2301875"/>
          <p14:tracePt t="12531" x="1952625" y="2295525"/>
          <p14:tracePt t="12539" x="1944688" y="2287588"/>
          <p14:tracePt t="12557" x="1938338" y="2281238"/>
          <p14:tracePt t="12643" x="1931988" y="2266950"/>
          <p14:tracePt t="12657" x="1911350" y="2254250"/>
          <p14:tracePt t="12665" x="1903413" y="2247900"/>
          <p14:tracePt t="12677" x="1897063" y="2239963"/>
          <p14:tracePt t="12759" x="1903413" y="2239963"/>
          <p14:tracePt t="12765" x="1911350" y="2247900"/>
          <p14:tracePt t="12774" x="1931988" y="2254250"/>
          <p14:tracePt t="12781" x="1944688" y="2260600"/>
          <p14:tracePt t="12790" x="1958975" y="2274888"/>
          <p14:tracePt t="12797" x="1973263" y="2274888"/>
          <p14:tracePt t="12806" x="1993900" y="2281238"/>
          <p14:tracePt t="12813" x="2006600" y="2287588"/>
          <p14:tracePt t="12820" x="2027238" y="2301875"/>
          <p14:tracePt t="12827" x="2047875" y="2301875"/>
          <p14:tracePt t="12836" x="2062163" y="2308225"/>
          <p14:tracePt t="12843" x="2074863" y="2308225"/>
          <p14:tracePt t="12853" x="2089150" y="2328863"/>
          <p14:tracePt t="12859" x="2109788" y="2336800"/>
          <p14:tracePt t="12869" x="2130425" y="2343150"/>
          <p14:tracePt t="12873" x="2136775" y="2343150"/>
          <p14:tracePt t="12882" x="2151063" y="2357438"/>
          <p14:tracePt t="12891" x="2157413" y="2363788"/>
          <p14:tracePt t="12897" x="2178050" y="2370138"/>
          <p14:tracePt t="12906" x="2198688" y="2378075"/>
          <p14:tracePt t="12913" x="2212975" y="2378075"/>
          <p14:tracePt t="12920" x="2233613" y="2390775"/>
          <p14:tracePt t="12927" x="2254250" y="2397125"/>
          <p14:tracePt t="12936" x="2260600" y="2397125"/>
          <p14:tracePt t="12943" x="2266950" y="2405063"/>
          <p14:tracePt t="12956" x="2273300" y="2405063"/>
          <p14:tracePt t="12959" x="2281238" y="2411413"/>
          <p14:tracePt t="12968" x="2287588" y="2417763"/>
          <p14:tracePt t="12974" x="2308225" y="2432050"/>
          <p14:tracePt t="12981" x="2314575" y="2438400"/>
          <p14:tracePt t="12991" x="2335213" y="2452688"/>
          <p14:tracePt t="12997" x="2343150" y="2466975"/>
          <p14:tracePt t="13006" x="2349500" y="2473325"/>
          <p14:tracePt t="13013" x="2355850" y="2473325"/>
          <p14:tracePt t="13022" x="2376488" y="2479675"/>
          <p14:tracePt t="13027" x="2390775" y="2487613"/>
          <p14:tracePt t="13036" x="2397125" y="2493963"/>
          <p14:tracePt t="13043" x="2417763" y="2508250"/>
          <p14:tracePt t="13053" x="2424113" y="2514600"/>
          <p14:tracePt t="13059" x="2444750" y="2520950"/>
          <p14:tracePt t="13068" x="2459038" y="2527300"/>
          <p14:tracePt t="13075" x="2479675" y="2541588"/>
          <p14:tracePt t="13081" x="2500313" y="2547938"/>
          <p14:tracePt t="13090" x="2513013" y="2562225"/>
          <p14:tracePt t="13097" x="2533650" y="2568575"/>
          <p14:tracePt t="13107" x="2554288" y="2576513"/>
          <p14:tracePt t="13113" x="2574925" y="2589213"/>
          <p14:tracePt t="13122" x="2589213" y="2597150"/>
          <p14:tracePt t="13129" x="2603500" y="2597150"/>
          <p14:tracePt t="13136" x="2616200" y="2603500"/>
          <p14:tracePt t="13143" x="2622550" y="2609850"/>
          <p14:tracePt t="13153" x="2643188" y="2624138"/>
          <p14:tracePt t="13159" x="2657475" y="2630488"/>
          <p14:tracePt t="13168" x="2671763" y="2630488"/>
          <p14:tracePt t="13175" x="2678113" y="2651125"/>
          <p14:tracePt t="13182" x="2684463" y="2651125"/>
          <p14:tracePt t="13190" x="2698750" y="2657475"/>
          <p14:tracePt t="13197" x="2713038" y="2665413"/>
          <p14:tracePt t="13207" x="2719388" y="2671763"/>
          <p14:tracePt t="13214" x="2725738" y="2671763"/>
          <p14:tracePt t="13222" x="2740025" y="2671763"/>
          <p14:tracePt t="13229" x="2740025" y="2678113"/>
          <p14:tracePt t="13236" x="2746375" y="2678113"/>
          <p14:tracePt t="13244" x="2767013" y="2686050"/>
          <p14:tracePt t="13255" x="2773363" y="2698750"/>
          <p14:tracePt t="13263" x="2787650" y="2698750"/>
          <p14:tracePt t="13272" x="2801938" y="2706688"/>
          <p14:tracePt t="13279" x="2808288" y="2713038"/>
          <p14:tracePt t="13289" x="2814638" y="2713038"/>
          <p14:tracePt t="13297" x="2822575" y="2719388"/>
          <p14:tracePt t="13307" x="2828925" y="2727325"/>
          <p14:tracePt t="13313" x="2849563" y="2727325"/>
          <p14:tracePt t="13322" x="2863850" y="2740025"/>
          <p14:tracePt t="13329" x="2882900" y="2747963"/>
          <p14:tracePt t="13337" x="2903538" y="2747963"/>
          <p14:tracePt t="13343" x="2917825" y="2754313"/>
          <p14:tracePt t="13353" x="2924175" y="2754313"/>
          <p14:tracePt t="13359" x="2944813" y="2768600"/>
          <p14:tracePt t="13368" x="2952750" y="2768600"/>
          <p14:tracePt t="13375" x="2973388" y="2768600"/>
          <p14:tracePt t="13384" x="2986088" y="2774950"/>
          <p14:tracePt t="13391" x="2992438" y="2774950"/>
          <p14:tracePt t="13397" x="3013075" y="2774950"/>
          <p14:tracePt t="13406" x="3021013" y="2774950"/>
          <p14:tracePt t="13413" x="3021013" y="2781300"/>
          <p14:tracePt t="13421" x="3027363" y="2781300"/>
          <p14:tracePt t="13429" x="3033713" y="2787650"/>
          <p14:tracePt t="13437" x="3041650" y="2787650"/>
          <p14:tracePt t="13445" x="3048000" y="2787650"/>
          <p14:tracePt t="13454" x="3068638" y="2795588"/>
          <p14:tracePt t="13459" x="3074988" y="2808288"/>
          <p14:tracePt t="13470" x="3095625" y="2816225"/>
          <p14:tracePt t="13475" x="3103563" y="2822575"/>
          <p14:tracePt t="13483" x="3116263" y="2828925"/>
          <p14:tracePt t="13491" x="3122613" y="2828925"/>
          <p14:tracePt t="13497" x="3136900" y="2836863"/>
          <p14:tracePt t="13507" x="3151188" y="2849563"/>
          <p14:tracePt t="13513" x="3157538" y="2849563"/>
          <p14:tracePt t="13522" x="3163888" y="2857500"/>
          <p14:tracePt t="13529" x="3171825" y="2863850"/>
          <p14:tracePt t="13537" x="3184525" y="2863850"/>
          <p14:tracePt t="13545" x="3192463" y="2870200"/>
          <p14:tracePt t="13553" x="3198813" y="2870200"/>
          <p14:tracePt t="13560" x="3205163" y="2878138"/>
          <p14:tracePt t="13568" x="3225800" y="2884488"/>
          <p14:tracePt t="13575" x="3232150" y="2898775"/>
          <p14:tracePt t="13583" x="3240088" y="2905125"/>
          <p14:tracePt t="13592" x="3252788" y="2911475"/>
          <p14:tracePt t="13599" x="3273425" y="2917825"/>
          <p14:tracePt t="13607" x="3294063" y="2932113"/>
          <p14:tracePt t="13613" x="3314700" y="2946400"/>
          <p14:tracePt t="13622" x="3328988" y="2959100"/>
          <p14:tracePt t="13629" x="3335338" y="2959100"/>
          <p14:tracePt t="13637" x="3355975" y="2973388"/>
          <p14:tracePt t="13646" x="3376613" y="2987675"/>
          <p14:tracePt t="13653" x="3382963" y="2994025"/>
          <p14:tracePt t="13659" x="3390900" y="2994025"/>
          <p14:tracePt t="13669" x="3397250" y="3000375"/>
          <p14:tracePt t="13675" x="3417888" y="3000375"/>
          <p14:tracePt t="13684" x="3424238" y="3008313"/>
          <p14:tracePt t="13691" x="3438525" y="3014663"/>
          <p14:tracePt t="13700" x="3459163" y="3014663"/>
          <p14:tracePt t="13707" x="3465513" y="3014663"/>
          <p14:tracePt t="13714" x="3479800" y="3028950"/>
          <p14:tracePt t="13722" x="3500438" y="3035300"/>
          <p14:tracePt t="13729" x="3521075" y="3041650"/>
          <p14:tracePt t="13738" x="3527425" y="3041650"/>
          <p14:tracePt t="13745" x="3533775" y="3055938"/>
          <p14:tracePt t="13753" x="3554413" y="3062288"/>
          <p14:tracePt t="13761" x="3562350" y="3062288"/>
          <p14:tracePt t="13769" x="3568700" y="3068638"/>
          <p14:tracePt t="13775" x="3575050" y="3076575"/>
          <p14:tracePt t="13784" x="3582988" y="3076575"/>
          <p14:tracePt t="13791" x="3582988" y="3082925"/>
          <p14:tracePt t="13799" x="3602038" y="3082925"/>
          <p14:tracePt t="13807" x="3609975" y="3089275"/>
          <p14:tracePt t="13815" x="3616325" y="3089275"/>
          <p14:tracePt t="13823" x="3630613" y="3089275"/>
          <p14:tracePt t="13829" x="3643313" y="3103563"/>
          <p14:tracePt t="13837" x="3657600" y="3103563"/>
          <p14:tracePt t="13845" x="3678238" y="3109913"/>
          <p14:tracePt t="13853" x="3692525" y="3109913"/>
          <p14:tracePt t="13861" x="3713163" y="3117850"/>
          <p14:tracePt t="13870" x="3719513" y="3117850"/>
          <p14:tracePt t="13875" x="3740150" y="3130550"/>
          <p14:tracePt t="13883" x="3740150" y="3138488"/>
          <p14:tracePt t="13895" x="3746500" y="3138488"/>
          <p14:tracePt t="13907" x="3752850" y="3144838"/>
          <p14:tracePt t="13915" x="3760788" y="3144838"/>
          <p14:tracePt t="13924" x="3767138" y="3151188"/>
          <p14:tracePt t="13929" x="3773488" y="3151188"/>
          <p14:tracePt t="13939" x="3781425" y="3159125"/>
          <p14:tracePt t="13946" x="3794125" y="3159125"/>
          <p14:tracePt t="13953" x="3802063" y="3165475"/>
          <p14:tracePt t="13961" x="3814763" y="3165475"/>
          <p14:tracePt t="13969" x="3835400" y="3178175"/>
          <p14:tracePt t="13975" x="3841750" y="3178175"/>
          <p14:tracePt t="13984" x="3856038" y="3186113"/>
          <p14:tracePt t="13991" x="3876675" y="3192463"/>
          <p14:tracePt t="13999" x="3897313" y="3192463"/>
          <p14:tracePt t="14007" x="3903663" y="3198813"/>
          <p14:tracePt t="14015" x="3917950" y="3198813"/>
          <p14:tracePt t="14023" x="3938588" y="3198813"/>
          <p14:tracePt t="14029" x="3959225" y="3213100"/>
          <p14:tracePt t="14038" x="3971925" y="3219450"/>
          <p14:tracePt t="14045" x="3992563" y="3227388"/>
          <p14:tracePt t="14053" x="4013200" y="3240088"/>
          <p14:tracePt t="14061" x="4041775" y="3248025"/>
          <p14:tracePt t="14069" x="4062413" y="3248025"/>
          <p14:tracePt t="14077" x="4083050" y="3260725"/>
          <p14:tracePt t="14084" x="4095750" y="3268663"/>
          <p14:tracePt t="14091" x="4116388" y="3268663"/>
          <p14:tracePt t="14099" x="4137025" y="3275013"/>
          <p14:tracePt t="14107" x="4143375" y="3275013"/>
          <p14:tracePt t="14115" x="4157663" y="3275013"/>
          <p14:tracePt t="14123" x="4164013" y="3275013"/>
          <p14:tracePt t="14136" x="4171950" y="3275013"/>
          <p14:tracePt t="14141" x="4171950" y="3281363"/>
          <p14:tracePt t="14154" x="4184650" y="3281363"/>
          <p14:tracePt t="14161" x="4198938" y="3281363"/>
          <p14:tracePt t="14170" x="4219575" y="3295650"/>
          <p14:tracePt t="14177" x="4232275" y="3295650"/>
          <p14:tracePt t="14186" x="4252913" y="3295650"/>
          <p14:tracePt t="14191" x="4281488" y="3302000"/>
          <p14:tracePt t="14199" x="4302125" y="3316288"/>
          <p14:tracePt t="14207" x="4322763" y="3322638"/>
          <p14:tracePt t="14215" x="4335463" y="3328988"/>
          <p14:tracePt t="14223" x="4356100" y="3343275"/>
          <p14:tracePt t="14231" x="4376738" y="3349625"/>
          <p14:tracePt t="14241" x="4397375" y="3363913"/>
          <p14:tracePt t="14245" x="4411663" y="3370263"/>
          <p14:tracePt t="14253" x="4432300" y="3370263"/>
          <p14:tracePt t="14261" x="4445000" y="3370263"/>
          <p14:tracePt t="14270" x="4465638" y="3378200"/>
          <p14:tracePt t="14277" x="4486275" y="3378200"/>
          <p14:tracePt t="14286" x="4500563" y="3378200"/>
          <p14:tracePt t="14291" x="4533900" y="3378200"/>
          <p14:tracePt t="14300" x="4548188" y="3378200"/>
          <p14:tracePt t="14307" x="4568825" y="3378200"/>
          <p14:tracePt t="14316" x="4581525" y="3378200"/>
          <p14:tracePt t="14323" x="4602163" y="3370263"/>
          <p14:tracePt t="14332" x="4622800" y="3370263"/>
          <p14:tracePt t="14339" x="4637088" y="3370263"/>
          <p14:tracePt t="14345" x="4643438" y="3370263"/>
          <p14:tracePt t="14357" x="4657725" y="3370263"/>
          <p14:tracePt t="14370" x="4664075" y="3370263"/>
          <p14:tracePt t="14377" x="4672013" y="3370263"/>
          <p14:tracePt t="14387" x="4678363" y="3370263"/>
          <p14:tracePt t="14393" x="4684713" y="3378200"/>
          <p14:tracePt t="14399" x="4699000" y="3378200"/>
          <p14:tracePt t="14407" x="4719638" y="3378200"/>
          <p14:tracePt t="14416" x="4746625" y="3384550"/>
          <p14:tracePt t="14423" x="4781550" y="3384550"/>
          <p14:tracePt t="14431" x="4821238" y="3384550"/>
          <p14:tracePt t="14440" x="4849813" y="3384550"/>
          <p14:tracePt t="14447" x="4891088" y="3384550"/>
          <p14:tracePt t="14453" x="4918075" y="3384550"/>
          <p14:tracePt t="14461" x="4938713" y="3384550"/>
          <p14:tracePt t="14469" x="4951413" y="3384550"/>
          <p14:tracePt t="14477" x="4972050" y="3384550"/>
          <p14:tracePt t="14487" x="4986338" y="3384550"/>
          <p14:tracePt t="14493" x="5006975" y="3384550"/>
          <p14:tracePt t="14502" x="5013325" y="3384550"/>
          <p14:tracePt t="14507" x="5033963" y="3384550"/>
          <p14:tracePt t="14515" x="5048250" y="3398838"/>
          <p14:tracePt t="14524" x="5068888" y="3398838"/>
          <p14:tracePt t="14531" x="5081588" y="3398838"/>
          <p14:tracePt t="14539" x="5102225" y="3398838"/>
          <p14:tracePt t="14547" x="5122863" y="3398838"/>
          <p14:tracePt t="14555" x="5137150" y="3398838"/>
          <p14:tracePt t="14561" x="5143500" y="3398838"/>
          <p14:tracePt t="14570" x="5151438" y="3398838"/>
          <p14:tracePt t="14577" x="5164138" y="3398838"/>
          <p14:tracePt t="14587" x="5172075" y="3405188"/>
          <p14:tracePt t="14597" x="5178425" y="3405188"/>
          <p14:tracePt t="14605" x="5184775" y="3411538"/>
          <p14:tracePt t="14613" x="5199063" y="3425825"/>
          <p14:tracePt t="14619" x="5219700" y="3425825"/>
          <p14:tracePt t="14627" x="5240338" y="3438525"/>
          <p14:tracePt t="14636" x="5260975" y="3446463"/>
          <p14:tracePt t="14643" x="5273675" y="3446463"/>
          <p14:tracePt t="14652" x="5294313" y="3459163"/>
          <p14:tracePt t="14659" x="5302250" y="3467100"/>
          <p14:tracePt t="14670" x="5314950" y="3467100"/>
          <p14:tracePt t="14673" x="5329238" y="3473450"/>
          <p14:tracePt t="14681" x="5329238" y="3479800"/>
          <p14:tracePt t="14689" x="5341938" y="3479800"/>
          <p14:tracePt t="14702" x="5349875" y="3487738"/>
          <p14:tracePt t="14709" x="5362575" y="3487738"/>
          <p14:tracePt t="14715" x="5383213" y="3494088"/>
          <p14:tracePt t="14723" x="5403850" y="3494088"/>
          <p14:tracePt t="14731" x="5418138" y="3508375"/>
          <p14:tracePt t="14739" x="5438775" y="3508375"/>
          <p14:tracePt t="14747" x="5459413" y="3508375"/>
          <p14:tracePt t="14755" x="5472113" y="3508375"/>
          <p14:tracePt t="14763" x="5492750" y="3508375"/>
          <p14:tracePt t="14772" x="5507038" y="3508375"/>
          <p14:tracePt t="14777" x="5513388" y="3508375"/>
          <p14:tracePt t="14786" x="5527675" y="3514725"/>
          <p14:tracePt t="14793" x="5534025" y="3514725"/>
          <p14:tracePt t="14804" x="5541963" y="3514725"/>
          <p14:tracePt t="14813" x="5548313" y="3521075"/>
          <p14:tracePt t="14822" x="5554663" y="3521075"/>
          <p14:tracePt t="14839" x="5561013" y="3521075"/>
          <p14:tracePt t="14847" x="5568950" y="3529013"/>
          <p14:tracePt t="14855" x="5581650" y="3535363"/>
          <p14:tracePt t="14863" x="5589588" y="3549650"/>
          <p14:tracePt t="14873" x="5595938" y="3556000"/>
          <p14:tracePt t="14879" x="5602288" y="3562350"/>
          <p14:tracePt t="14886" x="5610225" y="3568700"/>
          <p14:tracePt t="14893" x="5616575" y="3582988"/>
          <p14:tracePt t="14903" x="5622925" y="3597275"/>
          <p14:tracePt t="14909" x="5643563" y="3609975"/>
          <p14:tracePt t="14919" x="5651500" y="3617913"/>
          <p14:tracePt t="14925" x="5657850" y="3624263"/>
          <p14:tracePt t="14939" x="5678488" y="3644900"/>
          <p14:tracePt t="14947" x="5684838" y="3651250"/>
          <p14:tracePt t="14959" x="5691188" y="3651250"/>
          <p14:tracePt t="14969" x="5691188" y="3659188"/>
          <p14:tracePt t="14975" x="5699125" y="3659188"/>
          <p14:tracePt t="14983" x="5719763" y="3659188"/>
          <p14:tracePt t="14989" x="5726113" y="3665538"/>
          <p14:tracePt t="14997" x="5726113" y="3671888"/>
          <p14:tracePt t="15005" x="5732463" y="3679825"/>
          <p14:tracePt t="15013" x="5746750" y="3679825"/>
          <p14:tracePt t="15022" x="5746750" y="3692525"/>
          <p14:tracePt t="15029" x="5753100" y="3698875"/>
          <p14:tracePt t="15038" x="5767388" y="3706813"/>
          <p14:tracePt t="15043" x="5773738" y="3713163"/>
          <p14:tracePt t="15052" x="5781675" y="3713163"/>
          <p14:tracePt t="15059" x="5794375" y="3719513"/>
          <p14:tracePt t="15069" x="5808663" y="3727450"/>
          <p14:tracePt t="15076" x="5815013" y="3740150"/>
          <p14:tracePt t="15085" x="5821363" y="3740150"/>
          <p14:tracePt t="15091" x="5829300" y="3748088"/>
          <p14:tracePt t="15097" x="5829300" y="3754438"/>
          <p14:tracePt t="15106" x="5842000" y="3760788"/>
          <p14:tracePt t="15119" x="5856288" y="3768725"/>
          <p14:tracePt t="15125" x="5862638" y="3768725"/>
          <p14:tracePt t="15134" x="5870575" y="3775075"/>
          <p14:tracePt t="15141" x="5876925" y="3775075"/>
          <p14:tracePt t="15147" x="5883275" y="3789363"/>
          <p14:tracePt t="15159" x="5891213" y="3789363"/>
          <p14:tracePt t="15169" x="5897563" y="3795713"/>
          <p14:tracePt t="15175" x="5911850" y="3795713"/>
          <p14:tracePt t="15184" x="5918200" y="3802063"/>
          <p14:tracePt t="15196" x="5924550" y="3802063"/>
          <p14:tracePt t="15202" x="5924550" y="3810000"/>
          <p14:tracePt t="15209" x="5930900" y="3810000"/>
          <p14:tracePt t="15220" x="5938838" y="3810000"/>
          <p14:tracePt t="15229" x="5945188" y="3816350"/>
          <p14:tracePt t="15238" x="5951538" y="3816350"/>
          <p14:tracePt t="15245" x="5965825" y="3816350"/>
          <p14:tracePt t="15254" x="5972175" y="3822700"/>
          <p14:tracePt t="15260" x="5980113" y="3822700"/>
          <p14:tracePt t="15269" x="5980113" y="3829050"/>
          <p14:tracePt t="15441" x="5972175" y="3829050"/>
          <p14:tracePt t="15566" x="5972175" y="3822700"/>
          <p14:tracePt t="16476" x="5959475" y="3822700"/>
          <p14:tracePt t="16489" x="5951538" y="3822700"/>
          <p14:tracePt t="17133" x="5945188" y="3822700"/>
          <p14:tracePt t="17581" x="5951538" y="3822700"/>
          <p14:tracePt t="17589" x="5972175" y="3822700"/>
          <p14:tracePt t="17597" x="5980113" y="3822700"/>
          <p14:tracePt t="17603" x="5986463" y="3829050"/>
          <p14:tracePt t="17611" x="6000750" y="3829050"/>
          <p14:tracePt t="17620" x="6013450" y="3829050"/>
          <p14:tracePt t="17627" x="6027738" y="3843338"/>
          <p14:tracePt t="17635" x="6034088" y="3843338"/>
          <p14:tracePt t="17643" x="6054725" y="3849688"/>
          <p14:tracePt t="17652" x="6061075" y="3857625"/>
          <p14:tracePt t="17657" x="6075363" y="3863975"/>
          <p14:tracePt t="17665" x="6096000" y="3878263"/>
          <p14:tracePt t="17673" x="6116638" y="3878263"/>
          <p14:tracePt t="17681" x="6130925" y="3884613"/>
          <p14:tracePt t="17689" x="6151563" y="3884613"/>
          <p14:tracePt t="17697" x="6157913" y="3884613"/>
          <p14:tracePt t="17705" x="6164263" y="3890963"/>
          <p14:tracePt t="17713" x="6184900" y="3890963"/>
          <p14:tracePt t="17720" x="6191250" y="3890963"/>
          <p14:tracePt t="17727" x="6199188" y="3890963"/>
          <p14:tracePt t="17735" x="6205538" y="3890963"/>
          <p14:tracePt t="17743" x="6211888" y="3890963"/>
          <p14:tracePt t="17752" x="6219825" y="3884613"/>
          <p14:tracePt t="17759" x="6232525" y="3878263"/>
          <p14:tracePt t="17766" x="6246813" y="3878263"/>
          <p14:tracePt t="17773" x="6253163" y="3870325"/>
          <p14:tracePt t="17781" x="6273800" y="3857625"/>
          <p14:tracePt t="17789" x="6280150" y="3849688"/>
          <p14:tracePt t="17797" x="6288088" y="3849688"/>
          <p14:tracePt t="17805" x="6288088" y="3843338"/>
          <p14:tracePt t="17851" x="6288088" y="3836988"/>
          <p14:tracePt t="17863" x="6288088" y="3829050"/>
          <p14:tracePt t="17871" x="6288088" y="3822700"/>
          <p14:tracePt t="17877" x="6288088" y="3802063"/>
          <p14:tracePt t="17886" x="6273800" y="3781425"/>
          <p14:tracePt t="17893" x="6267450" y="3775075"/>
          <p14:tracePt t="17902" x="6253163" y="3760788"/>
          <p14:tracePt t="17909" x="6240463" y="3740150"/>
          <p14:tracePt t="17918" x="6219825" y="3719513"/>
          <p14:tracePt t="17923" x="6211888" y="3698875"/>
          <p14:tracePt t="17932" x="6191250" y="3686175"/>
          <p14:tracePt t="17939" x="6170613" y="3665538"/>
          <p14:tracePt t="17947" x="6151563" y="3644900"/>
          <p14:tracePt t="17971" x="6048375" y="3576638"/>
          <p14:tracePt t="17977" x="5986463" y="3556000"/>
          <p14:tracePt t="17985" x="5911850" y="3556000"/>
          <p14:tracePt t="17993" x="5829300" y="3541713"/>
          <p14:tracePt t="18002" x="5773738" y="3541713"/>
          <p14:tracePt t="18009" x="5719763" y="3541713"/>
          <p14:tracePt t="18018" x="5643563" y="3549650"/>
          <p14:tracePt t="18023" x="5602288" y="3556000"/>
          <p14:tracePt t="18031" x="5581650" y="3568700"/>
          <p14:tracePt t="18039" x="5561013" y="3568700"/>
          <p14:tracePt t="18047" x="5554663" y="3576638"/>
          <p14:tracePt t="18055" x="5541963" y="3582988"/>
          <p14:tracePt t="18063" x="5527675" y="3603625"/>
          <p14:tracePt t="18071" x="5527675" y="3609975"/>
          <p14:tracePt t="18079" x="5527675" y="3617913"/>
          <p14:tracePt t="18085" x="5527675" y="3638550"/>
          <p14:tracePt t="18093" x="5527675" y="3651250"/>
          <p14:tracePt t="18101" x="5527675" y="3671888"/>
          <p14:tracePt t="18109" x="5534025" y="3686175"/>
          <p14:tracePt t="18118" x="5554663" y="3706813"/>
          <p14:tracePt t="18125" x="5561013" y="3713163"/>
          <p14:tracePt t="18135" x="5575300" y="3727450"/>
          <p14:tracePt t="18139" x="5595938" y="3727450"/>
          <p14:tracePt t="18147" x="5602288" y="3733800"/>
          <p14:tracePt t="18155" x="5610225" y="3733800"/>
          <p14:tracePt t="18163" x="5616575" y="3733800"/>
          <p14:tracePt t="18202" x="5616575" y="3727450"/>
          <p14:tracePt t="18210" x="5610225" y="3713163"/>
          <p14:tracePt t="18217" x="5589588" y="3706813"/>
          <p14:tracePt t="18225" x="5568950" y="3686175"/>
          <p14:tracePt t="18236" x="5548313" y="3679825"/>
          <p14:tracePt t="18239" x="5534025" y="3665538"/>
          <p14:tracePt t="18247" x="5513388" y="3665538"/>
          <p14:tracePt t="18255" x="5507038" y="3665538"/>
          <p14:tracePt t="18263" x="5500688" y="3665538"/>
          <p14:tracePt t="18271" x="5492750" y="3665538"/>
          <p14:tracePt t="18463" x="5492750" y="3659188"/>
          <p14:tracePt t="18479" x="5500688" y="3651250"/>
          <p14:tracePt t="18491" x="5507038" y="3651250"/>
          <p14:tracePt t="18513" x="5513388" y="3651250"/>
          <p14:tracePt t="18521" x="5521325" y="3651250"/>
          <p14:tracePt t="18529" x="5527675" y="3651250"/>
          <p14:tracePt t="18541" x="5541963" y="3651250"/>
          <p14:tracePt t="18861" x="5548313" y="3651250"/>
          <p14:tracePt t="18873" x="5554663" y="3651250"/>
          <p14:tracePt t="18882" x="5561013" y="3651250"/>
          <p14:tracePt t="18888" x="5575300" y="3651250"/>
          <p14:tracePt t="18895" x="5589588" y="3651250"/>
          <p14:tracePt t="18904" x="5595938" y="3651250"/>
          <p14:tracePt t="18911" x="5602288" y="3651250"/>
          <p14:tracePt t="18919" x="5616575" y="3651250"/>
          <p14:tracePt t="18927" x="5622925" y="3651250"/>
          <p14:tracePt t="18937" x="5637213" y="3651250"/>
          <p14:tracePt t="19000" x="5643563" y="3659188"/>
          <p14:tracePt t="19019" x="5651500" y="3659188"/>
          <p14:tracePt t="20137" x="5657850" y="3659188"/>
          <p14:tracePt t="20145" x="5664200" y="3659188"/>
          <p14:tracePt t="21825" x="5657850" y="3651250"/>
          <p14:tracePt t="21841" x="5657850" y="3644900"/>
          <p14:tracePt t="21849" x="5651500" y="3644900"/>
          <p14:tracePt t="21861" x="5643563" y="3644900"/>
          <p14:tracePt t="21869" x="5643563" y="3638550"/>
          <p14:tracePt t="21879" x="5630863" y="3638550"/>
          <p14:tracePt t="21887" x="5630863" y="3630613"/>
          <p14:tracePt t="21895" x="5622925" y="3630613"/>
          <p14:tracePt t="21904" x="5622925" y="3624263"/>
          <p14:tracePt t="21911" x="5616575" y="3609975"/>
          <p14:tracePt t="21919" x="5610225" y="3609975"/>
          <p14:tracePt t="21925" x="5602288" y="3603625"/>
          <p14:tracePt t="21951" x="5589588" y="3597275"/>
          <p14:tracePt t="21961" x="5575300" y="3597275"/>
          <p14:tracePt t="21969" x="5568950" y="3589338"/>
          <p14:tracePt t="21977" x="5554663" y="3589338"/>
          <p14:tracePt t="21984" x="5534025" y="3589338"/>
          <p14:tracePt t="21991" x="5521325" y="3589338"/>
          <p14:tracePt t="21999" x="5500688" y="3589338"/>
          <p14:tracePt t="22007" x="5486400" y="3589338"/>
          <p14:tracePt t="22017" x="5465763" y="3589338"/>
          <p14:tracePt t="22023" x="5451475" y="3589338"/>
          <p14:tracePt t="22029" x="5438775" y="3589338"/>
          <p14:tracePt t="22037" x="5430838" y="3589338"/>
          <p14:tracePt t="22045" x="5424488" y="3589338"/>
          <p14:tracePt t="22053" x="5418138" y="3589338"/>
          <p14:tracePt t="22061" x="5418138" y="3582988"/>
          <p14:tracePt t="22070" x="5411788" y="3582988"/>
          <p14:tracePt t="22095" x="5403850" y="3582988"/>
          <p14:tracePt t="22123" x="5397500" y="3582988"/>
          <p14:tracePt t="22132" x="5383213" y="3582988"/>
          <p14:tracePt t="22137" x="5376863" y="3582988"/>
          <p14:tracePt t="22145" x="5362575" y="3582988"/>
          <p14:tracePt t="22157" x="5356225" y="3582988"/>
          <p14:tracePt t="22169" x="5349875" y="3582988"/>
          <p14:tracePt t="22187" x="5341938" y="3582988"/>
          <p14:tracePt t="22349" x="5341938" y="3576638"/>
          <p14:tracePt t="22411" x="5329238" y="3568700"/>
          <p14:tracePt t="22563" x="5321300" y="3568700"/>
          <p14:tracePt t="22763" x="5321300" y="3562350"/>
          <p14:tracePt t="23099" x="5335588" y="3549650"/>
          <p14:tracePt t="25289" x="5329238" y="3549650"/>
          <p14:tracePt t="25298" x="5308600" y="3549650"/>
          <p14:tracePt t="25303" x="5273675" y="3556000"/>
          <p14:tracePt t="25311" x="5260975" y="3556000"/>
          <p14:tracePt t="25319" x="5240338" y="3556000"/>
          <p14:tracePt t="25327" x="5219700" y="3556000"/>
          <p14:tracePt t="25335" x="5205413" y="3556000"/>
          <p14:tracePt t="25343" x="5184775" y="3549650"/>
          <p14:tracePt t="25351" x="5172075" y="3549650"/>
          <p14:tracePt t="25357" x="5151438" y="3549650"/>
          <p14:tracePt t="25366" x="5130800" y="3541713"/>
          <p14:tracePt t="25373" x="5116513" y="3541713"/>
          <p14:tracePt t="25383" x="5110163" y="3541713"/>
          <p14:tracePt t="25389" x="5089525" y="3541713"/>
          <p14:tracePt t="25399" x="5081588" y="3535363"/>
          <p14:tracePt t="25403" x="5068888" y="3535363"/>
          <p14:tracePt t="25411" x="5054600" y="3535363"/>
          <p14:tracePt t="25419" x="5041900" y="3535363"/>
          <p14:tracePt t="25427" x="5027613" y="3535363"/>
          <p14:tracePt t="25435" x="4992688" y="3535363"/>
          <p14:tracePt t="25443" x="4951413" y="3521075"/>
          <p14:tracePt t="25451" x="4856163" y="3494088"/>
          <p14:tracePt t="25457" x="4760913" y="3479800"/>
          <p14:tracePt t="25466" x="4672013" y="3473450"/>
          <p14:tracePt t="25473" x="4610100" y="3459163"/>
          <p14:tracePt t="25483" x="4533900" y="3459163"/>
          <p14:tracePt t="25490" x="4471988" y="3446463"/>
          <p14:tracePt t="25498" x="4432300" y="3432175"/>
          <p14:tracePt t="25505" x="4418013" y="3432175"/>
          <p14:tracePt t="25511" x="4397375" y="3425825"/>
          <p14:tracePt t="25519" x="4376738" y="3425825"/>
          <p14:tracePt t="25527" x="4370388" y="3425825"/>
          <p14:tracePt t="25535" x="4362450" y="3425825"/>
          <p14:tracePt t="25543" x="4356100" y="3425825"/>
          <p14:tracePt t="25551" x="4335463" y="3425825"/>
          <p14:tracePt t="25559" x="4329113" y="3425825"/>
          <p14:tracePt t="25566" x="4314825" y="3425825"/>
          <p14:tracePt t="25573" x="4294188" y="3425825"/>
          <p14:tracePt t="25583" x="4281488" y="3425825"/>
          <p14:tracePt t="25589" x="4246563" y="3425825"/>
          <p14:tracePt t="25599" x="4232275" y="3425825"/>
          <p14:tracePt t="25605" x="4205288" y="3425825"/>
          <p14:tracePt t="25613" x="4157663" y="3411538"/>
          <p14:tracePt t="25619" x="4130675" y="3405188"/>
          <p14:tracePt t="25627" x="4083050" y="3384550"/>
          <p14:tracePt t="25635" x="4054475" y="3363913"/>
          <p14:tracePt t="25643" x="4021138" y="3343275"/>
          <p14:tracePt t="25653" x="3992563" y="3328988"/>
          <p14:tracePt t="25659" x="3971925" y="3308350"/>
          <p14:tracePt t="25666" x="3952875" y="3302000"/>
          <p14:tracePt t="25673" x="3938588" y="3295650"/>
          <p14:tracePt t="25682" x="3932238" y="3281363"/>
          <p14:tracePt t="25689" x="3917950" y="3275013"/>
          <p14:tracePt t="25699" x="3911600" y="3275013"/>
          <p14:tracePt t="25705" x="3903663" y="3268663"/>
          <p14:tracePt t="25718" x="3897313" y="3260725"/>
          <p14:tracePt t="25723" x="3890963" y="3260725"/>
          <p14:tracePt t="25732" x="3870325" y="3248025"/>
          <p14:tracePt t="25739" x="3856038" y="3233738"/>
          <p14:tracePt t="25748" x="3835400" y="3227388"/>
          <p14:tracePt t="25755" x="3829050" y="3219450"/>
          <p14:tracePt t="25763" x="3808413" y="3198813"/>
          <p14:tracePt t="25771" x="3787775" y="3192463"/>
          <p14:tracePt t="25777" x="3773488" y="3171825"/>
          <p14:tracePt t="25786" x="3752850" y="3151188"/>
          <p14:tracePt t="25793" x="3732213" y="3130550"/>
          <p14:tracePt t="25802" x="3719513" y="3109913"/>
          <p14:tracePt t="25809" x="3713163" y="3103563"/>
          <p14:tracePt t="25817" x="3705225" y="3097213"/>
          <p14:tracePt t="25825" x="3698875" y="3089275"/>
          <p14:tracePt t="25832" x="3684588" y="3082925"/>
          <p14:tracePt t="25844" x="3671888" y="3076575"/>
          <p14:tracePt t="25852" x="3663950" y="3076575"/>
          <p14:tracePt t="25859" x="3657600" y="3062288"/>
          <p14:tracePt t="25868" x="3651250" y="3055938"/>
          <p14:tracePt t="25875" x="3636963" y="3048000"/>
          <p14:tracePt t="25882" x="3616325" y="3048000"/>
          <p14:tracePt t="25889" x="3595688" y="3041650"/>
          <p14:tracePt t="25899" x="3575050" y="3028950"/>
          <p14:tracePt t="25905" x="3562350" y="3028950"/>
          <p14:tracePt t="25913" x="3533775" y="3021013"/>
          <p14:tracePt t="25921" x="3500438" y="3000375"/>
          <p14:tracePt t="25929" x="3473450" y="3000375"/>
          <p14:tracePt t="25936" x="3452813" y="2994025"/>
          <p14:tracePt t="25943" x="3432175" y="2979738"/>
          <p14:tracePt t="25952" x="3417888" y="2973388"/>
          <p14:tracePt t="25969" x="3376613" y="2959100"/>
          <p14:tracePt t="25975" x="3370263" y="2959100"/>
          <p14:tracePt t="25985" x="3370263" y="2952750"/>
          <p14:tracePt t="25989" x="3362325" y="2952750"/>
          <p14:tracePt t="26001" x="3362325" y="2946400"/>
          <p14:tracePt t="26009" x="3355975" y="2946400"/>
          <p14:tracePt t="26137" x="3349625" y="2946400"/>
          <p14:tracePt t="26209" x="3349625" y="2938463"/>
          <p14:tracePt t="26225" x="3355975" y="2938463"/>
          <p14:tracePt t="26233" x="3362325" y="2932113"/>
          <p14:tracePt t="26241" x="3370263" y="2932113"/>
          <p14:tracePt t="26249" x="3376613" y="2932113"/>
          <p14:tracePt t="26255" x="3397250" y="2925763"/>
          <p14:tracePt t="26265" x="3403600" y="2917825"/>
          <p14:tracePt t="26271" x="3424238" y="2905125"/>
          <p14:tracePt t="26279" x="3432175" y="2905125"/>
          <p14:tracePt t="26287" x="3438525" y="2898775"/>
          <p14:tracePt t="26296" x="3452813" y="2890838"/>
          <p14:tracePt t="26303" x="3459163" y="2890838"/>
          <p14:tracePt t="26309" x="3479800" y="2884488"/>
          <p14:tracePt t="26318" x="3486150" y="2884488"/>
          <p14:tracePt t="26333" x="3492500" y="2884488"/>
          <p14:tracePt t="26407" x="3500438" y="2870200"/>
          <p14:tracePt t="26413" x="3513138" y="2870200"/>
          <p14:tracePt t="26421" x="3521075" y="2870200"/>
          <p14:tracePt t="26521" x="3527425" y="2870200"/>
          <p14:tracePt t="26537" x="3533775" y="2870200"/>
          <p14:tracePt t="26545" x="3541713" y="2878138"/>
          <p14:tracePt t="26553" x="3548063" y="2884488"/>
          <p14:tracePt t="26561" x="3554413" y="2890838"/>
          <p14:tracePt t="26575" x="3554413" y="2898775"/>
          <p14:tracePt t="33447" x="3554413" y="2905125"/>
          <p14:tracePt t="33459" x="3554413" y="2911475"/>
          <p14:tracePt t="33465" x="3548063" y="2911475"/>
          <p14:tracePt t="33473" x="3548063" y="2917825"/>
          <p14:tracePt t="33501" x="3541713" y="2917825"/>
          <p14:tracePt t="33509" x="3533775" y="2932113"/>
          <p14:tracePt t="33519" x="3527425" y="2932113"/>
          <p14:tracePt t="33532" x="3521075" y="2938463"/>
          <p14:tracePt t="33551" x="3506788" y="2946400"/>
          <p14:tracePt t="33559" x="3500438" y="2946400"/>
          <p14:tracePt t="33567" x="3500438" y="2952750"/>
          <p14:tracePt t="33631" x="3492500" y="2952750"/>
          <p14:tracePt t="33647" x="3486150" y="2952750"/>
          <p14:tracePt t="33655" x="3479800" y="2959100"/>
          <p14:tracePt t="33662" x="3473450" y="2959100"/>
          <p14:tracePt t="33671" x="3465513" y="2959100"/>
          <p14:tracePt t="33681" x="3452813" y="2959100"/>
          <p14:tracePt t="33693" x="3444875" y="2959100"/>
          <p14:tracePt t="33701" x="3438525" y="2959100"/>
          <p14:tracePt t="33709" x="3432175" y="2959100"/>
          <p14:tracePt t="33717" x="3424238" y="2959100"/>
          <p14:tracePt t="33730" x="3417888" y="2959100"/>
          <p14:tracePt t="33735" x="3411538" y="2959100"/>
          <p14:tracePt t="33759" x="3397250" y="2959100"/>
          <p14:tracePt t="33785" x="3390900" y="2959100"/>
          <p14:tracePt t="33909" x="3382963" y="2959100"/>
          <p14:tracePt t="34195" x="3390900" y="2959100"/>
          <p14:tracePt t="34217" x="3403600" y="2952750"/>
          <p14:tracePt t="34267" x="3411538" y="2952750"/>
          <p14:tracePt t="34641" x="3417888" y="2946400"/>
          <p14:tracePt t="34653" x="3424238" y="2938463"/>
          <p14:tracePt t="34662" x="3432175" y="2938463"/>
          <p14:tracePt t="34669" x="3432175" y="2925763"/>
          <p14:tracePt t="34678" x="3438525" y="2925763"/>
          <p14:tracePt t="34739" x="3444875" y="2917825"/>
          <p14:tracePt t="34757" x="3459163" y="2917825"/>
          <p14:tracePt t="34769" x="3459163" y="2911475"/>
          <p14:tracePt t="34831" x="3465513" y="2911475"/>
          <p14:tracePt t="34857" x="3473450" y="2911475"/>
          <p14:tracePt t="34969" x="3479800" y="2911475"/>
          <p14:tracePt t="35019" x="3486150" y="2911475"/>
          <p14:tracePt t="35467" x="3492500" y="2911475"/>
          <p14:tracePt t="35475" x="3506788" y="2932113"/>
          <p14:tracePt t="35483" x="3527425" y="2959100"/>
          <p14:tracePt t="35491" x="3541713" y="2979738"/>
          <p14:tracePt t="35498" x="3554413" y="3000375"/>
          <p14:tracePt t="35505" x="3562350" y="3021013"/>
          <p14:tracePt t="35513" x="3568700" y="3035300"/>
          <p14:tracePt t="35521" x="3582988" y="3041650"/>
          <p14:tracePt t="35529" x="3582988" y="3055938"/>
          <p14:tracePt t="35537" x="3589338" y="3068638"/>
          <p14:tracePt t="35546" x="3595688" y="3076575"/>
          <p14:tracePt t="35551" x="3602038" y="3082925"/>
          <p14:tracePt t="35559" x="3622675" y="3103563"/>
          <p14:tracePt t="35567" x="3630613" y="3109913"/>
          <p14:tracePt t="35575" x="3636963" y="3130550"/>
          <p14:tracePt t="35583" x="3643313" y="3144838"/>
          <p14:tracePt t="35591" x="3657600" y="3165475"/>
          <p14:tracePt t="35599" x="3657600" y="3171825"/>
          <p14:tracePt t="35605" x="3663950" y="3192463"/>
          <p14:tracePt t="35613" x="3663950" y="3198813"/>
          <p14:tracePt t="35621" x="3671888" y="3206750"/>
          <p14:tracePt t="35629" x="3678238" y="3213100"/>
          <p14:tracePt t="35637" x="3678238" y="3219450"/>
          <p14:tracePt t="35646" x="3684588" y="3219450"/>
          <p14:tracePt t="35741" x="3678238" y="3213100"/>
          <p14:tracePt t="35749" x="3663950" y="3206750"/>
          <p14:tracePt t="35755" x="3657600" y="3198813"/>
          <p14:tracePt t="35764" x="3636963" y="3186113"/>
          <p14:tracePt t="35771" x="3616325" y="3186113"/>
          <p14:tracePt t="35779" x="3602038" y="3178175"/>
          <p14:tracePt t="35787" x="3582988" y="3171825"/>
          <p14:tracePt t="35796" x="3562350" y="3159125"/>
          <p14:tracePt t="35803" x="3548063" y="3151188"/>
          <p14:tracePt t="35809" x="3527425" y="3144838"/>
          <p14:tracePt t="35817" x="3492500" y="3130550"/>
          <p14:tracePt t="35825" x="3479800" y="3109913"/>
          <p14:tracePt t="35833" x="3459163" y="3103563"/>
          <p14:tracePt t="35841" x="3438525" y="3089275"/>
          <p14:tracePt t="35849" x="3417888" y="3076575"/>
          <p14:tracePt t="35857" x="3397250" y="3055938"/>
          <p14:tracePt t="35863" x="3370263" y="3041650"/>
          <p14:tracePt t="35871" x="3349625" y="3035300"/>
          <p14:tracePt t="35879" x="3322638" y="3021013"/>
          <p14:tracePt t="35887" x="3294063" y="3014663"/>
          <p14:tracePt t="35896" x="3260725" y="3014663"/>
          <p14:tracePt t="35903" x="3232150" y="3014663"/>
          <p14:tracePt t="35913" x="3205163" y="3014663"/>
          <p14:tracePt t="35917" x="3171825" y="3014663"/>
          <p14:tracePt t="35925" x="3130550" y="3014663"/>
          <p14:tracePt t="35933" x="3116263" y="3014663"/>
          <p14:tracePt t="35941" x="3089275" y="3014663"/>
          <p14:tracePt t="35949" x="3068638" y="3014663"/>
          <p14:tracePt t="35957" x="3048000" y="3014663"/>
          <p14:tracePt t="35965" x="3041650" y="3014663"/>
          <p14:tracePt t="35971" x="3027363" y="3014663"/>
          <p14:tracePt t="35983" x="3027363" y="3008313"/>
          <p14:tracePt t="35996" x="3021013" y="3008313"/>
          <p14:tracePt t="36004" x="3013075" y="3000375"/>
          <p14:tracePt t="36012" x="2973388" y="2979738"/>
          <p14:tracePt t="36019" x="2897188" y="2952750"/>
          <p14:tracePt t="36025" x="2814638" y="2925763"/>
          <p14:tracePt t="36033" x="2740025" y="2898775"/>
          <p14:tracePt t="36041" x="2657475" y="2890838"/>
          <p14:tracePt t="36049" x="2562225" y="2863850"/>
          <p14:tracePt t="36057" x="2486025" y="2849563"/>
          <p14:tracePt t="36065" x="2390775" y="2836863"/>
          <p14:tracePt t="36073" x="2314575" y="2808288"/>
          <p14:tracePt t="36079" x="2239963" y="2808288"/>
          <p14:tracePt t="36087" x="2198688" y="2795588"/>
          <p14:tracePt t="36096" x="2163763" y="2795588"/>
          <p14:tracePt t="36103" x="2151063" y="2795588"/>
          <p14:tracePt t="36113" x="2130425" y="2795588"/>
          <p14:tracePt t="36119" x="2124075" y="2795588"/>
          <p14:tracePt t="36133" x="2116138" y="2808288"/>
          <p14:tracePt t="36142" x="2116138" y="2816225"/>
          <p14:tracePt t="36149" x="2109788" y="2816225"/>
          <p14:tracePt t="36157" x="2109788" y="2822575"/>
          <p14:tracePt t="36166" x="2089150" y="2828925"/>
          <p14:tracePt t="36173" x="2082800" y="2849563"/>
          <p14:tracePt t="36180" x="2074863" y="2870200"/>
          <p14:tracePt t="36187" x="2062163" y="2884488"/>
          <p14:tracePt t="36196" x="2041525" y="2917825"/>
          <p14:tracePt t="36203" x="2020888" y="2938463"/>
          <p14:tracePt t="36212" x="2000250" y="2979738"/>
          <p14:tracePt t="36219" x="1979613" y="3028950"/>
          <p14:tracePt t="36228" x="1958975" y="3068638"/>
          <p14:tracePt t="36233" x="1944688" y="3103563"/>
          <p14:tracePt t="36241" x="1938338" y="3117850"/>
          <p14:tracePt t="36249" x="1938338" y="3138488"/>
          <p14:tracePt t="36257" x="1938338" y="3151188"/>
          <p14:tracePt t="36265" x="1938338" y="3171825"/>
          <p14:tracePt t="36273" x="1958975" y="3192463"/>
          <p14:tracePt t="36281" x="1979613" y="3213100"/>
          <p14:tracePt t="36287" x="2000250" y="3233738"/>
          <p14:tracePt t="36296" x="2020888" y="3260725"/>
          <p14:tracePt t="36303" x="2041525" y="3295650"/>
          <p14:tracePt t="36312" x="2062163" y="3322638"/>
          <p14:tracePt t="36319" x="2082800" y="3343275"/>
          <p14:tracePt t="36330" x="2103438" y="3378200"/>
          <p14:tracePt t="36335" x="2124075" y="3405188"/>
          <p14:tracePt t="36341" x="2143125" y="3438525"/>
          <p14:tracePt t="36349" x="2151063" y="3467100"/>
          <p14:tracePt t="36357" x="2171700" y="3487738"/>
          <p14:tracePt t="36366" x="2192338" y="3508375"/>
          <p14:tracePt t="36373" x="2212975" y="3521075"/>
          <p14:tracePt t="36382" x="2225675" y="3541713"/>
          <p14:tracePt t="36389" x="2246313" y="3562350"/>
          <p14:tracePt t="36396" x="2266950" y="3582988"/>
          <p14:tracePt t="36403" x="2287588" y="3603625"/>
          <p14:tracePt t="36412" x="2308225" y="3624263"/>
          <p14:tracePt t="36419" x="2328863" y="3644900"/>
          <p14:tracePt t="36429" x="2355850" y="3665538"/>
          <p14:tracePt t="36435" x="2403475" y="3686175"/>
          <p14:tracePt t="36444" x="2465388" y="3706813"/>
          <p14:tracePt t="36450" x="2541588" y="3748088"/>
          <p14:tracePt t="36457" x="2636838" y="3775075"/>
          <p14:tracePt t="36466" x="2752725" y="3822700"/>
          <p14:tracePt t="36473" x="2882900" y="3849688"/>
          <p14:tracePt t="36482" x="3033713" y="3878263"/>
          <p14:tracePt t="36489" x="3184525" y="3905250"/>
          <p14:tracePt t="36498" x="3294063" y="3940175"/>
          <p14:tracePt t="36503" x="3411538" y="3979863"/>
          <p14:tracePt t="36512" x="3541713" y="4008438"/>
          <p14:tracePt t="36519" x="3671888" y="4035425"/>
          <p14:tracePt t="36529" x="3767138" y="4062413"/>
          <p14:tracePt t="36535" x="3883025" y="4076700"/>
          <p14:tracePt t="36545" x="3959225" y="4076700"/>
          <p14:tracePt t="36549" x="4027488" y="4076700"/>
          <p14:tracePt t="36557" x="4068763" y="4076700"/>
          <p14:tracePt t="36565" x="4122738" y="4076700"/>
          <p14:tracePt t="36573" x="4143375" y="4076700"/>
          <p14:tracePt t="36581" x="4164013" y="4076700"/>
          <p14:tracePt t="36589" x="4178300" y="4070350"/>
          <p14:tracePt t="36598" x="4198938" y="4056063"/>
          <p14:tracePt t="36605" x="4219575" y="4049713"/>
          <p14:tracePt t="36614" x="4240213" y="4041775"/>
          <p14:tracePt t="36619" x="4252913" y="4029075"/>
          <p14:tracePt t="36629" x="4260850" y="4021138"/>
          <p14:tracePt t="36635" x="4273550" y="4008438"/>
          <p14:tracePt t="36644" x="4294188" y="3987800"/>
          <p14:tracePt t="36652" x="4308475" y="3973513"/>
          <p14:tracePt t="36657" x="4329113" y="3959225"/>
          <p14:tracePt t="36666" x="4349750" y="3940175"/>
          <p14:tracePt t="36673" x="4376738" y="3919538"/>
          <p14:tracePt t="36683" x="4411663" y="3898900"/>
          <p14:tracePt t="36689" x="4432300" y="3878263"/>
          <p14:tracePt t="36697" x="4459288" y="3857625"/>
          <p14:tracePt t="36705" x="4492625" y="3836988"/>
          <p14:tracePt t="36712" x="4533900" y="3816350"/>
          <p14:tracePt t="36719" x="4581525" y="3789363"/>
          <p14:tracePt t="36729" x="4610100" y="3768725"/>
          <p14:tracePt t="36735" x="4651375" y="3760788"/>
          <p14:tracePt t="36743" x="4684713" y="3748088"/>
          <p14:tracePt t="36751" x="4711700" y="3748088"/>
          <p14:tracePt t="36759" x="4752975" y="3748088"/>
          <p14:tracePt t="36765" x="4781550" y="3740150"/>
          <p14:tracePt t="36773" x="4814888" y="3740150"/>
          <p14:tracePt t="36781" x="4870450" y="3740150"/>
          <p14:tracePt t="36789" x="4938713" y="3740150"/>
          <p14:tracePt t="36797" x="5013325" y="3740150"/>
          <p14:tracePt t="36805" x="5110163" y="3727450"/>
          <p14:tracePt t="36814" x="5219700" y="3727450"/>
          <p14:tracePt t="36819" x="5294313" y="3727450"/>
          <p14:tracePt t="36829" x="5370513" y="3727450"/>
          <p14:tracePt t="36835" x="5445125" y="3748088"/>
          <p14:tracePt t="36845" x="5507038" y="3768725"/>
          <p14:tracePt t="36851" x="5554663" y="3810000"/>
          <p14:tracePt t="36859" x="5589588" y="3829050"/>
          <p14:tracePt t="36867" x="5610225" y="3849688"/>
          <p14:tracePt t="36873" x="5630863" y="3863975"/>
          <p14:tracePt t="36882" x="5643563" y="3884613"/>
          <p14:tracePt t="36889" x="5664200" y="3905250"/>
          <p14:tracePt t="36897" x="5684838" y="3925888"/>
          <p14:tracePt t="36905" x="5705475" y="3946525"/>
          <p14:tracePt t="36913" x="5726113" y="3967163"/>
          <p14:tracePt t="36919" x="5767388" y="3987800"/>
          <p14:tracePt t="36930" x="5815013" y="4008438"/>
          <p14:tracePt t="36935" x="5876925" y="4035425"/>
          <p14:tracePt t="36945" x="5918200" y="4056063"/>
          <p14:tracePt t="36965" x="6013450" y="4117975"/>
          <p14:tracePt t="36968" x="6034088" y="4130675"/>
          <p14:tracePt t="36973" x="6054725" y="4151313"/>
          <p14:tracePt t="36982" x="6069013" y="4171950"/>
          <p14:tracePt t="36989" x="6089650" y="4206875"/>
          <p14:tracePt t="36998" x="6116638" y="4248150"/>
          <p14:tracePt t="37006" x="6137275" y="4268788"/>
          <p14:tracePt t="37013" x="6157913" y="4310063"/>
          <p14:tracePt t="37021" x="6178550" y="4330700"/>
          <p14:tracePt t="37029" x="6184900" y="4337050"/>
          <p14:tracePt t="37035" x="6191250" y="4343400"/>
          <p14:tracePt t="37045" x="6199188" y="4364038"/>
          <p14:tracePt t="37059" x="6199188" y="4370388"/>
          <p14:tracePt t="37071" x="6199188" y="4378325"/>
          <p14:tracePt t="37079" x="6199188" y="4384675"/>
          <p14:tracePt t="37085" x="6199188" y="4405313"/>
          <p14:tracePt t="37095" x="6178550" y="4425950"/>
          <p14:tracePt t="37101" x="6178550" y="4440238"/>
          <p14:tracePt t="37109" x="6170613" y="4460875"/>
          <p14:tracePt t="37117" x="6151563" y="4487863"/>
          <p14:tracePt t="37125" x="6151563" y="4508500"/>
          <p14:tracePt t="37132" x="6151563" y="4535488"/>
          <p14:tracePt t="37139" x="6151563" y="4556125"/>
          <p14:tracePt t="37147" x="6151563" y="4570413"/>
          <p14:tracePt t="37155" x="6151563" y="4591050"/>
          <p14:tracePt t="37164" x="6151563" y="4610100"/>
          <p14:tracePt t="37171" x="6157913" y="4624388"/>
          <p14:tracePt t="37179" x="6170613" y="4645025"/>
          <p14:tracePt t="37185" x="6178550" y="4665663"/>
          <p14:tracePt t="37195" x="6184900" y="4679950"/>
          <p14:tracePt t="37201" x="6199188" y="4700588"/>
          <p14:tracePt t="37210" x="6205538" y="4721225"/>
          <p14:tracePt t="37219" x="6219825" y="4740275"/>
          <p14:tracePt t="37226" x="6226175" y="4754563"/>
          <p14:tracePt t="37234" x="6226175" y="4775200"/>
          <p14:tracePt t="37239" x="6232525" y="4802188"/>
          <p14:tracePt t="37248" x="6232525" y="4837113"/>
          <p14:tracePt t="37256" x="6253163" y="4864100"/>
          <p14:tracePt t="37264" x="6267450" y="4884738"/>
          <p14:tracePt t="37271" x="6288088" y="4911725"/>
          <p14:tracePt t="37279" x="6308725" y="4932363"/>
          <p14:tracePt t="37287" x="6329363" y="4967288"/>
          <p14:tracePt t="37294" x="6342063" y="4987925"/>
          <p14:tracePt t="37301" x="6362700" y="5000625"/>
          <p14:tracePt t="37309" x="6383338" y="5021263"/>
          <p14:tracePt t="37317" x="6403975" y="5041900"/>
          <p14:tracePt t="37325" x="6424613" y="5062538"/>
          <p14:tracePt t="37333" x="6445250" y="5083175"/>
          <p14:tracePt t="37339" x="6465888" y="5103813"/>
          <p14:tracePt t="37348" x="6480175" y="5118100"/>
          <p14:tracePt t="37355" x="6500813" y="5130800"/>
          <p14:tracePt t="37363" x="6534150" y="5151438"/>
          <p14:tracePt t="37371" x="6561138" y="5159375"/>
          <p14:tracePt t="37379" x="6602413" y="5180013"/>
          <p14:tracePt t="37387" x="6650038" y="5192713"/>
          <p14:tracePt t="37395" x="6705600" y="5192713"/>
          <p14:tracePt t="37401" x="6746875" y="5192713"/>
          <p14:tracePt t="37410" x="6788150" y="5192713"/>
          <p14:tracePt t="37417" x="6842125" y="5192713"/>
          <p14:tracePt t="37425" x="6870700" y="5192713"/>
          <p14:tracePt t="37433" x="6897688" y="5192713"/>
          <p14:tracePt t="37441" x="6918325" y="5192713"/>
          <p14:tracePt t="37447" x="6945313" y="5172075"/>
          <p14:tracePt t="37455" x="6965950" y="5159375"/>
          <p14:tracePt t="37464" x="7000875" y="5138738"/>
          <p14:tracePt t="37471" x="7027863" y="5118100"/>
          <p14:tracePt t="37479" x="7061200" y="5097463"/>
          <p14:tracePt t="37487" x="7089775" y="5076825"/>
          <p14:tracePt t="37496" x="7137400" y="5056188"/>
          <p14:tracePt t="37501" x="7164388" y="5035550"/>
          <p14:tracePt t="37509" x="7185025" y="5014913"/>
          <p14:tracePt t="37517" x="7205663" y="4994275"/>
          <p14:tracePt t="37525" x="7226300" y="4981575"/>
          <p14:tracePt t="37533" x="7240588" y="4967288"/>
          <p14:tracePt t="37541" x="7246938" y="4960938"/>
          <p14:tracePt t="37549" x="7267575" y="4960938"/>
          <p14:tracePt t="37556" x="7273925" y="4953000"/>
          <p14:tracePt t="37564" x="7280275" y="4946650"/>
          <p14:tracePt t="37572" x="7288213" y="4940300"/>
          <p14:tracePt t="37579" x="7308850" y="4926013"/>
          <p14:tracePt t="37588" x="7315200" y="4919663"/>
          <p14:tracePt t="37595" x="7329488" y="4905375"/>
          <p14:tracePt t="37603" x="7350125" y="4891088"/>
          <p14:tracePt t="37609" x="7370763" y="4878388"/>
          <p14:tracePt t="37617" x="7389813" y="4857750"/>
          <p14:tracePt t="37625" x="7410450" y="4837113"/>
          <p14:tracePt t="37633" x="7431088" y="4816475"/>
          <p14:tracePt t="37641" x="7439025" y="4795838"/>
          <p14:tracePt t="37649" x="7445375" y="4781550"/>
          <p14:tracePt t="37657" x="7445375" y="4760913"/>
          <p14:tracePt t="37664" x="7445375" y="4733925"/>
          <p14:tracePt t="37671" x="7445375" y="4713288"/>
          <p14:tracePt t="37678" x="7424738" y="4679950"/>
          <p14:tracePt t="37687" x="7404100" y="4651375"/>
          <p14:tracePt t="37696" x="7383463" y="4618038"/>
          <p14:tracePt t="37703" x="7362825" y="4591050"/>
          <p14:tracePt t="37710" x="7342188" y="4562475"/>
          <p14:tracePt t="37717" x="7308850" y="4529138"/>
          <p14:tracePt t="37726" x="7294563" y="4508500"/>
          <p14:tracePt t="37735" x="7273925" y="4487863"/>
          <p14:tracePt t="37741" x="7253288" y="4467225"/>
          <p14:tracePt t="37750" x="7232650" y="4460875"/>
          <p14:tracePt t="37757" x="7212013" y="4440238"/>
          <p14:tracePt t="37764" x="7185025" y="4419600"/>
          <p14:tracePt t="37771" x="7150100" y="4398963"/>
          <p14:tracePt t="37779" x="7131050" y="4378325"/>
          <p14:tracePt t="37787" x="7102475" y="4357688"/>
          <p14:tracePt t="37796" x="7061200" y="4337050"/>
          <p14:tracePt t="37804" x="7000875" y="4316413"/>
          <p14:tracePt t="37812" x="6931025" y="4275138"/>
          <p14:tracePt t="37817" x="6870700" y="4233863"/>
          <p14:tracePt t="37826" x="6821488" y="4200525"/>
          <p14:tracePt t="37833" x="6773863" y="4165600"/>
          <p14:tracePt t="37842" x="6740525" y="4130675"/>
          <p14:tracePt t="37849" x="6711950" y="4110038"/>
          <p14:tracePt t="37857" x="6678613" y="4083050"/>
          <p14:tracePt t="37865" x="6650038" y="4062413"/>
          <p14:tracePt t="37871" x="6616700" y="4029075"/>
          <p14:tracePt t="37880" x="6596063" y="4008438"/>
          <p14:tracePt t="37887" x="6569075" y="3987800"/>
          <p14:tracePt t="37896" x="6534150" y="3967163"/>
          <p14:tracePt t="37903" x="6507163" y="3946525"/>
          <p14:tracePt t="37912" x="6459538" y="3925888"/>
          <p14:tracePt t="37919" x="6418263" y="3905250"/>
          <p14:tracePt t="37925" x="6370638" y="3878263"/>
          <p14:tracePt t="37933" x="6342063" y="3857625"/>
          <p14:tracePt t="37941" x="6294438" y="3836988"/>
          <p14:tracePt t="37949" x="6253163" y="3816350"/>
          <p14:tracePt t="37957" x="6211888" y="3802063"/>
          <p14:tracePt t="37965" x="6164263" y="3795713"/>
          <p14:tracePt t="37973" x="6137275" y="3781425"/>
          <p14:tracePt t="37978" x="6110288" y="3760788"/>
          <p14:tracePt t="37987" x="6089650" y="3760788"/>
          <p14:tracePt t="37995" x="6069013" y="3754438"/>
          <p14:tracePt t="38003" x="6040438" y="3748088"/>
          <p14:tracePt t="38012" x="6007100" y="3733800"/>
          <p14:tracePt t="38019" x="5965825" y="3727450"/>
          <p14:tracePt t="38029" x="5924550" y="3727450"/>
          <p14:tracePt t="38033" x="5870575" y="3713163"/>
          <p14:tracePt t="38041" x="5808663" y="3698875"/>
          <p14:tracePt t="38049" x="5767388" y="3692525"/>
          <p14:tracePt t="38057" x="5726113" y="3679825"/>
          <p14:tracePt t="38066" x="5699125" y="3671888"/>
          <p14:tracePt t="38073" x="5678488" y="3671888"/>
          <p14:tracePt t="38079" x="5657850" y="3659188"/>
          <p14:tracePt t="38087" x="5643563" y="3651250"/>
          <p14:tracePt t="38095" x="5622925" y="3651250"/>
          <p14:tracePt t="38103" x="5610225" y="3651250"/>
          <p14:tracePt t="38113" x="5575300" y="3651250"/>
          <p14:tracePt t="38119" x="5548313" y="3651250"/>
          <p14:tracePt t="38128" x="5507038" y="3651250"/>
          <p14:tracePt t="38133" x="5451475" y="3651250"/>
          <p14:tracePt t="38141" x="5376863" y="3651250"/>
          <p14:tracePt t="38149" x="5321300" y="3651250"/>
          <p14:tracePt t="38157" x="5246688" y="3651250"/>
          <p14:tracePt t="38165" x="5184775" y="3659188"/>
          <p14:tracePt t="38174" x="5116513" y="3659188"/>
          <p14:tracePt t="38181" x="5041900" y="3659188"/>
          <p14:tracePt t="38187" x="4965700" y="3659188"/>
          <p14:tracePt t="38196" x="4891088" y="3659188"/>
          <p14:tracePt t="38203" x="4814888" y="3651250"/>
          <p14:tracePt t="38212" x="4760913" y="3651250"/>
          <p14:tracePt t="38219" x="4719638" y="3651250"/>
          <p14:tracePt t="38228" x="4664075" y="3651250"/>
          <p14:tracePt t="38235" x="4602163" y="3651250"/>
          <p14:tracePt t="38241" x="4562475" y="3651250"/>
          <p14:tracePt t="38249" x="4521200" y="3651250"/>
          <p14:tracePt t="38257" x="4479925" y="3651250"/>
          <p14:tracePt t="38265" x="4451350" y="3651250"/>
          <p14:tracePt t="38273" x="4411663" y="3651250"/>
          <p14:tracePt t="38281" x="4356100" y="3651250"/>
          <p14:tracePt t="38289" x="4314825" y="3651250"/>
          <p14:tracePt t="38296" x="4273550" y="3651250"/>
          <p14:tracePt t="38303" x="4232275" y="3651250"/>
          <p14:tracePt t="38312" x="4205288" y="3651250"/>
          <p14:tracePt t="38319" x="4171950" y="3665538"/>
          <p14:tracePt t="38328" x="4157663" y="3665538"/>
          <p14:tracePt t="38335" x="4137025" y="3671888"/>
          <p14:tracePt t="38345" x="4116388" y="3686175"/>
          <p14:tracePt t="38349" x="4110038" y="3692525"/>
          <p14:tracePt t="38357" x="4095750" y="3698875"/>
          <p14:tracePt t="38366" x="4089400" y="3706813"/>
          <p14:tracePt t="38373" x="4083050" y="3706813"/>
          <p14:tracePt t="38515" x="4083050" y="3713163"/>
          <p14:tracePt t="38543" x="4068763" y="3719513"/>
          <p14:tracePt t="38555" x="4062413" y="3727450"/>
          <p14:tracePt t="38563" x="4062413" y="3740150"/>
          <p14:tracePt t="38585" x="4054475" y="3740150"/>
          <p14:tracePt t="38881" x="4048125" y="3733800"/>
          <p14:tracePt t="38897" x="4041775" y="3727450"/>
          <p14:tracePt t="38905" x="4021138" y="3727450"/>
          <p14:tracePt t="38913" x="4013200" y="3719513"/>
          <p14:tracePt t="38921" x="4000500" y="3713163"/>
          <p14:tracePt t="38929" x="3979863" y="3713163"/>
          <p14:tracePt t="38935" x="3971925" y="3706813"/>
          <p14:tracePt t="38945" x="3959225" y="3698875"/>
          <p14:tracePt t="38951" x="3938588" y="3686175"/>
          <p14:tracePt t="38965" x="3917950" y="3679825"/>
          <p14:tracePt t="38967" x="3911600" y="3671888"/>
          <p14:tracePt t="38983" x="3903663" y="3665538"/>
          <p14:tracePt t="38993" x="3897313" y="3665538"/>
          <p14:tracePt t="39000" x="3897313" y="3651250"/>
          <p14:tracePt t="39008" x="3890963" y="3644900"/>
          <p14:tracePt t="39016" x="3876675" y="3644900"/>
          <p14:tracePt t="39024" x="3862388" y="3630613"/>
          <p14:tracePt t="39032" x="3856038" y="3624263"/>
          <p14:tracePt t="39038" x="3849688" y="3609975"/>
          <p14:tracePt t="39046" x="3835400" y="3597275"/>
          <p14:tracePt t="39054" x="3829050" y="3589338"/>
          <p14:tracePt t="39062" x="3822700" y="3582988"/>
          <p14:tracePt t="39070" x="3802063" y="3562350"/>
          <p14:tracePt t="39080" x="3794125" y="3556000"/>
          <p14:tracePt t="39087" x="3787775" y="3549650"/>
          <p14:tracePt t="39095" x="3781425" y="3549650"/>
          <p14:tracePt t="39101" x="3773488" y="3541713"/>
          <p14:tracePt t="39115" x="3767138" y="3541713"/>
          <p14:tracePt t="39160" x="3767138" y="3535363"/>
          <p14:tracePt t="39255" x="3760788" y="3535363"/>
          <p14:tracePt t="39271" x="3746500" y="3549650"/>
          <p14:tracePt t="39279" x="3732213" y="3562350"/>
          <p14:tracePt t="39287" x="3713163" y="3576638"/>
          <p14:tracePt t="39295" x="3692525" y="3597275"/>
          <p14:tracePt t="39303" x="3671888" y="3609975"/>
          <p14:tracePt t="39309" x="3643313" y="3630613"/>
          <p14:tracePt t="39317" x="3602038" y="3638550"/>
          <p14:tracePt t="39325" x="3568700" y="3659188"/>
          <p14:tracePt t="39333" x="3548063" y="3671888"/>
          <p14:tracePt t="39342" x="3533775" y="3679825"/>
          <p14:tracePt t="39349" x="3513138" y="3686175"/>
          <p14:tracePt t="39356" x="3492500" y="3698875"/>
          <p14:tracePt t="39364" x="3473450" y="3713163"/>
          <p14:tracePt t="39371" x="3459163" y="3733800"/>
          <p14:tracePt t="39379" x="3438525" y="3754438"/>
          <p14:tracePt t="39387" x="3417888" y="3775075"/>
          <p14:tracePt t="39395" x="3397250" y="3795713"/>
          <p14:tracePt t="39403" x="3376613" y="3816350"/>
          <p14:tracePt t="39412" x="3370263" y="3829050"/>
          <p14:tracePt t="39417" x="3349625" y="3849688"/>
          <p14:tracePt t="39426" x="3343275" y="3870325"/>
          <p14:tracePt t="39433" x="3328988" y="3890963"/>
          <p14:tracePt t="39441" x="3322638" y="3905250"/>
          <p14:tracePt t="39449" x="3308350" y="3925888"/>
          <p14:tracePt t="39457" x="3302000" y="3932238"/>
          <p14:tracePt t="39464" x="3302000" y="3952875"/>
          <p14:tracePt t="39483" x="3294063" y="3952875"/>
          <p14:tracePt t="39492" x="3294063" y="3959225"/>
          <p14:tracePt t="39504" x="3294063" y="3967163"/>
          <p14:tracePt t="39512" x="3294063" y="3973513"/>
          <p14:tracePt t="39517" x="3287713" y="3979863"/>
          <p14:tracePt t="39526" x="3281363" y="4000500"/>
          <p14:tracePt t="39533" x="3267075" y="4021138"/>
          <p14:tracePt t="39542" x="3252788" y="4035425"/>
          <p14:tracePt t="39549" x="3232150" y="4070350"/>
          <p14:tracePt t="39557" x="3213100" y="4097338"/>
          <p14:tracePt t="39565" x="3178175" y="4144963"/>
          <p14:tracePt t="39571" x="3122613" y="4192588"/>
          <p14:tracePt t="39579" x="3089275" y="4240213"/>
          <p14:tracePt t="39587" x="3041650" y="4275138"/>
          <p14:tracePt t="39596" x="3013075" y="4310063"/>
          <p14:tracePt t="39603" x="2979738" y="4330700"/>
          <p14:tracePt t="39611" x="2959100" y="4349750"/>
          <p14:tracePt t="39619" x="2938463" y="4370388"/>
          <p14:tracePt t="39625" x="2924175" y="4391025"/>
          <p14:tracePt t="39633" x="2903538" y="4398963"/>
          <p14:tracePt t="39641" x="2897188" y="4405313"/>
          <p14:tracePt t="39649" x="2882900" y="4425950"/>
          <p14:tracePt t="39657" x="2870200" y="4432300"/>
          <p14:tracePt t="39665" x="2849563" y="4452938"/>
          <p14:tracePt t="39673" x="2828925" y="4473575"/>
          <p14:tracePt t="39681" x="2808288" y="4487863"/>
          <p14:tracePt t="39687" x="2787650" y="4508500"/>
          <p14:tracePt t="39695" x="2767013" y="4529138"/>
          <p14:tracePt t="39704" x="2752725" y="4549775"/>
          <p14:tracePt t="39711" x="2733675" y="4570413"/>
          <p14:tracePt t="39719" x="2713038" y="4591050"/>
          <p14:tracePt t="39726" x="2692400" y="4610100"/>
          <p14:tracePt t="39733" x="2671763" y="4624388"/>
          <p14:tracePt t="39741" x="2651125" y="4645025"/>
          <p14:tracePt t="39749" x="2636838" y="4665663"/>
          <p14:tracePt t="39757" x="2616200" y="4686300"/>
          <p14:tracePt t="39765" x="2595563" y="4706938"/>
          <p14:tracePt t="39773" x="2574925" y="4727575"/>
          <p14:tracePt t="39779" x="2568575" y="4733925"/>
          <p14:tracePt t="39787" x="2547938" y="4733925"/>
          <p14:tracePt t="39795" x="2547938" y="4740275"/>
          <p14:tracePt t="39803" x="2541588" y="4740275"/>
          <p14:tracePt t="39861" x="2541588" y="4733925"/>
          <p14:tracePt t="39961" x="2562225" y="4713288"/>
          <p14:tracePt t="39969" x="2636838" y="4651375"/>
          <p14:tracePt t="39977" x="2719388" y="4583113"/>
          <p14:tracePt t="39985" x="2787650" y="4514850"/>
          <p14:tracePt t="39991" x="2870200" y="4425950"/>
          <p14:tracePt t="39999" x="2959100" y="4343400"/>
          <p14:tracePt t="40007" x="3027363" y="4260850"/>
          <p14:tracePt t="40015" x="3116263" y="4171950"/>
          <p14:tracePt t="40023" x="3151188" y="4110038"/>
          <p14:tracePt t="40031" x="3178175" y="4049713"/>
          <p14:tracePt t="40039" x="3205163" y="3967163"/>
          <p14:tracePt t="40045" x="3213100" y="3925888"/>
          <p14:tracePt t="40053" x="3213100" y="3870325"/>
          <p14:tracePt t="40062" x="3213100" y="3829050"/>
          <p14:tracePt t="40069" x="3198813" y="3768725"/>
          <p14:tracePt t="40078" x="3178175" y="3740150"/>
          <p14:tracePt t="40085" x="3157538" y="3719513"/>
          <p14:tracePt t="40094" x="3151188" y="3698875"/>
          <p14:tracePt t="40099" x="3143250" y="3698875"/>
          <p14:tracePt t="40197" x="3143250" y="3692525"/>
          <p14:tracePt t="40207" x="3143250" y="3686175"/>
          <p14:tracePt t="40215" x="3143250" y="3679825"/>
          <p14:tracePt t="40223" x="3143250" y="3659188"/>
          <p14:tracePt t="40231" x="3151188" y="3659188"/>
          <p14:tracePt t="40239" x="3157538" y="3651250"/>
          <p14:tracePt t="40248" x="3163888" y="3644900"/>
          <p14:tracePt t="40255" x="3171825" y="3638550"/>
          <p14:tracePt t="40262" x="3171825" y="3630613"/>
          <p14:tracePt t="40269" x="3178175" y="3630613"/>
          <p14:tracePt t="40285" x="3192463" y="3630613"/>
          <p14:tracePt t="40295" x="3192463" y="3624263"/>
          <p14:tracePt t="40301" x="3198813" y="3624263"/>
          <p14:tracePt t="40313" x="3205163" y="3624263"/>
          <p14:tracePt t="40319" x="3213100" y="3624263"/>
          <p14:tracePt t="40347" x="3219450" y="3624263"/>
          <p14:tracePt t="40356" x="3240088" y="3624263"/>
          <p14:tracePt t="40362" x="3260725" y="3651250"/>
          <p14:tracePt t="40369" x="3260725" y="3671888"/>
          <p14:tracePt t="40378" x="3267075" y="3698875"/>
          <p14:tracePt t="40385" x="3267075" y="3733800"/>
          <p14:tracePt t="40395" x="3267075" y="3748088"/>
          <p14:tracePt t="40401" x="3267075" y="3775075"/>
          <p14:tracePt t="40411" x="3267075" y="3810000"/>
          <p14:tracePt t="40415" x="3267075" y="3822700"/>
          <p14:tracePt t="40423" x="3252788" y="3843338"/>
          <p14:tracePt t="40432" x="3246438" y="3863975"/>
          <p14:tracePt t="40439" x="3232150" y="3890963"/>
          <p14:tracePt t="40449" x="3232150" y="3932238"/>
          <p14:tracePt t="40455" x="3225800" y="3967163"/>
          <p14:tracePt t="40465" x="3213100" y="4008438"/>
          <p14:tracePt t="40469" x="3205163" y="4035425"/>
          <p14:tracePt t="40478" x="3192463" y="4062413"/>
          <p14:tracePt t="40486" x="3171825" y="4097338"/>
          <p14:tracePt t="40495" x="3163888" y="4117975"/>
          <p14:tracePt t="40501" x="3143250" y="4138613"/>
          <p14:tracePt t="40511" x="3122613" y="4151313"/>
          <p14:tracePt t="40517" x="3109913" y="4171950"/>
          <p14:tracePt t="40523" x="3089275" y="4192588"/>
          <p14:tracePt t="40532" x="3074988" y="4213225"/>
          <p14:tracePt t="40539" x="3054350" y="4233863"/>
          <p14:tracePt t="40548" x="3048000" y="4248150"/>
          <p14:tracePt t="40555" x="3027363" y="4268788"/>
          <p14:tracePt t="40564" x="3021013" y="4289425"/>
          <p14:tracePt t="40571" x="3013075" y="4310063"/>
          <p14:tracePt t="40579" x="2992438" y="4330700"/>
          <p14:tracePt t="40585" x="2973388" y="4343400"/>
          <p14:tracePt t="40595" x="2952750" y="4364038"/>
          <p14:tracePt t="40601" x="2932113" y="4384675"/>
          <p14:tracePt t="40611" x="2911475" y="4405313"/>
          <p14:tracePt t="40617" x="2890838" y="4425950"/>
          <p14:tracePt t="40626" x="2876550" y="4446588"/>
          <p14:tracePt t="40631" x="2855913" y="4460875"/>
          <p14:tracePt t="40639" x="2835275" y="4479925"/>
          <p14:tracePt t="40649" x="2814638" y="4500563"/>
          <p14:tracePt t="40655" x="2794000" y="4521200"/>
          <p14:tracePt t="40664" x="2773363" y="4541838"/>
          <p14:tracePt t="40671" x="2767013" y="4562475"/>
          <p14:tracePt t="40678" x="2746375" y="4576763"/>
          <p14:tracePt t="40686" x="2725738" y="4597400"/>
          <p14:tracePt t="40694" x="2705100" y="4618038"/>
          <p14:tracePt t="40702" x="2692400" y="4638675"/>
          <p14:tracePt t="40711" x="2671763" y="4659313"/>
          <p14:tracePt t="40717" x="2651125" y="4679950"/>
          <p14:tracePt t="40726" x="2630488" y="4700588"/>
          <p14:tracePt t="40735" x="2609850" y="4713288"/>
          <p14:tracePt t="40739" x="2589213" y="4727575"/>
          <p14:tracePt t="40749" x="2582863" y="4740275"/>
          <p14:tracePt t="40756" x="2562225" y="4754563"/>
          <p14:tracePt t="40764" x="2547938" y="4775200"/>
          <p14:tracePt t="40771" x="2527300" y="4795838"/>
          <p14:tracePt t="40779" x="2506663" y="4810125"/>
          <p14:tracePt t="40787" x="2486025" y="4830763"/>
          <p14:tracePt t="40795" x="2465388" y="4843463"/>
          <p14:tracePt t="40801" x="2444750" y="4857750"/>
          <p14:tracePt t="40811" x="2432050" y="4870450"/>
          <p14:tracePt t="40817" x="2424113" y="4878388"/>
          <p14:tracePt t="40826" x="2411413" y="4884738"/>
          <p14:tracePt t="40837" x="2403475" y="4891088"/>
          <p14:tracePt t="40844" x="2397125" y="4899025"/>
          <p14:tracePt t="40851" x="2390775" y="4905375"/>
          <p14:tracePt t="40861" x="2370138" y="4926013"/>
          <p14:tracePt t="40867" x="2355850" y="4946650"/>
          <p14:tracePt t="40876" x="2335213" y="4967288"/>
          <p14:tracePt t="40884" x="2314575" y="4987925"/>
          <p14:tracePt t="40891" x="2293938" y="5000625"/>
          <p14:tracePt t="40898" x="2273300" y="5021263"/>
          <p14:tracePt t="40905" x="2254250" y="5041900"/>
          <p14:tracePt t="40915" x="2246313" y="5049838"/>
          <p14:tracePt t="40921" x="2233613" y="5070475"/>
          <p14:tracePt t="40930" x="2225675" y="5076825"/>
          <p14:tracePt t="40937" x="2205038" y="5083175"/>
          <p14:tracePt t="40944" x="2198688" y="5091113"/>
          <p14:tracePt t="40964" x="2184400" y="5091113"/>
          <p14:tracePt t="40971" x="2184400" y="5097463"/>
          <p14:tracePt t="41013" x="2171700" y="5097463"/>
          <p14:tracePt t="41037" x="2163763" y="5111750"/>
          <p14:tracePt t="41054" x="2157413" y="5111750"/>
          <p14:tracePt t="41067" x="2151063" y="5111750"/>
          <p14:tracePt t="41101" x="2143125" y="5118100"/>
          <p14:tracePt t="41113" x="2136775" y="5118100"/>
          <p14:tracePt t="41121" x="2130425" y="5124450"/>
          <p14:tracePt t="41263" x="2116138" y="5124450"/>
          <p14:tracePt t="41271" x="2116138" y="5118100"/>
          <p14:tracePt t="41279" x="2109788" y="5103813"/>
          <p14:tracePt t="41341" x="2103438" y="5097463"/>
          <p14:tracePt t="41699" x="2095500" y="5111750"/>
          <p14:tracePt t="41707" x="2095500" y="5118100"/>
          <p14:tracePt t="41715" x="2089150" y="5130800"/>
          <p14:tracePt t="41723" x="2074863" y="5151438"/>
          <p14:tracePt t="41731" x="2068513" y="5172075"/>
          <p14:tracePt t="41739" x="2062163" y="5186363"/>
          <p14:tracePt t="41745" x="2047875" y="5207000"/>
          <p14:tracePt t="41753" x="2041525" y="5227638"/>
          <p14:tracePt t="41761" x="2020888" y="5248275"/>
          <p14:tracePt t="41769" x="2012950" y="5268913"/>
          <p14:tracePt t="41778" x="2006600" y="5275263"/>
          <p14:tracePt t="41785" x="1985963" y="5289550"/>
          <p14:tracePt t="41791" x="1979613" y="5310188"/>
          <p14:tracePt t="41800" x="1973263" y="5310188"/>
          <p14:tracePt t="41807" x="1958975" y="5316538"/>
          <p14:tracePt t="41815" x="1952625" y="5322888"/>
          <p14:tracePt t="41823" x="1944688" y="5330825"/>
          <p14:tracePt t="41831" x="1938338" y="5343525"/>
          <p14:tracePt t="41839" x="1924050" y="5351463"/>
          <p14:tracePt t="41846" x="1911350" y="5357813"/>
          <p14:tracePt t="41853" x="1903413" y="5357813"/>
          <p14:tracePt t="41861" x="1903413" y="5364163"/>
          <p14:tracePt t="41869" x="1897063" y="5370513"/>
          <p14:tracePt t="41877" x="1890713" y="5370513"/>
          <p14:tracePt t="41885" x="1884363" y="5378450"/>
          <p14:tracePt t="41904" x="1876425" y="5384800"/>
          <p14:tracePt t="41911" x="1876425" y="5399088"/>
          <p14:tracePt t="41919" x="1870075" y="5405438"/>
          <p14:tracePt t="41928" x="1849438" y="5411788"/>
          <p14:tracePt t="41935" x="1843088" y="5432425"/>
          <p14:tracePt t="41947" x="1835150" y="5440363"/>
          <p14:tracePt t="41951" x="1822450" y="5446713"/>
          <p14:tracePt t="41957" x="1822450" y="5453063"/>
          <p14:tracePt t="41965" x="1814513" y="5461000"/>
          <p14:tracePt t="42236" x="1814513" y="5467350"/>
          <p14:tracePt t="42271" x="1835150" y="5467350"/>
          <p14:tracePt t="42277" x="1843088" y="5467350"/>
          <p14:tracePt t="42285" x="1855788" y="5467350"/>
          <p14:tracePt t="42295" x="1870075" y="5467350"/>
          <p14:tracePt t="42301" x="1876425" y="5467350"/>
          <p14:tracePt t="42637" x="1884363" y="5467350"/>
          <p14:tracePt t="44093" x="1876425" y="5481638"/>
          <p14:tracePt t="44101" x="1855788" y="5487988"/>
          <p14:tracePt t="44109" x="1849438" y="5494338"/>
          <p14:tracePt t="44116" x="1843088" y="5500688"/>
          <p14:tracePt t="44125" x="1843088" y="5508625"/>
          <p14:tracePt t="44133" x="1835150" y="5508625"/>
          <p14:tracePt t="44139" x="1835150" y="5514975"/>
          <p14:tracePt t="44146" x="1822450" y="5521325"/>
          <p14:tracePt t="44158" x="1822450" y="5535613"/>
          <p14:tracePt t="44171" x="1814513" y="5541963"/>
          <p14:tracePt t="44187" x="1814513" y="5549900"/>
          <p14:tracePt t="44194" x="1808163" y="5556250"/>
          <p14:tracePt t="44201" x="1801813" y="5562600"/>
          <p14:tracePt t="44210" x="1793875" y="5570538"/>
          <p14:tracePt t="44217" x="1787525" y="5591175"/>
          <p14:tracePt t="44226" x="1781175" y="5597525"/>
          <p14:tracePt t="44233" x="1766888" y="5603875"/>
          <p14:tracePt t="44239" x="1760538" y="5603875"/>
          <p14:tracePt t="44247" x="1760538" y="5611813"/>
          <p14:tracePt t="44255" x="1754188" y="5611813"/>
          <p14:tracePt t="44263" x="1754188" y="5618163"/>
          <p14:tracePt t="44301" x="1754188" y="5624513"/>
          <p14:tracePt t="44313" x="1746250" y="5638800"/>
          <p14:tracePt t="44321" x="1739900" y="5645150"/>
          <p14:tracePt t="44329" x="1739900" y="5651500"/>
          <p14:tracePt t="44343" x="1733550" y="5659438"/>
          <p14:tracePt t="44669" x="1733550" y="5665788"/>
          <p14:tracePt t="44676" x="1725613" y="5665788"/>
          <p14:tracePt t="46096" x="1704975" y="5659438"/>
          <p14:tracePt t="46167" x="1698625" y="5659438"/>
          <p14:tracePt t="46187" x="1692275" y="5659438"/>
          <p14:tracePt t="46195" x="1684338" y="5659438"/>
          <p14:tracePt t="46249" x="1677988" y="5659438"/>
          <p14:tracePt t="47903" x="1684338" y="5651500"/>
          <p14:tracePt t="47911" x="1698625" y="5638800"/>
          <p14:tracePt t="47917" x="1719263" y="5624513"/>
          <p14:tracePt t="47927" x="1739900" y="5611813"/>
          <p14:tracePt t="47933" x="1746250" y="5603875"/>
          <p14:tracePt t="47942" x="1754188" y="5597525"/>
          <p14:tracePt t="47961" x="1766888" y="5591175"/>
          <p14:tracePt t="47965" x="1781175" y="5591175"/>
          <p14:tracePt t="47972" x="1781175" y="5583238"/>
          <p14:tracePt t="47979" x="1787525" y="5583238"/>
          <p14:tracePt t="47987" x="1793875" y="5570538"/>
          <p14:tracePt t="47995" x="1801813" y="5570538"/>
          <p14:tracePt t="48003" x="1801813" y="5562600"/>
          <p14:tracePt t="48011" x="1808163" y="5562600"/>
          <p14:tracePt t="48019" x="1808163" y="5549900"/>
          <p14:tracePt t="48027" x="1814513" y="5541963"/>
          <p14:tracePt t="48033" x="1835150" y="5521325"/>
          <p14:tracePt t="48041" x="1855788" y="5494338"/>
          <p14:tracePt t="48049" x="1876425" y="5473700"/>
          <p14:tracePt t="48057" x="1897063" y="5432425"/>
          <p14:tracePt t="48065" x="1917700" y="5399088"/>
          <p14:tracePt t="48073" x="1924050" y="5357813"/>
          <p14:tracePt t="48079" x="1938338" y="5295900"/>
          <p14:tracePt t="48086" x="1938338" y="5240338"/>
          <p14:tracePt t="48095" x="1938338" y="5165725"/>
          <p14:tracePt t="48103" x="1938338" y="5111750"/>
          <p14:tracePt t="48112" x="1938338" y="5056188"/>
          <p14:tracePt t="48119" x="1938338" y="4981575"/>
          <p14:tracePt t="48128" x="1917700" y="4899025"/>
          <p14:tracePt t="48133" x="1897063" y="4837113"/>
          <p14:tracePt t="48142" x="1870075" y="4775200"/>
          <p14:tracePt t="48149" x="1828800" y="4713288"/>
          <p14:tracePt t="48159" x="1793875" y="4645025"/>
          <p14:tracePt t="48165" x="1760538" y="4603750"/>
          <p14:tracePt t="48173" x="1704975" y="4535488"/>
          <p14:tracePt t="48181" x="1636713" y="4467225"/>
          <p14:tracePt t="48187" x="1582738" y="4398963"/>
          <p14:tracePt t="48196" x="1533525" y="4337050"/>
          <p14:tracePt t="48203" x="1493838" y="4289425"/>
          <p14:tracePt t="48212" x="1465263" y="4254500"/>
          <p14:tracePt t="48219" x="1444625" y="4233863"/>
          <p14:tracePt t="48228" x="1423988" y="4219575"/>
          <p14:tracePt t="48233" x="1403350" y="4206875"/>
          <p14:tracePt t="48242" x="1397000" y="4192588"/>
          <p14:tracePt t="48249" x="1390650" y="4192588"/>
          <p14:tracePt t="48258" x="1384300" y="4179888"/>
          <p14:tracePt t="48265" x="1363663" y="4171950"/>
          <p14:tracePt t="48275" x="1349375" y="4171950"/>
          <p14:tracePt t="48281" x="1314450" y="4165600"/>
          <p14:tracePt t="48287" x="1274763" y="4165600"/>
          <p14:tracePt t="48295" x="1246188" y="4165600"/>
          <p14:tracePt t="48303" x="1204913" y="4151313"/>
          <p14:tracePt t="48312" x="1177925" y="4144963"/>
          <p14:tracePt t="48319" x="1157288" y="4144963"/>
          <p14:tracePt t="48328" x="1150938" y="4144963"/>
          <p14:tracePt t="48339" x="1144588" y="4138613"/>
          <p14:tracePt t="48369" x="1136650" y="4138613"/>
          <p14:tracePt t="48391" x="1123950" y="4138613"/>
          <p14:tracePt t="48403" x="1116013" y="4138613"/>
          <p14:tracePt t="48411" x="1109663" y="4138613"/>
          <p14:tracePt t="48419" x="1095375" y="4138613"/>
          <p14:tracePt t="48431" x="1089025" y="4138613"/>
          <p14:tracePt t="48446" x="1074738" y="4138613"/>
          <p14:tracePt t="48453" x="1074738" y="4124325"/>
          <p14:tracePt t="48461" x="1068388" y="4124325"/>
          <p14:tracePt t="48469" x="1062038" y="4117975"/>
          <p14:tracePt t="48481" x="1054100" y="4117975"/>
          <p14:tracePt t="48577" x="1054100" y="4110038"/>
          <p14:tracePt t="48601" x="1062038" y="4103688"/>
          <p14:tracePt t="48619" x="1068388" y="4103688"/>
          <p14:tracePt t="48631" x="1082675" y="4103688"/>
          <p14:tracePt t="48643" x="1089025" y="4103688"/>
          <p14:tracePt t="48651" x="1103313" y="4103688"/>
          <p14:tracePt t="48659" x="1109663" y="4103688"/>
          <p14:tracePt t="48665" x="1130300" y="4103688"/>
          <p14:tracePt t="48675" x="1144588" y="4103688"/>
          <p14:tracePt t="48681" x="1163638" y="4103688"/>
          <p14:tracePt t="48690" x="1177925" y="4103688"/>
          <p14:tracePt t="48697" x="1198563" y="4103688"/>
          <p14:tracePt t="48706" x="1219200" y="4103688"/>
          <p14:tracePt t="48712" x="1225550" y="4103688"/>
          <p14:tracePt t="48719" x="1239838" y="4103688"/>
          <p14:tracePt t="48728" x="1246188" y="4103688"/>
          <p14:tracePt t="48735" x="1254125" y="4103688"/>
          <p14:tracePt t="48744" x="1266825" y="4103688"/>
          <p14:tracePt t="49113" x="1274763" y="4103688"/>
          <p14:tracePt t="49133" x="1281113" y="4097338"/>
          <p14:tracePt t="49147" x="1287463" y="4089400"/>
          <p14:tracePt t="49183" x="1293813" y="4089400"/>
          <p14:tracePt t="49196" x="1301750" y="4083050"/>
          <p14:tracePt t="49204" x="1308100" y="4083050"/>
          <p14:tracePt t="49221" x="1322388" y="4083050"/>
          <p14:tracePt t="49228" x="1328738" y="4083050"/>
          <p14:tracePt t="49236" x="1335088" y="4083050"/>
          <p14:tracePt t="49356" x="1343025" y="4083050"/>
          <p14:tracePt t="49363" x="1322388" y="4083050"/>
          <p14:tracePt t="49371" x="1281113" y="4097338"/>
          <p14:tracePt t="49379" x="1239838" y="4103688"/>
          <p14:tracePt t="49387" x="1204913" y="4124325"/>
          <p14:tracePt t="49395" x="1177925" y="4138613"/>
          <p14:tracePt t="49403" x="1116013" y="4151313"/>
          <p14:tracePt t="49409" x="1062038" y="4151313"/>
          <p14:tracePt t="49417" x="1047750" y="4151313"/>
          <p14:tracePt t="49426" x="1035050" y="4151313"/>
          <p14:tracePt t="49433" x="1020763" y="4151313"/>
          <p14:tracePt t="49442" x="1014413" y="4151313"/>
          <p14:tracePt t="49453" x="1006475" y="4151313"/>
          <p14:tracePt t="49479" x="1006475" y="4144963"/>
          <p14:tracePt t="49504" x="1000125" y="4144963"/>
          <p14:tracePt t="49517" x="979488" y="4144963"/>
          <p14:tracePt t="49525" x="965200" y="4144963"/>
          <p14:tracePt t="49533" x="931863" y="4144963"/>
          <p14:tracePt t="49542" x="904875" y="4144963"/>
          <p14:tracePt t="49549" x="876300" y="4144963"/>
          <p14:tracePt t="49558" x="835025" y="4144963"/>
          <p14:tracePt t="49563" x="801688" y="4138613"/>
          <p14:tracePt t="49571" x="774700" y="4124325"/>
          <p14:tracePt t="49579" x="746125" y="4124325"/>
          <p14:tracePt t="49587" x="725488" y="4117975"/>
          <p14:tracePt t="49595" x="712788" y="4117975"/>
          <p14:tracePt t="49603" x="698500" y="4110038"/>
          <p14:tracePt t="49687" x="692150" y="4103688"/>
          <p14:tracePt t="49703" x="692150" y="4097338"/>
          <p14:tracePt t="49711" x="692150" y="4089400"/>
          <p14:tracePt t="49717" x="684213" y="4089400"/>
          <p14:tracePt t="49725" x="684213" y="4076700"/>
          <p14:tracePt t="49733" x="677863" y="4076700"/>
          <p14:tracePt t="49741" x="677863" y="4070350"/>
          <p14:tracePt t="49749" x="671513" y="4062413"/>
          <p14:tracePt t="49758" x="665163" y="4056063"/>
          <p14:tracePt t="49765" x="657225" y="4056063"/>
          <p14:tracePt t="49778" x="644525" y="4056063"/>
          <p14:tracePt t="49783" x="636588" y="4049713"/>
          <p14:tracePt t="49807" x="630238" y="4049713"/>
          <p14:tracePt t="49869" x="623888" y="4041775"/>
          <p14:tracePt t="49881" x="615950" y="4041775"/>
          <p14:tracePt t="49887" x="609600" y="4035425"/>
          <p14:tracePt t="49895" x="603250" y="4035425"/>
          <p14:tracePt t="49903" x="588963" y="4035425"/>
          <p14:tracePt t="49911" x="582613" y="4035425"/>
          <p14:tracePt t="49919" x="574675" y="4035425"/>
          <p14:tracePt t="49927" x="568325" y="4035425"/>
          <p14:tracePt t="49935" x="561975" y="4035425"/>
          <p14:tracePt t="49959" x="554038" y="4035425"/>
          <p14:tracePt t="49962" x="547688" y="4035425"/>
          <p14:tracePt t="49969" x="541338" y="4035425"/>
          <p14:tracePt t="49978" x="527050" y="4035425"/>
          <p14:tracePt t="49986" x="514350" y="4035425"/>
          <p14:tracePt t="49992" x="506413" y="4035425"/>
          <p14:tracePt t="49999" x="485775" y="4035425"/>
          <p14:tracePt t="50008" x="479425" y="4035425"/>
          <p14:tracePt t="50019" x="473075" y="4035425"/>
          <p14:tracePt t="50097" x="465138" y="4035425"/>
          <p14:tracePt t="50124" x="458788" y="4035425"/>
          <p14:tracePt t="50269" x="458788" y="4041775"/>
          <p14:tracePt t="50282" x="465138" y="4049713"/>
          <p14:tracePt t="50290" x="473075" y="4049713"/>
          <p14:tracePt t="50297" x="479425" y="4056063"/>
          <p14:tracePt t="50306" x="493713" y="4056063"/>
          <p14:tracePt t="50406" x="500063" y="4062413"/>
          <p14:tracePt t="50416" x="506413" y="4062413"/>
          <p14:tracePt t="50424" x="514350" y="4062413"/>
          <p14:tracePt t="50431" x="520700" y="4070350"/>
          <p14:tracePt t="50441" x="541338" y="4070350"/>
          <p14:tracePt t="50447" x="547688" y="4070350"/>
          <p14:tracePt t="50456" x="561975" y="4070350"/>
          <p14:tracePt t="50463" x="582613" y="4083050"/>
          <p14:tracePt t="50469" x="595313" y="4083050"/>
          <p14:tracePt t="50478" x="615950" y="4083050"/>
          <p14:tracePt t="50485" x="630238" y="4083050"/>
          <p14:tracePt t="50494" x="650875" y="4083050"/>
          <p14:tracePt t="50501" x="671513" y="4089400"/>
          <p14:tracePt t="50508" x="684213" y="4089400"/>
          <p14:tracePt t="50517" x="704850" y="4089400"/>
          <p14:tracePt t="50525" x="719138" y="4089400"/>
          <p14:tracePt t="50531" x="739775" y="4089400"/>
          <p14:tracePt t="50540" x="760413" y="4089400"/>
          <p14:tracePt t="50547" x="774700" y="4097338"/>
          <p14:tracePt t="50556" x="781050" y="4097338"/>
          <p14:tracePt t="50571" x="793750" y="4110038"/>
          <p14:tracePt t="50581" x="801688" y="4110038"/>
          <p14:tracePt t="50591" x="808038" y="4117975"/>
          <p14:tracePt t="50597" x="814388" y="4117975"/>
          <p14:tracePt t="50606" x="822325" y="4117975"/>
          <p14:tracePt t="50613" x="822325" y="4124325"/>
          <p14:tracePt t="50621" x="828675" y="4124325"/>
          <p14:tracePt t="50629" x="835025" y="4124325"/>
          <p14:tracePt t="50636" x="849313" y="4130675"/>
          <p14:tracePt t="50645" x="855663" y="4130675"/>
          <p14:tracePt t="50660" x="863600" y="4130675"/>
          <p14:tracePt t="50825" x="869950" y="4130675"/>
          <p14:tracePt t="50840" x="876300" y="4124325"/>
          <p14:tracePt t="50847" x="876300" y="4117975"/>
          <p14:tracePt t="50856" x="884238" y="4103688"/>
          <p14:tracePt t="50863" x="884238" y="4089400"/>
          <p14:tracePt t="50871" x="884238" y="4083050"/>
          <p14:tracePt t="50879" x="890588" y="4062413"/>
          <p14:tracePt t="50887" x="904875" y="4049713"/>
          <p14:tracePt t="50895" x="904875" y="4041775"/>
          <p14:tracePt t="50901" x="904875" y="4021138"/>
          <p14:tracePt t="50909" x="911225" y="4000500"/>
          <p14:tracePt t="50917" x="911225" y="3994150"/>
          <p14:tracePt t="50925" x="911225" y="3987800"/>
          <p14:tracePt t="50933" x="917575" y="3973513"/>
          <p14:tracePt t="50942" x="917575" y="3959225"/>
          <p14:tracePt t="50963" x="931863" y="3946525"/>
          <p14:tracePt t="50971" x="931863" y="3932238"/>
          <p14:tracePt t="50979" x="938213" y="3925888"/>
          <p14:tracePt t="50987" x="944563" y="3905250"/>
          <p14:tracePt t="50995" x="965200" y="3884613"/>
          <p14:tracePt t="51003" x="973138" y="3870325"/>
          <p14:tracePt t="51009" x="979488" y="3857625"/>
          <p14:tracePt t="51017" x="993775" y="3843338"/>
          <p14:tracePt t="51025" x="1000125" y="3836988"/>
          <p14:tracePt t="51033" x="1014413" y="3816350"/>
          <p14:tracePt t="51041" x="1014413" y="3802063"/>
          <p14:tracePt t="51049" x="1020763" y="3795713"/>
          <p14:tracePt t="51055" x="1020763" y="3775075"/>
          <p14:tracePt t="51063" x="1020763" y="3768725"/>
          <p14:tracePt t="51071" x="1020763" y="3760788"/>
          <p14:tracePt t="51087" x="1020763" y="3754438"/>
          <p14:tracePt t="51107" x="1020763" y="3748088"/>
          <p14:tracePt t="51117" x="1020763" y="3733800"/>
          <p14:tracePt t="51129" x="1014413" y="3727450"/>
          <p14:tracePt t="51137" x="1006475" y="3713163"/>
          <p14:tracePt t="51145" x="1000125" y="3706813"/>
          <p14:tracePt t="51153" x="1000125" y="3698875"/>
          <p14:tracePt t="51161" x="979488" y="3686175"/>
          <p14:tracePt t="51175" x="979488" y="3679825"/>
          <p14:tracePt t="52163" x="993775" y="3679825"/>
          <p14:tracePt t="52189" x="993775" y="3686175"/>
          <p14:tracePt t="52201" x="993775" y="3698875"/>
          <p14:tracePt t="52209" x="1000125" y="3698875"/>
          <p14:tracePt t="52217" x="1006475" y="3698875"/>
          <p14:tracePt t="52226" x="1014413" y="3706813"/>
          <p14:tracePt t="52231" x="1027113" y="3706813"/>
          <p14:tracePt t="52241" x="1041400" y="3713163"/>
          <p14:tracePt t="52247" x="1054100" y="3719513"/>
          <p14:tracePt t="52257" x="1074738" y="3719513"/>
          <p14:tracePt t="52263" x="1089025" y="3727450"/>
          <p14:tracePt t="52272" x="1095375" y="3740150"/>
          <p14:tracePt t="52279" x="1109663" y="3748088"/>
          <p14:tracePt t="52285" x="1123950" y="3760788"/>
          <p14:tracePt t="52294" x="1144588" y="3775075"/>
          <p14:tracePt t="52301" x="1150938" y="3781425"/>
          <p14:tracePt t="52309" x="1157288" y="3789363"/>
          <p14:tracePt t="52317" x="1163638" y="3795713"/>
          <p14:tracePt t="52324" x="1171575" y="3802063"/>
          <p14:tracePt t="52333" x="1184275" y="3810000"/>
          <p14:tracePt t="52341" x="1192213" y="3816350"/>
          <p14:tracePt t="52347" x="1192213" y="3829050"/>
          <p14:tracePt t="52356" x="1198563" y="3829050"/>
          <p14:tracePt t="52367" x="1198563" y="3836988"/>
          <p14:tracePt t="52375" x="1204913" y="3836988"/>
          <p14:tracePt t="52383" x="1204913" y="3849688"/>
          <p14:tracePt t="52391" x="1212850" y="3857625"/>
          <p14:tracePt t="52397" x="1219200" y="3878263"/>
          <p14:tracePt t="52407" x="1219200" y="3890963"/>
          <p14:tracePt t="52413" x="1233488" y="3911600"/>
          <p14:tracePt t="52421" x="1233488" y="3932238"/>
          <p14:tracePt t="52429" x="1233488" y="3946525"/>
          <p14:tracePt t="52437" x="1233488" y="3952875"/>
          <p14:tracePt t="52443" x="1239838" y="3959225"/>
          <p14:tracePt t="52457" x="1239838" y="3973513"/>
          <p14:tracePt t="52463" x="1239838" y="3979863"/>
          <p14:tracePt t="52471" x="1239838" y="3987800"/>
          <p14:tracePt t="52479" x="1239838" y="3994150"/>
          <p14:tracePt t="52487" x="1225550" y="4014788"/>
          <p14:tracePt t="52493" x="1225550" y="4021138"/>
          <p14:tracePt t="52501" x="1219200" y="4029075"/>
          <p14:tracePt t="52510" x="1219200" y="4035425"/>
          <p14:tracePt t="52517" x="1212850" y="4049713"/>
          <p14:tracePt t="52526" x="1204913" y="4062413"/>
          <p14:tracePt t="52533" x="1198563" y="4076700"/>
          <p14:tracePt t="52541" x="1198563" y="4097338"/>
          <p14:tracePt t="52547" x="1192213" y="4097338"/>
          <p14:tracePt t="52559" x="1177925" y="4103688"/>
          <p14:tracePt t="52567" x="1171575" y="4103688"/>
          <p14:tracePt t="52583" x="1171575" y="4110038"/>
          <p14:tracePt t="52591" x="1163638" y="4110038"/>
          <p14:tracePt t="52599" x="1150938" y="4117975"/>
          <p14:tracePt t="52607" x="1130300" y="4117975"/>
          <p14:tracePt t="52613" x="1123950" y="4124325"/>
          <p14:tracePt t="52622" x="1109663" y="4124325"/>
          <p14:tracePt t="52629" x="1095375" y="4130675"/>
          <p14:tracePt t="52637" x="1082675" y="4144963"/>
          <p14:tracePt t="52645" x="1062038" y="4144963"/>
          <p14:tracePt t="52651" x="1054100" y="4144963"/>
          <p14:tracePt t="52660" x="1047750" y="4144963"/>
          <p14:tracePt t="52667" x="1035050" y="4144963"/>
          <p14:tracePt t="52676" x="1014413" y="4144963"/>
          <p14:tracePt t="52683" x="1000125" y="4144963"/>
          <p14:tracePt t="52691" x="979488" y="4144963"/>
          <p14:tracePt t="52699" x="958850" y="4144963"/>
          <p14:tracePt t="52707" x="944563" y="4144963"/>
          <p14:tracePt t="52713" x="923925" y="4138613"/>
          <p14:tracePt t="52722" x="911225" y="4138613"/>
          <p14:tracePt t="52729" x="890588" y="4130675"/>
          <p14:tracePt t="52737" x="884238" y="4130675"/>
          <p14:tracePt t="52745" x="876300" y="4124325"/>
          <p14:tracePt t="52753" x="863600" y="4124325"/>
          <p14:tracePt t="52760" x="855663" y="4117975"/>
          <p14:tracePt t="52767" x="849313" y="4117975"/>
          <p14:tracePt t="52776" x="835025" y="4103688"/>
          <p14:tracePt t="52783" x="822325" y="4103688"/>
          <p14:tracePt t="52795" x="814388" y="4103688"/>
          <p14:tracePt t="52808" x="808038" y="4103688"/>
          <p14:tracePt t="52899" x="808038" y="4097338"/>
          <p14:tracePt t="52926" x="801688" y="4089400"/>
          <p14:tracePt t="52965" x="801688" y="4083050"/>
          <p14:tracePt t="52999" x="801688" y="4076700"/>
          <p14:tracePt t="53006" x="801688" y="4070350"/>
          <p14:tracePt t="53023" x="801688" y="4062413"/>
          <p14:tracePt t="53079" x="808038" y="4049713"/>
          <p14:tracePt t="53087" x="814388" y="4049713"/>
          <p14:tracePt t="53095" x="828675" y="4049713"/>
          <p14:tracePt t="53104" x="835025" y="4049713"/>
          <p14:tracePt t="53123" x="842963" y="4041775"/>
          <p14:tracePt t="53130" x="849313" y="4041775"/>
          <p14:tracePt t="53141" x="849313" y="4035425"/>
          <p14:tracePt t="55439" x="855663" y="4035425"/>
          <p14:tracePt t="55451" x="863600" y="4035425"/>
          <p14:tracePt t="55459" x="869950" y="4035425"/>
          <p14:tracePt t="55467" x="884238" y="4035425"/>
          <p14:tracePt t="55476" x="890588" y="4035425"/>
          <p14:tracePt t="57187" x="890588" y="4029075"/>
          <p14:tracePt t="57209" x="890588" y="4021138"/>
          <p14:tracePt t="57337" x="896938" y="4021138"/>
          <p14:tracePt t="58039" x="904875" y="4029075"/>
          <p14:tracePt t="58049" x="911225" y="4035425"/>
          <p14:tracePt t="58061" x="917575" y="4035425"/>
          <p14:tracePt t="58069" x="923925" y="4035425"/>
          <p14:tracePt t="58077" x="944563" y="4035425"/>
          <p14:tracePt t="58085" x="952500" y="4035425"/>
          <p14:tracePt t="58093" x="965200" y="4035425"/>
          <p14:tracePt t="58108" x="985838" y="4035425"/>
          <p14:tracePt t="58115" x="993775" y="4029075"/>
          <p14:tracePt t="58125" x="1006475" y="4029075"/>
          <p14:tracePt t="58131" x="1014413" y="4029075"/>
          <p14:tracePt t="58139" x="1027113" y="4021138"/>
          <p14:tracePt t="58145" x="1035050" y="4021138"/>
          <p14:tracePt t="58155" x="1041400" y="4021138"/>
          <p14:tracePt t="58170" x="1047750" y="4021138"/>
          <p14:tracePt t="58193" x="1054100" y="4021138"/>
          <p14:tracePt t="58201" x="1062038" y="4021138"/>
          <p14:tracePt t="58207" x="1082675" y="4014788"/>
          <p14:tracePt t="58215" x="1095375" y="4014788"/>
          <p14:tracePt t="58222" x="1116013" y="4000500"/>
          <p14:tracePt t="58231" x="1123950" y="3994150"/>
          <p14:tracePt t="58239" x="1144588" y="3979863"/>
          <p14:tracePt t="58247" x="1157288" y="3979863"/>
          <p14:tracePt t="58253" x="1177925" y="3967163"/>
          <p14:tracePt t="58261" x="1184275" y="3959225"/>
          <p14:tracePt t="58269" x="1192213" y="3952875"/>
          <p14:tracePt t="58277" x="1212850" y="3946525"/>
          <p14:tracePt t="58289" x="1212850" y="3940175"/>
          <p14:tracePt t="58297" x="1219200" y="3940175"/>
          <p14:tracePt t="58347" x="1219200" y="3925888"/>
          <p14:tracePt t="58355" x="1219200" y="3919538"/>
          <p14:tracePt t="58381" x="1219200" y="3911600"/>
          <p14:tracePt t="58397" x="1212850" y="3905250"/>
          <p14:tracePt t="58405" x="1212850" y="3898900"/>
          <p14:tracePt t="58411" x="1204913" y="3890963"/>
          <p14:tracePt t="58419" x="1192213" y="3870325"/>
          <p14:tracePt t="58427" x="1184275" y="3863975"/>
          <p14:tracePt t="58435" x="1184275" y="3849688"/>
          <p14:tracePt t="58443" x="1177925" y="3829050"/>
          <p14:tracePt t="58451" x="1177925" y="3822700"/>
          <p14:tracePt t="58459" x="1177925" y="3816350"/>
          <p14:tracePt t="58465" x="1177925" y="3795713"/>
          <p14:tracePt t="58474" x="1177925" y="3789363"/>
          <p14:tracePt t="58547" x="1171575" y="3781425"/>
          <p14:tracePt t="58563" x="1163638" y="3775075"/>
          <p14:tracePt t="58571" x="1163638" y="3768725"/>
          <p14:tracePt t="58577" x="1150938" y="3748088"/>
          <p14:tracePt t="58589" x="1144588" y="3748088"/>
          <p14:tracePt t="58597" x="1144588" y="3740150"/>
          <p14:tracePt t="58609" x="1136650" y="3740150"/>
          <p14:tracePt t="58617" x="1136650" y="3733800"/>
          <p14:tracePt t="58636" x="1130300" y="3733800"/>
          <p14:tracePt t="58651" x="1123950" y="3733800"/>
          <p14:tracePt t="58659" x="1123950" y="3727450"/>
          <p14:tracePt t="58859" x="1116013" y="3727450"/>
          <p14:tracePt t="58871" x="1103313" y="3727450"/>
          <p14:tracePt t="58879" x="1103313" y="3733800"/>
          <p14:tracePt t="58891" x="1103313" y="3740150"/>
          <p14:tracePt t="58901" x="1095375" y="3740150"/>
          <p14:tracePt t="59125" x="1095375" y="3748088"/>
          <p14:tracePt t="59854" x="1116013" y="3733800"/>
          <p14:tracePt t="59861" x="1136650" y="3713163"/>
          <p14:tracePt t="59870" x="1144588" y="3692525"/>
          <p14:tracePt t="59877" x="1150938" y="3692525"/>
          <p14:tracePt t="60532" x="1136650" y="3706813"/>
          <p14:tracePt t="60542" x="1130300" y="3706813"/>
          <p14:tracePt t="60925" x="1130300" y="3713163"/>
          <p14:tracePt t="64245" x="1136650" y="3713163"/>
          <p14:tracePt t="70587" x="1144588" y="3713163"/>
          <p14:tracePt t="70595" x="1266825" y="3733800"/>
          <p14:tracePt t="70604" x="1527175" y="3768725"/>
          <p14:tracePt t="70611" x="1766888" y="3789363"/>
          <p14:tracePt t="70619" x="1993900" y="3789363"/>
          <p14:tracePt t="70625" x="2192338" y="3775075"/>
          <p14:tracePt t="70635" x="2376488" y="3748088"/>
          <p14:tracePt t="70641" x="2520950" y="3719513"/>
          <p14:tracePt t="70650" x="2636838" y="3686175"/>
          <p14:tracePt t="70657" x="2733675" y="3659188"/>
          <p14:tracePt t="70666" x="2808288" y="3638550"/>
          <p14:tracePt t="70674" x="2890838" y="3609975"/>
          <p14:tracePt t="70679" x="2973388" y="3582988"/>
          <p14:tracePt t="70688" x="3082925" y="3541713"/>
          <p14:tracePt t="70695" x="3232150" y="3479800"/>
          <p14:tracePt t="70703" x="3417888" y="3432175"/>
          <p14:tracePt t="70711" x="3622675" y="3398838"/>
          <p14:tracePt t="70718" x="3944938" y="3363913"/>
          <p14:tracePt t="70725" x="4260850" y="3322638"/>
          <p14:tracePt t="70735" x="4541838" y="3281363"/>
          <p14:tracePt t="70741" x="4849813" y="3268663"/>
          <p14:tracePt t="70750" x="5164138" y="3227388"/>
          <p14:tracePt t="70757" x="5376863" y="3192463"/>
          <p14:tracePt t="70765" x="5561013" y="3165475"/>
          <p14:tracePt t="70773" x="5740400" y="3130550"/>
          <p14:tracePt t="70781" x="5924550" y="3117850"/>
          <p14:tracePt t="70788" x="6110288" y="3082925"/>
          <p14:tracePt t="70795" x="6294438" y="3055938"/>
          <p14:tracePt t="70804" x="6403975" y="3028950"/>
          <p14:tracePt t="70811" x="6521450" y="2987675"/>
          <p14:tracePt t="70819" x="6637338" y="2938463"/>
          <p14:tracePt t="70827" x="6746875" y="2911475"/>
          <p14:tracePt t="70835" x="6862763" y="2884488"/>
          <p14:tracePt t="70841" x="6980238" y="2843213"/>
          <p14:tracePt t="70849" x="7089775" y="2808288"/>
          <p14:tracePt t="70858" x="7205663" y="2754313"/>
          <p14:tracePt t="70865" x="7321550" y="2713038"/>
          <p14:tracePt t="70873" x="7439025" y="2686050"/>
          <p14:tracePt t="70881" x="7548563" y="2651125"/>
          <p14:tracePt t="70889" x="7664450" y="2624138"/>
          <p14:tracePt t="70895" x="7759700" y="2597150"/>
          <p14:tracePt t="70903" x="7835900" y="2568575"/>
          <p14:tracePt t="70911" x="7897813" y="2562225"/>
          <p14:tracePt t="70919" x="7945438" y="2535238"/>
          <p14:tracePt t="70927" x="7972425" y="2514600"/>
          <p14:tracePt t="70938" x="8020050" y="2493963"/>
          <p14:tracePt t="70941" x="8034338" y="2473325"/>
          <p14:tracePt t="70949" x="8054975" y="2452688"/>
          <p14:tracePt t="70957" x="8075613" y="2446338"/>
          <p14:tracePt t="70965" x="8075613" y="2432050"/>
          <p14:tracePt t="70973" x="8081963" y="2417763"/>
          <p14:tracePt t="70981" x="8089900" y="2411413"/>
          <p14:tracePt t="70989" x="8089900" y="2405063"/>
          <p14:tracePt t="70995" x="8089900" y="2397125"/>
          <p14:tracePt t="71004" x="8102600" y="2384425"/>
          <p14:tracePt t="71020" x="8108950" y="2370138"/>
          <p14:tracePt t="71027" x="8123238" y="2357438"/>
          <p14:tracePt t="71035" x="8143875" y="2322513"/>
          <p14:tracePt t="71043" x="8164513" y="2301875"/>
          <p14:tracePt t="71050" x="8185150" y="2274888"/>
          <p14:tracePt t="71057" x="8205788" y="2239963"/>
          <p14:tracePt t="71065" x="8226425" y="2212975"/>
          <p14:tracePt t="71073" x="8247063" y="2185988"/>
          <p14:tracePt t="71081" x="8253413" y="2165350"/>
          <p14:tracePt t="71089" x="8267700" y="2144713"/>
          <p14:tracePt t="71095" x="8267700" y="2124075"/>
          <p14:tracePt t="71104" x="8274050" y="2109788"/>
          <p14:tracePt t="71111" x="8274050" y="2089150"/>
          <p14:tracePt t="71119" x="8274050" y="2076450"/>
          <p14:tracePt t="71127" x="8274050" y="2055813"/>
          <p14:tracePt t="71137" x="8274050" y="2041525"/>
          <p14:tracePt t="71143" x="8274050" y="2020888"/>
          <p14:tracePt t="71150" x="8259763" y="2000250"/>
          <p14:tracePt t="71157" x="8247063" y="1979613"/>
          <p14:tracePt t="71165" x="8226425" y="1952625"/>
          <p14:tracePt t="71173" x="8205788" y="1931988"/>
          <p14:tracePt t="71181" x="8185150" y="1911350"/>
          <p14:tracePt t="71189" x="8164513" y="1884363"/>
          <p14:tracePt t="71197" x="8143875" y="1863725"/>
          <p14:tracePt t="71202" x="8123238" y="1843088"/>
          <p14:tracePt t="71210" x="8102600" y="1822450"/>
          <p14:tracePt t="71219" x="8089900" y="1801813"/>
          <p14:tracePt t="71227" x="8069263" y="1781175"/>
          <p14:tracePt t="71234" x="8048625" y="1760538"/>
          <p14:tracePt t="71243" x="8027988" y="1746250"/>
          <p14:tracePt t="71251" x="8007350" y="1727200"/>
          <p14:tracePt t="71257" x="7986713" y="1706563"/>
          <p14:tracePt t="71266" x="7972425" y="1698625"/>
          <p14:tracePt t="71273" x="7951788" y="1677988"/>
          <p14:tracePt t="71281" x="7945438" y="1671638"/>
          <p14:tracePt t="71289" x="7924800" y="1657350"/>
          <p14:tracePt t="71297" x="7910513" y="1657350"/>
          <p14:tracePt t="71305" x="7897813" y="1651000"/>
          <p14:tracePt t="71311" x="7883525" y="1651000"/>
          <p14:tracePt t="71320" x="7862888" y="1644650"/>
          <p14:tracePt t="71327" x="7850188" y="1630363"/>
          <p14:tracePt t="71335" x="7829550" y="1624013"/>
          <p14:tracePt t="71343" x="7808913" y="1617663"/>
          <p14:tracePt t="71351" x="7788275" y="1617663"/>
          <p14:tracePt t="71359" x="7759700" y="1603375"/>
          <p14:tracePt t="71365" x="7732713" y="1603375"/>
          <p14:tracePt t="71373" x="7712075" y="1603375"/>
          <p14:tracePt t="71381" x="7685088" y="1603375"/>
          <p14:tracePt t="71389" x="7643813" y="1597025"/>
          <p14:tracePt t="71397" x="7616825" y="1597025"/>
          <p14:tracePt t="71405" x="7575550" y="1597025"/>
          <p14:tracePt t="71413" x="7554913" y="1597025"/>
          <p14:tracePt t="71420" x="7534275" y="1597025"/>
          <p14:tracePt t="71427" x="7519988" y="1603375"/>
          <p14:tracePt t="71435" x="7499350" y="1617663"/>
          <p14:tracePt t="71443" x="7480300" y="1617663"/>
          <p14:tracePt t="71452" x="7466013" y="1624013"/>
          <p14:tracePt t="71459" x="7445375" y="1636713"/>
          <p14:tracePt t="71465" x="7424738" y="1644650"/>
          <p14:tracePt t="71473" x="7404100" y="1665288"/>
          <p14:tracePt t="71481" x="7389813" y="1671638"/>
          <p14:tracePt t="71489" x="7370763" y="1692275"/>
          <p14:tracePt t="71497" x="7350125" y="1712913"/>
          <p14:tracePt t="71505" x="7329488" y="1719263"/>
          <p14:tracePt t="71513" x="7321550" y="1727200"/>
          <p14:tracePt t="71519" x="7300913" y="1739900"/>
          <p14:tracePt t="71527" x="7294563" y="1754188"/>
          <p14:tracePt t="71535" x="7273925" y="1766888"/>
          <p14:tracePt t="71543" x="7267575" y="1781175"/>
          <p14:tracePt t="71552" x="7246938" y="1801813"/>
          <p14:tracePt t="71559" x="7226300" y="1822450"/>
          <p14:tracePt t="71569" x="7205663" y="1843088"/>
          <p14:tracePt t="71573" x="7191375" y="1863725"/>
          <p14:tracePt t="71581" x="7170738" y="1884363"/>
          <p14:tracePt t="71589" x="7137400" y="1905000"/>
          <p14:tracePt t="71597" x="7096125" y="1925638"/>
          <p14:tracePt t="71607" x="7061200" y="1946275"/>
          <p14:tracePt t="71613" x="7034213" y="1966913"/>
          <p14:tracePt t="71623" x="7000875" y="1987550"/>
          <p14:tracePt t="71627" x="6986588" y="2006600"/>
          <p14:tracePt t="71635" x="6951663" y="2027238"/>
          <p14:tracePt t="71643" x="6931025" y="2041525"/>
          <p14:tracePt t="71652" x="6910388" y="2062163"/>
          <p14:tracePt t="71659" x="6897688" y="2082800"/>
          <p14:tracePt t="71668" x="6862763" y="2103438"/>
          <p14:tracePt t="71675" x="6835775" y="2124075"/>
          <p14:tracePt t="71681" x="6815138" y="2144713"/>
          <p14:tracePt t="71689" x="6794500" y="2165350"/>
          <p14:tracePt t="71697" x="6773863" y="2185988"/>
          <p14:tracePt t="71705" x="6767513" y="2198688"/>
          <p14:tracePt t="71713" x="6753225" y="2219325"/>
          <p14:tracePt t="71722" x="6753225" y="2239963"/>
          <p14:tracePt t="71729" x="6753225" y="2254250"/>
          <p14:tracePt t="71735" x="6753225" y="2274888"/>
          <p14:tracePt t="71743" x="6753225" y="2287588"/>
          <p14:tracePt t="71751" x="6753225" y="2308225"/>
          <p14:tracePt t="71759" x="6753225" y="2328863"/>
          <p14:tracePt t="71768" x="6761163" y="2343150"/>
          <p14:tracePt t="71775" x="6767513" y="2363788"/>
          <p14:tracePt t="71781" x="6788150" y="2384425"/>
          <p14:tracePt t="71789" x="6808788" y="2405063"/>
          <p14:tracePt t="71797" x="6829425" y="2425700"/>
          <p14:tracePt t="71805" x="6842125" y="2438400"/>
          <p14:tracePt t="71813" x="6862763" y="2459038"/>
          <p14:tracePt t="71821" x="6883400" y="2479675"/>
          <p14:tracePt t="71829" x="6904038" y="2487613"/>
          <p14:tracePt t="71835" x="6924675" y="2508250"/>
          <p14:tracePt t="71843" x="6945313" y="2527300"/>
          <p14:tracePt t="71852" x="6951663" y="2535238"/>
          <p14:tracePt t="71859" x="6959600" y="2541588"/>
          <p14:tracePt t="71868" x="6972300" y="2555875"/>
          <p14:tracePt t="71875" x="6992938" y="2555875"/>
          <p14:tracePt t="71885" x="7000875" y="2562225"/>
          <p14:tracePt t="71889" x="7013575" y="2562225"/>
          <p14:tracePt t="71897" x="7034213" y="2562225"/>
          <p14:tracePt t="71905" x="7054850" y="2562225"/>
          <p14:tracePt t="71913" x="7069138" y="2555875"/>
          <p14:tracePt t="71921" x="7089775" y="2555875"/>
          <p14:tracePt t="71929" x="7110413" y="2547938"/>
          <p14:tracePt t="71938" x="7123113" y="2541588"/>
          <p14:tracePt t="71943" x="7143750" y="2520950"/>
          <p14:tracePt t="71952" x="7164388" y="2508250"/>
          <p14:tracePt t="71959" x="7185025" y="2500313"/>
          <p14:tracePt t="71971" x="7199313" y="2493963"/>
          <p14:tracePt t="71975" x="7205663" y="2493963"/>
          <p14:tracePt t="71987" x="7226300" y="2487613"/>
          <p14:tracePt t="71991" x="7246938" y="2466975"/>
          <p14:tracePt t="71997" x="7253288" y="2459038"/>
          <p14:tracePt t="72005" x="7273925" y="2438400"/>
          <p14:tracePt t="72013" x="7280275" y="2432050"/>
          <p14:tracePt t="72022" x="7294563" y="2425700"/>
          <p14:tracePt t="72029" x="7315200" y="2411413"/>
          <p14:tracePt t="72038" x="7335838" y="2405063"/>
          <p14:tracePt t="72045" x="7350125" y="2384425"/>
          <p14:tracePt t="72051" x="7370763" y="2363788"/>
          <p14:tracePt t="72059" x="7404100" y="2343150"/>
          <p14:tracePt t="72068" x="7424738" y="2322513"/>
          <p14:tracePt t="72075" x="7439025" y="2316163"/>
          <p14:tracePt t="72084" x="7459663" y="2308225"/>
          <p14:tracePt t="72091" x="7480300" y="2287588"/>
          <p14:tracePt t="72100" x="7499350" y="2266950"/>
          <p14:tracePt t="72105" x="7519988" y="2247900"/>
          <p14:tracePt t="72113" x="7534275" y="2239963"/>
          <p14:tracePt t="72123" x="7554913" y="2227263"/>
          <p14:tracePt t="72129" x="7575550" y="2206625"/>
          <p14:tracePt t="72138" x="7596188" y="2198688"/>
          <p14:tracePt t="72145" x="7602538" y="2192338"/>
          <p14:tracePt t="72152" x="7616825" y="2192338"/>
          <p14:tracePt t="72159" x="7623175" y="2185988"/>
          <p14:tracePt t="72168" x="7637463" y="2178050"/>
          <p14:tracePt t="72175" x="7643813" y="2157413"/>
          <p14:tracePt t="72184" x="7664450" y="2136775"/>
          <p14:tracePt t="72191" x="7670800" y="2124075"/>
          <p14:tracePt t="72202" x="7670800" y="2103438"/>
          <p14:tracePt t="72207" x="7670800" y="2082800"/>
          <p14:tracePt t="72213" x="7670800" y="2076450"/>
          <p14:tracePt t="72221" x="7670800" y="2068513"/>
          <p14:tracePt t="72229" x="7670800" y="2055813"/>
          <p14:tracePt t="72237" x="7658100" y="2035175"/>
          <p14:tracePt t="72245" x="7650163" y="2014538"/>
          <p14:tracePt t="72253" x="7650163" y="2000250"/>
          <p14:tracePt t="72259" x="7637463" y="1979613"/>
          <p14:tracePt t="72268" x="7629525" y="1973263"/>
          <p14:tracePt t="72275" x="7623175" y="1952625"/>
          <p14:tracePt t="72284" x="7616825" y="1946275"/>
          <p14:tracePt t="72291" x="7596188" y="1931988"/>
          <p14:tracePt t="72301" x="7596188" y="1911350"/>
          <p14:tracePt t="72307" x="7589838" y="1890713"/>
          <p14:tracePt t="72313" x="7581900" y="1876425"/>
          <p14:tracePt t="72321" x="7581900" y="1857375"/>
          <p14:tracePt t="72329" x="7569200" y="1849438"/>
          <p14:tracePt t="72337" x="7554913" y="1843088"/>
          <p14:tracePt t="72345" x="7534275" y="1843088"/>
          <p14:tracePt t="72354" x="7527925" y="1828800"/>
          <p14:tracePt t="72361" x="7513638" y="1828800"/>
          <p14:tracePt t="72367" x="7493000" y="1828800"/>
          <p14:tracePt t="72376" x="7480300" y="1828800"/>
          <p14:tracePt t="72385" x="7459663" y="1828800"/>
          <p14:tracePt t="72391" x="7431088" y="1828800"/>
          <p14:tracePt t="72401" x="7389813" y="1828800"/>
          <p14:tracePt t="72407" x="7362825" y="1828800"/>
          <p14:tracePt t="72413" x="7321550" y="1828800"/>
          <p14:tracePt t="72421" x="7288213" y="1828800"/>
          <p14:tracePt t="72429" x="7259638" y="1828800"/>
          <p14:tracePt t="72437" x="7232650" y="1828800"/>
          <p14:tracePt t="72445" x="7212013" y="1828800"/>
          <p14:tracePt t="72453" x="7199313" y="1836738"/>
          <p14:tracePt t="72461" x="7164388" y="1836738"/>
          <p14:tracePt t="72468" x="7150100" y="1843088"/>
          <p14:tracePt t="72475" x="7131050" y="1857375"/>
          <p14:tracePt t="72485" x="7110413" y="1870075"/>
          <p14:tracePt t="72491" x="7089775" y="1890713"/>
          <p14:tracePt t="72501" x="7061200" y="1911350"/>
          <p14:tracePt t="72507" x="7027863" y="1931988"/>
          <p14:tracePt t="72516" x="7000875" y="1952625"/>
          <p14:tracePt t="72521" x="6980238" y="1973263"/>
          <p14:tracePt t="72529" x="6959600" y="1993900"/>
          <p14:tracePt t="72538" x="6938963" y="2014538"/>
          <p14:tracePt t="72545" x="6918325" y="2035175"/>
          <p14:tracePt t="72553" x="6897688" y="2047875"/>
          <p14:tracePt t="72561" x="6883400" y="2068513"/>
          <p14:tracePt t="72569" x="6862763" y="2089150"/>
          <p14:tracePt t="72575" x="6842125" y="2109788"/>
          <p14:tracePt t="72585" x="6835775" y="2130425"/>
          <p14:tracePt t="72591" x="6815138" y="2151063"/>
          <p14:tracePt t="72601" x="6794500" y="2165350"/>
          <p14:tracePt t="72607" x="6773863" y="2198688"/>
          <p14:tracePt t="72615" x="6753225" y="2219325"/>
          <p14:tracePt t="72623" x="6732588" y="2239963"/>
          <p14:tracePt t="72630" x="6711950" y="2254250"/>
          <p14:tracePt t="72637" x="6705600" y="2274888"/>
          <p14:tracePt t="72645" x="6699250" y="2295525"/>
          <p14:tracePt t="72654" x="6684963" y="2301875"/>
          <p14:tracePt t="72661" x="6684963" y="2316163"/>
          <p14:tracePt t="72669" x="6684963" y="2328863"/>
          <p14:tracePt t="72677" x="6684963" y="2343150"/>
          <p14:tracePt t="72685" x="6684963" y="2349500"/>
          <p14:tracePt t="72691" x="6684963" y="2370138"/>
          <p14:tracePt t="72702" x="6684963" y="2378075"/>
          <p14:tracePt t="72707" x="6684963" y="2390775"/>
          <p14:tracePt t="72715" x="6684963" y="2397125"/>
          <p14:tracePt t="72723" x="6691313" y="2417763"/>
          <p14:tracePt t="72731" x="6691313" y="2425700"/>
          <p14:tracePt t="72737" x="6699250" y="2432050"/>
          <p14:tracePt t="72745" x="6699250" y="2438400"/>
          <p14:tracePt t="72754" x="6705600" y="2438400"/>
          <p14:tracePt t="72777" x="6711950" y="2446338"/>
          <p14:tracePt t="72950" x="6719888" y="2446338"/>
          <p14:tracePt t="72965" x="6719888" y="2452688"/>
          <p14:tracePt t="72973" x="6726238" y="2466975"/>
          <p14:tracePt t="72982" x="6740525" y="2473325"/>
          <p14:tracePt t="72989" x="6753225" y="2487613"/>
          <p14:tracePt t="72997" x="6761163" y="2493963"/>
          <p14:tracePt t="73004" x="6780213" y="2508250"/>
          <p14:tracePt t="73011" x="6794500" y="2514600"/>
          <p14:tracePt t="73019" x="6815138" y="2535238"/>
          <p14:tracePt t="73027" x="6821488" y="2541588"/>
          <p14:tracePt t="73035" x="6842125" y="2547938"/>
          <p14:tracePt t="73043" x="6850063" y="2568575"/>
          <p14:tracePt t="73051" x="6856413" y="2576513"/>
          <p14:tracePt t="73057" x="6870700" y="2582863"/>
          <p14:tracePt t="73065" x="6870700" y="2589213"/>
          <p14:tracePt t="73073" x="6883400" y="2603500"/>
          <p14:tracePt t="73082" x="6889750" y="2603500"/>
          <p14:tracePt t="73089" x="6897688" y="2609850"/>
          <p14:tracePt t="73097" x="6897688" y="2617788"/>
          <p14:tracePt t="73105" x="6904038" y="2617788"/>
          <p14:tracePt t="73111" x="6918325" y="2624138"/>
          <p14:tracePt t="73120" x="6924675" y="2624138"/>
          <p14:tracePt t="73127" x="6938963" y="2624138"/>
          <p14:tracePt t="73135" x="6945313" y="2624138"/>
          <p14:tracePt t="73143" x="6965950" y="2624138"/>
          <p14:tracePt t="73151" x="6972300" y="2624138"/>
          <p14:tracePt t="73157" x="6986588" y="2624138"/>
          <p14:tracePt t="73166" x="7007225" y="2624138"/>
          <p14:tracePt t="73173" x="7013575" y="2624138"/>
          <p14:tracePt t="73182" x="7027863" y="2624138"/>
          <p14:tracePt t="73189" x="7040563" y="2624138"/>
          <p14:tracePt t="73197" x="7054850" y="2624138"/>
          <p14:tracePt t="73207" x="7061200" y="2617788"/>
          <p14:tracePt t="73215" x="7069138" y="2617788"/>
          <p14:tracePt t="73223" x="7089775" y="2609850"/>
          <p14:tracePt t="73232" x="7096125" y="2597150"/>
          <p14:tracePt t="73239" x="7110413" y="2589213"/>
          <p14:tracePt t="73251" x="7110413" y="2582863"/>
          <p14:tracePt t="73259" x="7123113" y="2582863"/>
          <p14:tracePt t="73347" x="7131050" y="2576513"/>
          <p14:tracePt t="73593" x="7131050" y="2568575"/>
          <p14:tracePt t="73605" x="7131050" y="2562225"/>
          <p14:tracePt t="73614" x="7116763" y="2555875"/>
          <p14:tracePt t="73621" x="7102475" y="2541588"/>
          <p14:tracePt t="73629" x="7096125" y="2541588"/>
          <p14:tracePt t="73635" x="7075488" y="2535238"/>
          <p14:tracePt t="73643" x="7061200" y="2535238"/>
          <p14:tracePt t="73651" x="7019925" y="2535238"/>
          <p14:tracePt t="73659" x="6980238" y="2541588"/>
          <p14:tracePt t="73668" x="6918325" y="2562225"/>
          <p14:tracePt t="73675" x="6870700" y="2576513"/>
          <p14:tracePt t="73684" x="6829425" y="2597150"/>
          <p14:tracePt t="73689" x="6794500" y="2617788"/>
          <p14:tracePt t="73697" x="6773863" y="2638425"/>
          <p14:tracePt t="73705" x="6761163" y="2657475"/>
          <p14:tracePt t="73713" x="6740525" y="2665413"/>
          <p14:tracePt t="73722" x="6732588" y="2671763"/>
          <p14:tracePt t="73729" x="6732588" y="2678113"/>
          <p14:tracePt t="73771" x="6732588" y="2686050"/>
          <p14:tracePt t="73779" x="6746875" y="2698750"/>
          <p14:tracePt t="73787" x="6753225" y="2706688"/>
          <p14:tracePt t="73795" x="6773863" y="2713038"/>
          <p14:tracePt t="73802" x="6794500" y="2719388"/>
          <p14:tracePt t="73809" x="6808788" y="2733675"/>
          <p14:tracePt t="73818" x="6829425" y="2733675"/>
          <p14:tracePt t="73825" x="6850063" y="2740025"/>
          <p14:tracePt t="73834" x="6862763" y="2754313"/>
          <p14:tracePt t="73841" x="6904038" y="2754313"/>
          <p14:tracePt t="73851" x="6945313" y="2754313"/>
          <p14:tracePt t="73855" x="6986588" y="2754313"/>
          <p14:tracePt t="73864" x="7007225" y="2754313"/>
          <p14:tracePt t="73871" x="7027863" y="2754313"/>
          <p14:tracePt t="73879" x="7040563" y="2754313"/>
          <p14:tracePt t="73887" x="7061200" y="2747963"/>
          <p14:tracePt t="73895" x="7081838" y="2740025"/>
          <p14:tracePt t="73901" x="7096125" y="2719388"/>
          <p14:tracePt t="73909" x="7116763" y="2698750"/>
          <p14:tracePt t="73918" x="7137400" y="2692400"/>
          <p14:tracePt t="73925" x="7158038" y="2671763"/>
          <p14:tracePt t="73935" x="7178675" y="2651125"/>
          <p14:tracePt t="73953" x="7212013" y="2609850"/>
          <p14:tracePt t="73957" x="7232650" y="2597150"/>
          <p14:tracePt t="73963" x="7253288" y="2576513"/>
          <p14:tracePt t="73973" x="7273925" y="2555875"/>
          <p14:tracePt t="73979" x="7294563" y="2535238"/>
          <p14:tracePt t="73988" x="7315200" y="2514600"/>
          <p14:tracePt t="73995" x="7329488" y="2493963"/>
          <p14:tracePt t="74004" x="7342188" y="2487613"/>
          <p14:tracePt t="74009" x="7356475" y="2473325"/>
          <p14:tracePt t="74018" x="7377113" y="2452688"/>
          <p14:tracePt t="74026" x="7397750" y="2432050"/>
          <p14:tracePt t="74034" x="7418388" y="2411413"/>
          <p14:tracePt t="74041" x="7445375" y="2390775"/>
          <p14:tracePt t="74052" x="7480300" y="2370138"/>
          <p14:tracePt t="74057" x="7507288" y="2349500"/>
          <p14:tracePt t="74064" x="7527925" y="2328863"/>
          <p14:tracePt t="74073" x="7548563" y="2308225"/>
          <p14:tracePt t="74079" x="7554913" y="2295525"/>
          <p14:tracePt t="74088" x="7575550" y="2274888"/>
          <p14:tracePt t="74096" x="7596188" y="2254250"/>
          <p14:tracePt t="74104" x="7602538" y="2233613"/>
          <p14:tracePt t="74114" x="7610475" y="2233613"/>
          <p14:tracePt t="74123" x="7623175" y="2227263"/>
          <p14:tracePt t="74129" x="7629525" y="2212975"/>
          <p14:tracePt t="74137" x="7650163" y="2192338"/>
          <p14:tracePt t="74145" x="7658100" y="2171700"/>
          <p14:tracePt t="74154" x="7678738" y="2151063"/>
          <p14:tracePt t="74161" x="7699375" y="2130425"/>
          <p14:tracePt t="74167" x="7705725" y="2117725"/>
          <p14:tracePt t="74175" x="7712075" y="2103438"/>
          <p14:tracePt t="74184" x="7732713" y="2097088"/>
          <p14:tracePt t="74191" x="7753350" y="2076450"/>
          <p14:tracePt t="74201" x="7767638" y="2055813"/>
          <p14:tracePt t="74207" x="7788275" y="2047875"/>
          <p14:tracePt t="74217" x="7808913" y="2041525"/>
          <p14:tracePt t="74221" x="7829550" y="2027238"/>
          <p14:tracePt t="74229" x="7842250" y="2020888"/>
          <p14:tracePt t="74238" x="7862888" y="2014538"/>
          <p14:tracePt t="74245" x="7869238" y="2014538"/>
          <p14:tracePt t="74254" x="7889875" y="2000250"/>
          <p14:tracePt t="74261" x="7897813" y="1993900"/>
          <p14:tracePt t="74269" x="7904163" y="1987550"/>
          <p14:tracePt t="74279" x="7910513" y="1979613"/>
          <p14:tracePt t="74287" x="7918450" y="1973263"/>
          <p14:tracePt t="74295" x="7918450" y="1966913"/>
          <p14:tracePt t="74304" x="7918450" y="1958975"/>
          <p14:tracePt t="74311" x="7918450" y="1946275"/>
          <p14:tracePt t="74320" x="7924800" y="1946275"/>
          <p14:tracePt t="74367" x="7939088" y="1938338"/>
          <p14:tracePt t="74374" x="7945438" y="1938338"/>
          <p14:tracePt t="74379" x="7945438" y="1931988"/>
          <p14:tracePt t="74387" x="7959725" y="1925638"/>
          <p14:tracePt t="74395" x="7966075" y="1917700"/>
          <p14:tracePt t="74403" x="7986713" y="1911350"/>
          <p14:tracePt t="74411" x="8007350" y="1897063"/>
          <p14:tracePt t="74419" x="8020050" y="1876425"/>
          <p14:tracePt t="74425" x="8040688" y="1870075"/>
          <p14:tracePt t="74434" x="8069263" y="1870075"/>
          <p14:tracePt t="74441" x="8089900" y="1863725"/>
          <p14:tracePt t="74451" x="8108950" y="1849438"/>
          <p14:tracePt t="74457" x="8129588" y="1843088"/>
          <p14:tracePt t="74468" x="8143875" y="1843088"/>
          <p14:tracePt t="74473" x="8164513" y="1828800"/>
          <p14:tracePt t="74479" x="8170863" y="1828800"/>
          <p14:tracePt t="74487" x="8178800" y="1828800"/>
          <p14:tracePt t="74495" x="8185150" y="1828800"/>
          <p14:tracePt t="74503" x="8191500" y="1822450"/>
          <p14:tracePt t="74511" x="8205788" y="1822450"/>
          <p14:tracePt t="74519" x="8220075" y="1822450"/>
          <p14:tracePt t="74527" x="8226425" y="1822450"/>
          <p14:tracePt t="74537" x="8232775" y="1822450"/>
          <p14:tracePt t="74546" x="8239125" y="1816100"/>
          <p14:tracePt t="74553" x="8259763" y="1816100"/>
          <p14:tracePt t="74561" x="8267700" y="1816100"/>
          <p14:tracePt t="74570" x="8280400" y="1816100"/>
          <p14:tracePt t="74582" x="8294688" y="1816100"/>
          <p14:tracePt t="74601" x="8301038" y="1816100"/>
          <p14:tracePt t="74607" x="8308975" y="1816100"/>
          <p14:tracePt t="74627" x="8308975" y="1822450"/>
          <p14:tracePt t="74935" x="8288338" y="1828800"/>
          <p14:tracePt t="74943" x="8267700" y="1836738"/>
          <p14:tracePt t="74951" x="8253413" y="1843088"/>
          <p14:tracePt t="74968" x="8212138" y="1857375"/>
          <p14:tracePt t="74974" x="8199438" y="1863725"/>
          <p14:tracePt t="74982" x="8191500" y="1870075"/>
          <p14:tracePt t="74997" x="8178800" y="1876425"/>
          <p14:tracePt t="75043" x="8170863" y="1876425"/>
          <p14:tracePt t="75081" x="8170863" y="1884363"/>
          <p14:tracePt t="75131" x="8164513" y="1884363"/>
          <p14:tracePt t="75143" x="8158163" y="1884363"/>
          <p14:tracePt t="75163" x="8150225" y="1884363"/>
          <p14:tracePt t="75173" x="8143875" y="1884363"/>
          <p14:tracePt t="75185" x="8137525" y="1897063"/>
          <p14:tracePt t="75193" x="8116888" y="1897063"/>
          <p14:tracePt t="75201" x="8108950" y="1897063"/>
          <p14:tracePt t="75209" x="8102600" y="1905000"/>
          <p14:tracePt t="75218" x="8081963" y="1911350"/>
          <p14:tracePt t="75223" x="8075613" y="1911350"/>
          <p14:tracePt t="75232" x="8061325" y="1917700"/>
          <p14:tracePt t="75239" x="8061325" y="1925638"/>
          <p14:tracePt t="75247" x="8054975" y="1925638"/>
          <p14:tracePt t="75255" x="8040688" y="1925638"/>
          <p14:tracePt t="75317" x="8034338" y="1938338"/>
          <p14:tracePt t="75330" x="8027988" y="1946275"/>
          <p14:tracePt t="75336" x="8020050" y="1952625"/>
          <p14:tracePt t="75343" x="8007350" y="1966913"/>
          <p14:tracePt t="75351" x="7986713" y="1979613"/>
          <p14:tracePt t="75359" x="7966075" y="2000250"/>
          <p14:tracePt t="75368" x="7931150" y="2020888"/>
          <p14:tracePt t="75375" x="7889875" y="2041525"/>
          <p14:tracePt t="75384" x="7815263" y="2068513"/>
          <p14:tracePt t="75389" x="7747000" y="2089150"/>
          <p14:tracePt t="75397" x="7685088" y="2117725"/>
          <p14:tracePt t="75406" x="7610475" y="2144713"/>
          <p14:tracePt t="75413" x="7548563" y="2151063"/>
          <p14:tracePt t="75423" x="7472363" y="2178050"/>
          <p14:tracePt t="75429" x="7389813" y="2192338"/>
          <p14:tracePt t="75435" x="7329488" y="2219325"/>
          <p14:tracePt t="75443" x="7273925" y="2219325"/>
          <p14:tracePt t="75451" x="7246938" y="2227263"/>
          <p14:tracePt t="75459" x="7212013" y="2239963"/>
          <p14:tracePt t="75468" x="7199313" y="2247900"/>
          <p14:tracePt t="75475" x="7178675" y="2247900"/>
          <p14:tracePt t="75484" x="7164388" y="2247900"/>
          <p14:tracePt t="75489" x="7150100" y="2247900"/>
          <p14:tracePt t="75497" x="7143750" y="2254250"/>
          <p14:tracePt t="75505" x="7131050" y="2260600"/>
          <p14:tracePt t="75514" x="7110413" y="2281238"/>
          <p14:tracePt t="75521" x="7069138" y="2301875"/>
          <p14:tracePt t="75529" x="7019925" y="2328863"/>
          <p14:tracePt t="75538" x="6959600" y="2349500"/>
          <p14:tracePt t="75543" x="6877050" y="2378075"/>
          <p14:tracePt t="75551" x="6800850" y="2405063"/>
          <p14:tracePt t="75559" x="6740525" y="2432050"/>
          <p14:tracePt t="75568" x="6678613" y="2438400"/>
          <p14:tracePt t="75575" x="6616700" y="2452688"/>
          <p14:tracePt t="75584" x="6575425" y="2452688"/>
          <p14:tracePt t="75591" x="6548438" y="2466975"/>
          <p14:tracePt t="75597" x="6521450" y="2466975"/>
          <p14:tracePt t="75605" x="6486525" y="2473325"/>
          <p14:tracePt t="75614" x="6472238" y="2479675"/>
          <p14:tracePt t="75621" x="6451600" y="2493963"/>
          <p14:tracePt t="75629" x="6430963" y="2514600"/>
          <p14:tracePt t="75637" x="6410325" y="2520950"/>
          <p14:tracePt t="75643" x="6397625" y="2541588"/>
          <p14:tracePt t="75651" x="6376988" y="2547938"/>
          <p14:tracePt t="75659" x="6356350" y="2568575"/>
          <p14:tracePt t="75668" x="6350000" y="2568575"/>
          <p14:tracePt t="75684" x="6350000" y="2576513"/>
          <p14:tracePt t="75764" x="6350000" y="2568575"/>
          <p14:tracePt t="75776" x="6356350" y="2562225"/>
          <p14:tracePt t="75784" x="6362700" y="2555875"/>
          <p14:tracePt t="75791" x="6362700" y="2547938"/>
          <p14:tracePt t="75800" x="6370638" y="2535238"/>
          <p14:tracePt t="75805" x="6376988" y="2535238"/>
          <p14:tracePt t="75814" x="6397625" y="2527300"/>
          <p14:tracePt t="75821" x="6403975" y="2520950"/>
          <p14:tracePt t="75838" x="6410325" y="2520950"/>
          <p14:tracePt t="75845" x="6418263" y="2514600"/>
          <p14:tracePt t="75853" x="6438900" y="2514600"/>
          <p14:tracePt t="75859" x="6459538" y="2508250"/>
          <p14:tracePt t="75868" x="6472238" y="2508250"/>
          <p14:tracePt t="75875" x="6513513" y="2493963"/>
          <p14:tracePt t="75884" x="6554788" y="2479675"/>
          <p14:tracePt t="75891" x="6616700" y="2473325"/>
          <p14:tracePt t="75900" x="6691313" y="2459038"/>
          <p14:tracePt t="75908" x="6767513" y="2459038"/>
          <p14:tracePt t="75913" x="6842125" y="2446338"/>
          <p14:tracePt t="75921" x="6924675" y="2432050"/>
          <p14:tracePt t="75929" x="7000875" y="2405063"/>
          <p14:tracePt t="75937" x="7081838" y="2378075"/>
          <p14:tracePt t="75945" x="7110413" y="2370138"/>
          <p14:tracePt t="75955" x="7116763" y="2370138"/>
          <p14:tracePt t="75968" x="7137400" y="2363788"/>
          <p14:tracePt t="76045" x="7123113" y="2363788"/>
          <p14:tracePt t="76053" x="7110413" y="2370138"/>
          <p14:tracePt t="76062" x="7089775" y="2378075"/>
          <p14:tracePt t="76071" x="7069138" y="2390775"/>
          <p14:tracePt t="76075" x="7054850" y="2411413"/>
          <p14:tracePt t="76084" x="7040563" y="2417763"/>
          <p14:tracePt t="76091" x="7027863" y="2425700"/>
          <p14:tracePt t="76105" x="7019925" y="2425700"/>
          <p14:tracePt t="76111" x="7019925" y="2432050"/>
          <p14:tracePt t="76121" x="7013575" y="2432050"/>
          <p14:tracePt t="76223" x="7019925" y="2432050"/>
          <p14:tracePt t="76232" x="7027863" y="2432050"/>
          <p14:tracePt t="76238" x="7034213" y="2425700"/>
          <p14:tracePt t="76245" x="7040563" y="2417763"/>
          <p14:tracePt t="76299" x="7034213" y="2417763"/>
          <p14:tracePt t="76312" x="7027863" y="2417763"/>
          <p14:tracePt t="76320" x="7027863" y="2425700"/>
          <p14:tracePt t="76333" x="7027863" y="2432050"/>
          <p14:tracePt t="84145" x="7034213" y="2425700"/>
          <p14:tracePt t="89899" x="7027863" y="2425700"/>
          <p14:tracePt t="89912" x="7019925" y="2425700"/>
          <p14:tracePt t="89920" x="7013575" y="2425700"/>
          <p14:tracePt t="89991" x="7013575" y="2417763"/>
          <p14:tracePt t="90003" x="7007225" y="2417763"/>
          <p14:tracePt t="90011" x="6992938" y="2417763"/>
          <p14:tracePt t="90017" x="6980238" y="2417763"/>
          <p14:tracePt t="90025" x="6972300" y="2417763"/>
          <p14:tracePt t="90033" x="6951663" y="2425700"/>
          <p14:tracePt t="90041" x="6938963" y="2438400"/>
          <p14:tracePt t="90049" x="6918325" y="2446338"/>
          <p14:tracePt t="90056" x="6897688" y="2466975"/>
          <p14:tracePt t="90065" x="6856413" y="2487613"/>
          <p14:tracePt t="90070" x="6788150" y="2527300"/>
          <p14:tracePt t="90078" x="6711950" y="2547938"/>
          <p14:tracePt t="90087" x="6610350" y="2609850"/>
          <p14:tracePt t="90095" x="6513513" y="2665413"/>
          <p14:tracePt t="90103" x="6315075" y="2768600"/>
          <p14:tracePt t="90113" x="5986463" y="2938463"/>
          <p14:tracePt t="90119" x="5595938" y="3124200"/>
          <p14:tracePt t="90125" x="5253038" y="3254375"/>
          <p14:tracePt t="90133" x="4972050" y="3370263"/>
          <p14:tracePt t="90141" x="4672013" y="3473450"/>
          <p14:tracePt t="90149" x="4486275" y="3521075"/>
          <p14:tracePt t="90157" x="4370388" y="3549650"/>
          <p14:tracePt t="90165" x="4260850" y="3576638"/>
          <p14:tracePt t="90173" x="4164013" y="3589338"/>
          <p14:tracePt t="90179" x="4089400" y="3589338"/>
          <p14:tracePt t="90187" x="4033838" y="3589338"/>
          <p14:tracePt t="90196" x="4006850" y="3582988"/>
          <p14:tracePt t="90203" x="3986213" y="3576638"/>
          <p14:tracePt t="90212" x="3965575" y="3556000"/>
          <p14:tracePt t="90219" x="3944938" y="3549650"/>
          <p14:tracePt t="90225" x="3924300" y="3529013"/>
          <p14:tracePt t="90233" x="3911600" y="3521075"/>
          <p14:tracePt t="90241" x="3890963" y="3500438"/>
          <p14:tracePt t="90249" x="3870325" y="3479800"/>
          <p14:tracePt t="90257" x="3835400" y="3459163"/>
          <p14:tracePt t="90265" x="3794125" y="3446463"/>
          <p14:tracePt t="90273" x="3752850" y="3425825"/>
          <p14:tracePt t="90279" x="3705225" y="3405188"/>
          <p14:tracePt t="90287" x="3678238" y="3390900"/>
          <p14:tracePt t="90295" x="3657600" y="3384550"/>
          <p14:tracePt t="90303" x="3636963" y="3384550"/>
          <p14:tracePt t="90313" x="3622675" y="3384550"/>
          <p14:tracePt t="90319" x="3616325" y="3384550"/>
          <p14:tracePt t="90328" x="3595688" y="3384550"/>
          <p14:tracePt t="90333" x="3582988" y="3384550"/>
          <p14:tracePt t="90341" x="3562350" y="3384550"/>
          <p14:tracePt t="90349" x="3548063" y="3384550"/>
          <p14:tracePt t="90357" x="3513138" y="3384550"/>
          <p14:tracePt t="90365" x="3473450" y="3384550"/>
          <p14:tracePt t="90373" x="3459163" y="3384550"/>
          <p14:tracePt t="90381" x="3438525" y="3384550"/>
          <p14:tracePt t="90387" x="3397250" y="3384550"/>
          <p14:tracePt t="90396" x="3370263" y="3384550"/>
          <p14:tracePt t="90403" x="3335338" y="3384550"/>
          <p14:tracePt t="90411" x="3322638" y="3378200"/>
          <p14:tracePt t="90419" x="3314700" y="3363913"/>
          <p14:tracePt t="90428" x="3302000" y="3363913"/>
          <p14:tracePt t="90673" x="3302000" y="3357563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80799-08FA-DEEB-D77B-0A3BCB06A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16BBB80-1B94-155F-2726-2AF0270D7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308" y="438578"/>
            <a:ext cx="7262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it-IT" sz="2000" u="none">
                <a:latin typeface="+mj-lt"/>
              </a:rPr>
              <a:t>Landslide influential factors</a:t>
            </a:r>
            <a:endParaRPr lang="it-IT" sz="2000" u="none" dirty="0">
              <a:latin typeface="+mj-lt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3DC5579-74A9-A9A4-9552-86CC8800F7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4233832"/>
            <a:ext cx="8388425" cy="41913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BF0D187-8E9B-140D-40CF-68B93A2EB6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4698587"/>
            <a:ext cx="9104410" cy="110667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D9F49AE-9076-0AEF-9479-D0032EEB5F7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322895"/>
            <a:ext cx="5868144" cy="27690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700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99"/>
    </mc:Choice>
    <mc:Fallback xmlns="">
      <p:transition spd="slow" advTm="90799"/>
    </mc:Fallback>
  </mc:AlternateContent>
  <p:extLst>
    <p:ext uri="{3A86A75C-4F4B-4683-9AE1-C65F6400EC91}">
      <p14:laserTraceLst xmlns:p14="http://schemas.microsoft.com/office/powerpoint/2010/main">
        <p14:tracePtLst>
          <p14:tracePt t="1597" x="2643188" y="1316038"/>
          <p14:tracePt t="1609" x="2651125" y="1316038"/>
          <p14:tracePt t="1617" x="2713038" y="1336675"/>
          <p14:tracePt t="1625" x="2794000" y="1363663"/>
          <p14:tracePt t="1633" x="2835275" y="1384300"/>
          <p14:tracePt t="1640" x="2855913" y="1404938"/>
          <p14:tracePt t="1647" x="2863850" y="1425575"/>
          <p14:tracePt t="1656" x="2876550" y="1431925"/>
          <p14:tracePt t="1663" x="2882900" y="1446213"/>
          <p14:tracePt t="1672" x="2890838" y="1466850"/>
          <p14:tracePt t="1679" x="2903538" y="1487488"/>
          <p14:tracePt t="1687" x="2917825" y="1506538"/>
          <p14:tracePt t="1695" x="2932113" y="1520825"/>
          <p14:tracePt t="1701" x="2938463" y="1541463"/>
          <p14:tracePt t="1710" x="2952750" y="1562100"/>
          <p14:tracePt t="1725" x="2959100" y="1568450"/>
          <p14:tracePt t="1741" x="2959100" y="1576388"/>
          <p14:tracePt t="8001" x="2959100" y="1582738"/>
          <p14:tracePt t="8013" x="2944813" y="1589088"/>
          <p14:tracePt t="8021" x="2938463" y="1597025"/>
          <p14:tracePt t="8029" x="2924175" y="1609725"/>
          <p14:tracePt t="8036" x="2917825" y="1617663"/>
          <p14:tracePt t="8043" x="2903538" y="1624013"/>
          <p14:tracePt t="8051" x="2897188" y="1630363"/>
          <p14:tracePt t="8059" x="2890838" y="1630363"/>
          <p14:tracePt t="8067" x="2882900" y="1636713"/>
          <p14:tracePt t="8101" x="2876550" y="1644650"/>
          <p14:tracePt t="8129" x="2876550" y="1657350"/>
          <p14:tracePt t="8413" x="2870200" y="1657350"/>
          <p14:tracePt t="8440" x="2870200" y="1665288"/>
          <p14:tracePt t="8452" x="2863850" y="1665288"/>
          <p14:tracePt t="8460" x="2863850" y="1671638"/>
          <p14:tracePt t="8466" x="2855913" y="1677988"/>
          <p14:tracePt t="8475" x="2855913" y="1685925"/>
          <p14:tracePt t="8482" x="2843213" y="1706563"/>
          <p14:tracePt t="8490" x="2835275" y="1712913"/>
          <p14:tracePt t="8498" x="2835275" y="1719263"/>
          <p14:tracePt t="8511" x="2835275" y="1727200"/>
          <p14:tracePt t="8591" x="2828925" y="1727200"/>
          <p14:tracePt t="8599" x="2828925" y="1719263"/>
          <p14:tracePt t="8607" x="2822575" y="1712913"/>
          <p14:tracePt t="8615" x="2822575" y="1692275"/>
          <p14:tracePt t="8621" x="2822575" y="1685925"/>
          <p14:tracePt t="8629" x="2822575" y="1671638"/>
          <p14:tracePt t="8638" x="2822575" y="1665288"/>
          <p14:tracePt t="8645" x="2822575" y="1644650"/>
          <p14:tracePt t="8655" x="2822575" y="1636713"/>
          <p14:tracePt t="8665" x="2822575" y="1630363"/>
          <p14:tracePt t="8673" x="2822575" y="1624013"/>
          <p14:tracePt t="8688" x="2822575" y="1617663"/>
          <p14:tracePt t="8695" x="2822575" y="1603375"/>
          <p14:tracePt t="8711" x="2822575" y="1597025"/>
          <p14:tracePt t="8721" x="2814638" y="1589088"/>
          <p14:tracePt t="8727" x="2814638" y="1582738"/>
          <p14:tracePt t="8733" x="2808288" y="1576388"/>
          <p14:tracePt t="8741" x="2794000" y="1568450"/>
          <p14:tracePt t="8749" x="2787650" y="1568450"/>
          <p14:tracePt t="8765" x="2781300" y="1562100"/>
          <p14:tracePt t="8779" x="2773363" y="1562100"/>
          <p14:tracePt t="8788" x="2767013" y="1562100"/>
          <p14:tracePt t="8795" x="2760663" y="1562100"/>
          <p14:tracePt t="8804" x="2752725" y="1562100"/>
          <p14:tracePt t="8811" x="2740025" y="1562100"/>
          <p14:tracePt t="8857" x="2733675" y="1562100"/>
          <p14:tracePt t="8907" x="2725738" y="1562100"/>
          <p14:tracePt t="8923" x="2719388" y="1562100"/>
          <p14:tracePt t="8938" x="2713038" y="1562100"/>
          <p14:tracePt t="8942" x="2705100" y="1562100"/>
          <p14:tracePt t="8949" x="2698750" y="1562100"/>
          <p14:tracePt t="8957" x="2678113" y="1562100"/>
          <p14:tracePt t="8965" x="2678113" y="1568450"/>
          <p14:tracePt t="8973" x="2671763" y="1568450"/>
          <p14:tracePt t="9003" x="2663825" y="1568450"/>
          <p14:tracePt t="9011" x="2663825" y="1576388"/>
          <p14:tracePt t="9021" x="2657475" y="1576388"/>
          <p14:tracePt t="9038" x="2651125" y="1582738"/>
          <p14:tracePt t="9049" x="2643188" y="1582738"/>
          <p14:tracePt t="9057" x="2643188" y="1589088"/>
          <p14:tracePt t="9073" x="2630488" y="1597025"/>
          <p14:tracePt t="9085" x="2622550" y="1597025"/>
          <p14:tracePt t="9093" x="2622550" y="1609725"/>
          <p14:tracePt t="9099" x="2616200" y="1617663"/>
          <p14:tracePt t="9115" x="2616200" y="1624013"/>
          <p14:tracePt t="9123" x="2609850" y="1630363"/>
          <p14:tracePt t="9131" x="2609850" y="1636713"/>
          <p14:tracePt t="9143" x="2609850" y="1644650"/>
          <p14:tracePt t="9152" x="2603500" y="1651000"/>
          <p14:tracePt t="9157" x="2603500" y="1665288"/>
          <p14:tracePt t="9385" x="2595563" y="1657350"/>
          <p14:tracePt t="9463" x="2589213" y="1657350"/>
          <p14:tracePt t="9575" x="2574925" y="1665288"/>
          <p14:tracePt t="9581" x="2568575" y="1677988"/>
          <p14:tracePt t="9589" x="2547938" y="1698625"/>
          <p14:tracePt t="9597" x="2541588" y="1719263"/>
          <p14:tracePt t="9605" x="2533650" y="1727200"/>
          <p14:tracePt t="9613" x="2527300" y="1739900"/>
          <p14:tracePt t="9621" x="2527300" y="1746250"/>
          <p14:tracePt t="9629" x="2527300" y="1760538"/>
          <p14:tracePt t="9637" x="2527300" y="1766888"/>
          <p14:tracePt t="9643" x="2527300" y="1774825"/>
          <p14:tracePt t="9656" x="2527300" y="1781175"/>
          <p14:tracePt t="9671" x="2527300" y="1787525"/>
          <p14:tracePt t="9690" x="2527300" y="1795463"/>
          <p14:tracePt t="9706" x="2527300" y="1816100"/>
          <p14:tracePt t="9713" x="2541588" y="1822450"/>
          <p14:tracePt t="9722" x="2554288" y="1828800"/>
          <p14:tracePt t="9729" x="2562225" y="1849438"/>
          <p14:tracePt t="9737" x="2582863" y="1863725"/>
          <p14:tracePt t="9743" x="2589213" y="1884363"/>
          <p14:tracePt t="9752" x="2609850" y="1905000"/>
          <p14:tracePt t="9759" x="2630488" y="1925638"/>
          <p14:tracePt t="9767" x="2651125" y="1946275"/>
          <p14:tracePt t="9775" x="2663825" y="1966913"/>
          <p14:tracePt t="9781" x="2684463" y="1979613"/>
          <p14:tracePt t="9790" x="2705100" y="2000250"/>
          <p14:tracePt t="9797" x="2725738" y="2020888"/>
          <p14:tracePt t="9806" x="2725738" y="2027238"/>
          <p14:tracePt t="9813" x="2733675" y="2047875"/>
          <p14:tracePt t="9825" x="2733675" y="2055813"/>
          <p14:tracePt t="9851" x="2733675" y="2062163"/>
          <p14:tracePt t="9937" x="2733675" y="2055813"/>
          <p14:tracePt t="9943" x="2725738" y="2041525"/>
          <p14:tracePt t="9955" x="2705100" y="2027238"/>
          <p14:tracePt t="9960" x="2692400" y="2014538"/>
          <p14:tracePt t="9967" x="2671763" y="2006600"/>
          <p14:tracePt t="9975" x="2651125" y="2000250"/>
          <p14:tracePt t="9983" x="2630488" y="1987550"/>
          <p14:tracePt t="9991" x="2616200" y="1987550"/>
          <p14:tracePt t="9997" x="2595563" y="1987550"/>
          <p14:tracePt t="10006" x="2574925" y="1979613"/>
          <p14:tracePt t="10013" x="2568575" y="1979613"/>
          <p14:tracePt t="10022" x="2562225" y="1979613"/>
          <p14:tracePt t="10029" x="2547938" y="1979613"/>
          <p14:tracePt t="10037" x="2527300" y="1979613"/>
          <p14:tracePt t="10045" x="2520950" y="1979613"/>
          <p14:tracePt t="10051" x="2513013" y="1979613"/>
          <p14:tracePt t="10058" x="2500313" y="1979613"/>
          <p14:tracePt t="10066" x="2486025" y="1987550"/>
          <p14:tracePt t="10075" x="2473325" y="2000250"/>
          <p14:tracePt t="10083" x="2452688" y="2006600"/>
          <p14:tracePt t="10091" x="2432050" y="2014538"/>
          <p14:tracePt t="10099" x="2424113" y="2020888"/>
          <p14:tracePt t="10105" x="2417763" y="2035175"/>
          <p14:tracePt t="10113" x="2411413" y="2035175"/>
          <p14:tracePt t="10121" x="2411413" y="2041525"/>
          <p14:tracePt t="10129" x="2403475" y="2041525"/>
          <p14:tracePt t="10138" x="2397125" y="2047875"/>
          <p14:tracePt t="10146" x="2397125" y="2055813"/>
          <p14:tracePt t="10175" x="2390775" y="2062163"/>
          <p14:tracePt t="10183" x="2376488" y="2068513"/>
          <p14:tracePt t="10191" x="2376488" y="2089150"/>
          <p14:tracePt t="10199" x="2370138" y="2103438"/>
          <p14:tracePt t="10206" x="2363788" y="2124075"/>
          <p14:tracePt t="10213" x="2343150" y="2144713"/>
          <p14:tracePt t="10221" x="2335213" y="2165350"/>
          <p14:tracePt t="10229" x="2322513" y="2178050"/>
          <p14:tracePt t="10237" x="2314575" y="2192338"/>
          <p14:tracePt t="10246" x="2308225" y="2198688"/>
          <p14:tracePt t="10253" x="2308225" y="2206625"/>
          <p14:tracePt t="10259" x="2308225" y="2212975"/>
          <p14:tracePt t="10267" x="2301875" y="2219325"/>
          <p14:tracePt t="10311" x="2293938" y="2219325"/>
          <p14:tracePt t="10337" x="2293938" y="2227263"/>
          <p14:tracePt t="10349" x="2293938" y="2233613"/>
          <p14:tracePt t="10367" x="2301875" y="2233613"/>
          <p14:tracePt t="10375" x="2301875" y="2247900"/>
          <p14:tracePt t="10437" x="2308225" y="2239963"/>
          <p14:tracePt t="10445" x="2308225" y="2233613"/>
          <p14:tracePt t="10453" x="2308225" y="2227263"/>
          <p14:tracePt t="10461" x="2308225" y="2219325"/>
          <p14:tracePt t="10584" x="2308225" y="2212975"/>
          <p14:tracePt t="10731" x="2308225" y="2219325"/>
          <p14:tracePt t="10781" x="2308225" y="2227263"/>
          <p14:tracePt t="11452" x="2314575" y="2227263"/>
          <p14:tracePt t="11529" x="2322513" y="2227263"/>
          <p14:tracePt t="11591" x="2328863" y="2227263"/>
          <p14:tracePt t="11692" x="2328863" y="2233613"/>
          <p14:tracePt t="11791" x="2343150" y="2233613"/>
          <p14:tracePt t="11875" x="2343150" y="2247900"/>
          <p14:tracePt t="11883" x="2335213" y="2247900"/>
          <p14:tracePt t="12057" x="2328863" y="2239963"/>
          <p14:tracePt t="12069" x="2328863" y="2233613"/>
          <p14:tracePt t="12075" x="2328863" y="2227263"/>
          <p14:tracePt t="12084" x="2322513" y="2219325"/>
          <p14:tracePt t="12091" x="2322513" y="2212975"/>
          <p14:tracePt t="12104" x="2322513" y="2206625"/>
          <p14:tracePt t="12111" x="2322513" y="2198688"/>
          <p14:tracePt t="12137" x="2314575" y="2198688"/>
          <p14:tracePt t="12274" x="2308225" y="2198688"/>
          <p14:tracePt t="12287" x="2308225" y="2212975"/>
          <p14:tracePt t="12295" x="2301875" y="2212975"/>
          <p14:tracePt t="12303" x="2301875" y="2219325"/>
          <p14:tracePt t="12315" x="2301875" y="2227263"/>
          <p14:tracePt t="12331" x="2301875" y="2239963"/>
          <p14:tracePt t="12337" x="2293938" y="2247900"/>
          <p14:tracePt t="12345" x="2293938" y="2254250"/>
          <p14:tracePt t="12353" x="2281238" y="2260600"/>
          <p14:tracePt t="12361" x="2273300" y="2266950"/>
          <p14:tracePt t="12370" x="2266950" y="2266950"/>
          <p14:tracePt t="12377" x="2260600" y="2266950"/>
          <p14:tracePt t="12386" x="2254250" y="2274888"/>
          <p14:tracePt t="12391" x="2246313" y="2274888"/>
          <p14:tracePt t="12407" x="2239963" y="2274888"/>
          <p14:tracePt t="12415" x="2233613" y="2281238"/>
          <p14:tracePt t="12423" x="2219325" y="2281238"/>
          <p14:tracePt t="12431" x="2205038" y="2281238"/>
          <p14:tracePt t="12439" x="2184400" y="2295525"/>
          <p14:tracePt t="12445" x="2171700" y="2295525"/>
          <p14:tracePt t="12454" x="2136775" y="2301875"/>
          <p14:tracePt t="12461" x="2124075" y="2301875"/>
          <p14:tracePt t="12470" x="2089150" y="2316163"/>
          <p14:tracePt t="12477" x="2047875" y="2316163"/>
          <p14:tracePt t="12486" x="2033588" y="2316163"/>
          <p14:tracePt t="12494" x="2012950" y="2316163"/>
          <p14:tracePt t="12499" x="2000250" y="2316163"/>
          <p14:tracePt t="12507" x="1979613" y="2308225"/>
          <p14:tracePt t="12516" x="1958975" y="2301875"/>
          <p14:tracePt t="12523" x="1952625" y="2301875"/>
          <p14:tracePt t="12531" x="1952625" y="2295525"/>
          <p14:tracePt t="12539" x="1944688" y="2287588"/>
          <p14:tracePt t="12557" x="1938338" y="2281238"/>
          <p14:tracePt t="12643" x="1931988" y="2266950"/>
          <p14:tracePt t="12657" x="1911350" y="2254250"/>
          <p14:tracePt t="12665" x="1903413" y="2247900"/>
          <p14:tracePt t="12677" x="1897063" y="2239963"/>
          <p14:tracePt t="12759" x="1903413" y="2239963"/>
          <p14:tracePt t="12765" x="1911350" y="2247900"/>
          <p14:tracePt t="12774" x="1931988" y="2254250"/>
          <p14:tracePt t="12781" x="1944688" y="2260600"/>
          <p14:tracePt t="12790" x="1958975" y="2274888"/>
          <p14:tracePt t="12797" x="1973263" y="2274888"/>
          <p14:tracePt t="12806" x="1993900" y="2281238"/>
          <p14:tracePt t="12813" x="2006600" y="2287588"/>
          <p14:tracePt t="12820" x="2027238" y="2301875"/>
          <p14:tracePt t="12827" x="2047875" y="2301875"/>
          <p14:tracePt t="12836" x="2062163" y="2308225"/>
          <p14:tracePt t="12843" x="2074863" y="2308225"/>
          <p14:tracePt t="12853" x="2089150" y="2328863"/>
          <p14:tracePt t="12859" x="2109788" y="2336800"/>
          <p14:tracePt t="12869" x="2130425" y="2343150"/>
          <p14:tracePt t="12873" x="2136775" y="2343150"/>
          <p14:tracePt t="12882" x="2151063" y="2357438"/>
          <p14:tracePt t="12891" x="2157413" y="2363788"/>
          <p14:tracePt t="12897" x="2178050" y="2370138"/>
          <p14:tracePt t="12906" x="2198688" y="2378075"/>
          <p14:tracePt t="12913" x="2212975" y="2378075"/>
          <p14:tracePt t="12920" x="2233613" y="2390775"/>
          <p14:tracePt t="12927" x="2254250" y="2397125"/>
          <p14:tracePt t="12936" x="2260600" y="2397125"/>
          <p14:tracePt t="12943" x="2266950" y="2405063"/>
          <p14:tracePt t="12956" x="2273300" y="2405063"/>
          <p14:tracePt t="12959" x="2281238" y="2411413"/>
          <p14:tracePt t="12968" x="2287588" y="2417763"/>
          <p14:tracePt t="12974" x="2308225" y="2432050"/>
          <p14:tracePt t="12981" x="2314575" y="2438400"/>
          <p14:tracePt t="12991" x="2335213" y="2452688"/>
          <p14:tracePt t="12997" x="2343150" y="2466975"/>
          <p14:tracePt t="13006" x="2349500" y="2473325"/>
          <p14:tracePt t="13013" x="2355850" y="2473325"/>
          <p14:tracePt t="13022" x="2376488" y="2479675"/>
          <p14:tracePt t="13027" x="2390775" y="2487613"/>
          <p14:tracePt t="13036" x="2397125" y="2493963"/>
          <p14:tracePt t="13043" x="2417763" y="2508250"/>
          <p14:tracePt t="13053" x="2424113" y="2514600"/>
          <p14:tracePt t="13059" x="2444750" y="2520950"/>
          <p14:tracePt t="13068" x="2459038" y="2527300"/>
          <p14:tracePt t="13075" x="2479675" y="2541588"/>
          <p14:tracePt t="13081" x="2500313" y="2547938"/>
          <p14:tracePt t="13090" x="2513013" y="2562225"/>
          <p14:tracePt t="13097" x="2533650" y="2568575"/>
          <p14:tracePt t="13107" x="2554288" y="2576513"/>
          <p14:tracePt t="13113" x="2574925" y="2589213"/>
          <p14:tracePt t="13122" x="2589213" y="2597150"/>
          <p14:tracePt t="13129" x="2603500" y="2597150"/>
          <p14:tracePt t="13136" x="2616200" y="2603500"/>
          <p14:tracePt t="13143" x="2622550" y="2609850"/>
          <p14:tracePt t="13153" x="2643188" y="2624138"/>
          <p14:tracePt t="13159" x="2657475" y="2630488"/>
          <p14:tracePt t="13168" x="2671763" y="2630488"/>
          <p14:tracePt t="13175" x="2678113" y="2651125"/>
          <p14:tracePt t="13182" x="2684463" y="2651125"/>
          <p14:tracePt t="13190" x="2698750" y="2657475"/>
          <p14:tracePt t="13197" x="2713038" y="2665413"/>
          <p14:tracePt t="13207" x="2719388" y="2671763"/>
          <p14:tracePt t="13214" x="2725738" y="2671763"/>
          <p14:tracePt t="13222" x="2740025" y="2671763"/>
          <p14:tracePt t="13229" x="2740025" y="2678113"/>
          <p14:tracePt t="13236" x="2746375" y="2678113"/>
          <p14:tracePt t="13244" x="2767013" y="2686050"/>
          <p14:tracePt t="13255" x="2773363" y="2698750"/>
          <p14:tracePt t="13263" x="2787650" y="2698750"/>
          <p14:tracePt t="13272" x="2801938" y="2706688"/>
          <p14:tracePt t="13279" x="2808288" y="2713038"/>
          <p14:tracePt t="13289" x="2814638" y="2713038"/>
          <p14:tracePt t="13297" x="2822575" y="2719388"/>
          <p14:tracePt t="13307" x="2828925" y="2727325"/>
          <p14:tracePt t="13313" x="2849563" y="2727325"/>
          <p14:tracePt t="13322" x="2863850" y="2740025"/>
          <p14:tracePt t="13329" x="2882900" y="2747963"/>
          <p14:tracePt t="13337" x="2903538" y="2747963"/>
          <p14:tracePt t="13343" x="2917825" y="2754313"/>
          <p14:tracePt t="13353" x="2924175" y="2754313"/>
          <p14:tracePt t="13359" x="2944813" y="2768600"/>
          <p14:tracePt t="13368" x="2952750" y="2768600"/>
          <p14:tracePt t="13375" x="2973388" y="2768600"/>
          <p14:tracePt t="13384" x="2986088" y="2774950"/>
          <p14:tracePt t="13391" x="2992438" y="2774950"/>
          <p14:tracePt t="13397" x="3013075" y="2774950"/>
          <p14:tracePt t="13406" x="3021013" y="2774950"/>
          <p14:tracePt t="13413" x="3021013" y="2781300"/>
          <p14:tracePt t="13421" x="3027363" y="2781300"/>
          <p14:tracePt t="13429" x="3033713" y="2787650"/>
          <p14:tracePt t="13437" x="3041650" y="2787650"/>
          <p14:tracePt t="13445" x="3048000" y="2787650"/>
          <p14:tracePt t="13454" x="3068638" y="2795588"/>
          <p14:tracePt t="13459" x="3074988" y="2808288"/>
          <p14:tracePt t="13470" x="3095625" y="2816225"/>
          <p14:tracePt t="13475" x="3103563" y="2822575"/>
          <p14:tracePt t="13483" x="3116263" y="2828925"/>
          <p14:tracePt t="13491" x="3122613" y="2828925"/>
          <p14:tracePt t="13497" x="3136900" y="2836863"/>
          <p14:tracePt t="13507" x="3151188" y="2849563"/>
          <p14:tracePt t="13513" x="3157538" y="2849563"/>
          <p14:tracePt t="13522" x="3163888" y="2857500"/>
          <p14:tracePt t="13529" x="3171825" y="2863850"/>
          <p14:tracePt t="13537" x="3184525" y="2863850"/>
          <p14:tracePt t="13545" x="3192463" y="2870200"/>
          <p14:tracePt t="13553" x="3198813" y="2870200"/>
          <p14:tracePt t="13560" x="3205163" y="2878138"/>
          <p14:tracePt t="13568" x="3225800" y="2884488"/>
          <p14:tracePt t="13575" x="3232150" y="2898775"/>
          <p14:tracePt t="13583" x="3240088" y="2905125"/>
          <p14:tracePt t="13592" x="3252788" y="2911475"/>
          <p14:tracePt t="13599" x="3273425" y="2917825"/>
          <p14:tracePt t="13607" x="3294063" y="2932113"/>
          <p14:tracePt t="13613" x="3314700" y="2946400"/>
          <p14:tracePt t="13622" x="3328988" y="2959100"/>
          <p14:tracePt t="13629" x="3335338" y="2959100"/>
          <p14:tracePt t="13637" x="3355975" y="2973388"/>
          <p14:tracePt t="13646" x="3376613" y="2987675"/>
          <p14:tracePt t="13653" x="3382963" y="2994025"/>
          <p14:tracePt t="13659" x="3390900" y="2994025"/>
          <p14:tracePt t="13669" x="3397250" y="3000375"/>
          <p14:tracePt t="13675" x="3417888" y="3000375"/>
          <p14:tracePt t="13684" x="3424238" y="3008313"/>
          <p14:tracePt t="13691" x="3438525" y="3014663"/>
          <p14:tracePt t="13700" x="3459163" y="3014663"/>
          <p14:tracePt t="13707" x="3465513" y="3014663"/>
          <p14:tracePt t="13714" x="3479800" y="3028950"/>
          <p14:tracePt t="13722" x="3500438" y="3035300"/>
          <p14:tracePt t="13729" x="3521075" y="3041650"/>
          <p14:tracePt t="13738" x="3527425" y="3041650"/>
          <p14:tracePt t="13745" x="3533775" y="3055938"/>
          <p14:tracePt t="13753" x="3554413" y="3062288"/>
          <p14:tracePt t="13761" x="3562350" y="3062288"/>
          <p14:tracePt t="13769" x="3568700" y="3068638"/>
          <p14:tracePt t="13775" x="3575050" y="3076575"/>
          <p14:tracePt t="13784" x="3582988" y="3076575"/>
          <p14:tracePt t="13791" x="3582988" y="3082925"/>
          <p14:tracePt t="13799" x="3602038" y="3082925"/>
          <p14:tracePt t="13807" x="3609975" y="3089275"/>
          <p14:tracePt t="13815" x="3616325" y="3089275"/>
          <p14:tracePt t="13823" x="3630613" y="3089275"/>
          <p14:tracePt t="13829" x="3643313" y="3103563"/>
          <p14:tracePt t="13837" x="3657600" y="3103563"/>
          <p14:tracePt t="13845" x="3678238" y="3109913"/>
          <p14:tracePt t="13853" x="3692525" y="3109913"/>
          <p14:tracePt t="13861" x="3713163" y="3117850"/>
          <p14:tracePt t="13870" x="3719513" y="3117850"/>
          <p14:tracePt t="13875" x="3740150" y="3130550"/>
          <p14:tracePt t="13883" x="3740150" y="3138488"/>
          <p14:tracePt t="13895" x="3746500" y="3138488"/>
          <p14:tracePt t="13907" x="3752850" y="3144838"/>
          <p14:tracePt t="13915" x="3760788" y="3144838"/>
          <p14:tracePt t="13924" x="3767138" y="3151188"/>
          <p14:tracePt t="13929" x="3773488" y="3151188"/>
          <p14:tracePt t="13939" x="3781425" y="3159125"/>
          <p14:tracePt t="13946" x="3794125" y="3159125"/>
          <p14:tracePt t="13953" x="3802063" y="3165475"/>
          <p14:tracePt t="13961" x="3814763" y="3165475"/>
          <p14:tracePt t="13969" x="3835400" y="3178175"/>
          <p14:tracePt t="13975" x="3841750" y="3178175"/>
          <p14:tracePt t="13984" x="3856038" y="3186113"/>
          <p14:tracePt t="13991" x="3876675" y="3192463"/>
          <p14:tracePt t="13999" x="3897313" y="3192463"/>
          <p14:tracePt t="14007" x="3903663" y="3198813"/>
          <p14:tracePt t="14015" x="3917950" y="3198813"/>
          <p14:tracePt t="14023" x="3938588" y="3198813"/>
          <p14:tracePt t="14029" x="3959225" y="3213100"/>
          <p14:tracePt t="14038" x="3971925" y="3219450"/>
          <p14:tracePt t="14045" x="3992563" y="3227388"/>
          <p14:tracePt t="14053" x="4013200" y="3240088"/>
          <p14:tracePt t="14061" x="4041775" y="3248025"/>
          <p14:tracePt t="14069" x="4062413" y="3248025"/>
          <p14:tracePt t="14077" x="4083050" y="3260725"/>
          <p14:tracePt t="14084" x="4095750" y="3268663"/>
          <p14:tracePt t="14091" x="4116388" y="3268663"/>
          <p14:tracePt t="14099" x="4137025" y="3275013"/>
          <p14:tracePt t="14107" x="4143375" y="3275013"/>
          <p14:tracePt t="14115" x="4157663" y="3275013"/>
          <p14:tracePt t="14123" x="4164013" y="3275013"/>
          <p14:tracePt t="14136" x="4171950" y="3275013"/>
          <p14:tracePt t="14141" x="4171950" y="3281363"/>
          <p14:tracePt t="14154" x="4184650" y="3281363"/>
          <p14:tracePt t="14161" x="4198938" y="3281363"/>
          <p14:tracePt t="14170" x="4219575" y="3295650"/>
          <p14:tracePt t="14177" x="4232275" y="3295650"/>
          <p14:tracePt t="14186" x="4252913" y="3295650"/>
          <p14:tracePt t="14191" x="4281488" y="3302000"/>
          <p14:tracePt t="14199" x="4302125" y="3316288"/>
          <p14:tracePt t="14207" x="4322763" y="3322638"/>
          <p14:tracePt t="14215" x="4335463" y="3328988"/>
          <p14:tracePt t="14223" x="4356100" y="3343275"/>
          <p14:tracePt t="14231" x="4376738" y="3349625"/>
          <p14:tracePt t="14241" x="4397375" y="3363913"/>
          <p14:tracePt t="14245" x="4411663" y="3370263"/>
          <p14:tracePt t="14253" x="4432300" y="3370263"/>
          <p14:tracePt t="14261" x="4445000" y="3370263"/>
          <p14:tracePt t="14270" x="4465638" y="3378200"/>
          <p14:tracePt t="14277" x="4486275" y="3378200"/>
          <p14:tracePt t="14286" x="4500563" y="3378200"/>
          <p14:tracePt t="14291" x="4533900" y="3378200"/>
          <p14:tracePt t="14300" x="4548188" y="3378200"/>
          <p14:tracePt t="14307" x="4568825" y="3378200"/>
          <p14:tracePt t="14316" x="4581525" y="3378200"/>
          <p14:tracePt t="14323" x="4602163" y="3370263"/>
          <p14:tracePt t="14332" x="4622800" y="3370263"/>
          <p14:tracePt t="14339" x="4637088" y="3370263"/>
          <p14:tracePt t="14345" x="4643438" y="3370263"/>
          <p14:tracePt t="14357" x="4657725" y="3370263"/>
          <p14:tracePt t="14370" x="4664075" y="3370263"/>
          <p14:tracePt t="14377" x="4672013" y="3370263"/>
          <p14:tracePt t="14387" x="4678363" y="3370263"/>
          <p14:tracePt t="14393" x="4684713" y="3378200"/>
          <p14:tracePt t="14399" x="4699000" y="3378200"/>
          <p14:tracePt t="14407" x="4719638" y="3378200"/>
          <p14:tracePt t="14416" x="4746625" y="3384550"/>
          <p14:tracePt t="14423" x="4781550" y="3384550"/>
          <p14:tracePt t="14431" x="4821238" y="3384550"/>
          <p14:tracePt t="14440" x="4849813" y="3384550"/>
          <p14:tracePt t="14447" x="4891088" y="3384550"/>
          <p14:tracePt t="14453" x="4918075" y="3384550"/>
          <p14:tracePt t="14461" x="4938713" y="3384550"/>
          <p14:tracePt t="14469" x="4951413" y="3384550"/>
          <p14:tracePt t="14477" x="4972050" y="3384550"/>
          <p14:tracePt t="14487" x="4986338" y="3384550"/>
          <p14:tracePt t="14493" x="5006975" y="3384550"/>
          <p14:tracePt t="14502" x="5013325" y="3384550"/>
          <p14:tracePt t="14507" x="5033963" y="3384550"/>
          <p14:tracePt t="14515" x="5048250" y="3398838"/>
          <p14:tracePt t="14524" x="5068888" y="3398838"/>
          <p14:tracePt t="14531" x="5081588" y="3398838"/>
          <p14:tracePt t="14539" x="5102225" y="3398838"/>
          <p14:tracePt t="14547" x="5122863" y="3398838"/>
          <p14:tracePt t="14555" x="5137150" y="3398838"/>
          <p14:tracePt t="14561" x="5143500" y="3398838"/>
          <p14:tracePt t="14570" x="5151438" y="3398838"/>
          <p14:tracePt t="14577" x="5164138" y="3398838"/>
          <p14:tracePt t="14587" x="5172075" y="3405188"/>
          <p14:tracePt t="14597" x="5178425" y="3405188"/>
          <p14:tracePt t="14605" x="5184775" y="3411538"/>
          <p14:tracePt t="14613" x="5199063" y="3425825"/>
          <p14:tracePt t="14619" x="5219700" y="3425825"/>
          <p14:tracePt t="14627" x="5240338" y="3438525"/>
          <p14:tracePt t="14636" x="5260975" y="3446463"/>
          <p14:tracePt t="14643" x="5273675" y="3446463"/>
          <p14:tracePt t="14652" x="5294313" y="3459163"/>
          <p14:tracePt t="14659" x="5302250" y="3467100"/>
          <p14:tracePt t="14670" x="5314950" y="3467100"/>
          <p14:tracePt t="14673" x="5329238" y="3473450"/>
          <p14:tracePt t="14681" x="5329238" y="3479800"/>
          <p14:tracePt t="14689" x="5341938" y="3479800"/>
          <p14:tracePt t="14702" x="5349875" y="3487738"/>
          <p14:tracePt t="14709" x="5362575" y="3487738"/>
          <p14:tracePt t="14715" x="5383213" y="3494088"/>
          <p14:tracePt t="14723" x="5403850" y="3494088"/>
          <p14:tracePt t="14731" x="5418138" y="3508375"/>
          <p14:tracePt t="14739" x="5438775" y="3508375"/>
          <p14:tracePt t="14747" x="5459413" y="3508375"/>
          <p14:tracePt t="14755" x="5472113" y="3508375"/>
          <p14:tracePt t="14763" x="5492750" y="3508375"/>
          <p14:tracePt t="14772" x="5507038" y="3508375"/>
          <p14:tracePt t="14777" x="5513388" y="3508375"/>
          <p14:tracePt t="14786" x="5527675" y="3514725"/>
          <p14:tracePt t="14793" x="5534025" y="3514725"/>
          <p14:tracePt t="14804" x="5541963" y="3514725"/>
          <p14:tracePt t="14813" x="5548313" y="3521075"/>
          <p14:tracePt t="14822" x="5554663" y="3521075"/>
          <p14:tracePt t="14839" x="5561013" y="3521075"/>
          <p14:tracePt t="14847" x="5568950" y="3529013"/>
          <p14:tracePt t="14855" x="5581650" y="3535363"/>
          <p14:tracePt t="14863" x="5589588" y="3549650"/>
          <p14:tracePt t="14873" x="5595938" y="3556000"/>
          <p14:tracePt t="14879" x="5602288" y="3562350"/>
          <p14:tracePt t="14886" x="5610225" y="3568700"/>
          <p14:tracePt t="14893" x="5616575" y="3582988"/>
          <p14:tracePt t="14903" x="5622925" y="3597275"/>
          <p14:tracePt t="14909" x="5643563" y="3609975"/>
          <p14:tracePt t="14919" x="5651500" y="3617913"/>
          <p14:tracePt t="14925" x="5657850" y="3624263"/>
          <p14:tracePt t="14939" x="5678488" y="3644900"/>
          <p14:tracePt t="14947" x="5684838" y="3651250"/>
          <p14:tracePt t="14959" x="5691188" y="3651250"/>
          <p14:tracePt t="14969" x="5691188" y="3659188"/>
          <p14:tracePt t="14975" x="5699125" y="3659188"/>
          <p14:tracePt t="14983" x="5719763" y="3659188"/>
          <p14:tracePt t="14989" x="5726113" y="3665538"/>
          <p14:tracePt t="14997" x="5726113" y="3671888"/>
          <p14:tracePt t="15005" x="5732463" y="3679825"/>
          <p14:tracePt t="15013" x="5746750" y="3679825"/>
          <p14:tracePt t="15022" x="5746750" y="3692525"/>
          <p14:tracePt t="15029" x="5753100" y="3698875"/>
          <p14:tracePt t="15038" x="5767388" y="3706813"/>
          <p14:tracePt t="15043" x="5773738" y="3713163"/>
          <p14:tracePt t="15052" x="5781675" y="3713163"/>
          <p14:tracePt t="15059" x="5794375" y="3719513"/>
          <p14:tracePt t="15069" x="5808663" y="3727450"/>
          <p14:tracePt t="15076" x="5815013" y="3740150"/>
          <p14:tracePt t="15085" x="5821363" y="3740150"/>
          <p14:tracePt t="15091" x="5829300" y="3748088"/>
          <p14:tracePt t="15097" x="5829300" y="3754438"/>
          <p14:tracePt t="15106" x="5842000" y="3760788"/>
          <p14:tracePt t="15119" x="5856288" y="3768725"/>
          <p14:tracePt t="15125" x="5862638" y="3768725"/>
          <p14:tracePt t="15134" x="5870575" y="3775075"/>
          <p14:tracePt t="15141" x="5876925" y="3775075"/>
          <p14:tracePt t="15147" x="5883275" y="3789363"/>
          <p14:tracePt t="15159" x="5891213" y="3789363"/>
          <p14:tracePt t="15169" x="5897563" y="3795713"/>
          <p14:tracePt t="15175" x="5911850" y="3795713"/>
          <p14:tracePt t="15184" x="5918200" y="3802063"/>
          <p14:tracePt t="15196" x="5924550" y="3802063"/>
          <p14:tracePt t="15202" x="5924550" y="3810000"/>
          <p14:tracePt t="15209" x="5930900" y="3810000"/>
          <p14:tracePt t="15220" x="5938838" y="3810000"/>
          <p14:tracePt t="15229" x="5945188" y="3816350"/>
          <p14:tracePt t="15238" x="5951538" y="3816350"/>
          <p14:tracePt t="15245" x="5965825" y="3816350"/>
          <p14:tracePt t="15254" x="5972175" y="3822700"/>
          <p14:tracePt t="15260" x="5980113" y="3822700"/>
          <p14:tracePt t="15269" x="5980113" y="3829050"/>
          <p14:tracePt t="15441" x="5972175" y="3829050"/>
          <p14:tracePt t="15566" x="5972175" y="3822700"/>
          <p14:tracePt t="16476" x="5959475" y="3822700"/>
          <p14:tracePt t="16489" x="5951538" y="3822700"/>
          <p14:tracePt t="17133" x="5945188" y="3822700"/>
          <p14:tracePt t="17581" x="5951538" y="3822700"/>
          <p14:tracePt t="17589" x="5972175" y="3822700"/>
          <p14:tracePt t="17597" x="5980113" y="3822700"/>
          <p14:tracePt t="17603" x="5986463" y="3829050"/>
          <p14:tracePt t="17611" x="6000750" y="3829050"/>
          <p14:tracePt t="17620" x="6013450" y="3829050"/>
          <p14:tracePt t="17627" x="6027738" y="3843338"/>
          <p14:tracePt t="17635" x="6034088" y="3843338"/>
          <p14:tracePt t="17643" x="6054725" y="3849688"/>
          <p14:tracePt t="17652" x="6061075" y="3857625"/>
          <p14:tracePt t="17657" x="6075363" y="3863975"/>
          <p14:tracePt t="17665" x="6096000" y="3878263"/>
          <p14:tracePt t="17673" x="6116638" y="3878263"/>
          <p14:tracePt t="17681" x="6130925" y="3884613"/>
          <p14:tracePt t="17689" x="6151563" y="3884613"/>
          <p14:tracePt t="17697" x="6157913" y="3884613"/>
          <p14:tracePt t="17705" x="6164263" y="3890963"/>
          <p14:tracePt t="17713" x="6184900" y="3890963"/>
          <p14:tracePt t="17720" x="6191250" y="3890963"/>
          <p14:tracePt t="17727" x="6199188" y="3890963"/>
          <p14:tracePt t="17735" x="6205538" y="3890963"/>
          <p14:tracePt t="17743" x="6211888" y="3890963"/>
          <p14:tracePt t="17752" x="6219825" y="3884613"/>
          <p14:tracePt t="17759" x="6232525" y="3878263"/>
          <p14:tracePt t="17766" x="6246813" y="3878263"/>
          <p14:tracePt t="17773" x="6253163" y="3870325"/>
          <p14:tracePt t="17781" x="6273800" y="3857625"/>
          <p14:tracePt t="17789" x="6280150" y="3849688"/>
          <p14:tracePt t="17797" x="6288088" y="3849688"/>
          <p14:tracePt t="17805" x="6288088" y="3843338"/>
          <p14:tracePt t="17851" x="6288088" y="3836988"/>
          <p14:tracePt t="17863" x="6288088" y="3829050"/>
          <p14:tracePt t="17871" x="6288088" y="3822700"/>
          <p14:tracePt t="17877" x="6288088" y="3802063"/>
          <p14:tracePt t="17886" x="6273800" y="3781425"/>
          <p14:tracePt t="17893" x="6267450" y="3775075"/>
          <p14:tracePt t="17902" x="6253163" y="3760788"/>
          <p14:tracePt t="17909" x="6240463" y="3740150"/>
          <p14:tracePt t="17918" x="6219825" y="3719513"/>
          <p14:tracePt t="17923" x="6211888" y="3698875"/>
          <p14:tracePt t="17932" x="6191250" y="3686175"/>
          <p14:tracePt t="17939" x="6170613" y="3665538"/>
          <p14:tracePt t="17947" x="6151563" y="3644900"/>
          <p14:tracePt t="17971" x="6048375" y="3576638"/>
          <p14:tracePt t="17977" x="5986463" y="3556000"/>
          <p14:tracePt t="17985" x="5911850" y="3556000"/>
          <p14:tracePt t="17993" x="5829300" y="3541713"/>
          <p14:tracePt t="18002" x="5773738" y="3541713"/>
          <p14:tracePt t="18009" x="5719763" y="3541713"/>
          <p14:tracePt t="18018" x="5643563" y="3549650"/>
          <p14:tracePt t="18023" x="5602288" y="3556000"/>
          <p14:tracePt t="18031" x="5581650" y="3568700"/>
          <p14:tracePt t="18039" x="5561013" y="3568700"/>
          <p14:tracePt t="18047" x="5554663" y="3576638"/>
          <p14:tracePt t="18055" x="5541963" y="3582988"/>
          <p14:tracePt t="18063" x="5527675" y="3603625"/>
          <p14:tracePt t="18071" x="5527675" y="3609975"/>
          <p14:tracePt t="18079" x="5527675" y="3617913"/>
          <p14:tracePt t="18085" x="5527675" y="3638550"/>
          <p14:tracePt t="18093" x="5527675" y="3651250"/>
          <p14:tracePt t="18101" x="5527675" y="3671888"/>
          <p14:tracePt t="18109" x="5534025" y="3686175"/>
          <p14:tracePt t="18118" x="5554663" y="3706813"/>
          <p14:tracePt t="18125" x="5561013" y="3713163"/>
          <p14:tracePt t="18135" x="5575300" y="3727450"/>
          <p14:tracePt t="18139" x="5595938" y="3727450"/>
          <p14:tracePt t="18147" x="5602288" y="3733800"/>
          <p14:tracePt t="18155" x="5610225" y="3733800"/>
          <p14:tracePt t="18163" x="5616575" y="3733800"/>
          <p14:tracePt t="18202" x="5616575" y="3727450"/>
          <p14:tracePt t="18210" x="5610225" y="3713163"/>
          <p14:tracePt t="18217" x="5589588" y="3706813"/>
          <p14:tracePt t="18225" x="5568950" y="3686175"/>
          <p14:tracePt t="18236" x="5548313" y="3679825"/>
          <p14:tracePt t="18239" x="5534025" y="3665538"/>
          <p14:tracePt t="18247" x="5513388" y="3665538"/>
          <p14:tracePt t="18255" x="5507038" y="3665538"/>
          <p14:tracePt t="18263" x="5500688" y="3665538"/>
          <p14:tracePt t="18271" x="5492750" y="3665538"/>
          <p14:tracePt t="18463" x="5492750" y="3659188"/>
          <p14:tracePt t="18479" x="5500688" y="3651250"/>
          <p14:tracePt t="18491" x="5507038" y="3651250"/>
          <p14:tracePt t="18513" x="5513388" y="3651250"/>
          <p14:tracePt t="18521" x="5521325" y="3651250"/>
          <p14:tracePt t="18529" x="5527675" y="3651250"/>
          <p14:tracePt t="18541" x="5541963" y="3651250"/>
          <p14:tracePt t="18861" x="5548313" y="3651250"/>
          <p14:tracePt t="18873" x="5554663" y="3651250"/>
          <p14:tracePt t="18882" x="5561013" y="3651250"/>
          <p14:tracePt t="18888" x="5575300" y="3651250"/>
          <p14:tracePt t="18895" x="5589588" y="3651250"/>
          <p14:tracePt t="18904" x="5595938" y="3651250"/>
          <p14:tracePt t="18911" x="5602288" y="3651250"/>
          <p14:tracePt t="18919" x="5616575" y="3651250"/>
          <p14:tracePt t="18927" x="5622925" y="3651250"/>
          <p14:tracePt t="18937" x="5637213" y="3651250"/>
          <p14:tracePt t="19000" x="5643563" y="3659188"/>
          <p14:tracePt t="19019" x="5651500" y="3659188"/>
          <p14:tracePt t="20137" x="5657850" y="3659188"/>
          <p14:tracePt t="20145" x="5664200" y="3659188"/>
          <p14:tracePt t="21825" x="5657850" y="3651250"/>
          <p14:tracePt t="21841" x="5657850" y="3644900"/>
          <p14:tracePt t="21849" x="5651500" y="3644900"/>
          <p14:tracePt t="21861" x="5643563" y="3644900"/>
          <p14:tracePt t="21869" x="5643563" y="3638550"/>
          <p14:tracePt t="21879" x="5630863" y="3638550"/>
          <p14:tracePt t="21887" x="5630863" y="3630613"/>
          <p14:tracePt t="21895" x="5622925" y="3630613"/>
          <p14:tracePt t="21904" x="5622925" y="3624263"/>
          <p14:tracePt t="21911" x="5616575" y="3609975"/>
          <p14:tracePt t="21919" x="5610225" y="3609975"/>
          <p14:tracePt t="21925" x="5602288" y="3603625"/>
          <p14:tracePt t="21951" x="5589588" y="3597275"/>
          <p14:tracePt t="21961" x="5575300" y="3597275"/>
          <p14:tracePt t="21969" x="5568950" y="3589338"/>
          <p14:tracePt t="21977" x="5554663" y="3589338"/>
          <p14:tracePt t="21984" x="5534025" y="3589338"/>
          <p14:tracePt t="21991" x="5521325" y="3589338"/>
          <p14:tracePt t="21999" x="5500688" y="3589338"/>
          <p14:tracePt t="22007" x="5486400" y="3589338"/>
          <p14:tracePt t="22017" x="5465763" y="3589338"/>
          <p14:tracePt t="22023" x="5451475" y="3589338"/>
          <p14:tracePt t="22029" x="5438775" y="3589338"/>
          <p14:tracePt t="22037" x="5430838" y="3589338"/>
          <p14:tracePt t="22045" x="5424488" y="3589338"/>
          <p14:tracePt t="22053" x="5418138" y="3589338"/>
          <p14:tracePt t="22061" x="5418138" y="3582988"/>
          <p14:tracePt t="22070" x="5411788" y="3582988"/>
          <p14:tracePt t="22095" x="5403850" y="3582988"/>
          <p14:tracePt t="22123" x="5397500" y="3582988"/>
          <p14:tracePt t="22132" x="5383213" y="3582988"/>
          <p14:tracePt t="22137" x="5376863" y="3582988"/>
          <p14:tracePt t="22145" x="5362575" y="3582988"/>
          <p14:tracePt t="22157" x="5356225" y="3582988"/>
          <p14:tracePt t="22169" x="5349875" y="3582988"/>
          <p14:tracePt t="22187" x="5341938" y="3582988"/>
          <p14:tracePt t="22349" x="5341938" y="3576638"/>
          <p14:tracePt t="22411" x="5329238" y="3568700"/>
          <p14:tracePt t="22563" x="5321300" y="3568700"/>
          <p14:tracePt t="22763" x="5321300" y="3562350"/>
          <p14:tracePt t="23099" x="5335588" y="3549650"/>
          <p14:tracePt t="25289" x="5329238" y="3549650"/>
          <p14:tracePt t="25298" x="5308600" y="3549650"/>
          <p14:tracePt t="25303" x="5273675" y="3556000"/>
          <p14:tracePt t="25311" x="5260975" y="3556000"/>
          <p14:tracePt t="25319" x="5240338" y="3556000"/>
          <p14:tracePt t="25327" x="5219700" y="3556000"/>
          <p14:tracePt t="25335" x="5205413" y="3556000"/>
          <p14:tracePt t="25343" x="5184775" y="3549650"/>
          <p14:tracePt t="25351" x="5172075" y="3549650"/>
          <p14:tracePt t="25357" x="5151438" y="3549650"/>
          <p14:tracePt t="25366" x="5130800" y="3541713"/>
          <p14:tracePt t="25373" x="5116513" y="3541713"/>
          <p14:tracePt t="25383" x="5110163" y="3541713"/>
          <p14:tracePt t="25389" x="5089525" y="3541713"/>
          <p14:tracePt t="25399" x="5081588" y="3535363"/>
          <p14:tracePt t="25403" x="5068888" y="3535363"/>
          <p14:tracePt t="25411" x="5054600" y="3535363"/>
          <p14:tracePt t="25419" x="5041900" y="3535363"/>
          <p14:tracePt t="25427" x="5027613" y="3535363"/>
          <p14:tracePt t="25435" x="4992688" y="3535363"/>
          <p14:tracePt t="25443" x="4951413" y="3521075"/>
          <p14:tracePt t="25451" x="4856163" y="3494088"/>
          <p14:tracePt t="25457" x="4760913" y="3479800"/>
          <p14:tracePt t="25466" x="4672013" y="3473450"/>
          <p14:tracePt t="25473" x="4610100" y="3459163"/>
          <p14:tracePt t="25483" x="4533900" y="3459163"/>
          <p14:tracePt t="25490" x="4471988" y="3446463"/>
          <p14:tracePt t="25498" x="4432300" y="3432175"/>
          <p14:tracePt t="25505" x="4418013" y="3432175"/>
          <p14:tracePt t="25511" x="4397375" y="3425825"/>
          <p14:tracePt t="25519" x="4376738" y="3425825"/>
          <p14:tracePt t="25527" x="4370388" y="3425825"/>
          <p14:tracePt t="25535" x="4362450" y="3425825"/>
          <p14:tracePt t="25543" x="4356100" y="3425825"/>
          <p14:tracePt t="25551" x="4335463" y="3425825"/>
          <p14:tracePt t="25559" x="4329113" y="3425825"/>
          <p14:tracePt t="25566" x="4314825" y="3425825"/>
          <p14:tracePt t="25573" x="4294188" y="3425825"/>
          <p14:tracePt t="25583" x="4281488" y="3425825"/>
          <p14:tracePt t="25589" x="4246563" y="3425825"/>
          <p14:tracePt t="25599" x="4232275" y="3425825"/>
          <p14:tracePt t="25605" x="4205288" y="3425825"/>
          <p14:tracePt t="25613" x="4157663" y="3411538"/>
          <p14:tracePt t="25619" x="4130675" y="3405188"/>
          <p14:tracePt t="25627" x="4083050" y="3384550"/>
          <p14:tracePt t="25635" x="4054475" y="3363913"/>
          <p14:tracePt t="25643" x="4021138" y="3343275"/>
          <p14:tracePt t="25653" x="3992563" y="3328988"/>
          <p14:tracePt t="25659" x="3971925" y="3308350"/>
          <p14:tracePt t="25666" x="3952875" y="3302000"/>
          <p14:tracePt t="25673" x="3938588" y="3295650"/>
          <p14:tracePt t="25682" x="3932238" y="3281363"/>
          <p14:tracePt t="25689" x="3917950" y="3275013"/>
          <p14:tracePt t="25699" x="3911600" y="3275013"/>
          <p14:tracePt t="25705" x="3903663" y="3268663"/>
          <p14:tracePt t="25718" x="3897313" y="3260725"/>
          <p14:tracePt t="25723" x="3890963" y="3260725"/>
          <p14:tracePt t="25732" x="3870325" y="3248025"/>
          <p14:tracePt t="25739" x="3856038" y="3233738"/>
          <p14:tracePt t="25748" x="3835400" y="3227388"/>
          <p14:tracePt t="25755" x="3829050" y="3219450"/>
          <p14:tracePt t="25763" x="3808413" y="3198813"/>
          <p14:tracePt t="25771" x="3787775" y="3192463"/>
          <p14:tracePt t="25777" x="3773488" y="3171825"/>
          <p14:tracePt t="25786" x="3752850" y="3151188"/>
          <p14:tracePt t="25793" x="3732213" y="3130550"/>
          <p14:tracePt t="25802" x="3719513" y="3109913"/>
          <p14:tracePt t="25809" x="3713163" y="3103563"/>
          <p14:tracePt t="25817" x="3705225" y="3097213"/>
          <p14:tracePt t="25825" x="3698875" y="3089275"/>
          <p14:tracePt t="25832" x="3684588" y="3082925"/>
          <p14:tracePt t="25844" x="3671888" y="3076575"/>
          <p14:tracePt t="25852" x="3663950" y="3076575"/>
          <p14:tracePt t="25859" x="3657600" y="3062288"/>
          <p14:tracePt t="25868" x="3651250" y="3055938"/>
          <p14:tracePt t="25875" x="3636963" y="3048000"/>
          <p14:tracePt t="25882" x="3616325" y="3048000"/>
          <p14:tracePt t="25889" x="3595688" y="3041650"/>
          <p14:tracePt t="25899" x="3575050" y="3028950"/>
          <p14:tracePt t="25905" x="3562350" y="3028950"/>
          <p14:tracePt t="25913" x="3533775" y="3021013"/>
          <p14:tracePt t="25921" x="3500438" y="3000375"/>
          <p14:tracePt t="25929" x="3473450" y="3000375"/>
          <p14:tracePt t="25936" x="3452813" y="2994025"/>
          <p14:tracePt t="25943" x="3432175" y="2979738"/>
          <p14:tracePt t="25952" x="3417888" y="2973388"/>
          <p14:tracePt t="25969" x="3376613" y="2959100"/>
          <p14:tracePt t="25975" x="3370263" y="2959100"/>
          <p14:tracePt t="25985" x="3370263" y="2952750"/>
          <p14:tracePt t="25989" x="3362325" y="2952750"/>
          <p14:tracePt t="26001" x="3362325" y="2946400"/>
          <p14:tracePt t="26009" x="3355975" y="2946400"/>
          <p14:tracePt t="26137" x="3349625" y="2946400"/>
          <p14:tracePt t="26209" x="3349625" y="2938463"/>
          <p14:tracePt t="26225" x="3355975" y="2938463"/>
          <p14:tracePt t="26233" x="3362325" y="2932113"/>
          <p14:tracePt t="26241" x="3370263" y="2932113"/>
          <p14:tracePt t="26249" x="3376613" y="2932113"/>
          <p14:tracePt t="26255" x="3397250" y="2925763"/>
          <p14:tracePt t="26265" x="3403600" y="2917825"/>
          <p14:tracePt t="26271" x="3424238" y="2905125"/>
          <p14:tracePt t="26279" x="3432175" y="2905125"/>
          <p14:tracePt t="26287" x="3438525" y="2898775"/>
          <p14:tracePt t="26296" x="3452813" y="2890838"/>
          <p14:tracePt t="26303" x="3459163" y="2890838"/>
          <p14:tracePt t="26309" x="3479800" y="2884488"/>
          <p14:tracePt t="26318" x="3486150" y="2884488"/>
          <p14:tracePt t="26333" x="3492500" y="2884488"/>
          <p14:tracePt t="26407" x="3500438" y="2870200"/>
          <p14:tracePt t="26413" x="3513138" y="2870200"/>
          <p14:tracePt t="26421" x="3521075" y="2870200"/>
          <p14:tracePt t="26521" x="3527425" y="2870200"/>
          <p14:tracePt t="26537" x="3533775" y="2870200"/>
          <p14:tracePt t="26545" x="3541713" y="2878138"/>
          <p14:tracePt t="26553" x="3548063" y="2884488"/>
          <p14:tracePt t="26561" x="3554413" y="2890838"/>
          <p14:tracePt t="26575" x="3554413" y="2898775"/>
          <p14:tracePt t="33447" x="3554413" y="2905125"/>
          <p14:tracePt t="33459" x="3554413" y="2911475"/>
          <p14:tracePt t="33465" x="3548063" y="2911475"/>
          <p14:tracePt t="33473" x="3548063" y="2917825"/>
          <p14:tracePt t="33501" x="3541713" y="2917825"/>
          <p14:tracePt t="33509" x="3533775" y="2932113"/>
          <p14:tracePt t="33519" x="3527425" y="2932113"/>
          <p14:tracePt t="33532" x="3521075" y="2938463"/>
          <p14:tracePt t="33551" x="3506788" y="2946400"/>
          <p14:tracePt t="33559" x="3500438" y="2946400"/>
          <p14:tracePt t="33567" x="3500438" y="2952750"/>
          <p14:tracePt t="33631" x="3492500" y="2952750"/>
          <p14:tracePt t="33647" x="3486150" y="2952750"/>
          <p14:tracePt t="33655" x="3479800" y="2959100"/>
          <p14:tracePt t="33662" x="3473450" y="2959100"/>
          <p14:tracePt t="33671" x="3465513" y="2959100"/>
          <p14:tracePt t="33681" x="3452813" y="2959100"/>
          <p14:tracePt t="33693" x="3444875" y="2959100"/>
          <p14:tracePt t="33701" x="3438525" y="2959100"/>
          <p14:tracePt t="33709" x="3432175" y="2959100"/>
          <p14:tracePt t="33717" x="3424238" y="2959100"/>
          <p14:tracePt t="33730" x="3417888" y="2959100"/>
          <p14:tracePt t="33735" x="3411538" y="2959100"/>
          <p14:tracePt t="33759" x="3397250" y="2959100"/>
          <p14:tracePt t="33785" x="3390900" y="2959100"/>
          <p14:tracePt t="33909" x="3382963" y="2959100"/>
          <p14:tracePt t="34195" x="3390900" y="2959100"/>
          <p14:tracePt t="34217" x="3403600" y="2952750"/>
          <p14:tracePt t="34267" x="3411538" y="2952750"/>
          <p14:tracePt t="34641" x="3417888" y="2946400"/>
          <p14:tracePt t="34653" x="3424238" y="2938463"/>
          <p14:tracePt t="34662" x="3432175" y="2938463"/>
          <p14:tracePt t="34669" x="3432175" y="2925763"/>
          <p14:tracePt t="34678" x="3438525" y="2925763"/>
          <p14:tracePt t="34739" x="3444875" y="2917825"/>
          <p14:tracePt t="34757" x="3459163" y="2917825"/>
          <p14:tracePt t="34769" x="3459163" y="2911475"/>
          <p14:tracePt t="34831" x="3465513" y="2911475"/>
          <p14:tracePt t="34857" x="3473450" y="2911475"/>
          <p14:tracePt t="34969" x="3479800" y="2911475"/>
          <p14:tracePt t="35019" x="3486150" y="2911475"/>
          <p14:tracePt t="35467" x="3492500" y="2911475"/>
          <p14:tracePt t="35475" x="3506788" y="2932113"/>
          <p14:tracePt t="35483" x="3527425" y="2959100"/>
          <p14:tracePt t="35491" x="3541713" y="2979738"/>
          <p14:tracePt t="35498" x="3554413" y="3000375"/>
          <p14:tracePt t="35505" x="3562350" y="3021013"/>
          <p14:tracePt t="35513" x="3568700" y="3035300"/>
          <p14:tracePt t="35521" x="3582988" y="3041650"/>
          <p14:tracePt t="35529" x="3582988" y="3055938"/>
          <p14:tracePt t="35537" x="3589338" y="3068638"/>
          <p14:tracePt t="35546" x="3595688" y="3076575"/>
          <p14:tracePt t="35551" x="3602038" y="3082925"/>
          <p14:tracePt t="35559" x="3622675" y="3103563"/>
          <p14:tracePt t="35567" x="3630613" y="3109913"/>
          <p14:tracePt t="35575" x="3636963" y="3130550"/>
          <p14:tracePt t="35583" x="3643313" y="3144838"/>
          <p14:tracePt t="35591" x="3657600" y="3165475"/>
          <p14:tracePt t="35599" x="3657600" y="3171825"/>
          <p14:tracePt t="35605" x="3663950" y="3192463"/>
          <p14:tracePt t="35613" x="3663950" y="3198813"/>
          <p14:tracePt t="35621" x="3671888" y="3206750"/>
          <p14:tracePt t="35629" x="3678238" y="3213100"/>
          <p14:tracePt t="35637" x="3678238" y="3219450"/>
          <p14:tracePt t="35646" x="3684588" y="3219450"/>
          <p14:tracePt t="35741" x="3678238" y="3213100"/>
          <p14:tracePt t="35749" x="3663950" y="3206750"/>
          <p14:tracePt t="35755" x="3657600" y="3198813"/>
          <p14:tracePt t="35764" x="3636963" y="3186113"/>
          <p14:tracePt t="35771" x="3616325" y="3186113"/>
          <p14:tracePt t="35779" x="3602038" y="3178175"/>
          <p14:tracePt t="35787" x="3582988" y="3171825"/>
          <p14:tracePt t="35796" x="3562350" y="3159125"/>
          <p14:tracePt t="35803" x="3548063" y="3151188"/>
          <p14:tracePt t="35809" x="3527425" y="3144838"/>
          <p14:tracePt t="35817" x="3492500" y="3130550"/>
          <p14:tracePt t="35825" x="3479800" y="3109913"/>
          <p14:tracePt t="35833" x="3459163" y="3103563"/>
          <p14:tracePt t="35841" x="3438525" y="3089275"/>
          <p14:tracePt t="35849" x="3417888" y="3076575"/>
          <p14:tracePt t="35857" x="3397250" y="3055938"/>
          <p14:tracePt t="35863" x="3370263" y="3041650"/>
          <p14:tracePt t="35871" x="3349625" y="3035300"/>
          <p14:tracePt t="35879" x="3322638" y="3021013"/>
          <p14:tracePt t="35887" x="3294063" y="3014663"/>
          <p14:tracePt t="35896" x="3260725" y="3014663"/>
          <p14:tracePt t="35903" x="3232150" y="3014663"/>
          <p14:tracePt t="35913" x="3205163" y="3014663"/>
          <p14:tracePt t="35917" x="3171825" y="3014663"/>
          <p14:tracePt t="35925" x="3130550" y="3014663"/>
          <p14:tracePt t="35933" x="3116263" y="3014663"/>
          <p14:tracePt t="35941" x="3089275" y="3014663"/>
          <p14:tracePt t="35949" x="3068638" y="3014663"/>
          <p14:tracePt t="35957" x="3048000" y="3014663"/>
          <p14:tracePt t="35965" x="3041650" y="3014663"/>
          <p14:tracePt t="35971" x="3027363" y="3014663"/>
          <p14:tracePt t="35983" x="3027363" y="3008313"/>
          <p14:tracePt t="35996" x="3021013" y="3008313"/>
          <p14:tracePt t="36004" x="3013075" y="3000375"/>
          <p14:tracePt t="36012" x="2973388" y="2979738"/>
          <p14:tracePt t="36019" x="2897188" y="2952750"/>
          <p14:tracePt t="36025" x="2814638" y="2925763"/>
          <p14:tracePt t="36033" x="2740025" y="2898775"/>
          <p14:tracePt t="36041" x="2657475" y="2890838"/>
          <p14:tracePt t="36049" x="2562225" y="2863850"/>
          <p14:tracePt t="36057" x="2486025" y="2849563"/>
          <p14:tracePt t="36065" x="2390775" y="2836863"/>
          <p14:tracePt t="36073" x="2314575" y="2808288"/>
          <p14:tracePt t="36079" x="2239963" y="2808288"/>
          <p14:tracePt t="36087" x="2198688" y="2795588"/>
          <p14:tracePt t="36096" x="2163763" y="2795588"/>
          <p14:tracePt t="36103" x="2151063" y="2795588"/>
          <p14:tracePt t="36113" x="2130425" y="2795588"/>
          <p14:tracePt t="36119" x="2124075" y="2795588"/>
          <p14:tracePt t="36133" x="2116138" y="2808288"/>
          <p14:tracePt t="36142" x="2116138" y="2816225"/>
          <p14:tracePt t="36149" x="2109788" y="2816225"/>
          <p14:tracePt t="36157" x="2109788" y="2822575"/>
          <p14:tracePt t="36166" x="2089150" y="2828925"/>
          <p14:tracePt t="36173" x="2082800" y="2849563"/>
          <p14:tracePt t="36180" x="2074863" y="2870200"/>
          <p14:tracePt t="36187" x="2062163" y="2884488"/>
          <p14:tracePt t="36196" x="2041525" y="2917825"/>
          <p14:tracePt t="36203" x="2020888" y="2938463"/>
          <p14:tracePt t="36212" x="2000250" y="2979738"/>
          <p14:tracePt t="36219" x="1979613" y="3028950"/>
          <p14:tracePt t="36228" x="1958975" y="3068638"/>
          <p14:tracePt t="36233" x="1944688" y="3103563"/>
          <p14:tracePt t="36241" x="1938338" y="3117850"/>
          <p14:tracePt t="36249" x="1938338" y="3138488"/>
          <p14:tracePt t="36257" x="1938338" y="3151188"/>
          <p14:tracePt t="36265" x="1938338" y="3171825"/>
          <p14:tracePt t="36273" x="1958975" y="3192463"/>
          <p14:tracePt t="36281" x="1979613" y="3213100"/>
          <p14:tracePt t="36287" x="2000250" y="3233738"/>
          <p14:tracePt t="36296" x="2020888" y="3260725"/>
          <p14:tracePt t="36303" x="2041525" y="3295650"/>
          <p14:tracePt t="36312" x="2062163" y="3322638"/>
          <p14:tracePt t="36319" x="2082800" y="3343275"/>
          <p14:tracePt t="36330" x="2103438" y="3378200"/>
          <p14:tracePt t="36335" x="2124075" y="3405188"/>
          <p14:tracePt t="36341" x="2143125" y="3438525"/>
          <p14:tracePt t="36349" x="2151063" y="3467100"/>
          <p14:tracePt t="36357" x="2171700" y="3487738"/>
          <p14:tracePt t="36366" x="2192338" y="3508375"/>
          <p14:tracePt t="36373" x="2212975" y="3521075"/>
          <p14:tracePt t="36382" x="2225675" y="3541713"/>
          <p14:tracePt t="36389" x="2246313" y="3562350"/>
          <p14:tracePt t="36396" x="2266950" y="3582988"/>
          <p14:tracePt t="36403" x="2287588" y="3603625"/>
          <p14:tracePt t="36412" x="2308225" y="3624263"/>
          <p14:tracePt t="36419" x="2328863" y="3644900"/>
          <p14:tracePt t="36429" x="2355850" y="3665538"/>
          <p14:tracePt t="36435" x="2403475" y="3686175"/>
          <p14:tracePt t="36444" x="2465388" y="3706813"/>
          <p14:tracePt t="36450" x="2541588" y="3748088"/>
          <p14:tracePt t="36457" x="2636838" y="3775075"/>
          <p14:tracePt t="36466" x="2752725" y="3822700"/>
          <p14:tracePt t="36473" x="2882900" y="3849688"/>
          <p14:tracePt t="36482" x="3033713" y="3878263"/>
          <p14:tracePt t="36489" x="3184525" y="3905250"/>
          <p14:tracePt t="36498" x="3294063" y="3940175"/>
          <p14:tracePt t="36503" x="3411538" y="3979863"/>
          <p14:tracePt t="36512" x="3541713" y="4008438"/>
          <p14:tracePt t="36519" x="3671888" y="4035425"/>
          <p14:tracePt t="36529" x="3767138" y="4062413"/>
          <p14:tracePt t="36535" x="3883025" y="4076700"/>
          <p14:tracePt t="36545" x="3959225" y="4076700"/>
          <p14:tracePt t="36549" x="4027488" y="4076700"/>
          <p14:tracePt t="36557" x="4068763" y="4076700"/>
          <p14:tracePt t="36565" x="4122738" y="4076700"/>
          <p14:tracePt t="36573" x="4143375" y="4076700"/>
          <p14:tracePt t="36581" x="4164013" y="4076700"/>
          <p14:tracePt t="36589" x="4178300" y="4070350"/>
          <p14:tracePt t="36598" x="4198938" y="4056063"/>
          <p14:tracePt t="36605" x="4219575" y="4049713"/>
          <p14:tracePt t="36614" x="4240213" y="4041775"/>
          <p14:tracePt t="36619" x="4252913" y="4029075"/>
          <p14:tracePt t="36629" x="4260850" y="4021138"/>
          <p14:tracePt t="36635" x="4273550" y="4008438"/>
          <p14:tracePt t="36644" x="4294188" y="3987800"/>
          <p14:tracePt t="36652" x="4308475" y="3973513"/>
          <p14:tracePt t="36657" x="4329113" y="3959225"/>
          <p14:tracePt t="36666" x="4349750" y="3940175"/>
          <p14:tracePt t="36673" x="4376738" y="3919538"/>
          <p14:tracePt t="36683" x="4411663" y="3898900"/>
          <p14:tracePt t="36689" x="4432300" y="3878263"/>
          <p14:tracePt t="36697" x="4459288" y="3857625"/>
          <p14:tracePt t="36705" x="4492625" y="3836988"/>
          <p14:tracePt t="36712" x="4533900" y="3816350"/>
          <p14:tracePt t="36719" x="4581525" y="3789363"/>
          <p14:tracePt t="36729" x="4610100" y="3768725"/>
          <p14:tracePt t="36735" x="4651375" y="3760788"/>
          <p14:tracePt t="36743" x="4684713" y="3748088"/>
          <p14:tracePt t="36751" x="4711700" y="3748088"/>
          <p14:tracePt t="36759" x="4752975" y="3748088"/>
          <p14:tracePt t="36765" x="4781550" y="3740150"/>
          <p14:tracePt t="36773" x="4814888" y="3740150"/>
          <p14:tracePt t="36781" x="4870450" y="3740150"/>
          <p14:tracePt t="36789" x="4938713" y="3740150"/>
          <p14:tracePt t="36797" x="5013325" y="3740150"/>
          <p14:tracePt t="36805" x="5110163" y="3727450"/>
          <p14:tracePt t="36814" x="5219700" y="3727450"/>
          <p14:tracePt t="36819" x="5294313" y="3727450"/>
          <p14:tracePt t="36829" x="5370513" y="3727450"/>
          <p14:tracePt t="36835" x="5445125" y="3748088"/>
          <p14:tracePt t="36845" x="5507038" y="3768725"/>
          <p14:tracePt t="36851" x="5554663" y="3810000"/>
          <p14:tracePt t="36859" x="5589588" y="3829050"/>
          <p14:tracePt t="36867" x="5610225" y="3849688"/>
          <p14:tracePt t="36873" x="5630863" y="3863975"/>
          <p14:tracePt t="36882" x="5643563" y="3884613"/>
          <p14:tracePt t="36889" x="5664200" y="3905250"/>
          <p14:tracePt t="36897" x="5684838" y="3925888"/>
          <p14:tracePt t="36905" x="5705475" y="3946525"/>
          <p14:tracePt t="36913" x="5726113" y="3967163"/>
          <p14:tracePt t="36919" x="5767388" y="3987800"/>
          <p14:tracePt t="36930" x="5815013" y="4008438"/>
          <p14:tracePt t="36935" x="5876925" y="4035425"/>
          <p14:tracePt t="36945" x="5918200" y="4056063"/>
          <p14:tracePt t="36965" x="6013450" y="4117975"/>
          <p14:tracePt t="36968" x="6034088" y="4130675"/>
          <p14:tracePt t="36973" x="6054725" y="4151313"/>
          <p14:tracePt t="36982" x="6069013" y="4171950"/>
          <p14:tracePt t="36989" x="6089650" y="4206875"/>
          <p14:tracePt t="36998" x="6116638" y="4248150"/>
          <p14:tracePt t="37006" x="6137275" y="4268788"/>
          <p14:tracePt t="37013" x="6157913" y="4310063"/>
          <p14:tracePt t="37021" x="6178550" y="4330700"/>
          <p14:tracePt t="37029" x="6184900" y="4337050"/>
          <p14:tracePt t="37035" x="6191250" y="4343400"/>
          <p14:tracePt t="37045" x="6199188" y="4364038"/>
          <p14:tracePt t="37059" x="6199188" y="4370388"/>
          <p14:tracePt t="37071" x="6199188" y="4378325"/>
          <p14:tracePt t="37079" x="6199188" y="4384675"/>
          <p14:tracePt t="37085" x="6199188" y="4405313"/>
          <p14:tracePt t="37095" x="6178550" y="4425950"/>
          <p14:tracePt t="37101" x="6178550" y="4440238"/>
          <p14:tracePt t="37109" x="6170613" y="4460875"/>
          <p14:tracePt t="37117" x="6151563" y="4487863"/>
          <p14:tracePt t="37125" x="6151563" y="4508500"/>
          <p14:tracePt t="37132" x="6151563" y="4535488"/>
          <p14:tracePt t="37139" x="6151563" y="4556125"/>
          <p14:tracePt t="37147" x="6151563" y="4570413"/>
          <p14:tracePt t="37155" x="6151563" y="4591050"/>
          <p14:tracePt t="37164" x="6151563" y="4610100"/>
          <p14:tracePt t="37171" x="6157913" y="4624388"/>
          <p14:tracePt t="37179" x="6170613" y="4645025"/>
          <p14:tracePt t="37185" x="6178550" y="4665663"/>
          <p14:tracePt t="37195" x="6184900" y="4679950"/>
          <p14:tracePt t="37201" x="6199188" y="4700588"/>
          <p14:tracePt t="37210" x="6205538" y="4721225"/>
          <p14:tracePt t="37219" x="6219825" y="4740275"/>
          <p14:tracePt t="37226" x="6226175" y="4754563"/>
          <p14:tracePt t="37234" x="6226175" y="4775200"/>
          <p14:tracePt t="37239" x="6232525" y="4802188"/>
          <p14:tracePt t="37248" x="6232525" y="4837113"/>
          <p14:tracePt t="37256" x="6253163" y="4864100"/>
          <p14:tracePt t="37264" x="6267450" y="4884738"/>
          <p14:tracePt t="37271" x="6288088" y="4911725"/>
          <p14:tracePt t="37279" x="6308725" y="4932363"/>
          <p14:tracePt t="37287" x="6329363" y="4967288"/>
          <p14:tracePt t="37294" x="6342063" y="4987925"/>
          <p14:tracePt t="37301" x="6362700" y="5000625"/>
          <p14:tracePt t="37309" x="6383338" y="5021263"/>
          <p14:tracePt t="37317" x="6403975" y="5041900"/>
          <p14:tracePt t="37325" x="6424613" y="5062538"/>
          <p14:tracePt t="37333" x="6445250" y="5083175"/>
          <p14:tracePt t="37339" x="6465888" y="5103813"/>
          <p14:tracePt t="37348" x="6480175" y="5118100"/>
          <p14:tracePt t="37355" x="6500813" y="5130800"/>
          <p14:tracePt t="37363" x="6534150" y="5151438"/>
          <p14:tracePt t="37371" x="6561138" y="5159375"/>
          <p14:tracePt t="37379" x="6602413" y="5180013"/>
          <p14:tracePt t="37387" x="6650038" y="5192713"/>
          <p14:tracePt t="37395" x="6705600" y="5192713"/>
          <p14:tracePt t="37401" x="6746875" y="5192713"/>
          <p14:tracePt t="37410" x="6788150" y="5192713"/>
          <p14:tracePt t="37417" x="6842125" y="5192713"/>
          <p14:tracePt t="37425" x="6870700" y="5192713"/>
          <p14:tracePt t="37433" x="6897688" y="5192713"/>
          <p14:tracePt t="37441" x="6918325" y="5192713"/>
          <p14:tracePt t="37447" x="6945313" y="5172075"/>
          <p14:tracePt t="37455" x="6965950" y="5159375"/>
          <p14:tracePt t="37464" x="7000875" y="5138738"/>
          <p14:tracePt t="37471" x="7027863" y="5118100"/>
          <p14:tracePt t="37479" x="7061200" y="5097463"/>
          <p14:tracePt t="37487" x="7089775" y="5076825"/>
          <p14:tracePt t="37496" x="7137400" y="5056188"/>
          <p14:tracePt t="37501" x="7164388" y="5035550"/>
          <p14:tracePt t="37509" x="7185025" y="5014913"/>
          <p14:tracePt t="37517" x="7205663" y="4994275"/>
          <p14:tracePt t="37525" x="7226300" y="4981575"/>
          <p14:tracePt t="37533" x="7240588" y="4967288"/>
          <p14:tracePt t="37541" x="7246938" y="4960938"/>
          <p14:tracePt t="37549" x="7267575" y="4960938"/>
          <p14:tracePt t="37556" x="7273925" y="4953000"/>
          <p14:tracePt t="37564" x="7280275" y="4946650"/>
          <p14:tracePt t="37572" x="7288213" y="4940300"/>
          <p14:tracePt t="37579" x="7308850" y="4926013"/>
          <p14:tracePt t="37588" x="7315200" y="4919663"/>
          <p14:tracePt t="37595" x="7329488" y="4905375"/>
          <p14:tracePt t="37603" x="7350125" y="4891088"/>
          <p14:tracePt t="37609" x="7370763" y="4878388"/>
          <p14:tracePt t="37617" x="7389813" y="4857750"/>
          <p14:tracePt t="37625" x="7410450" y="4837113"/>
          <p14:tracePt t="37633" x="7431088" y="4816475"/>
          <p14:tracePt t="37641" x="7439025" y="4795838"/>
          <p14:tracePt t="37649" x="7445375" y="4781550"/>
          <p14:tracePt t="37657" x="7445375" y="4760913"/>
          <p14:tracePt t="37664" x="7445375" y="4733925"/>
          <p14:tracePt t="37671" x="7445375" y="4713288"/>
          <p14:tracePt t="37678" x="7424738" y="4679950"/>
          <p14:tracePt t="37687" x="7404100" y="4651375"/>
          <p14:tracePt t="37696" x="7383463" y="4618038"/>
          <p14:tracePt t="37703" x="7362825" y="4591050"/>
          <p14:tracePt t="37710" x="7342188" y="4562475"/>
          <p14:tracePt t="37717" x="7308850" y="4529138"/>
          <p14:tracePt t="37726" x="7294563" y="4508500"/>
          <p14:tracePt t="37735" x="7273925" y="4487863"/>
          <p14:tracePt t="37741" x="7253288" y="4467225"/>
          <p14:tracePt t="37750" x="7232650" y="4460875"/>
          <p14:tracePt t="37757" x="7212013" y="4440238"/>
          <p14:tracePt t="37764" x="7185025" y="4419600"/>
          <p14:tracePt t="37771" x="7150100" y="4398963"/>
          <p14:tracePt t="37779" x="7131050" y="4378325"/>
          <p14:tracePt t="37787" x="7102475" y="4357688"/>
          <p14:tracePt t="37796" x="7061200" y="4337050"/>
          <p14:tracePt t="37804" x="7000875" y="4316413"/>
          <p14:tracePt t="37812" x="6931025" y="4275138"/>
          <p14:tracePt t="37817" x="6870700" y="4233863"/>
          <p14:tracePt t="37826" x="6821488" y="4200525"/>
          <p14:tracePt t="37833" x="6773863" y="4165600"/>
          <p14:tracePt t="37842" x="6740525" y="4130675"/>
          <p14:tracePt t="37849" x="6711950" y="4110038"/>
          <p14:tracePt t="37857" x="6678613" y="4083050"/>
          <p14:tracePt t="37865" x="6650038" y="4062413"/>
          <p14:tracePt t="37871" x="6616700" y="4029075"/>
          <p14:tracePt t="37880" x="6596063" y="4008438"/>
          <p14:tracePt t="37887" x="6569075" y="3987800"/>
          <p14:tracePt t="37896" x="6534150" y="3967163"/>
          <p14:tracePt t="37903" x="6507163" y="3946525"/>
          <p14:tracePt t="37912" x="6459538" y="3925888"/>
          <p14:tracePt t="37919" x="6418263" y="3905250"/>
          <p14:tracePt t="37925" x="6370638" y="3878263"/>
          <p14:tracePt t="37933" x="6342063" y="3857625"/>
          <p14:tracePt t="37941" x="6294438" y="3836988"/>
          <p14:tracePt t="37949" x="6253163" y="3816350"/>
          <p14:tracePt t="37957" x="6211888" y="3802063"/>
          <p14:tracePt t="37965" x="6164263" y="3795713"/>
          <p14:tracePt t="37973" x="6137275" y="3781425"/>
          <p14:tracePt t="37978" x="6110288" y="3760788"/>
          <p14:tracePt t="37987" x="6089650" y="3760788"/>
          <p14:tracePt t="37995" x="6069013" y="3754438"/>
          <p14:tracePt t="38003" x="6040438" y="3748088"/>
          <p14:tracePt t="38012" x="6007100" y="3733800"/>
          <p14:tracePt t="38019" x="5965825" y="3727450"/>
          <p14:tracePt t="38029" x="5924550" y="3727450"/>
          <p14:tracePt t="38033" x="5870575" y="3713163"/>
          <p14:tracePt t="38041" x="5808663" y="3698875"/>
          <p14:tracePt t="38049" x="5767388" y="3692525"/>
          <p14:tracePt t="38057" x="5726113" y="3679825"/>
          <p14:tracePt t="38066" x="5699125" y="3671888"/>
          <p14:tracePt t="38073" x="5678488" y="3671888"/>
          <p14:tracePt t="38079" x="5657850" y="3659188"/>
          <p14:tracePt t="38087" x="5643563" y="3651250"/>
          <p14:tracePt t="38095" x="5622925" y="3651250"/>
          <p14:tracePt t="38103" x="5610225" y="3651250"/>
          <p14:tracePt t="38113" x="5575300" y="3651250"/>
          <p14:tracePt t="38119" x="5548313" y="3651250"/>
          <p14:tracePt t="38128" x="5507038" y="3651250"/>
          <p14:tracePt t="38133" x="5451475" y="3651250"/>
          <p14:tracePt t="38141" x="5376863" y="3651250"/>
          <p14:tracePt t="38149" x="5321300" y="3651250"/>
          <p14:tracePt t="38157" x="5246688" y="3651250"/>
          <p14:tracePt t="38165" x="5184775" y="3659188"/>
          <p14:tracePt t="38174" x="5116513" y="3659188"/>
          <p14:tracePt t="38181" x="5041900" y="3659188"/>
          <p14:tracePt t="38187" x="4965700" y="3659188"/>
          <p14:tracePt t="38196" x="4891088" y="3659188"/>
          <p14:tracePt t="38203" x="4814888" y="3651250"/>
          <p14:tracePt t="38212" x="4760913" y="3651250"/>
          <p14:tracePt t="38219" x="4719638" y="3651250"/>
          <p14:tracePt t="38228" x="4664075" y="3651250"/>
          <p14:tracePt t="38235" x="4602163" y="3651250"/>
          <p14:tracePt t="38241" x="4562475" y="3651250"/>
          <p14:tracePt t="38249" x="4521200" y="3651250"/>
          <p14:tracePt t="38257" x="4479925" y="3651250"/>
          <p14:tracePt t="38265" x="4451350" y="3651250"/>
          <p14:tracePt t="38273" x="4411663" y="3651250"/>
          <p14:tracePt t="38281" x="4356100" y="3651250"/>
          <p14:tracePt t="38289" x="4314825" y="3651250"/>
          <p14:tracePt t="38296" x="4273550" y="3651250"/>
          <p14:tracePt t="38303" x="4232275" y="3651250"/>
          <p14:tracePt t="38312" x="4205288" y="3651250"/>
          <p14:tracePt t="38319" x="4171950" y="3665538"/>
          <p14:tracePt t="38328" x="4157663" y="3665538"/>
          <p14:tracePt t="38335" x="4137025" y="3671888"/>
          <p14:tracePt t="38345" x="4116388" y="3686175"/>
          <p14:tracePt t="38349" x="4110038" y="3692525"/>
          <p14:tracePt t="38357" x="4095750" y="3698875"/>
          <p14:tracePt t="38366" x="4089400" y="3706813"/>
          <p14:tracePt t="38373" x="4083050" y="3706813"/>
          <p14:tracePt t="38515" x="4083050" y="3713163"/>
          <p14:tracePt t="38543" x="4068763" y="3719513"/>
          <p14:tracePt t="38555" x="4062413" y="3727450"/>
          <p14:tracePt t="38563" x="4062413" y="3740150"/>
          <p14:tracePt t="38585" x="4054475" y="3740150"/>
          <p14:tracePt t="38881" x="4048125" y="3733800"/>
          <p14:tracePt t="38897" x="4041775" y="3727450"/>
          <p14:tracePt t="38905" x="4021138" y="3727450"/>
          <p14:tracePt t="38913" x="4013200" y="3719513"/>
          <p14:tracePt t="38921" x="4000500" y="3713163"/>
          <p14:tracePt t="38929" x="3979863" y="3713163"/>
          <p14:tracePt t="38935" x="3971925" y="3706813"/>
          <p14:tracePt t="38945" x="3959225" y="3698875"/>
          <p14:tracePt t="38951" x="3938588" y="3686175"/>
          <p14:tracePt t="38965" x="3917950" y="3679825"/>
          <p14:tracePt t="38967" x="3911600" y="3671888"/>
          <p14:tracePt t="38983" x="3903663" y="3665538"/>
          <p14:tracePt t="38993" x="3897313" y="3665538"/>
          <p14:tracePt t="39000" x="3897313" y="3651250"/>
          <p14:tracePt t="39008" x="3890963" y="3644900"/>
          <p14:tracePt t="39016" x="3876675" y="3644900"/>
          <p14:tracePt t="39024" x="3862388" y="3630613"/>
          <p14:tracePt t="39032" x="3856038" y="3624263"/>
          <p14:tracePt t="39038" x="3849688" y="3609975"/>
          <p14:tracePt t="39046" x="3835400" y="3597275"/>
          <p14:tracePt t="39054" x="3829050" y="3589338"/>
          <p14:tracePt t="39062" x="3822700" y="3582988"/>
          <p14:tracePt t="39070" x="3802063" y="3562350"/>
          <p14:tracePt t="39080" x="3794125" y="3556000"/>
          <p14:tracePt t="39087" x="3787775" y="3549650"/>
          <p14:tracePt t="39095" x="3781425" y="3549650"/>
          <p14:tracePt t="39101" x="3773488" y="3541713"/>
          <p14:tracePt t="39115" x="3767138" y="3541713"/>
          <p14:tracePt t="39160" x="3767138" y="3535363"/>
          <p14:tracePt t="39255" x="3760788" y="3535363"/>
          <p14:tracePt t="39271" x="3746500" y="3549650"/>
          <p14:tracePt t="39279" x="3732213" y="3562350"/>
          <p14:tracePt t="39287" x="3713163" y="3576638"/>
          <p14:tracePt t="39295" x="3692525" y="3597275"/>
          <p14:tracePt t="39303" x="3671888" y="3609975"/>
          <p14:tracePt t="39309" x="3643313" y="3630613"/>
          <p14:tracePt t="39317" x="3602038" y="3638550"/>
          <p14:tracePt t="39325" x="3568700" y="3659188"/>
          <p14:tracePt t="39333" x="3548063" y="3671888"/>
          <p14:tracePt t="39342" x="3533775" y="3679825"/>
          <p14:tracePt t="39349" x="3513138" y="3686175"/>
          <p14:tracePt t="39356" x="3492500" y="3698875"/>
          <p14:tracePt t="39364" x="3473450" y="3713163"/>
          <p14:tracePt t="39371" x="3459163" y="3733800"/>
          <p14:tracePt t="39379" x="3438525" y="3754438"/>
          <p14:tracePt t="39387" x="3417888" y="3775075"/>
          <p14:tracePt t="39395" x="3397250" y="3795713"/>
          <p14:tracePt t="39403" x="3376613" y="3816350"/>
          <p14:tracePt t="39412" x="3370263" y="3829050"/>
          <p14:tracePt t="39417" x="3349625" y="3849688"/>
          <p14:tracePt t="39426" x="3343275" y="3870325"/>
          <p14:tracePt t="39433" x="3328988" y="3890963"/>
          <p14:tracePt t="39441" x="3322638" y="3905250"/>
          <p14:tracePt t="39449" x="3308350" y="3925888"/>
          <p14:tracePt t="39457" x="3302000" y="3932238"/>
          <p14:tracePt t="39464" x="3302000" y="3952875"/>
          <p14:tracePt t="39483" x="3294063" y="3952875"/>
          <p14:tracePt t="39492" x="3294063" y="3959225"/>
          <p14:tracePt t="39504" x="3294063" y="3967163"/>
          <p14:tracePt t="39512" x="3294063" y="3973513"/>
          <p14:tracePt t="39517" x="3287713" y="3979863"/>
          <p14:tracePt t="39526" x="3281363" y="4000500"/>
          <p14:tracePt t="39533" x="3267075" y="4021138"/>
          <p14:tracePt t="39542" x="3252788" y="4035425"/>
          <p14:tracePt t="39549" x="3232150" y="4070350"/>
          <p14:tracePt t="39557" x="3213100" y="4097338"/>
          <p14:tracePt t="39565" x="3178175" y="4144963"/>
          <p14:tracePt t="39571" x="3122613" y="4192588"/>
          <p14:tracePt t="39579" x="3089275" y="4240213"/>
          <p14:tracePt t="39587" x="3041650" y="4275138"/>
          <p14:tracePt t="39596" x="3013075" y="4310063"/>
          <p14:tracePt t="39603" x="2979738" y="4330700"/>
          <p14:tracePt t="39611" x="2959100" y="4349750"/>
          <p14:tracePt t="39619" x="2938463" y="4370388"/>
          <p14:tracePt t="39625" x="2924175" y="4391025"/>
          <p14:tracePt t="39633" x="2903538" y="4398963"/>
          <p14:tracePt t="39641" x="2897188" y="4405313"/>
          <p14:tracePt t="39649" x="2882900" y="4425950"/>
          <p14:tracePt t="39657" x="2870200" y="4432300"/>
          <p14:tracePt t="39665" x="2849563" y="4452938"/>
          <p14:tracePt t="39673" x="2828925" y="4473575"/>
          <p14:tracePt t="39681" x="2808288" y="4487863"/>
          <p14:tracePt t="39687" x="2787650" y="4508500"/>
          <p14:tracePt t="39695" x="2767013" y="4529138"/>
          <p14:tracePt t="39704" x="2752725" y="4549775"/>
          <p14:tracePt t="39711" x="2733675" y="4570413"/>
          <p14:tracePt t="39719" x="2713038" y="4591050"/>
          <p14:tracePt t="39726" x="2692400" y="4610100"/>
          <p14:tracePt t="39733" x="2671763" y="4624388"/>
          <p14:tracePt t="39741" x="2651125" y="4645025"/>
          <p14:tracePt t="39749" x="2636838" y="4665663"/>
          <p14:tracePt t="39757" x="2616200" y="4686300"/>
          <p14:tracePt t="39765" x="2595563" y="4706938"/>
          <p14:tracePt t="39773" x="2574925" y="4727575"/>
          <p14:tracePt t="39779" x="2568575" y="4733925"/>
          <p14:tracePt t="39787" x="2547938" y="4733925"/>
          <p14:tracePt t="39795" x="2547938" y="4740275"/>
          <p14:tracePt t="39803" x="2541588" y="4740275"/>
          <p14:tracePt t="39861" x="2541588" y="4733925"/>
          <p14:tracePt t="39961" x="2562225" y="4713288"/>
          <p14:tracePt t="39969" x="2636838" y="4651375"/>
          <p14:tracePt t="39977" x="2719388" y="4583113"/>
          <p14:tracePt t="39985" x="2787650" y="4514850"/>
          <p14:tracePt t="39991" x="2870200" y="4425950"/>
          <p14:tracePt t="39999" x="2959100" y="4343400"/>
          <p14:tracePt t="40007" x="3027363" y="4260850"/>
          <p14:tracePt t="40015" x="3116263" y="4171950"/>
          <p14:tracePt t="40023" x="3151188" y="4110038"/>
          <p14:tracePt t="40031" x="3178175" y="4049713"/>
          <p14:tracePt t="40039" x="3205163" y="3967163"/>
          <p14:tracePt t="40045" x="3213100" y="3925888"/>
          <p14:tracePt t="40053" x="3213100" y="3870325"/>
          <p14:tracePt t="40062" x="3213100" y="3829050"/>
          <p14:tracePt t="40069" x="3198813" y="3768725"/>
          <p14:tracePt t="40078" x="3178175" y="3740150"/>
          <p14:tracePt t="40085" x="3157538" y="3719513"/>
          <p14:tracePt t="40094" x="3151188" y="3698875"/>
          <p14:tracePt t="40099" x="3143250" y="3698875"/>
          <p14:tracePt t="40197" x="3143250" y="3692525"/>
          <p14:tracePt t="40207" x="3143250" y="3686175"/>
          <p14:tracePt t="40215" x="3143250" y="3679825"/>
          <p14:tracePt t="40223" x="3143250" y="3659188"/>
          <p14:tracePt t="40231" x="3151188" y="3659188"/>
          <p14:tracePt t="40239" x="3157538" y="3651250"/>
          <p14:tracePt t="40248" x="3163888" y="3644900"/>
          <p14:tracePt t="40255" x="3171825" y="3638550"/>
          <p14:tracePt t="40262" x="3171825" y="3630613"/>
          <p14:tracePt t="40269" x="3178175" y="3630613"/>
          <p14:tracePt t="40285" x="3192463" y="3630613"/>
          <p14:tracePt t="40295" x="3192463" y="3624263"/>
          <p14:tracePt t="40301" x="3198813" y="3624263"/>
          <p14:tracePt t="40313" x="3205163" y="3624263"/>
          <p14:tracePt t="40319" x="3213100" y="3624263"/>
          <p14:tracePt t="40347" x="3219450" y="3624263"/>
          <p14:tracePt t="40356" x="3240088" y="3624263"/>
          <p14:tracePt t="40362" x="3260725" y="3651250"/>
          <p14:tracePt t="40369" x="3260725" y="3671888"/>
          <p14:tracePt t="40378" x="3267075" y="3698875"/>
          <p14:tracePt t="40385" x="3267075" y="3733800"/>
          <p14:tracePt t="40395" x="3267075" y="3748088"/>
          <p14:tracePt t="40401" x="3267075" y="3775075"/>
          <p14:tracePt t="40411" x="3267075" y="3810000"/>
          <p14:tracePt t="40415" x="3267075" y="3822700"/>
          <p14:tracePt t="40423" x="3252788" y="3843338"/>
          <p14:tracePt t="40432" x="3246438" y="3863975"/>
          <p14:tracePt t="40439" x="3232150" y="3890963"/>
          <p14:tracePt t="40449" x="3232150" y="3932238"/>
          <p14:tracePt t="40455" x="3225800" y="3967163"/>
          <p14:tracePt t="40465" x="3213100" y="4008438"/>
          <p14:tracePt t="40469" x="3205163" y="4035425"/>
          <p14:tracePt t="40478" x="3192463" y="4062413"/>
          <p14:tracePt t="40486" x="3171825" y="4097338"/>
          <p14:tracePt t="40495" x="3163888" y="4117975"/>
          <p14:tracePt t="40501" x="3143250" y="4138613"/>
          <p14:tracePt t="40511" x="3122613" y="4151313"/>
          <p14:tracePt t="40517" x="3109913" y="4171950"/>
          <p14:tracePt t="40523" x="3089275" y="4192588"/>
          <p14:tracePt t="40532" x="3074988" y="4213225"/>
          <p14:tracePt t="40539" x="3054350" y="4233863"/>
          <p14:tracePt t="40548" x="3048000" y="4248150"/>
          <p14:tracePt t="40555" x="3027363" y="4268788"/>
          <p14:tracePt t="40564" x="3021013" y="4289425"/>
          <p14:tracePt t="40571" x="3013075" y="4310063"/>
          <p14:tracePt t="40579" x="2992438" y="4330700"/>
          <p14:tracePt t="40585" x="2973388" y="4343400"/>
          <p14:tracePt t="40595" x="2952750" y="4364038"/>
          <p14:tracePt t="40601" x="2932113" y="4384675"/>
          <p14:tracePt t="40611" x="2911475" y="4405313"/>
          <p14:tracePt t="40617" x="2890838" y="4425950"/>
          <p14:tracePt t="40626" x="2876550" y="4446588"/>
          <p14:tracePt t="40631" x="2855913" y="4460875"/>
          <p14:tracePt t="40639" x="2835275" y="4479925"/>
          <p14:tracePt t="40649" x="2814638" y="4500563"/>
          <p14:tracePt t="40655" x="2794000" y="4521200"/>
          <p14:tracePt t="40664" x="2773363" y="4541838"/>
          <p14:tracePt t="40671" x="2767013" y="4562475"/>
          <p14:tracePt t="40678" x="2746375" y="4576763"/>
          <p14:tracePt t="40686" x="2725738" y="4597400"/>
          <p14:tracePt t="40694" x="2705100" y="4618038"/>
          <p14:tracePt t="40702" x="2692400" y="4638675"/>
          <p14:tracePt t="40711" x="2671763" y="4659313"/>
          <p14:tracePt t="40717" x="2651125" y="4679950"/>
          <p14:tracePt t="40726" x="2630488" y="4700588"/>
          <p14:tracePt t="40735" x="2609850" y="4713288"/>
          <p14:tracePt t="40739" x="2589213" y="4727575"/>
          <p14:tracePt t="40749" x="2582863" y="4740275"/>
          <p14:tracePt t="40756" x="2562225" y="4754563"/>
          <p14:tracePt t="40764" x="2547938" y="4775200"/>
          <p14:tracePt t="40771" x="2527300" y="4795838"/>
          <p14:tracePt t="40779" x="2506663" y="4810125"/>
          <p14:tracePt t="40787" x="2486025" y="4830763"/>
          <p14:tracePt t="40795" x="2465388" y="4843463"/>
          <p14:tracePt t="40801" x="2444750" y="4857750"/>
          <p14:tracePt t="40811" x="2432050" y="4870450"/>
          <p14:tracePt t="40817" x="2424113" y="4878388"/>
          <p14:tracePt t="40826" x="2411413" y="4884738"/>
          <p14:tracePt t="40837" x="2403475" y="4891088"/>
          <p14:tracePt t="40844" x="2397125" y="4899025"/>
          <p14:tracePt t="40851" x="2390775" y="4905375"/>
          <p14:tracePt t="40861" x="2370138" y="4926013"/>
          <p14:tracePt t="40867" x="2355850" y="4946650"/>
          <p14:tracePt t="40876" x="2335213" y="4967288"/>
          <p14:tracePt t="40884" x="2314575" y="4987925"/>
          <p14:tracePt t="40891" x="2293938" y="5000625"/>
          <p14:tracePt t="40898" x="2273300" y="5021263"/>
          <p14:tracePt t="40905" x="2254250" y="5041900"/>
          <p14:tracePt t="40915" x="2246313" y="5049838"/>
          <p14:tracePt t="40921" x="2233613" y="5070475"/>
          <p14:tracePt t="40930" x="2225675" y="5076825"/>
          <p14:tracePt t="40937" x="2205038" y="5083175"/>
          <p14:tracePt t="40944" x="2198688" y="5091113"/>
          <p14:tracePt t="40964" x="2184400" y="5091113"/>
          <p14:tracePt t="40971" x="2184400" y="5097463"/>
          <p14:tracePt t="41013" x="2171700" y="5097463"/>
          <p14:tracePt t="41037" x="2163763" y="5111750"/>
          <p14:tracePt t="41054" x="2157413" y="5111750"/>
          <p14:tracePt t="41067" x="2151063" y="5111750"/>
          <p14:tracePt t="41101" x="2143125" y="5118100"/>
          <p14:tracePt t="41113" x="2136775" y="5118100"/>
          <p14:tracePt t="41121" x="2130425" y="5124450"/>
          <p14:tracePt t="41263" x="2116138" y="5124450"/>
          <p14:tracePt t="41271" x="2116138" y="5118100"/>
          <p14:tracePt t="41279" x="2109788" y="5103813"/>
          <p14:tracePt t="41341" x="2103438" y="5097463"/>
          <p14:tracePt t="41699" x="2095500" y="5111750"/>
          <p14:tracePt t="41707" x="2095500" y="5118100"/>
          <p14:tracePt t="41715" x="2089150" y="5130800"/>
          <p14:tracePt t="41723" x="2074863" y="5151438"/>
          <p14:tracePt t="41731" x="2068513" y="5172075"/>
          <p14:tracePt t="41739" x="2062163" y="5186363"/>
          <p14:tracePt t="41745" x="2047875" y="5207000"/>
          <p14:tracePt t="41753" x="2041525" y="5227638"/>
          <p14:tracePt t="41761" x="2020888" y="5248275"/>
          <p14:tracePt t="41769" x="2012950" y="5268913"/>
          <p14:tracePt t="41778" x="2006600" y="5275263"/>
          <p14:tracePt t="41785" x="1985963" y="5289550"/>
          <p14:tracePt t="41791" x="1979613" y="5310188"/>
          <p14:tracePt t="41800" x="1973263" y="5310188"/>
          <p14:tracePt t="41807" x="1958975" y="5316538"/>
          <p14:tracePt t="41815" x="1952625" y="5322888"/>
          <p14:tracePt t="41823" x="1944688" y="5330825"/>
          <p14:tracePt t="41831" x="1938338" y="5343525"/>
          <p14:tracePt t="41839" x="1924050" y="5351463"/>
          <p14:tracePt t="41846" x="1911350" y="5357813"/>
          <p14:tracePt t="41853" x="1903413" y="5357813"/>
          <p14:tracePt t="41861" x="1903413" y="5364163"/>
          <p14:tracePt t="41869" x="1897063" y="5370513"/>
          <p14:tracePt t="41877" x="1890713" y="5370513"/>
          <p14:tracePt t="41885" x="1884363" y="5378450"/>
          <p14:tracePt t="41904" x="1876425" y="5384800"/>
          <p14:tracePt t="41911" x="1876425" y="5399088"/>
          <p14:tracePt t="41919" x="1870075" y="5405438"/>
          <p14:tracePt t="41928" x="1849438" y="5411788"/>
          <p14:tracePt t="41935" x="1843088" y="5432425"/>
          <p14:tracePt t="41947" x="1835150" y="5440363"/>
          <p14:tracePt t="41951" x="1822450" y="5446713"/>
          <p14:tracePt t="41957" x="1822450" y="5453063"/>
          <p14:tracePt t="41965" x="1814513" y="5461000"/>
          <p14:tracePt t="42236" x="1814513" y="5467350"/>
          <p14:tracePt t="42271" x="1835150" y="5467350"/>
          <p14:tracePt t="42277" x="1843088" y="5467350"/>
          <p14:tracePt t="42285" x="1855788" y="5467350"/>
          <p14:tracePt t="42295" x="1870075" y="5467350"/>
          <p14:tracePt t="42301" x="1876425" y="5467350"/>
          <p14:tracePt t="42637" x="1884363" y="5467350"/>
          <p14:tracePt t="44093" x="1876425" y="5481638"/>
          <p14:tracePt t="44101" x="1855788" y="5487988"/>
          <p14:tracePt t="44109" x="1849438" y="5494338"/>
          <p14:tracePt t="44116" x="1843088" y="5500688"/>
          <p14:tracePt t="44125" x="1843088" y="5508625"/>
          <p14:tracePt t="44133" x="1835150" y="5508625"/>
          <p14:tracePt t="44139" x="1835150" y="5514975"/>
          <p14:tracePt t="44146" x="1822450" y="5521325"/>
          <p14:tracePt t="44158" x="1822450" y="5535613"/>
          <p14:tracePt t="44171" x="1814513" y="5541963"/>
          <p14:tracePt t="44187" x="1814513" y="5549900"/>
          <p14:tracePt t="44194" x="1808163" y="5556250"/>
          <p14:tracePt t="44201" x="1801813" y="5562600"/>
          <p14:tracePt t="44210" x="1793875" y="5570538"/>
          <p14:tracePt t="44217" x="1787525" y="5591175"/>
          <p14:tracePt t="44226" x="1781175" y="5597525"/>
          <p14:tracePt t="44233" x="1766888" y="5603875"/>
          <p14:tracePt t="44239" x="1760538" y="5603875"/>
          <p14:tracePt t="44247" x="1760538" y="5611813"/>
          <p14:tracePt t="44255" x="1754188" y="5611813"/>
          <p14:tracePt t="44263" x="1754188" y="5618163"/>
          <p14:tracePt t="44301" x="1754188" y="5624513"/>
          <p14:tracePt t="44313" x="1746250" y="5638800"/>
          <p14:tracePt t="44321" x="1739900" y="5645150"/>
          <p14:tracePt t="44329" x="1739900" y="5651500"/>
          <p14:tracePt t="44343" x="1733550" y="5659438"/>
          <p14:tracePt t="44669" x="1733550" y="5665788"/>
          <p14:tracePt t="44676" x="1725613" y="5665788"/>
          <p14:tracePt t="46096" x="1704975" y="5659438"/>
          <p14:tracePt t="46167" x="1698625" y="5659438"/>
          <p14:tracePt t="46187" x="1692275" y="5659438"/>
          <p14:tracePt t="46195" x="1684338" y="5659438"/>
          <p14:tracePt t="46249" x="1677988" y="5659438"/>
          <p14:tracePt t="47903" x="1684338" y="5651500"/>
          <p14:tracePt t="47911" x="1698625" y="5638800"/>
          <p14:tracePt t="47917" x="1719263" y="5624513"/>
          <p14:tracePt t="47927" x="1739900" y="5611813"/>
          <p14:tracePt t="47933" x="1746250" y="5603875"/>
          <p14:tracePt t="47942" x="1754188" y="5597525"/>
          <p14:tracePt t="47961" x="1766888" y="5591175"/>
          <p14:tracePt t="47965" x="1781175" y="5591175"/>
          <p14:tracePt t="47972" x="1781175" y="5583238"/>
          <p14:tracePt t="47979" x="1787525" y="5583238"/>
          <p14:tracePt t="47987" x="1793875" y="5570538"/>
          <p14:tracePt t="47995" x="1801813" y="5570538"/>
          <p14:tracePt t="48003" x="1801813" y="5562600"/>
          <p14:tracePt t="48011" x="1808163" y="5562600"/>
          <p14:tracePt t="48019" x="1808163" y="5549900"/>
          <p14:tracePt t="48027" x="1814513" y="5541963"/>
          <p14:tracePt t="48033" x="1835150" y="5521325"/>
          <p14:tracePt t="48041" x="1855788" y="5494338"/>
          <p14:tracePt t="48049" x="1876425" y="5473700"/>
          <p14:tracePt t="48057" x="1897063" y="5432425"/>
          <p14:tracePt t="48065" x="1917700" y="5399088"/>
          <p14:tracePt t="48073" x="1924050" y="5357813"/>
          <p14:tracePt t="48079" x="1938338" y="5295900"/>
          <p14:tracePt t="48086" x="1938338" y="5240338"/>
          <p14:tracePt t="48095" x="1938338" y="5165725"/>
          <p14:tracePt t="48103" x="1938338" y="5111750"/>
          <p14:tracePt t="48112" x="1938338" y="5056188"/>
          <p14:tracePt t="48119" x="1938338" y="4981575"/>
          <p14:tracePt t="48128" x="1917700" y="4899025"/>
          <p14:tracePt t="48133" x="1897063" y="4837113"/>
          <p14:tracePt t="48142" x="1870075" y="4775200"/>
          <p14:tracePt t="48149" x="1828800" y="4713288"/>
          <p14:tracePt t="48159" x="1793875" y="4645025"/>
          <p14:tracePt t="48165" x="1760538" y="4603750"/>
          <p14:tracePt t="48173" x="1704975" y="4535488"/>
          <p14:tracePt t="48181" x="1636713" y="4467225"/>
          <p14:tracePt t="48187" x="1582738" y="4398963"/>
          <p14:tracePt t="48196" x="1533525" y="4337050"/>
          <p14:tracePt t="48203" x="1493838" y="4289425"/>
          <p14:tracePt t="48212" x="1465263" y="4254500"/>
          <p14:tracePt t="48219" x="1444625" y="4233863"/>
          <p14:tracePt t="48228" x="1423988" y="4219575"/>
          <p14:tracePt t="48233" x="1403350" y="4206875"/>
          <p14:tracePt t="48242" x="1397000" y="4192588"/>
          <p14:tracePt t="48249" x="1390650" y="4192588"/>
          <p14:tracePt t="48258" x="1384300" y="4179888"/>
          <p14:tracePt t="48265" x="1363663" y="4171950"/>
          <p14:tracePt t="48275" x="1349375" y="4171950"/>
          <p14:tracePt t="48281" x="1314450" y="4165600"/>
          <p14:tracePt t="48287" x="1274763" y="4165600"/>
          <p14:tracePt t="48295" x="1246188" y="4165600"/>
          <p14:tracePt t="48303" x="1204913" y="4151313"/>
          <p14:tracePt t="48312" x="1177925" y="4144963"/>
          <p14:tracePt t="48319" x="1157288" y="4144963"/>
          <p14:tracePt t="48328" x="1150938" y="4144963"/>
          <p14:tracePt t="48339" x="1144588" y="4138613"/>
          <p14:tracePt t="48369" x="1136650" y="4138613"/>
          <p14:tracePt t="48391" x="1123950" y="4138613"/>
          <p14:tracePt t="48403" x="1116013" y="4138613"/>
          <p14:tracePt t="48411" x="1109663" y="4138613"/>
          <p14:tracePt t="48419" x="1095375" y="4138613"/>
          <p14:tracePt t="48431" x="1089025" y="4138613"/>
          <p14:tracePt t="48446" x="1074738" y="4138613"/>
          <p14:tracePt t="48453" x="1074738" y="4124325"/>
          <p14:tracePt t="48461" x="1068388" y="4124325"/>
          <p14:tracePt t="48469" x="1062038" y="4117975"/>
          <p14:tracePt t="48481" x="1054100" y="4117975"/>
          <p14:tracePt t="48577" x="1054100" y="4110038"/>
          <p14:tracePt t="48601" x="1062038" y="4103688"/>
          <p14:tracePt t="48619" x="1068388" y="4103688"/>
          <p14:tracePt t="48631" x="1082675" y="4103688"/>
          <p14:tracePt t="48643" x="1089025" y="4103688"/>
          <p14:tracePt t="48651" x="1103313" y="4103688"/>
          <p14:tracePt t="48659" x="1109663" y="4103688"/>
          <p14:tracePt t="48665" x="1130300" y="4103688"/>
          <p14:tracePt t="48675" x="1144588" y="4103688"/>
          <p14:tracePt t="48681" x="1163638" y="4103688"/>
          <p14:tracePt t="48690" x="1177925" y="4103688"/>
          <p14:tracePt t="48697" x="1198563" y="4103688"/>
          <p14:tracePt t="48706" x="1219200" y="4103688"/>
          <p14:tracePt t="48712" x="1225550" y="4103688"/>
          <p14:tracePt t="48719" x="1239838" y="4103688"/>
          <p14:tracePt t="48728" x="1246188" y="4103688"/>
          <p14:tracePt t="48735" x="1254125" y="4103688"/>
          <p14:tracePt t="48744" x="1266825" y="4103688"/>
          <p14:tracePt t="49113" x="1274763" y="4103688"/>
          <p14:tracePt t="49133" x="1281113" y="4097338"/>
          <p14:tracePt t="49147" x="1287463" y="4089400"/>
          <p14:tracePt t="49183" x="1293813" y="4089400"/>
          <p14:tracePt t="49196" x="1301750" y="4083050"/>
          <p14:tracePt t="49204" x="1308100" y="4083050"/>
          <p14:tracePt t="49221" x="1322388" y="4083050"/>
          <p14:tracePt t="49228" x="1328738" y="4083050"/>
          <p14:tracePt t="49236" x="1335088" y="4083050"/>
          <p14:tracePt t="49356" x="1343025" y="4083050"/>
          <p14:tracePt t="49363" x="1322388" y="4083050"/>
          <p14:tracePt t="49371" x="1281113" y="4097338"/>
          <p14:tracePt t="49379" x="1239838" y="4103688"/>
          <p14:tracePt t="49387" x="1204913" y="4124325"/>
          <p14:tracePt t="49395" x="1177925" y="4138613"/>
          <p14:tracePt t="49403" x="1116013" y="4151313"/>
          <p14:tracePt t="49409" x="1062038" y="4151313"/>
          <p14:tracePt t="49417" x="1047750" y="4151313"/>
          <p14:tracePt t="49426" x="1035050" y="4151313"/>
          <p14:tracePt t="49433" x="1020763" y="4151313"/>
          <p14:tracePt t="49442" x="1014413" y="4151313"/>
          <p14:tracePt t="49453" x="1006475" y="4151313"/>
          <p14:tracePt t="49479" x="1006475" y="4144963"/>
          <p14:tracePt t="49504" x="1000125" y="4144963"/>
          <p14:tracePt t="49517" x="979488" y="4144963"/>
          <p14:tracePt t="49525" x="965200" y="4144963"/>
          <p14:tracePt t="49533" x="931863" y="4144963"/>
          <p14:tracePt t="49542" x="904875" y="4144963"/>
          <p14:tracePt t="49549" x="876300" y="4144963"/>
          <p14:tracePt t="49558" x="835025" y="4144963"/>
          <p14:tracePt t="49563" x="801688" y="4138613"/>
          <p14:tracePt t="49571" x="774700" y="4124325"/>
          <p14:tracePt t="49579" x="746125" y="4124325"/>
          <p14:tracePt t="49587" x="725488" y="4117975"/>
          <p14:tracePt t="49595" x="712788" y="4117975"/>
          <p14:tracePt t="49603" x="698500" y="4110038"/>
          <p14:tracePt t="49687" x="692150" y="4103688"/>
          <p14:tracePt t="49703" x="692150" y="4097338"/>
          <p14:tracePt t="49711" x="692150" y="4089400"/>
          <p14:tracePt t="49717" x="684213" y="4089400"/>
          <p14:tracePt t="49725" x="684213" y="4076700"/>
          <p14:tracePt t="49733" x="677863" y="4076700"/>
          <p14:tracePt t="49741" x="677863" y="4070350"/>
          <p14:tracePt t="49749" x="671513" y="4062413"/>
          <p14:tracePt t="49758" x="665163" y="4056063"/>
          <p14:tracePt t="49765" x="657225" y="4056063"/>
          <p14:tracePt t="49778" x="644525" y="4056063"/>
          <p14:tracePt t="49783" x="636588" y="4049713"/>
          <p14:tracePt t="49807" x="630238" y="4049713"/>
          <p14:tracePt t="49869" x="623888" y="4041775"/>
          <p14:tracePt t="49881" x="615950" y="4041775"/>
          <p14:tracePt t="49887" x="609600" y="4035425"/>
          <p14:tracePt t="49895" x="603250" y="4035425"/>
          <p14:tracePt t="49903" x="588963" y="4035425"/>
          <p14:tracePt t="49911" x="582613" y="4035425"/>
          <p14:tracePt t="49919" x="574675" y="4035425"/>
          <p14:tracePt t="49927" x="568325" y="4035425"/>
          <p14:tracePt t="49935" x="561975" y="4035425"/>
          <p14:tracePt t="49959" x="554038" y="4035425"/>
          <p14:tracePt t="49962" x="547688" y="4035425"/>
          <p14:tracePt t="49969" x="541338" y="4035425"/>
          <p14:tracePt t="49978" x="527050" y="4035425"/>
          <p14:tracePt t="49986" x="514350" y="4035425"/>
          <p14:tracePt t="49992" x="506413" y="4035425"/>
          <p14:tracePt t="49999" x="485775" y="4035425"/>
          <p14:tracePt t="50008" x="479425" y="4035425"/>
          <p14:tracePt t="50019" x="473075" y="4035425"/>
          <p14:tracePt t="50097" x="465138" y="4035425"/>
          <p14:tracePt t="50124" x="458788" y="4035425"/>
          <p14:tracePt t="50269" x="458788" y="4041775"/>
          <p14:tracePt t="50282" x="465138" y="4049713"/>
          <p14:tracePt t="50290" x="473075" y="4049713"/>
          <p14:tracePt t="50297" x="479425" y="4056063"/>
          <p14:tracePt t="50306" x="493713" y="4056063"/>
          <p14:tracePt t="50406" x="500063" y="4062413"/>
          <p14:tracePt t="50416" x="506413" y="4062413"/>
          <p14:tracePt t="50424" x="514350" y="4062413"/>
          <p14:tracePt t="50431" x="520700" y="4070350"/>
          <p14:tracePt t="50441" x="541338" y="4070350"/>
          <p14:tracePt t="50447" x="547688" y="4070350"/>
          <p14:tracePt t="50456" x="561975" y="4070350"/>
          <p14:tracePt t="50463" x="582613" y="4083050"/>
          <p14:tracePt t="50469" x="595313" y="4083050"/>
          <p14:tracePt t="50478" x="615950" y="4083050"/>
          <p14:tracePt t="50485" x="630238" y="4083050"/>
          <p14:tracePt t="50494" x="650875" y="4083050"/>
          <p14:tracePt t="50501" x="671513" y="4089400"/>
          <p14:tracePt t="50508" x="684213" y="4089400"/>
          <p14:tracePt t="50517" x="704850" y="4089400"/>
          <p14:tracePt t="50525" x="719138" y="4089400"/>
          <p14:tracePt t="50531" x="739775" y="4089400"/>
          <p14:tracePt t="50540" x="760413" y="4089400"/>
          <p14:tracePt t="50547" x="774700" y="4097338"/>
          <p14:tracePt t="50556" x="781050" y="4097338"/>
          <p14:tracePt t="50571" x="793750" y="4110038"/>
          <p14:tracePt t="50581" x="801688" y="4110038"/>
          <p14:tracePt t="50591" x="808038" y="4117975"/>
          <p14:tracePt t="50597" x="814388" y="4117975"/>
          <p14:tracePt t="50606" x="822325" y="4117975"/>
          <p14:tracePt t="50613" x="822325" y="4124325"/>
          <p14:tracePt t="50621" x="828675" y="4124325"/>
          <p14:tracePt t="50629" x="835025" y="4124325"/>
          <p14:tracePt t="50636" x="849313" y="4130675"/>
          <p14:tracePt t="50645" x="855663" y="4130675"/>
          <p14:tracePt t="50660" x="863600" y="4130675"/>
          <p14:tracePt t="50825" x="869950" y="4130675"/>
          <p14:tracePt t="50840" x="876300" y="4124325"/>
          <p14:tracePt t="50847" x="876300" y="4117975"/>
          <p14:tracePt t="50856" x="884238" y="4103688"/>
          <p14:tracePt t="50863" x="884238" y="4089400"/>
          <p14:tracePt t="50871" x="884238" y="4083050"/>
          <p14:tracePt t="50879" x="890588" y="4062413"/>
          <p14:tracePt t="50887" x="904875" y="4049713"/>
          <p14:tracePt t="50895" x="904875" y="4041775"/>
          <p14:tracePt t="50901" x="904875" y="4021138"/>
          <p14:tracePt t="50909" x="911225" y="4000500"/>
          <p14:tracePt t="50917" x="911225" y="3994150"/>
          <p14:tracePt t="50925" x="911225" y="3987800"/>
          <p14:tracePt t="50933" x="917575" y="3973513"/>
          <p14:tracePt t="50942" x="917575" y="3959225"/>
          <p14:tracePt t="50963" x="931863" y="3946525"/>
          <p14:tracePt t="50971" x="931863" y="3932238"/>
          <p14:tracePt t="50979" x="938213" y="3925888"/>
          <p14:tracePt t="50987" x="944563" y="3905250"/>
          <p14:tracePt t="50995" x="965200" y="3884613"/>
          <p14:tracePt t="51003" x="973138" y="3870325"/>
          <p14:tracePt t="51009" x="979488" y="3857625"/>
          <p14:tracePt t="51017" x="993775" y="3843338"/>
          <p14:tracePt t="51025" x="1000125" y="3836988"/>
          <p14:tracePt t="51033" x="1014413" y="3816350"/>
          <p14:tracePt t="51041" x="1014413" y="3802063"/>
          <p14:tracePt t="51049" x="1020763" y="3795713"/>
          <p14:tracePt t="51055" x="1020763" y="3775075"/>
          <p14:tracePt t="51063" x="1020763" y="3768725"/>
          <p14:tracePt t="51071" x="1020763" y="3760788"/>
          <p14:tracePt t="51087" x="1020763" y="3754438"/>
          <p14:tracePt t="51107" x="1020763" y="3748088"/>
          <p14:tracePt t="51117" x="1020763" y="3733800"/>
          <p14:tracePt t="51129" x="1014413" y="3727450"/>
          <p14:tracePt t="51137" x="1006475" y="3713163"/>
          <p14:tracePt t="51145" x="1000125" y="3706813"/>
          <p14:tracePt t="51153" x="1000125" y="3698875"/>
          <p14:tracePt t="51161" x="979488" y="3686175"/>
          <p14:tracePt t="51175" x="979488" y="3679825"/>
          <p14:tracePt t="52163" x="993775" y="3679825"/>
          <p14:tracePt t="52189" x="993775" y="3686175"/>
          <p14:tracePt t="52201" x="993775" y="3698875"/>
          <p14:tracePt t="52209" x="1000125" y="3698875"/>
          <p14:tracePt t="52217" x="1006475" y="3698875"/>
          <p14:tracePt t="52226" x="1014413" y="3706813"/>
          <p14:tracePt t="52231" x="1027113" y="3706813"/>
          <p14:tracePt t="52241" x="1041400" y="3713163"/>
          <p14:tracePt t="52247" x="1054100" y="3719513"/>
          <p14:tracePt t="52257" x="1074738" y="3719513"/>
          <p14:tracePt t="52263" x="1089025" y="3727450"/>
          <p14:tracePt t="52272" x="1095375" y="3740150"/>
          <p14:tracePt t="52279" x="1109663" y="3748088"/>
          <p14:tracePt t="52285" x="1123950" y="3760788"/>
          <p14:tracePt t="52294" x="1144588" y="3775075"/>
          <p14:tracePt t="52301" x="1150938" y="3781425"/>
          <p14:tracePt t="52309" x="1157288" y="3789363"/>
          <p14:tracePt t="52317" x="1163638" y="3795713"/>
          <p14:tracePt t="52324" x="1171575" y="3802063"/>
          <p14:tracePt t="52333" x="1184275" y="3810000"/>
          <p14:tracePt t="52341" x="1192213" y="3816350"/>
          <p14:tracePt t="52347" x="1192213" y="3829050"/>
          <p14:tracePt t="52356" x="1198563" y="3829050"/>
          <p14:tracePt t="52367" x="1198563" y="3836988"/>
          <p14:tracePt t="52375" x="1204913" y="3836988"/>
          <p14:tracePt t="52383" x="1204913" y="3849688"/>
          <p14:tracePt t="52391" x="1212850" y="3857625"/>
          <p14:tracePt t="52397" x="1219200" y="3878263"/>
          <p14:tracePt t="52407" x="1219200" y="3890963"/>
          <p14:tracePt t="52413" x="1233488" y="3911600"/>
          <p14:tracePt t="52421" x="1233488" y="3932238"/>
          <p14:tracePt t="52429" x="1233488" y="3946525"/>
          <p14:tracePt t="52437" x="1233488" y="3952875"/>
          <p14:tracePt t="52443" x="1239838" y="3959225"/>
          <p14:tracePt t="52457" x="1239838" y="3973513"/>
          <p14:tracePt t="52463" x="1239838" y="3979863"/>
          <p14:tracePt t="52471" x="1239838" y="3987800"/>
          <p14:tracePt t="52479" x="1239838" y="3994150"/>
          <p14:tracePt t="52487" x="1225550" y="4014788"/>
          <p14:tracePt t="52493" x="1225550" y="4021138"/>
          <p14:tracePt t="52501" x="1219200" y="4029075"/>
          <p14:tracePt t="52510" x="1219200" y="4035425"/>
          <p14:tracePt t="52517" x="1212850" y="4049713"/>
          <p14:tracePt t="52526" x="1204913" y="4062413"/>
          <p14:tracePt t="52533" x="1198563" y="4076700"/>
          <p14:tracePt t="52541" x="1198563" y="4097338"/>
          <p14:tracePt t="52547" x="1192213" y="4097338"/>
          <p14:tracePt t="52559" x="1177925" y="4103688"/>
          <p14:tracePt t="52567" x="1171575" y="4103688"/>
          <p14:tracePt t="52583" x="1171575" y="4110038"/>
          <p14:tracePt t="52591" x="1163638" y="4110038"/>
          <p14:tracePt t="52599" x="1150938" y="4117975"/>
          <p14:tracePt t="52607" x="1130300" y="4117975"/>
          <p14:tracePt t="52613" x="1123950" y="4124325"/>
          <p14:tracePt t="52622" x="1109663" y="4124325"/>
          <p14:tracePt t="52629" x="1095375" y="4130675"/>
          <p14:tracePt t="52637" x="1082675" y="4144963"/>
          <p14:tracePt t="52645" x="1062038" y="4144963"/>
          <p14:tracePt t="52651" x="1054100" y="4144963"/>
          <p14:tracePt t="52660" x="1047750" y="4144963"/>
          <p14:tracePt t="52667" x="1035050" y="4144963"/>
          <p14:tracePt t="52676" x="1014413" y="4144963"/>
          <p14:tracePt t="52683" x="1000125" y="4144963"/>
          <p14:tracePt t="52691" x="979488" y="4144963"/>
          <p14:tracePt t="52699" x="958850" y="4144963"/>
          <p14:tracePt t="52707" x="944563" y="4144963"/>
          <p14:tracePt t="52713" x="923925" y="4138613"/>
          <p14:tracePt t="52722" x="911225" y="4138613"/>
          <p14:tracePt t="52729" x="890588" y="4130675"/>
          <p14:tracePt t="52737" x="884238" y="4130675"/>
          <p14:tracePt t="52745" x="876300" y="4124325"/>
          <p14:tracePt t="52753" x="863600" y="4124325"/>
          <p14:tracePt t="52760" x="855663" y="4117975"/>
          <p14:tracePt t="52767" x="849313" y="4117975"/>
          <p14:tracePt t="52776" x="835025" y="4103688"/>
          <p14:tracePt t="52783" x="822325" y="4103688"/>
          <p14:tracePt t="52795" x="814388" y="4103688"/>
          <p14:tracePt t="52808" x="808038" y="4103688"/>
          <p14:tracePt t="52899" x="808038" y="4097338"/>
          <p14:tracePt t="52926" x="801688" y="4089400"/>
          <p14:tracePt t="52965" x="801688" y="4083050"/>
          <p14:tracePt t="52999" x="801688" y="4076700"/>
          <p14:tracePt t="53006" x="801688" y="4070350"/>
          <p14:tracePt t="53023" x="801688" y="4062413"/>
          <p14:tracePt t="53079" x="808038" y="4049713"/>
          <p14:tracePt t="53087" x="814388" y="4049713"/>
          <p14:tracePt t="53095" x="828675" y="4049713"/>
          <p14:tracePt t="53104" x="835025" y="4049713"/>
          <p14:tracePt t="53123" x="842963" y="4041775"/>
          <p14:tracePt t="53130" x="849313" y="4041775"/>
          <p14:tracePt t="53141" x="849313" y="4035425"/>
          <p14:tracePt t="55439" x="855663" y="4035425"/>
          <p14:tracePt t="55451" x="863600" y="4035425"/>
          <p14:tracePt t="55459" x="869950" y="4035425"/>
          <p14:tracePt t="55467" x="884238" y="4035425"/>
          <p14:tracePt t="55476" x="890588" y="4035425"/>
          <p14:tracePt t="57187" x="890588" y="4029075"/>
          <p14:tracePt t="57209" x="890588" y="4021138"/>
          <p14:tracePt t="57337" x="896938" y="4021138"/>
          <p14:tracePt t="58039" x="904875" y="4029075"/>
          <p14:tracePt t="58049" x="911225" y="4035425"/>
          <p14:tracePt t="58061" x="917575" y="4035425"/>
          <p14:tracePt t="58069" x="923925" y="4035425"/>
          <p14:tracePt t="58077" x="944563" y="4035425"/>
          <p14:tracePt t="58085" x="952500" y="4035425"/>
          <p14:tracePt t="58093" x="965200" y="4035425"/>
          <p14:tracePt t="58108" x="985838" y="4035425"/>
          <p14:tracePt t="58115" x="993775" y="4029075"/>
          <p14:tracePt t="58125" x="1006475" y="4029075"/>
          <p14:tracePt t="58131" x="1014413" y="4029075"/>
          <p14:tracePt t="58139" x="1027113" y="4021138"/>
          <p14:tracePt t="58145" x="1035050" y="4021138"/>
          <p14:tracePt t="58155" x="1041400" y="4021138"/>
          <p14:tracePt t="58170" x="1047750" y="4021138"/>
          <p14:tracePt t="58193" x="1054100" y="4021138"/>
          <p14:tracePt t="58201" x="1062038" y="4021138"/>
          <p14:tracePt t="58207" x="1082675" y="4014788"/>
          <p14:tracePt t="58215" x="1095375" y="4014788"/>
          <p14:tracePt t="58222" x="1116013" y="4000500"/>
          <p14:tracePt t="58231" x="1123950" y="3994150"/>
          <p14:tracePt t="58239" x="1144588" y="3979863"/>
          <p14:tracePt t="58247" x="1157288" y="3979863"/>
          <p14:tracePt t="58253" x="1177925" y="3967163"/>
          <p14:tracePt t="58261" x="1184275" y="3959225"/>
          <p14:tracePt t="58269" x="1192213" y="3952875"/>
          <p14:tracePt t="58277" x="1212850" y="3946525"/>
          <p14:tracePt t="58289" x="1212850" y="3940175"/>
          <p14:tracePt t="58297" x="1219200" y="3940175"/>
          <p14:tracePt t="58347" x="1219200" y="3925888"/>
          <p14:tracePt t="58355" x="1219200" y="3919538"/>
          <p14:tracePt t="58381" x="1219200" y="3911600"/>
          <p14:tracePt t="58397" x="1212850" y="3905250"/>
          <p14:tracePt t="58405" x="1212850" y="3898900"/>
          <p14:tracePt t="58411" x="1204913" y="3890963"/>
          <p14:tracePt t="58419" x="1192213" y="3870325"/>
          <p14:tracePt t="58427" x="1184275" y="3863975"/>
          <p14:tracePt t="58435" x="1184275" y="3849688"/>
          <p14:tracePt t="58443" x="1177925" y="3829050"/>
          <p14:tracePt t="58451" x="1177925" y="3822700"/>
          <p14:tracePt t="58459" x="1177925" y="3816350"/>
          <p14:tracePt t="58465" x="1177925" y="3795713"/>
          <p14:tracePt t="58474" x="1177925" y="3789363"/>
          <p14:tracePt t="58547" x="1171575" y="3781425"/>
          <p14:tracePt t="58563" x="1163638" y="3775075"/>
          <p14:tracePt t="58571" x="1163638" y="3768725"/>
          <p14:tracePt t="58577" x="1150938" y="3748088"/>
          <p14:tracePt t="58589" x="1144588" y="3748088"/>
          <p14:tracePt t="58597" x="1144588" y="3740150"/>
          <p14:tracePt t="58609" x="1136650" y="3740150"/>
          <p14:tracePt t="58617" x="1136650" y="3733800"/>
          <p14:tracePt t="58636" x="1130300" y="3733800"/>
          <p14:tracePt t="58651" x="1123950" y="3733800"/>
          <p14:tracePt t="58659" x="1123950" y="3727450"/>
          <p14:tracePt t="58859" x="1116013" y="3727450"/>
          <p14:tracePt t="58871" x="1103313" y="3727450"/>
          <p14:tracePt t="58879" x="1103313" y="3733800"/>
          <p14:tracePt t="58891" x="1103313" y="3740150"/>
          <p14:tracePt t="58901" x="1095375" y="3740150"/>
          <p14:tracePt t="59125" x="1095375" y="3748088"/>
          <p14:tracePt t="59854" x="1116013" y="3733800"/>
          <p14:tracePt t="59861" x="1136650" y="3713163"/>
          <p14:tracePt t="59870" x="1144588" y="3692525"/>
          <p14:tracePt t="59877" x="1150938" y="3692525"/>
          <p14:tracePt t="60532" x="1136650" y="3706813"/>
          <p14:tracePt t="60542" x="1130300" y="3706813"/>
          <p14:tracePt t="60925" x="1130300" y="3713163"/>
          <p14:tracePt t="64245" x="1136650" y="3713163"/>
          <p14:tracePt t="70587" x="1144588" y="3713163"/>
          <p14:tracePt t="70595" x="1266825" y="3733800"/>
          <p14:tracePt t="70604" x="1527175" y="3768725"/>
          <p14:tracePt t="70611" x="1766888" y="3789363"/>
          <p14:tracePt t="70619" x="1993900" y="3789363"/>
          <p14:tracePt t="70625" x="2192338" y="3775075"/>
          <p14:tracePt t="70635" x="2376488" y="3748088"/>
          <p14:tracePt t="70641" x="2520950" y="3719513"/>
          <p14:tracePt t="70650" x="2636838" y="3686175"/>
          <p14:tracePt t="70657" x="2733675" y="3659188"/>
          <p14:tracePt t="70666" x="2808288" y="3638550"/>
          <p14:tracePt t="70674" x="2890838" y="3609975"/>
          <p14:tracePt t="70679" x="2973388" y="3582988"/>
          <p14:tracePt t="70688" x="3082925" y="3541713"/>
          <p14:tracePt t="70695" x="3232150" y="3479800"/>
          <p14:tracePt t="70703" x="3417888" y="3432175"/>
          <p14:tracePt t="70711" x="3622675" y="3398838"/>
          <p14:tracePt t="70718" x="3944938" y="3363913"/>
          <p14:tracePt t="70725" x="4260850" y="3322638"/>
          <p14:tracePt t="70735" x="4541838" y="3281363"/>
          <p14:tracePt t="70741" x="4849813" y="3268663"/>
          <p14:tracePt t="70750" x="5164138" y="3227388"/>
          <p14:tracePt t="70757" x="5376863" y="3192463"/>
          <p14:tracePt t="70765" x="5561013" y="3165475"/>
          <p14:tracePt t="70773" x="5740400" y="3130550"/>
          <p14:tracePt t="70781" x="5924550" y="3117850"/>
          <p14:tracePt t="70788" x="6110288" y="3082925"/>
          <p14:tracePt t="70795" x="6294438" y="3055938"/>
          <p14:tracePt t="70804" x="6403975" y="3028950"/>
          <p14:tracePt t="70811" x="6521450" y="2987675"/>
          <p14:tracePt t="70819" x="6637338" y="2938463"/>
          <p14:tracePt t="70827" x="6746875" y="2911475"/>
          <p14:tracePt t="70835" x="6862763" y="2884488"/>
          <p14:tracePt t="70841" x="6980238" y="2843213"/>
          <p14:tracePt t="70849" x="7089775" y="2808288"/>
          <p14:tracePt t="70858" x="7205663" y="2754313"/>
          <p14:tracePt t="70865" x="7321550" y="2713038"/>
          <p14:tracePt t="70873" x="7439025" y="2686050"/>
          <p14:tracePt t="70881" x="7548563" y="2651125"/>
          <p14:tracePt t="70889" x="7664450" y="2624138"/>
          <p14:tracePt t="70895" x="7759700" y="2597150"/>
          <p14:tracePt t="70903" x="7835900" y="2568575"/>
          <p14:tracePt t="70911" x="7897813" y="2562225"/>
          <p14:tracePt t="70919" x="7945438" y="2535238"/>
          <p14:tracePt t="70927" x="7972425" y="2514600"/>
          <p14:tracePt t="70938" x="8020050" y="2493963"/>
          <p14:tracePt t="70941" x="8034338" y="2473325"/>
          <p14:tracePt t="70949" x="8054975" y="2452688"/>
          <p14:tracePt t="70957" x="8075613" y="2446338"/>
          <p14:tracePt t="70965" x="8075613" y="2432050"/>
          <p14:tracePt t="70973" x="8081963" y="2417763"/>
          <p14:tracePt t="70981" x="8089900" y="2411413"/>
          <p14:tracePt t="70989" x="8089900" y="2405063"/>
          <p14:tracePt t="70995" x="8089900" y="2397125"/>
          <p14:tracePt t="71004" x="8102600" y="2384425"/>
          <p14:tracePt t="71020" x="8108950" y="2370138"/>
          <p14:tracePt t="71027" x="8123238" y="2357438"/>
          <p14:tracePt t="71035" x="8143875" y="2322513"/>
          <p14:tracePt t="71043" x="8164513" y="2301875"/>
          <p14:tracePt t="71050" x="8185150" y="2274888"/>
          <p14:tracePt t="71057" x="8205788" y="2239963"/>
          <p14:tracePt t="71065" x="8226425" y="2212975"/>
          <p14:tracePt t="71073" x="8247063" y="2185988"/>
          <p14:tracePt t="71081" x="8253413" y="2165350"/>
          <p14:tracePt t="71089" x="8267700" y="2144713"/>
          <p14:tracePt t="71095" x="8267700" y="2124075"/>
          <p14:tracePt t="71104" x="8274050" y="2109788"/>
          <p14:tracePt t="71111" x="8274050" y="2089150"/>
          <p14:tracePt t="71119" x="8274050" y="2076450"/>
          <p14:tracePt t="71127" x="8274050" y="2055813"/>
          <p14:tracePt t="71137" x="8274050" y="2041525"/>
          <p14:tracePt t="71143" x="8274050" y="2020888"/>
          <p14:tracePt t="71150" x="8259763" y="2000250"/>
          <p14:tracePt t="71157" x="8247063" y="1979613"/>
          <p14:tracePt t="71165" x="8226425" y="1952625"/>
          <p14:tracePt t="71173" x="8205788" y="1931988"/>
          <p14:tracePt t="71181" x="8185150" y="1911350"/>
          <p14:tracePt t="71189" x="8164513" y="1884363"/>
          <p14:tracePt t="71197" x="8143875" y="1863725"/>
          <p14:tracePt t="71202" x="8123238" y="1843088"/>
          <p14:tracePt t="71210" x="8102600" y="1822450"/>
          <p14:tracePt t="71219" x="8089900" y="1801813"/>
          <p14:tracePt t="71227" x="8069263" y="1781175"/>
          <p14:tracePt t="71234" x="8048625" y="1760538"/>
          <p14:tracePt t="71243" x="8027988" y="1746250"/>
          <p14:tracePt t="71251" x="8007350" y="1727200"/>
          <p14:tracePt t="71257" x="7986713" y="1706563"/>
          <p14:tracePt t="71266" x="7972425" y="1698625"/>
          <p14:tracePt t="71273" x="7951788" y="1677988"/>
          <p14:tracePt t="71281" x="7945438" y="1671638"/>
          <p14:tracePt t="71289" x="7924800" y="1657350"/>
          <p14:tracePt t="71297" x="7910513" y="1657350"/>
          <p14:tracePt t="71305" x="7897813" y="1651000"/>
          <p14:tracePt t="71311" x="7883525" y="1651000"/>
          <p14:tracePt t="71320" x="7862888" y="1644650"/>
          <p14:tracePt t="71327" x="7850188" y="1630363"/>
          <p14:tracePt t="71335" x="7829550" y="1624013"/>
          <p14:tracePt t="71343" x="7808913" y="1617663"/>
          <p14:tracePt t="71351" x="7788275" y="1617663"/>
          <p14:tracePt t="71359" x="7759700" y="1603375"/>
          <p14:tracePt t="71365" x="7732713" y="1603375"/>
          <p14:tracePt t="71373" x="7712075" y="1603375"/>
          <p14:tracePt t="71381" x="7685088" y="1603375"/>
          <p14:tracePt t="71389" x="7643813" y="1597025"/>
          <p14:tracePt t="71397" x="7616825" y="1597025"/>
          <p14:tracePt t="71405" x="7575550" y="1597025"/>
          <p14:tracePt t="71413" x="7554913" y="1597025"/>
          <p14:tracePt t="71420" x="7534275" y="1597025"/>
          <p14:tracePt t="71427" x="7519988" y="1603375"/>
          <p14:tracePt t="71435" x="7499350" y="1617663"/>
          <p14:tracePt t="71443" x="7480300" y="1617663"/>
          <p14:tracePt t="71452" x="7466013" y="1624013"/>
          <p14:tracePt t="71459" x="7445375" y="1636713"/>
          <p14:tracePt t="71465" x="7424738" y="1644650"/>
          <p14:tracePt t="71473" x="7404100" y="1665288"/>
          <p14:tracePt t="71481" x="7389813" y="1671638"/>
          <p14:tracePt t="71489" x="7370763" y="1692275"/>
          <p14:tracePt t="71497" x="7350125" y="1712913"/>
          <p14:tracePt t="71505" x="7329488" y="1719263"/>
          <p14:tracePt t="71513" x="7321550" y="1727200"/>
          <p14:tracePt t="71519" x="7300913" y="1739900"/>
          <p14:tracePt t="71527" x="7294563" y="1754188"/>
          <p14:tracePt t="71535" x="7273925" y="1766888"/>
          <p14:tracePt t="71543" x="7267575" y="1781175"/>
          <p14:tracePt t="71552" x="7246938" y="1801813"/>
          <p14:tracePt t="71559" x="7226300" y="1822450"/>
          <p14:tracePt t="71569" x="7205663" y="1843088"/>
          <p14:tracePt t="71573" x="7191375" y="1863725"/>
          <p14:tracePt t="71581" x="7170738" y="1884363"/>
          <p14:tracePt t="71589" x="7137400" y="1905000"/>
          <p14:tracePt t="71597" x="7096125" y="1925638"/>
          <p14:tracePt t="71607" x="7061200" y="1946275"/>
          <p14:tracePt t="71613" x="7034213" y="1966913"/>
          <p14:tracePt t="71623" x="7000875" y="1987550"/>
          <p14:tracePt t="71627" x="6986588" y="2006600"/>
          <p14:tracePt t="71635" x="6951663" y="2027238"/>
          <p14:tracePt t="71643" x="6931025" y="2041525"/>
          <p14:tracePt t="71652" x="6910388" y="2062163"/>
          <p14:tracePt t="71659" x="6897688" y="2082800"/>
          <p14:tracePt t="71668" x="6862763" y="2103438"/>
          <p14:tracePt t="71675" x="6835775" y="2124075"/>
          <p14:tracePt t="71681" x="6815138" y="2144713"/>
          <p14:tracePt t="71689" x="6794500" y="2165350"/>
          <p14:tracePt t="71697" x="6773863" y="2185988"/>
          <p14:tracePt t="71705" x="6767513" y="2198688"/>
          <p14:tracePt t="71713" x="6753225" y="2219325"/>
          <p14:tracePt t="71722" x="6753225" y="2239963"/>
          <p14:tracePt t="71729" x="6753225" y="2254250"/>
          <p14:tracePt t="71735" x="6753225" y="2274888"/>
          <p14:tracePt t="71743" x="6753225" y="2287588"/>
          <p14:tracePt t="71751" x="6753225" y="2308225"/>
          <p14:tracePt t="71759" x="6753225" y="2328863"/>
          <p14:tracePt t="71768" x="6761163" y="2343150"/>
          <p14:tracePt t="71775" x="6767513" y="2363788"/>
          <p14:tracePt t="71781" x="6788150" y="2384425"/>
          <p14:tracePt t="71789" x="6808788" y="2405063"/>
          <p14:tracePt t="71797" x="6829425" y="2425700"/>
          <p14:tracePt t="71805" x="6842125" y="2438400"/>
          <p14:tracePt t="71813" x="6862763" y="2459038"/>
          <p14:tracePt t="71821" x="6883400" y="2479675"/>
          <p14:tracePt t="71829" x="6904038" y="2487613"/>
          <p14:tracePt t="71835" x="6924675" y="2508250"/>
          <p14:tracePt t="71843" x="6945313" y="2527300"/>
          <p14:tracePt t="71852" x="6951663" y="2535238"/>
          <p14:tracePt t="71859" x="6959600" y="2541588"/>
          <p14:tracePt t="71868" x="6972300" y="2555875"/>
          <p14:tracePt t="71875" x="6992938" y="2555875"/>
          <p14:tracePt t="71885" x="7000875" y="2562225"/>
          <p14:tracePt t="71889" x="7013575" y="2562225"/>
          <p14:tracePt t="71897" x="7034213" y="2562225"/>
          <p14:tracePt t="71905" x="7054850" y="2562225"/>
          <p14:tracePt t="71913" x="7069138" y="2555875"/>
          <p14:tracePt t="71921" x="7089775" y="2555875"/>
          <p14:tracePt t="71929" x="7110413" y="2547938"/>
          <p14:tracePt t="71938" x="7123113" y="2541588"/>
          <p14:tracePt t="71943" x="7143750" y="2520950"/>
          <p14:tracePt t="71952" x="7164388" y="2508250"/>
          <p14:tracePt t="71959" x="7185025" y="2500313"/>
          <p14:tracePt t="71971" x="7199313" y="2493963"/>
          <p14:tracePt t="71975" x="7205663" y="2493963"/>
          <p14:tracePt t="71987" x="7226300" y="2487613"/>
          <p14:tracePt t="71991" x="7246938" y="2466975"/>
          <p14:tracePt t="71997" x="7253288" y="2459038"/>
          <p14:tracePt t="72005" x="7273925" y="2438400"/>
          <p14:tracePt t="72013" x="7280275" y="2432050"/>
          <p14:tracePt t="72022" x="7294563" y="2425700"/>
          <p14:tracePt t="72029" x="7315200" y="2411413"/>
          <p14:tracePt t="72038" x="7335838" y="2405063"/>
          <p14:tracePt t="72045" x="7350125" y="2384425"/>
          <p14:tracePt t="72051" x="7370763" y="2363788"/>
          <p14:tracePt t="72059" x="7404100" y="2343150"/>
          <p14:tracePt t="72068" x="7424738" y="2322513"/>
          <p14:tracePt t="72075" x="7439025" y="2316163"/>
          <p14:tracePt t="72084" x="7459663" y="2308225"/>
          <p14:tracePt t="72091" x="7480300" y="2287588"/>
          <p14:tracePt t="72100" x="7499350" y="2266950"/>
          <p14:tracePt t="72105" x="7519988" y="2247900"/>
          <p14:tracePt t="72113" x="7534275" y="2239963"/>
          <p14:tracePt t="72123" x="7554913" y="2227263"/>
          <p14:tracePt t="72129" x="7575550" y="2206625"/>
          <p14:tracePt t="72138" x="7596188" y="2198688"/>
          <p14:tracePt t="72145" x="7602538" y="2192338"/>
          <p14:tracePt t="72152" x="7616825" y="2192338"/>
          <p14:tracePt t="72159" x="7623175" y="2185988"/>
          <p14:tracePt t="72168" x="7637463" y="2178050"/>
          <p14:tracePt t="72175" x="7643813" y="2157413"/>
          <p14:tracePt t="72184" x="7664450" y="2136775"/>
          <p14:tracePt t="72191" x="7670800" y="2124075"/>
          <p14:tracePt t="72202" x="7670800" y="2103438"/>
          <p14:tracePt t="72207" x="7670800" y="2082800"/>
          <p14:tracePt t="72213" x="7670800" y="2076450"/>
          <p14:tracePt t="72221" x="7670800" y="2068513"/>
          <p14:tracePt t="72229" x="7670800" y="2055813"/>
          <p14:tracePt t="72237" x="7658100" y="2035175"/>
          <p14:tracePt t="72245" x="7650163" y="2014538"/>
          <p14:tracePt t="72253" x="7650163" y="2000250"/>
          <p14:tracePt t="72259" x="7637463" y="1979613"/>
          <p14:tracePt t="72268" x="7629525" y="1973263"/>
          <p14:tracePt t="72275" x="7623175" y="1952625"/>
          <p14:tracePt t="72284" x="7616825" y="1946275"/>
          <p14:tracePt t="72291" x="7596188" y="1931988"/>
          <p14:tracePt t="72301" x="7596188" y="1911350"/>
          <p14:tracePt t="72307" x="7589838" y="1890713"/>
          <p14:tracePt t="72313" x="7581900" y="1876425"/>
          <p14:tracePt t="72321" x="7581900" y="1857375"/>
          <p14:tracePt t="72329" x="7569200" y="1849438"/>
          <p14:tracePt t="72337" x="7554913" y="1843088"/>
          <p14:tracePt t="72345" x="7534275" y="1843088"/>
          <p14:tracePt t="72354" x="7527925" y="1828800"/>
          <p14:tracePt t="72361" x="7513638" y="1828800"/>
          <p14:tracePt t="72367" x="7493000" y="1828800"/>
          <p14:tracePt t="72376" x="7480300" y="1828800"/>
          <p14:tracePt t="72385" x="7459663" y="1828800"/>
          <p14:tracePt t="72391" x="7431088" y="1828800"/>
          <p14:tracePt t="72401" x="7389813" y="1828800"/>
          <p14:tracePt t="72407" x="7362825" y="1828800"/>
          <p14:tracePt t="72413" x="7321550" y="1828800"/>
          <p14:tracePt t="72421" x="7288213" y="1828800"/>
          <p14:tracePt t="72429" x="7259638" y="1828800"/>
          <p14:tracePt t="72437" x="7232650" y="1828800"/>
          <p14:tracePt t="72445" x="7212013" y="1828800"/>
          <p14:tracePt t="72453" x="7199313" y="1836738"/>
          <p14:tracePt t="72461" x="7164388" y="1836738"/>
          <p14:tracePt t="72468" x="7150100" y="1843088"/>
          <p14:tracePt t="72475" x="7131050" y="1857375"/>
          <p14:tracePt t="72485" x="7110413" y="1870075"/>
          <p14:tracePt t="72491" x="7089775" y="1890713"/>
          <p14:tracePt t="72501" x="7061200" y="1911350"/>
          <p14:tracePt t="72507" x="7027863" y="1931988"/>
          <p14:tracePt t="72516" x="7000875" y="1952625"/>
          <p14:tracePt t="72521" x="6980238" y="1973263"/>
          <p14:tracePt t="72529" x="6959600" y="1993900"/>
          <p14:tracePt t="72538" x="6938963" y="2014538"/>
          <p14:tracePt t="72545" x="6918325" y="2035175"/>
          <p14:tracePt t="72553" x="6897688" y="2047875"/>
          <p14:tracePt t="72561" x="6883400" y="2068513"/>
          <p14:tracePt t="72569" x="6862763" y="2089150"/>
          <p14:tracePt t="72575" x="6842125" y="2109788"/>
          <p14:tracePt t="72585" x="6835775" y="2130425"/>
          <p14:tracePt t="72591" x="6815138" y="2151063"/>
          <p14:tracePt t="72601" x="6794500" y="2165350"/>
          <p14:tracePt t="72607" x="6773863" y="2198688"/>
          <p14:tracePt t="72615" x="6753225" y="2219325"/>
          <p14:tracePt t="72623" x="6732588" y="2239963"/>
          <p14:tracePt t="72630" x="6711950" y="2254250"/>
          <p14:tracePt t="72637" x="6705600" y="2274888"/>
          <p14:tracePt t="72645" x="6699250" y="2295525"/>
          <p14:tracePt t="72654" x="6684963" y="2301875"/>
          <p14:tracePt t="72661" x="6684963" y="2316163"/>
          <p14:tracePt t="72669" x="6684963" y="2328863"/>
          <p14:tracePt t="72677" x="6684963" y="2343150"/>
          <p14:tracePt t="72685" x="6684963" y="2349500"/>
          <p14:tracePt t="72691" x="6684963" y="2370138"/>
          <p14:tracePt t="72702" x="6684963" y="2378075"/>
          <p14:tracePt t="72707" x="6684963" y="2390775"/>
          <p14:tracePt t="72715" x="6684963" y="2397125"/>
          <p14:tracePt t="72723" x="6691313" y="2417763"/>
          <p14:tracePt t="72731" x="6691313" y="2425700"/>
          <p14:tracePt t="72737" x="6699250" y="2432050"/>
          <p14:tracePt t="72745" x="6699250" y="2438400"/>
          <p14:tracePt t="72754" x="6705600" y="2438400"/>
          <p14:tracePt t="72777" x="6711950" y="2446338"/>
          <p14:tracePt t="72950" x="6719888" y="2446338"/>
          <p14:tracePt t="72965" x="6719888" y="2452688"/>
          <p14:tracePt t="72973" x="6726238" y="2466975"/>
          <p14:tracePt t="72982" x="6740525" y="2473325"/>
          <p14:tracePt t="72989" x="6753225" y="2487613"/>
          <p14:tracePt t="72997" x="6761163" y="2493963"/>
          <p14:tracePt t="73004" x="6780213" y="2508250"/>
          <p14:tracePt t="73011" x="6794500" y="2514600"/>
          <p14:tracePt t="73019" x="6815138" y="2535238"/>
          <p14:tracePt t="73027" x="6821488" y="2541588"/>
          <p14:tracePt t="73035" x="6842125" y="2547938"/>
          <p14:tracePt t="73043" x="6850063" y="2568575"/>
          <p14:tracePt t="73051" x="6856413" y="2576513"/>
          <p14:tracePt t="73057" x="6870700" y="2582863"/>
          <p14:tracePt t="73065" x="6870700" y="2589213"/>
          <p14:tracePt t="73073" x="6883400" y="2603500"/>
          <p14:tracePt t="73082" x="6889750" y="2603500"/>
          <p14:tracePt t="73089" x="6897688" y="2609850"/>
          <p14:tracePt t="73097" x="6897688" y="2617788"/>
          <p14:tracePt t="73105" x="6904038" y="2617788"/>
          <p14:tracePt t="73111" x="6918325" y="2624138"/>
          <p14:tracePt t="73120" x="6924675" y="2624138"/>
          <p14:tracePt t="73127" x="6938963" y="2624138"/>
          <p14:tracePt t="73135" x="6945313" y="2624138"/>
          <p14:tracePt t="73143" x="6965950" y="2624138"/>
          <p14:tracePt t="73151" x="6972300" y="2624138"/>
          <p14:tracePt t="73157" x="6986588" y="2624138"/>
          <p14:tracePt t="73166" x="7007225" y="2624138"/>
          <p14:tracePt t="73173" x="7013575" y="2624138"/>
          <p14:tracePt t="73182" x="7027863" y="2624138"/>
          <p14:tracePt t="73189" x="7040563" y="2624138"/>
          <p14:tracePt t="73197" x="7054850" y="2624138"/>
          <p14:tracePt t="73207" x="7061200" y="2617788"/>
          <p14:tracePt t="73215" x="7069138" y="2617788"/>
          <p14:tracePt t="73223" x="7089775" y="2609850"/>
          <p14:tracePt t="73232" x="7096125" y="2597150"/>
          <p14:tracePt t="73239" x="7110413" y="2589213"/>
          <p14:tracePt t="73251" x="7110413" y="2582863"/>
          <p14:tracePt t="73259" x="7123113" y="2582863"/>
          <p14:tracePt t="73347" x="7131050" y="2576513"/>
          <p14:tracePt t="73593" x="7131050" y="2568575"/>
          <p14:tracePt t="73605" x="7131050" y="2562225"/>
          <p14:tracePt t="73614" x="7116763" y="2555875"/>
          <p14:tracePt t="73621" x="7102475" y="2541588"/>
          <p14:tracePt t="73629" x="7096125" y="2541588"/>
          <p14:tracePt t="73635" x="7075488" y="2535238"/>
          <p14:tracePt t="73643" x="7061200" y="2535238"/>
          <p14:tracePt t="73651" x="7019925" y="2535238"/>
          <p14:tracePt t="73659" x="6980238" y="2541588"/>
          <p14:tracePt t="73668" x="6918325" y="2562225"/>
          <p14:tracePt t="73675" x="6870700" y="2576513"/>
          <p14:tracePt t="73684" x="6829425" y="2597150"/>
          <p14:tracePt t="73689" x="6794500" y="2617788"/>
          <p14:tracePt t="73697" x="6773863" y="2638425"/>
          <p14:tracePt t="73705" x="6761163" y="2657475"/>
          <p14:tracePt t="73713" x="6740525" y="2665413"/>
          <p14:tracePt t="73722" x="6732588" y="2671763"/>
          <p14:tracePt t="73729" x="6732588" y="2678113"/>
          <p14:tracePt t="73771" x="6732588" y="2686050"/>
          <p14:tracePt t="73779" x="6746875" y="2698750"/>
          <p14:tracePt t="73787" x="6753225" y="2706688"/>
          <p14:tracePt t="73795" x="6773863" y="2713038"/>
          <p14:tracePt t="73802" x="6794500" y="2719388"/>
          <p14:tracePt t="73809" x="6808788" y="2733675"/>
          <p14:tracePt t="73818" x="6829425" y="2733675"/>
          <p14:tracePt t="73825" x="6850063" y="2740025"/>
          <p14:tracePt t="73834" x="6862763" y="2754313"/>
          <p14:tracePt t="73841" x="6904038" y="2754313"/>
          <p14:tracePt t="73851" x="6945313" y="2754313"/>
          <p14:tracePt t="73855" x="6986588" y="2754313"/>
          <p14:tracePt t="73864" x="7007225" y="2754313"/>
          <p14:tracePt t="73871" x="7027863" y="2754313"/>
          <p14:tracePt t="73879" x="7040563" y="2754313"/>
          <p14:tracePt t="73887" x="7061200" y="2747963"/>
          <p14:tracePt t="73895" x="7081838" y="2740025"/>
          <p14:tracePt t="73901" x="7096125" y="2719388"/>
          <p14:tracePt t="73909" x="7116763" y="2698750"/>
          <p14:tracePt t="73918" x="7137400" y="2692400"/>
          <p14:tracePt t="73925" x="7158038" y="2671763"/>
          <p14:tracePt t="73935" x="7178675" y="2651125"/>
          <p14:tracePt t="73953" x="7212013" y="2609850"/>
          <p14:tracePt t="73957" x="7232650" y="2597150"/>
          <p14:tracePt t="73963" x="7253288" y="2576513"/>
          <p14:tracePt t="73973" x="7273925" y="2555875"/>
          <p14:tracePt t="73979" x="7294563" y="2535238"/>
          <p14:tracePt t="73988" x="7315200" y="2514600"/>
          <p14:tracePt t="73995" x="7329488" y="2493963"/>
          <p14:tracePt t="74004" x="7342188" y="2487613"/>
          <p14:tracePt t="74009" x="7356475" y="2473325"/>
          <p14:tracePt t="74018" x="7377113" y="2452688"/>
          <p14:tracePt t="74026" x="7397750" y="2432050"/>
          <p14:tracePt t="74034" x="7418388" y="2411413"/>
          <p14:tracePt t="74041" x="7445375" y="2390775"/>
          <p14:tracePt t="74052" x="7480300" y="2370138"/>
          <p14:tracePt t="74057" x="7507288" y="2349500"/>
          <p14:tracePt t="74064" x="7527925" y="2328863"/>
          <p14:tracePt t="74073" x="7548563" y="2308225"/>
          <p14:tracePt t="74079" x="7554913" y="2295525"/>
          <p14:tracePt t="74088" x="7575550" y="2274888"/>
          <p14:tracePt t="74096" x="7596188" y="2254250"/>
          <p14:tracePt t="74104" x="7602538" y="2233613"/>
          <p14:tracePt t="74114" x="7610475" y="2233613"/>
          <p14:tracePt t="74123" x="7623175" y="2227263"/>
          <p14:tracePt t="74129" x="7629525" y="2212975"/>
          <p14:tracePt t="74137" x="7650163" y="2192338"/>
          <p14:tracePt t="74145" x="7658100" y="2171700"/>
          <p14:tracePt t="74154" x="7678738" y="2151063"/>
          <p14:tracePt t="74161" x="7699375" y="2130425"/>
          <p14:tracePt t="74167" x="7705725" y="2117725"/>
          <p14:tracePt t="74175" x="7712075" y="2103438"/>
          <p14:tracePt t="74184" x="7732713" y="2097088"/>
          <p14:tracePt t="74191" x="7753350" y="2076450"/>
          <p14:tracePt t="74201" x="7767638" y="2055813"/>
          <p14:tracePt t="74207" x="7788275" y="2047875"/>
          <p14:tracePt t="74217" x="7808913" y="2041525"/>
          <p14:tracePt t="74221" x="7829550" y="2027238"/>
          <p14:tracePt t="74229" x="7842250" y="2020888"/>
          <p14:tracePt t="74238" x="7862888" y="2014538"/>
          <p14:tracePt t="74245" x="7869238" y="2014538"/>
          <p14:tracePt t="74254" x="7889875" y="2000250"/>
          <p14:tracePt t="74261" x="7897813" y="1993900"/>
          <p14:tracePt t="74269" x="7904163" y="1987550"/>
          <p14:tracePt t="74279" x="7910513" y="1979613"/>
          <p14:tracePt t="74287" x="7918450" y="1973263"/>
          <p14:tracePt t="74295" x="7918450" y="1966913"/>
          <p14:tracePt t="74304" x="7918450" y="1958975"/>
          <p14:tracePt t="74311" x="7918450" y="1946275"/>
          <p14:tracePt t="74320" x="7924800" y="1946275"/>
          <p14:tracePt t="74367" x="7939088" y="1938338"/>
          <p14:tracePt t="74374" x="7945438" y="1938338"/>
          <p14:tracePt t="74379" x="7945438" y="1931988"/>
          <p14:tracePt t="74387" x="7959725" y="1925638"/>
          <p14:tracePt t="74395" x="7966075" y="1917700"/>
          <p14:tracePt t="74403" x="7986713" y="1911350"/>
          <p14:tracePt t="74411" x="8007350" y="1897063"/>
          <p14:tracePt t="74419" x="8020050" y="1876425"/>
          <p14:tracePt t="74425" x="8040688" y="1870075"/>
          <p14:tracePt t="74434" x="8069263" y="1870075"/>
          <p14:tracePt t="74441" x="8089900" y="1863725"/>
          <p14:tracePt t="74451" x="8108950" y="1849438"/>
          <p14:tracePt t="74457" x="8129588" y="1843088"/>
          <p14:tracePt t="74468" x="8143875" y="1843088"/>
          <p14:tracePt t="74473" x="8164513" y="1828800"/>
          <p14:tracePt t="74479" x="8170863" y="1828800"/>
          <p14:tracePt t="74487" x="8178800" y="1828800"/>
          <p14:tracePt t="74495" x="8185150" y="1828800"/>
          <p14:tracePt t="74503" x="8191500" y="1822450"/>
          <p14:tracePt t="74511" x="8205788" y="1822450"/>
          <p14:tracePt t="74519" x="8220075" y="1822450"/>
          <p14:tracePt t="74527" x="8226425" y="1822450"/>
          <p14:tracePt t="74537" x="8232775" y="1822450"/>
          <p14:tracePt t="74546" x="8239125" y="1816100"/>
          <p14:tracePt t="74553" x="8259763" y="1816100"/>
          <p14:tracePt t="74561" x="8267700" y="1816100"/>
          <p14:tracePt t="74570" x="8280400" y="1816100"/>
          <p14:tracePt t="74582" x="8294688" y="1816100"/>
          <p14:tracePt t="74601" x="8301038" y="1816100"/>
          <p14:tracePt t="74607" x="8308975" y="1816100"/>
          <p14:tracePt t="74627" x="8308975" y="1822450"/>
          <p14:tracePt t="74935" x="8288338" y="1828800"/>
          <p14:tracePt t="74943" x="8267700" y="1836738"/>
          <p14:tracePt t="74951" x="8253413" y="1843088"/>
          <p14:tracePt t="74968" x="8212138" y="1857375"/>
          <p14:tracePt t="74974" x="8199438" y="1863725"/>
          <p14:tracePt t="74982" x="8191500" y="1870075"/>
          <p14:tracePt t="74997" x="8178800" y="1876425"/>
          <p14:tracePt t="75043" x="8170863" y="1876425"/>
          <p14:tracePt t="75081" x="8170863" y="1884363"/>
          <p14:tracePt t="75131" x="8164513" y="1884363"/>
          <p14:tracePt t="75143" x="8158163" y="1884363"/>
          <p14:tracePt t="75163" x="8150225" y="1884363"/>
          <p14:tracePt t="75173" x="8143875" y="1884363"/>
          <p14:tracePt t="75185" x="8137525" y="1897063"/>
          <p14:tracePt t="75193" x="8116888" y="1897063"/>
          <p14:tracePt t="75201" x="8108950" y="1897063"/>
          <p14:tracePt t="75209" x="8102600" y="1905000"/>
          <p14:tracePt t="75218" x="8081963" y="1911350"/>
          <p14:tracePt t="75223" x="8075613" y="1911350"/>
          <p14:tracePt t="75232" x="8061325" y="1917700"/>
          <p14:tracePt t="75239" x="8061325" y="1925638"/>
          <p14:tracePt t="75247" x="8054975" y="1925638"/>
          <p14:tracePt t="75255" x="8040688" y="1925638"/>
          <p14:tracePt t="75317" x="8034338" y="1938338"/>
          <p14:tracePt t="75330" x="8027988" y="1946275"/>
          <p14:tracePt t="75336" x="8020050" y="1952625"/>
          <p14:tracePt t="75343" x="8007350" y="1966913"/>
          <p14:tracePt t="75351" x="7986713" y="1979613"/>
          <p14:tracePt t="75359" x="7966075" y="2000250"/>
          <p14:tracePt t="75368" x="7931150" y="2020888"/>
          <p14:tracePt t="75375" x="7889875" y="2041525"/>
          <p14:tracePt t="75384" x="7815263" y="2068513"/>
          <p14:tracePt t="75389" x="7747000" y="2089150"/>
          <p14:tracePt t="75397" x="7685088" y="2117725"/>
          <p14:tracePt t="75406" x="7610475" y="2144713"/>
          <p14:tracePt t="75413" x="7548563" y="2151063"/>
          <p14:tracePt t="75423" x="7472363" y="2178050"/>
          <p14:tracePt t="75429" x="7389813" y="2192338"/>
          <p14:tracePt t="75435" x="7329488" y="2219325"/>
          <p14:tracePt t="75443" x="7273925" y="2219325"/>
          <p14:tracePt t="75451" x="7246938" y="2227263"/>
          <p14:tracePt t="75459" x="7212013" y="2239963"/>
          <p14:tracePt t="75468" x="7199313" y="2247900"/>
          <p14:tracePt t="75475" x="7178675" y="2247900"/>
          <p14:tracePt t="75484" x="7164388" y="2247900"/>
          <p14:tracePt t="75489" x="7150100" y="2247900"/>
          <p14:tracePt t="75497" x="7143750" y="2254250"/>
          <p14:tracePt t="75505" x="7131050" y="2260600"/>
          <p14:tracePt t="75514" x="7110413" y="2281238"/>
          <p14:tracePt t="75521" x="7069138" y="2301875"/>
          <p14:tracePt t="75529" x="7019925" y="2328863"/>
          <p14:tracePt t="75538" x="6959600" y="2349500"/>
          <p14:tracePt t="75543" x="6877050" y="2378075"/>
          <p14:tracePt t="75551" x="6800850" y="2405063"/>
          <p14:tracePt t="75559" x="6740525" y="2432050"/>
          <p14:tracePt t="75568" x="6678613" y="2438400"/>
          <p14:tracePt t="75575" x="6616700" y="2452688"/>
          <p14:tracePt t="75584" x="6575425" y="2452688"/>
          <p14:tracePt t="75591" x="6548438" y="2466975"/>
          <p14:tracePt t="75597" x="6521450" y="2466975"/>
          <p14:tracePt t="75605" x="6486525" y="2473325"/>
          <p14:tracePt t="75614" x="6472238" y="2479675"/>
          <p14:tracePt t="75621" x="6451600" y="2493963"/>
          <p14:tracePt t="75629" x="6430963" y="2514600"/>
          <p14:tracePt t="75637" x="6410325" y="2520950"/>
          <p14:tracePt t="75643" x="6397625" y="2541588"/>
          <p14:tracePt t="75651" x="6376988" y="2547938"/>
          <p14:tracePt t="75659" x="6356350" y="2568575"/>
          <p14:tracePt t="75668" x="6350000" y="2568575"/>
          <p14:tracePt t="75684" x="6350000" y="2576513"/>
          <p14:tracePt t="75764" x="6350000" y="2568575"/>
          <p14:tracePt t="75776" x="6356350" y="2562225"/>
          <p14:tracePt t="75784" x="6362700" y="2555875"/>
          <p14:tracePt t="75791" x="6362700" y="2547938"/>
          <p14:tracePt t="75800" x="6370638" y="2535238"/>
          <p14:tracePt t="75805" x="6376988" y="2535238"/>
          <p14:tracePt t="75814" x="6397625" y="2527300"/>
          <p14:tracePt t="75821" x="6403975" y="2520950"/>
          <p14:tracePt t="75838" x="6410325" y="2520950"/>
          <p14:tracePt t="75845" x="6418263" y="2514600"/>
          <p14:tracePt t="75853" x="6438900" y="2514600"/>
          <p14:tracePt t="75859" x="6459538" y="2508250"/>
          <p14:tracePt t="75868" x="6472238" y="2508250"/>
          <p14:tracePt t="75875" x="6513513" y="2493963"/>
          <p14:tracePt t="75884" x="6554788" y="2479675"/>
          <p14:tracePt t="75891" x="6616700" y="2473325"/>
          <p14:tracePt t="75900" x="6691313" y="2459038"/>
          <p14:tracePt t="75908" x="6767513" y="2459038"/>
          <p14:tracePt t="75913" x="6842125" y="2446338"/>
          <p14:tracePt t="75921" x="6924675" y="2432050"/>
          <p14:tracePt t="75929" x="7000875" y="2405063"/>
          <p14:tracePt t="75937" x="7081838" y="2378075"/>
          <p14:tracePt t="75945" x="7110413" y="2370138"/>
          <p14:tracePt t="75955" x="7116763" y="2370138"/>
          <p14:tracePt t="75968" x="7137400" y="2363788"/>
          <p14:tracePt t="76045" x="7123113" y="2363788"/>
          <p14:tracePt t="76053" x="7110413" y="2370138"/>
          <p14:tracePt t="76062" x="7089775" y="2378075"/>
          <p14:tracePt t="76071" x="7069138" y="2390775"/>
          <p14:tracePt t="76075" x="7054850" y="2411413"/>
          <p14:tracePt t="76084" x="7040563" y="2417763"/>
          <p14:tracePt t="76091" x="7027863" y="2425700"/>
          <p14:tracePt t="76105" x="7019925" y="2425700"/>
          <p14:tracePt t="76111" x="7019925" y="2432050"/>
          <p14:tracePt t="76121" x="7013575" y="2432050"/>
          <p14:tracePt t="76223" x="7019925" y="2432050"/>
          <p14:tracePt t="76232" x="7027863" y="2432050"/>
          <p14:tracePt t="76238" x="7034213" y="2425700"/>
          <p14:tracePt t="76245" x="7040563" y="2417763"/>
          <p14:tracePt t="76299" x="7034213" y="2417763"/>
          <p14:tracePt t="76312" x="7027863" y="2417763"/>
          <p14:tracePt t="76320" x="7027863" y="2425700"/>
          <p14:tracePt t="76333" x="7027863" y="2432050"/>
          <p14:tracePt t="84145" x="7034213" y="2425700"/>
          <p14:tracePt t="89899" x="7027863" y="2425700"/>
          <p14:tracePt t="89912" x="7019925" y="2425700"/>
          <p14:tracePt t="89920" x="7013575" y="2425700"/>
          <p14:tracePt t="89991" x="7013575" y="2417763"/>
          <p14:tracePt t="90003" x="7007225" y="2417763"/>
          <p14:tracePt t="90011" x="6992938" y="2417763"/>
          <p14:tracePt t="90017" x="6980238" y="2417763"/>
          <p14:tracePt t="90025" x="6972300" y="2417763"/>
          <p14:tracePt t="90033" x="6951663" y="2425700"/>
          <p14:tracePt t="90041" x="6938963" y="2438400"/>
          <p14:tracePt t="90049" x="6918325" y="2446338"/>
          <p14:tracePt t="90056" x="6897688" y="2466975"/>
          <p14:tracePt t="90065" x="6856413" y="2487613"/>
          <p14:tracePt t="90070" x="6788150" y="2527300"/>
          <p14:tracePt t="90078" x="6711950" y="2547938"/>
          <p14:tracePt t="90087" x="6610350" y="2609850"/>
          <p14:tracePt t="90095" x="6513513" y="2665413"/>
          <p14:tracePt t="90103" x="6315075" y="2768600"/>
          <p14:tracePt t="90113" x="5986463" y="2938463"/>
          <p14:tracePt t="90119" x="5595938" y="3124200"/>
          <p14:tracePt t="90125" x="5253038" y="3254375"/>
          <p14:tracePt t="90133" x="4972050" y="3370263"/>
          <p14:tracePt t="90141" x="4672013" y="3473450"/>
          <p14:tracePt t="90149" x="4486275" y="3521075"/>
          <p14:tracePt t="90157" x="4370388" y="3549650"/>
          <p14:tracePt t="90165" x="4260850" y="3576638"/>
          <p14:tracePt t="90173" x="4164013" y="3589338"/>
          <p14:tracePt t="90179" x="4089400" y="3589338"/>
          <p14:tracePt t="90187" x="4033838" y="3589338"/>
          <p14:tracePt t="90196" x="4006850" y="3582988"/>
          <p14:tracePt t="90203" x="3986213" y="3576638"/>
          <p14:tracePt t="90212" x="3965575" y="3556000"/>
          <p14:tracePt t="90219" x="3944938" y="3549650"/>
          <p14:tracePt t="90225" x="3924300" y="3529013"/>
          <p14:tracePt t="90233" x="3911600" y="3521075"/>
          <p14:tracePt t="90241" x="3890963" y="3500438"/>
          <p14:tracePt t="90249" x="3870325" y="3479800"/>
          <p14:tracePt t="90257" x="3835400" y="3459163"/>
          <p14:tracePt t="90265" x="3794125" y="3446463"/>
          <p14:tracePt t="90273" x="3752850" y="3425825"/>
          <p14:tracePt t="90279" x="3705225" y="3405188"/>
          <p14:tracePt t="90287" x="3678238" y="3390900"/>
          <p14:tracePt t="90295" x="3657600" y="3384550"/>
          <p14:tracePt t="90303" x="3636963" y="3384550"/>
          <p14:tracePt t="90313" x="3622675" y="3384550"/>
          <p14:tracePt t="90319" x="3616325" y="3384550"/>
          <p14:tracePt t="90328" x="3595688" y="3384550"/>
          <p14:tracePt t="90333" x="3582988" y="3384550"/>
          <p14:tracePt t="90341" x="3562350" y="3384550"/>
          <p14:tracePt t="90349" x="3548063" y="3384550"/>
          <p14:tracePt t="90357" x="3513138" y="3384550"/>
          <p14:tracePt t="90365" x="3473450" y="3384550"/>
          <p14:tracePt t="90373" x="3459163" y="3384550"/>
          <p14:tracePt t="90381" x="3438525" y="3384550"/>
          <p14:tracePt t="90387" x="3397250" y="3384550"/>
          <p14:tracePt t="90396" x="3370263" y="3384550"/>
          <p14:tracePt t="90403" x="3335338" y="3384550"/>
          <p14:tracePt t="90411" x="3322638" y="3378200"/>
          <p14:tracePt t="90419" x="3314700" y="3363913"/>
          <p14:tracePt t="90428" x="3302000" y="3363913"/>
          <p14:tracePt t="90673" x="3302000" y="3357563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FC407-D9D0-7805-97BE-AFD71DE5E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FA1C9F0-8A8C-A5A9-499F-1C7AA35F0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308" y="438578"/>
            <a:ext cx="7262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it-IT" sz="2000" u="none">
                <a:latin typeface="+mj-lt"/>
              </a:rPr>
              <a:t>Landslide influential factors</a:t>
            </a:r>
            <a:endParaRPr lang="it-IT" sz="2000" u="none" dirty="0">
              <a:latin typeface="+mj-lt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05CE8FD-F855-92BF-C22A-41893E1E8E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4233832"/>
            <a:ext cx="8388425" cy="41913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EBE234A-AE64-655C-D094-FAD349EF4A8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66" y="4652967"/>
            <a:ext cx="9024900" cy="113517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30EFEBB-C4DB-F43D-D57D-34C2CACE66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516318"/>
            <a:ext cx="7956376" cy="22156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761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99"/>
    </mc:Choice>
    <mc:Fallback xmlns="">
      <p:transition spd="slow" advTm="90799"/>
    </mc:Fallback>
  </mc:AlternateContent>
  <p:extLst>
    <p:ext uri="{3A86A75C-4F4B-4683-9AE1-C65F6400EC91}">
      <p14:laserTraceLst xmlns:p14="http://schemas.microsoft.com/office/powerpoint/2010/main">
        <p14:tracePtLst>
          <p14:tracePt t="1597" x="2643188" y="1316038"/>
          <p14:tracePt t="1609" x="2651125" y="1316038"/>
          <p14:tracePt t="1617" x="2713038" y="1336675"/>
          <p14:tracePt t="1625" x="2794000" y="1363663"/>
          <p14:tracePt t="1633" x="2835275" y="1384300"/>
          <p14:tracePt t="1640" x="2855913" y="1404938"/>
          <p14:tracePt t="1647" x="2863850" y="1425575"/>
          <p14:tracePt t="1656" x="2876550" y="1431925"/>
          <p14:tracePt t="1663" x="2882900" y="1446213"/>
          <p14:tracePt t="1672" x="2890838" y="1466850"/>
          <p14:tracePt t="1679" x="2903538" y="1487488"/>
          <p14:tracePt t="1687" x="2917825" y="1506538"/>
          <p14:tracePt t="1695" x="2932113" y="1520825"/>
          <p14:tracePt t="1701" x="2938463" y="1541463"/>
          <p14:tracePt t="1710" x="2952750" y="1562100"/>
          <p14:tracePt t="1725" x="2959100" y="1568450"/>
          <p14:tracePt t="1741" x="2959100" y="1576388"/>
          <p14:tracePt t="8001" x="2959100" y="1582738"/>
          <p14:tracePt t="8013" x="2944813" y="1589088"/>
          <p14:tracePt t="8021" x="2938463" y="1597025"/>
          <p14:tracePt t="8029" x="2924175" y="1609725"/>
          <p14:tracePt t="8036" x="2917825" y="1617663"/>
          <p14:tracePt t="8043" x="2903538" y="1624013"/>
          <p14:tracePt t="8051" x="2897188" y="1630363"/>
          <p14:tracePt t="8059" x="2890838" y="1630363"/>
          <p14:tracePt t="8067" x="2882900" y="1636713"/>
          <p14:tracePt t="8101" x="2876550" y="1644650"/>
          <p14:tracePt t="8129" x="2876550" y="1657350"/>
          <p14:tracePt t="8413" x="2870200" y="1657350"/>
          <p14:tracePt t="8440" x="2870200" y="1665288"/>
          <p14:tracePt t="8452" x="2863850" y="1665288"/>
          <p14:tracePt t="8460" x="2863850" y="1671638"/>
          <p14:tracePt t="8466" x="2855913" y="1677988"/>
          <p14:tracePt t="8475" x="2855913" y="1685925"/>
          <p14:tracePt t="8482" x="2843213" y="1706563"/>
          <p14:tracePt t="8490" x="2835275" y="1712913"/>
          <p14:tracePt t="8498" x="2835275" y="1719263"/>
          <p14:tracePt t="8511" x="2835275" y="1727200"/>
          <p14:tracePt t="8591" x="2828925" y="1727200"/>
          <p14:tracePt t="8599" x="2828925" y="1719263"/>
          <p14:tracePt t="8607" x="2822575" y="1712913"/>
          <p14:tracePt t="8615" x="2822575" y="1692275"/>
          <p14:tracePt t="8621" x="2822575" y="1685925"/>
          <p14:tracePt t="8629" x="2822575" y="1671638"/>
          <p14:tracePt t="8638" x="2822575" y="1665288"/>
          <p14:tracePt t="8645" x="2822575" y="1644650"/>
          <p14:tracePt t="8655" x="2822575" y="1636713"/>
          <p14:tracePt t="8665" x="2822575" y="1630363"/>
          <p14:tracePt t="8673" x="2822575" y="1624013"/>
          <p14:tracePt t="8688" x="2822575" y="1617663"/>
          <p14:tracePt t="8695" x="2822575" y="1603375"/>
          <p14:tracePt t="8711" x="2822575" y="1597025"/>
          <p14:tracePt t="8721" x="2814638" y="1589088"/>
          <p14:tracePt t="8727" x="2814638" y="1582738"/>
          <p14:tracePt t="8733" x="2808288" y="1576388"/>
          <p14:tracePt t="8741" x="2794000" y="1568450"/>
          <p14:tracePt t="8749" x="2787650" y="1568450"/>
          <p14:tracePt t="8765" x="2781300" y="1562100"/>
          <p14:tracePt t="8779" x="2773363" y="1562100"/>
          <p14:tracePt t="8788" x="2767013" y="1562100"/>
          <p14:tracePt t="8795" x="2760663" y="1562100"/>
          <p14:tracePt t="8804" x="2752725" y="1562100"/>
          <p14:tracePt t="8811" x="2740025" y="1562100"/>
          <p14:tracePt t="8857" x="2733675" y="1562100"/>
          <p14:tracePt t="8907" x="2725738" y="1562100"/>
          <p14:tracePt t="8923" x="2719388" y="1562100"/>
          <p14:tracePt t="8938" x="2713038" y="1562100"/>
          <p14:tracePt t="8942" x="2705100" y="1562100"/>
          <p14:tracePt t="8949" x="2698750" y="1562100"/>
          <p14:tracePt t="8957" x="2678113" y="1562100"/>
          <p14:tracePt t="8965" x="2678113" y="1568450"/>
          <p14:tracePt t="8973" x="2671763" y="1568450"/>
          <p14:tracePt t="9003" x="2663825" y="1568450"/>
          <p14:tracePt t="9011" x="2663825" y="1576388"/>
          <p14:tracePt t="9021" x="2657475" y="1576388"/>
          <p14:tracePt t="9038" x="2651125" y="1582738"/>
          <p14:tracePt t="9049" x="2643188" y="1582738"/>
          <p14:tracePt t="9057" x="2643188" y="1589088"/>
          <p14:tracePt t="9073" x="2630488" y="1597025"/>
          <p14:tracePt t="9085" x="2622550" y="1597025"/>
          <p14:tracePt t="9093" x="2622550" y="1609725"/>
          <p14:tracePt t="9099" x="2616200" y="1617663"/>
          <p14:tracePt t="9115" x="2616200" y="1624013"/>
          <p14:tracePt t="9123" x="2609850" y="1630363"/>
          <p14:tracePt t="9131" x="2609850" y="1636713"/>
          <p14:tracePt t="9143" x="2609850" y="1644650"/>
          <p14:tracePt t="9152" x="2603500" y="1651000"/>
          <p14:tracePt t="9157" x="2603500" y="1665288"/>
          <p14:tracePt t="9385" x="2595563" y="1657350"/>
          <p14:tracePt t="9463" x="2589213" y="1657350"/>
          <p14:tracePt t="9575" x="2574925" y="1665288"/>
          <p14:tracePt t="9581" x="2568575" y="1677988"/>
          <p14:tracePt t="9589" x="2547938" y="1698625"/>
          <p14:tracePt t="9597" x="2541588" y="1719263"/>
          <p14:tracePt t="9605" x="2533650" y="1727200"/>
          <p14:tracePt t="9613" x="2527300" y="1739900"/>
          <p14:tracePt t="9621" x="2527300" y="1746250"/>
          <p14:tracePt t="9629" x="2527300" y="1760538"/>
          <p14:tracePt t="9637" x="2527300" y="1766888"/>
          <p14:tracePt t="9643" x="2527300" y="1774825"/>
          <p14:tracePt t="9656" x="2527300" y="1781175"/>
          <p14:tracePt t="9671" x="2527300" y="1787525"/>
          <p14:tracePt t="9690" x="2527300" y="1795463"/>
          <p14:tracePt t="9706" x="2527300" y="1816100"/>
          <p14:tracePt t="9713" x="2541588" y="1822450"/>
          <p14:tracePt t="9722" x="2554288" y="1828800"/>
          <p14:tracePt t="9729" x="2562225" y="1849438"/>
          <p14:tracePt t="9737" x="2582863" y="1863725"/>
          <p14:tracePt t="9743" x="2589213" y="1884363"/>
          <p14:tracePt t="9752" x="2609850" y="1905000"/>
          <p14:tracePt t="9759" x="2630488" y="1925638"/>
          <p14:tracePt t="9767" x="2651125" y="1946275"/>
          <p14:tracePt t="9775" x="2663825" y="1966913"/>
          <p14:tracePt t="9781" x="2684463" y="1979613"/>
          <p14:tracePt t="9790" x="2705100" y="2000250"/>
          <p14:tracePt t="9797" x="2725738" y="2020888"/>
          <p14:tracePt t="9806" x="2725738" y="2027238"/>
          <p14:tracePt t="9813" x="2733675" y="2047875"/>
          <p14:tracePt t="9825" x="2733675" y="2055813"/>
          <p14:tracePt t="9851" x="2733675" y="2062163"/>
          <p14:tracePt t="9937" x="2733675" y="2055813"/>
          <p14:tracePt t="9943" x="2725738" y="2041525"/>
          <p14:tracePt t="9955" x="2705100" y="2027238"/>
          <p14:tracePt t="9960" x="2692400" y="2014538"/>
          <p14:tracePt t="9967" x="2671763" y="2006600"/>
          <p14:tracePt t="9975" x="2651125" y="2000250"/>
          <p14:tracePt t="9983" x="2630488" y="1987550"/>
          <p14:tracePt t="9991" x="2616200" y="1987550"/>
          <p14:tracePt t="9997" x="2595563" y="1987550"/>
          <p14:tracePt t="10006" x="2574925" y="1979613"/>
          <p14:tracePt t="10013" x="2568575" y="1979613"/>
          <p14:tracePt t="10022" x="2562225" y="1979613"/>
          <p14:tracePt t="10029" x="2547938" y="1979613"/>
          <p14:tracePt t="10037" x="2527300" y="1979613"/>
          <p14:tracePt t="10045" x="2520950" y="1979613"/>
          <p14:tracePt t="10051" x="2513013" y="1979613"/>
          <p14:tracePt t="10058" x="2500313" y="1979613"/>
          <p14:tracePt t="10066" x="2486025" y="1987550"/>
          <p14:tracePt t="10075" x="2473325" y="2000250"/>
          <p14:tracePt t="10083" x="2452688" y="2006600"/>
          <p14:tracePt t="10091" x="2432050" y="2014538"/>
          <p14:tracePt t="10099" x="2424113" y="2020888"/>
          <p14:tracePt t="10105" x="2417763" y="2035175"/>
          <p14:tracePt t="10113" x="2411413" y="2035175"/>
          <p14:tracePt t="10121" x="2411413" y="2041525"/>
          <p14:tracePt t="10129" x="2403475" y="2041525"/>
          <p14:tracePt t="10138" x="2397125" y="2047875"/>
          <p14:tracePt t="10146" x="2397125" y="2055813"/>
          <p14:tracePt t="10175" x="2390775" y="2062163"/>
          <p14:tracePt t="10183" x="2376488" y="2068513"/>
          <p14:tracePt t="10191" x="2376488" y="2089150"/>
          <p14:tracePt t="10199" x="2370138" y="2103438"/>
          <p14:tracePt t="10206" x="2363788" y="2124075"/>
          <p14:tracePt t="10213" x="2343150" y="2144713"/>
          <p14:tracePt t="10221" x="2335213" y="2165350"/>
          <p14:tracePt t="10229" x="2322513" y="2178050"/>
          <p14:tracePt t="10237" x="2314575" y="2192338"/>
          <p14:tracePt t="10246" x="2308225" y="2198688"/>
          <p14:tracePt t="10253" x="2308225" y="2206625"/>
          <p14:tracePt t="10259" x="2308225" y="2212975"/>
          <p14:tracePt t="10267" x="2301875" y="2219325"/>
          <p14:tracePt t="10311" x="2293938" y="2219325"/>
          <p14:tracePt t="10337" x="2293938" y="2227263"/>
          <p14:tracePt t="10349" x="2293938" y="2233613"/>
          <p14:tracePt t="10367" x="2301875" y="2233613"/>
          <p14:tracePt t="10375" x="2301875" y="2247900"/>
          <p14:tracePt t="10437" x="2308225" y="2239963"/>
          <p14:tracePt t="10445" x="2308225" y="2233613"/>
          <p14:tracePt t="10453" x="2308225" y="2227263"/>
          <p14:tracePt t="10461" x="2308225" y="2219325"/>
          <p14:tracePt t="10584" x="2308225" y="2212975"/>
          <p14:tracePt t="10731" x="2308225" y="2219325"/>
          <p14:tracePt t="10781" x="2308225" y="2227263"/>
          <p14:tracePt t="11452" x="2314575" y="2227263"/>
          <p14:tracePt t="11529" x="2322513" y="2227263"/>
          <p14:tracePt t="11591" x="2328863" y="2227263"/>
          <p14:tracePt t="11692" x="2328863" y="2233613"/>
          <p14:tracePt t="11791" x="2343150" y="2233613"/>
          <p14:tracePt t="11875" x="2343150" y="2247900"/>
          <p14:tracePt t="11883" x="2335213" y="2247900"/>
          <p14:tracePt t="12057" x="2328863" y="2239963"/>
          <p14:tracePt t="12069" x="2328863" y="2233613"/>
          <p14:tracePt t="12075" x="2328863" y="2227263"/>
          <p14:tracePt t="12084" x="2322513" y="2219325"/>
          <p14:tracePt t="12091" x="2322513" y="2212975"/>
          <p14:tracePt t="12104" x="2322513" y="2206625"/>
          <p14:tracePt t="12111" x="2322513" y="2198688"/>
          <p14:tracePt t="12137" x="2314575" y="2198688"/>
          <p14:tracePt t="12274" x="2308225" y="2198688"/>
          <p14:tracePt t="12287" x="2308225" y="2212975"/>
          <p14:tracePt t="12295" x="2301875" y="2212975"/>
          <p14:tracePt t="12303" x="2301875" y="2219325"/>
          <p14:tracePt t="12315" x="2301875" y="2227263"/>
          <p14:tracePt t="12331" x="2301875" y="2239963"/>
          <p14:tracePt t="12337" x="2293938" y="2247900"/>
          <p14:tracePt t="12345" x="2293938" y="2254250"/>
          <p14:tracePt t="12353" x="2281238" y="2260600"/>
          <p14:tracePt t="12361" x="2273300" y="2266950"/>
          <p14:tracePt t="12370" x="2266950" y="2266950"/>
          <p14:tracePt t="12377" x="2260600" y="2266950"/>
          <p14:tracePt t="12386" x="2254250" y="2274888"/>
          <p14:tracePt t="12391" x="2246313" y="2274888"/>
          <p14:tracePt t="12407" x="2239963" y="2274888"/>
          <p14:tracePt t="12415" x="2233613" y="2281238"/>
          <p14:tracePt t="12423" x="2219325" y="2281238"/>
          <p14:tracePt t="12431" x="2205038" y="2281238"/>
          <p14:tracePt t="12439" x="2184400" y="2295525"/>
          <p14:tracePt t="12445" x="2171700" y="2295525"/>
          <p14:tracePt t="12454" x="2136775" y="2301875"/>
          <p14:tracePt t="12461" x="2124075" y="2301875"/>
          <p14:tracePt t="12470" x="2089150" y="2316163"/>
          <p14:tracePt t="12477" x="2047875" y="2316163"/>
          <p14:tracePt t="12486" x="2033588" y="2316163"/>
          <p14:tracePt t="12494" x="2012950" y="2316163"/>
          <p14:tracePt t="12499" x="2000250" y="2316163"/>
          <p14:tracePt t="12507" x="1979613" y="2308225"/>
          <p14:tracePt t="12516" x="1958975" y="2301875"/>
          <p14:tracePt t="12523" x="1952625" y="2301875"/>
          <p14:tracePt t="12531" x="1952625" y="2295525"/>
          <p14:tracePt t="12539" x="1944688" y="2287588"/>
          <p14:tracePt t="12557" x="1938338" y="2281238"/>
          <p14:tracePt t="12643" x="1931988" y="2266950"/>
          <p14:tracePt t="12657" x="1911350" y="2254250"/>
          <p14:tracePt t="12665" x="1903413" y="2247900"/>
          <p14:tracePt t="12677" x="1897063" y="2239963"/>
          <p14:tracePt t="12759" x="1903413" y="2239963"/>
          <p14:tracePt t="12765" x="1911350" y="2247900"/>
          <p14:tracePt t="12774" x="1931988" y="2254250"/>
          <p14:tracePt t="12781" x="1944688" y="2260600"/>
          <p14:tracePt t="12790" x="1958975" y="2274888"/>
          <p14:tracePt t="12797" x="1973263" y="2274888"/>
          <p14:tracePt t="12806" x="1993900" y="2281238"/>
          <p14:tracePt t="12813" x="2006600" y="2287588"/>
          <p14:tracePt t="12820" x="2027238" y="2301875"/>
          <p14:tracePt t="12827" x="2047875" y="2301875"/>
          <p14:tracePt t="12836" x="2062163" y="2308225"/>
          <p14:tracePt t="12843" x="2074863" y="2308225"/>
          <p14:tracePt t="12853" x="2089150" y="2328863"/>
          <p14:tracePt t="12859" x="2109788" y="2336800"/>
          <p14:tracePt t="12869" x="2130425" y="2343150"/>
          <p14:tracePt t="12873" x="2136775" y="2343150"/>
          <p14:tracePt t="12882" x="2151063" y="2357438"/>
          <p14:tracePt t="12891" x="2157413" y="2363788"/>
          <p14:tracePt t="12897" x="2178050" y="2370138"/>
          <p14:tracePt t="12906" x="2198688" y="2378075"/>
          <p14:tracePt t="12913" x="2212975" y="2378075"/>
          <p14:tracePt t="12920" x="2233613" y="2390775"/>
          <p14:tracePt t="12927" x="2254250" y="2397125"/>
          <p14:tracePt t="12936" x="2260600" y="2397125"/>
          <p14:tracePt t="12943" x="2266950" y="2405063"/>
          <p14:tracePt t="12956" x="2273300" y="2405063"/>
          <p14:tracePt t="12959" x="2281238" y="2411413"/>
          <p14:tracePt t="12968" x="2287588" y="2417763"/>
          <p14:tracePt t="12974" x="2308225" y="2432050"/>
          <p14:tracePt t="12981" x="2314575" y="2438400"/>
          <p14:tracePt t="12991" x="2335213" y="2452688"/>
          <p14:tracePt t="12997" x="2343150" y="2466975"/>
          <p14:tracePt t="13006" x="2349500" y="2473325"/>
          <p14:tracePt t="13013" x="2355850" y="2473325"/>
          <p14:tracePt t="13022" x="2376488" y="2479675"/>
          <p14:tracePt t="13027" x="2390775" y="2487613"/>
          <p14:tracePt t="13036" x="2397125" y="2493963"/>
          <p14:tracePt t="13043" x="2417763" y="2508250"/>
          <p14:tracePt t="13053" x="2424113" y="2514600"/>
          <p14:tracePt t="13059" x="2444750" y="2520950"/>
          <p14:tracePt t="13068" x="2459038" y="2527300"/>
          <p14:tracePt t="13075" x="2479675" y="2541588"/>
          <p14:tracePt t="13081" x="2500313" y="2547938"/>
          <p14:tracePt t="13090" x="2513013" y="2562225"/>
          <p14:tracePt t="13097" x="2533650" y="2568575"/>
          <p14:tracePt t="13107" x="2554288" y="2576513"/>
          <p14:tracePt t="13113" x="2574925" y="2589213"/>
          <p14:tracePt t="13122" x="2589213" y="2597150"/>
          <p14:tracePt t="13129" x="2603500" y="2597150"/>
          <p14:tracePt t="13136" x="2616200" y="2603500"/>
          <p14:tracePt t="13143" x="2622550" y="2609850"/>
          <p14:tracePt t="13153" x="2643188" y="2624138"/>
          <p14:tracePt t="13159" x="2657475" y="2630488"/>
          <p14:tracePt t="13168" x="2671763" y="2630488"/>
          <p14:tracePt t="13175" x="2678113" y="2651125"/>
          <p14:tracePt t="13182" x="2684463" y="2651125"/>
          <p14:tracePt t="13190" x="2698750" y="2657475"/>
          <p14:tracePt t="13197" x="2713038" y="2665413"/>
          <p14:tracePt t="13207" x="2719388" y="2671763"/>
          <p14:tracePt t="13214" x="2725738" y="2671763"/>
          <p14:tracePt t="13222" x="2740025" y="2671763"/>
          <p14:tracePt t="13229" x="2740025" y="2678113"/>
          <p14:tracePt t="13236" x="2746375" y="2678113"/>
          <p14:tracePt t="13244" x="2767013" y="2686050"/>
          <p14:tracePt t="13255" x="2773363" y="2698750"/>
          <p14:tracePt t="13263" x="2787650" y="2698750"/>
          <p14:tracePt t="13272" x="2801938" y="2706688"/>
          <p14:tracePt t="13279" x="2808288" y="2713038"/>
          <p14:tracePt t="13289" x="2814638" y="2713038"/>
          <p14:tracePt t="13297" x="2822575" y="2719388"/>
          <p14:tracePt t="13307" x="2828925" y="2727325"/>
          <p14:tracePt t="13313" x="2849563" y="2727325"/>
          <p14:tracePt t="13322" x="2863850" y="2740025"/>
          <p14:tracePt t="13329" x="2882900" y="2747963"/>
          <p14:tracePt t="13337" x="2903538" y="2747963"/>
          <p14:tracePt t="13343" x="2917825" y="2754313"/>
          <p14:tracePt t="13353" x="2924175" y="2754313"/>
          <p14:tracePt t="13359" x="2944813" y="2768600"/>
          <p14:tracePt t="13368" x="2952750" y="2768600"/>
          <p14:tracePt t="13375" x="2973388" y="2768600"/>
          <p14:tracePt t="13384" x="2986088" y="2774950"/>
          <p14:tracePt t="13391" x="2992438" y="2774950"/>
          <p14:tracePt t="13397" x="3013075" y="2774950"/>
          <p14:tracePt t="13406" x="3021013" y="2774950"/>
          <p14:tracePt t="13413" x="3021013" y="2781300"/>
          <p14:tracePt t="13421" x="3027363" y="2781300"/>
          <p14:tracePt t="13429" x="3033713" y="2787650"/>
          <p14:tracePt t="13437" x="3041650" y="2787650"/>
          <p14:tracePt t="13445" x="3048000" y="2787650"/>
          <p14:tracePt t="13454" x="3068638" y="2795588"/>
          <p14:tracePt t="13459" x="3074988" y="2808288"/>
          <p14:tracePt t="13470" x="3095625" y="2816225"/>
          <p14:tracePt t="13475" x="3103563" y="2822575"/>
          <p14:tracePt t="13483" x="3116263" y="2828925"/>
          <p14:tracePt t="13491" x="3122613" y="2828925"/>
          <p14:tracePt t="13497" x="3136900" y="2836863"/>
          <p14:tracePt t="13507" x="3151188" y="2849563"/>
          <p14:tracePt t="13513" x="3157538" y="2849563"/>
          <p14:tracePt t="13522" x="3163888" y="2857500"/>
          <p14:tracePt t="13529" x="3171825" y="2863850"/>
          <p14:tracePt t="13537" x="3184525" y="2863850"/>
          <p14:tracePt t="13545" x="3192463" y="2870200"/>
          <p14:tracePt t="13553" x="3198813" y="2870200"/>
          <p14:tracePt t="13560" x="3205163" y="2878138"/>
          <p14:tracePt t="13568" x="3225800" y="2884488"/>
          <p14:tracePt t="13575" x="3232150" y="2898775"/>
          <p14:tracePt t="13583" x="3240088" y="2905125"/>
          <p14:tracePt t="13592" x="3252788" y="2911475"/>
          <p14:tracePt t="13599" x="3273425" y="2917825"/>
          <p14:tracePt t="13607" x="3294063" y="2932113"/>
          <p14:tracePt t="13613" x="3314700" y="2946400"/>
          <p14:tracePt t="13622" x="3328988" y="2959100"/>
          <p14:tracePt t="13629" x="3335338" y="2959100"/>
          <p14:tracePt t="13637" x="3355975" y="2973388"/>
          <p14:tracePt t="13646" x="3376613" y="2987675"/>
          <p14:tracePt t="13653" x="3382963" y="2994025"/>
          <p14:tracePt t="13659" x="3390900" y="2994025"/>
          <p14:tracePt t="13669" x="3397250" y="3000375"/>
          <p14:tracePt t="13675" x="3417888" y="3000375"/>
          <p14:tracePt t="13684" x="3424238" y="3008313"/>
          <p14:tracePt t="13691" x="3438525" y="3014663"/>
          <p14:tracePt t="13700" x="3459163" y="3014663"/>
          <p14:tracePt t="13707" x="3465513" y="3014663"/>
          <p14:tracePt t="13714" x="3479800" y="3028950"/>
          <p14:tracePt t="13722" x="3500438" y="3035300"/>
          <p14:tracePt t="13729" x="3521075" y="3041650"/>
          <p14:tracePt t="13738" x="3527425" y="3041650"/>
          <p14:tracePt t="13745" x="3533775" y="3055938"/>
          <p14:tracePt t="13753" x="3554413" y="3062288"/>
          <p14:tracePt t="13761" x="3562350" y="3062288"/>
          <p14:tracePt t="13769" x="3568700" y="3068638"/>
          <p14:tracePt t="13775" x="3575050" y="3076575"/>
          <p14:tracePt t="13784" x="3582988" y="3076575"/>
          <p14:tracePt t="13791" x="3582988" y="3082925"/>
          <p14:tracePt t="13799" x="3602038" y="3082925"/>
          <p14:tracePt t="13807" x="3609975" y="3089275"/>
          <p14:tracePt t="13815" x="3616325" y="3089275"/>
          <p14:tracePt t="13823" x="3630613" y="3089275"/>
          <p14:tracePt t="13829" x="3643313" y="3103563"/>
          <p14:tracePt t="13837" x="3657600" y="3103563"/>
          <p14:tracePt t="13845" x="3678238" y="3109913"/>
          <p14:tracePt t="13853" x="3692525" y="3109913"/>
          <p14:tracePt t="13861" x="3713163" y="3117850"/>
          <p14:tracePt t="13870" x="3719513" y="3117850"/>
          <p14:tracePt t="13875" x="3740150" y="3130550"/>
          <p14:tracePt t="13883" x="3740150" y="3138488"/>
          <p14:tracePt t="13895" x="3746500" y="3138488"/>
          <p14:tracePt t="13907" x="3752850" y="3144838"/>
          <p14:tracePt t="13915" x="3760788" y="3144838"/>
          <p14:tracePt t="13924" x="3767138" y="3151188"/>
          <p14:tracePt t="13929" x="3773488" y="3151188"/>
          <p14:tracePt t="13939" x="3781425" y="3159125"/>
          <p14:tracePt t="13946" x="3794125" y="3159125"/>
          <p14:tracePt t="13953" x="3802063" y="3165475"/>
          <p14:tracePt t="13961" x="3814763" y="3165475"/>
          <p14:tracePt t="13969" x="3835400" y="3178175"/>
          <p14:tracePt t="13975" x="3841750" y="3178175"/>
          <p14:tracePt t="13984" x="3856038" y="3186113"/>
          <p14:tracePt t="13991" x="3876675" y="3192463"/>
          <p14:tracePt t="13999" x="3897313" y="3192463"/>
          <p14:tracePt t="14007" x="3903663" y="3198813"/>
          <p14:tracePt t="14015" x="3917950" y="3198813"/>
          <p14:tracePt t="14023" x="3938588" y="3198813"/>
          <p14:tracePt t="14029" x="3959225" y="3213100"/>
          <p14:tracePt t="14038" x="3971925" y="3219450"/>
          <p14:tracePt t="14045" x="3992563" y="3227388"/>
          <p14:tracePt t="14053" x="4013200" y="3240088"/>
          <p14:tracePt t="14061" x="4041775" y="3248025"/>
          <p14:tracePt t="14069" x="4062413" y="3248025"/>
          <p14:tracePt t="14077" x="4083050" y="3260725"/>
          <p14:tracePt t="14084" x="4095750" y="3268663"/>
          <p14:tracePt t="14091" x="4116388" y="3268663"/>
          <p14:tracePt t="14099" x="4137025" y="3275013"/>
          <p14:tracePt t="14107" x="4143375" y="3275013"/>
          <p14:tracePt t="14115" x="4157663" y="3275013"/>
          <p14:tracePt t="14123" x="4164013" y="3275013"/>
          <p14:tracePt t="14136" x="4171950" y="3275013"/>
          <p14:tracePt t="14141" x="4171950" y="3281363"/>
          <p14:tracePt t="14154" x="4184650" y="3281363"/>
          <p14:tracePt t="14161" x="4198938" y="3281363"/>
          <p14:tracePt t="14170" x="4219575" y="3295650"/>
          <p14:tracePt t="14177" x="4232275" y="3295650"/>
          <p14:tracePt t="14186" x="4252913" y="3295650"/>
          <p14:tracePt t="14191" x="4281488" y="3302000"/>
          <p14:tracePt t="14199" x="4302125" y="3316288"/>
          <p14:tracePt t="14207" x="4322763" y="3322638"/>
          <p14:tracePt t="14215" x="4335463" y="3328988"/>
          <p14:tracePt t="14223" x="4356100" y="3343275"/>
          <p14:tracePt t="14231" x="4376738" y="3349625"/>
          <p14:tracePt t="14241" x="4397375" y="3363913"/>
          <p14:tracePt t="14245" x="4411663" y="3370263"/>
          <p14:tracePt t="14253" x="4432300" y="3370263"/>
          <p14:tracePt t="14261" x="4445000" y="3370263"/>
          <p14:tracePt t="14270" x="4465638" y="3378200"/>
          <p14:tracePt t="14277" x="4486275" y="3378200"/>
          <p14:tracePt t="14286" x="4500563" y="3378200"/>
          <p14:tracePt t="14291" x="4533900" y="3378200"/>
          <p14:tracePt t="14300" x="4548188" y="3378200"/>
          <p14:tracePt t="14307" x="4568825" y="3378200"/>
          <p14:tracePt t="14316" x="4581525" y="3378200"/>
          <p14:tracePt t="14323" x="4602163" y="3370263"/>
          <p14:tracePt t="14332" x="4622800" y="3370263"/>
          <p14:tracePt t="14339" x="4637088" y="3370263"/>
          <p14:tracePt t="14345" x="4643438" y="3370263"/>
          <p14:tracePt t="14357" x="4657725" y="3370263"/>
          <p14:tracePt t="14370" x="4664075" y="3370263"/>
          <p14:tracePt t="14377" x="4672013" y="3370263"/>
          <p14:tracePt t="14387" x="4678363" y="3370263"/>
          <p14:tracePt t="14393" x="4684713" y="3378200"/>
          <p14:tracePt t="14399" x="4699000" y="3378200"/>
          <p14:tracePt t="14407" x="4719638" y="3378200"/>
          <p14:tracePt t="14416" x="4746625" y="3384550"/>
          <p14:tracePt t="14423" x="4781550" y="3384550"/>
          <p14:tracePt t="14431" x="4821238" y="3384550"/>
          <p14:tracePt t="14440" x="4849813" y="3384550"/>
          <p14:tracePt t="14447" x="4891088" y="3384550"/>
          <p14:tracePt t="14453" x="4918075" y="3384550"/>
          <p14:tracePt t="14461" x="4938713" y="3384550"/>
          <p14:tracePt t="14469" x="4951413" y="3384550"/>
          <p14:tracePt t="14477" x="4972050" y="3384550"/>
          <p14:tracePt t="14487" x="4986338" y="3384550"/>
          <p14:tracePt t="14493" x="5006975" y="3384550"/>
          <p14:tracePt t="14502" x="5013325" y="3384550"/>
          <p14:tracePt t="14507" x="5033963" y="3384550"/>
          <p14:tracePt t="14515" x="5048250" y="3398838"/>
          <p14:tracePt t="14524" x="5068888" y="3398838"/>
          <p14:tracePt t="14531" x="5081588" y="3398838"/>
          <p14:tracePt t="14539" x="5102225" y="3398838"/>
          <p14:tracePt t="14547" x="5122863" y="3398838"/>
          <p14:tracePt t="14555" x="5137150" y="3398838"/>
          <p14:tracePt t="14561" x="5143500" y="3398838"/>
          <p14:tracePt t="14570" x="5151438" y="3398838"/>
          <p14:tracePt t="14577" x="5164138" y="3398838"/>
          <p14:tracePt t="14587" x="5172075" y="3405188"/>
          <p14:tracePt t="14597" x="5178425" y="3405188"/>
          <p14:tracePt t="14605" x="5184775" y="3411538"/>
          <p14:tracePt t="14613" x="5199063" y="3425825"/>
          <p14:tracePt t="14619" x="5219700" y="3425825"/>
          <p14:tracePt t="14627" x="5240338" y="3438525"/>
          <p14:tracePt t="14636" x="5260975" y="3446463"/>
          <p14:tracePt t="14643" x="5273675" y="3446463"/>
          <p14:tracePt t="14652" x="5294313" y="3459163"/>
          <p14:tracePt t="14659" x="5302250" y="3467100"/>
          <p14:tracePt t="14670" x="5314950" y="3467100"/>
          <p14:tracePt t="14673" x="5329238" y="3473450"/>
          <p14:tracePt t="14681" x="5329238" y="3479800"/>
          <p14:tracePt t="14689" x="5341938" y="3479800"/>
          <p14:tracePt t="14702" x="5349875" y="3487738"/>
          <p14:tracePt t="14709" x="5362575" y="3487738"/>
          <p14:tracePt t="14715" x="5383213" y="3494088"/>
          <p14:tracePt t="14723" x="5403850" y="3494088"/>
          <p14:tracePt t="14731" x="5418138" y="3508375"/>
          <p14:tracePt t="14739" x="5438775" y="3508375"/>
          <p14:tracePt t="14747" x="5459413" y="3508375"/>
          <p14:tracePt t="14755" x="5472113" y="3508375"/>
          <p14:tracePt t="14763" x="5492750" y="3508375"/>
          <p14:tracePt t="14772" x="5507038" y="3508375"/>
          <p14:tracePt t="14777" x="5513388" y="3508375"/>
          <p14:tracePt t="14786" x="5527675" y="3514725"/>
          <p14:tracePt t="14793" x="5534025" y="3514725"/>
          <p14:tracePt t="14804" x="5541963" y="3514725"/>
          <p14:tracePt t="14813" x="5548313" y="3521075"/>
          <p14:tracePt t="14822" x="5554663" y="3521075"/>
          <p14:tracePt t="14839" x="5561013" y="3521075"/>
          <p14:tracePt t="14847" x="5568950" y="3529013"/>
          <p14:tracePt t="14855" x="5581650" y="3535363"/>
          <p14:tracePt t="14863" x="5589588" y="3549650"/>
          <p14:tracePt t="14873" x="5595938" y="3556000"/>
          <p14:tracePt t="14879" x="5602288" y="3562350"/>
          <p14:tracePt t="14886" x="5610225" y="3568700"/>
          <p14:tracePt t="14893" x="5616575" y="3582988"/>
          <p14:tracePt t="14903" x="5622925" y="3597275"/>
          <p14:tracePt t="14909" x="5643563" y="3609975"/>
          <p14:tracePt t="14919" x="5651500" y="3617913"/>
          <p14:tracePt t="14925" x="5657850" y="3624263"/>
          <p14:tracePt t="14939" x="5678488" y="3644900"/>
          <p14:tracePt t="14947" x="5684838" y="3651250"/>
          <p14:tracePt t="14959" x="5691188" y="3651250"/>
          <p14:tracePt t="14969" x="5691188" y="3659188"/>
          <p14:tracePt t="14975" x="5699125" y="3659188"/>
          <p14:tracePt t="14983" x="5719763" y="3659188"/>
          <p14:tracePt t="14989" x="5726113" y="3665538"/>
          <p14:tracePt t="14997" x="5726113" y="3671888"/>
          <p14:tracePt t="15005" x="5732463" y="3679825"/>
          <p14:tracePt t="15013" x="5746750" y="3679825"/>
          <p14:tracePt t="15022" x="5746750" y="3692525"/>
          <p14:tracePt t="15029" x="5753100" y="3698875"/>
          <p14:tracePt t="15038" x="5767388" y="3706813"/>
          <p14:tracePt t="15043" x="5773738" y="3713163"/>
          <p14:tracePt t="15052" x="5781675" y="3713163"/>
          <p14:tracePt t="15059" x="5794375" y="3719513"/>
          <p14:tracePt t="15069" x="5808663" y="3727450"/>
          <p14:tracePt t="15076" x="5815013" y="3740150"/>
          <p14:tracePt t="15085" x="5821363" y="3740150"/>
          <p14:tracePt t="15091" x="5829300" y="3748088"/>
          <p14:tracePt t="15097" x="5829300" y="3754438"/>
          <p14:tracePt t="15106" x="5842000" y="3760788"/>
          <p14:tracePt t="15119" x="5856288" y="3768725"/>
          <p14:tracePt t="15125" x="5862638" y="3768725"/>
          <p14:tracePt t="15134" x="5870575" y="3775075"/>
          <p14:tracePt t="15141" x="5876925" y="3775075"/>
          <p14:tracePt t="15147" x="5883275" y="3789363"/>
          <p14:tracePt t="15159" x="5891213" y="3789363"/>
          <p14:tracePt t="15169" x="5897563" y="3795713"/>
          <p14:tracePt t="15175" x="5911850" y="3795713"/>
          <p14:tracePt t="15184" x="5918200" y="3802063"/>
          <p14:tracePt t="15196" x="5924550" y="3802063"/>
          <p14:tracePt t="15202" x="5924550" y="3810000"/>
          <p14:tracePt t="15209" x="5930900" y="3810000"/>
          <p14:tracePt t="15220" x="5938838" y="3810000"/>
          <p14:tracePt t="15229" x="5945188" y="3816350"/>
          <p14:tracePt t="15238" x="5951538" y="3816350"/>
          <p14:tracePt t="15245" x="5965825" y="3816350"/>
          <p14:tracePt t="15254" x="5972175" y="3822700"/>
          <p14:tracePt t="15260" x="5980113" y="3822700"/>
          <p14:tracePt t="15269" x="5980113" y="3829050"/>
          <p14:tracePt t="15441" x="5972175" y="3829050"/>
          <p14:tracePt t="15566" x="5972175" y="3822700"/>
          <p14:tracePt t="16476" x="5959475" y="3822700"/>
          <p14:tracePt t="16489" x="5951538" y="3822700"/>
          <p14:tracePt t="17133" x="5945188" y="3822700"/>
          <p14:tracePt t="17581" x="5951538" y="3822700"/>
          <p14:tracePt t="17589" x="5972175" y="3822700"/>
          <p14:tracePt t="17597" x="5980113" y="3822700"/>
          <p14:tracePt t="17603" x="5986463" y="3829050"/>
          <p14:tracePt t="17611" x="6000750" y="3829050"/>
          <p14:tracePt t="17620" x="6013450" y="3829050"/>
          <p14:tracePt t="17627" x="6027738" y="3843338"/>
          <p14:tracePt t="17635" x="6034088" y="3843338"/>
          <p14:tracePt t="17643" x="6054725" y="3849688"/>
          <p14:tracePt t="17652" x="6061075" y="3857625"/>
          <p14:tracePt t="17657" x="6075363" y="3863975"/>
          <p14:tracePt t="17665" x="6096000" y="3878263"/>
          <p14:tracePt t="17673" x="6116638" y="3878263"/>
          <p14:tracePt t="17681" x="6130925" y="3884613"/>
          <p14:tracePt t="17689" x="6151563" y="3884613"/>
          <p14:tracePt t="17697" x="6157913" y="3884613"/>
          <p14:tracePt t="17705" x="6164263" y="3890963"/>
          <p14:tracePt t="17713" x="6184900" y="3890963"/>
          <p14:tracePt t="17720" x="6191250" y="3890963"/>
          <p14:tracePt t="17727" x="6199188" y="3890963"/>
          <p14:tracePt t="17735" x="6205538" y="3890963"/>
          <p14:tracePt t="17743" x="6211888" y="3890963"/>
          <p14:tracePt t="17752" x="6219825" y="3884613"/>
          <p14:tracePt t="17759" x="6232525" y="3878263"/>
          <p14:tracePt t="17766" x="6246813" y="3878263"/>
          <p14:tracePt t="17773" x="6253163" y="3870325"/>
          <p14:tracePt t="17781" x="6273800" y="3857625"/>
          <p14:tracePt t="17789" x="6280150" y="3849688"/>
          <p14:tracePt t="17797" x="6288088" y="3849688"/>
          <p14:tracePt t="17805" x="6288088" y="3843338"/>
          <p14:tracePt t="17851" x="6288088" y="3836988"/>
          <p14:tracePt t="17863" x="6288088" y="3829050"/>
          <p14:tracePt t="17871" x="6288088" y="3822700"/>
          <p14:tracePt t="17877" x="6288088" y="3802063"/>
          <p14:tracePt t="17886" x="6273800" y="3781425"/>
          <p14:tracePt t="17893" x="6267450" y="3775075"/>
          <p14:tracePt t="17902" x="6253163" y="3760788"/>
          <p14:tracePt t="17909" x="6240463" y="3740150"/>
          <p14:tracePt t="17918" x="6219825" y="3719513"/>
          <p14:tracePt t="17923" x="6211888" y="3698875"/>
          <p14:tracePt t="17932" x="6191250" y="3686175"/>
          <p14:tracePt t="17939" x="6170613" y="3665538"/>
          <p14:tracePt t="17947" x="6151563" y="3644900"/>
          <p14:tracePt t="17971" x="6048375" y="3576638"/>
          <p14:tracePt t="17977" x="5986463" y="3556000"/>
          <p14:tracePt t="17985" x="5911850" y="3556000"/>
          <p14:tracePt t="17993" x="5829300" y="3541713"/>
          <p14:tracePt t="18002" x="5773738" y="3541713"/>
          <p14:tracePt t="18009" x="5719763" y="3541713"/>
          <p14:tracePt t="18018" x="5643563" y="3549650"/>
          <p14:tracePt t="18023" x="5602288" y="3556000"/>
          <p14:tracePt t="18031" x="5581650" y="3568700"/>
          <p14:tracePt t="18039" x="5561013" y="3568700"/>
          <p14:tracePt t="18047" x="5554663" y="3576638"/>
          <p14:tracePt t="18055" x="5541963" y="3582988"/>
          <p14:tracePt t="18063" x="5527675" y="3603625"/>
          <p14:tracePt t="18071" x="5527675" y="3609975"/>
          <p14:tracePt t="18079" x="5527675" y="3617913"/>
          <p14:tracePt t="18085" x="5527675" y="3638550"/>
          <p14:tracePt t="18093" x="5527675" y="3651250"/>
          <p14:tracePt t="18101" x="5527675" y="3671888"/>
          <p14:tracePt t="18109" x="5534025" y="3686175"/>
          <p14:tracePt t="18118" x="5554663" y="3706813"/>
          <p14:tracePt t="18125" x="5561013" y="3713163"/>
          <p14:tracePt t="18135" x="5575300" y="3727450"/>
          <p14:tracePt t="18139" x="5595938" y="3727450"/>
          <p14:tracePt t="18147" x="5602288" y="3733800"/>
          <p14:tracePt t="18155" x="5610225" y="3733800"/>
          <p14:tracePt t="18163" x="5616575" y="3733800"/>
          <p14:tracePt t="18202" x="5616575" y="3727450"/>
          <p14:tracePt t="18210" x="5610225" y="3713163"/>
          <p14:tracePt t="18217" x="5589588" y="3706813"/>
          <p14:tracePt t="18225" x="5568950" y="3686175"/>
          <p14:tracePt t="18236" x="5548313" y="3679825"/>
          <p14:tracePt t="18239" x="5534025" y="3665538"/>
          <p14:tracePt t="18247" x="5513388" y="3665538"/>
          <p14:tracePt t="18255" x="5507038" y="3665538"/>
          <p14:tracePt t="18263" x="5500688" y="3665538"/>
          <p14:tracePt t="18271" x="5492750" y="3665538"/>
          <p14:tracePt t="18463" x="5492750" y="3659188"/>
          <p14:tracePt t="18479" x="5500688" y="3651250"/>
          <p14:tracePt t="18491" x="5507038" y="3651250"/>
          <p14:tracePt t="18513" x="5513388" y="3651250"/>
          <p14:tracePt t="18521" x="5521325" y="3651250"/>
          <p14:tracePt t="18529" x="5527675" y="3651250"/>
          <p14:tracePt t="18541" x="5541963" y="3651250"/>
          <p14:tracePt t="18861" x="5548313" y="3651250"/>
          <p14:tracePt t="18873" x="5554663" y="3651250"/>
          <p14:tracePt t="18882" x="5561013" y="3651250"/>
          <p14:tracePt t="18888" x="5575300" y="3651250"/>
          <p14:tracePt t="18895" x="5589588" y="3651250"/>
          <p14:tracePt t="18904" x="5595938" y="3651250"/>
          <p14:tracePt t="18911" x="5602288" y="3651250"/>
          <p14:tracePt t="18919" x="5616575" y="3651250"/>
          <p14:tracePt t="18927" x="5622925" y="3651250"/>
          <p14:tracePt t="18937" x="5637213" y="3651250"/>
          <p14:tracePt t="19000" x="5643563" y="3659188"/>
          <p14:tracePt t="19019" x="5651500" y="3659188"/>
          <p14:tracePt t="20137" x="5657850" y="3659188"/>
          <p14:tracePt t="20145" x="5664200" y="3659188"/>
          <p14:tracePt t="21825" x="5657850" y="3651250"/>
          <p14:tracePt t="21841" x="5657850" y="3644900"/>
          <p14:tracePt t="21849" x="5651500" y="3644900"/>
          <p14:tracePt t="21861" x="5643563" y="3644900"/>
          <p14:tracePt t="21869" x="5643563" y="3638550"/>
          <p14:tracePt t="21879" x="5630863" y="3638550"/>
          <p14:tracePt t="21887" x="5630863" y="3630613"/>
          <p14:tracePt t="21895" x="5622925" y="3630613"/>
          <p14:tracePt t="21904" x="5622925" y="3624263"/>
          <p14:tracePt t="21911" x="5616575" y="3609975"/>
          <p14:tracePt t="21919" x="5610225" y="3609975"/>
          <p14:tracePt t="21925" x="5602288" y="3603625"/>
          <p14:tracePt t="21951" x="5589588" y="3597275"/>
          <p14:tracePt t="21961" x="5575300" y="3597275"/>
          <p14:tracePt t="21969" x="5568950" y="3589338"/>
          <p14:tracePt t="21977" x="5554663" y="3589338"/>
          <p14:tracePt t="21984" x="5534025" y="3589338"/>
          <p14:tracePt t="21991" x="5521325" y="3589338"/>
          <p14:tracePt t="21999" x="5500688" y="3589338"/>
          <p14:tracePt t="22007" x="5486400" y="3589338"/>
          <p14:tracePt t="22017" x="5465763" y="3589338"/>
          <p14:tracePt t="22023" x="5451475" y="3589338"/>
          <p14:tracePt t="22029" x="5438775" y="3589338"/>
          <p14:tracePt t="22037" x="5430838" y="3589338"/>
          <p14:tracePt t="22045" x="5424488" y="3589338"/>
          <p14:tracePt t="22053" x="5418138" y="3589338"/>
          <p14:tracePt t="22061" x="5418138" y="3582988"/>
          <p14:tracePt t="22070" x="5411788" y="3582988"/>
          <p14:tracePt t="22095" x="5403850" y="3582988"/>
          <p14:tracePt t="22123" x="5397500" y="3582988"/>
          <p14:tracePt t="22132" x="5383213" y="3582988"/>
          <p14:tracePt t="22137" x="5376863" y="3582988"/>
          <p14:tracePt t="22145" x="5362575" y="3582988"/>
          <p14:tracePt t="22157" x="5356225" y="3582988"/>
          <p14:tracePt t="22169" x="5349875" y="3582988"/>
          <p14:tracePt t="22187" x="5341938" y="3582988"/>
          <p14:tracePt t="22349" x="5341938" y="3576638"/>
          <p14:tracePt t="22411" x="5329238" y="3568700"/>
          <p14:tracePt t="22563" x="5321300" y="3568700"/>
          <p14:tracePt t="22763" x="5321300" y="3562350"/>
          <p14:tracePt t="23099" x="5335588" y="3549650"/>
          <p14:tracePt t="25289" x="5329238" y="3549650"/>
          <p14:tracePt t="25298" x="5308600" y="3549650"/>
          <p14:tracePt t="25303" x="5273675" y="3556000"/>
          <p14:tracePt t="25311" x="5260975" y="3556000"/>
          <p14:tracePt t="25319" x="5240338" y="3556000"/>
          <p14:tracePt t="25327" x="5219700" y="3556000"/>
          <p14:tracePt t="25335" x="5205413" y="3556000"/>
          <p14:tracePt t="25343" x="5184775" y="3549650"/>
          <p14:tracePt t="25351" x="5172075" y="3549650"/>
          <p14:tracePt t="25357" x="5151438" y="3549650"/>
          <p14:tracePt t="25366" x="5130800" y="3541713"/>
          <p14:tracePt t="25373" x="5116513" y="3541713"/>
          <p14:tracePt t="25383" x="5110163" y="3541713"/>
          <p14:tracePt t="25389" x="5089525" y="3541713"/>
          <p14:tracePt t="25399" x="5081588" y="3535363"/>
          <p14:tracePt t="25403" x="5068888" y="3535363"/>
          <p14:tracePt t="25411" x="5054600" y="3535363"/>
          <p14:tracePt t="25419" x="5041900" y="3535363"/>
          <p14:tracePt t="25427" x="5027613" y="3535363"/>
          <p14:tracePt t="25435" x="4992688" y="3535363"/>
          <p14:tracePt t="25443" x="4951413" y="3521075"/>
          <p14:tracePt t="25451" x="4856163" y="3494088"/>
          <p14:tracePt t="25457" x="4760913" y="3479800"/>
          <p14:tracePt t="25466" x="4672013" y="3473450"/>
          <p14:tracePt t="25473" x="4610100" y="3459163"/>
          <p14:tracePt t="25483" x="4533900" y="3459163"/>
          <p14:tracePt t="25490" x="4471988" y="3446463"/>
          <p14:tracePt t="25498" x="4432300" y="3432175"/>
          <p14:tracePt t="25505" x="4418013" y="3432175"/>
          <p14:tracePt t="25511" x="4397375" y="3425825"/>
          <p14:tracePt t="25519" x="4376738" y="3425825"/>
          <p14:tracePt t="25527" x="4370388" y="3425825"/>
          <p14:tracePt t="25535" x="4362450" y="3425825"/>
          <p14:tracePt t="25543" x="4356100" y="3425825"/>
          <p14:tracePt t="25551" x="4335463" y="3425825"/>
          <p14:tracePt t="25559" x="4329113" y="3425825"/>
          <p14:tracePt t="25566" x="4314825" y="3425825"/>
          <p14:tracePt t="25573" x="4294188" y="3425825"/>
          <p14:tracePt t="25583" x="4281488" y="3425825"/>
          <p14:tracePt t="25589" x="4246563" y="3425825"/>
          <p14:tracePt t="25599" x="4232275" y="3425825"/>
          <p14:tracePt t="25605" x="4205288" y="3425825"/>
          <p14:tracePt t="25613" x="4157663" y="3411538"/>
          <p14:tracePt t="25619" x="4130675" y="3405188"/>
          <p14:tracePt t="25627" x="4083050" y="3384550"/>
          <p14:tracePt t="25635" x="4054475" y="3363913"/>
          <p14:tracePt t="25643" x="4021138" y="3343275"/>
          <p14:tracePt t="25653" x="3992563" y="3328988"/>
          <p14:tracePt t="25659" x="3971925" y="3308350"/>
          <p14:tracePt t="25666" x="3952875" y="3302000"/>
          <p14:tracePt t="25673" x="3938588" y="3295650"/>
          <p14:tracePt t="25682" x="3932238" y="3281363"/>
          <p14:tracePt t="25689" x="3917950" y="3275013"/>
          <p14:tracePt t="25699" x="3911600" y="3275013"/>
          <p14:tracePt t="25705" x="3903663" y="3268663"/>
          <p14:tracePt t="25718" x="3897313" y="3260725"/>
          <p14:tracePt t="25723" x="3890963" y="3260725"/>
          <p14:tracePt t="25732" x="3870325" y="3248025"/>
          <p14:tracePt t="25739" x="3856038" y="3233738"/>
          <p14:tracePt t="25748" x="3835400" y="3227388"/>
          <p14:tracePt t="25755" x="3829050" y="3219450"/>
          <p14:tracePt t="25763" x="3808413" y="3198813"/>
          <p14:tracePt t="25771" x="3787775" y="3192463"/>
          <p14:tracePt t="25777" x="3773488" y="3171825"/>
          <p14:tracePt t="25786" x="3752850" y="3151188"/>
          <p14:tracePt t="25793" x="3732213" y="3130550"/>
          <p14:tracePt t="25802" x="3719513" y="3109913"/>
          <p14:tracePt t="25809" x="3713163" y="3103563"/>
          <p14:tracePt t="25817" x="3705225" y="3097213"/>
          <p14:tracePt t="25825" x="3698875" y="3089275"/>
          <p14:tracePt t="25832" x="3684588" y="3082925"/>
          <p14:tracePt t="25844" x="3671888" y="3076575"/>
          <p14:tracePt t="25852" x="3663950" y="3076575"/>
          <p14:tracePt t="25859" x="3657600" y="3062288"/>
          <p14:tracePt t="25868" x="3651250" y="3055938"/>
          <p14:tracePt t="25875" x="3636963" y="3048000"/>
          <p14:tracePt t="25882" x="3616325" y="3048000"/>
          <p14:tracePt t="25889" x="3595688" y="3041650"/>
          <p14:tracePt t="25899" x="3575050" y="3028950"/>
          <p14:tracePt t="25905" x="3562350" y="3028950"/>
          <p14:tracePt t="25913" x="3533775" y="3021013"/>
          <p14:tracePt t="25921" x="3500438" y="3000375"/>
          <p14:tracePt t="25929" x="3473450" y="3000375"/>
          <p14:tracePt t="25936" x="3452813" y="2994025"/>
          <p14:tracePt t="25943" x="3432175" y="2979738"/>
          <p14:tracePt t="25952" x="3417888" y="2973388"/>
          <p14:tracePt t="25969" x="3376613" y="2959100"/>
          <p14:tracePt t="25975" x="3370263" y="2959100"/>
          <p14:tracePt t="25985" x="3370263" y="2952750"/>
          <p14:tracePt t="25989" x="3362325" y="2952750"/>
          <p14:tracePt t="26001" x="3362325" y="2946400"/>
          <p14:tracePt t="26009" x="3355975" y="2946400"/>
          <p14:tracePt t="26137" x="3349625" y="2946400"/>
          <p14:tracePt t="26209" x="3349625" y="2938463"/>
          <p14:tracePt t="26225" x="3355975" y="2938463"/>
          <p14:tracePt t="26233" x="3362325" y="2932113"/>
          <p14:tracePt t="26241" x="3370263" y="2932113"/>
          <p14:tracePt t="26249" x="3376613" y="2932113"/>
          <p14:tracePt t="26255" x="3397250" y="2925763"/>
          <p14:tracePt t="26265" x="3403600" y="2917825"/>
          <p14:tracePt t="26271" x="3424238" y="2905125"/>
          <p14:tracePt t="26279" x="3432175" y="2905125"/>
          <p14:tracePt t="26287" x="3438525" y="2898775"/>
          <p14:tracePt t="26296" x="3452813" y="2890838"/>
          <p14:tracePt t="26303" x="3459163" y="2890838"/>
          <p14:tracePt t="26309" x="3479800" y="2884488"/>
          <p14:tracePt t="26318" x="3486150" y="2884488"/>
          <p14:tracePt t="26333" x="3492500" y="2884488"/>
          <p14:tracePt t="26407" x="3500438" y="2870200"/>
          <p14:tracePt t="26413" x="3513138" y="2870200"/>
          <p14:tracePt t="26421" x="3521075" y="2870200"/>
          <p14:tracePt t="26521" x="3527425" y="2870200"/>
          <p14:tracePt t="26537" x="3533775" y="2870200"/>
          <p14:tracePt t="26545" x="3541713" y="2878138"/>
          <p14:tracePt t="26553" x="3548063" y="2884488"/>
          <p14:tracePt t="26561" x="3554413" y="2890838"/>
          <p14:tracePt t="26575" x="3554413" y="2898775"/>
          <p14:tracePt t="33447" x="3554413" y="2905125"/>
          <p14:tracePt t="33459" x="3554413" y="2911475"/>
          <p14:tracePt t="33465" x="3548063" y="2911475"/>
          <p14:tracePt t="33473" x="3548063" y="2917825"/>
          <p14:tracePt t="33501" x="3541713" y="2917825"/>
          <p14:tracePt t="33509" x="3533775" y="2932113"/>
          <p14:tracePt t="33519" x="3527425" y="2932113"/>
          <p14:tracePt t="33532" x="3521075" y="2938463"/>
          <p14:tracePt t="33551" x="3506788" y="2946400"/>
          <p14:tracePt t="33559" x="3500438" y="2946400"/>
          <p14:tracePt t="33567" x="3500438" y="2952750"/>
          <p14:tracePt t="33631" x="3492500" y="2952750"/>
          <p14:tracePt t="33647" x="3486150" y="2952750"/>
          <p14:tracePt t="33655" x="3479800" y="2959100"/>
          <p14:tracePt t="33662" x="3473450" y="2959100"/>
          <p14:tracePt t="33671" x="3465513" y="2959100"/>
          <p14:tracePt t="33681" x="3452813" y="2959100"/>
          <p14:tracePt t="33693" x="3444875" y="2959100"/>
          <p14:tracePt t="33701" x="3438525" y="2959100"/>
          <p14:tracePt t="33709" x="3432175" y="2959100"/>
          <p14:tracePt t="33717" x="3424238" y="2959100"/>
          <p14:tracePt t="33730" x="3417888" y="2959100"/>
          <p14:tracePt t="33735" x="3411538" y="2959100"/>
          <p14:tracePt t="33759" x="3397250" y="2959100"/>
          <p14:tracePt t="33785" x="3390900" y="2959100"/>
          <p14:tracePt t="33909" x="3382963" y="2959100"/>
          <p14:tracePt t="34195" x="3390900" y="2959100"/>
          <p14:tracePt t="34217" x="3403600" y="2952750"/>
          <p14:tracePt t="34267" x="3411538" y="2952750"/>
          <p14:tracePt t="34641" x="3417888" y="2946400"/>
          <p14:tracePt t="34653" x="3424238" y="2938463"/>
          <p14:tracePt t="34662" x="3432175" y="2938463"/>
          <p14:tracePt t="34669" x="3432175" y="2925763"/>
          <p14:tracePt t="34678" x="3438525" y="2925763"/>
          <p14:tracePt t="34739" x="3444875" y="2917825"/>
          <p14:tracePt t="34757" x="3459163" y="2917825"/>
          <p14:tracePt t="34769" x="3459163" y="2911475"/>
          <p14:tracePt t="34831" x="3465513" y="2911475"/>
          <p14:tracePt t="34857" x="3473450" y="2911475"/>
          <p14:tracePt t="34969" x="3479800" y="2911475"/>
          <p14:tracePt t="35019" x="3486150" y="2911475"/>
          <p14:tracePt t="35467" x="3492500" y="2911475"/>
          <p14:tracePt t="35475" x="3506788" y="2932113"/>
          <p14:tracePt t="35483" x="3527425" y="2959100"/>
          <p14:tracePt t="35491" x="3541713" y="2979738"/>
          <p14:tracePt t="35498" x="3554413" y="3000375"/>
          <p14:tracePt t="35505" x="3562350" y="3021013"/>
          <p14:tracePt t="35513" x="3568700" y="3035300"/>
          <p14:tracePt t="35521" x="3582988" y="3041650"/>
          <p14:tracePt t="35529" x="3582988" y="3055938"/>
          <p14:tracePt t="35537" x="3589338" y="3068638"/>
          <p14:tracePt t="35546" x="3595688" y="3076575"/>
          <p14:tracePt t="35551" x="3602038" y="3082925"/>
          <p14:tracePt t="35559" x="3622675" y="3103563"/>
          <p14:tracePt t="35567" x="3630613" y="3109913"/>
          <p14:tracePt t="35575" x="3636963" y="3130550"/>
          <p14:tracePt t="35583" x="3643313" y="3144838"/>
          <p14:tracePt t="35591" x="3657600" y="3165475"/>
          <p14:tracePt t="35599" x="3657600" y="3171825"/>
          <p14:tracePt t="35605" x="3663950" y="3192463"/>
          <p14:tracePt t="35613" x="3663950" y="3198813"/>
          <p14:tracePt t="35621" x="3671888" y="3206750"/>
          <p14:tracePt t="35629" x="3678238" y="3213100"/>
          <p14:tracePt t="35637" x="3678238" y="3219450"/>
          <p14:tracePt t="35646" x="3684588" y="3219450"/>
          <p14:tracePt t="35741" x="3678238" y="3213100"/>
          <p14:tracePt t="35749" x="3663950" y="3206750"/>
          <p14:tracePt t="35755" x="3657600" y="3198813"/>
          <p14:tracePt t="35764" x="3636963" y="3186113"/>
          <p14:tracePt t="35771" x="3616325" y="3186113"/>
          <p14:tracePt t="35779" x="3602038" y="3178175"/>
          <p14:tracePt t="35787" x="3582988" y="3171825"/>
          <p14:tracePt t="35796" x="3562350" y="3159125"/>
          <p14:tracePt t="35803" x="3548063" y="3151188"/>
          <p14:tracePt t="35809" x="3527425" y="3144838"/>
          <p14:tracePt t="35817" x="3492500" y="3130550"/>
          <p14:tracePt t="35825" x="3479800" y="3109913"/>
          <p14:tracePt t="35833" x="3459163" y="3103563"/>
          <p14:tracePt t="35841" x="3438525" y="3089275"/>
          <p14:tracePt t="35849" x="3417888" y="3076575"/>
          <p14:tracePt t="35857" x="3397250" y="3055938"/>
          <p14:tracePt t="35863" x="3370263" y="3041650"/>
          <p14:tracePt t="35871" x="3349625" y="3035300"/>
          <p14:tracePt t="35879" x="3322638" y="3021013"/>
          <p14:tracePt t="35887" x="3294063" y="3014663"/>
          <p14:tracePt t="35896" x="3260725" y="3014663"/>
          <p14:tracePt t="35903" x="3232150" y="3014663"/>
          <p14:tracePt t="35913" x="3205163" y="3014663"/>
          <p14:tracePt t="35917" x="3171825" y="3014663"/>
          <p14:tracePt t="35925" x="3130550" y="3014663"/>
          <p14:tracePt t="35933" x="3116263" y="3014663"/>
          <p14:tracePt t="35941" x="3089275" y="3014663"/>
          <p14:tracePt t="35949" x="3068638" y="3014663"/>
          <p14:tracePt t="35957" x="3048000" y="3014663"/>
          <p14:tracePt t="35965" x="3041650" y="3014663"/>
          <p14:tracePt t="35971" x="3027363" y="3014663"/>
          <p14:tracePt t="35983" x="3027363" y="3008313"/>
          <p14:tracePt t="35996" x="3021013" y="3008313"/>
          <p14:tracePt t="36004" x="3013075" y="3000375"/>
          <p14:tracePt t="36012" x="2973388" y="2979738"/>
          <p14:tracePt t="36019" x="2897188" y="2952750"/>
          <p14:tracePt t="36025" x="2814638" y="2925763"/>
          <p14:tracePt t="36033" x="2740025" y="2898775"/>
          <p14:tracePt t="36041" x="2657475" y="2890838"/>
          <p14:tracePt t="36049" x="2562225" y="2863850"/>
          <p14:tracePt t="36057" x="2486025" y="2849563"/>
          <p14:tracePt t="36065" x="2390775" y="2836863"/>
          <p14:tracePt t="36073" x="2314575" y="2808288"/>
          <p14:tracePt t="36079" x="2239963" y="2808288"/>
          <p14:tracePt t="36087" x="2198688" y="2795588"/>
          <p14:tracePt t="36096" x="2163763" y="2795588"/>
          <p14:tracePt t="36103" x="2151063" y="2795588"/>
          <p14:tracePt t="36113" x="2130425" y="2795588"/>
          <p14:tracePt t="36119" x="2124075" y="2795588"/>
          <p14:tracePt t="36133" x="2116138" y="2808288"/>
          <p14:tracePt t="36142" x="2116138" y="2816225"/>
          <p14:tracePt t="36149" x="2109788" y="2816225"/>
          <p14:tracePt t="36157" x="2109788" y="2822575"/>
          <p14:tracePt t="36166" x="2089150" y="2828925"/>
          <p14:tracePt t="36173" x="2082800" y="2849563"/>
          <p14:tracePt t="36180" x="2074863" y="2870200"/>
          <p14:tracePt t="36187" x="2062163" y="2884488"/>
          <p14:tracePt t="36196" x="2041525" y="2917825"/>
          <p14:tracePt t="36203" x="2020888" y="2938463"/>
          <p14:tracePt t="36212" x="2000250" y="2979738"/>
          <p14:tracePt t="36219" x="1979613" y="3028950"/>
          <p14:tracePt t="36228" x="1958975" y="3068638"/>
          <p14:tracePt t="36233" x="1944688" y="3103563"/>
          <p14:tracePt t="36241" x="1938338" y="3117850"/>
          <p14:tracePt t="36249" x="1938338" y="3138488"/>
          <p14:tracePt t="36257" x="1938338" y="3151188"/>
          <p14:tracePt t="36265" x="1938338" y="3171825"/>
          <p14:tracePt t="36273" x="1958975" y="3192463"/>
          <p14:tracePt t="36281" x="1979613" y="3213100"/>
          <p14:tracePt t="36287" x="2000250" y="3233738"/>
          <p14:tracePt t="36296" x="2020888" y="3260725"/>
          <p14:tracePt t="36303" x="2041525" y="3295650"/>
          <p14:tracePt t="36312" x="2062163" y="3322638"/>
          <p14:tracePt t="36319" x="2082800" y="3343275"/>
          <p14:tracePt t="36330" x="2103438" y="3378200"/>
          <p14:tracePt t="36335" x="2124075" y="3405188"/>
          <p14:tracePt t="36341" x="2143125" y="3438525"/>
          <p14:tracePt t="36349" x="2151063" y="3467100"/>
          <p14:tracePt t="36357" x="2171700" y="3487738"/>
          <p14:tracePt t="36366" x="2192338" y="3508375"/>
          <p14:tracePt t="36373" x="2212975" y="3521075"/>
          <p14:tracePt t="36382" x="2225675" y="3541713"/>
          <p14:tracePt t="36389" x="2246313" y="3562350"/>
          <p14:tracePt t="36396" x="2266950" y="3582988"/>
          <p14:tracePt t="36403" x="2287588" y="3603625"/>
          <p14:tracePt t="36412" x="2308225" y="3624263"/>
          <p14:tracePt t="36419" x="2328863" y="3644900"/>
          <p14:tracePt t="36429" x="2355850" y="3665538"/>
          <p14:tracePt t="36435" x="2403475" y="3686175"/>
          <p14:tracePt t="36444" x="2465388" y="3706813"/>
          <p14:tracePt t="36450" x="2541588" y="3748088"/>
          <p14:tracePt t="36457" x="2636838" y="3775075"/>
          <p14:tracePt t="36466" x="2752725" y="3822700"/>
          <p14:tracePt t="36473" x="2882900" y="3849688"/>
          <p14:tracePt t="36482" x="3033713" y="3878263"/>
          <p14:tracePt t="36489" x="3184525" y="3905250"/>
          <p14:tracePt t="36498" x="3294063" y="3940175"/>
          <p14:tracePt t="36503" x="3411538" y="3979863"/>
          <p14:tracePt t="36512" x="3541713" y="4008438"/>
          <p14:tracePt t="36519" x="3671888" y="4035425"/>
          <p14:tracePt t="36529" x="3767138" y="4062413"/>
          <p14:tracePt t="36535" x="3883025" y="4076700"/>
          <p14:tracePt t="36545" x="3959225" y="4076700"/>
          <p14:tracePt t="36549" x="4027488" y="4076700"/>
          <p14:tracePt t="36557" x="4068763" y="4076700"/>
          <p14:tracePt t="36565" x="4122738" y="4076700"/>
          <p14:tracePt t="36573" x="4143375" y="4076700"/>
          <p14:tracePt t="36581" x="4164013" y="4076700"/>
          <p14:tracePt t="36589" x="4178300" y="4070350"/>
          <p14:tracePt t="36598" x="4198938" y="4056063"/>
          <p14:tracePt t="36605" x="4219575" y="4049713"/>
          <p14:tracePt t="36614" x="4240213" y="4041775"/>
          <p14:tracePt t="36619" x="4252913" y="4029075"/>
          <p14:tracePt t="36629" x="4260850" y="4021138"/>
          <p14:tracePt t="36635" x="4273550" y="4008438"/>
          <p14:tracePt t="36644" x="4294188" y="3987800"/>
          <p14:tracePt t="36652" x="4308475" y="3973513"/>
          <p14:tracePt t="36657" x="4329113" y="3959225"/>
          <p14:tracePt t="36666" x="4349750" y="3940175"/>
          <p14:tracePt t="36673" x="4376738" y="3919538"/>
          <p14:tracePt t="36683" x="4411663" y="3898900"/>
          <p14:tracePt t="36689" x="4432300" y="3878263"/>
          <p14:tracePt t="36697" x="4459288" y="3857625"/>
          <p14:tracePt t="36705" x="4492625" y="3836988"/>
          <p14:tracePt t="36712" x="4533900" y="3816350"/>
          <p14:tracePt t="36719" x="4581525" y="3789363"/>
          <p14:tracePt t="36729" x="4610100" y="3768725"/>
          <p14:tracePt t="36735" x="4651375" y="3760788"/>
          <p14:tracePt t="36743" x="4684713" y="3748088"/>
          <p14:tracePt t="36751" x="4711700" y="3748088"/>
          <p14:tracePt t="36759" x="4752975" y="3748088"/>
          <p14:tracePt t="36765" x="4781550" y="3740150"/>
          <p14:tracePt t="36773" x="4814888" y="3740150"/>
          <p14:tracePt t="36781" x="4870450" y="3740150"/>
          <p14:tracePt t="36789" x="4938713" y="3740150"/>
          <p14:tracePt t="36797" x="5013325" y="3740150"/>
          <p14:tracePt t="36805" x="5110163" y="3727450"/>
          <p14:tracePt t="36814" x="5219700" y="3727450"/>
          <p14:tracePt t="36819" x="5294313" y="3727450"/>
          <p14:tracePt t="36829" x="5370513" y="3727450"/>
          <p14:tracePt t="36835" x="5445125" y="3748088"/>
          <p14:tracePt t="36845" x="5507038" y="3768725"/>
          <p14:tracePt t="36851" x="5554663" y="3810000"/>
          <p14:tracePt t="36859" x="5589588" y="3829050"/>
          <p14:tracePt t="36867" x="5610225" y="3849688"/>
          <p14:tracePt t="36873" x="5630863" y="3863975"/>
          <p14:tracePt t="36882" x="5643563" y="3884613"/>
          <p14:tracePt t="36889" x="5664200" y="3905250"/>
          <p14:tracePt t="36897" x="5684838" y="3925888"/>
          <p14:tracePt t="36905" x="5705475" y="3946525"/>
          <p14:tracePt t="36913" x="5726113" y="3967163"/>
          <p14:tracePt t="36919" x="5767388" y="3987800"/>
          <p14:tracePt t="36930" x="5815013" y="4008438"/>
          <p14:tracePt t="36935" x="5876925" y="4035425"/>
          <p14:tracePt t="36945" x="5918200" y="4056063"/>
          <p14:tracePt t="36965" x="6013450" y="4117975"/>
          <p14:tracePt t="36968" x="6034088" y="4130675"/>
          <p14:tracePt t="36973" x="6054725" y="4151313"/>
          <p14:tracePt t="36982" x="6069013" y="4171950"/>
          <p14:tracePt t="36989" x="6089650" y="4206875"/>
          <p14:tracePt t="36998" x="6116638" y="4248150"/>
          <p14:tracePt t="37006" x="6137275" y="4268788"/>
          <p14:tracePt t="37013" x="6157913" y="4310063"/>
          <p14:tracePt t="37021" x="6178550" y="4330700"/>
          <p14:tracePt t="37029" x="6184900" y="4337050"/>
          <p14:tracePt t="37035" x="6191250" y="4343400"/>
          <p14:tracePt t="37045" x="6199188" y="4364038"/>
          <p14:tracePt t="37059" x="6199188" y="4370388"/>
          <p14:tracePt t="37071" x="6199188" y="4378325"/>
          <p14:tracePt t="37079" x="6199188" y="4384675"/>
          <p14:tracePt t="37085" x="6199188" y="4405313"/>
          <p14:tracePt t="37095" x="6178550" y="4425950"/>
          <p14:tracePt t="37101" x="6178550" y="4440238"/>
          <p14:tracePt t="37109" x="6170613" y="4460875"/>
          <p14:tracePt t="37117" x="6151563" y="4487863"/>
          <p14:tracePt t="37125" x="6151563" y="4508500"/>
          <p14:tracePt t="37132" x="6151563" y="4535488"/>
          <p14:tracePt t="37139" x="6151563" y="4556125"/>
          <p14:tracePt t="37147" x="6151563" y="4570413"/>
          <p14:tracePt t="37155" x="6151563" y="4591050"/>
          <p14:tracePt t="37164" x="6151563" y="4610100"/>
          <p14:tracePt t="37171" x="6157913" y="4624388"/>
          <p14:tracePt t="37179" x="6170613" y="4645025"/>
          <p14:tracePt t="37185" x="6178550" y="4665663"/>
          <p14:tracePt t="37195" x="6184900" y="4679950"/>
          <p14:tracePt t="37201" x="6199188" y="4700588"/>
          <p14:tracePt t="37210" x="6205538" y="4721225"/>
          <p14:tracePt t="37219" x="6219825" y="4740275"/>
          <p14:tracePt t="37226" x="6226175" y="4754563"/>
          <p14:tracePt t="37234" x="6226175" y="4775200"/>
          <p14:tracePt t="37239" x="6232525" y="4802188"/>
          <p14:tracePt t="37248" x="6232525" y="4837113"/>
          <p14:tracePt t="37256" x="6253163" y="4864100"/>
          <p14:tracePt t="37264" x="6267450" y="4884738"/>
          <p14:tracePt t="37271" x="6288088" y="4911725"/>
          <p14:tracePt t="37279" x="6308725" y="4932363"/>
          <p14:tracePt t="37287" x="6329363" y="4967288"/>
          <p14:tracePt t="37294" x="6342063" y="4987925"/>
          <p14:tracePt t="37301" x="6362700" y="5000625"/>
          <p14:tracePt t="37309" x="6383338" y="5021263"/>
          <p14:tracePt t="37317" x="6403975" y="5041900"/>
          <p14:tracePt t="37325" x="6424613" y="5062538"/>
          <p14:tracePt t="37333" x="6445250" y="5083175"/>
          <p14:tracePt t="37339" x="6465888" y="5103813"/>
          <p14:tracePt t="37348" x="6480175" y="5118100"/>
          <p14:tracePt t="37355" x="6500813" y="5130800"/>
          <p14:tracePt t="37363" x="6534150" y="5151438"/>
          <p14:tracePt t="37371" x="6561138" y="5159375"/>
          <p14:tracePt t="37379" x="6602413" y="5180013"/>
          <p14:tracePt t="37387" x="6650038" y="5192713"/>
          <p14:tracePt t="37395" x="6705600" y="5192713"/>
          <p14:tracePt t="37401" x="6746875" y="5192713"/>
          <p14:tracePt t="37410" x="6788150" y="5192713"/>
          <p14:tracePt t="37417" x="6842125" y="5192713"/>
          <p14:tracePt t="37425" x="6870700" y="5192713"/>
          <p14:tracePt t="37433" x="6897688" y="5192713"/>
          <p14:tracePt t="37441" x="6918325" y="5192713"/>
          <p14:tracePt t="37447" x="6945313" y="5172075"/>
          <p14:tracePt t="37455" x="6965950" y="5159375"/>
          <p14:tracePt t="37464" x="7000875" y="5138738"/>
          <p14:tracePt t="37471" x="7027863" y="5118100"/>
          <p14:tracePt t="37479" x="7061200" y="5097463"/>
          <p14:tracePt t="37487" x="7089775" y="5076825"/>
          <p14:tracePt t="37496" x="7137400" y="5056188"/>
          <p14:tracePt t="37501" x="7164388" y="5035550"/>
          <p14:tracePt t="37509" x="7185025" y="5014913"/>
          <p14:tracePt t="37517" x="7205663" y="4994275"/>
          <p14:tracePt t="37525" x="7226300" y="4981575"/>
          <p14:tracePt t="37533" x="7240588" y="4967288"/>
          <p14:tracePt t="37541" x="7246938" y="4960938"/>
          <p14:tracePt t="37549" x="7267575" y="4960938"/>
          <p14:tracePt t="37556" x="7273925" y="4953000"/>
          <p14:tracePt t="37564" x="7280275" y="4946650"/>
          <p14:tracePt t="37572" x="7288213" y="4940300"/>
          <p14:tracePt t="37579" x="7308850" y="4926013"/>
          <p14:tracePt t="37588" x="7315200" y="4919663"/>
          <p14:tracePt t="37595" x="7329488" y="4905375"/>
          <p14:tracePt t="37603" x="7350125" y="4891088"/>
          <p14:tracePt t="37609" x="7370763" y="4878388"/>
          <p14:tracePt t="37617" x="7389813" y="4857750"/>
          <p14:tracePt t="37625" x="7410450" y="4837113"/>
          <p14:tracePt t="37633" x="7431088" y="4816475"/>
          <p14:tracePt t="37641" x="7439025" y="4795838"/>
          <p14:tracePt t="37649" x="7445375" y="4781550"/>
          <p14:tracePt t="37657" x="7445375" y="4760913"/>
          <p14:tracePt t="37664" x="7445375" y="4733925"/>
          <p14:tracePt t="37671" x="7445375" y="4713288"/>
          <p14:tracePt t="37678" x="7424738" y="4679950"/>
          <p14:tracePt t="37687" x="7404100" y="4651375"/>
          <p14:tracePt t="37696" x="7383463" y="4618038"/>
          <p14:tracePt t="37703" x="7362825" y="4591050"/>
          <p14:tracePt t="37710" x="7342188" y="4562475"/>
          <p14:tracePt t="37717" x="7308850" y="4529138"/>
          <p14:tracePt t="37726" x="7294563" y="4508500"/>
          <p14:tracePt t="37735" x="7273925" y="4487863"/>
          <p14:tracePt t="37741" x="7253288" y="4467225"/>
          <p14:tracePt t="37750" x="7232650" y="4460875"/>
          <p14:tracePt t="37757" x="7212013" y="4440238"/>
          <p14:tracePt t="37764" x="7185025" y="4419600"/>
          <p14:tracePt t="37771" x="7150100" y="4398963"/>
          <p14:tracePt t="37779" x="7131050" y="4378325"/>
          <p14:tracePt t="37787" x="7102475" y="4357688"/>
          <p14:tracePt t="37796" x="7061200" y="4337050"/>
          <p14:tracePt t="37804" x="7000875" y="4316413"/>
          <p14:tracePt t="37812" x="6931025" y="4275138"/>
          <p14:tracePt t="37817" x="6870700" y="4233863"/>
          <p14:tracePt t="37826" x="6821488" y="4200525"/>
          <p14:tracePt t="37833" x="6773863" y="4165600"/>
          <p14:tracePt t="37842" x="6740525" y="4130675"/>
          <p14:tracePt t="37849" x="6711950" y="4110038"/>
          <p14:tracePt t="37857" x="6678613" y="4083050"/>
          <p14:tracePt t="37865" x="6650038" y="4062413"/>
          <p14:tracePt t="37871" x="6616700" y="4029075"/>
          <p14:tracePt t="37880" x="6596063" y="4008438"/>
          <p14:tracePt t="37887" x="6569075" y="3987800"/>
          <p14:tracePt t="37896" x="6534150" y="3967163"/>
          <p14:tracePt t="37903" x="6507163" y="3946525"/>
          <p14:tracePt t="37912" x="6459538" y="3925888"/>
          <p14:tracePt t="37919" x="6418263" y="3905250"/>
          <p14:tracePt t="37925" x="6370638" y="3878263"/>
          <p14:tracePt t="37933" x="6342063" y="3857625"/>
          <p14:tracePt t="37941" x="6294438" y="3836988"/>
          <p14:tracePt t="37949" x="6253163" y="3816350"/>
          <p14:tracePt t="37957" x="6211888" y="3802063"/>
          <p14:tracePt t="37965" x="6164263" y="3795713"/>
          <p14:tracePt t="37973" x="6137275" y="3781425"/>
          <p14:tracePt t="37978" x="6110288" y="3760788"/>
          <p14:tracePt t="37987" x="6089650" y="3760788"/>
          <p14:tracePt t="37995" x="6069013" y="3754438"/>
          <p14:tracePt t="38003" x="6040438" y="3748088"/>
          <p14:tracePt t="38012" x="6007100" y="3733800"/>
          <p14:tracePt t="38019" x="5965825" y="3727450"/>
          <p14:tracePt t="38029" x="5924550" y="3727450"/>
          <p14:tracePt t="38033" x="5870575" y="3713163"/>
          <p14:tracePt t="38041" x="5808663" y="3698875"/>
          <p14:tracePt t="38049" x="5767388" y="3692525"/>
          <p14:tracePt t="38057" x="5726113" y="3679825"/>
          <p14:tracePt t="38066" x="5699125" y="3671888"/>
          <p14:tracePt t="38073" x="5678488" y="3671888"/>
          <p14:tracePt t="38079" x="5657850" y="3659188"/>
          <p14:tracePt t="38087" x="5643563" y="3651250"/>
          <p14:tracePt t="38095" x="5622925" y="3651250"/>
          <p14:tracePt t="38103" x="5610225" y="3651250"/>
          <p14:tracePt t="38113" x="5575300" y="3651250"/>
          <p14:tracePt t="38119" x="5548313" y="3651250"/>
          <p14:tracePt t="38128" x="5507038" y="3651250"/>
          <p14:tracePt t="38133" x="5451475" y="3651250"/>
          <p14:tracePt t="38141" x="5376863" y="3651250"/>
          <p14:tracePt t="38149" x="5321300" y="3651250"/>
          <p14:tracePt t="38157" x="5246688" y="3651250"/>
          <p14:tracePt t="38165" x="5184775" y="3659188"/>
          <p14:tracePt t="38174" x="5116513" y="3659188"/>
          <p14:tracePt t="38181" x="5041900" y="3659188"/>
          <p14:tracePt t="38187" x="4965700" y="3659188"/>
          <p14:tracePt t="38196" x="4891088" y="3659188"/>
          <p14:tracePt t="38203" x="4814888" y="3651250"/>
          <p14:tracePt t="38212" x="4760913" y="3651250"/>
          <p14:tracePt t="38219" x="4719638" y="3651250"/>
          <p14:tracePt t="38228" x="4664075" y="3651250"/>
          <p14:tracePt t="38235" x="4602163" y="3651250"/>
          <p14:tracePt t="38241" x="4562475" y="3651250"/>
          <p14:tracePt t="38249" x="4521200" y="3651250"/>
          <p14:tracePt t="38257" x="4479925" y="3651250"/>
          <p14:tracePt t="38265" x="4451350" y="3651250"/>
          <p14:tracePt t="38273" x="4411663" y="3651250"/>
          <p14:tracePt t="38281" x="4356100" y="3651250"/>
          <p14:tracePt t="38289" x="4314825" y="3651250"/>
          <p14:tracePt t="38296" x="4273550" y="3651250"/>
          <p14:tracePt t="38303" x="4232275" y="3651250"/>
          <p14:tracePt t="38312" x="4205288" y="3651250"/>
          <p14:tracePt t="38319" x="4171950" y="3665538"/>
          <p14:tracePt t="38328" x="4157663" y="3665538"/>
          <p14:tracePt t="38335" x="4137025" y="3671888"/>
          <p14:tracePt t="38345" x="4116388" y="3686175"/>
          <p14:tracePt t="38349" x="4110038" y="3692525"/>
          <p14:tracePt t="38357" x="4095750" y="3698875"/>
          <p14:tracePt t="38366" x="4089400" y="3706813"/>
          <p14:tracePt t="38373" x="4083050" y="3706813"/>
          <p14:tracePt t="38515" x="4083050" y="3713163"/>
          <p14:tracePt t="38543" x="4068763" y="3719513"/>
          <p14:tracePt t="38555" x="4062413" y="3727450"/>
          <p14:tracePt t="38563" x="4062413" y="3740150"/>
          <p14:tracePt t="38585" x="4054475" y="3740150"/>
          <p14:tracePt t="38881" x="4048125" y="3733800"/>
          <p14:tracePt t="38897" x="4041775" y="3727450"/>
          <p14:tracePt t="38905" x="4021138" y="3727450"/>
          <p14:tracePt t="38913" x="4013200" y="3719513"/>
          <p14:tracePt t="38921" x="4000500" y="3713163"/>
          <p14:tracePt t="38929" x="3979863" y="3713163"/>
          <p14:tracePt t="38935" x="3971925" y="3706813"/>
          <p14:tracePt t="38945" x="3959225" y="3698875"/>
          <p14:tracePt t="38951" x="3938588" y="3686175"/>
          <p14:tracePt t="38965" x="3917950" y="3679825"/>
          <p14:tracePt t="38967" x="3911600" y="3671888"/>
          <p14:tracePt t="38983" x="3903663" y="3665538"/>
          <p14:tracePt t="38993" x="3897313" y="3665538"/>
          <p14:tracePt t="39000" x="3897313" y="3651250"/>
          <p14:tracePt t="39008" x="3890963" y="3644900"/>
          <p14:tracePt t="39016" x="3876675" y="3644900"/>
          <p14:tracePt t="39024" x="3862388" y="3630613"/>
          <p14:tracePt t="39032" x="3856038" y="3624263"/>
          <p14:tracePt t="39038" x="3849688" y="3609975"/>
          <p14:tracePt t="39046" x="3835400" y="3597275"/>
          <p14:tracePt t="39054" x="3829050" y="3589338"/>
          <p14:tracePt t="39062" x="3822700" y="3582988"/>
          <p14:tracePt t="39070" x="3802063" y="3562350"/>
          <p14:tracePt t="39080" x="3794125" y="3556000"/>
          <p14:tracePt t="39087" x="3787775" y="3549650"/>
          <p14:tracePt t="39095" x="3781425" y="3549650"/>
          <p14:tracePt t="39101" x="3773488" y="3541713"/>
          <p14:tracePt t="39115" x="3767138" y="3541713"/>
          <p14:tracePt t="39160" x="3767138" y="3535363"/>
          <p14:tracePt t="39255" x="3760788" y="3535363"/>
          <p14:tracePt t="39271" x="3746500" y="3549650"/>
          <p14:tracePt t="39279" x="3732213" y="3562350"/>
          <p14:tracePt t="39287" x="3713163" y="3576638"/>
          <p14:tracePt t="39295" x="3692525" y="3597275"/>
          <p14:tracePt t="39303" x="3671888" y="3609975"/>
          <p14:tracePt t="39309" x="3643313" y="3630613"/>
          <p14:tracePt t="39317" x="3602038" y="3638550"/>
          <p14:tracePt t="39325" x="3568700" y="3659188"/>
          <p14:tracePt t="39333" x="3548063" y="3671888"/>
          <p14:tracePt t="39342" x="3533775" y="3679825"/>
          <p14:tracePt t="39349" x="3513138" y="3686175"/>
          <p14:tracePt t="39356" x="3492500" y="3698875"/>
          <p14:tracePt t="39364" x="3473450" y="3713163"/>
          <p14:tracePt t="39371" x="3459163" y="3733800"/>
          <p14:tracePt t="39379" x="3438525" y="3754438"/>
          <p14:tracePt t="39387" x="3417888" y="3775075"/>
          <p14:tracePt t="39395" x="3397250" y="3795713"/>
          <p14:tracePt t="39403" x="3376613" y="3816350"/>
          <p14:tracePt t="39412" x="3370263" y="3829050"/>
          <p14:tracePt t="39417" x="3349625" y="3849688"/>
          <p14:tracePt t="39426" x="3343275" y="3870325"/>
          <p14:tracePt t="39433" x="3328988" y="3890963"/>
          <p14:tracePt t="39441" x="3322638" y="3905250"/>
          <p14:tracePt t="39449" x="3308350" y="3925888"/>
          <p14:tracePt t="39457" x="3302000" y="3932238"/>
          <p14:tracePt t="39464" x="3302000" y="3952875"/>
          <p14:tracePt t="39483" x="3294063" y="3952875"/>
          <p14:tracePt t="39492" x="3294063" y="3959225"/>
          <p14:tracePt t="39504" x="3294063" y="3967163"/>
          <p14:tracePt t="39512" x="3294063" y="3973513"/>
          <p14:tracePt t="39517" x="3287713" y="3979863"/>
          <p14:tracePt t="39526" x="3281363" y="4000500"/>
          <p14:tracePt t="39533" x="3267075" y="4021138"/>
          <p14:tracePt t="39542" x="3252788" y="4035425"/>
          <p14:tracePt t="39549" x="3232150" y="4070350"/>
          <p14:tracePt t="39557" x="3213100" y="4097338"/>
          <p14:tracePt t="39565" x="3178175" y="4144963"/>
          <p14:tracePt t="39571" x="3122613" y="4192588"/>
          <p14:tracePt t="39579" x="3089275" y="4240213"/>
          <p14:tracePt t="39587" x="3041650" y="4275138"/>
          <p14:tracePt t="39596" x="3013075" y="4310063"/>
          <p14:tracePt t="39603" x="2979738" y="4330700"/>
          <p14:tracePt t="39611" x="2959100" y="4349750"/>
          <p14:tracePt t="39619" x="2938463" y="4370388"/>
          <p14:tracePt t="39625" x="2924175" y="4391025"/>
          <p14:tracePt t="39633" x="2903538" y="4398963"/>
          <p14:tracePt t="39641" x="2897188" y="4405313"/>
          <p14:tracePt t="39649" x="2882900" y="4425950"/>
          <p14:tracePt t="39657" x="2870200" y="4432300"/>
          <p14:tracePt t="39665" x="2849563" y="4452938"/>
          <p14:tracePt t="39673" x="2828925" y="4473575"/>
          <p14:tracePt t="39681" x="2808288" y="4487863"/>
          <p14:tracePt t="39687" x="2787650" y="4508500"/>
          <p14:tracePt t="39695" x="2767013" y="4529138"/>
          <p14:tracePt t="39704" x="2752725" y="4549775"/>
          <p14:tracePt t="39711" x="2733675" y="4570413"/>
          <p14:tracePt t="39719" x="2713038" y="4591050"/>
          <p14:tracePt t="39726" x="2692400" y="4610100"/>
          <p14:tracePt t="39733" x="2671763" y="4624388"/>
          <p14:tracePt t="39741" x="2651125" y="4645025"/>
          <p14:tracePt t="39749" x="2636838" y="4665663"/>
          <p14:tracePt t="39757" x="2616200" y="4686300"/>
          <p14:tracePt t="39765" x="2595563" y="4706938"/>
          <p14:tracePt t="39773" x="2574925" y="4727575"/>
          <p14:tracePt t="39779" x="2568575" y="4733925"/>
          <p14:tracePt t="39787" x="2547938" y="4733925"/>
          <p14:tracePt t="39795" x="2547938" y="4740275"/>
          <p14:tracePt t="39803" x="2541588" y="4740275"/>
          <p14:tracePt t="39861" x="2541588" y="4733925"/>
          <p14:tracePt t="39961" x="2562225" y="4713288"/>
          <p14:tracePt t="39969" x="2636838" y="4651375"/>
          <p14:tracePt t="39977" x="2719388" y="4583113"/>
          <p14:tracePt t="39985" x="2787650" y="4514850"/>
          <p14:tracePt t="39991" x="2870200" y="4425950"/>
          <p14:tracePt t="39999" x="2959100" y="4343400"/>
          <p14:tracePt t="40007" x="3027363" y="4260850"/>
          <p14:tracePt t="40015" x="3116263" y="4171950"/>
          <p14:tracePt t="40023" x="3151188" y="4110038"/>
          <p14:tracePt t="40031" x="3178175" y="4049713"/>
          <p14:tracePt t="40039" x="3205163" y="3967163"/>
          <p14:tracePt t="40045" x="3213100" y="3925888"/>
          <p14:tracePt t="40053" x="3213100" y="3870325"/>
          <p14:tracePt t="40062" x="3213100" y="3829050"/>
          <p14:tracePt t="40069" x="3198813" y="3768725"/>
          <p14:tracePt t="40078" x="3178175" y="3740150"/>
          <p14:tracePt t="40085" x="3157538" y="3719513"/>
          <p14:tracePt t="40094" x="3151188" y="3698875"/>
          <p14:tracePt t="40099" x="3143250" y="3698875"/>
          <p14:tracePt t="40197" x="3143250" y="3692525"/>
          <p14:tracePt t="40207" x="3143250" y="3686175"/>
          <p14:tracePt t="40215" x="3143250" y="3679825"/>
          <p14:tracePt t="40223" x="3143250" y="3659188"/>
          <p14:tracePt t="40231" x="3151188" y="3659188"/>
          <p14:tracePt t="40239" x="3157538" y="3651250"/>
          <p14:tracePt t="40248" x="3163888" y="3644900"/>
          <p14:tracePt t="40255" x="3171825" y="3638550"/>
          <p14:tracePt t="40262" x="3171825" y="3630613"/>
          <p14:tracePt t="40269" x="3178175" y="3630613"/>
          <p14:tracePt t="40285" x="3192463" y="3630613"/>
          <p14:tracePt t="40295" x="3192463" y="3624263"/>
          <p14:tracePt t="40301" x="3198813" y="3624263"/>
          <p14:tracePt t="40313" x="3205163" y="3624263"/>
          <p14:tracePt t="40319" x="3213100" y="3624263"/>
          <p14:tracePt t="40347" x="3219450" y="3624263"/>
          <p14:tracePt t="40356" x="3240088" y="3624263"/>
          <p14:tracePt t="40362" x="3260725" y="3651250"/>
          <p14:tracePt t="40369" x="3260725" y="3671888"/>
          <p14:tracePt t="40378" x="3267075" y="3698875"/>
          <p14:tracePt t="40385" x="3267075" y="3733800"/>
          <p14:tracePt t="40395" x="3267075" y="3748088"/>
          <p14:tracePt t="40401" x="3267075" y="3775075"/>
          <p14:tracePt t="40411" x="3267075" y="3810000"/>
          <p14:tracePt t="40415" x="3267075" y="3822700"/>
          <p14:tracePt t="40423" x="3252788" y="3843338"/>
          <p14:tracePt t="40432" x="3246438" y="3863975"/>
          <p14:tracePt t="40439" x="3232150" y="3890963"/>
          <p14:tracePt t="40449" x="3232150" y="3932238"/>
          <p14:tracePt t="40455" x="3225800" y="3967163"/>
          <p14:tracePt t="40465" x="3213100" y="4008438"/>
          <p14:tracePt t="40469" x="3205163" y="4035425"/>
          <p14:tracePt t="40478" x="3192463" y="4062413"/>
          <p14:tracePt t="40486" x="3171825" y="4097338"/>
          <p14:tracePt t="40495" x="3163888" y="4117975"/>
          <p14:tracePt t="40501" x="3143250" y="4138613"/>
          <p14:tracePt t="40511" x="3122613" y="4151313"/>
          <p14:tracePt t="40517" x="3109913" y="4171950"/>
          <p14:tracePt t="40523" x="3089275" y="4192588"/>
          <p14:tracePt t="40532" x="3074988" y="4213225"/>
          <p14:tracePt t="40539" x="3054350" y="4233863"/>
          <p14:tracePt t="40548" x="3048000" y="4248150"/>
          <p14:tracePt t="40555" x="3027363" y="4268788"/>
          <p14:tracePt t="40564" x="3021013" y="4289425"/>
          <p14:tracePt t="40571" x="3013075" y="4310063"/>
          <p14:tracePt t="40579" x="2992438" y="4330700"/>
          <p14:tracePt t="40585" x="2973388" y="4343400"/>
          <p14:tracePt t="40595" x="2952750" y="4364038"/>
          <p14:tracePt t="40601" x="2932113" y="4384675"/>
          <p14:tracePt t="40611" x="2911475" y="4405313"/>
          <p14:tracePt t="40617" x="2890838" y="4425950"/>
          <p14:tracePt t="40626" x="2876550" y="4446588"/>
          <p14:tracePt t="40631" x="2855913" y="4460875"/>
          <p14:tracePt t="40639" x="2835275" y="4479925"/>
          <p14:tracePt t="40649" x="2814638" y="4500563"/>
          <p14:tracePt t="40655" x="2794000" y="4521200"/>
          <p14:tracePt t="40664" x="2773363" y="4541838"/>
          <p14:tracePt t="40671" x="2767013" y="4562475"/>
          <p14:tracePt t="40678" x="2746375" y="4576763"/>
          <p14:tracePt t="40686" x="2725738" y="4597400"/>
          <p14:tracePt t="40694" x="2705100" y="4618038"/>
          <p14:tracePt t="40702" x="2692400" y="4638675"/>
          <p14:tracePt t="40711" x="2671763" y="4659313"/>
          <p14:tracePt t="40717" x="2651125" y="4679950"/>
          <p14:tracePt t="40726" x="2630488" y="4700588"/>
          <p14:tracePt t="40735" x="2609850" y="4713288"/>
          <p14:tracePt t="40739" x="2589213" y="4727575"/>
          <p14:tracePt t="40749" x="2582863" y="4740275"/>
          <p14:tracePt t="40756" x="2562225" y="4754563"/>
          <p14:tracePt t="40764" x="2547938" y="4775200"/>
          <p14:tracePt t="40771" x="2527300" y="4795838"/>
          <p14:tracePt t="40779" x="2506663" y="4810125"/>
          <p14:tracePt t="40787" x="2486025" y="4830763"/>
          <p14:tracePt t="40795" x="2465388" y="4843463"/>
          <p14:tracePt t="40801" x="2444750" y="4857750"/>
          <p14:tracePt t="40811" x="2432050" y="4870450"/>
          <p14:tracePt t="40817" x="2424113" y="4878388"/>
          <p14:tracePt t="40826" x="2411413" y="4884738"/>
          <p14:tracePt t="40837" x="2403475" y="4891088"/>
          <p14:tracePt t="40844" x="2397125" y="4899025"/>
          <p14:tracePt t="40851" x="2390775" y="4905375"/>
          <p14:tracePt t="40861" x="2370138" y="4926013"/>
          <p14:tracePt t="40867" x="2355850" y="4946650"/>
          <p14:tracePt t="40876" x="2335213" y="4967288"/>
          <p14:tracePt t="40884" x="2314575" y="4987925"/>
          <p14:tracePt t="40891" x="2293938" y="5000625"/>
          <p14:tracePt t="40898" x="2273300" y="5021263"/>
          <p14:tracePt t="40905" x="2254250" y="5041900"/>
          <p14:tracePt t="40915" x="2246313" y="5049838"/>
          <p14:tracePt t="40921" x="2233613" y="5070475"/>
          <p14:tracePt t="40930" x="2225675" y="5076825"/>
          <p14:tracePt t="40937" x="2205038" y="5083175"/>
          <p14:tracePt t="40944" x="2198688" y="5091113"/>
          <p14:tracePt t="40964" x="2184400" y="5091113"/>
          <p14:tracePt t="40971" x="2184400" y="5097463"/>
          <p14:tracePt t="41013" x="2171700" y="5097463"/>
          <p14:tracePt t="41037" x="2163763" y="5111750"/>
          <p14:tracePt t="41054" x="2157413" y="5111750"/>
          <p14:tracePt t="41067" x="2151063" y="5111750"/>
          <p14:tracePt t="41101" x="2143125" y="5118100"/>
          <p14:tracePt t="41113" x="2136775" y="5118100"/>
          <p14:tracePt t="41121" x="2130425" y="5124450"/>
          <p14:tracePt t="41263" x="2116138" y="5124450"/>
          <p14:tracePt t="41271" x="2116138" y="5118100"/>
          <p14:tracePt t="41279" x="2109788" y="5103813"/>
          <p14:tracePt t="41341" x="2103438" y="5097463"/>
          <p14:tracePt t="41699" x="2095500" y="5111750"/>
          <p14:tracePt t="41707" x="2095500" y="5118100"/>
          <p14:tracePt t="41715" x="2089150" y="5130800"/>
          <p14:tracePt t="41723" x="2074863" y="5151438"/>
          <p14:tracePt t="41731" x="2068513" y="5172075"/>
          <p14:tracePt t="41739" x="2062163" y="5186363"/>
          <p14:tracePt t="41745" x="2047875" y="5207000"/>
          <p14:tracePt t="41753" x="2041525" y="5227638"/>
          <p14:tracePt t="41761" x="2020888" y="5248275"/>
          <p14:tracePt t="41769" x="2012950" y="5268913"/>
          <p14:tracePt t="41778" x="2006600" y="5275263"/>
          <p14:tracePt t="41785" x="1985963" y="5289550"/>
          <p14:tracePt t="41791" x="1979613" y="5310188"/>
          <p14:tracePt t="41800" x="1973263" y="5310188"/>
          <p14:tracePt t="41807" x="1958975" y="5316538"/>
          <p14:tracePt t="41815" x="1952625" y="5322888"/>
          <p14:tracePt t="41823" x="1944688" y="5330825"/>
          <p14:tracePt t="41831" x="1938338" y="5343525"/>
          <p14:tracePt t="41839" x="1924050" y="5351463"/>
          <p14:tracePt t="41846" x="1911350" y="5357813"/>
          <p14:tracePt t="41853" x="1903413" y="5357813"/>
          <p14:tracePt t="41861" x="1903413" y="5364163"/>
          <p14:tracePt t="41869" x="1897063" y="5370513"/>
          <p14:tracePt t="41877" x="1890713" y="5370513"/>
          <p14:tracePt t="41885" x="1884363" y="5378450"/>
          <p14:tracePt t="41904" x="1876425" y="5384800"/>
          <p14:tracePt t="41911" x="1876425" y="5399088"/>
          <p14:tracePt t="41919" x="1870075" y="5405438"/>
          <p14:tracePt t="41928" x="1849438" y="5411788"/>
          <p14:tracePt t="41935" x="1843088" y="5432425"/>
          <p14:tracePt t="41947" x="1835150" y="5440363"/>
          <p14:tracePt t="41951" x="1822450" y="5446713"/>
          <p14:tracePt t="41957" x="1822450" y="5453063"/>
          <p14:tracePt t="41965" x="1814513" y="5461000"/>
          <p14:tracePt t="42236" x="1814513" y="5467350"/>
          <p14:tracePt t="42271" x="1835150" y="5467350"/>
          <p14:tracePt t="42277" x="1843088" y="5467350"/>
          <p14:tracePt t="42285" x="1855788" y="5467350"/>
          <p14:tracePt t="42295" x="1870075" y="5467350"/>
          <p14:tracePt t="42301" x="1876425" y="5467350"/>
          <p14:tracePt t="42637" x="1884363" y="5467350"/>
          <p14:tracePt t="44093" x="1876425" y="5481638"/>
          <p14:tracePt t="44101" x="1855788" y="5487988"/>
          <p14:tracePt t="44109" x="1849438" y="5494338"/>
          <p14:tracePt t="44116" x="1843088" y="5500688"/>
          <p14:tracePt t="44125" x="1843088" y="5508625"/>
          <p14:tracePt t="44133" x="1835150" y="5508625"/>
          <p14:tracePt t="44139" x="1835150" y="5514975"/>
          <p14:tracePt t="44146" x="1822450" y="5521325"/>
          <p14:tracePt t="44158" x="1822450" y="5535613"/>
          <p14:tracePt t="44171" x="1814513" y="5541963"/>
          <p14:tracePt t="44187" x="1814513" y="5549900"/>
          <p14:tracePt t="44194" x="1808163" y="5556250"/>
          <p14:tracePt t="44201" x="1801813" y="5562600"/>
          <p14:tracePt t="44210" x="1793875" y="5570538"/>
          <p14:tracePt t="44217" x="1787525" y="5591175"/>
          <p14:tracePt t="44226" x="1781175" y="5597525"/>
          <p14:tracePt t="44233" x="1766888" y="5603875"/>
          <p14:tracePt t="44239" x="1760538" y="5603875"/>
          <p14:tracePt t="44247" x="1760538" y="5611813"/>
          <p14:tracePt t="44255" x="1754188" y="5611813"/>
          <p14:tracePt t="44263" x="1754188" y="5618163"/>
          <p14:tracePt t="44301" x="1754188" y="5624513"/>
          <p14:tracePt t="44313" x="1746250" y="5638800"/>
          <p14:tracePt t="44321" x="1739900" y="5645150"/>
          <p14:tracePt t="44329" x="1739900" y="5651500"/>
          <p14:tracePt t="44343" x="1733550" y="5659438"/>
          <p14:tracePt t="44669" x="1733550" y="5665788"/>
          <p14:tracePt t="44676" x="1725613" y="5665788"/>
          <p14:tracePt t="46096" x="1704975" y="5659438"/>
          <p14:tracePt t="46167" x="1698625" y="5659438"/>
          <p14:tracePt t="46187" x="1692275" y="5659438"/>
          <p14:tracePt t="46195" x="1684338" y="5659438"/>
          <p14:tracePt t="46249" x="1677988" y="5659438"/>
          <p14:tracePt t="47903" x="1684338" y="5651500"/>
          <p14:tracePt t="47911" x="1698625" y="5638800"/>
          <p14:tracePt t="47917" x="1719263" y="5624513"/>
          <p14:tracePt t="47927" x="1739900" y="5611813"/>
          <p14:tracePt t="47933" x="1746250" y="5603875"/>
          <p14:tracePt t="47942" x="1754188" y="5597525"/>
          <p14:tracePt t="47961" x="1766888" y="5591175"/>
          <p14:tracePt t="47965" x="1781175" y="5591175"/>
          <p14:tracePt t="47972" x="1781175" y="5583238"/>
          <p14:tracePt t="47979" x="1787525" y="5583238"/>
          <p14:tracePt t="47987" x="1793875" y="5570538"/>
          <p14:tracePt t="47995" x="1801813" y="5570538"/>
          <p14:tracePt t="48003" x="1801813" y="5562600"/>
          <p14:tracePt t="48011" x="1808163" y="5562600"/>
          <p14:tracePt t="48019" x="1808163" y="5549900"/>
          <p14:tracePt t="48027" x="1814513" y="5541963"/>
          <p14:tracePt t="48033" x="1835150" y="5521325"/>
          <p14:tracePt t="48041" x="1855788" y="5494338"/>
          <p14:tracePt t="48049" x="1876425" y="5473700"/>
          <p14:tracePt t="48057" x="1897063" y="5432425"/>
          <p14:tracePt t="48065" x="1917700" y="5399088"/>
          <p14:tracePt t="48073" x="1924050" y="5357813"/>
          <p14:tracePt t="48079" x="1938338" y="5295900"/>
          <p14:tracePt t="48086" x="1938338" y="5240338"/>
          <p14:tracePt t="48095" x="1938338" y="5165725"/>
          <p14:tracePt t="48103" x="1938338" y="5111750"/>
          <p14:tracePt t="48112" x="1938338" y="5056188"/>
          <p14:tracePt t="48119" x="1938338" y="4981575"/>
          <p14:tracePt t="48128" x="1917700" y="4899025"/>
          <p14:tracePt t="48133" x="1897063" y="4837113"/>
          <p14:tracePt t="48142" x="1870075" y="4775200"/>
          <p14:tracePt t="48149" x="1828800" y="4713288"/>
          <p14:tracePt t="48159" x="1793875" y="4645025"/>
          <p14:tracePt t="48165" x="1760538" y="4603750"/>
          <p14:tracePt t="48173" x="1704975" y="4535488"/>
          <p14:tracePt t="48181" x="1636713" y="4467225"/>
          <p14:tracePt t="48187" x="1582738" y="4398963"/>
          <p14:tracePt t="48196" x="1533525" y="4337050"/>
          <p14:tracePt t="48203" x="1493838" y="4289425"/>
          <p14:tracePt t="48212" x="1465263" y="4254500"/>
          <p14:tracePt t="48219" x="1444625" y="4233863"/>
          <p14:tracePt t="48228" x="1423988" y="4219575"/>
          <p14:tracePt t="48233" x="1403350" y="4206875"/>
          <p14:tracePt t="48242" x="1397000" y="4192588"/>
          <p14:tracePt t="48249" x="1390650" y="4192588"/>
          <p14:tracePt t="48258" x="1384300" y="4179888"/>
          <p14:tracePt t="48265" x="1363663" y="4171950"/>
          <p14:tracePt t="48275" x="1349375" y="4171950"/>
          <p14:tracePt t="48281" x="1314450" y="4165600"/>
          <p14:tracePt t="48287" x="1274763" y="4165600"/>
          <p14:tracePt t="48295" x="1246188" y="4165600"/>
          <p14:tracePt t="48303" x="1204913" y="4151313"/>
          <p14:tracePt t="48312" x="1177925" y="4144963"/>
          <p14:tracePt t="48319" x="1157288" y="4144963"/>
          <p14:tracePt t="48328" x="1150938" y="4144963"/>
          <p14:tracePt t="48339" x="1144588" y="4138613"/>
          <p14:tracePt t="48369" x="1136650" y="4138613"/>
          <p14:tracePt t="48391" x="1123950" y="4138613"/>
          <p14:tracePt t="48403" x="1116013" y="4138613"/>
          <p14:tracePt t="48411" x="1109663" y="4138613"/>
          <p14:tracePt t="48419" x="1095375" y="4138613"/>
          <p14:tracePt t="48431" x="1089025" y="4138613"/>
          <p14:tracePt t="48446" x="1074738" y="4138613"/>
          <p14:tracePt t="48453" x="1074738" y="4124325"/>
          <p14:tracePt t="48461" x="1068388" y="4124325"/>
          <p14:tracePt t="48469" x="1062038" y="4117975"/>
          <p14:tracePt t="48481" x="1054100" y="4117975"/>
          <p14:tracePt t="48577" x="1054100" y="4110038"/>
          <p14:tracePt t="48601" x="1062038" y="4103688"/>
          <p14:tracePt t="48619" x="1068388" y="4103688"/>
          <p14:tracePt t="48631" x="1082675" y="4103688"/>
          <p14:tracePt t="48643" x="1089025" y="4103688"/>
          <p14:tracePt t="48651" x="1103313" y="4103688"/>
          <p14:tracePt t="48659" x="1109663" y="4103688"/>
          <p14:tracePt t="48665" x="1130300" y="4103688"/>
          <p14:tracePt t="48675" x="1144588" y="4103688"/>
          <p14:tracePt t="48681" x="1163638" y="4103688"/>
          <p14:tracePt t="48690" x="1177925" y="4103688"/>
          <p14:tracePt t="48697" x="1198563" y="4103688"/>
          <p14:tracePt t="48706" x="1219200" y="4103688"/>
          <p14:tracePt t="48712" x="1225550" y="4103688"/>
          <p14:tracePt t="48719" x="1239838" y="4103688"/>
          <p14:tracePt t="48728" x="1246188" y="4103688"/>
          <p14:tracePt t="48735" x="1254125" y="4103688"/>
          <p14:tracePt t="48744" x="1266825" y="4103688"/>
          <p14:tracePt t="49113" x="1274763" y="4103688"/>
          <p14:tracePt t="49133" x="1281113" y="4097338"/>
          <p14:tracePt t="49147" x="1287463" y="4089400"/>
          <p14:tracePt t="49183" x="1293813" y="4089400"/>
          <p14:tracePt t="49196" x="1301750" y="4083050"/>
          <p14:tracePt t="49204" x="1308100" y="4083050"/>
          <p14:tracePt t="49221" x="1322388" y="4083050"/>
          <p14:tracePt t="49228" x="1328738" y="4083050"/>
          <p14:tracePt t="49236" x="1335088" y="4083050"/>
          <p14:tracePt t="49356" x="1343025" y="4083050"/>
          <p14:tracePt t="49363" x="1322388" y="4083050"/>
          <p14:tracePt t="49371" x="1281113" y="4097338"/>
          <p14:tracePt t="49379" x="1239838" y="4103688"/>
          <p14:tracePt t="49387" x="1204913" y="4124325"/>
          <p14:tracePt t="49395" x="1177925" y="4138613"/>
          <p14:tracePt t="49403" x="1116013" y="4151313"/>
          <p14:tracePt t="49409" x="1062038" y="4151313"/>
          <p14:tracePt t="49417" x="1047750" y="4151313"/>
          <p14:tracePt t="49426" x="1035050" y="4151313"/>
          <p14:tracePt t="49433" x="1020763" y="4151313"/>
          <p14:tracePt t="49442" x="1014413" y="4151313"/>
          <p14:tracePt t="49453" x="1006475" y="4151313"/>
          <p14:tracePt t="49479" x="1006475" y="4144963"/>
          <p14:tracePt t="49504" x="1000125" y="4144963"/>
          <p14:tracePt t="49517" x="979488" y="4144963"/>
          <p14:tracePt t="49525" x="965200" y="4144963"/>
          <p14:tracePt t="49533" x="931863" y="4144963"/>
          <p14:tracePt t="49542" x="904875" y="4144963"/>
          <p14:tracePt t="49549" x="876300" y="4144963"/>
          <p14:tracePt t="49558" x="835025" y="4144963"/>
          <p14:tracePt t="49563" x="801688" y="4138613"/>
          <p14:tracePt t="49571" x="774700" y="4124325"/>
          <p14:tracePt t="49579" x="746125" y="4124325"/>
          <p14:tracePt t="49587" x="725488" y="4117975"/>
          <p14:tracePt t="49595" x="712788" y="4117975"/>
          <p14:tracePt t="49603" x="698500" y="4110038"/>
          <p14:tracePt t="49687" x="692150" y="4103688"/>
          <p14:tracePt t="49703" x="692150" y="4097338"/>
          <p14:tracePt t="49711" x="692150" y="4089400"/>
          <p14:tracePt t="49717" x="684213" y="4089400"/>
          <p14:tracePt t="49725" x="684213" y="4076700"/>
          <p14:tracePt t="49733" x="677863" y="4076700"/>
          <p14:tracePt t="49741" x="677863" y="4070350"/>
          <p14:tracePt t="49749" x="671513" y="4062413"/>
          <p14:tracePt t="49758" x="665163" y="4056063"/>
          <p14:tracePt t="49765" x="657225" y="4056063"/>
          <p14:tracePt t="49778" x="644525" y="4056063"/>
          <p14:tracePt t="49783" x="636588" y="4049713"/>
          <p14:tracePt t="49807" x="630238" y="4049713"/>
          <p14:tracePt t="49869" x="623888" y="4041775"/>
          <p14:tracePt t="49881" x="615950" y="4041775"/>
          <p14:tracePt t="49887" x="609600" y="4035425"/>
          <p14:tracePt t="49895" x="603250" y="4035425"/>
          <p14:tracePt t="49903" x="588963" y="4035425"/>
          <p14:tracePt t="49911" x="582613" y="4035425"/>
          <p14:tracePt t="49919" x="574675" y="4035425"/>
          <p14:tracePt t="49927" x="568325" y="4035425"/>
          <p14:tracePt t="49935" x="561975" y="4035425"/>
          <p14:tracePt t="49959" x="554038" y="4035425"/>
          <p14:tracePt t="49962" x="547688" y="4035425"/>
          <p14:tracePt t="49969" x="541338" y="4035425"/>
          <p14:tracePt t="49978" x="527050" y="4035425"/>
          <p14:tracePt t="49986" x="514350" y="4035425"/>
          <p14:tracePt t="49992" x="506413" y="4035425"/>
          <p14:tracePt t="49999" x="485775" y="4035425"/>
          <p14:tracePt t="50008" x="479425" y="4035425"/>
          <p14:tracePt t="50019" x="473075" y="4035425"/>
          <p14:tracePt t="50097" x="465138" y="4035425"/>
          <p14:tracePt t="50124" x="458788" y="4035425"/>
          <p14:tracePt t="50269" x="458788" y="4041775"/>
          <p14:tracePt t="50282" x="465138" y="4049713"/>
          <p14:tracePt t="50290" x="473075" y="4049713"/>
          <p14:tracePt t="50297" x="479425" y="4056063"/>
          <p14:tracePt t="50306" x="493713" y="4056063"/>
          <p14:tracePt t="50406" x="500063" y="4062413"/>
          <p14:tracePt t="50416" x="506413" y="4062413"/>
          <p14:tracePt t="50424" x="514350" y="4062413"/>
          <p14:tracePt t="50431" x="520700" y="4070350"/>
          <p14:tracePt t="50441" x="541338" y="4070350"/>
          <p14:tracePt t="50447" x="547688" y="4070350"/>
          <p14:tracePt t="50456" x="561975" y="4070350"/>
          <p14:tracePt t="50463" x="582613" y="4083050"/>
          <p14:tracePt t="50469" x="595313" y="4083050"/>
          <p14:tracePt t="50478" x="615950" y="4083050"/>
          <p14:tracePt t="50485" x="630238" y="4083050"/>
          <p14:tracePt t="50494" x="650875" y="4083050"/>
          <p14:tracePt t="50501" x="671513" y="4089400"/>
          <p14:tracePt t="50508" x="684213" y="4089400"/>
          <p14:tracePt t="50517" x="704850" y="4089400"/>
          <p14:tracePt t="50525" x="719138" y="4089400"/>
          <p14:tracePt t="50531" x="739775" y="4089400"/>
          <p14:tracePt t="50540" x="760413" y="4089400"/>
          <p14:tracePt t="50547" x="774700" y="4097338"/>
          <p14:tracePt t="50556" x="781050" y="4097338"/>
          <p14:tracePt t="50571" x="793750" y="4110038"/>
          <p14:tracePt t="50581" x="801688" y="4110038"/>
          <p14:tracePt t="50591" x="808038" y="4117975"/>
          <p14:tracePt t="50597" x="814388" y="4117975"/>
          <p14:tracePt t="50606" x="822325" y="4117975"/>
          <p14:tracePt t="50613" x="822325" y="4124325"/>
          <p14:tracePt t="50621" x="828675" y="4124325"/>
          <p14:tracePt t="50629" x="835025" y="4124325"/>
          <p14:tracePt t="50636" x="849313" y="4130675"/>
          <p14:tracePt t="50645" x="855663" y="4130675"/>
          <p14:tracePt t="50660" x="863600" y="4130675"/>
          <p14:tracePt t="50825" x="869950" y="4130675"/>
          <p14:tracePt t="50840" x="876300" y="4124325"/>
          <p14:tracePt t="50847" x="876300" y="4117975"/>
          <p14:tracePt t="50856" x="884238" y="4103688"/>
          <p14:tracePt t="50863" x="884238" y="4089400"/>
          <p14:tracePt t="50871" x="884238" y="4083050"/>
          <p14:tracePt t="50879" x="890588" y="4062413"/>
          <p14:tracePt t="50887" x="904875" y="4049713"/>
          <p14:tracePt t="50895" x="904875" y="4041775"/>
          <p14:tracePt t="50901" x="904875" y="4021138"/>
          <p14:tracePt t="50909" x="911225" y="4000500"/>
          <p14:tracePt t="50917" x="911225" y="3994150"/>
          <p14:tracePt t="50925" x="911225" y="3987800"/>
          <p14:tracePt t="50933" x="917575" y="3973513"/>
          <p14:tracePt t="50942" x="917575" y="3959225"/>
          <p14:tracePt t="50963" x="931863" y="3946525"/>
          <p14:tracePt t="50971" x="931863" y="3932238"/>
          <p14:tracePt t="50979" x="938213" y="3925888"/>
          <p14:tracePt t="50987" x="944563" y="3905250"/>
          <p14:tracePt t="50995" x="965200" y="3884613"/>
          <p14:tracePt t="51003" x="973138" y="3870325"/>
          <p14:tracePt t="51009" x="979488" y="3857625"/>
          <p14:tracePt t="51017" x="993775" y="3843338"/>
          <p14:tracePt t="51025" x="1000125" y="3836988"/>
          <p14:tracePt t="51033" x="1014413" y="3816350"/>
          <p14:tracePt t="51041" x="1014413" y="3802063"/>
          <p14:tracePt t="51049" x="1020763" y="3795713"/>
          <p14:tracePt t="51055" x="1020763" y="3775075"/>
          <p14:tracePt t="51063" x="1020763" y="3768725"/>
          <p14:tracePt t="51071" x="1020763" y="3760788"/>
          <p14:tracePt t="51087" x="1020763" y="3754438"/>
          <p14:tracePt t="51107" x="1020763" y="3748088"/>
          <p14:tracePt t="51117" x="1020763" y="3733800"/>
          <p14:tracePt t="51129" x="1014413" y="3727450"/>
          <p14:tracePt t="51137" x="1006475" y="3713163"/>
          <p14:tracePt t="51145" x="1000125" y="3706813"/>
          <p14:tracePt t="51153" x="1000125" y="3698875"/>
          <p14:tracePt t="51161" x="979488" y="3686175"/>
          <p14:tracePt t="51175" x="979488" y="3679825"/>
          <p14:tracePt t="52163" x="993775" y="3679825"/>
          <p14:tracePt t="52189" x="993775" y="3686175"/>
          <p14:tracePt t="52201" x="993775" y="3698875"/>
          <p14:tracePt t="52209" x="1000125" y="3698875"/>
          <p14:tracePt t="52217" x="1006475" y="3698875"/>
          <p14:tracePt t="52226" x="1014413" y="3706813"/>
          <p14:tracePt t="52231" x="1027113" y="3706813"/>
          <p14:tracePt t="52241" x="1041400" y="3713163"/>
          <p14:tracePt t="52247" x="1054100" y="3719513"/>
          <p14:tracePt t="52257" x="1074738" y="3719513"/>
          <p14:tracePt t="52263" x="1089025" y="3727450"/>
          <p14:tracePt t="52272" x="1095375" y="3740150"/>
          <p14:tracePt t="52279" x="1109663" y="3748088"/>
          <p14:tracePt t="52285" x="1123950" y="3760788"/>
          <p14:tracePt t="52294" x="1144588" y="3775075"/>
          <p14:tracePt t="52301" x="1150938" y="3781425"/>
          <p14:tracePt t="52309" x="1157288" y="3789363"/>
          <p14:tracePt t="52317" x="1163638" y="3795713"/>
          <p14:tracePt t="52324" x="1171575" y="3802063"/>
          <p14:tracePt t="52333" x="1184275" y="3810000"/>
          <p14:tracePt t="52341" x="1192213" y="3816350"/>
          <p14:tracePt t="52347" x="1192213" y="3829050"/>
          <p14:tracePt t="52356" x="1198563" y="3829050"/>
          <p14:tracePt t="52367" x="1198563" y="3836988"/>
          <p14:tracePt t="52375" x="1204913" y="3836988"/>
          <p14:tracePt t="52383" x="1204913" y="3849688"/>
          <p14:tracePt t="52391" x="1212850" y="3857625"/>
          <p14:tracePt t="52397" x="1219200" y="3878263"/>
          <p14:tracePt t="52407" x="1219200" y="3890963"/>
          <p14:tracePt t="52413" x="1233488" y="3911600"/>
          <p14:tracePt t="52421" x="1233488" y="3932238"/>
          <p14:tracePt t="52429" x="1233488" y="3946525"/>
          <p14:tracePt t="52437" x="1233488" y="3952875"/>
          <p14:tracePt t="52443" x="1239838" y="3959225"/>
          <p14:tracePt t="52457" x="1239838" y="3973513"/>
          <p14:tracePt t="52463" x="1239838" y="3979863"/>
          <p14:tracePt t="52471" x="1239838" y="3987800"/>
          <p14:tracePt t="52479" x="1239838" y="3994150"/>
          <p14:tracePt t="52487" x="1225550" y="4014788"/>
          <p14:tracePt t="52493" x="1225550" y="4021138"/>
          <p14:tracePt t="52501" x="1219200" y="4029075"/>
          <p14:tracePt t="52510" x="1219200" y="4035425"/>
          <p14:tracePt t="52517" x="1212850" y="4049713"/>
          <p14:tracePt t="52526" x="1204913" y="4062413"/>
          <p14:tracePt t="52533" x="1198563" y="4076700"/>
          <p14:tracePt t="52541" x="1198563" y="4097338"/>
          <p14:tracePt t="52547" x="1192213" y="4097338"/>
          <p14:tracePt t="52559" x="1177925" y="4103688"/>
          <p14:tracePt t="52567" x="1171575" y="4103688"/>
          <p14:tracePt t="52583" x="1171575" y="4110038"/>
          <p14:tracePt t="52591" x="1163638" y="4110038"/>
          <p14:tracePt t="52599" x="1150938" y="4117975"/>
          <p14:tracePt t="52607" x="1130300" y="4117975"/>
          <p14:tracePt t="52613" x="1123950" y="4124325"/>
          <p14:tracePt t="52622" x="1109663" y="4124325"/>
          <p14:tracePt t="52629" x="1095375" y="4130675"/>
          <p14:tracePt t="52637" x="1082675" y="4144963"/>
          <p14:tracePt t="52645" x="1062038" y="4144963"/>
          <p14:tracePt t="52651" x="1054100" y="4144963"/>
          <p14:tracePt t="52660" x="1047750" y="4144963"/>
          <p14:tracePt t="52667" x="1035050" y="4144963"/>
          <p14:tracePt t="52676" x="1014413" y="4144963"/>
          <p14:tracePt t="52683" x="1000125" y="4144963"/>
          <p14:tracePt t="52691" x="979488" y="4144963"/>
          <p14:tracePt t="52699" x="958850" y="4144963"/>
          <p14:tracePt t="52707" x="944563" y="4144963"/>
          <p14:tracePt t="52713" x="923925" y="4138613"/>
          <p14:tracePt t="52722" x="911225" y="4138613"/>
          <p14:tracePt t="52729" x="890588" y="4130675"/>
          <p14:tracePt t="52737" x="884238" y="4130675"/>
          <p14:tracePt t="52745" x="876300" y="4124325"/>
          <p14:tracePt t="52753" x="863600" y="4124325"/>
          <p14:tracePt t="52760" x="855663" y="4117975"/>
          <p14:tracePt t="52767" x="849313" y="4117975"/>
          <p14:tracePt t="52776" x="835025" y="4103688"/>
          <p14:tracePt t="52783" x="822325" y="4103688"/>
          <p14:tracePt t="52795" x="814388" y="4103688"/>
          <p14:tracePt t="52808" x="808038" y="4103688"/>
          <p14:tracePt t="52899" x="808038" y="4097338"/>
          <p14:tracePt t="52926" x="801688" y="4089400"/>
          <p14:tracePt t="52965" x="801688" y="4083050"/>
          <p14:tracePt t="52999" x="801688" y="4076700"/>
          <p14:tracePt t="53006" x="801688" y="4070350"/>
          <p14:tracePt t="53023" x="801688" y="4062413"/>
          <p14:tracePt t="53079" x="808038" y="4049713"/>
          <p14:tracePt t="53087" x="814388" y="4049713"/>
          <p14:tracePt t="53095" x="828675" y="4049713"/>
          <p14:tracePt t="53104" x="835025" y="4049713"/>
          <p14:tracePt t="53123" x="842963" y="4041775"/>
          <p14:tracePt t="53130" x="849313" y="4041775"/>
          <p14:tracePt t="53141" x="849313" y="4035425"/>
          <p14:tracePt t="55439" x="855663" y="4035425"/>
          <p14:tracePt t="55451" x="863600" y="4035425"/>
          <p14:tracePt t="55459" x="869950" y="4035425"/>
          <p14:tracePt t="55467" x="884238" y="4035425"/>
          <p14:tracePt t="55476" x="890588" y="4035425"/>
          <p14:tracePt t="57187" x="890588" y="4029075"/>
          <p14:tracePt t="57209" x="890588" y="4021138"/>
          <p14:tracePt t="57337" x="896938" y="4021138"/>
          <p14:tracePt t="58039" x="904875" y="4029075"/>
          <p14:tracePt t="58049" x="911225" y="4035425"/>
          <p14:tracePt t="58061" x="917575" y="4035425"/>
          <p14:tracePt t="58069" x="923925" y="4035425"/>
          <p14:tracePt t="58077" x="944563" y="4035425"/>
          <p14:tracePt t="58085" x="952500" y="4035425"/>
          <p14:tracePt t="58093" x="965200" y="4035425"/>
          <p14:tracePt t="58108" x="985838" y="4035425"/>
          <p14:tracePt t="58115" x="993775" y="4029075"/>
          <p14:tracePt t="58125" x="1006475" y="4029075"/>
          <p14:tracePt t="58131" x="1014413" y="4029075"/>
          <p14:tracePt t="58139" x="1027113" y="4021138"/>
          <p14:tracePt t="58145" x="1035050" y="4021138"/>
          <p14:tracePt t="58155" x="1041400" y="4021138"/>
          <p14:tracePt t="58170" x="1047750" y="4021138"/>
          <p14:tracePt t="58193" x="1054100" y="4021138"/>
          <p14:tracePt t="58201" x="1062038" y="4021138"/>
          <p14:tracePt t="58207" x="1082675" y="4014788"/>
          <p14:tracePt t="58215" x="1095375" y="4014788"/>
          <p14:tracePt t="58222" x="1116013" y="4000500"/>
          <p14:tracePt t="58231" x="1123950" y="3994150"/>
          <p14:tracePt t="58239" x="1144588" y="3979863"/>
          <p14:tracePt t="58247" x="1157288" y="3979863"/>
          <p14:tracePt t="58253" x="1177925" y="3967163"/>
          <p14:tracePt t="58261" x="1184275" y="3959225"/>
          <p14:tracePt t="58269" x="1192213" y="3952875"/>
          <p14:tracePt t="58277" x="1212850" y="3946525"/>
          <p14:tracePt t="58289" x="1212850" y="3940175"/>
          <p14:tracePt t="58297" x="1219200" y="3940175"/>
          <p14:tracePt t="58347" x="1219200" y="3925888"/>
          <p14:tracePt t="58355" x="1219200" y="3919538"/>
          <p14:tracePt t="58381" x="1219200" y="3911600"/>
          <p14:tracePt t="58397" x="1212850" y="3905250"/>
          <p14:tracePt t="58405" x="1212850" y="3898900"/>
          <p14:tracePt t="58411" x="1204913" y="3890963"/>
          <p14:tracePt t="58419" x="1192213" y="3870325"/>
          <p14:tracePt t="58427" x="1184275" y="3863975"/>
          <p14:tracePt t="58435" x="1184275" y="3849688"/>
          <p14:tracePt t="58443" x="1177925" y="3829050"/>
          <p14:tracePt t="58451" x="1177925" y="3822700"/>
          <p14:tracePt t="58459" x="1177925" y="3816350"/>
          <p14:tracePt t="58465" x="1177925" y="3795713"/>
          <p14:tracePt t="58474" x="1177925" y="3789363"/>
          <p14:tracePt t="58547" x="1171575" y="3781425"/>
          <p14:tracePt t="58563" x="1163638" y="3775075"/>
          <p14:tracePt t="58571" x="1163638" y="3768725"/>
          <p14:tracePt t="58577" x="1150938" y="3748088"/>
          <p14:tracePt t="58589" x="1144588" y="3748088"/>
          <p14:tracePt t="58597" x="1144588" y="3740150"/>
          <p14:tracePt t="58609" x="1136650" y="3740150"/>
          <p14:tracePt t="58617" x="1136650" y="3733800"/>
          <p14:tracePt t="58636" x="1130300" y="3733800"/>
          <p14:tracePt t="58651" x="1123950" y="3733800"/>
          <p14:tracePt t="58659" x="1123950" y="3727450"/>
          <p14:tracePt t="58859" x="1116013" y="3727450"/>
          <p14:tracePt t="58871" x="1103313" y="3727450"/>
          <p14:tracePt t="58879" x="1103313" y="3733800"/>
          <p14:tracePt t="58891" x="1103313" y="3740150"/>
          <p14:tracePt t="58901" x="1095375" y="3740150"/>
          <p14:tracePt t="59125" x="1095375" y="3748088"/>
          <p14:tracePt t="59854" x="1116013" y="3733800"/>
          <p14:tracePt t="59861" x="1136650" y="3713163"/>
          <p14:tracePt t="59870" x="1144588" y="3692525"/>
          <p14:tracePt t="59877" x="1150938" y="3692525"/>
          <p14:tracePt t="60532" x="1136650" y="3706813"/>
          <p14:tracePt t="60542" x="1130300" y="3706813"/>
          <p14:tracePt t="60925" x="1130300" y="3713163"/>
          <p14:tracePt t="64245" x="1136650" y="3713163"/>
          <p14:tracePt t="70587" x="1144588" y="3713163"/>
          <p14:tracePt t="70595" x="1266825" y="3733800"/>
          <p14:tracePt t="70604" x="1527175" y="3768725"/>
          <p14:tracePt t="70611" x="1766888" y="3789363"/>
          <p14:tracePt t="70619" x="1993900" y="3789363"/>
          <p14:tracePt t="70625" x="2192338" y="3775075"/>
          <p14:tracePt t="70635" x="2376488" y="3748088"/>
          <p14:tracePt t="70641" x="2520950" y="3719513"/>
          <p14:tracePt t="70650" x="2636838" y="3686175"/>
          <p14:tracePt t="70657" x="2733675" y="3659188"/>
          <p14:tracePt t="70666" x="2808288" y="3638550"/>
          <p14:tracePt t="70674" x="2890838" y="3609975"/>
          <p14:tracePt t="70679" x="2973388" y="3582988"/>
          <p14:tracePt t="70688" x="3082925" y="3541713"/>
          <p14:tracePt t="70695" x="3232150" y="3479800"/>
          <p14:tracePt t="70703" x="3417888" y="3432175"/>
          <p14:tracePt t="70711" x="3622675" y="3398838"/>
          <p14:tracePt t="70718" x="3944938" y="3363913"/>
          <p14:tracePt t="70725" x="4260850" y="3322638"/>
          <p14:tracePt t="70735" x="4541838" y="3281363"/>
          <p14:tracePt t="70741" x="4849813" y="3268663"/>
          <p14:tracePt t="70750" x="5164138" y="3227388"/>
          <p14:tracePt t="70757" x="5376863" y="3192463"/>
          <p14:tracePt t="70765" x="5561013" y="3165475"/>
          <p14:tracePt t="70773" x="5740400" y="3130550"/>
          <p14:tracePt t="70781" x="5924550" y="3117850"/>
          <p14:tracePt t="70788" x="6110288" y="3082925"/>
          <p14:tracePt t="70795" x="6294438" y="3055938"/>
          <p14:tracePt t="70804" x="6403975" y="3028950"/>
          <p14:tracePt t="70811" x="6521450" y="2987675"/>
          <p14:tracePt t="70819" x="6637338" y="2938463"/>
          <p14:tracePt t="70827" x="6746875" y="2911475"/>
          <p14:tracePt t="70835" x="6862763" y="2884488"/>
          <p14:tracePt t="70841" x="6980238" y="2843213"/>
          <p14:tracePt t="70849" x="7089775" y="2808288"/>
          <p14:tracePt t="70858" x="7205663" y="2754313"/>
          <p14:tracePt t="70865" x="7321550" y="2713038"/>
          <p14:tracePt t="70873" x="7439025" y="2686050"/>
          <p14:tracePt t="70881" x="7548563" y="2651125"/>
          <p14:tracePt t="70889" x="7664450" y="2624138"/>
          <p14:tracePt t="70895" x="7759700" y="2597150"/>
          <p14:tracePt t="70903" x="7835900" y="2568575"/>
          <p14:tracePt t="70911" x="7897813" y="2562225"/>
          <p14:tracePt t="70919" x="7945438" y="2535238"/>
          <p14:tracePt t="70927" x="7972425" y="2514600"/>
          <p14:tracePt t="70938" x="8020050" y="2493963"/>
          <p14:tracePt t="70941" x="8034338" y="2473325"/>
          <p14:tracePt t="70949" x="8054975" y="2452688"/>
          <p14:tracePt t="70957" x="8075613" y="2446338"/>
          <p14:tracePt t="70965" x="8075613" y="2432050"/>
          <p14:tracePt t="70973" x="8081963" y="2417763"/>
          <p14:tracePt t="70981" x="8089900" y="2411413"/>
          <p14:tracePt t="70989" x="8089900" y="2405063"/>
          <p14:tracePt t="70995" x="8089900" y="2397125"/>
          <p14:tracePt t="71004" x="8102600" y="2384425"/>
          <p14:tracePt t="71020" x="8108950" y="2370138"/>
          <p14:tracePt t="71027" x="8123238" y="2357438"/>
          <p14:tracePt t="71035" x="8143875" y="2322513"/>
          <p14:tracePt t="71043" x="8164513" y="2301875"/>
          <p14:tracePt t="71050" x="8185150" y="2274888"/>
          <p14:tracePt t="71057" x="8205788" y="2239963"/>
          <p14:tracePt t="71065" x="8226425" y="2212975"/>
          <p14:tracePt t="71073" x="8247063" y="2185988"/>
          <p14:tracePt t="71081" x="8253413" y="2165350"/>
          <p14:tracePt t="71089" x="8267700" y="2144713"/>
          <p14:tracePt t="71095" x="8267700" y="2124075"/>
          <p14:tracePt t="71104" x="8274050" y="2109788"/>
          <p14:tracePt t="71111" x="8274050" y="2089150"/>
          <p14:tracePt t="71119" x="8274050" y="2076450"/>
          <p14:tracePt t="71127" x="8274050" y="2055813"/>
          <p14:tracePt t="71137" x="8274050" y="2041525"/>
          <p14:tracePt t="71143" x="8274050" y="2020888"/>
          <p14:tracePt t="71150" x="8259763" y="2000250"/>
          <p14:tracePt t="71157" x="8247063" y="1979613"/>
          <p14:tracePt t="71165" x="8226425" y="1952625"/>
          <p14:tracePt t="71173" x="8205788" y="1931988"/>
          <p14:tracePt t="71181" x="8185150" y="1911350"/>
          <p14:tracePt t="71189" x="8164513" y="1884363"/>
          <p14:tracePt t="71197" x="8143875" y="1863725"/>
          <p14:tracePt t="71202" x="8123238" y="1843088"/>
          <p14:tracePt t="71210" x="8102600" y="1822450"/>
          <p14:tracePt t="71219" x="8089900" y="1801813"/>
          <p14:tracePt t="71227" x="8069263" y="1781175"/>
          <p14:tracePt t="71234" x="8048625" y="1760538"/>
          <p14:tracePt t="71243" x="8027988" y="1746250"/>
          <p14:tracePt t="71251" x="8007350" y="1727200"/>
          <p14:tracePt t="71257" x="7986713" y="1706563"/>
          <p14:tracePt t="71266" x="7972425" y="1698625"/>
          <p14:tracePt t="71273" x="7951788" y="1677988"/>
          <p14:tracePt t="71281" x="7945438" y="1671638"/>
          <p14:tracePt t="71289" x="7924800" y="1657350"/>
          <p14:tracePt t="71297" x="7910513" y="1657350"/>
          <p14:tracePt t="71305" x="7897813" y="1651000"/>
          <p14:tracePt t="71311" x="7883525" y="1651000"/>
          <p14:tracePt t="71320" x="7862888" y="1644650"/>
          <p14:tracePt t="71327" x="7850188" y="1630363"/>
          <p14:tracePt t="71335" x="7829550" y="1624013"/>
          <p14:tracePt t="71343" x="7808913" y="1617663"/>
          <p14:tracePt t="71351" x="7788275" y="1617663"/>
          <p14:tracePt t="71359" x="7759700" y="1603375"/>
          <p14:tracePt t="71365" x="7732713" y="1603375"/>
          <p14:tracePt t="71373" x="7712075" y="1603375"/>
          <p14:tracePt t="71381" x="7685088" y="1603375"/>
          <p14:tracePt t="71389" x="7643813" y="1597025"/>
          <p14:tracePt t="71397" x="7616825" y="1597025"/>
          <p14:tracePt t="71405" x="7575550" y="1597025"/>
          <p14:tracePt t="71413" x="7554913" y="1597025"/>
          <p14:tracePt t="71420" x="7534275" y="1597025"/>
          <p14:tracePt t="71427" x="7519988" y="1603375"/>
          <p14:tracePt t="71435" x="7499350" y="1617663"/>
          <p14:tracePt t="71443" x="7480300" y="1617663"/>
          <p14:tracePt t="71452" x="7466013" y="1624013"/>
          <p14:tracePt t="71459" x="7445375" y="1636713"/>
          <p14:tracePt t="71465" x="7424738" y="1644650"/>
          <p14:tracePt t="71473" x="7404100" y="1665288"/>
          <p14:tracePt t="71481" x="7389813" y="1671638"/>
          <p14:tracePt t="71489" x="7370763" y="1692275"/>
          <p14:tracePt t="71497" x="7350125" y="1712913"/>
          <p14:tracePt t="71505" x="7329488" y="1719263"/>
          <p14:tracePt t="71513" x="7321550" y="1727200"/>
          <p14:tracePt t="71519" x="7300913" y="1739900"/>
          <p14:tracePt t="71527" x="7294563" y="1754188"/>
          <p14:tracePt t="71535" x="7273925" y="1766888"/>
          <p14:tracePt t="71543" x="7267575" y="1781175"/>
          <p14:tracePt t="71552" x="7246938" y="1801813"/>
          <p14:tracePt t="71559" x="7226300" y="1822450"/>
          <p14:tracePt t="71569" x="7205663" y="1843088"/>
          <p14:tracePt t="71573" x="7191375" y="1863725"/>
          <p14:tracePt t="71581" x="7170738" y="1884363"/>
          <p14:tracePt t="71589" x="7137400" y="1905000"/>
          <p14:tracePt t="71597" x="7096125" y="1925638"/>
          <p14:tracePt t="71607" x="7061200" y="1946275"/>
          <p14:tracePt t="71613" x="7034213" y="1966913"/>
          <p14:tracePt t="71623" x="7000875" y="1987550"/>
          <p14:tracePt t="71627" x="6986588" y="2006600"/>
          <p14:tracePt t="71635" x="6951663" y="2027238"/>
          <p14:tracePt t="71643" x="6931025" y="2041525"/>
          <p14:tracePt t="71652" x="6910388" y="2062163"/>
          <p14:tracePt t="71659" x="6897688" y="2082800"/>
          <p14:tracePt t="71668" x="6862763" y="2103438"/>
          <p14:tracePt t="71675" x="6835775" y="2124075"/>
          <p14:tracePt t="71681" x="6815138" y="2144713"/>
          <p14:tracePt t="71689" x="6794500" y="2165350"/>
          <p14:tracePt t="71697" x="6773863" y="2185988"/>
          <p14:tracePt t="71705" x="6767513" y="2198688"/>
          <p14:tracePt t="71713" x="6753225" y="2219325"/>
          <p14:tracePt t="71722" x="6753225" y="2239963"/>
          <p14:tracePt t="71729" x="6753225" y="2254250"/>
          <p14:tracePt t="71735" x="6753225" y="2274888"/>
          <p14:tracePt t="71743" x="6753225" y="2287588"/>
          <p14:tracePt t="71751" x="6753225" y="2308225"/>
          <p14:tracePt t="71759" x="6753225" y="2328863"/>
          <p14:tracePt t="71768" x="6761163" y="2343150"/>
          <p14:tracePt t="71775" x="6767513" y="2363788"/>
          <p14:tracePt t="71781" x="6788150" y="2384425"/>
          <p14:tracePt t="71789" x="6808788" y="2405063"/>
          <p14:tracePt t="71797" x="6829425" y="2425700"/>
          <p14:tracePt t="71805" x="6842125" y="2438400"/>
          <p14:tracePt t="71813" x="6862763" y="2459038"/>
          <p14:tracePt t="71821" x="6883400" y="2479675"/>
          <p14:tracePt t="71829" x="6904038" y="2487613"/>
          <p14:tracePt t="71835" x="6924675" y="2508250"/>
          <p14:tracePt t="71843" x="6945313" y="2527300"/>
          <p14:tracePt t="71852" x="6951663" y="2535238"/>
          <p14:tracePt t="71859" x="6959600" y="2541588"/>
          <p14:tracePt t="71868" x="6972300" y="2555875"/>
          <p14:tracePt t="71875" x="6992938" y="2555875"/>
          <p14:tracePt t="71885" x="7000875" y="2562225"/>
          <p14:tracePt t="71889" x="7013575" y="2562225"/>
          <p14:tracePt t="71897" x="7034213" y="2562225"/>
          <p14:tracePt t="71905" x="7054850" y="2562225"/>
          <p14:tracePt t="71913" x="7069138" y="2555875"/>
          <p14:tracePt t="71921" x="7089775" y="2555875"/>
          <p14:tracePt t="71929" x="7110413" y="2547938"/>
          <p14:tracePt t="71938" x="7123113" y="2541588"/>
          <p14:tracePt t="71943" x="7143750" y="2520950"/>
          <p14:tracePt t="71952" x="7164388" y="2508250"/>
          <p14:tracePt t="71959" x="7185025" y="2500313"/>
          <p14:tracePt t="71971" x="7199313" y="2493963"/>
          <p14:tracePt t="71975" x="7205663" y="2493963"/>
          <p14:tracePt t="71987" x="7226300" y="2487613"/>
          <p14:tracePt t="71991" x="7246938" y="2466975"/>
          <p14:tracePt t="71997" x="7253288" y="2459038"/>
          <p14:tracePt t="72005" x="7273925" y="2438400"/>
          <p14:tracePt t="72013" x="7280275" y="2432050"/>
          <p14:tracePt t="72022" x="7294563" y="2425700"/>
          <p14:tracePt t="72029" x="7315200" y="2411413"/>
          <p14:tracePt t="72038" x="7335838" y="2405063"/>
          <p14:tracePt t="72045" x="7350125" y="2384425"/>
          <p14:tracePt t="72051" x="7370763" y="2363788"/>
          <p14:tracePt t="72059" x="7404100" y="2343150"/>
          <p14:tracePt t="72068" x="7424738" y="2322513"/>
          <p14:tracePt t="72075" x="7439025" y="2316163"/>
          <p14:tracePt t="72084" x="7459663" y="2308225"/>
          <p14:tracePt t="72091" x="7480300" y="2287588"/>
          <p14:tracePt t="72100" x="7499350" y="2266950"/>
          <p14:tracePt t="72105" x="7519988" y="2247900"/>
          <p14:tracePt t="72113" x="7534275" y="2239963"/>
          <p14:tracePt t="72123" x="7554913" y="2227263"/>
          <p14:tracePt t="72129" x="7575550" y="2206625"/>
          <p14:tracePt t="72138" x="7596188" y="2198688"/>
          <p14:tracePt t="72145" x="7602538" y="2192338"/>
          <p14:tracePt t="72152" x="7616825" y="2192338"/>
          <p14:tracePt t="72159" x="7623175" y="2185988"/>
          <p14:tracePt t="72168" x="7637463" y="2178050"/>
          <p14:tracePt t="72175" x="7643813" y="2157413"/>
          <p14:tracePt t="72184" x="7664450" y="2136775"/>
          <p14:tracePt t="72191" x="7670800" y="2124075"/>
          <p14:tracePt t="72202" x="7670800" y="2103438"/>
          <p14:tracePt t="72207" x="7670800" y="2082800"/>
          <p14:tracePt t="72213" x="7670800" y="2076450"/>
          <p14:tracePt t="72221" x="7670800" y="2068513"/>
          <p14:tracePt t="72229" x="7670800" y="2055813"/>
          <p14:tracePt t="72237" x="7658100" y="2035175"/>
          <p14:tracePt t="72245" x="7650163" y="2014538"/>
          <p14:tracePt t="72253" x="7650163" y="2000250"/>
          <p14:tracePt t="72259" x="7637463" y="1979613"/>
          <p14:tracePt t="72268" x="7629525" y="1973263"/>
          <p14:tracePt t="72275" x="7623175" y="1952625"/>
          <p14:tracePt t="72284" x="7616825" y="1946275"/>
          <p14:tracePt t="72291" x="7596188" y="1931988"/>
          <p14:tracePt t="72301" x="7596188" y="1911350"/>
          <p14:tracePt t="72307" x="7589838" y="1890713"/>
          <p14:tracePt t="72313" x="7581900" y="1876425"/>
          <p14:tracePt t="72321" x="7581900" y="1857375"/>
          <p14:tracePt t="72329" x="7569200" y="1849438"/>
          <p14:tracePt t="72337" x="7554913" y="1843088"/>
          <p14:tracePt t="72345" x="7534275" y="1843088"/>
          <p14:tracePt t="72354" x="7527925" y="1828800"/>
          <p14:tracePt t="72361" x="7513638" y="1828800"/>
          <p14:tracePt t="72367" x="7493000" y="1828800"/>
          <p14:tracePt t="72376" x="7480300" y="1828800"/>
          <p14:tracePt t="72385" x="7459663" y="1828800"/>
          <p14:tracePt t="72391" x="7431088" y="1828800"/>
          <p14:tracePt t="72401" x="7389813" y="1828800"/>
          <p14:tracePt t="72407" x="7362825" y="1828800"/>
          <p14:tracePt t="72413" x="7321550" y="1828800"/>
          <p14:tracePt t="72421" x="7288213" y="1828800"/>
          <p14:tracePt t="72429" x="7259638" y="1828800"/>
          <p14:tracePt t="72437" x="7232650" y="1828800"/>
          <p14:tracePt t="72445" x="7212013" y="1828800"/>
          <p14:tracePt t="72453" x="7199313" y="1836738"/>
          <p14:tracePt t="72461" x="7164388" y="1836738"/>
          <p14:tracePt t="72468" x="7150100" y="1843088"/>
          <p14:tracePt t="72475" x="7131050" y="1857375"/>
          <p14:tracePt t="72485" x="7110413" y="1870075"/>
          <p14:tracePt t="72491" x="7089775" y="1890713"/>
          <p14:tracePt t="72501" x="7061200" y="1911350"/>
          <p14:tracePt t="72507" x="7027863" y="1931988"/>
          <p14:tracePt t="72516" x="7000875" y="1952625"/>
          <p14:tracePt t="72521" x="6980238" y="1973263"/>
          <p14:tracePt t="72529" x="6959600" y="1993900"/>
          <p14:tracePt t="72538" x="6938963" y="2014538"/>
          <p14:tracePt t="72545" x="6918325" y="2035175"/>
          <p14:tracePt t="72553" x="6897688" y="2047875"/>
          <p14:tracePt t="72561" x="6883400" y="2068513"/>
          <p14:tracePt t="72569" x="6862763" y="2089150"/>
          <p14:tracePt t="72575" x="6842125" y="2109788"/>
          <p14:tracePt t="72585" x="6835775" y="2130425"/>
          <p14:tracePt t="72591" x="6815138" y="2151063"/>
          <p14:tracePt t="72601" x="6794500" y="2165350"/>
          <p14:tracePt t="72607" x="6773863" y="2198688"/>
          <p14:tracePt t="72615" x="6753225" y="2219325"/>
          <p14:tracePt t="72623" x="6732588" y="2239963"/>
          <p14:tracePt t="72630" x="6711950" y="2254250"/>
          <p14:tracePt t="72637" x="6705600" y="2274888"/>
          <p14:tracePt t="72645" x="6699250" y="2295525"/>
          <p14:tracePt t="72654" x="6684963" y="2301875"/>
          <p14:tracePt t="72661" x="6684963" y="2316163"/>
          <p14:tracePt t="72669" x="6684963" y="2328863"/>
          <p14:tracePt t="72677" x="6684963" y="2343150"/>
          <p14:tracePt t="72685" x="6684963" y="2349500"/>
          <p14:tracePt t="72691" x="6684963" y="2370138"/>
          <p14:tracePt t="72702" x="6684963" y="2378075"/>
          <p14:tracePt t="72707" x="6684963" y="2390775"/>
          <p14:tracePt t="72715" x="6684963" y="2397125"/>
          <p14:tracePt t="72723" x="6691313" y="2417763"/>
          <p14:tracePt t="72731" x="6691313" y="2425700"/>
          <p14:tracePt t="72737" x="6699250" y="2432050"/>
          <p14:tracePt t="72745" x="6699250" y="2438400"/>
          <p14:tracePt t="72754" x="6705600" y="2438400"/>
          <p14:tracePt t="72777" x="6711950" y="2446338"/>
          <p14:tracePt t="72950" x="6719888" y="2446338"/>
          <p14:tracePt t="72965" x="6719888" y="2452688"/>
          <p14:tracePt t="72973" x="6726238" y="2466975"/>
          <p14:tracePt t="72982" x="6740525" y="2473325"/>
          <p14:tracePt t="72989" x="6753225" y="2487613"/>
          <p14:tracePt t="72997" x="6761163" y="2493963"/>
          <p14:tracePt t="73004" x="6780213" y="2508250"/>
          <p14:tracePt t="73011" x="6794500" y="2514600"/>
          <p14:tracePt t="73019" x="6815138" y="2535238"/>
          <p14:tracePt t="73027" x="6821488" y="2541588"/>
          <p14:tracePt t="73035" x="6842125" y="2547938"/>
          <p14:tracePt t="73043" x="6850063" y="2568575"/>
          <p14:tracePt t="73051" x="6856413" y="2576513"/>
          <p14:tracePt t="73057" x="6870700" y="2582863"/>
          <p14:tracePt t="73065" x="6870700" y="2589213"/>
          <p14:tracePt t="73073" x="6883400" y="2603500"/>
          <p14:tracePt t="73082" x="6889750" y="2603500"/>
          <p14:tracePt t="73089" x="6897688" y="2609850"/>
          <p14:tracePt t="73097" x="6897688" y="2617788"/>
          <p14:tracePt t="73105" x="6904038" y="2617788"/>
          <p14:tracePt t="73111" x="6918325" y="2624138"/>
          <p14:tracePt t="73120" x="6924675" y="2624138"/>
          <p14:tracePt t="73127" x="6938963" y="2624138"/>
          <p14:tracePt t="73135" x="6945313" y="2624138"/>
          <p14:tracePt t="73143" x="6965950" y="2624138"/>
          <p14:tracePt t="73151" x="6972300" y="2624138"/>
          <p14:tracePt t="73157" x="6986588" y="2624138"/>
          <p14:tracePt t="73166" x="7007225" y="2624138"/>
          <p14:tracePt t="73173" x="7013575" y="2624138"/>
          <p14:tracePt t="73182" x="7027863" y="2624138"/>
          <p14:tracePt t="73189" x="7040563" y="2624138"/>
          <p14:tracePt t="73197" x="7054850" y="2624138"/>
          <p14:tracePt t="73207" x="7061200" y="2617788"/>
          <p14:tracePt t="73215" x="7069138" y="2617788"/>
          <p14:tracePt t="73223" x="7089775" y="2609850"/>
          <p14:tracePt t="73232" x="7096125" y="2597150"/>
          <p14:tracePt t="73239" x="7110413" y="2589213"/>
          <p14:tracePt t="73251" x="7110413" y="2582863"/>
          <p14:tracePt t="73259" x="7123113" y="2582863"/>
          <p14:tracePt t="73347" x="7131050" y="2576513"/>
          <p14:tracePt t="73593" x="7131050" y="2568575"/>
          <p14:tracePt t="73605" x="7131050" y="2562225"/>
          <p14:tracePt t="73614" x="7116763" y="2555875"/>
          <p14:tracePt t="73621" x="7102475" y="2541588"/>
          <p14:tracePt t="73629" x="7096125" y="2541588"/>
          <p14:tracePt t="73635" x="7075488" y="2535238"/>
          <p14:tracePt t="73643" x="7061200" y="2535238"/>
          <p14:tracePt t="73651" x="7019925" y="2535238"/>
          <p14:tracePt t="73659" x="6980238" y="2541588"/>
          <p14:tracePt t="73668" x="6918325" y="2562225"/>
          <p14:tracePt t="73675" x="6870700" y="2576513"/>
          <p14:tracePt t="73684" x="6829425" y="2597150"/>
          <p14:tracePt t="73689" x="6794500" y="2617788"/>
          <p14:tracePt t="73697" x="6773863" y="2638425"/>
          <p14:tracePt t="73705" x="6761163" y="2657475"/>
          <p14:tracePt t="73713" x="6740525" y="2665413"/>
          <p14:tracePt t="73722" x="6732588" y="2671763"/>
          <p14:tracePt t="73729" x="6732588" y="2678113"/>
          <p14:tracePt t="73771" x="6732588" y="2686050"/>
          <p14:tracePt t="73779" x="6746875" y="2698750"/>
          <p14:tracePt t="73787" x="6753225" y="2706688"/>
          <p14:tracePt t="73795" x="6773863" y="2713038"/>
          <p14:tracePt t="73802" x="6794500" y="2719388"/>
          <p14:tracePt t="73809" x="6808788" y="2733675"/>
          <p14:tracePt t="73818" x="6829425" y="2733675"/>
          <p14:tracePt t="73825" x="6850063" y="2740025"/>
          <p14:tracePt t="73834" x="6862763" y="2754313"/>
          <p14:tracePt t="73841" x="6904038" y="2754313"/>
          <p14:tracePt t="73851" x="6945313" y="2754313"/>
          <p14:tracePt t="73855" x="6986588" y="2754313"/>
          <p14:tracePt t="73864" x="7007225" y="2754313"/>
          <p14:tracePt t="73871" x="7027863" y="2754313"/>
          <p14:tracePt t="73879" x="7040563" y="2754313"/>
          <p14:tracePt t="73887" x="7061200" y="2747963"/>
          <p14:tracePt t="73895" x="7081838" y="2740025"/>
          <p14:tracePt t="73901" x="7096125" y="2719388"/>
          <p14:tracePt t="73909" x="7116763" y="2698750"/>
          <p14:tracePt t="73918" x="7137400" y="2692400"/>
          <p14:tracePt t="73925" x="7158038" y="2671763"/>
          <p14:tracePt t="73935" x="7178675" y="2651125"/>
          <p14:tracePt t="73953" x="7212013" y="2609850"/>
          <p14:tracePt t="73957" x="7232650" y="2597150"/>
          <p14:tracePt t="73963" x="7253288" y="2576513"/>
          <p14:tracePt t="73973" x="7273925" y="2555875"/>
          <p14:tracePt t="73979" x="7294563" y="2535238"/>
          <p14:tracePt t="73988" x="7315200" y="2514600"/>
          <p14:tracePt t="73995" x="7329488" y="2493963"/>
          <p14:tracePt t="74004" x="7342188" y="2487613"/>
          <p14:tracePt t="74009" x="7356475" y="2473325"/>
          <p14:tracePt t="74018" x="7377113" y="2452688"/>
          <p14:tracePt t="74026" x="7397750" y="2432050"/>
          <p14:tracePt t="74034" x="7418388" y="2411413"/>
          <p14:tracePt t="74041" x="7445375" y="2390775"/>
          <p14:tracePt t="74052" x="7480300" y="2370138"/>
          <p14:tracePt t="74057" x="7507288" y="2349500"/>
          <p14:tracePt t="74064" x="7527925" y="2328863"/>
          <p14:tracePt t="74073" x="7548563" y="2308225"/>
          <p14:tracePt t="74079" x="7554913" y="2295525"/>
          <p14:tracePt t="74088" x="7575550" y="2274888"/>
          <p14:tracePt t="74096" x="7596188" y="2254250"/>
          <p14:tracePt t="74104" x="7602538" y="2233613"/>
          <p14:tracePt t="74114" x="7610475" y="2233613"/>
          <p14:tracePt t="74123" x="7623175" y="2227263"/>
          <p14:tracePt t="74129" x="7629525" y="2212975"/>
          <p14:tracePt t="74137" x="7650163" y="2192338"/>
          <p14:tracePt t="74145" x="7658100" y="2171700"/>
          <p14:tracePt t="74154" x="7678738" y="2151063"/>
          <p14:tracePt t="74161" x="7699375" y="2130425"/>
          <p14:tracePt t="74167" x="7705725" y="2117725"/>
          <p14:tracePt t="74175" x="7712075" y="2103438"/>
          <p14:tracePt t="74184" x="7732713" y="2097088"/>
          <p14:tracePt t="74191" x="7753350" y="2076450"/>
          <p14:tracePt t="74201" x="7767638" y="2055813"/>
          <p14:tracePt t="74207" x="7788275" y="2047875"/>
          <p14:tracePt t="74217" x="7808913" y="2041525"/>
          <p14:tracePt t="74221" x="7829550" y="2027238"/>
          <p14:tracePt t="74229" x="7842250" y="2020888"/>
          <p14:tracePt t="74238" x="7862888" y="2014538"/>
          <p14:tracePt t="74245" x="7869238" y="2014538"/>
          <p14:tracePt t="74254" x="7889875" y="2000250"/>
          <p14:tracePt t="74261" x="7897813" y="1993900"/>
          <p14:tracePt t="74269" x="7904163" y="1987550"/>
          <p14:tracePt t="74279" x="7910513" y="1979613"/>
          <p14:tracePt t="74287" x="7918450" y="1973263"/>
          <p14:tracePt t="74295" x="7918450" y="1966913"/>
          <p14:tracePt t="74304" x="7918450" y="1958975"/>
          <p14:tracePt t="74311" x="7918450" y="1946275"/>
          <p14:tracePt t="74320" x="7924800" y="1946275"/>
          <p14:tracePt t="74367" x="7939088" y="1938338"/>
          <p14:tracePt t="74374" x="7945438" y="1938338"/>
          <p14:tracePt t="74379" x="7945438" y="1931988"/>
          <p14:tracePt t="74387" x="7959725" y="1925638"/>
          <p14:tracePt t="74395" x="7966075" y="1917700"/>
          <p14:tracePt t="74403" x="7986713" y="1911350"/>
          <p14:tracePt t="74411" x="8007350" y="1897063"/>
          <p14:tracePt t="74419" x="8020050" y="1876425"/>
          <p14:tracePt t="74425" x="8040688" y="1870075"/>
          <p14:tracePt t="74434" x="8069263" y="1870075"/>
          <p14:tracePt t="74441" x="8089900" y="1863725"/>
          <p14:tracePt t="74451" x="8108950" y="1849438"/>
          <p14:tracePt t="74457" x="8129588" y="1843088"/>
          <p14:tracePt t="74468" x="8143875" y="1843088"/>
          <p14:tracePt t="74473" x="8164513" y="1828800"/>
          <p14:tracePt t="74479" x="8170863" y="1828800"/>
          <p14:tracePt t="74487" x="8178800" y="1828800"/>
          <p14:tracePt t="74495" x="8185150" y="1828800"/>
          <p14:tracePt t="74503" x="8191500" y="1822450"/>
          <p14:tracePt t="74511" x="8205788" y="1822450"/>
          <p14:tracePt t="74519" x="8220075" y="1822450"/>
          <p14:tracePt t="74527" x="8226425" y="1822450"/>
          <p14:tracePt t="74537" x="8232775" y="1822450"/>
          <p14:tracePt t="74546" x="8239125" y="1816100"/>
          <p14:tracePt t="74553" x="8259763" y="1816100"/>
          <p14:tracePt t="74561" x="8267700" y="1816100"/>
          <p14:tracePt t="74570" x="8280400" y="1816100"/>
          <p14:tracePt t="74582" x="8294688" y="1816100"/>
          <p14:tracePt t="74601" x="8301038" y="1816100"/>
          <p14:tracePt t="74607" x="8308975" y="1816100"/>
          <p14:tracePt t="74627" x="8308975" y="1822450"/>
          <p14:tracePt t="74935" x="8288338" y="1828800"/>
          <p14:tracePt t="74943" x="8267700" y="1836738"/>
          <p14:tracePt t="74951" x="8253413" y="1843088"/>
          <p14:tracePt t="74968" x="8212138" y="1857375"/>
          <p14:tracePt t="74974" x="8199438" y="1863725"/>
          <p14:tracePt t="74982" x="8191500" y="1870075"/>
          <p14:tracePt t="74997" x="8178800" y="1876425"/>
          <p14:tracePt t="75043" x="8170863" y="1876425"/>
          <p14:tracePt t="75081" x="8170863" y="1884363"/>
          <p14:tracePt t="75131" x="8164513" y="1884363"/>
          <p14:tracePt t="75143" x="8158163" y="1884363"/>
          <p14:tracePt t="75163" x="8150225" y="1884363"/>
          <p14:tracePt t="75173" x="8143875" y="1884363"/>
          <p14:tracePt t="75185" x="8137525" y="1897063"/>
          <p14:tracePt t="75193" x="8116888" y="1897063"/>
          <p14:tracePt t="75201" x="8108950" y="1897063"/>
          <p14:tracePt t="75209" x="8102600" y="1905000"/>
          <p14:tracePt t="75218" x="8081963" y="1911350"/>
          <p14:tracePt t="75223" x="8075613" y="1911350"/>
          <p14:tracePt t="75232" x="8061325" y="1917700"/>
          <p14:tracePt t="75239" x="8061325" y="1925638"/>
          <p14:tracePt t="75247" x="8054975" y="1925638"/>
          <p14:tracePt t="75255" x="8040688" y="1925638"/>
          <p14:tracePt t="75317" x="8034338" y="1938338"/>
          <p14:tracePt t="75330" x="8027988" y="1946275"/>
          <p14:tracePt t="75336" x="8020050" y="1952625"/>
          <p14:tracePt t="75343" x="8007350" y="1966913"/>
          <p14:tracePt t="75351" x="7986713" y="1979613"/>
          <p14:tracePt t="75359" x="7966075" y="2000250"/>
          <p14:tracePt t="75368" x="7931150" y="2020888"/>
          <p14:tracePt t="75375" x="7889875" y="2041525"/>
          <p14:tracePt t="75384" x="7815263" y="2068513"/>
          <p14:tracePt t="75389" x="7747000" y="2089150"/>
          <p14:tracePt t="75397" x="7685088" y="2117725"/>
          <p14:tracePt t="75406" x="7610475" y="2144713"/>
          <p14:tracePt t="75413" x="7548563" y="2151063"/>
          <p14:tracePt t="75423" x="7472363" y="2178050"/>
          <p14:tracePt t="75429" x="7389813" y="2192338"/>
          <p14:tracePt t="75435" x="7329488" y="2219325"/>
          <p14:tracePt t="75443" x="7273925" y="2219325"/>
          <p14:tracePt t="75451" x="7246938" y="2227263"/>
          <p14:tracePt t="75459" x="7212013" y="2239963"/>
          <p14:tracePt t="75468" x="7199313" y="2247900"/>
          <p14:tracePt t="75475" x="7178675" y="2247900"/>
          <p14:tracePt t="75484" x="7164388" y="2247900"/>
          <p14:tracePt t="75489" x="7150100" y="2247900"/>
          <p14:tracePt t="75497" x="7143750" y="2254250"/>
          <p14:tracePt t="75505" x="7131050" y="2260600"/>
          <p14:tracePt t="75514" x="7110413" y="2281238"/>
          <p14:tracePt t="75521" x="7069138" y="2301875"/>
          <p14:tracePt t="75529" x="7019925" y="2328863"/>
          <p14:tracePt t="75538" x="6959600" y="2349500"/>
          <p14:tracePt t="75543" x="6877050" y="2378075"/>
          <p14:tracePt t="75551" x="6800850" y="2405063"/>
          <p14:tracePt t="75559" x="6740525" y="2432050"/>
          <p14:tracePt t="75568" x="6678613" y="2438400"/>
          <p14:tracePt t="75575" x="6616700" y="2452688"/>
          <p14:tracePt t="75584" x="6575425" y="2452688"/>
          <p14:tracePt t="75591" x="6548438" y="2466975"/>
          <p14:tracePt t="75597" x="6521450" y="2466975"/>
          <p14:tracePt t="75605" x="6486525" y="2473325"/>
          <p14:tracePt t="75614" x="6472238" y="2479675"/>
          <p14:tracePt t="75621" x="6451600" y="2493963"/>
          <p14:tracePt t="75629" x="6430963" y="2514600"/>
          <p14:tracePt t="75637" x="6410325" y="2520950"/>
          <p14:tracePt t="75643" x="6397625" y="2541588"/>
          <p14:tracePt t="75651" x="6376988" y="2547938"/>
          <p14:tracePt t="75659" x="6356350" y="2568575"/>
          <p14:tracePt t="75668" x="6350000" y="2568575"/>
          <p14:tracePt t="75684" x="6350000" y="2576513"/>
          <p14:tracePt t="75764" x="6350000" y="2568575"/>
          <p14:tracePt t="75776" x="6356350" y="2562225"/>
          <p14:tracePt t="75784" x="6362700" y="2555875"/>
          <p14:tracePt t="75791" x="6362700" y="2547938"/>
          <p14:tracePt t="75800" x="6370638" y="2535238"/>
          <p14:tracePt t="75805" x="6376988" y="2535238"/>
          <p14:tracePt t="75814" x="6397625" y="2527300"/>
          <p14:tracePt t="75821" x="6403975" y="2520950"/>
          <p14:tracePt t="75838" x="6410325" y="2520950"/>
          <p14:tracePt t="75845" x="6418263" y="2514600"/>
          <p14:tracePt t="75853" x="6438900" y="2514600"/>
          <p14:tracePt t="75859" x="6459538" y="2508250"/>
          <p14:tracePt t="75868" x="6472238" y="2508250"/>
          <p14:tracePt t="75875" x="6513513" y="2493963"/>
          <p14:tracePt t="75884" x="6554788" y="2479675"/>
          <p14:tracePt t="75891" x="6616700" y="2473325"/>
          <p14:tracePt t="75900" x="6691313" y="2459038"/>
          <p14:tracePt t="75908" x="6767513" y="2459038"/>
          <p14:tracePt t="75913" x="6842125" y="2446338"/>
          <p14:tracePt t="75921" x="6924675" y="2432050"/>
          <p14:tracePt t="75929" x="7000875" y="2405063"/>
          <p14:tracePt t="75937" x="7081838" y="2378075"/>
          <p14:tracePt t="75945" x="7110413" y="2370138"/>
          <p14:tracePt t="75955" x="7116763" y="2370138"/>
          <p14:tracePt t="75968" x="7137400" y="2363788"/>
          <p14:tracePt t="76045" x="7123113" y="2363788"/>
          <p14:tracePt t="76053" x="7110413" y="2370138"/>
          <p14:tracePt t="76062" x="7089775" y="2378075"/>
          <p14:tracePt t="76071" x="7069138" y="2390775"/>
          <p14:tracePt t="76075" x="7054850" y="2411413"/>
          <p14:tracePt t="76084" x="7040563" y="2417763"/>
          <p14:tracePt t="76091" x="7027863" y="2425700"/>
          <p14:tracePt t="76105" x="7019925" y="2425700"/>
          <p14:tracePt t="76111" x="7019925" y="2432050"/>
          <p14:tracePt t="76121" x="7013575" y="2432050"/>
          <p14:tracePt t="76223" x="7019925" y="2432050"/>
          <p14:tracePt t="76232" x="7027863" y="2432050"/>
          <p14:tracePt t="76238" x="7034213" y="2425700"/>
          <p14:tracePt t="76245" x="7040563" y="2417763"/>
          <p14:tracePt t="76299" x="7034213" y="2417763"/>
          <p14:tracePt t="76312" x="7027863" y="2417763"/>
          <p14:tracePt t="76320" x="7027863" y="2425700"/>
          <p14:tracePt t="76333" x="7027863" y="2432050"/>
          <p14:tracePt t="84145" x="7034213" y="2425700"/>
          <p14:tracePt t="89899" x="7027863" y="2425700"/>
          <p14:tracePt t="89912" x="7019925" y="2425700"/>
          <p14:tracePt t="89920" x="7013575" y="2425700"/>
          <p14:tracePt t="89991" x="7013575" y="2417763"/>
          <p14:tracePt t="90003" x="7007225" y="2417763"/>
          <p14:tracePt t="90011" x="6992938" y="2417763"/>
          <p14:tracePt t="90017" x="6980238" y="2417763"/>
          <p14:tracePt t="90025" x="6972300" y="2417763"/>
          <p14:tracePt t="90033" x="6951663" y="2425700"/>
          <p14:tracePt t="90041" x="6938963" y="2438400"/>
          <p14:tracePt t="90049" x="6918325" y="2446338"/>
          <p14:tracePt t="90056" x="6897688" y="2466975"/>
          <p14:tracePt t="90065" x="6856413" y="2487613"/>
          <p14:tracePt t="90070" x="6788150" y="2527300"/>
          <p14:tracePt t="90078" x="6711950" y="2547938"/>
          <p14:tracePt t="90087" x="6610350" y="2609850"/>
          <p14:tracePt t="90095" x="6513513" y="2665413"/>
          <p14:tracePt t="90103" x="6315075" y="2768600"/>
          <p14:tracePt t="90113" x="5986463" y="2938463"/>
          <p14:tracePt t="90119" x="5595938" y="3124200"/>
          <p14:tracePt t="90125" x="5253038" y="3254375"/>
          <p14:tracePt t="90133" x="4972050" y="3370263"/>
          <p14:tracePt t="90141" x="4672013" y="3473450"/>
          <p14:tracePt t="90149" x="4486275" y="3521075"/>
          <p14:tracePt t="90157" x="4370388" y="3549650"/>
          <p14:tracePt t="90165" x="4260850" y="3576638"/>
          <p14:tracePt t="90173" x="4164013" y="3589338"/>
          <p14:tracePt t="90179" x="4089400" y="3589338"/>
          <p14:tracePt t="90187" x="4033838" y="3589338"/>
          <p14:tracePt t="90196" x="4006850" y="3582988"/>
          <p14:tracePt t="90203" x="3986213" y="3576638"/>
          <p14:tracePt t="90212" x="3965575" y="3556000"/>
          <p14:tracePt t="90219" x="3944938" y="3549650"/>
          <p14:tracePt t="90225" x="3924300" y="3529013"/>
          <p14:tracePt t="90233" x="3911600" y="3521075"/>
          <p14:tracePt t="90241" x="3890963" y="3500438"/>
          <p14:tracePt t="90249" x="3870325" y="3479800"/>
          <p14:tracePt t="90257" x="3835400" y="3459163"/>
          <p14:tracePt t="90265" x="3794125" y="3446463"/>
          <p14:tracePt t="90273" x="3752850" y="3425825"/>
          <p14:tracePt t="90279" x="3705225" y="3405188"/>
          <p14:tracePt t="90287" x="3678238" y="3390900"/>
          <p14:tracePt t="90295" x="3657600" y="3384550"/>
          <p14:tracePt t="90303" x="3636963" y="3384550"/>
          <p14:tracePt t="90313" x="3622675" y="3384550"/>
          <p14:tracePt t="90319" x="3616325" y="3384550"/>
          <p14:tracePt t="90328" x="3595688" y="3384550"/>
          <p14:tracePt t="90333" x="3582988" y="3384550"/>
          <p14:tracePt t="90341" x="3562350" y="3384550"/>
          <p14:tracePt t="90349" x="3548063" y="3384550"/>
          <p14:tracePt t="90357" x="3513138" y="3384550"/>
          <p14:tracePt t="90365" x="3473450" y="3384550"/>
          <p14:tracePt t="90373" x="3459163" y="3384550"/>
          <p14:tracePt t="90381" x="3438525" y="3384550"/>
          <p14:tracePt t="90387" x="3397250" y="3384550"/>
          <p14:tracePt t="90396" x="3370263" y="3384550"/>
          <p14:tracePt t="90403" x="3335338" y="3384550"/>
          <p14:tracePt t="90411" x="3322638" y="3378200"/>
          <p14:tracePt t="90419" x="3314700" y="3363913"/>
          <p14:tracePt t="90428" x="3302000" y="3363913"/>
          <p14:tracePt t="90673" x="3302000" y="335756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252355"/>
            <a:ext cx="1087413" cy="1087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 bwMode="auto">
          <a:xfrm>
            <a:off x="7924800" y="533400"/>
            <a:ext cx="266700" cy="1524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929308" y="438578"/>
            <a:ext cx="7262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000" u="none" dirty="0">
                <a:latin typeface="+mj-lt"/>
              </a:rPr>
              <a:t>The numbers of the disaster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05B9F43-D1F7-994F-9B97-D3E0823104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339768"/>
            <a:ext cx="3087878" cy="164802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1E7C797-8D32-6422-2EB9-27859A8E1C75}"/>
              </a:ext>
            </a:extLst>
          </p:cNvPr>
          <p:cNvSpPr txBox="1"/>
          <p:nvPr/>
        </p:nvSpPr>
        <p:spPr>
          <a:xfrm>
            <a:off x="3537713" y="1268760"/>
            <a:ext cx="37433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-108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u="none"/>
              <a:t>over 80.000 </a:t>
            </a:r>
            <a:r>
              <a:rPr lang="en-US" sz="1600" u="none" dirty="0"/>
              <a:t>landslides</a:t>
            </a:r>
            <a:endParaRPr lang="en-US" sz="1600" u="none" baseline="30000" dirty="0"/>
          </a:p>
          <a:p>
            <a:pPr indent="-108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u="none"/>
              <a:t>800 km</a:t>
            </a:r>
            <a:r>
              <a:rPr lang="en-US" sz="1600" u="none" baseline="30000"/>
              <a:t>2</a:t>
            </a:r>
            <a:r>
              <a:rPr lang="en-US" sz="1600" u="none"/>
              <a:t> severily affected</a:t>
            </a:r>
            <a:endParaRPr lang="en-US" sz="1600" u="none" baseline="30000" dirty="0"/>
          </a:p>
          <a:p>
            <a:pPr indent="-108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u="none" dirty="0"/>
              <a:t>more </a:t>
            </a:r>
            <a:r>
              <a:rPr lang="en-US" sz="1600" u="none"/>
              <a:t>than 1000 </a:t>
            </a:r>
            <a:r>
              <a:rPr lang="en-US" sz="1600" u="none" dirty="0"/>
              <a:t>roads interrupted</a:t>
            </a:r>
          </a:p>
          <a:p>
            <a:pPr indent="-108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u="none" dirty="0"/>
              <a:t>hundreds of houses damaged</a:t>
            </a:r>
          </a:p>
          <a:p>
            <a:pPr indent="-108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u="none" dirty="0"/>
              <a:t>10.200 landslides larger than 1000 m</a:t>
            </a:r>
            <a:r>
              <a:rPr lang="en-US" sz="1600" u="none" baseline="30000" dirty="0"/>
              <a:t>2</a:t>
            </a:r>
            <a:endParaRPr lang="en-US" sz="1600" u="none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0C058B4-1C5D-12BA-F1BF-0A633C1DE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855" y="3277343"/>
            <a:ext cx="3348374" cy="19116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B54B80C-43E7-F5F8-C564-3C0B2A76823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620" y="3393171"/>
            <a:ext cx="3031629" cy="26086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6367453-C8EC-A00B-B282-1EF1D1F281F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4645656"/>
            <a:ext cx="2872985" cy="17088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1175385-D802-28A8-728B-B2915AC7ECB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662" y="4233152"/>
            <a:ext cx="3246797" cy="21213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Ovale 14">
            <a:extLst>
              <a:ext uri="{FF2B5EF4-FFF2-40B4-BE49-F238E27FC236}">
                <a16:creationId xmlns:a16="http://schemas.microsoft.com/office/drawing/2014/main" id="{27D80C64-4634-87FB-C265-8DFFC8AD05FA}"/>
              </a:ext>
            </a:extLst>
          </p:cNvPr>
          <p:cNvSpPr/>
          <p:nvPr/>
        </p:nvSpPr>
        <p:spPr bwMode="auto">
          <a:xfrm rot="1472668">
            <a:off x="2008348" y="2332602"/>
            <a:ext cx="733476" cy="288032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260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89441-D5BC-BB86-5994-EA40DAB8B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D515420-9B1E-0855-ACEE-089545368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308" y="438578"/>
            <a:ext cx="7262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it-IT" sz="2000" u="none">
                <a:latin typeface="+mj-lt"/>
              </a:rPr>
              <a:t>Download the dataset!</a:t>
            </a:r>
            <a:endParaRPr lang="it-IT" sz="2000" u="none" dirty="0">
              <a:latin typeface="+mj-lt"/>
            </a:endParaRP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76CD2044-C956-F5F0-4497-0E23D5754BE5}"/>
              </a:ext>
            </a:extLst>
          </p:cNvPr>
          <p:cNvSpPr/>
          <p:nvPr/>
        </p:nvSpPr>
        <p:spPr bwMode="auto">
          <a:xfrm>
            <a:off x="929308" y="3890842"/>
            <a:ext cx="4476999" cy="2000616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217D200-0EEC-6F03-7E33-4458C1000F2B}"/>
              </a:ext>
            </a:extLst>
          </p:cNvPr>
          <p:cNvSpPr txBox="1"/>
          <p:nvPr/>
        </p:nvSpPr>
        <p:spPr>
          <a:xfrm>
            <a:off x="1158201" y="4075585"/>
            <a:ext cx="2327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b="1" u="none"/>
              <a:t>Data download (Zenodo):</a:t>
            </a:r>
            <a:endParaRPr lang="en-US" sz="1400" b="1" u="none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DB40E77-0D01-A454-FFEA-9A52ABB1A68F}"/>
              </a:ext>
            </a:extLst>
          </p:cNvPr>
          <p:cNvSpPr txBox="1"/>
          <p:nvPr/>
        </p:nvSpPr>
        <p:spPr>
          <a:xfrm>
            <a:off x="1157840" y="4409564"/>
            <a:ext cx="3504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u="none"/>
              <a:t>https://doi.org/10.5281/zenodo.13742643</a:t>
            </a:r>
            <a:endParaRPr lang="en-US" sz="1400" u="none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DC207FB-A9CB-3204-446F-144268C25D08}"/>
              </a:ext>
            </a:extLst>
          </p:cNvPr>
          <p:cNvSpPr txBox="1"/>
          <p:nvPr/>
        </p:nvSpPr>
        <p:spPr>
          <a:xfrm>
            <a:off x="1157840" y="4943358"/>
            <a:ext cx="4123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b="1" u="none"/>
              <a:t>Data description (Earth System Science Data):</a:t>
            </a:r>
            <a:endParaRPr lang="en-US" sz="1400" b="1" u="none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A2F9B4D-1B7B-56CA-D8E3-5986D65F192F}"/>
              </a:ext>
            </a:extLst>
          </p:cNvPr>
          <p:cNvSpPr txBox="1"/>
          <p:nvPr/>
        </p:nvSpPr>
        <p:spPr>
          <a:xfrm>
            <a:off x="1157840" y="5251135"/>
            <a:ext cx="3563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u="none"/>
              <a:t>https://doi.org/10.5194/essd-17-1055-2025</a:t>
            </a:r>
            <a:endParaRPr lang="en-US" sz="1400" u="none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D5CE90B-284E-756C-48A8-DFA25175EE26}"/>
              </a:ext>
            </a:extLst>
          </p:cNvPr>
          <p:cNvSpPr txBox="1"/>
          <p:nvPr/>
        </p:nvSpPr>
        <p:spPr>
          <a:xfrm rot="20823703">
            <a:off x="-337389" y="1716949"/>
            <a:ext cx="4540501" cy="400110"/>
          </a:xfrm>
          <a:prstGeom prst="rect">
            <a:avLst/>
          </a:prstGeom>
          <a:noFill/>
          <a:ln>
            <a:noFill/>
            <a:beve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it-IT" sz="2000" u="none">
                <a:solidFill>
                  <a:srgbClr val="C00000"/>
                </a:solidFill>
              </a:rPr>
              <a:t>Test your susceptibilty method!!</a:t>
            </a:r>
            <a:endParaRPr lang="it-IT" sz="2000" u="none" dirty="0">
              <a:solidFill>
                <a:srgbClr val="C0000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07CF0D1-1CAA-680D-F6F3-2B20D83EA4F2}"/>
              </a:ext>
            </a:extLst>
          </p:cNvPr>
          <p:cNvSpPr txBox="1"/>
          <p:nvPr/>
        </p:nvSpPr>
        <p:spPr>
          <a:xfrm rot="549659">
            <a:off x="3524602" y="2240283"/>
            <a:ext cx="5154182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it-IT" u="none">
                <a:solidFill>
                  <a:srgbClr val="002060"/>
                </a:solidFill>
              </a:rPr>
              <a:t>Validate your algorithm for rapid mapping!!</a:t>
            </a:r>
            <a:endParaRPr lang="it-IT" u="none" dirty="0">
              <a:solidFill>
                <a:srgbClr val="002060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02B22BA-D765-0B86-F8A6-C088E321C00E}"/>
              </a:ext>
            </a:extLst>
          </p:cNvPr>
          <p:cNvSpPr txBox="1"/>
          <p:nvPr/>
        </p:nvSpPr>
        <p:spPr>
          <a:xfrm rot="21385549">
            <a:off x="-9916" y="2657933"/>
            <a:ext cx="466411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it-IT" u="none">
                <a:solidFill>
                  <a:srgbClr val="0070C0"/>
                </a:solidFill>
              </a:rPr>
              <a:t>Train your AI model!!</a:t>
            </a:r>
            <a:endParaRPr lang="it-IT" u="none" dirty="0">
              <a:solidFill>
                <a:srgbClr val="0070C0"/>
              </a:solidFill>
            </a:endParaRPr>
          </a:p>
        </p:txBody>
      </p:sp>
      <p:sp>
        <p:nvSpPr>
          <p:cNvPr id="14" name="Rectangle 23">
            <a:extLst>
              <a:ext uri="{FF2B5EF4-FFF2-40B4-BE49-F238E27FC236}">
                <a16:creationId xmlns:a16="http://schemas.microsoft.com/office/drawing/2014/main" id="{4BD44535-40CE-CAAD-841F-8870B2580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4839" y="5095362"/>
            <a:ext cx="2339752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it-IT" sz="1600" u="none" dirty="0" err="1"/>
              <a:t>Matteo</a:t>
            </a:r>
            <a:r>
              <a:rPr lang="en-GB" altLang="it-IT" sz="1600" u="none" dirty="0"/>
              <a:t> </a:t>
            </a:r>
            <a:r>
              <a:rPr lang="en-GB" altLang="it-IT" sz="1600" u="none" dirty="0" err="1"/>
              <a:t>Berti</a:t>
            </a:r>
            <a:endParaRPr lang="en-GB" altLang="it-IT" sz="1600" u="none" dirty="0"/>
          </a:p>
          <a:p>
            <a:pPr eaLnBrk="1" hangingPunct="1">
              <a:spcBef>
                <a:spcPct val="20000"/>
              </a:spcBef>
            </a:pPr>
            <a:r>
              <a:rPr lang="en-GB" altLang="it-IT" sz="1400" u="none"/>
              <a:t>Università </a:t>
            </a:r>
            <a:r>
              <a:rPr lang="en-GB" altLang="it-IT" sz="1400" u="none" dirty="0"/>
              <a:t>di Bologna</a:t>
            </a:r>
          </a:p>
          <a:p>
            <a:pPr eaLnBrk="1" hangingPunct="1">
              <a:spcBef>
                <a:spcPct val="20000"/>
              </a:spcBef>
            </a:pPr>
            <a:r>
              <a:rPr lang="en-GB" altLang="it-IT" sz="1400" u="none" dirty="0"/>
              <a:t>matteo.berti@unibo.t</a:t>
            </a:r>
          </a:p>
          <a:p>
            <a:pPr eaLnBrk="1" hangingPunct="1">
              <a:spcBef>
                <a:spcPct val="20000"/>
              </a:spcBef>
            </a:pPr>
            <a:endParaRPr lang="it-IT" altLang="it-IT" sz="1400" u="none" dirty="0"/>
          </a:p>
        </p:txBody>
      </p:sp>
      <p:sp>
        <p:nvSpPr>
          <p:cNvPr id="15" name="Rectangle 23">
            <a:extLst>
              <a:ext uri="{FF2B5EF4-FFF2-40B4-BE49-F238E27FC236}">
                <a16:creationId xmlns:a16="http://schemas.microsoft.com/office/drawing/2014/main" id="{A7D91744-EF58-BA51-1B48-D74FBB846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1868" y="4694297"/>
            <a:ext cx="2339752" cy="406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GB" altLang="it-IT" sz="1600" i="1" u="none"/>
              <a:t>Contact us:</a:t>
            </a:r>
            <a:endParaRPr lang="en-GB" altLang="it-IT" sz="1600" i="1" u="none" dirty="0"/>
          </a:p>
          <a:p>
            <a:pPr eaLnBrk="1" hangingPunct="1">
              <a:spcBef>
                <a:spcPct val="20000"/>
              </a:spcBef>
            </a:pPr>
            <a:endParaRPr lang="it-IT" altLang="it-IT" sz="1600" i="1" u="none" dirty="0"/>
          </a:p>
        </p:txBody>
      </p:sp>
      <p:pic>
        <p:nvPicPr>
          <p:cNvPr id="1026" name="Picture 2" descr="Università di Bologna - Wikipedia">
            <a:extLst>
              <a:ext uri="{FF2B5EF4-FFF2-40B4-BE49-F238E27FC236}">
                <a16:creationId xmlns:a16="http://schemas.microsoft.com/office/drawing/2014/main" id="{B7420A6F-27D7-879E-6C27-556D836F0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4865017"/>
            <a:ext cx="940340" cy="94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operative - Free business and finance icons">
            <a:extLst>
              <a:ext uri="{FF2B5EF4-FFF2-40B4-BE49-F238E27FC236}">
                <a16:creationId xmlns:a16="http://schemas.microsoft.com/office/drawing/2014/main" id="{9B2A5FB5-4CE0-28D1-B351-F3F034826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5103" y="1402848"/>
            <a:ext cx="802466" cy="80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7A4AA1F-6E13-CA9C-A527-61538CB7F16D}"/>
              </a:ext>
            </a:extLst>
          </p:cNvPr>
          <p:cNvSpPr txBox="1"/>
          <p:nvPr/>
        </p:nvSpPr>
        <p:spPr>
          <a:xfrm rot="21417571">
            <a:off x="2903201" y="3041025"/>
            <a:ext cx="4943790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it-IT" u="none">
                <a:solidFill>
                  <a:srgbClr val="339966"/>
                </a:solidFill>
              </a:rPr>
              <a:t>Use the dataset in your classroom!</a:t>
            </a:r>
            <a:endParaRPr lang="it-IT" u="none" dirty="0">
              <a:solidFill>
                <a:srgbClr val="33996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052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99"/>
    </mc:Choice>
    <mc:Fallback xmlns="">
      <p:transition spd="slow" advTm="90799"/>
    </mc:Fallback>
  </mc:AlternateContent>
  <p:extLst>
    <p:ext uri="{3A86A75C-4F4B-4683-9AE1-C65F6400EC91}">
      <p14:laserTraceLst xmlns:p14="http://schemas.microsoft.com/office/powerpoint/2010/main">
        <p14:tracePtLst>
          <p14:tracePt t="1597" x="2643188" y="1316038"/>
          <p14:tracePt t="1609" x="2651125" y="1316038"/>
          <p14:tracePt t="1617" x="2713038" y="1336675"/>
          <p14:tracePt t="1625" x="2794000" y="1363663"/>
          <p14:tracePt t="1633" x="2835275" y="1384300"/>
          <p14:tracePt t="1640" x="2855913" y="1404938"/>
          <p14:tracePt t="1647" x="2863850" y="1425575"/>
          <p14:tracePt t="1656" x="2876550" y="1431925"/>
          <p14:tracePt t="1663" x="2882900" y="1446213"/>
          <p14:tracePt t="1672" x="2890838" y="1466850"/>
          <p14:tracePt t="1679" x="2903538" y="1487488"/>
          <p14:tracePt t="1687" x="2917825" y="1506538"/>
          <p14:tracePt t="1695" x="2932113" y="1520825"/>
          <p14:tracePt t="1701" x="2938463" y="1541463"/>
          <p14:tracePt t="1710" x="2952750" y="1562100"/>
          <p14:tracePt t="1725" x="2959100" y="1568450"/>
          <p14:tracePt t="1741" x="2959100" y="1576388"/>
          <p14:tracePt t="8001" x="2959100" y="1582738"/>
          <p14:tracePt t="8013" x="2944813" y="1589088"/>
          <p14:tracePt t="8021" x="2938463" y="1597025"/>
          <p14:tracePt t="8029" x="2924175" y="1609725"/>
          <p14:tracePt t="8036" x="2917825" y="1617663"/>
          <p14:tracePt t="8043" x="2903538" y="1624013"/>
          <p14:tracePt t="8051" x="2897188" y="1630363"/>
          <p14:tracePt t="8059" x="2890838" y="1630363"/>
          <p14:tracePt t="8067" x="2882900" y="1636713"/>
          <p14:tracePt t="8101" x="2876550" y="1644650"/>
          <p14:tracePt t="8129" x="2876550" y="1657350"/>
          <p14:tracePt t="8413" x="2870200" y="1657350"/>
          <p14:tracePt t="8440" x="2870200" y="1665288"/>
          <p14:tracePt t="8452" x="2863850" y="1665288"/>
          <p14:tracePt t="8460" x="2863850" y="1671638"/>
          <p14:tracePt t="8466" x="2855913" y="1677988"/>
          <p14:tracePt t="8475" x="2855913" y="1685925"/>
          <p14:tracePt t="8482" x="2843213" y="1706563"/>
          <p14:tracePt t="8490" x="2835275" y="1712913"/>
          <p14:tracePt t="8498" x="2835275" y="1719263"/>
          <p14:tracePt t="8511" x="2835275" y="1727200"/>
          <p14:tracePt t="8591" x="2828925" y="1727200"/>
          <p14:tracePt t="8599" x="2828925" y="1719263"/>
          <p14:tracePt t="8607" x="2822575" y="1712913"/>
          <p14:tracePt t="8615" x="2822575" y="1692275"/>
          <p14:tracePt t="8621" x="2822575" y="1685925"/>
          <p14:tracePt t="8629" x="2822575" y="1671638"/>
          <p14:tracePt t="8638" x="2822575" y="1665288"/>
          <p14:tracePt t="8645" x="2822575" y="1644650"/>
          <p14:tracePt t="8655" x="2822575" y="1636713"/>
          <p14:tracePt t="8665" x="2822575" y="1630363"/>
          <p14:tracePt t="8673" x="2822575" y="1624013"/>
          <p14:tracePt t="8688" x="2822575" y="1617663"/>
          <p14:tracePt t="8695" x="2822575" y="1603375"/>
          <p14:tracePt t="8711" x="2822575" y="1597025"/>
          <p14:tracePt t="8721" x="2814638" y="1589088"/>
          <p14:tracePt t="8727" x="2814638" y="1582738"/>
          <p14:tracePt t="8733" x="2808288" y="1576388"/>
          <p14:tracePt t="8741" x="2794000" y="1568450"/>
          <p14:tracePt t="8749" x="2787650" y="1568450"/>
          <p14:tracePt t="8765" x="2781300" y="1562100"/>
          <p14:tracePt t="8779" x="2773363" y="1562100"/>
          <p14:tracePt t="8788" x="2767013" y="1562100"/>
          <p14:tracePt t="8795" x="2760663" y="1562100"/>
          <p14:tracePt t="8804" x="2752725" y="1562100"/>
          <p14:tracePt t="8811" x="2740025" y="1562100"/>
          <p14:tracePt t="8857" x="2733675" y="1562100"/>
          <p14:tracePt t="8907" x="2725738" y="1562100"/>
          <p14:tracePt t="8923" x="2719388" y="1562100"/>
          <p14:tracePt t="8938" x="2713038" y="1562100"/>
          <p14:tracePt t="8942" x="2705100" y="1562100"/>
          <p14:tracePt t="8949" x="2698750" y="1562100"/>
          <p14:tracePt t="8957" x="2678113" y="1562100"/>
          <p14:tracePt t="8965" x="2678113" y="1568450"/>
          <p14:tracePt t="8973" x="2671763" y="1568450"/>
          <p14:tracePt t="9003" x="2663825" y="1568450"/>
          <p14:tracePt t="9011" x="2663825" y="1576388"/>
          <p14:tracePt t="9021" x="2657475" y="1576388"/>
          <p14:tracePt t="9038" x="2651125" y="1582738"/>
          <p14:tracePt t="9049" x="2643188" y="1582738"/>
          <p14:tracePt t="9057" x="2643188" y="1589088"/>
          <p14:tracePt t="9073" x="2630488" y="1597025"/>
          <p14:tracePt t="9085" x="2622550" y="1597025"/>
          <p14:tracePt t="9093" x="2622550" y="1609725"/>
          <p14:tracePt t="9099" x="2616200" y="1617663"/>
          <p14:tracePt t="9115" x="2616200" y="1624013"/>
          <p14:tracePt t="9123" x="2609850" y="1630363"/>
          <p14:tracePt t="9131" x="2609850" y="1636713"/>
          <p14:tracePt t="9143" x="2609850" y="1644650"/>
          <p14:tracePt t="9152" x="2603500" y="1651000"/>
          <p14:tracePt t="9157" x="2603500" y="1665288"/>
          <p14:tracePt t="9385" x="2595563" y="1657350"/>
          <p14:tracePt t="9463" x="2589213" y="1657350"/>
          <p14:tracePt t="9575" x="2574925" y="1665288"/>
          <p14:tracePt t="9581" x="2568575" y="1677988"/>
          <p14:tracePt t="9589" x="2547938" y="1698625"/>
          <p14:tracePt t="9597" x="2541588" y="1719263"/>
          <p14:tracePt t="9605" x="2533650" y="1727200"/>
          <p14:tracePt t="9613" x="2527300" y="1739900"/>
          <p14:tracePt t="9621" x="2527300" y="1746250"/>
          <p14:tracePt t="9629" x="2527300" y="1760538"/>
          <p14:tracePt t="9637" x="2527300" y="1766888"/>
          <p14:tracePt t="9643" x="2527300" y="1774825"/>
          <p14:tracePt t="9656" x="2527300" y="1781175"/>
          <p14:tracePt t="9671" x="2527300" y="1787525"/>
          <p14:tracePt t="9690" x="2527300" y="1795463"/>
          <p14:tracePt t="9706" x="2527300" y="1816100"/>
          <p14:tracePt t="9713" x="2541588" y="1822450"/>
          <p14:tracePt t="9722" x="2554288" y="1828800"/>
          <p14:tracePt t="9729" x="2562225" y="1849438"/>
          <p14:tracePt t="9737" x="2582863" y="1863725"/>
          <p14:tracePt t="9743" x="2589213" y="1884363"/>
          <p14:tracePt t="9752" x="2609850" y="1905000"/>
          <p14:tracePt t="9759" x="2630488" y="1925638"/>
          <p14:tracePt t="9767" x="2651125" y="1946275"/>
          <p14:tracePt t="9775" x="2663825" y="1966913"/>
          <p14:tracePt t="9781" x="2684463" y="1979613"/>
          <p14:tracePt t="9790" x="2705100" y="2000250"/>
          <p14:tracePt t="9797" x="2725738" y="2020888"/>
          <p14:tracePt t="9806" x="2725738" y="2027238"/>
          <p14:tracePt t="9813" x="2733675" y="2047875"/>
          <p14:tracePt t="9825" x="2733675" y="2055813"/>
          <p14:tracePt t="9851" x="2733675" y="2062163"/>
          <p14:tracePt t="9937" x="2733675" y="2055813"/>
          <p14:tracePt t="9943" x="2725738" y="2041525"/>
          <p14:tracePt t="9955" x="2705100" y="2027238"/>
          <p14:tracePt t="9960" x="2692400" y="2014538"/>
          <p14:tracePt t="9967" x="2671763" y="2006600"/>
          <p14:tracePt t="9975" x="2651125" y="2000250"/>
          <p14:tracePt t="9983" x="2630488" y="1987550"/>
          <p14:tracePt t="9991" x="2616200" y="1987550"/>
          <p14:tracePt t="9997" x="2595563" y="1987550"/>
          <p14:tracePt t="10006" x="2574925" y="1979613"/>
          <p14:tracePt t="10013" x="2568575" y="1979613"/>
          <p14:tracePt t="10022" x="2562225" y="1979613"/>
          <p14:tracePt t="10029" x="2547938" y="1979613"/>
          <p14:tracePt t="10037" x="2527300" y="1979613"/>
          <p14:tracePt t="10045" x="2520950" y="1979613"/>
          <p14:tracePt t="10051" x="2513013" y="1979613"/>
          <p14:tracePt t="10058" x="2500313" y="1979613"/>
          <p14:tracePt t="10066" x="2486025" y="1987550"/>
          <p14:tracePt t="10075" x="2473325" y="2000250"/>
          <p14:tracePt t="10083" x="2452688" y="2006600"/>
          <p14:tracePt t="10091" x="2432050" y="2014538"/>
          <p14:tracePt t="10099" x="2424113" y="2020888"/>
          <p14:tracePt t="10105" x="2417763" y="2035175"/>
          <p14:tracePt t="10113" x="2411413" y="2035175"/>
          <p14:tracePt t="10121" x="2411413" y="2041525"/>
          <p14:tracePt t="10129" x="2403475" y="2041525"/>
          <p14:tracePt t="10138" x="2397125" y="2047875"/>
          <p14:tracePt t="10146" x="2397125" y="2055813"/>
          <p14:tracePt t="10175" x="2390775" y="2062163"/>
          <p14:tracePt t="10183" x="2376488" y="2068513"/>
          <p14:tracePt t="10191" x="2376488" y="2089150"/>
          <p14:tracePt t="10199" x="2370138" y="2103438"/>
          <p14:tracePt t="10206" x="2363788" y="2124075"/>
          <p14:tracePt t="10213" x="2343150" y="2144713"/>
          <p14:tracePt t="10221" x="2335213" y="2165350"/>
          <p14:tracePt t="10229" x="2322513" y="2178050"/>
          <p14:tracePt t="10237" x="2314575" y="2192338"/>
          <p14:tracePt t="10246" x="2308225" y="2198688"/>
          <p14:tracePt t="10253" x="2308225" y="2206625"/>
          <p14:tracePt t="10259" x="2308225" y="2212975"/>
          <p14:tracePt t="10267" x="2301875" y="2219325"/>
          <p14:tracePt t="10311" x="2293938" y="2219325"/>
          <p14:tracePt t="10337" x="2293938" y="2227263"/>
          <p14:tracePt t="10349" x="2293938" y="2233613"/>
          <p14:tracePt t="10367" x="2301875" y="2233613"/>
          <p14:tracePt t="10375" x="2301875" y="2247900"/>
          <p14:tracePt t="10437" x="2308225" y="2239963"/>
          <p14:tracePt t="10445" x="2308225" y="2233613"/>
          <p14:tracePt t="10453" x="2308225" y="2227263"/>
          <p14:tracePt t="10461" x="2308225" y="2219325"/>
          <p14:tracePt t="10584" x="2308225" y="2212975"/>
          <p14:tracePt t="10731" x="2308225" y="2219325"/>
          <p14:tracePt t="10781" x="2308225" y="2227263"/>
          <p14:tracePt t="11452" x="2314575" y="2227263"/>
          <p14:tracePt t="11529" x="2322513" y="2227263"/>
          <p14:tracePt t="11591" x="2328863" y="2227263"/>
          <p14:tracePt t="11692" x="2328863" y="2233613"/>
          <p14:tracePt t="11791" x="2343150" y="2233613"/>
          <p14:tracePt t="11875" x="2343150" y="2247900"/>
          <p14:tracePt t="11883" x="2335213" y="2247900"/>
          <p14:tracePt t="12057" x="2328863" y="2239963"/>
          <p14:tracePt t="12069" x="2328863" y="2233613"/>
          <p14:tracePt t="12075" x="2328863" y="2227263"/>
          <p14:tracePt t="12084" x="2322513" y="2219325"/>
          <p14:tracePt t="12091" x="2322513" y="2212975"/>
          <p14:tracePt t="12104" x="2322513" y="2206625"/>
          <p14:tracePt t="12111" x="2322513" y="2198688"/>
          <p14:tracePt t="12137" x="2314575" y="2198688"/>
          <p14:tracePt t="12274" x="2308225" y="2198688"/>
          <p14:tracePt t="12287" x="2308225" y="2212975"/>
          <p14:tracePt t="12295" x="2301875" y="2212975"/>
          <p14:tracePt t="12303" x="2301875" y="2219325"/>
          <p14:tracePt t="12315" x="2301875" y="2227263"/>
          <p14:tracePt t="12331" x="2301875" y="2239963"/>
          <p14:tracePt t="12337" x="2293938" y="2247900"/>
          <p14:tracePt t="12345" x="2293938" y="2254250"/>
          <p14:tracePt t="12353" x="2281238" y="2260600"/>
          <p14:tracePt t="12361" x="2273300" y="2266950"/>
          <p14:tracePt t="12370" x="2266950" y="2266950"/>
          <p14:tracePt t="12377" x="2260600" y="2266950"/>
          <p14:tracePt t="12386" x="2254250" y="2274888"/>
          <p14:tracePt t="12391" x="2246313" y="2274888"/>
          <p14:tracePt t="12407" x="2239963" y="2274888"/>
          <p14:tracePt t="12415" x="2233613" y="2281238"/>
          <p14:tracePt t="12423" x="2219325" y="2281238"/>
          <p14:tracePt t="12431" x="2205038" y="2281238"/>
          <p14:tracePt t="12439" x="2184400" y="2295525"/>
          <p14:tracePt t="12445" x="2171700" y="2295525"/>
          <p14:tracePt t="12454" x="2136775" y="2301875"/>
          <p14:tracePt t="12461" x="2124075" y="2301875"/>
          <p14:tracePt t="12470" x="2089150" y="2316163"/>
          <p14:tracePt t="12477" x="2047875" y="2316163"/>
          <p14:tracePt t="12486" x="2033588" y="2316163"/>
          <p14:tracePt t="12494" x="2012950" y="2316163"/>
          <p14:tracePt t="12499" x="2000250" y="2316163"/>
          <p14:tracePt t="12507" x="1979613" y="2308225"/>
          <p14:tracePt t="12516" x="1958975" y="2301875"/>
          <p14:tracePt t="12523" x="1952625" y="2301875"/>
          <p14:tracePt t="12531" x="1952625" y="2295525"/>
          <p14:tracePt t="12539" x="1944688" y="2287588"/>
          <p14:tracePt t="12557" x="1938338" y="2281238"/>
          <p14:tracePt t="12643" x="1931988" y="2266950"/>
          <p14:tracePt t="12657" x="1911350" y="2254250"/>
          <p14:tracePt t="12665" x="1903413" y="2247900"/>
          <p14:tracePt t="12677" x="1897063" y="2239963"/>
          <p14:tracePt t="12759" x="1903413" y="2239963"/>
          <p14:tracePt t="12765" x="1911350" y="2247900"/>
          <p14:tracePt t="12774" x="1931988" y="2254250"/>
          <p14:tracePt t="12781" x="1944688" y="2260600"/>
          <p14:tracePt t="12790" x="1958975" y="2274888"/>
          <p14:tracePt t="12797" x="1973263" y="2274888"/>
          <p14:tracePt t="12806" x="1993900" y="2281238"/>
          <p14:tracePt t="12813" x="2006600" y="2287588"/>
          <p14:tracePt t="12820" x="2027238" y="2301875"/>
          <p14:tracePt t="12827" x="2047875" y="2301875"/>
          <p14:tracePt t="12836" x="2062163" y="2308225"/>
          <p14:tracePt t="12843" x="2074863" y="2308225"/>
          <p14:tracePt t="12853" x="2089150" y="2328863"/>
          <p14:tracePt t="12859" x="2109788" y="2336800"/>
          <p14:tracePt t="12869" x="2130425" y="2343150"/>
          <p14:tracePt t="12873" x="2136775" y="2343150"/>
          <p14:tracePt t="12882" x="2151063" y="2357438"/>
          <p14:tracePt t="12891" x="2157413" y="2363788"/>
          <p14:tracePt t="12897" x="2178050" y="2370138"/>
          <p14:tracePt t="12906" x="2198688" y="2378075"/>
          <p14:tracePt t="12913" x="2212975" y="2378075"/>
          <p14:tracePt t="12920" x="2233613" y="2390775"/>
          <p14:tracePt t="12927" x="2254250" y="2397125"/>
          <p14:tracePt t="12936" x="2260600" y="2397125"/>
          <p14:tracePt t="12943" x="2266950" y="2405063"/>
          <p14:tracePt t="12956" x="2273300" y="2405063"/>
          <p14:tracePt t="12959" x="2281238" y="2411413"/>
          <p14:tracePt t="12968" x="2287588" y="2417763"/>
          <p14:tracePt t="12974" x="2308225" y="2432050"/>
          <p14:tracePt t="12981" x="2314575" y="2438400"/>
          <p14:tracePt t="12991" x="2335213" y="2452688"/>
          <p14:tracePt t="12997" x="2343150" y="2466975"/>
          <p14:tracePt t="13006" x="2349500" y="2473325"/>
          <p14:tracePt t="13013" x="2355850" y="2473325"/>
          <p14:tracePt t="13022" x="2376488" y="2479675"/>
          <p14:tracePt t="13027" x="2390775" y="2487613"/>
          <p14:tracePt t="13036" x="2397125" y="2493963"/>
          <p14:tracePt t="13043" x="2417763" y="2508250"/>
          <p14:tracePt t="13053" x="2424113" y="2514600"/>
          <p14:tracePt t="13059" x="2444750" y="2520950"/>
          <p14:tracePt t="13068" x="2459038" y="2527300"/>
          <p14:tracePt t="13075" x="2479675" y="2541588"/>
          <p14:tracePt t="13081" x="2500313" y="2547938"/>
          <p14:tracePt t="13090" x="2513013" y="2562225"/>
          <p14:tracePt t="13097" x="2533650" y="2568575"/>
          <p14:tracePt t="13107" x="2554288" y="2576513"/>
          <p14:tracePt t="13113" x="2574925" y="2589213"/>
          <p14:tracePt t="13122" x="2589213" y="2597150"/>
          <p14:tracePt t="13129" x="2603500" y="2597150"/>
          <p14:tracePt t="13136" x="2616200" y="2603500"/>
          <p14:tracePt t="13143" x="2622550" y="2609850"/>
          <p14:tracePt t="13153" x="2643188" y="2624138"/>
          <p14:tracePt t="13159" x="2657475" y="2630488"/>
          <p14:tracePt t="13168" x="2671763" y="2630488"/>
          <p14:tracePt t="13175" x="2678113" y="2651125"/>
          <p14:tracePt t="13182" x="2684463" y="2651125"/>
          <p14:tracePt t="13190" x="2698750" y="2657475"/>
          <p14:tracePt t="13197" x="2713038" y="2665413"/>
          <p14:tracePt t="13207" x="2719388" y="2671763"/>
          <p14:tracePt t="13214" x="2725738" y="2671763"/>
          <p14:tracePt t="13222" x="2740025" y="2671763"/>
          <p14:tracePt t="13229" x="2740025" y="2678113"/>
          <p14:tracePt t="13236" x="2746375" y="2678113"/>
          <p14:tracePt t="13244" x="2767013" y="2686050"/>
          <p14:tracePt t="13255" x="2773363" y="2698750"/>
          <p14:tracePt t="13263" x="2787650" y="2698750"/>
          <p14:tracePt t="13272" x="2801938" y="2706688"/>
          <p14:tracePt t="13279" x="2808288" y="2713038"/>
          <p14:tracePt t="13289" x="2814638" y="2713038"/>
          <p14:tracePt t="13297" x="2822575" y="2719388"/>
          <p14:tracePt t="13307" x="2828925" y="2727325"/>
          <p14:tracePt t="13313" x="2849563" y="2727325"/>
          <p14:tracePt t="13322" x="2863850" y="2740025"/>
          <p14:tracePt t="13329" x="2882900" y="2747963"/>
          <p14:tracePt t="13337" x="2903538" y="2747963"/>
          <p14:tracePt t="13343" x="2917825" y="2754313"/>
          <p14:tracePt t="13353" x="2924175" y="2754313"/>
          <p14:tracePt t="13359" x="2944813" y="2768600"/>
          <p14:tracePt t="13368" x="2952750" y="2768600"/>
          <p14:tracePt t="13375" x="2973388" y="2768600"/>
          <p14:tracePt t="13384" x="2986088" y="2774950"/>
          <p14:tracePt t="13391" x="2992438" y="2774950"/>
          <p14:tracePt t="13397" x="3013075" y="2774950"/>
          <p14:tracePt t="13406" x="3021013" y="2774950"/>
          <p14:tracePt t="13413" x="3021013" y="2781300"/>
          <p14:tracePt t="13421" x="3027363" y="2781300"/>
          <p14:tracePt t="13429" x="3033713" y="2787650"/>
          <p14:tracePt t="13437" x="3041650" y="2787650"/>
          <p14:tracePt t="13445" x="3048000" y="2787650"/>
          <p14:tracePt t="13454" x="3068638" y="2795588"/>
          <p14:tracePt t="13459" x="3074988" y="2808288"/>
          <p14:tracePt t="13470" x="3095625" y="2816225"/>
          <p14:tracePt t="13475" x="3103563" y="2822575"/>
          <p14:tracePt t="13483" x="3116263" y="2828925"/>
          <p14:tracePt t="13491" x="3122613" y="2828925"/>
          <p14:tracePt t="13497" x="3136900" y="2836863"/>
          <p14:tracePt t="13507" x="3151188" y="2849563"/>
          <p14:tracePt t="13513" x="3157538" y="2849563"/>
          <p14:tracePt t="13522" x="3163888" y="2857500"/>
          <p14:tracePt t="13529" x="3171825" y="2863850"/>
          <p14:tracePt t="13537" x="3184525" y="2863850"/>
          <p14:tracePt t="13545" x="3192463" y="2870200"/>
          <p14:tracePt t="13553" x="3198813" y="2870200"/>
          <p14:tracePt t="13560" x="3205163" y="2878138"/>
          <p14:tracePt t="13568" x="3225800" y="2884488"/>
          <p14:tracePt t="13575" x="3232150" y="2898775"/>
          <p14:tracePt t="13583" x="3240088" y="2905125"/>
          <p14:tracePt t="13592" x="3252788" y="2911475"/>
          <p14:tracePt t="13599" x="3273425" y="2917825"/>
          <p14:tracePt t="13607" x="3294063" y="2932113"/>
          <p14:tracePt t="13613" x="3314700" y="2946400"/>
          <p14:tracePt t="13622" x="3328988" y="2959100"/>
          <p14:tracePt t="13629" x="3335338" y="2959100"/>
          <p14:tracePt t="13637" x="3355975" y="2973388"/>
          <p14:tracePt t="13646" x="3376613" y="2987675"/>
          <p14:tracePt t="13653" x="3382963" y="2994025"/>
          <p14:tracePt t="13659" x="3390900" y="2994025"/>
          <p14:tracePt t="13669" x="3397250" y="3000375"/>
          <p14:tracePt t="13675" x="3417888" y="3000375"/>
          <p14:tracePt t="13684" x="3424238" y="3008313"/>
          <p14:tracePt t="13691" x="3438525" y="3014663"/>
          <p14:tracePt t="13700" x="3459163" y="3014663"/>
          <p14:tracePt t="13707" x="3465513" y="3014663"/>
          <p14:tracePt t="13714" x="3479800" y="3028950"/>
          <p14:tracePt t="13722" x="3500438" y="3035300"/>
          <p14:tracePt t="13729" x="3521075" y="3041650"/>
          <p14:tracePt t="13738" x="3527425" y="3041650"/>
          <p14:tracePt t="13745" x="3533775" y="3055938"/>
          <p14:tracePt t="13753" x="3554413" y="3062288"/>
          <p14:tracePt t="13761" x="3562350" y="3062288"/>
          <p14:tracePt t="13769" x="3568700" y="3068638"/>
          <p14:tracePt t="13775" x="3575050" y="3076575"/>
          <p14:tracePt t="13784" x="3582988" y="3076575"/>
          <p14:tracePt t="13791" x="3582988" y="3082925"/>
          <p14:tracePt t="13799" x="3602038" y="3082925"/>
          <p14:tracePt t="13807" x="3609975" y="3089275"/>
          <p14:tracePt t="13815" x="3616325" y="3089275"/>
          <p14:tracePt t="13823" x="3630613" y="3089275"/>
          <p14:tracePt t="13829" x="3643313" y="3103563"/>
          <p14:tracePt t="13837" x="3657600" y="3103563"/>
          <p14:tracePt t="13845" x="3678238" y="3109913"/>
          <p14:tracePt t="13853" x="3692525" y="3109913"/>
          <p14:tracePt t="13861" x="3713163" y="3117850"/>
          <p14:tracePt t="13870" x="3719513" y="3117850"/>
          <p14:tracePt t="13875" x="3740150" y="3130550"/>
          <p14:tracePt t="13883" x="3740150" y="3138488"/>
          <p14:tracePt t="13895" x="3746500" y="3138488"/>
          <p14:tracePt t="13907" x="3752850" y="3144838"/>
          <p14:tracePt t="13915" x="3760788" y="3144838"/>
          <p14:tracePt t="13924" x="3767138" y="3151188"/>
          <p14:tracePt t="13929" x="3773488" y="3151188"/>
          <p14:tracePt t="13939" x="3781425" y="3159125"/>
          <p14:tracePt t="13946" x="3794125" y="3159125"/>
          <p14:tracePt t="13953" x="3802063" y="3165475"/>
          <p14:tracePt t="13961" x="3814763" y="3165475"/>
          <p14:tracePt t="13969" x="3835400" y="3178175"/>
          <p14:tracePt t="13975" x="3841750" y="3178175"/>
          <p14:tracePt t="13984" x="3856038" y="3186113"/>
          <p14:tracePt t="13991" x="3876675" y="3192463"/>
          <p14:tracePt t="13999" x="3897313" y="3192463"/>
          <p14:tracePt t="14007" x="3903663" y="3198813"/>
          <p14:tracePt t="14015" x="3917950" y="3198813"/>
          <p14:tracePt t="14023" x="3938588" y="3198813"/>
          <p14:tracePt t="14029" x="3959225" y="3213100"/>
          <p14:tracePt t="14038" x="3971925" y="3219450"/>
          <p14:tracePt t="14045" x="3992563" y="3227388"/>
          <p14:tracePt t="14053" x="4013200" y="3240088"/>
          <p14:tracePt t="14061" x="4041775" y="3248025"/>
          <p14:tracePt t="14069" x="4062413" y="3248025"/>
          <p14:tracePt t="14077" x="4083050" y="3260725"/>
          <p14:tracePt t="14084" x="4095750" y="3268663"/>
          <p14:tracePt t="14091" x="4116388" y="3268663"/>
          <p14:tracePt t="14099" x="4137025" y="3275013"/>
          <p14:tracePt t="14107" x="4143375" y="3275013"/>
          <p14:tracePt t="14115" x="4157663" y="3275013"/>
          <p14:tracePt t="14123" x="4164013" y="3275013"/>
          <p14:tracePt t="14136" x="4171950" y="3275013"/>
          <p14:tracePt t="14141" x="4171950" y="3281363"/>
          <p14:tracePt t="14154" x="4184650" y="3281363"/>
          <p14:tracePt t="14161" x="4198938" y="3281363"/>
          <p14:tracePt t="14170" x="4219575" y="3295650"/>
          <p14:tracePt t="14177" x="4232275" y="3295650"/>
          <p14:tracePt t="14186" x="4252913" y="3295650"/>
          <p14:tracePt t="14191" x="4281488" y="3302000"/>
          <p14:tracePt t="14199" x="4302125" y="3316288"/>
          <p14:tracePt t="14207" x="4322763" y="3322638"/>
          <p14:tracePt t="14215" x="4335463" y="3328988"/>
          <p14:tracePt t="14223" x="4356100" y="3343275"/>
          <p14:tracePt t="14231" x="4376738" y="3349625"/>
          <p14:tracePt t="14241" x="4397375" y="3363913"/>
          <p14:tracePt t="14245" x="4411663" y="3370263"/>
          <p14:tracePt t="14253" x="4432300" y="3370263"/>
          <p14:tracePt t="14261" x="4445000" y="3370263"/>
          <p14:tracePt t="14270" x="4465638" y="3378200"/>
          <p14:tracePt t="14277" x="4486275" y="3378200"/>
          <p14:tracePt t="14286" x="4500563" y="3378200"/>
          <p14:tracePt t="14291" x="4533900" y="3378200"/>
          <p14:tracePt t="14300" x="4548188" y="3378200"/>
          <p14:tracePt t="14307" x="4568825" y="3378200"/>
          <p14:tracePt t="14316" x="4581525" y="3378200"/>
          <p14:tracePt t="14323" x="4602163" y="3370263"/>
          <p14:tracePt t="14332" x="4622800" y="3370263"/>
          <p14:tracePt t="14339" x="4637088" y="3370263"/>
          <p14:tracePt t="14345" x="4643438" y="3370263"/>
          <p14:tracePt t="14357" x="4657725" y="3370263"/>
          <p14:tracePt t="14370" x="4664075" y="3370263"/>
          <p14:tracePt t="14377" x="4672013" y="3370263"/>
          <p14:tracePt t="14387" x="4678363" y="3370263"/>
          <p14:tracePt t="14393" x="4684713" y="3378200"/>
          <p14:tracePt t="14399" x="4699000" y="3378200"/>
          <p14:tracePt t="14407" x="4719638" y="3378200"/>
          <p14:tracePt t="14416" x="4746625" y="3384550"/>
          <p14:tracePt t="14423" x="4781550" y="3384550"/>
          <p14:tracePt t="14431" x="4821238" y="3384550"/>
          <p14:tracePt t="14440" x="4849813" y="3384550"/>
          <p14:tracePt t="14447" x="4891088" y="3384550"/>
          <p14:tracePt t="14453" x="4918075" y="3384550"/>
          <p14:tracePt t="14461" x="4938713" y="3384550"/>
          <p14:tracePt t="14469" x="4951413" y="3384550"/>
          <p14:tracePt t="14477" x="4972050" y="3384550"/>
          <p14:tracePt t="14487" x="4986338" y="3384550"/>
          <p14:tracePt t="14493" x="5006975" y="3384550"/>
          <p14:tracePt t="14502" x="5013325" y="3384550"/>
          <p14:tracePt t="14507" x="5033963" y="3384550"/>
          <p14:tracePt t="14515" x="5048250" y="3398838"/>
          <p14:tracePt t="14524" x="5068888" y="3398838"/>
          <p14:tracePt t="14531" x="5081588" y="3398838"/>
          <p14:tracePt t="14539" x="5102225" y="3398838"/>
          <p14:tracePt t="14547" x="5122863" y="3398838"/>
          <p14:tracePt t="14555" x="5137150" y="3398838"/>
          <p14:tracePt t="14561" x="5143500" y="3398838"/>
          <p14:tracePt t="14570" x="5151438" y="3398838"/>
          <p14:tracePt t="14577" x="5164138" y="3398838"/>
          <p14:tracePt t="14587" x="5172075" y="3405188"/>
          <p14:tracePt t="14597" x="5178425" y="3405188"/>
          <p14:tracePt t="14605" x="5184775" y="3411538"/>
          <p14:tracePt t="14613" x="5199063" y="3425825"/>
          <p14:tracePt t="14619" x="5219700" y="3425825"/>
          <p14:tracePt t="14627" x="5240338" y="3438525"/>
          <p14:tracePt t="14636" x="5260975" y="3446463"/>
          <p14:tracePt t="14643" x="5273675" y="3446463"/>
          <p14:tracePt t="14652" x="5294313" y="3459163"/>
          <p14:tracePt t="14659" x="5302250" y="3467100"/>
          <p14:tracePt t="14670" x="5314950" y="3467100"/>
          <p14:tracePt t="14673" x="5329238" y="3473450"/>
          <p14:tracePt t="14681" x="5329238" y="3479800"/>
          <p14:tracePt t="14689" x="5341938" y="3479800"/>
          <p14:tracePt t="14702" x="5349875" y="3487738"/>
          <p14:tracePt t="14709" x="5362575" y="3487738"/>
          <p14:tracePt t="14715" x="5383213" y="3494088"/>
          <p14:tracePt t="14723" x="5403850" y="3494088"/>
          <p14:tracePt t="14731" x="5418138" y="3508375"/>
          <p14:tracePt t="14739" x="5438775" y="3508375"/>
          <p14:tracePt t="14747" x="5459413" y="3508375"/>
          <p14:tracePt t="14755" x="5472113" y="3508375"/>
          <p14:tracePt t="14763" x="5492750" y="3508375"/>
          <p14:tracePt t="14772" x="5507038" y="3508375"/>
          <p14:tracePt t="14777" x="5513388" y="3508375"/>
          <p14:tracePt t="14786" x="5527675" y="3514725"/>
          <p14:tracePt t="14793" x="5534025" y="3514725"/>
          <p14:tracePt t="14804" x="5541963" y="3514725"/>
          <p14:tracePt t="14813" x="5548313" y="3521075"/>
          <p14:tracePt t="14822" x="5554663" y="3521075"/>
          <p14:tracePt t="14839" x="5561013" y="3521075"/>
          <p14:tracePt t="14847" x="5568950" y="3529013"/>
          <p14:tracePt t="14855" x="5581650" y="3535363"/>
          <p14:tracePt t="14863" x="5589588" y="3549650"/>
          <p14:tracePt t="14873" x="5595938" y="3556000"/>
          <p14:tracePt t="14879" x="5602288" y="3562350"/>
          <p14:tracePt t="14886" x="5610225" y="3568700"/>
          <p14:tracePt t="14893" x="5616575" y="3582988"/>
          <p14:tracePt t="14903" x="5622925" y="3597275"/>
          <p14:tracePt t="14909" x="5643563" y="3609975"/>
          <p14:tracePt t="14919" x="5651500" y="3617913"/>
          <p14:tracePt t="14925" x="5657850" y="3624263"/>
          <p14:tracePt t="14939" x="5678488" y="3644900"/>
          <p14:tracePt t="14947" x="5684838" y="3651250"/>
          <p14:tracePt t="14959" x="5691188" y="3651250"/>
          <p14:tracePt t="14969" x="5691188" y="3659188"/>
          <p14:tracePt t="14975" x="5699125" y="3659188"/>
          <p14:tracePt t="14983" x="5719763" y="3659188"/>
          <p14:tracePt t="14989" x="5726113" y="3665538"/>
          <p14:tracePt t="14997" x="5726113" y="3671888"/>
          <p14:tracePt t="15005" x="5732463" y="3679825"/>
          <p14:tracePt t="15013" x="5746750" y="3679825"/>
          <p14:tracePt t="15022" x="5746750" y="3692525"/>
          <p14:tracePt t="15029" x="5753100" y="3698875"/>
          <p14:tracePt t="15038" x="5767388" y="3706813"/>
          <p14:tracePt t="15043" x="5773738" y="3713163"/>
          <p14:tracePt t="15052" x="5781675" y="3713163"/>
          <p14:tracePt t="15059" x="5794375" y="3719513"/>
          <p14:tracePt t="15069" x="5808663" y="3727450"/>
          <p14:tracePt t="15076" x="5815013" y="3740150"/>
          <p14:tracePt t="15085" x="5821363" y="3740150"/>
          <p14:tracePt t="15091" x="5829300" y="3748088"/>
          <p14:tracePt t="15097" x="5829300" y="3754438"/>
          <p14:tracePt t="15106" x="5842000" y="3760788"/>
          <p14:tracePt t="15119" x="5856288" y="3768725"/>
          <p14:tracePt t="15125" x="5862638" y="3768725"/>
          <p14:tracePt t="15134" x="5870575" y="3775075"/>
          <p14:tracePt t="15141" x="5876925" y="3775075"/>
          <p14:tracePt t="15147" x="5883275" y="3789363"/>
          <p14:tracePt t="15159" x="5891213" y="3789363"/>
          <p14:tracePt t="15169" x="5897563" y="3795713"/>
          <p14:tracePt t="15175" x="5911850" y="3795713"/>
          <p14:tracePt t="15184" x="5918200" y="3802063"/>
          <p14:tracePt t="15196" x="5924550" y="3802063"/>
          <p14:tracePt t="15202" x="5924550" y="3810000"/>
          <p14:tracePt t="15209" x="5930900" y="3810000"/>
          <p14:tracePt t="15220" x="5938838" y="3810000"/>
          <p14:tracePt t="15229" x="5945188" y="3816350"/>
          <p14:tracePt t="15238" x="5951538" y="3816350"/>
          <p14:tracePt t="15245" x="5965825" y="3816350"/>
          <p14:tracePt t="15254" x="5972175" y="3822700"/>
          <p14:tracePt t="15260" x="5980113" y="3822700"/>
          <p14:tracePt t="15269" x="5980113" y="3829050"/>
          <p14:tracePt t="15441" x="5972175" y="3829050"/>
          <p14:tracePt t="15566" x="5972175" y="3822700"/>
          <p14:tracePt t="16476" x="5959475" y="3822700"/>
          <p14:tracePt t="16489" x="5951538" y="3822700"/>
          <p14:tracePt t="17133" x="5945188" y="3822700"/>
          <p14:tracePt t="17581" x="5951538" y="3822700"/>
          <p14:tracePt t="17589" x="5972175" y="3822700"/>
          <p14:tracePt t="17597" x="5980113" y="3822700"/>
          <p14:tracePt t="17603" x="5986463" y="3829050"/>
          <p14:tracePt t="17611" x="6000750" y="3829050"/>
          <p14:tracePt t="17620" x="6013450" y="3829050"/>
          <p14:tracePt t="17627" x="6027738" y="3843338"/>
          <p14:tracePt t="17635" x="6034088" y="3843338"/>
          <p14:tracePt t="17643" x="6054725" y="3849688"/>
          <p14:tracePt t="17652" x="6061075" y="3857625"/>
          <p14:tracePt t="17657" x="6075363" y="3863975"/>
          <p14:tracePt t="17665" x="6096000" y="3878263"/>
          <p14:tracePt t="17673" x="6116638" y="3878263"/>
          <p14:tracePt t="17681" x="6130925" y="3884613"/>
          <p14:tracePt t="17689" x="6151563" y="3884613"/>
          <p14:tracePt t="17697" x="6157913" y="3884613"/>
          <p14:tracePt t="17705" x="6164263" y="3890963"/>
          <p14:tracePt t="17713" x="6184900" y="3890963"/>
          <p14:tracePt t="17720" x="6191250" y="3890963"/>
          <p14:tracePt t="17727" x="6199188" y="3890963"/>
          <p14:tracePt t="17735" x="6205538" y="3890963"/>
          <p14:tracePt t="17743" x="6211888" y="3890963"/>
          <p14:tracePt t="17752" x="6219825" y="3884613"/>
          <p14:tracePt t="17759" x="6232525" y="3878263"/>
          <p14:tracePt t="17766" x="6246813" y="3878263"/>
          <p14:tracePt t="17773" x="6253163" y="3870325"/>
          <p14:tracePt t="17781" x="6273800" y="3857625"/>
          <p14:tracePt t="17789" x="6280150" y="3849688"/>
          <p14:tracePt t="17797" x="6288088" y="3849688"/>
          <p14:tracePt t="17805" x="6288088" y="3843338"/>
          <p14:tracePt t="17851" x="6288088" y="3836988"/>
          <p14:tracePt t="17863" x="6288088" y="3829050"/>
          <p14:tracePt t="17871" x="6288088" y="3822700"/>
          <p14:tracePt t="17877" x="6288088" y="3802063"/>
          <p14:tracePt t="17886" x="6273800" y="3781425"/>
          <p14:tracePt t="17893" x="6267450" y="3775075"/>
          <p14:tracePt t="17902" x="6253163" y="3760788"/>
          <p14:tracePt t="17909" x="6240463" y="3740150"/>
          <p14:tracePt t="17918" x="6219825" y="3719513"/>
          <p14:tracePt t="17923" x="6211888" y="3698875"/>
          <p14:tracePt t="17932" x="6191250" y="3686175"/>
          <p14:tracePt t="17939" x="6170613" y="3665538"/>
          <p14:tracePt t="17947" x="6151563" y="3644900"/>
          <p14:tracePt t="17971" x="6048375" y="3576638"/>
          <p14:tracePt t="17977" x="5986463" y="3556000"/>
          <p14:tracePt t="17985" x="5911850" y="3556000"/>
          <p14:tracePt t="17993" x="5829300" y="3541713"/>
          <p14:tracePt t="18002" x="5773738" y="3541713"/>
          <p14:tracePt t="18009" x="5719763" y="3541713"/>
          <p14:tracePt t="18018" x="5643563" y="3549650"/>
          <p14:tracePt t="18023" x="5602288" y="3556000"/>
          <p14:tracePt t="18031" x="5581650" y="3568700"/>
          <p14:tracePt t="18039" x="5561013" y="3568700"/>
          <p14:tracePt t="18047" x="5554663" y="3576638"/>
          <p14:tracePt t="18055" x="5541963" y="3582988"/>
          <p14:tracePt t="18063" x="5527675" y="3603625"/>
          <p14:tracePt t="18071" x="5527675" y="3609975"/>
          <p14:tracePt t="18079" x="5527675" y="3617913"/>
          <p14:tracePt t="18085" x="5527675" y="3638550"/>
          <p14:tracePt t="18093" x="5527675" y="3651250"/>
          <p14:tracePt t="18101" x="5527675" y="3671888"/>
          <p14:tracePt t="18109" x="5534025" y="3686175"/>
          <p14:tracePt t="18118" x="5554663" y="3706813"/>
          <p14:tracePt t="18125" x="5561013" y="3713163"/>
          <p14:tracePt t="18135" x="5575300" y="3727450"/>
          <p14:tracePt t="18139" x="5595938" y="3727450"/>
          <p14:tracePt t="18147" x="5602288" y="3733800"/>
          <p14:tracePt t="18155" x="5610225" y="3733800"/>
          <p14:tracePt t="18163" x="5616575" y="3733800"/>
          <p14:tracePt t="18202" x="5616575" y="3727450"/>
          <p14:tracePt t="18210" x="5610225" y="3713163"/>
          <p14:tracePt t="18217" x="5589588" y="3706813"/>
          <p14:tracePt t="18225" x="5568950" y="3686175"/>
          <p14:tracePt t="18236" x="5548313" y="3679825"/>
          <p14:tracePt t="18239" x="5534025" y="3665538"/>
          <p14:tracePt t="18247" x="5513388" y="3665538"/>
          <p14:tracePt t="18255" x="5507038" y="3665538"/>
          <p14:tracePt t="18263" x="5500688" y="3665538"/>
          <p14:tracePt t="18271" x="5492750" y="3665538"/>
          <p14:tracePt t="18463" x="5492750" y="3659188"/>
          <p14:tracePt t="18479" x="5500688" y="3651250"/>
          <p14:tracePt t="18491" x="5507038" y="3651250"/>
          <p14:tracePt t="18513" x="5513388" y="3651250"/>
          <p14:tracePt t="18521" x="5521325" y="3651250"/>
          <p14:tracePt t="18529" x="5527675" y="3651250"/>
          <p14:tracePt t="18541" x="5541963" y="3651250"/>
          <p14:tracePt t="18861" x="5548313" y="3651250"/>
          <p14:tracePt t="18873" x="5554663" y="3651250"/>
          <p14:tracePt t="18882" x="5561013" y="3651250"/>
          <p14:tracePt t="18888" x="5575300" y="3651250"/>
          <p14:tracePt t="18895" x="5589588" y="3651250"/>
          <p14:tracePt t="18904" x="5595938" y="3651250"/>
          <p14:tracePt t="18911" x="5602288" y="3651250"/>
          <p14:tracePt t="18919" x="5616575" y="3651250"/>
          <p14:tracePt t="18927" x="5622925" y="3651250"/>
          <p14:tracePt t="18937" x="5637213" y="3651250"/>
          <p14:tracePt t="19000" x="5643563" y="3659188"/>
          <p14:tracePt t="19019" x="5651500" y="3659188"/>
          <p14:tracePt t="20137" x="5657850" y="3659188"/>
          <p14:tracePt t="20145" x="5664200" y="3659188"/>
          <p14:tracePt t="21825" x="5657850" y="3651250"/>
          <p14:tracePt t="21841" x="5657850" y="3644900"/>
          <p14:tracePt t="21849" x="5651500" y="3644900"/>
          <p14:tracePt t="21861" x="5643563" y="3644900"/>
          <p14:tracePt t="21869" x="5643563" y="3638550"/>
          <p14:tracePt t="21879" x="5630863" y="3638550"/>
          <p14:tracePt t="21887" x="5630863" y="3630613"/>
          <p14:tracePt t="21895" x="5622925" y="3630613"/>
          <p14:tracePt t="21904" x="5622925" y="3624263"/>
          <p14:tracePt t="21911" x="5616575" y="3609975"/>
          <p14:tracePt t="21919" x="5610225" y="3609975"/>
          <p14:tracePt t="21925" x="5602288" y="3603625"/>
          <p14:tracePt t="21951" x="5589588" y="3597275"/>
          <p14:tracePt t="21961" x="5575300" y="3597275"/>
          <p14:tracePt t="21969" x="5568950" y="3589338"/>
          <p14:tracePt t="21977" x="5554663" y="3589338"/>
          <p14:tracePt t="21984" x="5534025" y="3589338"/>
          <p14:tracePt t="21991" x="5521325" y="3589338"/>
          <p14:tracePt t="21999" x="5500688" y="3589338"/>
          <p14:tracePt t="22007" x="5486400" y="3589338"/>
          <p14:tracePt t="22017" x="5465763" y="3589338"/>
          <p14:tracePt t="22023" x="5451475" y="3589338"/>
          <p14:tracePt t="22029" x="5438775" y="3589338"/>
          <p14:tracePt t="22037" x="5430838" y="3589338"/>
          <p14:tracePt t="22045" x="5424488" y="3589338"/>
          <p14:tracePt t="22053" x="5418138" y="3589338"/>
          <p14:tracePt t="22061" x="5418138" y="3582988"/>
          <p14:tracePt t="22070" x="5411788" y="3582988"/>
          <p14:tracePt t="22095" x="5403850" y="3582988"/>
          <p14:tracePt t="22123" x="5397500" y="3582988"/>
          <p14:tracePt t="22132" x="5383213" y="3582988"/>
          <p14:tracePt t="22137" x="5376863" y="3582988"/>
          <p14:tracePt t="22145" x="5362575" y="3582988"/>
          <p14:tracePt t="22157" x="5356225" y="3582988"/>
          <p14:tracePt t="22169" x="5349875" y="3582988"/>
          <p14:tracePt t="22187" x="5341938" y="3582988"/>
          <p14:tracePt t="22349" x="5341938" y="3576638"/>
          <p14:tracePt t="22411" x="5329238" y="3568700"/>
          <p14:tracePt t="22563" x="5321300" y="3568700"/>
          <p14:tracePt t="22763" x="5321300" y="3562350"/>
          <p14:tracePt t="23099" x="5335588" y="3549650"/>
          <p14:tracePt t="25289" x="5329238" y="3549650"/>
          <p14:tracePt t="25298" x="5308600" y="3549650"/>
          <p14:tracePt t="25303" x="5273675" y="3556000"/>
          <p14:tracePt t="25311" x="5260975" y="3556000"/>
          <p14:tracePt t="25319" x="5240338" y="3556000"/>
          <p14:tracePt t="25327" x="5219700" y="3556000"/>
          <p14:tracePt t="25335" x="5205413" y="3556000"/>
          <p14:tracePt t="25343" x="5184775" y="3549650"/>
          <p14:tracePt t="25351" x="5172075" y="3549650"/>
          <p14:tracePt t="25357" x="5151438" y="3549650"/>
          <p14:tracePt t="25366" x="5130800" y="3541713"/>
          <p14:tracePt t="25373" x="5116513" y="3541713"/>
          <p14:tracePt t="25383" x="5110163" y="3541713"/>
          <p14:tracePt t="25389" x="5089525" y="3541713"/>
          <p14:tracePt t="25399" x="5081588" y="3535363"/>
          <p14:tracePt t="25403" x="5068888" y="3535363"/>
          <p14:tracePt t="25411" x="5054600" y="3535363"/>
          <p14:tracePt t="25419" x="5041900" y="3535363"/>
          <p14:tracePt t="25427" x="5027613" y="3535363"/>
          <p14:tracePt t="25435" x="4992688" y="3535363"/>
          <p14:tracePt t="25443" x="4951413" y="3521075"/>
          <p14:tracePt t="25451" x="4856163" y="3494088"/>
          <p14:tracePt t="25457" x="4760913" y="3479800"/>
          <p14:tracePt t="25466" x="4672013" y="3473450"/>
          <p14:tracePt t="25473" x="4610100" y="3459163"/>
          <p14:tracePt t="25483" x="4533900" y="3459163"/>
          <p14:tracePt t="25490" x="4471988" y="3446463"/>
          <p14:tracePt t="25498" x="4432300" y="3432175"/>
          <p14:tracePt t="25505" x="4418013" y="3432175"/>
          <p14:tracePt t="25511" x="4397375" y="3425825"/>
          <p14:tracePt t="25519" x="4376738" y="3425825"/>
          <p14:tracePt t="25527" x="4370388" y="3425825"/>
          <p14:tracePt t="25535" x="4362450" y="3425825"/>
          <p14:tracePt t="25543" x="4356100" y="3425825"/>
          <p14:tracePt t="25551" x="4335463" y="3425825"/>
          <p14:tracePt t="25559" x="4329113" y="3425825"/>
          <p14:tracePt t="25566" x="4314825" y="3425825"/>
          <p14:tracePt t="25573" x="4294188" y="3425825"/>
          <p14:tracePt t="25583" x="4281488" y="3425825"/>
          <p14:tracePt t="25589" x="4246563" y="3425825"/>
          <p14:tracePt t="25599" x="4232275" y="3425825"/>
          <p14:tracePt t="25605" x="4205288" y="3425825"/>
          <p14:tracePt t="25613" x="4157663" y="3411538"/>
          <p14:tracePt t="25619" x="4130675" y="3405188"/>
          <p14:tracePt t="25627" x="4083050" y="3384550"/>
          <p14:tracePt t="25635" x="4054475" y="3363913"/>
          <p14:tracePt t="25643" x="4021138" y="3343275"/>
          <p14:tracePt t="25653" x="3992563" y="3328988"/>
          <p14:tracePt t="25659" x="3971925" y="3308350"/>
          <p14:tracePt t="25666" x="3952875" y="3302000"/>
          <p14:tracePt t="25673" x="3938588" y="3295650"/>
          <p14:tracePt t="25682" x="3932238" y="3281363"/>
          <p14:tracePt t="25689" x="3917950" y="3275013"/>
          <p14:tracePt t="25699" x="3911600" y="3275013"/>
          <p14:tracePt t="25705" x="3903663" y="3268663"/>
          <p14:tracePt t="25718" x="3897313" y="3260725"/>
          <p14:tracePt t="25723" x="3890963" y="3260725"/>
          <p14:tracePt t="25732" x="3870325" y="3248025"/>
          <p14:tracePt t="25739" x="3856038" y="3233738"/>
          <p14:tracePt t="25748" x="3835400" y="3227388"/>
          <p14:tracePt t="25755" x="3829050" y="3219450"/>
          <p14:tracePt t="25763" x="3808413" y="3198813"/>
          <p14:tracePt t="25771" x="3787775" y="3192463"/>
          <p14:tracePt t="25777" x="3773488" y="3171825"/>
          <p14:tracePt t="25786" x="3752850" y="3151188"/>
          <p14:tracePt t="25793" x="3732213" y="3130550"/>
          <p14:tracePt t="25802" x="3719513" y="3109913"/>
          <p14:tracePt t="25809" x="3713163" y="3103563"/>
          <p14:tracePt t="25817" x="3705225" y="3097213"/>
          <p14:tracePt t="25825" x="3698875" y="3089275"/>
          <p14:tracePt t="25832" x="3684588" y="3082925"/>
          <p14:tracePt t="25844" x="3671888" y="3076575"/>
          <p14:tracePt t="25852" x="3663950" y="3076575"/>
          <p14:tracePt t="25859" x="3657600" y="3062288"/>
          <p14:tracePt t="25868" x="3651250" y="3055938"/>
          <p14:tracePt t="25875" x="3636963" y="3048000"/>
          <p14:tracePt t="25882" x="3616325" y="3048000"/>
          <p14:tracePt t="25889" x="3595688" y="3041650"/>
          <p14:tracePt t="25899" x="3575050" y="3028950"/>
          <p14:tracePt t="25905" x="3562350" y="3028950"/>
          <p14:tracePt t="25913" x="3533775" y="3021013"/>
          <p14:tracePt t="25921" x="3500438" y="3000375"/>
          <p14:tracePt t="25929" x="3473450" y="3000375"/>
          <p14:tracePt t="25936" x="3452813" y="2994025"/>
          <p14:tracePt t="25943" x="3432175" y="2979738"/>
          <p14:tracePt t="25952" x="3417888" y="2973388"/>
          <p14:tracePt t="25969" x="3376613" y="2959100"/>
          <p14:tracePt t="25975" x="3370263" y="2959100"/>
          <p14:tracePt t="25985" x="3370263" y="2952750"/>
          <p14:tracePt t="25989" x="3362325" y="2952750"/>
          <p14:tracePt t="26001" x="3362325" y="2946400"/>
          <p14:tracePt t="26009" x="3355975" y="2946400"/>
          <p14:tracePt t="26137" x="3349625" y="2946400"/>
          <p14:tracePt t="26209" x="3349625" y="2938463"/>
          <p14:tracePt t="26225" x="3355975" y="2938463"/>
          <p14:tracePt t="26233" x="3362325" y="2932113"/>
          <p14:tracePt t="26241" x="3370263" y="2932113"/>
          <p14:tracePt t="26249" x="3376613" y="2932113"/>
          <p14:tracePt t="26255" x="3397250" y="2925763"/>
          <p14:tracePt t="26265" x="3403600" y="2917825"/>
          <p14:tracePt t="26271" x="3424238" y="2905125"/>
          <p14:tracePt t="26279" x="3432175" y="2905125"/>
          <p14:tracePt t="26287" x="3438525" y="2898775"/>
          <p14:tracePt t="26296" x="3452813" y="2890838"/>
          <p14:tracePt t="26303" x="3459163" y="2890838"/>
          <p14:tracePt t="26309" x="3479800" y="2884488"/>
          <p14:tracePt t="26318" x="3486150" y="2884488"/>
          <p14:tracePt t="26333" x="3492500" y="2884488"/>
          <p14:tracePt t="26407" x="3500438" y="2870200"/>
          <p14:tracePt t="26413" x="3513138" y="2870200"/>
          <p14:tracePt t="26421" x="3521075" y="2870200"/>
          <p14:tracePt t="26521" x="3527425" y="2870200"/>
          <p14:tracePt t="26537" x="3533775" y="2870200"/>
          <p14:tracePt t="26545" x="3541713" y="2878138"/>
          <p14:tracePt t="26553" x="3548063" y="2884488"/>
          <p14:tracePt t="26561" x="3554413" y="2890838"/>
          <p14:tracePt t="26575" x="3554413" y="2898775"/>
          <p14:tracePt t="33447" x="3554413" y="2905125"/>
          <p14:tracePt t="33459" x="3554413" y="2911475"/>
          <p14:tracePt t="33465" x="3548063" y="2911475"/>
          <p14:tracePt t="33473" x="3548063" y="2917825"/>
          <p14:tracePt t="33501" x="3541713" y="2917825"/>
          <p14:tracePt t="33509" x="3533775" y="2932113"/>
          <p14:tracePt t="33519" x="3527425" y="2932113"/>
          <p14:tracePt t="33532" x="3521075" y="2938463"/>
          <p14:tracePt t="33551" x="3506788" y="2946400"/>
          <p14:tracePt t="33559" x="3500438" y="2946400"/>
          <p14:tracePt t="33567" x="3500438" y="2952750"/>
          <p14:tracePt t="33631" x="3492500" y="2952750"/>
          <p14:tracePt t="33647" x="3486150" y="2952750"/>
          <p14:tracePt t="33655" x="3479800" y="2959100"/>
          <p14:tracePt t="33662" x="3473450" y="2959100"/>
          <p14:tracePt t="33671" x="3465513" y="2959100"/>
          <p14:tracePt t="33681" x="3452813" y="2959100"/>
          <p14:tracePt t="33693" x="3444875" y="2959100"/>
          <p14:tracePt t="33701" x="3438525" y="2959100"/>
          <p14:tracePt t="33709" x="3432175" y="2959100"/>
          <p14:tracePt t="33717" x="3424238" y="2959100"/>
          <p14:tracePt t="33730" x="3417888" y="2959100"/>
          <p14:tracePt t="33735" x="3411538" y="2959100"/>
          <p14:tracePt t="33759" x="3397250" y="2959100"/>
          <p14:tracePt t="33785" x="3390900" y="2959100"/>
          <p14:tracePt t="33909" x="3382963" y="2959100"/>
          <p14:tracePt t="34195" x="3390900" y="2959100"/>
          <p14:tracePt t="34217" x="3403600" y="2952750"/>
          <p14:tracePt t="34267" x="3411538" y="2952750"/>
          <p14:tracePt t="34641" x="3417888" y="2946400"/>
          <p14:tracePt t="34653" x="3424238" y="2938463"/>
          <p14:tracePt t="34662" x="3432175" y="2938463"/>
          <p14:tracePt t="34669" x="3432175" y="2925763"/>
          <p14:tracePt t="34678" x="3438525" y="2925763"/>
          <p14:tracePt t="34739" x="3444875" y="2917825"/>
          <p14:tracePt t="34757" x="3459163" y="2917825"/>
          <p14:tracePt t="34769" x="3459163" y="2911475"/>
          <p14:tracePt t="34831" x="3465513" y="2911475"/>
          <p14:tracePt t="34857" x="3473450" y="2911475"/>
          <p14:tracePt t="34969" x="3479800" y="2911475"/>
          <p14:tracePt t="35019" x="3486150" y="2911475"/>
          <p14:tracePt t="35467" x="3492500" y="2911475"/>
          <p14:tracePt t="35475" x="3506788" y="2932113"/>
          <p14:tracePt t="35483" x="3527425" y="2959100"/>
          <p14:tracePt t="35491" x="3541713" y="2979738"/>
          <p14:tracePt t="35498" x="3554413" y="3000375"/>
          <p14:tracePt t="35505" x="3562350" y="3021013"/>
          <p14:tracePt t="35513" x="3568700" y="3035300"/>
          <p14:tracePt t="35521" x="3582988" y="3041650"/>
          <p14:tracePt t="35529" x="3582988" y="3055938"/>
          <p14:tracePt t="35537" x="3589338" y="3068638"/>
          <p14:tracePt t="35546" x="3595688" y="3076575"/>
          <p14:tracePt t="35551" x="3602038" y="3082925"/>
          <p14:tracePt t="35559" x="3622675" y="3103563"/>
          <p14:tracePt t="35567" x="3630613" y="3109913"/>
          <p14:tracePt t="35575" x="3636963" y="3130550"/>
          <p14:tracePt t="35583" x="3643313" y="3144838"/>
          <p14:tracePt t="35591" x="3657600" y="3165475"/>
          <p14:tracePt t="35599" x="3657600" y="3171825"/>
          <p14:tracePt t="35605" x="3663950" y="3192463"/>
          <p14:tracePt t="35613" x="3663950" y="3198813"/>
          <p14:tracePt t="35621" x="3671888" y="3206750"/>
          <p14:tracePt t="35629" x="3678238" y="3213100"/>
          <p14:tracePt t="35637" x="3678238" y="3219450"/>
          <p14:tracePt t="35646" x="3684588" y="3219450"/>
          <p14:tracePt t="35741" x="3678238" y="3213100"/>
          <p14:tracePt t="35749" x="3663950" y="3206750"/>
          <p14:tracePt t="35755" x="3657600" y="3198813"/>
          <p14:tracePt t="35764" x="3636963" y="3186113"/>
          <p14:tracePt t="35771" x="3616325" y="3186113"/>
          <p14:tracePt t="35779" x="3602038" y="3178175"/>
          <p14:tracePt t="35787" x="3582988" y="3171825"/>
          <p14:tracePt t="35796" x="3562350" y="3159125"/>
          <p14:tracePt t="35803" x="3548063" y="3151188"/>
          <p14:tracePt t="35809" x="3527425" y="3144838"/>
          <p14:tracePt t="35817" x="3492500" y="3130550"/>
          <p14:tracePt t="35825" x="3479800" y="3109913"/>
          <p14:tracePt t="35833" x="3459163" y="3103563"/>
          <p14:tracePt t="35841" x="3438525" y="3089275"/>
          <p14:tracePt t="35849" x="3417888" y="3076575"/>
          <p14:tracePt t="35857" x="3397250" y="3055938"/>
          <p14:tracePt t="35863" x="3370263" y="3041650"/>
          <p14:tracePt t="35871" x="3349625" y="3035300"/>
          <p14:tracePt t="35879" x="3322638" y="3021013"/>
          <p14:tracePt t="35887" x="3294063" y="3014663"/>
          <p14:tracePt t="35896" x="3260725" y="3014663"/>
          <p14:tracePt t="35903" x="3232150" y="3014663"/>
          <p14:tracePt t="35913" x="3205163" y="3014663"/>
          <p14:tracePt t="35917" x="3171825" y="3014663"/>
          <p14:tracePt t="35925" x="3130550" y="3014663"/>
          <p14:tracePt t="35933" x="3116263" y="3014663"/>
          <p14:tracePt t="35941" x="3089275" y="3014663"/>
          <p14:tracePt t="35949" x="3068638" y="3014663"/>
          <p14:tracePt t="35957" x="3048000" y="3014663"/>
          <p14:tracePt t="35965" x="3041650" y="3014663"/>
          <p14:tracePt t="35971" x="3027363" y="3014663"/>
          <p14:tracePt t="35983" x="3027363" y="3008313"/>
          <p14:tracePt t="35996" x="3021013" y="3008313"/>
          <p14:tracePt t="36004" x="3013075" y="3000375"/>
          <p14:tracePt t="36012" x="2973388" y="2979738"/>
          <p14:tracePt t="36019" x="2897188" y="2952750"/>
          <p14:tracePt t="36025" x="2814638" y="2925763"/>
          <p14:tracePt t="36033" x="2740025" y="2898775"/>
          <p14:tracePt t="36041" x="2657475" y="2890838"/>
          <p14:tracePt t="36049" x="2562225" y="2863850"/>
          <p14:tracePt t="36057" x="2486025" y="2849563"/>
          <p14:tracePt t="36065" x="2390775" y="2836863"/>
          <p14:tracePt t="36073" x="2314575" y="2808288"/>
          <p14:tracePt t="36079" x="2239963" y="2808288"/>
          <p14:tracePt t="36087" x="2198688" y="2795588"/>
          <p14:tracePt t="36096" x="2163763" y="2795588"/>
          <p14:tracePt t="36103" x="2151063" y="2795588"/>
          <p14:tracePt t="36113" x="2130425" y="2795588"/>
          <p14:tracePt t="36119" x="2124075" y="2795588"/>
          <p14:tracePt t="36133" x="2116138" y="2808288"/>
          <p14:tracePt t="36142" x="2116138" y="2816225"/>
          <p14:tracePt t="36149" x="2109788" y="2816225"/>
          <p14:tracePt t="36157" x="2109788" y="2822575"/>
          <p14:tracePt t="36166" x="2089150" y="2828925"/>
          <p14:tracePt t="36173" x="2082800" y="2849563"/>
          <p14:tracePt t="36180" x="2074863" y="2870200"/>
          <p14:tracePt t="36187" x="2062163" y="2884488"/>
          <p14:tracePt t="36196" x="2041525" y="2917825"/>
          <p14:tracePt t="36203" x="2020888" y="2938463"/>
          <p14:tracePt t="36212" x="2000250" y="2979738"/>
          <p14:tracePt t="36219" x="1979613" y="3028950"/>
          <p14:tracePt t="36228" x="1958975" y="3068638"/>
          <p14:tracePt t="36233" x="1944688" y="3103563"/>
          <p14:tracePt t="36241" x="1938338" y="3117850"/>
          <p14:tracePt t="36249" x="1938338" y="3138488"/>
          <p14:tracePt t="36257" x="1938338" y="3151188"/>
          <p14:tracePt t="36265" x="1938338" y="3171825"/>
          <p14:tracePt t="36273" x="1958975" y="3192463"/>
          <p14:tracePt t="36281" x="1979613" y="3213100"/>
          <p14:tracePt t="36287" x="2000250" y="3233738"/>
          <p14:tracePt t="36296" x="2020888" y="3260725"/>
          <p14:tracePt t="36303" x="2041525" y="3295650"/>
          <p14:tracePt t="36312" x="2062163" y="3322638"/>
          <p14:tracePt t="36319" x="2082800" y="3343275"/>
          <p14:tracePt t="36330" x="2103438" y="3378200"/>
          <p14:tracePt t="36335" x="2124075" y="3405188"/>
          <p14:tracePt t="36341" x="2143125" y="3438525"/>
          <p14:tracePt t="36349" x="2151063" y="3467100"/>
          <p14:tracePt t="36357" x="2171700" y="3487738"/>
          <p14:tracePt t="36366" x="2192338" y="3508375"/>
          <p14:tracePt t="36373" x="2212975" y="3521075"/>
          <p14:tracePt t="36382" x="2225675" y="3541713"/>
          <p14:tracePt t="36389" x="2246313" y="3562350"/>
          <p14:tracePt t="36396" x="2266950" y="3582988"/>
          <p14:tracePt t="36403" x="2287588" y="3603625"/>
          <p14:tracePt t="36412" x="2308225" y="3624263"/>
          <p14:tracePt t="36419" x="2328863" y="3644900"/>
          <p14:tracePt t="36429" x="2355850" y="3665538"/>
          <p14:tracePt t="36435" x="2403475" y="3686175"/>
          <p14:tracePt t="36444" x="2465388" y="3706813"/>
          <p14:tracePt t="36450" x="2541588" y="3748088"/>
          <p14:tracePt t="36457" x="2636838" y="3775075"/>
          <p14:tracePt t="36466" x="2752725" y="3822700"/>
          <p14:tracePt t="36473" x="2882900" y="3849688"/>
          <p14:tracePt t="36482" x="3033713" y="3878263"/>
          <p14:tracePt t="36489" x="3184525" y="3905250"/>
          <p14:tracePt t="36498" x="3294063" y="3940175"/>
          <p14:tracePt t="36503" x="3411538" y="3979863"/>
          <p14:tracePt t="36512" x="3541713" y="4008438"/>
          <p14:tracePt t="36519" x="3671888" y="4035425"/>
          <p14:tracePt t="36529" x="3767138" y="4062413"/>
          <p14:tracePt t="36535" x="3883025" y="4076700"/>
          <p14:tracePt t="36545" x="3959225" y="4076700"/>
          <p14:tracePt t="36549" x="4027488" y="4076700"/>
          <p14:tracePt t="36557" x="4068763" y="4076700"/>
          <p14:tracePt t="36565" x="4122738" y="4076700"/>
          <p14:tracePt t="36573" x="4143375" y="4076700"/>
          <p14:tracePt t="36581" x="4164013" y="4076700"/>
          <p14:tracePt t="36589" x="4178300" y="4070350"/>
          <p14:tracePt t="36598" x="4198938" y="4056063"/>
          <p14:tracePt t="36605" x="4219575" y="4049713"/>
          <p14:tracePt t="36614" x="4240213" y="4041775"/>
          <p14:tracePt t="36619" x="4252913" y="4029075"/>
          <p14:tracePt t="36629" x="4260850" y="4021138"/>
          <p14:tracePt t="36635" x="4273550" y="4008438"/>
          <p14:tracePt t="36644" x="4294188" y="3987800"/>
          <p14:tracePt t="36652" x="4308475" y="3973513"/>
          <p14:tracePt t="36657" x="4329113" y="3959225"/>
          <p14:tracePt t="36666" x="4349750" y="3940175"/>
          <p14:tracePt t="36673" x="4376738" y="3919538"/>
          <p14:tracePt t="36683" x="4411663" y="3898900"/>
          <p14:tracePt t="36689" x="4432300" y="3878263"/>
          <p14:tracePt t="36697" x="4459288" y="3857625"/>
          <p14:tracePt t="36705" x="4492625" y="3836988"/>
          <p14:tracePt t="36712" x="4533900" y="3816350"/>
          <p14:tracePt t="36719" x="4581525" y="3789363"/>
          <p14:tracePt t="36729" x="4610100" y="3768725"/>
          <p14:tracePt t="36735" x="4651375" y="3760788"/>
          <p14:tracePt t="36743" x="4684713" y="3748088"/>
          <p14:tracePt t="36751" x="4711700" y="3748088"/>
          <p14:tracePt t="36759" x="4752975" y="3748088"/>
          <p14:tracePt t="36765" x="4781550" y="3740150"/>
          <p14:tracePt t="36773" x="4814888" y="3740150"/>
          <p14:tracePt t="36781" x="4870450" y="3740150"/>
          <p14:tracePt t="36789" x="4938713" y="3740150"/>
          <p14:tracePt t="36797" x="5013325" y="3740150"/>
          <p14:tracePt t="36805" x="5110163" y="3727450"/>
          <p14:tracePt t="36814" x="5219700" y="3727450"/>
          <p14:tracePt t="36819" x="5294313" y="3727450"/>
          <p14:tracePt t="36829" x="5370513" y="3727450"/>
          <p14:tracePt t="36835" x="5445125" y="3748088"/>
          <p14:tracePt t="36845" x="5507038" y="3768725"/>
          <p14:tracePt t="36851" x="5554663" y="3810000"/>
          <p14:tracePt t="36859" x="5589588" y="3829050"/>
          <p14:tracePt t="36867" x="5610225" y="3849688"/>
          <p14:tracePt t="36873" x="5630863" y="3863975"/>
          <p14:tracePt t="36882" x="5643563" y="3884613"/>
          <p14:tracePt t="36889" x="5664200" y="3905250"/>
          <p14:tracePt t="36897" x="5684838" y="3925888"/>
          <p14:tracePt t="36905" x="5705475" y="3946525"/>
          <p14:tracePt t="36913" x="5726113" y="3967163"/>
          <p14:tracePt t="36919" x="5767388" y="3987800"/>
          <p14:tracePt t="36930" x="5815013" y="4008438"/>
          <p14:tracePt t="36935" x="5876925" y="4035425"/>
          <p14:tracePt t="36945" x="5918200" y="4056063"/>
          <p14:tracePt t="36965" x="6013450" y="4117975"/>
          <p14:tracePt t="36968" x="6034088" y="4130675"/>
          <p14:tracePt t="36973" x="6054725" y="4151313"/>
          <p14:tracePt t="36982" x="6069013" y="4171950"/>
          <p14:tracePt t="36989" x="6089650" y="4206875"/>
          <p14:tracePt t="36998" x="6116638" y="4248150"/>
          <p14:tracePt t="37006" x="6137275" y="4268788"/>
          <p14:tracePt t="37013" x="6157913" y="4310063"/>
          <p14:tracePt t="37021" x="6178550" y="4330700"/>
          <p14:tracePt t="37029" x="6184900" y="4337050"/>
          <p14:tracePt t="37035" x="6191250" y="4343400"/>
          <p14:tracePt t="37045" x="6199188" y="4364038"/>
          <p14:tracePt t="37059" x="6199188" y="4370388"/>
          <p14:tracePt t="37071" x="6199188" y="4378325"/>
          <p14:tracePt t="37079" x="6199188" y="4384675"/>
          <p14:tracePt t="37085" x="6199188" y="4405313"/>
          <p14:tracePt t="37095" x="6178550" y="4425950"/>
          <p14:tracePt t="37101" x="6178550" y="4440238"/>
          <p14:tracePt t="37109" x="6170613" y="4460875"/>
          <p14:tracePt t="37117" x="6151563" y="4487863"/>
          <p14:tracePt t="37125" x="6151563" y="4508500"/>
          <p14:tracePt t="37132" x="6151563" y="4535488"/>
          <p14:tracePt t="37139" x="6151563" y="4556125"/>
          <p14:tracePt t="37147" x="6151563" y="4570413"/>
          <p14:tracePt t="37155" x="6151563" y="4591050"/>
          <p14:tracePt t="37164" x="6151563" y="4610100"/>
          <p14:tracePt t="37171" x="6157913" y="4624388"/>
          <p14:tracePt t="37179" x="6170613" y="4645025"/>
          <p14:tracePt t="37185" x="6178550" y="4665663"/>
          <p14:tracePt t="37195" x="6184900" y="4679950"/>
          <p14:tracePt t="37201" x="6199188" y="4700588"/>
          <p14:tracePt t="37210" x="6205538" y="4721225"/>
          <p14:tracePt t="37219" x="6219825" y="4740275"/>
          <p14:tracePt t="37226" x="6226175" y="4754563"/>
          <p14:tracePt t="37234" x="6226175" y="4775200"/>
          <p14:tracePt t="37239" x="6232525" y="4802188"/>
          <p14:tracePt t="37248" x="6232525" y="4837113"/>
          <p14:tracePt t="37256" x="6253163" y="4864100"/>
          <p14:tracePt t="37264" x="6267450" y="4884738"/>
          <p14:tracePt t="37271" x="6288088" y="4911725"/>
          <p14:tracePt t="37279" x="6308725" y="4932363"/>
          <p14:tracePt t="37287" x="6329363" y="4967288"/>
          <p14:tracePt t="37294" x="6342063" y="4987925"/>
          <p14:tracePt t="37301" x="6362700" y="5000625"/>
          <p14:tracePt t="37309" x="6383338" y="5021263"/>
          <p14:tracePt t="37317" x="6403975" y="5041900"/>
          <p14:tracePt t="37325" x="6424613" y="5062538"/>
          <p14:tracePt t="37333" x="6445250" y="5083175"/>
          <p14:tracePt t="37339" x="6465888" y="5103813"/>
          <p14:tracePt t="37348" x="6480175" y="5118100"/>
          <p14:tracePt t="37355" x="6500813" y="5130800"/>
          <p14:tracePt t="37363" x="6534150" y="5151438"/>
          <p14:tracePt t="37371" x="6561138" y="5159375"/>
          <p14:tracePt t="37379" x="6602413" y="5180013"/>
          <p14:tracePt t="37387" x="6650038" y="5192713"/>
          <p14:tracePt t="37395" x="6705600" y="5192713"/>
          <p14:tracePt t="37401" x="6746875" y="5192713"/>
          <p14:tracePt t="37410" x="6788150" y="5192713"/>
          <p14:tracePt t="37417" x="6842125" y="5192713"/>
          <p14:tracePt t="37425" x="6870700" y="5192713"/>
          <p14:tracePt t="37433" x="6897688" y="5192713"/>
          <p14:tracePt t="37441" x="6918325" y="5192713"/>
          <p14:tracePt t="37447" x="6945313" y="5172075"/>
          <p14:tracePt t="37455" x="6965950" y="5159375"/>
          <p14:tracePt t="37464" x="7000875" y="5138738"/>
          <p14:tracePt t="37471" x="7027863" y="5118100"/>
          <p14:tracePt t="37479" x="7061200" y="5097463"/>
          <p14:tracePt t="37487" x="7089775" y="5076825"/>
          <p14:tracePt t="37496" x="7137400" y="5056188"/>
          <p14:tracePt t="37501" x="7164388" y="5035550"/>
          <p14:tracePt t="37509" x="7185025" y="5014913"/>
          <p14:tracePt t="37517" x="7205663" y="4994275"/>
          <p14:tracePt t="37525" x="7226300" y="4981575"/>
          <p14:tracePt t="37533" x="7240588" y="4967288"/>
          <p14:tracePt t="37541" x="7246938" y="4960938"/>
          <p14:tracePt t="37549" x="7267575" y="4960938"/>
          <p14:tracePt t="37556" x="7273925" y="4953000"/>
          <p14:tracePt t="37564" x="7280275" y="4946650"/>
          <p14:tracePt t="37572" x="7288213" y="4940300"/>
          <p14:tracePt t="37579" x="7308850" y="4926013"/>
          <p14:tracePt t="37588" x="7315200" y="4919663"/>
          <p14:tracePt t="37595" x="7329488" y="4905375"/>
          <p14:tracePt t="37603" x="7350125" y="4891088"/>
          <p14:tracePt t="37609" x="7370763" y="4878388"/>
          <p14:tracePt t="37617" x="7389813" y="4857750"/>
          <p14:tracePt t="37625" x="7410450" y="4837113"/>
          <p14:tracePt t="37633" x="7431088" y="4816475"/>
          <p14:tracePt t="37641" x="7439025" y="4795838"/>
          <p14:tracePt t="37649" x="7445375" y="4781550"/>
          <p14:tracePt t="37657" x="7445375" y="4760913"/>
          <p14:tracePt t="37664" x="7445375" y="4733925"/>
          <p14:tracePt t="37671" x="7445375" y="4713288"/>
          <p14:tracePt t="37678" x="7424738" y="4679950"/>
          <p14:tracePt t="37687" x="7404100" y="4651375"/>
          <p14:tracePt t="37696" x="7383463" y="4618038"/>
          <p14:tracePt t="37703" x="7362825" y="4591050"/>
          <p14:tracePt t="37710" x="7342188" y="4562475"/>
          <p14:tracePt t="37717" x="7308850" y="4529138"/>
          <p14:tracePt t="37726" x="7294563" y="4508500"/>
          <p14:tracePt t="37735" x="7273925" y="4487863"/>
          <p14:tracePt t="37741" x="7253288" y="4467225"/>
          <p14:tracePt t="37750" x="7232650" y="4460875"/>
          <p14:tracePt t="37757" x="7212013" y="4440238"/>
          <p14:tracePt t="37764" x="7185025" y="4419600"/>
          <p14:tracePt t="37771" x="7150100" y="4398963"/>
          <p14:tracePt t="37779" x="7131050" y="4378325"/>
          <p14:tracePt t="37787" x="7102475" y="4357688"/>
          <p14:tracePt t="37796" x="7061200" y="4337050"/>
          <p14:tracePt t="37804" x="7000875" y="4316413"/>
          <p14:tracePt t="37812" x="6931025" y="4275138"/>
          <p14:tracePt t="37817" x="6870700" y="4233863"/>
          <p14:tracePt t="37826" x="6821488" y="4200525"/>
          <p14:tracePt t="37833" x="6773863" y="4165600"/>
          <p14:tracePt t="37842" x="6740525" y="4130675"/>
          <p14:tracePt t="37849" x="6711950" y="4110038"/>
          <p14:tracePt t="37857" x="6678613" y="4083050"/>
          <p14:tracePt t="37865" x="6650038" y="4062413"/>
          <p14:tracePt t="37871" x="6616700" y="4029075"/>
          <p14:tracePt t="37880" x="6596063" y="4008438"/>
          <p14:tracePt t="37887" x="6569075" y="3987800"/>
          <p14:tracePt t="37896" x="6534150" y="3967163"/>
          <p14:tracePt t="37903" x="6507163" y="3946525"/>
          <p14:tracePt t="37912" x="6459538" y="3925888"/>
          <p14:tracePt t="37919" x="6418263" y="3905250"/>
          <p14:tracePt t="37925" x="6370638" y="3878263"/>
          <p14:tracePt t="37933" x="6342063" y="3857625"/>
          <p14:tracePt t="37941" x="6294438" y="3836988"/>
          <p14:tracePt t="37949" x="6253163" y="3816350"/>
          <p14:tracePt t="37957" x="6211888" y="3802063"/>
          <p14:tracePt t="37965" x="6164263" y="3795713"/>
          <p14:tracePt t="37973" x="6137275" y="3781425"/>
          <p14:tracePt t="37978" x="6110288" y="3760788"/>
          <p14:tracePt t="37987" x="6089650" y="3760788"/>
          <p14:tracePt t="37995" x="6069013" y="3754438"/>
          <p14:tracePt t="38003" x="6040438" y="3748088"/>
          <p14:tracePt t="38012" x="6007100" y="3733800"/>
          <p14:tracePt t="38019" x="5965825" y="3727450"/>
          <p14:tracePt t="38029" x="5924550" y="3727450"/>
          <p14:tracePt t="38033" x="5870575" y="3713163"/>
          <p14:tracePt t="38041" x="5808663" y="3698875"/>
          <p14:tracePt t="38049" x="5767388" y="3692525"/>
          <p14:tracePt t="38057" x="5726113" y="3679825"/>
          <p14:tracePt t="38066" x="5699125" y="3671888"/>
          <p14:tracePt t="38073" x="5678488" y="3671888"/>
          <p14:tracePt t="38079" x="5657850" y="3659188"/>
          <p14:tracePt t="38087" x="5643563" y="3651250"/>
          <p14:tracePt t="38095" x="5622925" y="3651250"/>
          <p14:tracePt t="38103" x="5610225" y="3651250"/>
          <p14:tracePt t="38113" x="5575300" y="3651250"/>
          <p14:tracePt t="38119" x="5548313" y="3651250"/>
          <p14:tracePt t="38128" x="5507038" y="3651250"/>
          <p14:tracePt t="38133" x="5451475" y="3651250"/>
          <p14:tracePt t="38141" x="5376863" y="3651250"/>
          <p14:tracePt t="38149" x="5321300" y="3651250"/>
          <p14:tracePt t="38157" x="5246688" y="3651250"/>
          <p14:tracePt t="38165" x="5184775" y="3659188"/>
          <p14:tracePt t="38174" x="5116513" y="3659188"/>
          <p14:tracePt t="38181" x="5041900" y="3659188"/>
          <p14:tracePt t="38187" x="4965700" y="3659188"/>
          <p14:tracePt t="38196" x="4891088" y="3659188"/>
          <p14:tracePt t="38203" x="4814888" y="3651250"/>
          <p14:tracePt t="38212" x="4760913" y="3651250"/>
          <p14:tracePt t="38219" x="4719638" y="3651250"/>
          <p14:tracePt t="38228" x="4664075" y="3651250"/>
          <p14:tracePt t="38235" x="4602163" y="3651250"/>
          <p14:tracePt t="38241" x="4562475" y="3651250"/>
          <p14:tracePt t="38249" x="4521200" y="3651250"/>
          <p14:tracePt t="38257" x="4479925" y="3651250"/>
          <p14:tracePt t="38265" x="4451350" y="3651250"/>
          <p14:tracePt t="38273" x="4411663" y="3651250"/>
          <p14:tracePt t="38281" x="4356100" y="3651250"/>
          <p14:tracePt t="38289" x="4314825" y="3651250"/>
          <p14:tracePt t="38296" x="4273550" y="3651250"/>
          <p14:tracePt t="38303" x="4232275" y="3651250"/>
          <p14:tracePt t="38312" x="4205288" y="3651250"/>
          <p14:tracePt t="38319" x="4171950" y="3665538"/>
          <p14:tracePt t="38328" x="4157663" y="3665538"/>
          <p14:tracePt t="38335" x="4137025" y="3671888"/>
          <p14:tracePt t="38345" x="4116388" y="3686175"/>
          <p14:tracePt t="38349" x="4110038" y="3692525"/>
          <p14:tracePt t="38357" x="4095750" y="3698875"/>
          <p14:tracePt t="38366" x="4089400" y="3706813"/>
          <p14:tracePt t="38373" x="4083050" y="3706813"/>
          <p14:tracePt t="38515" x="4083050" y="3713163"/>
          <p14:tracePt t="38543" x="4068763" y="3719513"/>
          <p14:tracePt t="38555" x="4062413" y="3727450"/>
          <p14:tracePt t="38563" x="4062413" y="3740150"/>
          <p14:tracePt t="38585" x="4054475" y="3740150"/>
          <p14:tracePt t="38881" x="4048125" y="3733800"/>
          <p14:tracePt t="38897" x="4041775" y="3727450"/>
          <p14:tracePt t="38905" x="4021138" y="3727450"/>
          <p14:tracePt t="38913" x="4013200" y="3719513"/>
          <p14:tracePt t="38921" x="4000500" y="3713163"/>
          <p14:tracePt t="38929" x="3979863" y="3713163"/>
          <p14:tracePt t="38935" x="3971925" y="3706813"/>
          <p14:tracePt t="38945" x="3959225" y="3698875"/>
          <p14:tracePt t="38951" x="3938588" y="3686175"/>
          <p14:tracePt t="38965" x="3917950" y="3679825"/>
          <p14:tracePt t="38967" x="3911600" y="3671888"/>
          <p14:tracePt t="38983" x="3903663" y="3665538"/>
          <p14:tracePt t="38993" x="3897313" y="3665538"/>
          <p14:tracePt t="39000" x="3897313" y="3651250"/>
          <p14:tracePt t="39008" x="3890963" y="3644900"/>
          <p14:tracePt t="39016" x="3876675" y="3644900"/>
          <p14:tracePt t="39024" x="3862388" y="3630613"/>
          <p14:tracePt t="39032" x="3856038" y="3624263"/>
          <p14:tracePt t="39038" x="3849688" y="3609975"/>
          <p14:tracePt t="39046" x="3835400" y="3597275"/>
          <p14:tracePt t="39054" x="3829050" y="3589338"/>
          <p14:tracePt t="39062" x="3822700" y="3582988"/>
          <p14:tracePt t="39070" x="3802063" y="3562350"/>
          <p14:tracePt t="39080" x="3794125" y="3556000"/>
          <p14:tracePt t="39087" x="3787775" y="3549650"/>
          <p14:tracePt t="39095" x="3781425" y="3549650"/>
          <p14:tracePt t="39101" x="3773488" y="3541713"/>
          <p14:tracePt t="39115" x="3767138" y="3541713"/>
          <p14:tracePt t="39160" x="3767138" y="3535363"/>
          <p14:tracePt t="39255" x="3760788" y="3535363"/>
          <p14:tracePt t="39271" x="3746500" y="3549650"/>
          <p14:tracePt t="39279" x="3732213" y="3562350"/>
          <p14:tracePt t="39287" x="3713163" y="3576638"/>
          <p14:tracePt t="39295" x="3692525" y="3597275"/>
          <p14:tracePt t="39303" x="3671888" y="3609975"/>
          <p14:tracePt t="39309" x="3643313" y="3630613"/>
          <p14:tracePt t="39317" x="3602038" y="3638550"/>
          <p14:tracePt t="39325" x="3568700" y="3659188"/>
          <p14:tracePt t="39333" x="3548063" y="3671888"/>
          <p14:tracePt t="39342" x="3533775" y="3679825"/>
          <p14:tracePt t="39349" x="3513138" y="3686175"/>
          <p14:tracePt t="39356" x="3492500" y="3698875"/>
          <p14:tracePt t="39364" x="3473450" y="3713163"/>
          <p14:tracePt t="39371" x="3459163" y="3733800"/>
          <p14:tracePt t="39379" x="3438525" y="3754438"/>
          <p14:tracePt t="39387" x="3417888" y="3775075"/>
          <p14:tracePt t="39395" x="3397250" y="3795713"/>
          <p14:tracePt t="39403" x="3376613" y="3816350"/>
          <p14:tracePt t="39412" x="3370263" y="3829050"/>
          <p14:tracePt t="39417" x="3349625" y="3849688"/>
          <p14:tracePt t="39426" x="3343275" y="3870325"/>
          <p14:tracePt t="39433" x="3328988" y="3890963"/>
          <p14:tracePt t="39441" x="3322638" y="3905250"/>
          <p14:tracePt t="39449" x="3308350" y="3925888"/>
          <p14:tracePt t="39457" x="3302000" y="3932238"/>
          <p14:tracePt t="39464" x="3302000" y="3952875"/>
          <p14:tracePt t="39483" x="3294063" y="3952875"/>
          <p14:tracePt t="39492" x="3294063" y="3959225"/>
          <p14:tracePt t="39504" x="3294063" y="3967163"/>
          <p14:tracePt t="39512" x="3294063" y="3973513"/>
          <p14:tracePt t="39517" x="3287713" y="3979863"/>
          <p14:tracePt t="39526" x="3281363" y="4000500"/>
          <p14:tracePt t="39533" x="3267075" y="4021138"/>
          <p14:tracePt t="39542" x="3252788" y="4035425"/>
          <p14:tracePt t="39549" x="3232150" y="4070350"/>
          <p14:tracePt t="39557" x="3213100" y="4097338"/>
          <p14:tracePt t="39565" x="3178175" y="4144963"/>
          <p14:tracePt t="39571" x="3122613" y="4192588"/>
          <p14:tracePt t="39579" x="3089275" y="4240213"/>
          <p14:tracePt t="39587" x="3041650" y="4275138"/>
          <p14:tracePt t="39596" x="3013075" y="4310063"/>
          <p14:tracePt t="39603" x="2979738" y="4330700"/>
          <p14:tracePt t="39611" x="2959100" y="4349750"/>
          <p14:tracePt t="39619" x="2938463" y="4370388"/>
          <p14:tracePt t="39625" x="2924175" y="4391025"/>
          <p14:tracePt t="39633" x="2903538" y="4398963"/>
          <p14:tracePt t="39641" x="2897188" y="4405313"/>
          <p14:tracePt t="39649" x="2882900" y="4425950"/>
          <p14:tracePt t="39657" x="2870200" y="4432300"/>
          <p14:tracePt t="39665" x="2849563" y="4452938"/>
          <p14:tracePt t="39673" x="2828925" y="4473575"/>
          <p14:tracePt t="39681" x="2808288" y="4487863"/>
          <p14:tracePt t="39687" x="2787650" y="4508500"/>
          <p14:tracePt t="39695" x="2767013" y="4529138"/>
          <p14:tracePt t="39704" x="2752725" y="4549775"/>
          <p14:tracePt t="39711" x="2733675" y="4570413"/>
          <p14:tracePt t="39719" x="2713038" y="4591050"/>
          <p14:tracePt t="39726" x="2692400" y="4610100"/>
          <p14:tracePt t="39733" x="2671763" y="4624388"/>
          <p14:tracePt t="39741" x="2651125" y="4645025"/>
          <p14:tracePt t="39749" x="2636838" y="4665663"/>
          <p14:tracePt t="39757" x="2616200" y="4686300"/>
          <p14:tracePt t="39765" x="2595563" y="4706938"/>
          <p14:tracePt t="39773" x="2574925" y="4727575"/>
          <p14:tracePt t="39779" x="2568575" y="4733925"/>
          <p14:tracePt t="39787" x="2547938" y="4733925"/>
          <p14:tracePt t="39795" x="2547938" y="4740275"/>
          <p14:tracePt t="39803" x="2541588" y="4740275"/>
          <p14:tracePt t="39861" x="2541588" y="4733925"/>
          <p14:tracePt t="39961" x="2562225" y="4713288"/>
          <p14:tracePt t="39969" x="2636838" y="4651375"/>
          <p14:tracePt t="39977" x="2719388" y="4583113"/>
          <p14:tracePt t="39985" x="2787650" y="4514850"/>
          <p14:tracePt t="39991" x="2870200" y="4425950"/>
          <p14:tracePt t="39999" x="2959100" y="4343400"/>
          <p14:tracePt t="40007" x="3027363" y="4260850"/>
          <p14:tracePt t="40015" x="3116263" y="4171950"/>
          <p14:tracePt t="40023" x="3151188" y="4110038"/>
          <p14:tracePt t="40031" x="3178175" y="4049713"/>
          <p14:tracePt t="40039" x="3205163" y="3967163"/>
          <p14:tracePt t="40045" x="3213100" y="3925888"/>
          <p14:tracePt t="40053" x="3213100" y="3870325"/>
          <p14:tracePt t="40062" x="3213100" y="3829050"/>
          <p14:tracePt t="40069" x="3198813" y="3768725"/>
          <p14:tracePt t="40078" x="3178175" y="3740150"/>
          <p14:tracePt t="40085" x="3157538" y="3719513"/>
          <p14:tracePt t="40094" x="3151188" y="3698875"/>
          <p14:tracePt t="40099" x="3143250" y="3698875"/>
          <p14:tracePt t="40197" x="3143250" y="3692525"/>
          <p14:tracePt t="40207" x="3143250" y="3686175"/>
          <p14:tracePt t="40215" x="3143250" y="3679825"/>
          <p14:tracePt t="40223" x="3143250" y="3659188"/>
          <p14:tracePt t="40231" x="3151188" y="3659188"/>
          <p14:tracePt t="40239" x="3157538" y="3651250"/>
          <p14:tracePt t="40248" x="3163888" y="3644900"/>
          <p14:tracePt t="40255" x="3171825" y="3638550"/>
          <p14:tracePt t="40262" x="3171825" y="3630613"/>
          <p14:tracePt t="40269" x="3178175" y="3630613"/>
          <p14:tracePt t="40285" x="3192463" y="3630613"/>
          <p14:tracePt t="40295" x="3192463" y="3624263"/>
          <p14:tracePt t="40301" x="3198813" y="3624263"/>
          <p14:tracePt t="40313" x="3205163" y="3624263"/>
          <p14:tracePt t="40319" x="3213100" y="3624263"/>
          <p14:tracePt t="40347" x="3219450" y="3624263"/>
          <p14:tracePt t="40356" x="3240088" y="3624263"/>
          <p14:tracePt t="40362" x="3260725" y="3651250"/>
          <p14:tracePt t="40369" x="3260725" y="3671888"/>
          <p14:tracePt t="40378" x="3267075" y="3698875"/>
          <p14:tracePt t="40385" x="3267075" y="3733800"/>
          <p14:tracePt t="40395" x="3267075" y="3748088"/>
          <p14:tracePt t="40401" x="3267075" y="3775075"/>
          <p14:tracePt t="40411" x="3267075" y="3810000"/>
          <p14:tracePt t="40415" x="3267075" y="3822700"/>
          <p14:tracePt t="40423" x="3252788" y="3843338"/>
          <p14:tracePt t="40432" x="3246438" y="3863975"/>
          <p14:tracePt t="40439" x="3232150" y="3890963"/>
          <p14:tracePt t="40449" x="3232150" y="3932238"/>
          <p14:tracePt t="40455" x="3225800" y="3967163"/>
          <p14:tracePt t="40465" x="3213100" y="4008438"/>
          <p14:tracePt t="40469" x="3205163" y="4035425"/>
          <p14:tracePt t="40478" x="3192463" y="4062413"/>
          <p14:tracePt t="40486" x="3171825" y="4097338"/>
          <p14:tracePt t="40495" x="3163888" y="4117975"/>
          <p14:tracePt t="40501" x="3143250" y="4138613"/>
          <p14:tracePt t="40511" x="3122613" y="4151313"/>
          <p14:tracePt t="40517" x="3109913" y="4171950"/>
          <p14:tracePt t="40523" x="3089275" y="4192588"/>
          <p14:tracePt t="40532" x="3074988" y="4213225"/>
          <p14:tracePt t="40539" x="3054350" y="4233863"/>
          <p14:tracePt t="40548" x="3048000" y="4248150"/>
          <p14:tracePt t="40555" x="3027363" y="4268788"/>
          <p14:tracePt t="40564" x="3021013" y="4289425"/>
          <p14:tracePt t="40571" x="3013075" y="4310063"/>
          <p14:tracePt t="40579" x="2992438" y="4330700"/>
          <p14:tracePt t="40585" x="2973388" y="4343400"/>
          <p14:tracePt t="40595" x="2952750" y="4364038"/>
          <p14:tracePt t="40601" x="2932113" y="4384675"/>
          <p14:tracePt t="40611" x="2911475" y="4405313"/>
          <p14:tracePt t="40617" x="2890838" y="4425950"/>
          <p14:tracePt t="40626" x="2876550" y="4446588"/>
          <p14:tracePt t="40631" x="2855913" y="4460875"/>
          <p14:tracePt t="40639" x="2835275" y="4479925"/>
          <p14:tracePt t="40649" x="2814638" y="4500563"/>
          <p14:tracePt t="40655" x="2794000" y="4521200"/>
          <p14:tracePt t="40664" x="2773363" y="4541838"/>
          <p14:tracePt t="40671" x="2767013" y="4562475"/>
          <p14:tracePt t="40678" x="2746375" y="4576763"/>
          <p14:tracePt t="40686" x="2725738" y="4597400"/>
          <p14:tracePt t="40694" x="2705100" y="4618038"/>
          <p14:tracePt t="40702" x="2692400" y="4638675"/>
          <p14:tracePt t="40711" x="2671763" y="4659313"/>
          <p14:tracePt t="40717" x="2651125" y="4679950"/>
          <p14:tracePt t="40726" x="2630488" y="4700588"/>
          <p14:tracePt t="40735" x="2609850" y="4713288"/>
          <p14:tracePt t="40739" x="2589213" y="4727575"/>
          <p14:tracePt t="40749" x="2582863" y="4740275"/>
          <p14:tracePt t="40756" x="2562225" y="4754563"/>
          <p14:tracePt t="40764" x="2547938" y="4775200"/>
          <p14:tracePt t="40771" x="2527300" y="4795838"/>
          <p14:tracePt t="40779" x="2506663" y="4810125"/>
          <p14:tracePt t="40787" x="2486025" y="4830763"/>
          <p14:tracePt t="40795" x="2465388" y="4843463"/>
          <p14:tracePt t="40801" x="2444750" y="4857750"/>
          <p14:tracePt t="40811" x="2432050" y="4870450"/>
          <p14:tracePt t="40817" x="2424113" y="4878388"/>
          <p14:tracePt t="40826" x="2411413" y="4884738"/>
          <p14:tracePt t="40837" x="2403475" y="4891088"/>
          <p14:tracePt t="40844" x="2397125" y="4899025"/>
          <p14:tracePt t="40851" x="2390775" y="4905375"/>
          <p14:tracePt t="40861" x="2370138" y="4926013"/>
          <p14:tracePt t="40867" x="2355850" y="4946650"/>
          <p14:tracePt t="40876" x="2335213" y="4967288"/>
          <p14:tracePt t="40884" x="2314575" y="4987925"/>
          <p14:tracePt t="40891" x="2293938" y="5000625"/>
          <p14:tracePt t="40898" x="2273300" y="5021263"/>
          <p14:tracePt t="40905" x="2254250" y="5041900"/>
          <p14:tracePt t="40915" x="2246313" y="5049838"/>
          <p14:tracePt t="40921" x="2233613" y="5070475"/>
          <p14:tracePt t="40930" x="2225675" y="5076825"/>
          <p14:tracePt t="40937" x="2205038" y="5083175"/>
          <p14:tracePt t="40944" x="2198688" y="5091113"/>
          <p14:tracePt t="40964" x="2184400" y="5091113"/>
          <p14:tracePt t="40971" x="2184400" y="5097463"/>
          <p14:tracePt t="41013" x="2171700" y="5097463"/>
          <p14:tracePt t="41037" x="2163763" y="5111750"/>
          <p14:tracePt t="41054" x="2157413" y="5111750"/>
          <p14:tracePt t="41067" x="2151063" y="5111750"/>
          <p14:tracePt t="41101" x="2143125" y="5118100"/>
          <p14:tracePt t="41113" x="2136775" y="5118100"/>
          <p14:tracePt t="41121" x="2130425" y="5124450"/>
          <p14:tracePt t="41263" x="2116138" y="5124450"/>
          <p14:tracePt t="41271" x="2116138" y="5118100"/>
          <p14:tracePt t="41279" x="2109788" y="5103813"/>
          <p14:tracePt t="41341" x="2103438" y="5097463"/>
          <p14:tracePt t="41699" x="2095500" y="5111750"/>
          <p14:tracePt t="41707" x="2095500" y="5118100"/>
          <p14:tracePt t="41715" x="2089150" y="5130800"/>
          <p14:tracePt t="41723" x="2074863" y="5151438"/>
          <p14:tracePt t="41731" x="2068513" y="5172075"/>
          <p14:tracePt t="41739" x="2062163" y="5186363"/>
          <p14:tracePt t="41745" x="2047875" y="5207000"/>
          <p14:tracePt t="41753" x="2041525" y="5227638"/>
          <p14:tracePt t="41761" x="2020888" y="5248275"/>
          <p14:tracePt t="41769" x="2012950" y="5268913"/>
          <p14:tracePt t="41778" x="2006600" y="5275263"/>
          <p14:tracePt t="41785" x="1985963" y="5289550"/>
          <p14:tracePt t="41791" x="1979613" y="5310188"/>
          <p14:tracePt t="41800" x="1973263" y="5310188"/>
          <p14:tracePt t="41807" x="1958975" y="5316538"/>
          <p14:tracePt t="41815" x="1952625" y="5322888"/>
          <p14:tracePt t="41823" x="1944688" y="5330825"/>
          <p14:tracePt t="41831" x="1938338" y="5343525"/>
          <p14:tracePt t="41839" x="1924050" y="5351463"/>
          <p14:tracePt t="41846" x="1911350" y="5357813"/>
          <p14:tracePt t="41853" x="1903413" y="5357813"/>
          <p14:tracePt t="41861" x="1903413" y="5364163"/>
          <p14:tracePt t="41869" x="1897063" y="5370513"/>
          <p14:tracePt t="41877" x="1890713" y="5370513"/>
          <p14:tracePt t="41885" x="1884363" y="5378450"/>
          <p14:tracePt t="41904" x="1876425" y="5384800"/>
          <p14:tracePt t="41911" x="1876425" y="5399088"/>
          <p14:tracePt t="41919" x="1870075" y="5405438"/>
          <p14:tracePt t="41928" x="1849438" y="5411788"/>
          <p14:tracePt t="41935" x="1843088" y="5432425"/>
          <p14:tracePt t="41947" x="1835150" y="5440363"/>
          <p14:tracePt t="41951" x="1822450" y="5446713"/>
          <p14:tracePt t="41957" x="1822450" y="5453063"/>
          <p14:tracePt t="41965" x="1814513" y="5461000"/>
          <p14:tracePt t="42236" x="1814513" y="5467350"/>
          <p14:tracePt t="42271" x="1835150" y="5467350"/>
          <p14:tracePt t="42277" x="1843088" y="5467350"/>
          <p14:tracePt t="42285" x="1855788" y="5467350"/>
          <p14:tracePt t="42295" x="1870075" y="5467350"/>
          <p14:tracePt t="42301" x="1876425" y="5467350"/>
          <p14:tracePt t="42637" x="1884363" y="5467350"/>
          <p14:tracePt t="44093" x="1876425" y="5481638"/>
          <p14:tracePt t="44101" x="1855788" y="5487988"/>
          <p14:tracePt t="44109" x="1849438" y="5494338"/>
          <p14:tracePt t="44116" x="1843088" y="5500688"/>
          <p14:tracePt t="44125" x="1843088" y="5508625"/>
          <p14:tracePt t="44133" x="1835150" y="5508625"/>
          <p14:tracePt t="44139" x="1835150" y="5514975"/>
          <p14:tracePt t="44146" x="1822450" y="5521325"/>
          <p14:tracePt t="44158" x="1822450" y="5535613"/>
          <p14:tracePt t="44171" x="1814513" y="5541963"/>
          <p14:tracePt t="44187" x="1814513" y="5549900"/>
          <p14:tracePt t="44194" x="1808163" y="5556250"/>
          <p14:tracePt t="44201" x="1801813" y="5562600"/>
          <p14:tracePt t="44210" x="1793875" y="5570538"/>
          <p14:tracePt t="44217" x="1787525" y="5591175"/>
          <p14:tracePt t="44226" x="1781175" y="5597525"/>
          <p14:tracePt t="44233" x="1766888" y="5603875"/>
          <p14:tracePt t="44239" x="1760538" y="5603875"/>
          <p14:tracePt t="44247" x="1760538" y="5611813"/>
          <p14:tracePt t="44255" x="1754188" y="5611813"/>
          <p14:tracePt t="44263" x="1754188" y="5618163"/>
          <p14:tracePt t="44301" x="1754188" y="5624513"/>
          <p14:tracePt t="44313" x="1746250" y="5638800"/>
          <p14:tracePt t="44321" x="1739900" y="5645150"/>
          <p14:tracePt t="44329" x="1739900" y="5651500"/>
          <p14:tracePt t="44343" x="1733550" y="5659438"/>
          <p14:tracePt t="44669" x="1733550" y="5665788"/>
          <p14:tracePt t="44676" x="1725613" y="5665788"/>
          <p14:tracePt t="46096" x="1704975" y="5659438"/>
          <p14:tracePt t="46167" x="1698625" y="5659438"/>
          <p14:tracePt t="46187" x="1692275" y="5659438"/>
          <p14:tracePt t="46195" x="1684338" y="5659438"/>
          <p14:tracePt t="46249" x="1677988" y="5659438"/>
          <p14:tracePt t="47903" x="1684338" y="5651500"/>
          <p14:tracePt t="47911" x="1698625" y="5638800"/>
          <p14:tracePt t="47917" x="1719263" y="5624513"/>
          <p14:tracePt t="47927" x="1739900" y="5611813"/>
          <p14:tracePt t="47933" x="1746250" y="5603875"/>
          <p14:tracePt t="47942" x="1754188" y="5597525"/>
          <p14:tracePt t="47961" x="1766888" y="5591175"/>
          <p14:tracePt t="47965" x="1781175" y="5591175"/>
          <p14:tracePt t="47972" x="1781175" y="5583238"/>
          <p14:tracePt t="47979" x="1787525" y="5583238"/>
          <p14:tracePt t="47987" x="1793875" y="5570538"/>
          <p14:tracePt t="47995" x="1801813" y="5570538"/>
          <p14:tracePt t="48003" x="1801813" y="5562600"/>
          <p14:tracePt t="48011" x="1808163" y="5562600"/>
          <p14:tracePt t="48019" x="1808163" y="5549900"/>
          <p14:tracePt t="48027" x="1814513" y="5541963"/>
          <p14:tracePt t="48033" x="1835150" y="5521325"/>
          <p14:tracePt t="48041" x="1855788" y="5494338"/>
          <p14:tracePt t="48049" x="1876425" y="5473700"/>
          <p14:tracePt t="48057" x="1897063" y="5432425"/>
          <p14:tracePt t="48065" x="1917700" y="5399088"/>
          <p14:tracePt t="48073" x="1924050" y="5357813"/>
          <p14:tracePt t="48079" x="1938338" y="5295900"/>
          <p14:tracePt t="48086" x="1938338" y="5240338"/>
          <p14:tracePt t="48095" x="1938338" y="5165725"/>
          <p14:tracePt t="48103" x="1938338" y="5111750"/>
          <p14:tracePt t="48112" x="1938338" y="5056188"/>
          <p14:tracePt t="48119" x="1938338" y="4981575"/>
          <p14:tracePt t="48128" x="1917700" y="4899025"/>
          <p14:tracePt t="48133" x="1897063" y="4837113"/>
          <p14:tracePt t="48142" x="1870075" y="4775200"/>
          <p14:tracePt t="48149" x="1828800" y="4713288"/>
          <p14:tracePt t="48159" x="1793875" y="4645025"/>
          <p14:tracePt t="48165" x="1760538" y="4603750"/>
          <p14:tracePt t="48173" x="1704975" y="4535488"/>
          <p14:tracePt t="48181" x="1636713" y="4467225"/>
          <p14:tracePt t="48187" x="1582738" y="4398963"/>
          <p14:tracePt t="48196" x="1533525" y="4337050"/>
          <p14:tracePt t="48203" x="1493838" y="4289425"/>
          <p14:tracePt t="48212" x="1465263" y="4254500"/>
          <p14:tracePt t="48219" x="1444625" y="4233863"/>
          <p14:tracePt t="48228" x="1423988" y="4219575"/>
          <p14:tracePt t="48233" x="1403350" y="4206875"/>
          <p14:tracePt t="48242" x="1397000" y="4192588"/>
          <p14:tracePt t="48249" x="1390650" y="4192588"/>
          <p14:tracePt t="48258" x="1384300" y="4179888"/>
          <p14:tracePt t="48265" x="1363663" y="4171950"/>
          <p14:tracePt t="48275" x="1349375" y="4171950"/>
          <p14:tracePt t="48281" x="1314450" y="4165600"/>
          <p14:tracePt t="48287" x="1274763" y="4165600"/>
          <p14:tracePt t="48295" x="1246188" y="4165600"/>
          <p14:tracePt t="48303" x="1204913" y="4151313"/>
          <p14:tracePt t="48312" x="1177925" y="4144963"/>
          <p14:tracePt t="48319" x="1157288" y="4144963"/>
          <p14:tracePt t="48328" x="1150938" y="4144963"/>
          <p14:tracePt t="48339" x="1144588" y="4138613"/>
          <p14:tracePt t="48369" x="1136650" y="4138613"/>
          <p14:tracePt t="48391" x="1123950" y="4138613"/>
          <p14:tracePt t="48403" x="1116013" y="4138613"/>
          <p14:tracePt t="48411" x="1109663" y="4138613"/>
          <p14:tracePt t="48419" x="1095375" y="4138613"/>
          <p14:tracePt t="48431" x="1089025" y="4138613"/>
          <p14:tracePt t="48446" x="1074738" y="4138613"/>
          <p14:tracePt t="48453" x="1074738" y="4124325"/>
          <p14:tracePt t="48461" x="1068388" y="4124325"/>
          <p14:tracePt t="48469" x="1062038" y="4117975"/>
          <p14:tracePt t="48481" x="1054100" y="4117975"/>
          <p14:tracePt t="48577" x="1054100" y="4110038"/>
          <p14:tracePt t="48601" x="1062038" y="4103688"/>
          <p14:tracePt t="48619" x="1068388" y="4103688"/>
          <p14:tracePt t="48631" x="1082675" y="4103688"/>
          <p14:tracePt t="48643" x="1089025" y="4103688"/>
          <p14:tracePt t="48651" x="1103313" y="4103688"/>
          <p14:tracePt t="48659" x="1109663" y="4103688"/>
          <p14:tracePt t="48665" x="1130300" y="4103688"/>
          <p14:tracePt t="48675" x="1144588" y="4103688"/>
          <p14:tracePt t="48681" x="1163638" y="4103688"/>
          <p14:tracePt t="48690" x="1177925" y="4103688"/>
          <p14:tracePt t="48697" x="1198563" y="4103688"/>
          <p14:tracePt t="48706" x="1219200" y="4103688"/>
          <p14:tracePt t="48712" x="1225550" y="4103688"/>
          <p14:tracePt t="48719" x="1239838" y="4103688"/>
          <p14:tracePt t="48728" x="1246188" y="4103688"/>
          <p14:tracePt t="48735" x="1254125" y="4103688"/>
          <p14:tracePt t="48744" x="1266825" y="4103688"/>
          <p14:tracePt t="49113" x="1274763" y="4103688"/>
          <p14:tracePt t="49133" x="1281113" y="4097338"/>
          <p14:tracePt t="49147" x="1287463" y="4089400"/>
          <p14:tracePt t="49183" x="1293813" y="4089400"/>
          <p14:tracePt t="49196" x="1301750" y="4083050"/>
          <p14:tracePt t="49204" x="1308100" y="4083050"/>
          <p14:tracePt t="49221" x="1322388" y="4083050"/>
          <p14:tracePt t="49228" x="1328738" y="4083050"/>
          <p14:tracePt t="49236" x="1335088" y="4083050"/>
          <p14:tracePt t="49356" x="1343025" y="4083050"/>
          <p14:tracePt t="49363" x="1322388" y="4083050"/>
          <p14:tracePt t="49371" x="1281113" y="4097338"/>
          <p14:tracePt t="49379" x="1239838" y="4103688"/>
          <p14:tracePt t="49387" x="1204913" y="4124325"/>
          <p14:tracePt t="49395" x="1177925" y="4138613"/>
          <p14:tracePt t="49403" x="1116013" y="4151313"/>
          <p14:tracePt t="49409" x="1062038" y="4151313"/>
          <p14:tracePt t="49417" x="1047750" y="4151313"/>
          <p14:tracePt t="49426" x="1035050" y="4151313"/>
          <p14:tracePt t="49433" x="1020763" y="4151313"/>
          <p14:tracePt t="49442" x="1014413" y="4151313"/>
          <p14:tracePt t="49453" x="1006475" y="4151313"/>
          <p14:tracePt t="49479" x="1006475" y="4144963"/>
          <p14:tracePt t="49504" x="1000125" y="4144963"/>
          <p14:tracePt t="49517" x="979488" y="4144963"/>
          <p14:tracePt t="49525" x="965200" y="4144963"/>
          <p14:tracePt t="49533" x="931863" y="4144963"/>
          <p14:tracePt t="49542" x="904875" y="4144963"/>
          <p14:tracePt t="49549" x="876300" y="4144963"/>
          <p14:tracePt t="49558" x="835025" y="4144963"/>
          <p14:tracePt t="49563" x="801688" y="4138613"/>
          <p14:tracePt t="49571" x="774700" y="4124325"/>
          <p14:tracePt t="49579" x="746125" y="4124325"/>
          <p14:tracePt t="49587" x="725488" y="4117975"/>
          <p14:tracePt t="49595" x="712788" y="4117975"/>
          <p14:tracePt t="49603" x="698500" y="4110038"/>
          <p14:tracePt t="49687" x="692150" y="4103688"/>
          <p14:tracePt t="49703" x="692150" y="4097338"/>
          <p14:tracePt t="49711" x="692150" y="4089400"/>
          <p14:tracePt t="49717" x="684213" y="4089400"/>
          <p14:tracePt t="49725" x="684213" y="4076700"/>
          <p14:tracePt t="49733" x="677863" y="4076700"/>
          <p14:tracePt t="49741" x="677863" y="4070350"/>
          <p14:tracePt t="49749" x="671513" y="4062413"/>
          <p14:tracePt t="49758" x="665163" y="4056063"/>
          <p14:tracePt t="49765" x="657225" y="4056063"/>
          <p14:tracePt t="49778" x="644525" y="4056063"/>
          <p14:tracePt t="49783" x="636588" y="4049713"/>
          <p14:tracePt t="49807" x="630238" y="4049713"/>
          <p14:tracePt t="49869" x="623888" y="4041775"/>
          <p14:tracePt t="49881" x="615950" y="4041775"/>
          <p14:tracePt t="49887" x="609600" y="4035425"/>
          <p14:tracePt t="49895" x="603250" y="4035425"/>
          <p14:tracePt t="49903" x="588963" y="4035425"/>
          <p14:tracePt t="49911" x="582613" y="4035425"/>
          <p14:tracePt t="49919" x="574675" y="4035425"/>
          <p14:tracePt t="49927" x="568325" y="4035425"/>
          <p14:tracePt t="49935" x="561975" y="4035425"/>
          <p14:tracePt t="49959" x="554038" y="4035425"/>
          <p14:tracePt t="49962" x="547688" y="4035425"/>
          <p14:tracePt t="49969" x="541338" y="4035425"/>
          <p14:tracePt t="49978" x="527050" y="4035425"/>
          <p14:tracePt t="49986" x="514350" y="4035425"/>
          <p14:tracePt t="49992" x="506413" y="4035425"/>
          <p14:tracePt t="49999" x="485775" y="4035425"/>
          <p14:tracePt t="50008" x="479425" y="4035425"/>
          <p14:tracePt t="50019" x="473075" y="4035425"/>
          <p14:tracePt t="50097" x="465138" y="4035425"/>
          <p14:tracePt t="50124" x="458788" y="4035425"/>
          <p14:tracePt t="50269" x="458788" y="4041775"/>
          <p14:tracePt t="50282" x="465138" y="4049713"/>
          <p14:tracePt t="50290" x="473075" y="4049713"/>
          <p14:tracePt t="50297" x="479425" y="4056063"/>
          <p14:tracePt t="50306" x="493713" y="4056063"/>
          <p14:tracePt t="50406" x="500063" y="4062413"/>
          <p14:tracePt t="50416" x="506413" y="4062413"/>
          <p14:tracePt t="50424" x="514350" y="4062413"/>
          <p14:tracePt t="50431" x="520700" y="4070350"/>
          <p14:tracePt t="50441" x="541338" y="4070350"/>
          <p14:tracePt t="50447" x="547688" y="4070350"/>
          <p14:tracePt t="50456" x="561975" y="4070350"/>
          <p14:tracePt t="50463" x="582613" y="4083050"/>
          <p14:tracePt t="50469" x="595313" y="4083050"/>
          <p14:tracePt t="50478" x="615950" y="4083050"/>
          <p14:tracePt t="50485" x="630238" y="4083050"/>
          <p14:tracePt t="50494" x="650875" y="4083050"/>
          <p14:tracePt t="50501" x="671513" y="4089400"/>
          <p14:tracePt t="50508" x="684213" y="4089400"/>
          <p14:tracePt t="50517" x="704850" y="4089400"/>
          <p14:tracePt t="50525" x="719138" y="4089400"/>
          <p14:tracePt t="50531" x="739775" y="4089400"/>
          <p14:tracePt t="50540" x="760413" y="4089400"/>
          <p14:tracePt t="50547" x="774700" y="4097338"/>
          <p14:tracePt t="50556" x="781050" y="4097338"/>
          <p14:tracePt t="50571" x="793750" y="4110038"/>
          <p14:tracePt t="50581" x="801688" y="4110038"/>
          <p14:tracePt t="50591" x="808038" y="4117975"/>
          <p14:tracePt t="50597" x="814388" y="4117975"/>
          <p14:tracePt t="50606" x="822325" y="4117975"/>
          <p14:tracePt t="50613" x="822325" y="4124325"/>
          <p14:tracePt t="50621" x="828675" y="4124325"/>
          <p14:tracePt t="50629" x="835025" y="4124325"/>
          <p14:tracePt t="50636" x="849313" y="4130675"/>
          <p14:tracePt t="50645" x="855663" y="4130675"/>
          <p14:tracePt t="50660" x="863600" y="4130675"/>
          <p14:tracePt t="50825" x="869950" y="4130675"/>
          <p14:tracePt t="50840" x="876300" y="4124325"/>
          <p14:tracePt t="50847" x="876300" y="4117975"/>
          <p14:tracePt t="50856" x="884238" y="4103688"/>
          <p14:tracePt t="50863" x="884238" y="4089400"/>
          <p14:tracePt t="50871" x="884238" y="4083050"/>
          <p14:tracePt t="50879" x="890588" y="4062413"/>
          <p14:tracePt t="50887" x="904875" y="4049713"/>
          <p14:tracePt t="50895" x="904875" y="4041775"/>
          <p14:tracePt t="50901" x="904875" y="4021138"/>
          <p14:tracePt t="50909" x="911225" y="4000500"/>
          <p14:tracePt t="50917" x="911225" y="3994150"/>
          <p14:tracePt t="50925" x="911225" y="3987800"/>
          <p14:tracePt t="50933" x="917575" y="3973513"/>
          <p14:tracePt t="50942" x="917575" y="3959225"/>
          <p14:tracePt t="50963" x="931863" y="3946525"/>
          <p14:tracePt t="50971" x="931863" y="3932238"/>
          <p14:tracePt t="50979" x="938213" y="3925888"/>
          <p14:tracePt t="50987" x="944563" y="3905250"/>
          <p14:tracePt t="50995" x="965200" y="3884613"/>
          <p14:tracePt t="51003" x="973138" y="3870325"/>
          <p14:tracePt t="51009" x="979488" y="3857625"/>
          <p14:tracePt t="51017" x="993775" y="3843338"/>
          <p14:tracePt t="51025" x="1000125" y="3836988"/>
          <p14:tracePt t="51033" x="1014413" y="3816350"/>
          <p14:tracePt t="51041" x="1014413" y="3802063"/>
          <p14:tracePt t="51049" x="1020763" y="3795713"/>
          <p14:tracePt t="51055" x="1020763" y="3775075"/>
          <p14:tracePt t="51063" x="1020763" y="3768725"/>
          <p14:tracePt t="51071" x="1020763" y="3760788"/>
          <p14:tracePt t="51087" x="1020763" y="3754438"/>
          <p14:tracePt t="51107" x="1020763" y="3748088"/>
          <p14:tracePt t="51117" x="1020763" y="3733800"/>
          <p14:tracePt t="51129" x="1014413" y="3727450"/>
          <p14:tracePt t="51137" x="1006475" y="3713163"/>
          <p14:tracePt t="51145" x="1000125" y="3706813"/>
          <p14:tracePt t="51153" x="1000125" y="3698875"/>
          <p14:tracePt t="51161" x="979488" y="3686175"/>
          <p14:tracePt t="51175" x="979488" y="3679825"/>
          <p14:tracePt t="52163" x="993775" y="3679825"/>
          <p14:tracePt t="52189" x="993775" y="3686175"/>
          <p14:tracePt t="52201" x="993775" y="3698875"/>
          <p14:tracePt t="52209" x="1000125" y="3698875"/>
          <p14:tracePt t="52217" x="1006475" y="3698875"/>
          <p14:tracePt t="52226" x="1014413" y="3706813"/>
          <p14:tracePt t="52231" x="1027113" y="3706813"/>
          <p14:tracePt t="52241" x="1041400" y="3713163"/>
          <p14:tracePt t="52247" x="1054100" y="3719513"/>
          <p14:tracePt t="52257" x="1074738" y="3719513"/>
          <p14:tracePt t="52263" x="1089025" y="3727450"/>
          <p14:tracePt t="52272" x="1095375" y="3740150"/>
          <p14:tracePt t="52279" x="1109663" y="3748088"/>
          <p14:tracePt t="52285" x="1123950" y="3760788"/>
          <p14:tracePt t="52294" x="1144588" y="3775075"/>
          <p14:tracePt t="52301" x="1150938" y="3781425"/>
          <p14:tracePt t="52309" x="1157288" y="3789363"/>
          <p14:tracePt t="52317" x="1163638" y="3795713"/>
          <p14:tracePt t="52324" x="1171575" y="3802063"/>
          <p14:tracePt t="52333" x="1184275" y="3810000"/>
          <p14:tracePt t="52341" x="1192213" y="3816350"/>
          <p14:tracePt t="52347" x="1192213" y="3829050"/>
          <p14:tracePt t="52356" x="1198563" y="3829050"/>
          <p14:tracePt t="52367" x="1198563" y="3836988"/>
          <p14:tracePt t="52375" x="1204913" y="3836988"/>
          <p14:tracePt t="52383" x="1204913" y="3849688"/>
          <p14:tracePt t="52391" x="1212850" y="3857625"/>
          <p14:tracePt t="52397" x="1219200" y="3878263"/>
          <p14:tracePt t="52407" x="1219200" y="3890963"/>
          <p14:tracePt t="52413" x="1233488" y="3911600"/>
          <p14:tracePt t="52421" x="1233488" y="3932238"/>
          <p14:tracePt t="52429" x="1233488" y="3946525"/>
          <p14:tracePt t="52437" x="1233488" y="3952875"/>
          <p14:tracePt t="52443" x="1239838" y="3959225"/>
          <p14:tracePt t="52457" x="1239838" y="3973513"/>
          <p14:tracePt t="52463" x="1239838" y="3979863"/>
          <p14:tracePt t="52471" x="1239838" y="3987800"/>
          <p14:tracePt t="52479" x="1239838" y="3994150"/>
          <p14:tracePt t="52487" x="1225550" y="4014788"/>
          <p14:tracePt t="52493" x="1225550" y="4021138"/>
          <p14:tracePt t="52501" x="1219200" y="4029075"/>
          <p14:tracePt t="52510" x="1219200" y="4035425"/>
          <p14:tracePt t="52517" x="1212850" y="4049713"/>
          <p14:tracePt t="52526" x="1204913" y="4062413"/>
          <p14:tracePt t="52533" x="1198563" y="4076700"/>
          <p14:tracePt t="52541" x="1198563" y="4097338"/>
          <p14:tracePt t="52547" x="1192213" y="4097338"/>
          <p14:tracePt t="52559" x="1177925" y="4103688"/>
          <p14:tracePt t="52567" x="1171575" y="4103688"/>
          <p14:tracePt t="52583" x="1171575" y="4110038"/>
          <p14:tracePt t="52591" x="1163638" y="4110038"/>
          <p14:tracePt t="52599" x="1150938" y="4117975"/>
          <p14:tracePt t="52607" x="1130300" y="4117975"/>
          <p14:tracePt t="52613" x="1123950" y="4124325"/>
          <p14:tracePt t="52622" x="1109663" y="4124325"/>
          <p14:tracePt t="52629" x="1095375" y="4130675"/>
          <p14:tracePt t="52637" x="1082675" y="4144963"/>
          <p14:tracePt t="52645" x="1062038" y="4144963"/>
          <p14:tracePt t="52651" x="1054100" y="4144963"/>
          <p14:tracePt t="52660" x="1047750" y="4144963"/>
          <p14:tracePt t="52667" x="1035050" y="4144963"/>
          <p14:tracePt t="52676" x="1014413" y="4144963"/>
          <p14:tracePt t="52683" x="1000125" y="4144963"/>
          <p14:tracePt t="52691" x="979488" y="4144963"/>
          <p14:tracePt t="52699" x="958850" y="4144963"/>
          <p14:tracePt t="52707" x="944563" y="4144963"/>
          <p14:tracePt t="52713" x="923925" y="4138613"/>
          <p14:tracePt t="52722" x="911225" y="4138613"/>
          <p14:tracePt t="52729" x="890588" y="4130675"/>
          <p14:tracePt t="52737" x="884238" y="4130675"/>
          <p14:tracePt t="52745" x="876300" y="4124325"/>
          <p14:tracePt t="52753" x="863600" y="4124325"/>
          <p14:tracePt t="52760" x="855663" y="4117975"/>
          <p14:tracePt t="52767" x="849313" y="4117975"/>
          <p14:tracePt t="52776" x="835025" y="4103688"/>
          <p14:tracePt t="52783" x="822325" y="4103688"/>
          <p14:tracePt t="52795" x="814388" y="4103688"/>
          <p14:tracePt t="52808" x="808038" y="4103688"/>
          <p14:tracePt t="52899" x="808038" y="4097338"/>
          <p14:tracePt t="52926" x="801688" y="4089400"/>
          <p14:tracePt t="52965" x="801688" y="4083050"/>
          <p14:tracePt t="52999" x="801688" y="4076700"/>
          <p14:tracePt t="53006" x="801688" y="4070350"/>
          <p14:tracePt t="53023" x="801688" y="4062413"/>
          <p14:tracePt t="53079" x="808038" y="4049713"/>
          <p14:tracePt t="53087" x="814388" y="4049713"/>
          <p14:tracePt t="53095" x="828675" y="4049713"/>
          <p14:tracePt t="53104" x="835025" y="4049713"/>
          <p14:tracePt t="53123" x="842963" y="4041775"/>
          <p14:tracePt t="53130" x="849313" y="4041775"/>
          <p14:tracePt t="53141" x="849313" y="4035425"/>
          <p14:tracePt t="55439" x="855663" y="4035425"/>
          <p14:tracePt t="55451" x="863600" y="4035425"/>
          <p14:tracePt t="55459" x="869950" y="4035425"/>
          <p14:tracePt t="55467" x="884238" y="4035425"/>
          <p14:tracePt t="55476" x="890588" y="4035425"/>
          <p14:tracePt t="57187" x="890588" y="4029075"/>
          <p14:tracePt t="57209" x="890588" y="4021138"/>
          <p14:tracePt t="57337" x="896938" y="4021138"/>
          <p14:tracePt t="58039" x="904875" y="4029075"/>
          <p14:tracePt t="58049" x="911225" y="4035425"/>
          <p14:tracePt t="58061" x="917575" y="4035425"/>
          <p14:tracePt t="58069" x="923925" y="4035425"/>
          <p14:tracePt t="58077" x="944563" y="4035425"/>
          <p14:tracePt t="58085" x="952500" y="4035425"/>
          <p14:tracePt t="58093" x="965200" y="4035425"/>
          <p14:tracePt t="58108" x="985838" y="4035425"/>
          <p14:tracePt t="58115" x="993775" y="4029075"/>
          <p14:tracePt t="58125" x="1006475" y="4029075"/>
          <p14:tracePt t="58131" x="1014413" y="4029075"/>
          <p14:tracePt t="58139" x="1027113" y="4021138"/>
          <p14:tracePt t="58145" x="1035050" y="4021138"/>
          <p14:tracePt t="58155" x="1041400" y="4021138"/>
          <p14:tracePt t="58170" x="1047750" y="4021138"/>
          <p14:tracePt t="58193" x="1054100" y="4021138"/>
          <p14:tracePt t="58201" x="1062038" y="4021138"/>
          <p14:tracePt t="58207" x="1082675" y="4014788"/>
          <p14:tracePt t="58215" x="1095375" y="4014788"/>
          <p14:tracePt t="58222" x="1116013" y="4000500"/>
          <p14:tracePt t="58231" x="1123950" y="3994150"/>
          <p14:tracePt t="58239" x="1144588" y="3979863"/>
          <p14:tracePt t="58247" x="1157288" y="3979863"/>
          <p14:tracePt t="58253" x="1177925" y="3967163"/>
          <p14:tracePt t="58261" x="1184275" y="3959225"/>
          <p14:tracePt t="58269" x="1192213" y="3952875"/>
          <p14:tracePt t="58277" x="1212850" y="3946525"/>
          <p14:tracePt t="58289" x="1212850" y="3940175"/>
          <p14:tracePt t="58297" x="1219200" y="3940175"/>
          <p14:tracePt t="58347" x="1219200" y="3925888"/>
          <p14:tracePt t="58355" x="1219200" y="3919538"/>
          <p14:tracePt t="58381" x="1219200" y="3911600"/>
          <p14:tracePt t="58397" x="1212850" y="3905250"/>
          <p14:tracePt t="58405" x="1212850" y="3898900"/>
          <p14:tracePt t="58411" x="1204913" y="3890963"/>
          <p14:tracePt t="58419" x="1192213" y="3870325"/>
          <p14:tracePt t="58427" x="1184275" y="3863975"/>
          <p14:tracePt t="58435" x="1184275" y="3849688"/>
          <p14:tracePt t="58443" x="1177925" y="3829050"/>
          <p14:tracePt t="58451" x="1177925" y="3822700"/>
          <p14:tracePt t="58459" x="1177925" y="3816350"/>
          <p14:tracePt t="58465" x="1177925" y="3795713"/>
          <p14:tracePt t="58474" x="1177925" y="3789363"/>
          <p14:tracePt t="58547" x="1171575" y="3781425"/>
          <p14:tracePt t="58563" x="1163638" y="3775075"/>
          <p14:tracePt t="58571" x="1163638" y="3768725"/>
          <p14:tracePt t="58577" x="1150938" y="3748088"/>
          <p14:tracePt t="58589" x="1144588" y="3748088"/>
          <p14:tracePt t="58597" x="1144588" y="3740150"/>
          <p14:tracePt t="58609" x="1136650" y="3740150"/>
          <p14:tracePt t="58617" x="1136650" y="3733800"/>
          <p14:tracePt t="58636" x="1130300" y="3733800"/>
          <p14:tracePt t="58651" x="1123950" y="3733800"/>
          <p14:tracePt t="58659" x="1123950" y="3727450"/>
          <p14:tracePt t="58859" x="1116013" y="3727450"/>
          <p14:tracePt t="58871" x="1103313" y="3727450"/>
          <p14:tracePt t="58879" x="1103313" y="3733800"/>
          <p14:tracePt t="58891" x="1103313" y="3740150"/>
          <p14:tracePt t="58901" x="1095375" y="3740150"/>
          <p14:tracePt t="59125" x="1095375" y="3748088"/>
          <p14:tracePt t="59854" x="1116013" y="3733800"/>
          <p14:tracePt t="59861" x="1136650" y="3713163"/>
          <p14:tracePt t="59870" x="1144588" y="3692525"/>
          <p14:tracePt t="59877" x="1150938" y="3692525"/>
          <p14:tracePt t="60532" x="1136650" y="3706813"/>
          <p14:tracePt t="60542" x="1130300" y="3706813"/>
          <p14:tracePt t="60925" x="1130300" y="3713163"/>
          <p14:tracePt t="64245" x="1136650" y="3713163"/>
          <p14:tracePt t="70587" x="1144588" y="3713163"/>
          <p14:tracePt t="70595" x="1266825" y="3733800"/>
          <p14:tracePt t="70604" x="1527175" y="3768725"/>
          <p14:tracePt t="70611" x="1766888" y="3789363"/>
          <p14:tracePt t="70619" x="1993900" y="3789363"/>
          <p14:tracePt t="70625" x="2192338" y="3775075"/>
          <p14:tracePt t="70635" x="2376488" y="3748088"/>
          <p14:tracePt t="70641" x="2520950" y="3719513"/>
          <p14:tracePt t="70650" x="2636838" y="3686175"/>
          <p14:tracePt t="70657" x="2733675" y="3659188"/>
          <p14:tracePt t="70666" x="2808288" y="3638550"/>
          <p14:tracePt t="70674" x="2890838" y="3609975"/>
          <p14:tracePt t="70679" x="2973388" y="3582988"/>
          <p14:tracePt t="70688" x="3082925" y="3541713"/>
          <p14:tracePt t="70695" x="3232150" y="3479800"/>
          <p14:tracePt t="70703" x="3417888" y="3432175"/>
          <p14:tracePt t="70711" x="3622675" y="3398838"/>
          <p14:tracePt t="70718" x="3944938" y="3363913"/>
          <p14:tracePt t="70725" x="4260850" y="3322638"/>
          <p14:tracePt t="70735" x="4541838" y="3281363"/>
          <p14:tracePt t="70741" x="4849813" y="3268663"/>
          <p14:tracePt t="70750" x="5164138" y="3227388"/>
          <p14:tracePt t="70757" x="5376863" y="3192463"/>
          <p14:tracePt t="70765" x="5561013" y="3165475"/>
          <p14:tracePt t="70773" x="5740400" y="3130550"/>
          <p14:tracePt t="70781" x="5924550" y="3117850"/>
          <p14:tracePt t="70788" x="6110288" y="3082925"/>
          <p14:tracePt t="70795" x="6294438" y="3055938"/>
          <p14:tracePt t="70804" x="6403975" y="3028950"/>
          <p14:tracePt t="70811" x="6521450" y="2987675"/>
          <p14:tracePt t="70819" x="6637338" y="2938463"/>
          <p14:tracePt t="70827" x="6746875" y="2911475"/>
          <p14:tracePt t="70835" x="6862763" y="2884488"/>
          <p14:tracePt t="70841" x="6980238" y="2843213"/>
          <p14:tracePt t="70849" x="7089775" y="2808288"/>
          <p14:tracePt t="70858" x="7205663" y="2754313"/>
          <p14:tracePt t="70865" x="7321550" y="2713038"/>
          <p14:tracePt t="70873" x="7439025" y="2686050"/>
          <p14:tracePt t="70881" x="7548563" y="2651125"/>
          <p14:tracePt t="70889" x="7664450" y="2624138"/>
          <p14:tracePt t="70895" x="7759700" y="2597150"/>
          <p14:tracePt t="70903" x="7835900" y="2568575"/>
          <p14:tracePt t="70911" x="7897813" y="2562225"/>
          <p14:tracePt t="70919" x="7945438" y="2535238"/>
          <p14:tracePt t="70927" x="7972425" y="2514600"/>
          <p14:tracePt t="70938" x="8020050" y="2493963"/>
          <p14:tracePt t="70941" x="8034338" y="2473325"/>
          <p14:tracePt t="70949" x="8054975" y="2452688"/>
          <p14:tracePt t="70957" x="8075613" y="2446338"/>
          <p14:tracePt t="70965" x="8075613" y="2432050"/>
          <p14:tracePt t="70973" x="8081963" y="2417763"/>
          <p14:tracePt t="70981" x="8089900" y="2411413"/>
          <p14:tracePt t="70989" x="8089900" y="2405063"/>
          <p14:tracePt t="70995" x="8089900" y="2397125"/>
          <p14:tracePt t="71004" x="8102600" y="2384425"/>
          <p14:tracePt t="71020" x="8108950" y="2370138"/>
          <p14:tracePt t="71027" x="8123238" y="2357438"/>
          <p14:tracePt t="71035" x="8143875" y="2322513"/>
          <p14:tracePt t="71043" x="8164513" y="2301875"/>
          <p14:tracePt t="71050" x="8185150" y="2274888"/>
          <p14:tracePt t="71057" x="8205788" y="2239963"/>
          <p14:tracePt t="71065" x="8226425" y="2212975"/>
          <p14:tracePt t="71073" x="8247063" y="2185988"/>
          <p14:tracePt t="71081" x="8253413" y="2165350"/>
          <p14:tracePt t="71089" x="8267700" y="2144713"/>
          <p14:tracePt t="71095" x="8267700" y="2124075"/>
          <p14:tracePt t="71104" x="8274050" y="2109788"/>
          <p14:tracePt t="71111" x="8274050" y="2089150"/>
          <p14:tracePt t="71119" x="8274050" y="2076450"/>
          <p14:tracePt t="71127" x="8274050" y="2055813"/>
          <p14:tracePt t="71137" x="8274050" y="2041525"/>
          <p14:tracePt t="71143" x="8274050" y="2020888"/>
          <p14:tracePt t="71150" x="8259763" y="2000250"/>
          <p14:tracePt t="71157" x="8247063" y="1979613"/>
          <p14:tracePt t="71165" x="8226425" y="1952625"/>
          <p14:tracePt t="71173" x="8205788" y="1931988"/>
          <p14:tracePt t="71181" x="8185150" y="1911350"/>
          <p14:tracePt t="71189" x="8164513" y="1884363"/>
          <p14:tracePt t="71197" x="8143875" y="1863725"/>
          <p14:tracePt t="71202" x="8123238" y="1843088"/>
          <p14:tracePt t="71210" x="8102600" y="1822450"/>
          <p14:tracePt t="71219" x="8089900" y="1801813"/>
          <p14:tracePt t="71227" x="8069263" y="1781175"/>
          <p14:tracePt t="71234" x="8048625" y="1760538"/>
          <p14:tracePt t="71243" x="8027988" y="1746250"/>
          <p14:tracePt t="71251" x="8007350" y="1727200"/>
          <p14:tracePt t="71257" x="7986713" y="1706563"/>
          <p14:tracePt t="71266" x="7972425" y="1698625"/>
          <p14:tracePt t="71273" x="7951788" y="1677988"/>
          <p14:tracePt t="71281" x="7945438" y="1671638"/>
          <p14:tracePt t="71289" x="7924800" y="1657350"/>
          <p14:tracePt t="71297" x="7910513" y="1657350"/>
          <p14:tracePt t="71305" x="7897813" y="1651000"/>
          <p14:tracePt t="71311" x="7883525" y="1651000"/>
          <p14:tracePt t="71320" x="7862888" y="1644650"/>
          <p14:tracePt t="71327" x="7850188" y="1630363"/>
          <p14:tracePt t="71335" x="7829550" y="1624013"/>
          <p14:tracePt t="71343" x="7808913" y="1617663"/>
          <p14:tracePt t="71351" x="7788275" y="1617663"/>
          <p14:tracePt t="71359" x="7759700" y="1603375"/>
          <p14:tracePt t="71365" x="7732713" y="1603375"/>
          <p14:tracePt t="71373" x="7712075" y="1603375"/>
          <p14:tracePt t="71381" x="7685088" y="1603375"/>
          <p14:tracePt t="71389" x="7643813" y="1597025"/>
          <p14:tracePt t="71397" x="7616825" y="1597025"/>
          <p14:tracePt t="71405" x="7575550" y="1597025"/>
          <p14:tracePt t="71413" x="7554913" y="1597025"/>
          <p14:tracePt t="71420" x="7534275" y="1597025"/>
          <p14:tracePt t="71427" x="7519988" y="1603375"/>
          <p14:tracePt t="71435" x="7499350" y="1617663"/>
          <p14:tracePt t="71443" x="7480300" y="1617663"/>
          <p14:tracePt t="71452" x="7466013" y="1624013"/>
          <p14:tracePt t="71459" x="7445375" y="1636713"/>
          <p14:tracePt t="71465" x="7424738" y="1644650"/>
          <p14:tracePt t="71473" x="7404100" y="1665288"/>
          <p14:tracePt t="71481" x="7389813" y="1671638"/>
          <p14:tracePt t="71489" x="7370763" y="1692275"/>
          <p14:tracePt t="71497" x="7350125" y="1712913"/>
          <p14:tracePt t="71505" x="7329488" y="1719263"/>
          <p14:tracePt t="71513" x="7321550" y="1727200"/>
          <p14:tracePt t="71519" x="7300913" y="1739900"/>
          <p14:tracePt t="71527" x="7294563" y="1754188"/>
          <p14:tracePt t="71535" x="7273925" y="1766888"/>
          <p14:tracePt t="71543" x="7267575" y="1781175"/>
          <p14:tracePt t="71552" x="7246938" y="1801813"/>
          <p14:tracePt t="71559" x="7226300" y="1822450"/>
          <p14:tracePt t="71569" x="7205663" y="1843088"/>
          <p14:tracePt t="71573" x="7191375" y="1863725"/>
          <p14:tracePt t="71581" x="7170738" y="1884363"/>
          <p14:tracePt t="71589" x="7137400" y="1905000"/>
          <p14:tracePt t="71597" x="7096125" y="1925638"/>
          <p14:tracePt t="71607" x="7061200" y="1946275"/>
          <p14:tracePt t="71613" x="7034213" y="1966913"/>
          <p14:tracePt t="71623" x="7000875" y="1987550"/>
          <p14:tracePt t="71627" x="6986588" y="2006600"/>
          <p14:tracePt t="71635" x="6951663" y="2027238"/>
          <p14:tracePt t="71643" x="6931025" y="2041525"/>
          <p14:tracePt t="71652" x="6910388" y="2062163"/>
          <p14:tracePt t="71659" x="6897688" y="2082800"/>
          <p14:tracePt t="71668" x="6862763" y="2103438"/>
          <p14:tracePt t="71675" x="6835775" y="2124075"/>
          <p14:tracePt t="71681" x="6815138" y="2144713"/>
          <p14:tracePt t="71689" x="6794500" y="2165350"/>
          <p14:tracePt t="71697" x="6773863" y="2185988"/>
          <p14:tracePt t="71705" x="6767513" y="2198688"/>
          <p14:tracePt t="71713" x="6753225" y="2219325"/>
          <p14:tracePt t="71722" x="6753225" y="2239963"/>
          <p14:tracePt t="71729" x="6753225" y="2254250"/>
          <p14:tracePt t="71735" x="6753225" y="2274888"/>
          <p14:tracePt t="71743" x="6753225" y="2287588"/>
          <p14:tracePt t="71751" x="6753225" y="2308225"/>
          <p14:tracePt t="71759" x="6753225" y="2328863"/>
          <p14:tracePt t="71768" x="6761163" y="2343150"/>
          <p14:tracePt t="71775" x="6767513" y="2363788"/>
          <p14:tracePt t="71781" x="6788150" y="2384425"/>
          <p14:tracePt t="71789" x="6808788" y="2405063"/>
          <p14:tracePt t="71797" x="6829425" y="2425700"/>
          <p14:tracePt t="71805" x="6842125" y="2438400"/>
          <p14:tracePt t="71813" x="6862763" y="2459038"/>
          <p14:tracePt t="71821" x="6883400" y="2479675"/>
          <p14:tracePt t="71829" x="6904038" y="2487613"/>
          <p14:tracePt t="71835" x="6924675" y="2508250"/>
          <p14:tracePt t="71843" x="6945313" y="2527300"/>
          <p14:tracePt t="71852" x="6951663" y="2535238"/>
          <p14:tracePt t="71859" x="6959600" y="2541588"/>
          <p14:tracePt t="71868" x="6972300" y="2555875"/>
          <p14:tracePt t="71875" x="6992938" y="2555875"/>
          <p14:tracePt t="71885" x="7000875" y="2562225"/>
          <p14:tracePt t="71889" x="7013575" y="2562225"/>
          <p14:tracePt t="71897" x="7034213" y="2562225"/>
          <p14:tracePt t="71905" x="7054850" y="2562225"/>
          <p14:tracePt t="71913" x="7069138" y="2555875"/>
          <p14:tracePt t="71921" x="7089775" y="2555875"/>
          <p14:tracePt t="71929" x="7110413" y="2547938"/>
          <p14:tracePt t="71938" x="7123113" y="2541588"/>
          <p14:tracePt t="71943" x="7143750" y="2520950"/>
          <p14:tracePt t="71952" x="7164388" y="2508250"/>
          <p14:tracePt t="71959" x="7185025" y="2500313"/>
          <p14:tracePt t="71971" x="7199313" y="2493963"/>
          <p14:tracePt t="71975" x="7205663" y="2493963"/>
          <p14:tracePt t="71987" x="7226300" y="2487613"/>
          <p14:tracePt t="71991" x="7246938" y="2466975"/>
          <p14:tracePt t="71997" x="7253288" y="2459038"/>
          <p14:tracePt t="72005" x="7273925" y="2438400"/>
          <p14:tracePt t="72013" x="7280275" y="2432050"/>
          <p14:tracePt t="72022" x="7294563" y="2425700"/>
          <p14:tracePt t="72029" x="7315200" y="2411413"/>
          <p14:tracePt t="72038" x="7335838" y="2405063"/>
          <p14:tracePt t="72045" x="7350125" y="2384425"/>
          <p14:tracePt t="72051" x="7370763" y="2363788"/>
          <p14:tracePt t="72059" x="7404100" y="2343150"/>
          <p14:tracePt t="72068" x="7424738" y="2322513"/>
          <p14:tracePt t="72075" x="7439025" y="2316163"/>
          <p14:tracePt t="72084" x="7459663" y="2308225"/>
          <p14:tracePt t="72091" x="7480300" y="2287588"/>
          <p14:tracePt t="72100" x="7499350" y="2266950"/>
          <p14:tracePt t="72105" x="7519988" y="2247900"/>
          <p14:tracePt t="72113" x="7534275" y="2239963"/>
          <p14:tracePt t="72123" x="7554913" y="2227263"/>
          <p14:tracePt t="72129" x="7575550" y="2206625"/>
          <p14:tracePt t="72138" x="7596188" y="2198688"/>
          <p14:tracePt t="72145" x="7602538" y="2192338"/>
          <p14:tracePt t="72152" x="7616825" y="2192338"/>
          <p14:tracePt t="72159" x="7623175" y="2185988"/>
          <p14:tracePt t="72168" x="7637463" y="2178050"/>
          <p14:tracePt t="72175" x="7643813" y="2157413"/>
          <p14:tracePt t="72184" x="7664450" y="2136775"/>
          <p14:tracePt t="72191" x="7670800" y="2124075"/>
          <p14:tracePt t="72202" x="7670800" y="2103438"/>
          <p14:tracePt t="72207" x="7670800" y="2082800"/>
          <p14:tracePt t="72213" x="7670800" y="2076450"/>
          <p14:tracePt t="72221" x="7670800" y="2068513"/>
          <p14:tracePt t="72229" x="7670800" y="2055813"/>
          <p14:tracePt t="72237" x="7658100" y="2035175"/>
          <p14:tracePt t="72245" x="7650163" y="2014538"/>
          <p14:tracePt t="72253" x="7650163" y="2000250"/>
          <p14:tracePt t="72259" x="7637463" y="1979613"/>
          <p14:tracePt t="72268" x="7629525" y="1973263"/>
          <p14:tracePt t="72275" x="7623175" y="1952625"/>
          <p14:tracePt t="72284" x="7616825" y="1946275"/>
          <p14:tracePt t="72291" x="7596188" y="1931988"/>
          <p14:tracePt t="72301" x="7596188" y="1911350"/>
          <p14:tracePt t="72307" x="7589838" y="1890713"/>
          <p14:tracePt t="72313" x="7581900" y="1876425"/>
          <p14:tracePt t="72321" x="7581900" y="1857375"/>
          <p14:tracePt t="72329" x="7569200" y="1849438"/>
          <p14:tracePt t="72337" x="7554913" y="1843088"/>
          <p14:tracePt t="72345" x="7534275" y="1843088"/>
          <p14:tracePt t="72354" x="7527925" y="1828800"/>
          <p14:tracePt t="72361" x="7513638" y="1828800"/>
          <p14:tracePt t="72367" x="7493000" y="1828800"/>
          <p14:tracePt t="72376" x="7480300" y="1828800"/>
          <p14:tracePt t="72385" x="7459663" y="1828800"/>
          <p14:tracePt t="72391" x="7431088" y="1828800"/>
          <p14:tracePt t="72401" x="7389813" y="1828800"/>
          <p14:tracePt t="72407" x="7362825" y="1828800"/>
          <p14:tracePt t="72413" x="7321550" y="1828800"/>
          <p14:tracePt t="72421" x="7288213" y="1828800"/>
          <p14:tracePt t="72429" x="7259638" y="1828800"/>
          <p14:tracePt t="72437" x="7232650" y="1828800"/>
          <p14:tracePt t="72445" x="7212013" y="1828800"/>
          <p14:tracePt t="72453" x="7199313" y="1836738"/>
          <p14:tracePt t="72461" x="7164388" y="1836738"/>
          <p14:tracePt t="72468" x="7150100" y="1843088"/>
          <p14:tracePt t="72475" x="7131050" y="1857375"/>
          <p14:tracePt t="72485" x="7110413" y="1870075"/>
          <p14:tracePt t="72491" x="7089775" y="1890713"/>
          <p14:tracePt t="72501" x="7061200" y="1911350"/>
          <p14:tracePt t="72507" x="7027863" y="1931988"/>
          <p14:tracePt t="72516" x="7000875" y="1952625"/>
          <p14:tracePt t="72521" x="6980238" y="1973263"/>
          <p14:tracePt t="72529" x="6959600" y="1993900"/>
          <p14:tracePt t="72538" x="6938963" y="2014538"/>
          <p14:tracePt t="72545" x="6918325" y="2035175"/>
          <p14:tracePt t="72553" x="6897688" y="2047875"/>
          <p14:tracePt t="72561" x="6883400" y="2068513"/>
          <p14:tracePt t="72569" x="6862763" y="2089150"/>
          <p14:tracePt t="72575" x="6842125" y="2109788"/>
          <p14:tracePt t="72585" x="6835775" y="2130425"/>
          <p14:tracePt t="72591" x="6815138" y="2151063"/>
          <p14:tracePt t="72601" x="6794500" y="2165350"/>
          <p14:tracePt t="72607" x="6773863" y="2198688"/>
          <p14:tracePt t="72615" x="6753225" y="2219325"/>
          <p14:tracePt t="72623" x="6732588" y="2239963"/>
          <p14:tracePt t="72630" x="6711950" y="2254250"/>
          <p14:tracePt t="72637" x="6705600" y="2274888"/>
          <p14:tracePt t="72645" x="6699250" y="2295525"/>
          <p14:tracePt t="72654" x="6684963" y="2301875"/>
          <p14:tracePt t="72661" x="6684963" y="2316163"/>
          <p14:tracePt t="72669" x="6684963" y="2328863"/>
          <p14:tracePt t="72677" x="6684963" y="2343150"/>
          <p14:tracePt t="72685" x="6684963" y="2349500"/>
          <p14:tracePt t="72691" x="6684963" y="2370138"/>
          <p14:tracePt t="72702" x="6684963" y="2378075"/>
          <p14:tracePt t="72707" x="6684963" y="2390775"/>
          <p14:tracePt t="72715" x="6684963" y="2397125"/>
          <p14:tracePt t="72723" x="6691313" y="2417763"/>
          <p14:tracePt t="72731" x="6691313" y="2425700"/>
          <p14:tracePt t="72737" x="6699250" y="2432050"/>
          <p14:tracePt t="72745" x="6699250" y="2438400"/>
          <p14:tracePt t="72754" x="6705600" y="2438400"/>
          <p14:tracePt t="72777" x="6711950" y="2446338"/>
          <p14:tracePt t="72950" x="6719888" y="2446338"/>
          <p14:tracePt t="72965" x="6719888" y="2452688"/>
          <p14:tracePt t="72973" x="6726238" y="2466975"/>
          <p14:tracePt t="72982" x="6740525" y="2473325"/>
          <p14:tracePt t="72989" x="6753225" y="2487613"/>
          <p14:tracePt t="72997" x="6761163" y="2493963"/>
          <p14:tracePt t="73004" x="6780213" y="2508250"/>
          <p14:tracePt t="73011" x="6794500" y="2514600"/>
          <p14:tracePt t="73019" x="6815138" y="2535238"/>
          <p14:tracePt t="73027" x="6821488" y="2541588"/>
          <p14:tracePt t="73035" x="6842125" y="2547938"/>
          <p14:tracePt t="73043" x="6850063" y="2568575"/>
          <p14:tracePt t="73051" x="6856413" y="2576513"/>
          <p14:tracePt t="73057" x="6870700" y="2582863"/>
          <p14:tracePt t="73065" x="6870700" y="2589213"/>
          <p14:tracePt t="73073" x="6883400" y="2603500"/>
          <p14:tracePt t="73082" x="6889750" y="2603500"/>
          <p14:tracePt t="73089" x="6897688" y="2609850"/>
          <p14:tracePt t="73097" x="6897688" y="2617788"/>
          <p14:tracePt t="73105" x="6904038" y="2617788"/>
          <p14:tracePt t="73111" x="6918325" y="2624138"/>
          <p14:tracePt t="73120" x="6924675" y="2624138"/>
          <p14:tracePt t="73127" x="6938963" y="2624138"/>
          <p14:tracePt t="73135" x="6945313" y="2624138"/>
          <p14:tracePt t="73143" x="6965950" y="2624138"/>
          <p14:tracePt t="73151" x="6972300" y="2624138"/>
          <p14:tracePt t="73157" x="6986588" y="2624138"/>
          <p14:tracePt t="73166" x="7007225" y="2624138"/>
          <p14:tracePt t="73173" x="7013575" y="2624138"/>
          <p14:tracePt t="73182" x="7027863" y="2624138"/>
          <p14:tracePt t="73189" x="7040563" y="2624138"/>
          <p14:tracePt t="73197" x="7054850" y="2624138"/>
          <p14:tracePt t="73207" x="7061200" y="2617788"/>
          <p14:tracePt t="73215" x="7069138" y="2617788"/>
          <p14:tracePt t="73223" x="7089775" y="2609850"/>
          <p14:tracePt t="73232" x="7096125" y="2597150"/>
          <p14:tracePt t="73239" x="7110413" y="2589213"/>
          <p14:tracePt t="73251" x="7110413" y="2582863"/>
          <p14:tracePt t="73259" x="7123113" y="2582863"/>
          <p14:tracePt t="73347" x="7131050" y="2576513"/>
          <p14:tracePt t="73593" x="7131050" y="2568575"/>
          <p14:tracePt t="73605" x="7131050" y="2562225"/>
          <p14:tracePt t="73614" x="7116763" y="2555875"/>
          <p14:tracePt t="73621" x="7102475" y="2541588"/>
          <p14:tracePt t="73629" x="7096125" y="2541588"/>
          <p14:tracePt t="73635" x="7075488" y="2535238"/>
          <p14:tracePt t="73643" x="7061200" y="2535238"/>
          <p14:tracePt t="73651" x="7019925" y="2535238"/>
          <p14:tracePt t="73659" x="6980238" y="2541588"/>
          <p14:tracePt t="73668" x="6918325" y="2562225"/>
          <p14:tracePt t="73675" x="6870700" y="2576513"/>
          <p14:tracePt t="73684" x="6829425" y="2597150"/>
          <p14:tracePt t="73689" x="6794500" y="2617788"/>
          <p14:tracePt t="73697" x="6773863" y="2638425"/>
          <p14:tracePt t="73705" x="6761163" y="2657475"/>
          <p14:tracePt t="73713" x="6740525" y="2665413"/>
          <p14:tracePt t="73722" x="6732588" y="2671763"/>
          <p14:tracePt t="73729" x="6732588" y="2678113"/>
          <p14:tracePt t="73771" x="6732588" y="2686050"/>
          <p14:tracePt t="73779" x="6746875" y="2698750"/>
          <p14:tracePt t="73787" x="6753225" y="2706688"/>
          <p14:tracePt t="73795" x="6773863" y="2713038"/>
          <p14:tracePt t="73802" x="6794500" y="2719388"/>
          <p14:tracePt t="73809" x="6808788" y="2733675"/>
          <p14:tracePt t="73818" x="6829425" y="2733675"/>
          <p14:tracePt t="73825" x="6850063" y="2740025"/>
          <p14:tracePt t="73834" x="6862763" y="2754313"/>
          <p14:tracePt t="73841" x="6904038" y="2754313"/>
          <p14:tracePt t="73851" x="6945313" y="2754313"/>
          <p14:tracePt t="73855" x="6986588" y="2754313"/>
          <p14:tracePt t="73864" x="7007225" y="2754313"/>
          <p14:tracePt t="73871" x="7027863" y="2754313"/>
          <p14:tracePt t="73879" x="7040563" y="2754313"/>
          <p14:tracePt t="73887" x="7061200" y="2747963"/>
          <p14:tracePt t="73895" x="7081838" y="2740025"/>
          <p14:tracePt t="73901" x="7096125" y="2719388"/>
          <p14:tracePt t="73909" x="7116763" y="2698750"/>
          <p14:tracePt t="73918" x="7137400" y="2692400"/>
          <p14:tracePt t="73925" x="7158038" y="2671763"/>
          <p14:tracePt t="73935" x="7178675" y="2651125"/>
          <p14:tracePt t="73953" x="7212013" y="2609850"/>
          <p14:tracePt t="73957" x="7232650" y="2597150"/>
          <p14:tracePt t="73963" x="7253288" y="2576513"/>
          <p14:tracePt t="73973" x="7273925" y="2555875"/>
          <p14:tracePt t="73979" x="7294563" y="2535238"/>
          <p14:tracePt t="73988" x="7315200" y="2514600"/>
          <p14:tracePt t="73995" x="7329488" y="2493963"/>
          <p14:tracePt t="74004" x="7342188" y="2487613"/>
          <p14:tracePt t="74009" x="7356475" y="2473325"/>
          <p14:tracePt t="74018" x="7377113" y="2452688"/>
          <p14:tracePt t="74026" x="7397750" y="2432050"/>
          <p14:tracePt t="74034" x="7418388" y="2411413"/>
          <p14:tracePt t="74041" x="7445375" y="2390775"/>
          <p14:tracePt t="74052" x="7480300" y="2370138"/>
          <p14:tracePt t="74057" x="7507288" y="2349500"/>
          <p14:tracePt t="74064" x="7527925" y="2328863"/>
          <p14:tracePt t="74073" x="7548563" y="2308225"/>
          <p14:tracePt t="74079" x="7554913" y="2295525"/>
          <p14:tracePt t="74088" x="7575550" y="2274888"/>
          <p14:tracePt t="74096" x="7596188" y="2254250"/>
          <p14:tracePt t="74104" x="7602538" y="2233613"/>
          <p14:tracePt t="74114" x="7610475" y="2233613"/>
          <p14:tracePt t="74123" x="7623175" y="2227263"/>
          <p14:tracePt t="74129" x="7629525" y="2212975"/>
          <p14:tracePt t="74137" x="7650163" y="2192338"/>
          <p14:tracePt t="74145" x="7658100" y="2171700"/>
          <p14:tracePt t="74154" x="7678738" y="2151063"/>
          <p14:tracePt t="74161" x="7699375" y="2130425"/>
          <p14:tracePt t="74167" x="7705725" y="2117725"/>
          <p14:tracePt t="74175" x="7712075" y="2103438"/>
          <p14:tracePt t="74184" x="7732713" y="2097088"/>
          <p14:tracePt t="74191" x="7753350" y="2076450"/>
          <p14:tracePt t="74201" x="7767638" y="2055813"/>
          <p14:tracePt t="74207" x="7788275" y="2047875"/>
          <p14:tracePt t="74217" x="7808913" y="2041525"/>
          <p14:tracePt t="74221" x="7829550" y="2027238"/>
          <p14:tracePt t="74229" x="7842250" y="2020888"/>
          <p14:tracePt t="74238" x="7862888" y="2014538"/>
          <p14:tracePt t="74245" x="7869238" y="2014538"/>
          <p14:tracePt t="74254" x="7889875" y="2000250"/>
          <p14:tracePt t="74261" x="7897813" y="1993900"/>
          <p14:tracePt t="74269" x="7904163" y="1987550"/>
          <p14:tracePt t="74279" x="7910513" y="1979613"/>
          <p14:tracePt t="74287" x="7918450" y="1973263"/>
          <p14:tracePt t="74295" x="7918450" y="1966913"/>
          <p14:tracePt t="74304" x="7918450" y="1958975"/>
          <p14:tracePt t="74311" x="7918450" y="1946275"/>
          <p14:tracePt t="74320" x="7924800" y="1946275"/>
          <p14:tracePt t="74367" x="7939088" y="1938338"/>
          <p14:tracePt t="74374" x="7945438" y="1938338"/>
          <p14:tracePt t="74379" x="7945438" y="1931988"/>
          <p14:tracePt t="74387" x="7959725" y="1925638"/>
          <p14:tracePt t="74395" x="7966075" y="1917700"/>
          <p14:tracePt t="74403" x="7986713" y="1911350"/>
          <p14:tracePt t="74411" x="8007350" y="1897063"/>
          <p14:tracePt t="74419" x="8020050" y="1876425"/>
          <p14:tracePt t="74425" x="8040688" y="1870075"/>
          <p14:tracePt t="74434" x="8069263" y="1870075"/>
          <p14:tracePt t="74441" x="8089900" y="1863725"/>
          <p14:tracePt t="74451" x="8108950" y="1849438"/>
          <p14:tracePt t="74457" x="8129588" y="1843088"/>
          <p14:tracePt t="74468" x="8143875" y="1843088"/>
          <p14:tracePt t="74473" x="8164513" y="1828800"/>
          <p14:tracePt t="74479" x="8170863" y="1828800"/>
          <p14:tracePt t="74487" x="8178800" y="1828800"/>
          <p14:tracePt t="74495" x="8185150" y="1828800"/>
          <p14:tracePt t="74503" x="8191500" y="1822450"/>
          <p14:tracePt t="74511" x="8205788" y="1822450"/>
          <p14:tracePt t="74519" x="8220075" y="1822450"/>
          <p14:tracePt t="74527" x="8226425" y="1822450"/>
          <p14:tracePt t="74537" x="8232775" y="1822450"/>
          <p14:tracePt t="74546" x="8239125" y="1816100"/>
          <p14:tracePt t="74553" x="8259763" y="1816100"/>
          <p14:tracePt t="74561" x="8267700" y="1816100"/>
          <p14:tracePt t="74570" x="8280400" y="1816100"/>
          <p14:tracePt t="74582" x="8294688" y="1816100"/>
          <p14:tracePt t="74601" x="8301038" y="1816100"/>
          <p14:tracePt t="74607" x="8308975" y="1816100"/>
          <p14:tracePt t="74627" x="8308975" y="1822450"/>
          <p14:tracePt t="74935" x="8288338" y="1828800"/>
          <p14:tracePt t="74943" x="8267700" y="1836738"/>
          <p14:tracePt t="74951" x="8253413" y="1843088"/>
          <p14:tracePt t="74968" x="8212138" y="1857375"/>
          <p14:tracePt t="74974" x="8199438" y="1863725"/>
          <p14:tracePt t="74982" x="8191500" y="1870075"/>
          <p14:tracePt t="74997" x="8178800" y="1876425"/>
          <p14:tracePt t="75043" x="8170863" y="1876425"/>
          <p14:tracePt t="75081" x="8170863" y="1884363"/>
          <p14:tracePt t="75131" x="8164513" y="1884363"/>
          <p14:tracePt t="75143" x="8158163" y="1884363"/>
          <p14:tracePt t="75163" x="8150225" y="1884363"/>
          <p14:tracePt t="75173" x="8143875" y="1884363"/>
          <p14:tracePt t="75185" x="8137525" y="1897063"/>
          <p14:tracePt t="75193" x="8116888" y="1897063"/>
          <p14:tracePt t="75201" x="8108950" y="1897063"/>
          <p14:tracePt t="75209" x="8102600" y="1905000"/>
          <p14:tracePt t="75218" x="8081963" y="1911350"/>
          <p14:tracePt t="75223" x="8075613" y="1911350"/>
          <p14:tracePt t="75232" x="8061325" y="1917700"/>
          <p14:tracePt t="75239" x="8061325" y="1925638"/>
          <p14:tracePt t="75247" x="8054975" y="1925638"/>
          <p14:tracePt t="75255" x="8040688" y="1925638"/>
          <p14:tracePt t="75317" x="8034338" y="1938338"/>
          <p14:tracePt t="75330" x="8027988" y="1946275"/>
          <p14:tracePt t="75336" x="8020050" y="1952625"/>
          <p14:tracePt t="75343" x="8007350" y="1966913"/>
          <p14:tracePt t="75351" x="7986713" y="1979613"/>
          <p14:tracePt t="75359" x="7966075" y="2000250"/>
          <p14:tracePt t="75368" x="7931150" y="2020888"/>
          <p14:tracePt t="75375" x="7889875" y="2041525"/>
          <p14:tracePt t="75384" x="7815263" y="2068513"/>
          <p14:tracePt t="75389" x="7747000" y="2089150"/>
          <p14:tracePt t="75397" x="7685088" y="2117725"/>
          <p14:tracePt t="75406" x="7610475" y="2144713"/>
          <p14:tracePt t="75413" x="7548563" y="2151063"/>
          <p14:tracePt t="75423" x="7472363" y="2178050"/>
          <p14:tracePt t="75429" x="7389813" y="2192338"/>
          <p14:tracePt t="75435" x="7329488" y="2219325"/>
          <p14:tracePt t="75443" x="7273925" y="2219325"/>
          <p14:tracePt t="75451" x="7246938" y="2227263"/>
          <p14:tracePt t="75459" x="7212013" y="2239963"/>
          <p14:tracePt t="75468" x="7199313" y="2247900"/>
          <p14:tracePt t="75475" x="7178675" y="2247900"/>
          <p14:tracePt t="75484" x="7164388" y="2247900"/>
          <p14:tracePt t="75489" x="7150100" y="2247900"/>
          <p14:tracePt t="75497" x="7143750" y="2254250"/>
          <p14:tracePt t="75505" x="7131050" y="2260600"/>
          <p14:tracePt t="75514" x="7110413" y="2281238"/>
          <p14:tracePt t="75521" x="7069138" y="2301875"/>
          <p14:tracePt t="75529" x="7019925" y="2328863"/>
          <p14:tracePt t="75538" x="6959600" y="2349500"/>
          <p14:tracePt t="75543" x="6877050" y="2378075"/>
          <p14:tracePt t="75551" x="6800850" y="2405063"/>
          <p14:tracePt t="75559" x="6740525" y="2432050"/>
          <p14:tracePt t="75568" x="6678613" y="2438400"/>
          <p14:tracePt t="75575" x="6616700" y="2452688"/>
          <p14:tracePt t="75584" x="6575425" y="2452688"/>
          <p14:tracePt t="75591" x="6548438" y="2466975"/>
          <p14:tracePt t="75597" x="6521450" y="2466975"/>
          <p14:tracePt t="75605" x="6486525" y="2473325"/>
          <p14:tracePt t="75614" x="6472238" y="2479675"/>
          <p14:tracePt t="75621" x="6451600" y="2493963"/>
          <p14:tracePt t="75629" x="6430963" y="2514600"/>
          <p14:tracePt t="75637" x="6410325" y="2520950"/>
          <p14:tracePt t="75643" x="6397625" y="2541588"/>
          <p14:tracePt t="75651" x="6376988" y="2547938"/>
          <p14:tracePt t="75659" x="6356350" y="2568575"/>
          <p14:tracePt t="75668" x="6350000" y="2568575"/>
          <p14:tracePt t="75684" x="6350000" y="2576513"/>
          <p14:tracePt t="75764" x="6350000" y="2568575"/>
          <p14:tracePt t="75776" x="6356350" y="2562225"/>
          <p14:tracePt t="75784" x="6362700" y="2555875"/>
          <p14:tracePt t="75791" x="6362700" y="2547938"/>
          <p14:tracePt t="75800" x="6370638" y="2535238"/>
          <p14:tracePt t="75805" x="6376988" y="2535238"/>
          <p14:tracePt t="75814" x="6397625" y="2527300"/>
          <p14:tracePt t="75821" x="6403975" y="2520950"/>
          <p14:tracePt t="75838" x="6410325" y="2520950"/>
          <p14:tracePt t="75845" x="6418263" y="2514600"/>
          <p14:tracePt t="75853" x="6438900" y="2514600"/>
          <p14:tracePt t="75859" x="6459538" y="2508250"/>
          <p14:tracePt t="75868" x="6472238" y="2508250"/>
          <p14:tracePt t="75875" x="6513513" y="2493963"/>
          <p14:tracePt t="75884" x="6554788" y="2479675"/>
          <p14:tracePt t="75891" x="6616700" y="2473325"/>
          <p14:tracePt t="75900" x="6691313" y="2459038"/>
          <p14:tracePt t="75908" x="6767513" y="2459038"/>
          <p14:tracePt t="75913" x="6842125" y="2446338"/>
          <p14:tracePt t="75921" x="6924675" y="2432050"/>
          <p14:tracePt t="75929" x="7000875" y="2405063"/>
          <p14:tracePt t="75937" x="7081838" y="2378075"/>
          <p14:tracePt t="75945" x="7110413" y="2370138"/>
          <p14:tracePt t="75955" x="7116763" y="2370138"/>
          <p14:tracePt t="75968" x="7137400" y="2363788"/>
          <p14:tracePt t="76045" x="7123113" y="2363788"/>
          <p14:tracePt t="76053" x="7110413" y="2370138"/>
          <p14:tracePt t="76062" x="7089775" y="2378075"/>
          <p14:tracePt t="76071" x="7069138" y="2390775"/>
          <p14:tracePt t="76075" x="7054850" y="2411413"/>
          <p14:tracePt t="76084" x="7040563" y="2417763"/>
          <p14:tracePt t="76091" x="7027863" y="2425700"/>
          <p14:tracePt t="76105" x="7019925" y="2425700"/>
          <p14:tracePt t="76111" x="7019925" y="2432050"/>
          <p14:tracePt t="76121" x="7013575" y="2432050"/>
          <p14:tracePt t="76223" x="7019925" y="2432050"/>
          <p14:tracePt t="76232" x="7027863" y="2432050"/>
          <p14:tracePt t="76238" x="7034213" y="2425700"/>
          <p14:tracePt t="76245" x="7040563" y="2417763"/>
          <p14:tracePt t="76299" x="7034213" y="2417763"/>
          <p14:tracePt t="76312" x="7027863" y="2417763"/>
          <p14:tracePt t="76320" x="7027863" y="2425700"/>
          <p14:tracePt t="76333" x="7027863" y="2432050"/>
          <p14:tracePt t="84145" x="7034213" y="2425700"/>
          <p14:tracePt t="89899" x="7027863" y="2425700"/>
          <p14:tracePt t="89912" x="7019925" y="2425700"/>
          <p14:tracePt t="89920" x="7013575" y="2425700"/>
          <p14:tracePt t="89991" x="7013575" y="2417763"/>
          <p14:tracePt t="90003" x="7007225" y="2417763"/>
          <p14:tracePt t="90011" x="6992938" y="2417763"/>
          <p14:tracePt t="90017" x="6980238" y="2417763"/>
          <p14:tracePt t="90025" x="6972300" y="2417763"/>
          <p14:tracePt t="90033" x="6951663" y="2425700"/>
          <p14:tracePt t="90041" x="6938963" y="2438400"/>
          <p14:tracePt t="90049" x="6918325" y="2446338"/>
          <p14:tracePt t="90056" x="6897688" y="2466975"/>
          <p14:tracePt t="90065" x="6856413" y="2487613"/>
          <p14:tracePt t="90070" x="6788150" y="2527300"/>
          <p14:tracePt t="90078" x="6711950" y="2547938"/>
          <p14:tracePt t="90087" x="6610350" y="2609850"/>
          <p14:tracePt t="90095" x="6513513" y="2665413"/>
          <p14:tracePt t="90103" x="6315075" y="2768600"/>
          <p14:tracePt t="90113" x="5986463" y="2938463"/>
          <p14:tracePt t="90119" x="5595938" y="3124200"/>
          <p14:tracePt t="90125" x="5253038" y="3254375"/>
          <p14:tracePt t="90133" x="4972050" y="3370263"/>
          <p14:tracePt t="90141" x="4672013" y="3473450"/>
          <p14:tracePt t="90149" x="4486275" y="3521075"/>
          <p14:tracePt t="90157" x="4370388" y="3549650"/>
          <p14:tracePt t="90165" x="4260850" y="3576638"/>
          <p14:tracePt t="90173" x="4164013" y="3589338"/>
          <p14:tracePt t="90179" x="4089400" y="3589338"/>
          <p14:tracePt t="90187" x="4033838" y="3589338"/>
          <p14:tracePt t="90196" x="4006850" y="3582988"/>
          <p14:tracePt t="90203" x="3986213" y="3576638"/>
          <p14:tracePt t="90212" x="3965575" y="3556000"/>
          <p14:tracePt t="90219" x="3944938" y="3549650"/>
          <p14:tracePt t="90225" x="3924300" y="3529013"/>
          <p14:tracePt t="90233" x="3911600" y="3521075"/>
          <p14:tracePt t="90241" x="3890963" y="3500438"/>
          <p14:tracePt t="90249" x="3870325" y="3479800"/>
          <p14:tracePt t="90257" x="3835400" y="3459163"/>
          <p14:tracePt t="90265" x="3794125" y="3446463"/>
          <p14:tracePt t="90273" x="3752850" y="3425825"/>
          <p14:tracePt t="90279" x="3705225" y="3405188"/>
          <p14:tracePt t="90287" x="3678238" y="3390900"/>
          <p14:tracePt t="90295" x="3657600" y="3384550"/>
          <p14:tracePt t="90303" x="3636963" y="3384550"/>
          <p14:tracePt t="90313" x="3622675" y="3384550"/>
          <p14:tracePt t="90319" x="3616325" y="3384550"/>
          <p14:tracePt t="90328" x="3595688" y="3384550"/>
          <p14:tracePt t="90333" x="3582988" y="3384550"/>
          <p14:tracePt t="90341" x="3562350" y="3384550"/>
          <p14:tracePt t="90349" x="3548063" y="3384550"/>
          <p14:tracePt t="90357" x="3513138" y="3384550"/>
          <p14:tracePt t="90365" x="3473450" y="3384550"/>
          <p14:tracePt t="90373" x="3459163" y="3384550"/>
          <p14:tracePt t="90381" x="3438525" y="3384550"/>
          <p14:tracePt t="90387" x="3397250" y="3384550"/>
          <p14:tracePt t="90396" x="3370263" y="3384550"/>
          <p14:tracePt t="90403" x="3335338" y="3384550"/>
          <p14:tracePt t="90411" x="3322638" y="3378200"/>
          <p14:tracePt t="90419" x="3314700" y="3363913"/>
          <p14:tracePt t="90428" x="3302000" y="3363913"/>
          <p14:tracePt t="90673" x="3302000" y="335756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EDCB8DB-289E-0193-E7A2-DD586A738C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772816"/>
            <a:ext cx="7353894" cy="417646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48BF203-4D62-667C-672B-7BA9329FFFAA}"/>
              </a:ext>
            </a:extLst>
          </p:cNvPr>
          <p:cNvSpPr txBox="1"/>
          <p:nvPr/>
        </p:nvSpPr>
        <p:spPr>
          <a:xfrm>
            <a:off x="7141212" y="6021288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1400" i="1" u="none" dirty="0"/>
              <a:t>Modigliana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2E1497A-9454-8F32-A7A1-6792C666BFB3}"/>
              </a:ext>
            </a:extLst>
          </p:cNvPr>
          <p:cNvSpPr txBox="1"/>
          <p:nvPr/>
        </p:nvSpPr>
        <p:spPr>
          <a:xfrm>
            <a:off x="683568" y="1340768"/>
            <a:ext cx="59680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1600" b="1" u="none"/>
              <a:t>Before the event </a:t>
            </a:r>
            <a:r>
              <a:rPr lang="it-IT" sz="1600" u="none"/>
              <a:t>( AGEA 2020 aerial photos –0.2 m resolution)</a:t>
            </a:r>
            <a:endParaRPr lang="it-IT" sz="1600" u="non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F33785-34DA-89CA-9D27-3F038E5B5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308" y="438578"/>
            <a:ext cx="7262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it-IT" sz="2000" u="none">
                <a:latin typeface="+mj-lt"/>
              </a:rPr>
              <a:t>The Romagna disaster</a:t>
            </a:r>
            <a:endParaRPr lang="it-IT" sz="2000" u="none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530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99"/>
    </mc:Choice>
    <mc:Fallback xmlns="">
      <p:transition spd="slow" advTm="90799"/>
    </mc:Fallback>
  </mc:AlternateContent>
  <p:extLst>
    <p:ext uri="{3A86A75C-4F4B-4683-9AE1-C65F6400EC91}">
      <p14:laserTraceLst xmlns:p14="http://schemas.microsoft.com/office/powerpoint/2010/main">
        <p14:tracePtLst>
          <p14:tracePt t="1597" x="2643188" y="1316038"/>
          <p14:tracePt t="1609" x="2651125" y="1316038"/>
          <p14:tracePt t="1617" x="2713038" y="1336675"/>
          <p14:tracePt t="1625" x="2794000" y="1363663"/>
          <p14:tracePt t="1633" x="2835275" y="1384300"/>
          <p14:tracePt t="1640" x="2855913" y="1404938"/>
          <p14:tracePt t="1647" x="2863850" y="1425575"/>
          <p14:tracePt t="1656" x="2876550" y="1431925"/>
          <p14:tracePt t="1663" x="2882900" y="1446213"/>
          <p14:tracePt t="1672" x="2890838" y="1466850"/>
          <p14:tracePt t="1679" x="2903538" y="1487488"/>
          <p14:tracePt t="1687" x="2917825" y="1506538"/>
          <p14:tracePt t="1695" x="2932113" y="1520825"/>
          <p14:tracePt t="1701" x="2938463" y="1541463"/>
          <p14:tracePt t="1710" x="2952750" y="1562100"/>
          <p14:tracePt t="1725" x="2959100" y="1568450"/>
          <p14:tracePt t="1741" x="2959100" y="1576388"/>
          <p14:tracePt t="8001" x="2959100" y="1582738"/>
          <p14:tracePt t="8013" x="2944813" y="1589088"/>
          <p14:tracePt t="8021" x="2938463" y="1597025"/>
          <p14:tracePt t="8029" x="2924175" y="1609725"/>
          <p14:tracePt t="8036" x="2917825" y="1617663"/>
          <p14:tracePt t="8043" x="2903538" y="1624013"/>
          <p14:tracePt t="8051" x="2897188" y="1630363"/>
          <p14:tracePt t="8059" x="2890838" y="1630363"/>
          <p14:tracePt t="8067" x="2882900" y="1636713"/>
          <p14:tracePt t="8101" x="2876550" y="1644650"/>
          <p14:tracePt t="8129" x="2876550" y="1657350"/>
          <p14:tracePt t="8413" x="2870200" y="1657350"/>
          <p14:tracePt t="8440" x="2870200" y="1665288"/>
          <p14:tracePt t="8452" x="2863850" y="1665288"/>
          <p14:tracePt t="8460" x="2863850" y="1671638"/>
          <p14:tracePt t="8466" x="2855913" y="1677988"/>
          <p14:tracePt t="8475" x="2855913" y="1685925"/>
          <p14:tracePt t="8482" x="2843213" y="1706563"/>
          <p14:tracePt t="8490" x="2835275" y="1712913"/>
          <p14:tracePt t="8498" x="2835275" y="1719263"/>
          <p14:tracePt t="8511" x="2835275" y="1727200"/>
          <p14:tracePt t="8591" x="2828925" y="1727200"/>
          <p14:tracePt t="8599" x="2828925" y="1719263"/>
          <p14:tracePt t="8607" x="2822575" y="1712913"/>
          <p14:tracePt t="8615" x="2822575" y="1692275"/>
          <p14:tracePt t="8621" x="2822575" y="1685925"/>
          <p14:tracePt t="8629" x="2822575" y="1671638"/>
          <p14:tracePt t="8638" x="2822575" y="1665288"/>
          <p14:tracePt t="8645" x="2822575" y="1644650"/>
          <p14:tracePt t="8655" x="2822575" y="1636713"/>
          <p14:tracePt t="8665" x="2822575" y="1630363"/>
          <p14:tracePt t="8673" x="2822575" y="1624013"/>
          <p14:tracePt t="8688" x="2822575" y="1617663"/>
          <p14:tracePt t="8695" x="2822575" y="1603375"/>
          <p14:tracePt t="8711" x="2822575" y="1597025"/>
          <p14:tracePt t="8721" x="2814638" y="1589088"/>
          <p14:tracePt t="8727" x="2814638" y="1582738"/>
          <p14:tracePt t="8733" x="2808288" y="1576388"/>
          <p14:tracePt t="8741" x="2794000" y="1568450"/>
          <p14:tracePt t="8749" x="2787650" y="1568450"/>
          <p14:tracePt t="8765" x="2781300" y="1562100"/>
          <p14:tracePt t="8779" x="2773363" y="1562100"/>
          <p14:tracePt t="8788" x="2767013" y="1562100"/>
          <p14:tracePt t="8795" x="2760663" y="1562100"/>
          <p14:tracePt t="8804" x="2752725" y="1562100"/>
          <p14:tracePt t="8811" x="2740025" y="1562100"/>
          <p14:tracePt t="8857" x="2733675" y="1562100"/>
          <p14:tracePt t="8907" x="2725738" y="1562100"/>
          <p14:tracePt t="8923" x="2719388" y="1562100"/>
          <p14:tracePt t="8938" x="2713038" y="1562100"/>
          <p14:tracePt t="8942" x="2705100" y="1562100"/>
          <p14:tracePt t="8949" x="2698750" y="1562100"/>
          <p14:tracePt t="8957" x="2678113" y="1562100"/>
          <p14:tracePt t="8965" x="2678113" y="1568450"/>
          <p14:tracePt t="8973" x="2671763" y="1568450"/>
          <p14:tracePt t="9003" x="2663825" y="1568450"/>
          <p14:tracePt t="9011" x="2663825" y="1576388"/>
          <p14:tracePt t="9021" x="2657475" y="1576388"/>
          <p14:tracePt t="9038" x="2651125" y="1582738"/>
          <p14:tracePt t="9049" x="2643188" y="1582738"/>
          <p14:tracePt t="9057" x="2643188" y="1589088"/>
          <p14:tracePt t="9073" x="2630488" y="1597025"/>
          <p14:tracePt t="9085" x="2622550" y="1597025"/>
          <p14:tracePt t="9093" x="2622550" y="1609725"/>
          <p14:tracePt t="9099" x="2616200" y="1617663"/>
          <p14:tracePt t="9115" x="2616200" y="1624013"/>
          <p14:tracePt t="9123" x="2609850" y="1630363"/>
          <p14:tracePt t="9131" x="2609850" y="1636713"/>
          <p14:tracePt t="9143" x="2609850" y="1644650"/>
          <p14:tracePt t="9152" x="2603500" y="1651000"/>
          <p14:tracePt t="9157" x="2603500" y="1665288"/>
          <p14:tracePt t="9385" x="2595563" y="1657350"/>
          <p14:tracePt t="9463" x="2589213" y="1657350"/>
          <p14:tracePt t="9575" x="2574925" y="1665288"/>
          <p14:tracePt t="9581" x="2568575" y="1677988"/>
          <p14:tracePt t="9589" x="2547938" y="1698625"/>
          <p14:tracePt t="9597" x="2541588" y="1719263"/>
          <p14:tracePt t="9605" x="2533650" y="1727200"/>
          <p14:tracePt t="9613" x="2527300" y="1739900"/>
          <p14:tracePt t="9621" x="2527300" y="1746250"/>
          <p14:tracePt t="9629" x="2527300" y="1760538"/>
          <p14:tracePt t="9637" x="2527300" y="1766888"/>
          <p14:tracePt t="9643" x="2527300" y="1774825"/>
          <p14:tracePt t="9656" x="2527300" y="1781175"/>
          <p14:tracePt t="9671" x="2527300" y="1787525"/>
          <p14:tracePt t="9690" x="2527300" y="1795463"/>
          <p14:tracePt t="9706" x="2527300" y="1816100"/>
          <p14:tracePt t="9713" x="2541588" y="1822450"/>
          <p14:tracePt t="9722" x="2554288" y="1828800"/>
          <p14:tracePt t="9729" x="2562225" y="1849438"/>
          <p14:tracePt t="9737" x="2582863" y="1863725"/>
          <p14:tracePt t="9743" x="2589213" y="1884363"/>
          <p14:tracePt t="9752" x="2609850" y="1905000"/>
          <p14:tracePt t="9759" x="2630488" y="1925638"/>
          <p14:tracePt t="9767" x="2651125" y="1946275"/>
          <p14:tracePt t="9775" x="2663825" y="1966913"/>
          <p14:tracePt t="9781" x="2684463" y="1979613"/>
          <p14:tracePt t="9790" x="2705100" y="2000250"/>
          <p14:tracePt t="9797" x="2725738" y="2020888"/>
          <p14:tracePt t="9806" x="2725738" y="2027238"/>
          <p14:tracePt t="9813" x="2733675" y="2047875"/>
          <p14:tracePt t="9825" x="2733675" y="2055813"/>
          <p14:tracePt t="9851" x="2733675" y="2062163"/>
          <p14:tracePt t="9937" x="2733675" y="2055813"/>
          <p14:tracePt t="9943" x="2725738" y="2041525"/>
          <p14:tracePt t="9955" x="2705100" y="2027238"/>
          <p14:tracePt t="9960" x="2692400" y="2014538"/>
          <p14:tracePt t="9967" x="2671763" y="2006600"/>
          <p14:tracePt t="9975" x="2651125" y="2000250"/>
          <p14:tracePt t="9983" x="2630488" y="1987550"/>
          <p14:tracePt t="9991" x="2616200" y="1987550"/>
          <p14:tracePt t="9997" x="2595563" y="1987550"/>
          <p14:tracePt t="10006" x="2574925" y="1979613"/>
          <p14:tracePt t="10013" x="2568575" y="1979613"/>
          <p14:tracePt t="10022" x="2562225" y="1979613"/>
          <p14:tracePt t="10029" x="2547938" y="1979613"/>
          <p14:tracePt t="10037" x="2527300" y="1979613"/>
          <p14:tracePt t="10045" x="2520950" y="1979613"/>
          <p14:tracePt t="10051" x="2513013" y="1979613"/>
          <p14:tracePt t="10058" x="2500313" y="1979613"/>
          <p14:tracePt t="10066" x="2486025" y="1987550"/>
          <p14:tracePt t="10075" x="2473325" y="2000250"/>
          <p14:tracePt t="10083" x="2452688" y="2006600"/>
          <p14:tracePt t="10091" x="2432050" y="2014538"/>
          <p14:tracePt t="10099" x="2424113" y="2020888"/>
          <p14:tracePt t="10105" x="2417763" y="2035175"/>
          <p14:tracePt t="10113" x="2411413" y="2035175"/>
          <p14:tracePt t="10121" x="2411413" y="2041525"/>
          <p14:tracePt t="10129" x="2403475" y="2041525"/>
          <p14:tracePt t="10138" x="2397125" y="2047875"/>
          <p14:tracePt t="10146" x="2397125" y="2055813"/>
          <p14:tracePt t="10175" x="2390775" y="2062163"/>
          <p14:tracePt t="10183" x="2376488" y="2068513"/>
          <p14:tracePt t="10191" x="2376488" y="2089150"/>
          <p14:tracePt t="10199" x="2370138" y="2103438"/>
          <p14:tracePt t="10206" x="2363788" y="2124075"/>
          <p14:tracePt t="10213" x="2343150" y="2144713"/>
          <p14:tracePt t="10221" x="2335213" y="2165350"/>
          <p14:tracePt t="10229" x="2322513" y="2178050"/>
          <p14:tracePt t="10237" x="2314575" y="2192338"/>
          <p14:tracePt t="10246" x="2308225" y="2198688"/>
          <p14:tracePt t="10253" x="2308225" y="2206625"/>
          <p14:tracePt t="10259" x="2308225" y="2212975"/>
          <p14:tracePt t="10267" x="2301875" y="2219325"/>
          <p14:tracePt t="10311" x="2293938" y="2219325"/>
          <p14:tracePt t="10337" x="2293938" y="2227263"/>
          <p14:tracePt t="10349" x="2293938" y="2233613"/>
          <p14:tracePt t="10367" x="2301875" y="2233613"/>
          <p14:tracePt t="10375" x="2301875" y="2247900"/>
          <p14:tracePt t="10437" x="2308225" y="2239963"/>
          <p14:tracePt t="10445" x="2308225" y="2233613"/>
          <p14:tracePt t="10453" x="2308225" y="2227263"/>
          <p14:tracePt t="10461" x="2308225" y="2219325"/>
          <p14:tracePt t="10584" x="2308225" y="2212975"/>
          <p14:tracePt t="10731" x="2308225" y="2219325"/>
          <p14:tracePt t="10781" x="2308225" y="2227263"/>
          <p14:tracePt t="11452" x="2314575" y="2227263"/>
          <p14:tracePt t="11529" x="2322513" y="2227263"/>
          <p14:tracePt t="11591" x="2328863" y="2227263"/>
          <p14:tracePt t="11692" x="2328863" y="2233613"/>
          <p14:tracePt t="11791" x="2343150" y="2233613"/>
          <p14:tracePt t="11875" x="2343150" y="2247900"/>
          <p14:tracePt t="11883" x="2335213" y="2247900"/>
          <p14:tracePt t="12057" x="2328863" y="2239963"/>
          <p14:tracePt t="12069" x="2328863" y="2233613"/>
          <p14:tracePt t="12075" x="2328863" y="2227263"/>
          <p14:tracePt t="12084" x="2322513" y="2219325"/>
          <p14:tracePt t="12091" x="2322513" y="2212975"/>
          <p14:tracePt t="12104" x="2322513" y="2206625"/>
          <p14:tracePt t="12111" x="2322513" y="2198688"/>
          <p14:tracePt t="12137" x="2314575" y="2198688"/>
          <p14:tracePt t="12274" x="2308225" y="2198688"/>
          <p14:tracePt t="12287" x="2308225" y="2212975"/>
          <p14:tracePt t="12295" x="2301875" y="2212975"/>
          <p14:tracePt t="12303" x="2301875" y="2219325"/>
          <p14:tracePt t="12315" x="2301875" y="2227263"/>
          <p14:tracePt t="12331" x="2301875" y="2239963"/>
          <p14:tracePt t="12337" x="2293938" y="2247900"/>
          <p14:tracePt t="12345" x="2293938" y="2254250"/>
          <p14:tracePt t="12353" x="2281238" y="2260600"/>
          <p14:tracePt t="12361" x="2273300" y="2266950"/>
          <p14:tracePt t="12370" x="2266950" y="2266950"/>
          <p14:tracePt t="12377" x="2260600" y="2266950"/>
          <p14:tracePt t="12386" x="2254250" y="2274888"/>
          <p14:tracePt t="12391" x="2246313" y="2274888"/>
          <p14:tracePt t="12407" x="2239963" y="2274888"/>
          <p14:tracePt t="12415" x="2233613" y="2281238"/>
          <p14:tracePt t="12423" x="2219325" y="2281238"/>
          <p14:tracePt t="12431" x="2205038" y="2281238"/>
          <p14:tracePt t="12439" x="2184400" y="2295525"/>
          <p14:tracePt t="12445" x="2171700" y="2295525"/>
          <p14:tracePt t="12454" x="2136775" y="2301875"/>
          <p14:tracePt t="12461" x="2124075" y="2301875"/>
          <p14:tracePt t="12470" x="2089150" y="2316163"/>
          <p14:tracePt t="12477" x="2047875" y="2316163"/>
          <p14:tracePt t="12486" x="2033588" y="2316163"/>
          <p14:tracePt t="12494" x="2012950" y="2316163"/>
          <p14:tracePt t="12499" x="2000250" y="2316163"/>
          <p14:tracePt t="12507" x="1979613" y="2308225"/>
          <p14:tracePt t="12516" x="1958975" y="2301875"/>
          <p14:tracePt t="12523" x="1952625" y="2301875"/>
          <p14:tracePt t="12531" x="1952625" y="2295525"/>
          <p14:tracePt t="12539" x="1944688" y="2287588"/>
          <p14:tracePt t="12557" x="1938338" y="2281238"/>
          <p14:tracePt t="12643" x="1931988" y="2266950"/>
          <p14:tracePt t="12657" x="1911350" y="2254250"/>
          <p14:tracePt t="12665" x="1903413" y="2247900"/>
          <p14:tracePt t="12677" x="1897063" y="2239963"/>
          <p14:tracePt t="12759" x="1903413" y="2239963"/>
          <p14:tracePt t="12765" x="1911350" y="2247900"/>
          <p14:tracePt t="12774" x="1931988" y="2254250"/>
          <p14:tracePt t="12781" x="1944688" y="2260600"/>
          <p14:tracePt t="12790" x="1958975" y="2274888"/>
          <p14:tracePt t="12797" x="1973263" y="2274888"/>
          <p14:tracePt t="12806" x="1993900" y="2281238"/>
          <p14:tracePt t="12813" x="2006600" y="2287588"/>
          <p14:tracePt t="12820" x="2027238" y="2301875"/>
          <p14:tracePt t="12827" x="2047875" y="2301875"/>
          <p14:tracePt t="12836" x="2062163" y="2308225"/>
          <p14:tracePt t="12843" x="2074863" y="2308225"/>
          <p14:tracePt t="12853" x="2089150" y="2328863"/>
          <p14:tracePt t="12859" x="2109788" y="2336800"/>
          <p14:tracePt t="12869" x="2130425" y="2343150"/>
          <p14:tracePt t="12873" x="2136775" y="2343150"/>
          <p14:tracePt t="12882" x="2151063" y="2357438"/>
          <p14:tracePt t="12891" x="2157413" y="2363788"/>
          <p14:tracePt t="12897" x="2178050" y="2370138"/>
          <p14:tracePt t="12906" x="2198688" y="2378075"/>
          <p14:tracePt t="12913" x="2212975" y="2378075"/>
          <p14:tracePt t="12920" x="2233613" y="2390775"/>
          <p14:tracePt t="12927" x="2254250" y="2397125"/>
          <p14:tracePt t="12936" x="2260600" y="2397125"/>
          <p14:tracePt t="12943" x="2266950" y="2405063"/>
          <p14:tracePt t="12956" x="2273300" y="2405063"/>
          <p14:tracePt t="12959" x="2281238" y="2411413"/>
          <p14:tracePt t="12968" x="2287588" y="2417763"/>
          <p14:tracePt t="12974" x="2308225" y="2432050"/>
          <p14:tracePt t="12981" x="2314575" y="2438400"/>
          <p14:tracePt t="12991" x="2335213" y="2452688"/>
          <p14:tracePt t="12997" x="2343150" y="2466975"/>
          <p14:tracePt t="13006" x="2349500" y="2473325"/>
          <p14:tracePt t="13013" x="2355850" y="2473325"/>
          <p14:tracePt t="13022" x="2376488" y="2479675"/>
          <p14:tracePt t="13027" x="2390775" y="2487613"/>
          <p14:tracePt t="13036" x="2397125" y="2493963"/>
          <p14:tracePt t="13043" x="2417763" y="2508250"/>
          <p14:tracePt t="13053" x="2424113" y="2514600"/>
          <p14:tracePt t="13059" x="2444750" y="2520950"/>
          <p14:tracePt t="13068" x="2459038" y="2527300"/>
          <p14:tracePt t="13075" x="2479675" y="2541588"/>
          <p14:tracePt t="13081" x="2500313" y="2547938"/>
          <p14:tracePt t="13090" x="2513013" y="2562225"/>
          <p14:tracePt t="13097" x="2533650" y="2568575"/>
          <p14:tracePt t="13107" x="2554288" y="2576513"/>
          <p14:tracePt t="13113" x="2574925" y="2589213"/>
          <p14:tracePt t="13122" x="2589213" y="2597150"/>
          <p14:tracePt t="13129" x="2603500" y="2597150"/>
          <p14:tracePt t="13136" x="2616200" y="2603500"/>
          <p14:tracePt t="13143" x="2622550" y="2609850"/>
          <p14:tracePt t="13153" x="2643188" y="2624138"/>
          <p14:tracePt t="13159" x="2657475" y="2630488"/>
          <p14:tracePt t="13168" x="2671763" y="2630488"/>
          <p14:tracePt t="13175" x="2678113" y="2651125"/>
          <p14:tracePt t="13182" x="2684463" y="2651125"/>
          <p14:tracePt t="13190" x="2698750" y="2657475"/>
          <p14:tracePt t="13197" x="2713038" y="2665413"/>
          <p14:tracePt t="13207" x="2719388" y="2671763"/>
          <p14:tracePt t="13214" x="2725738" y="2671763"/>
          <p14:tracePt t="13222" x="2740025" y="2671763"/>
          <p14:tracePt t="13229" x="2740025" y="2678113"/>
          <p14:tracePt t="13236" x="2746375" y="2678113"/>
          <p14:tracePt t="13244" x="2767013" y="2686050"/>
          <p14:tracePt t="13255" x="2773363" y="2698750"/>
          <p14:tracePt t="13263" x="2787650" y="2698750"/>
          <p14:tracePt t="13272" x="2801938" y="2706688"/>
          <p14:tracePt t="13279" x="2808288" y="2713038"/>
          <p14:tracePt t="13289" x="2814638" y="2713038"/>
          <p14:tracePt t="13297" x="2822575" y="2719388"/>
          <p14:tracePt t="13307" x="2828925" y="2727325"/>
          <p14:tracePt t="13313" x="2849563" y="2727325"/>
          <p14:tracePt t="13322" x="2863850" y="2740025"/>
          <p14:tracePt t="13329" x="2882900" y="2747963"/>
          <p14:tracePt t="13337" x="2903538" y="2747963"/>
          <p14:tracePt t="13343" x="2917825" y="2754313"/>
          <p14:tracePt t="13353" x="2924175" y="2754313"/>
          <p14:tracePt t="13359" x="2944813" y="2768600"/>
          <p14:tracePt t="13368" x="2952750" y="2768600"/>
          <p14:tracePt t="13375" x="2973388" y="2768600"/>
          <p14:tracePt t="13384" x="2986088" y="2774950"/>
          <p14:tracePt t="13391" x="2992438" y="2774950"/>
          <p14:tracePt t="13397" x="3013075" y="2774950"/>
          <p14:tracePt t="13406" x="3021013" y="2774950"/>
          <p14:tracePt t="13413" x="3021013" y="2781300"/>
          <p14:tracePt t="13421" x="3027363" y="2781300"/>
          <p14:tracePt t="13429" x="3033713" y="2787650"/>
          <p14:tracePt t="13437" x="3041650" y="2787650"/>
          <p14:tracePt t="13445" x="3048000" y="2787650"/>
          <p14:tracePt t="13454" x="3068638" y="2795588"/>
          <p14:tracePt t="13459" x="3074988" y="2808288"/>
          <p14:tracePt t="13470" x="3095625" y="2816225"/>
          <p14:tracePt t="13475" x="3103563" y="2822575"/>
          <p14:tracePt t="13483" x="3116263" y="2828925"/>
          <p14:tracePt t="13491" x="3122613" y="2828925"/>
          <p14:tracePt t="13497" x="3136900" y="2836863"/>
          <p14:tracePt t="13507" x="3151188" y="2849563"/>
          <p14:tracePt t="13513" x="3157538" y="2849563"/>
          <p14:tracePt t="13522" x="3163888" y="2857500"/>
          <p14:tracePt t="13529" x="3171825" y="2863850"/>
          <p14:tracePt t="13537" x="3184525" y="2863850"/>
          <p14:tracePt t="13545" x="3192463" y="2870200"/>
          <p14:tracePt t="13553" x="3198813" y="2870200"/>
          <p14:tracePt t="13560" x="3205163" y="2878138"/>
          <p14:tracePt t="13568" x="3225800" y="2884488"/>
          <p14:tracePt t="13575" x="3232150" y="2898775"/>
          <p14:tracePt t="13583" x="3240088" y="2905125"/>
          <p14:tracePt t="13592" x="3252788" y="2911475"/>
          <p14:tracePt t="13599" x="3273425" y="2917825"/>
          <p14:tracePt t="13607" x="3294063" y="2932113"/>
          <p14:tracePt t="13613" x="3314700" y="2946400"/>
          <p14:tracePt t="13622" x="3328988" y="2959100"/>
          <p14:tracePt t="13629" x="3335338" y="2959100"/>
          <p14:tracePt t="13637" x="3355975" y="2973388"/>
          <p14:tracePt t="13646" x="3376613" y="2987675"/>
          <p14:tracePt t="13653" x="3382963" y="2994025"/>
          <p14:tracePt t="13659" x="3390900" y="2994025"/>
          <p14:tracePt t="13669" x="3397250" y="3000375"/>
          <p14:tracePt t="13675" x="3417888" y="3000375"/>
          <p14:tracePt t="13684" x="3424238" y="3008313"/>
          <p14:tracePt t="13691" x="3438525" y="3014663"/>
          <p14:tracePt t="13700" x="3459163" y="3014663"/>
          <p14:tracePt t="13707" x="3465513" y="3014663"/>
          <p14:tracePt t="13714" x="3479800" y="3028950"/>
          <p14:tracePt t="13722" x="3500438" y="3035300"/>
          <p14:tracePt t="13729" x="3521075" y="3041650"/>
          <p14:tracePt t="13738" x="3527425" y="3041650"/>
          <p14:tracePt t="13745" x="3533775" y="3055938"/>
          <p14:tracePt t="13753" x="3554413" y="3062288"/>
          <p14:tracePt t="13761" x="3562350" y="3062288"/>
          <p14:tracePt t="13769" x="3568700" y="3068638"/>
          <p14:tracePt t="13775" x="3575050" y="3076575"/>
          <p14:tracePt t="13784" x="3582988" y="3076575"/>
          <p14:tracePt t="13791" x="3582988" y="3082925"/>
          <p14:tracePt t="13799" x="3602038" y="3082925"/>
          <p14:tracePt t="13807" x="3609975" y="3089275"/>
          <p14:tracePt t="13815" x="3616325" y="3089275"/>
          <p14:tracePt t="13823" x="3630613" y="3089275"/>
          <p14:tracePt t="13829" x="3643313" y="3103563"/>
          <p14:tracePt t="13837" x="3657600" y="3103563"/>
          <p14:tracePt t="13845" x="3678238" y="3109913"/>
          <p14:tracePt t="13853" x="3692525" y="3109913"/>
          <p14:tracePt t="13861" x="3713163" y="3117850"/>
          <p14:tracePt t="13870" x="3719513" y="3117850"/>
          <p14:tracePt t="13875" x="3740150" y="3130550"/>
          <p14:tracePt t="13883" x="3740150" y="3138488"/>
          <p14:tracePt t="13895" x="3746500" y="3138488"/>
          <p14:tracePt t="13907" x="3752850" y="3144838"/>
          <p14:tracePt t="13915" x="3760788" y="3144838"/>
          <p14:tracePt t="13924" x="3767138" y="3151188"/>
          <p14:tracePt t="13929" x="3773488" y="3151188"/>
          <p14:tracePt t="13939" x="3781425" y="3159125"/>
          <p14:tracePt t="13946" x="3794125" y="3159125"/>
          <p14:tracePt t="13953" x="3802063" y="3165475"/>
          <p14:tracePt t="13961" x="3814763" y="3165475"/>
          <p14:tracePt t="13969" x="3835400" y="3178175"/>
          <p14:tracePt t="13975" x="3841750" y="3178175"/>
          <p14:tracePt t="13984" x="3856038" y="3186113"/>
          <p14:tracePt t="13991" x="3876675" y="3192463"/>
          <p14:tracePt t="13999" x="3897313" y="3192463"/>
          <p14:tracePt t="14007" x="3903663" y="3198813"/>
          <p14:tracePt t="14015" x="3917950" y="3198813"/>
          <p14:tracePt t="14023" x="3938588" y="3198813"/>
          <p14:tracePt t="14029" x="3959225" y="3213100"/>
          <p14:tracePt t="14038" x="3971925" y="3219450"/>
          <p14:tracePt t="14045" x="3992563" y="3227388"/>
          <p14:tracePt t="14053" x="4013200" y="3240088"/>
          <p14:tracePt t="14061" x="4041775" y="3248025"/>
          <p14:tracePt t="14069" x="4062413" y="3248025"/>
          <p14:tracePt t="14077" x="4083050" y="3260725"/>
          <p14:tracePt t="14084" x="4095750" y="3268663"/>
          <p14:tracePt t="14091" x="4116388" y="3268663"/>
          <p14:tracePt t="14099" x="4137025" y="3275013"/>
          <p14:tracePt t="14107" x="4143375" y="3275013"/>
          <p14:tracePt t="14115" x="4157663" y="3275013"/>
          <p14:tracePt t="14123" x="4164013" y="3275013"/>
          <p14:tracePt t="14136" x="4171950" y="3275013"/>
          <p14:tracePt t="14141" x="4171950" y="3281363"/>
          <p14:tracePt t="14154" x="4184650" y="3281363"/>
          <p14:tracePt t="14161" x="4198938" y="3281363"/>
          <p14:tracePt t="14170" x="4219575" y="3295650"/>
          <p14:tracePt t="14177" x="4232275" y="3295650"/>
          <p14:tracePt t="14186" x="4252913" y="3295650"/>
          <p14:tracePt t="14191" x="4281488" y="3302000"/>
          <p14:tracePt t="14199" x="4302125" y="3316288"/>
          <p14:tracePt t="14207" x="4322763" y="3322638"/>
          <p14:tracePt t="14215" x="4335463" y="3328988"/>
          <p14:tracePt t="14223" x="4356100" y="3343275"/>
          <p14:tracePt t="14231" x="4376738" y="3349625"/>
          <p14:tracePt t="14241" x="4397375" y="3363913"/>
          <p14:tracePt t="14245" x="4411663" y="3370263"/>
          <p14:tracePt t="14253" x="4432300" y="3370263"/>
          <p14:tracePt t="14261" x="4445000" y="3370263"/>
          <p14:tracePt t="14270" x="4465638" y="3378200"/>
          <p14:tracePt t="14277" x="4486275" y="3378200"/>
          <p14:tracePt t="14286" x="4500563" y="3378200"/>
          <p14:tracePt t="14291" x="4533900" y="3378200"/>
          <p14:tracePt t="14300" x="4548188" y="3378200"/>
          <p14:tracePt t="14307" x="4568825" y="3378200"/>
          <p14:tracePt t="14316" x="4581525" y="3378200"/>
          <p14:tracePt t="14323" x="4602163" y="3370263"/>
          <p14:tracePt t="14332" x="4622800" y="3370263"/>
          <p14:tracePt t="14339" x="4637088" y="3370263"/>
          <p14:tracePt t="14345" x="4643438" y="3370263"/>
          <p14:tracePt t="14357" x="4657725" y="3370263"/>
          <p14:tracePt t="14370" x="4664075" y="3370263"/>
          <p14:tracePt t="14377" x="4672013" y="3370263"/>
          <p14:tracePt t="14387" x="4678363" y="3370263"/>
          <p14:tracePt t="14393" x="4684713" y="3378200"/>
          <p14:tracePt t="14399" x="4699000" y="3378200"/>
          <p14:tracePt t="14407" x="4719638" y="3378200"/>
          <p14:tracePt t="14416" x="4746625" y="3384550"/>
          <p14:tracePt t="14423" x="4781550" y="3384550"/>
          <p14:tracePt t="14431" x="4821238" y="3384550"/>
          <p14:tracePt t="14440" x="4849813" y="3384550"/>
          <p14:tracePt t="14447" x="4891088" y="3384550"/>
          <p14:tracePt t="14453" x="4918075" y="3384550"/>
          <p14:tracePt t="14461" x="4938713" y="3384550"/>
          <p14:tracePt t="14469" x="4951413" y="3384550"/>
          <p14:tracePt t="14477" x="4972050" y="3384550"/>
          <p14:tracePt t="14487" x="4986338" y="3384550"/>
          <p14:tracePt t="14493" x="5006975" y="3384550"/>
          <p14:tracePt t="14502" x="5013325" y="3384550"/>
          <p14:tracePt t="14507" x="5033963" y="3384550"/>
          <p14:tracePt t="14515" x="5048250" y="3398838"/>
          <p14:tracePt t="14524" x="5068888" y="3398838"/>
          <p14:tracePt t="14531" x="5081588" y="3398838"/>
          <p14:tracePt t="14539" x="5102225" y="3398838"/>
          <p14:tracePt t="14547" x="5122863" y="3398838"/>
          <p14:tracePt t="14555" x="5137150" y="3398838"/>
          <p14:tracePt t="14561" x="5143500" y="3398838"/>
          <p14:tracePt t="14570" x="5151438" y="3398838"/>
          <p14:tracePt t="14577" x="5164138" y="3398838"/>
          <p14:tracePt t="14587" x="5172075" y="3405188"/>
          <p14:tracePt t="14597" x="5178425" y="3405188"/>
          <p14:tracePt t="14605" x="5184775" y="3411538"/>
          <p14:tracePt t="14613" x="5199063" y="3425825"/>
          <p14:tracePt t="14619" x="5219700" y="3425825"/>
          <p14:tracePt t="14627" x="5240338" y="3438525"/>
          <p14:tracePt t="14636" x="5260975" y="3446463"/>
          <p14:tracePt t="14643" x="5273675" y="3446463"/>
          <p14:tracePt t="14652" x="5294313" y="3459163"/>
          <p14:tracePt t="14659" x="5302250" y="3467100"/>
          <p14:tracePt t="14670" x="5314950" y="3467100"/>
          <p14:tracePt t="14673" x="5329238" y="3473450"/>
          <p14:tracePt t="14681" x="5329238" y="3479800"/>
          <p14:tracePt t="14689" x="5341938" y="3479800"/>
          <p14:tracePt t="14702" x="5349875" y="3487738"/>
          <p14:tracePt t="14709" x="5362575" y="3487738"/>
          <p14:tracePt t="14715" x="5383213" y="3494088"/>
          <p14:tracePt t="14723" x="5403850" y="3494088"/>
          <p14:tracePt t="14731" x="5418138" y="3508375"/>
          <p14:tracePt t="14739" x="5438775" y="3508375"/>
          <p14:tracePt t="14747" x="5459413" y="3508375"/>
          <p14:tracePt t="14755" x="5472113" y="3508375"/>
          <p14:tracePt t="14763" x="5492750" y="3508375"/>
          <p14:tracePt t="14772" x="5507038" y="3508375"/>
          <p14:tracePt t="14777" x="5513388" y="3508375"/>
          <p14:tracePt t="14786" x="5527675" y="3514725"/>
          <p14:tracePt t="14793" x="5534025" y="3514725"/>
          <p14:tracePt t="14804" x="5541963" y="3514725"/>
          <p14:tracePt t="14813" x="5548313" y="3521075"/>
          <p14:tracePt t="14822" x="5554663" y="3521075"/>
          <p14:tracePt t="14839" x="5561013" y="3521075"/>
          <p14:tracePt t="14847" x="5568950" y="3529013"/>
          <p14:tracePt t="14855" x="5581650" y="3535363"/>
          <p14:tracePt t="14863" x="5589588" y="3549650"/>
          <p14:tracePt t="14873" x="5595938" y="3556000"/>
          <p14:tracePt t="14879" x="5602288" y="3562350"/>
          <p14:tracePt t="14886" x="5610225" y="3568700"/>
          <p14:tracePt t="14893" x="5616575" y="3582988"/>
          <p14:tracePt t="14903" x="5622925" y="3597275"/>
          <p14:tracePt t="14909" x="5643563" y="3609975"/>
          <p14:tracePt t="14919" x="5651500" y="3617913"/>
          <p14:tracePt t="14925" x="5657850" y="3624263"/>
          <p14:tracePt t="14939" x="5678488" y="3644900"/>
          <p14:tracePt t="14947" x="5684838" y="3651250"/>
          <p14:tracePt t="14959" x="5691188" y="3651250"/>
          <p14:tracePt t="14969" x="5691188" y="3659188"/>
          <p14:tracePt t="14975" x="5699125" y="3659188"/>
          <p14:tracePt t="14983" x="5719763" y="3659188"/>
          <p14:tracePt t="14989" x="5726113" y="3665538"/>
          <p14:tracePt t="14997" x="5726113" y="3671888"/>
          <p14:tracePt t="15005" x="5732463" y="3679825"/>
          <p14:tracePt t="15013" x="5746750" y="3679825"/>
          <p14:tracePt t="15022" x="5746750" y="3692525"/>
          <p14:tracePt t="15029" x="5753100" y="3698875"/>
          <p14:tracePt t="15038" x="5767388" y="3706813"/>
          <p14:tracePt t="15043" x="5773738" y="3713163"/>
          <p14:tracePt t="15052" x="5781675" y="3713163"/>
          <p14:tracePt t="15059" x="5794375" y="3719513"/>
          <p14:tracePt t="15069" x="5808663" y="3727450"/>
          <p14:tracePt t="15076" x="5815013" y="3740150"/>
          <p14:tracePt t="15085" x="5821363" y="3740150"/>
          <p14:tracePt t="15091" x="5829300" y="3748088"/>
          <p14:tracePt t="15097" x="5829300" y="3754438"/>
          <p14:tracePt t="15106" x="5842000" y="3760788"/>
          <p14:tracePt t="15119" x="5856288" y="3768725"/>
          <p14:tracePt t="15125" x="5862638" y="3768725"/>
          <p14:tracePt t="15134" x="5870575" y="3775075"/>
          <p14:tracePt t="15141" x="5876925" y="3775075"/>
          <p14:tracePt t="15147" x="5883275" y="3789363"/>
          <p14:tracePt t="15159" x="5891213" y="3789363"/>
          <p14:tracePt t="15169" x="5897563" y="3795713"/>
          <p14:tracePt t="15175" x="5911850" y="3795713"/>
          <p14:tracePt t="15184" x="5918200" y="3802063"/>
          <p14:tracePt t="15196" x="5924550" y="3802063"/>
          <p14:tracePt t="15202" x="5924550" y="3810000"/>
          <p14:tracePt t="15209" x="5930900" y="3810000"/>
          <p14:tracePt t="15220" x="5938838" y="3810000"/>
          <p14:tracePt t="15229" x="5945188" y="3816350"/>
          <p14:tracePt t="15238" x="5951538" y="3816350"/>
          <p14:tracePt t="15245" x="5965825" y="3816350"/>
          <p14:tracePt t="15254" x="5972175" y="3822700"/>
          <p14:tracePt t="15260" x="5980113" y="3822700"/>
          <p14:tracePt t="15269" x="5980113" y="3829050"/>
          <p14:tracePt t="15441" x="5972175" y="3829050"/>
          <p14:tracePt t="15566" x="5972175" y="3822700"/>
          <p14:tracePt t="16476" x="5959475" y="3822700"/>
          <p14:tracePt t="16489" x="5951538" y="3822700"/>
          <p14:tracePt t="17133" x="5945188" y="3822700"/>
          <p14:tracePt t="17581" x="5951538" y="3822700"/>
          <p14:tracePt t="17589" x="5972175" y="3822700"/>
          <p14:tracePt t="17597" x="5980113" y="3822700"/>
          <p14:tracePt t="17603" x="5986463" y="3829050"/>
          <p14:tracePt t="17611" x="6000750" y="3829050"/>
          <p14:tracePt t="17620" x="6013450" y="3829050"/>
          <p14:tracePt t="17627" x="6027738" y="3843338"/>
          <p14:tracePt t="17635" x="6034088" y="3843338"/>
          <p14:tracePt t="17643" x="6054725" y="3849688"/>
          <p14:tracePt t="17652" x="6061075" y="3857625"/>
          <p14:tracePt t="17657" x="6075363" y="3863975"/>
          <p14:tracePt t="17665" x="6096000" y="3878263"/>
          <p14:tracePt t="17673" x="6116638" y="3878263"/>
          <p14:tracePt t="17681" x="6130925" y="3884613"/>
          <p14:tracePt t="17689" x="6151563" y="3884613"/>
          <p14:tracePt t="17697" x="6157913" y="3884613"/>
          <p14:tracePt t="17705" x="6164263" y="3890963"/>
          <p14:tracePt t="17713" x="6184900" y="3890963"/>
          <p14:tracePt t="17720" x="6191250" y="3890963"/>
          <p14:tracePt t="17727" x="6199188" y="3890963"/>
          <p14:tracePt t="17735" x="6205538" y="3890963"/>
          <p14:tracePt t="17743" x="6211888" y="3890963"/>
          <p14:tracePt t="17752" x="6219825" y="3884613"/>
          <p14:tracePt t="17759" x="6232525" y="3878263"/>
          <p14:tracePt t="17766" x="6246813" y="3878263"/>
          <p14:tracePt t="17773" x="6253163" y="3870325"/>
          <p14:tracePt t="17781" x="6273800" y="3857625"/>
          <p14:tracePt t="17789" x="6280150" y="3849688"/>
          <p14:tracePt t="17797" x="6288088" y="3849688"/>
          <p14:tracePt t="17805" x="6288088" y="3843338"/>
          <p14:tracePt t="17851" x="6288088" y="3836988"/>
          <p14:tracePt t="17863" x="6288088" y="3829050"/>
          <p14:tracePt t="17871" x="6288088" y="3822700"/>
          <p14:tracePt t="17877" x="6288088" y="3802063"/>
          <p14:tracePt t="17886" x="6273800" y="3781425"/>
          <p14:tracePt t="17893" x="6267450" y="3775075"/>
          <p14:tracePt t="17902" x="6253163" y="3760788"/>
          <p14:tracePt t="17909" x="6240463" y="3740150"/>
          <p14:tracePt t="17918" x="6219825" y="3719513"/>
          <p14:tracePt t="17923" x="6211888" y="3698875"/>
          <p14:tracePt t="17932" x="6191250" y="3686175"/>
          <p14:tracePt t="17939" x="6170613" y="3665538"/>
          <p14:tracePt t="17947" x="6151563" y="3644900"/>
          <p14:tracePt t="17971" x="6048375" y="3576638"/>
          <p14:tracePt t="17977" x="5986463" y="3556000"/>
          <p14:tracePt t="17985" x="5911850" y="3556000"/>
          <p14:tracePt t="17993" x="5829300" y="3541713"/>
          <p14:tracePt t="18002" x="5773738" y="3541713"/>
          <p14:tracePt t="18009" x="5719763" y="3541713"/>
          <p14:tracePt t="18018" x="5643563" y="3549650"/>
          <p14:tracePt t="18023" x="5602288" y="3556000"/>
          <p14:tracePt t="18031" x="5581650" y="3568700"/>
          <p14:tracePt t="18039" x="5561013" y="3568700"/>
          <p14:tracePt t="18047" x="5554663" y="3576638"/>
          <p14:tracePt t="18055" x="5541963" y="3582988"/>
          <p14:tracePt t="18063" x="5527675" y="3603625"/>
          <p14:tracePt t="18071" x="5527675" y="3609975"/>
          <p14:tracePt t="18079" x="5527675" y="3617913"/>
          <p14:tracePt t="18085" x="5527675" y="3638550"/>
          <p14:tracePt t="18093" x="5527675" y="3651250"/>
          <p14:tracePt t="18101" x="5527675" y="3671888"/>
          <p14:tracePt t="18109" x="5534025" y="3686175"/>
          <p14:tracePt t="18118" x="5554663" y="3706813"/>
          <p14:tracePt t="18125" x="5561013" y="3713163"/>
          <p14:tracePt t="18135" x="5575300" y="3727450"/>
          <p14:tracePt t="18139" x="5595938" y="3727450"/>
          <p14:tracePt t="18147" x="5602288" y="3733800"/>
          <p14:tracePt t="18155" x="5610225" y="3733800"/>
          <p14:tracePt t="18163" x="5616575" y="3733800"/>
          <p14:tracePt t="18202" x="5616575" y="3727450"/>
          <p14:tracePt t="18210" x="5610225" y="3713163"/>
          <p14:tracePt t="18217" x="5589588" y="3706813"/>
          <p14:tracePt t="18225" x="5568950" y="3686175"/>
          <p14:tracePt t="18236" x="5548313" y="3679825"/>
          <p14:tracePt t="18239" x="5534025" y="3665538"/>
          <p14:tracePt t="18247" x="5513388" y="3665538"/>
          <p14:tracePt t="18255" x="5507038" y="3665538"/>
          <p14:tracePt t="18263" x="5500688" y="3665538"/>
          <p14:tracePt t="18271" x="5492750" y="3665538"/>
          <p14:tracePt t="18463" x="5492750" y="3659188"/>
          <p14:tracePt t="18479" x="5500688" y="3651250"/>
          <p14:tracePt t="18491" x="5507038" y="3651250"/>
          <p14:tracePt t="18513" x="5513388" y="3651250"/>
          <p14:tracePt t="18521" x="5521325" y="3651250"/>
          <p14:tracePt t="18529" x="5527675" y="3651250"/>
          <p14:tracePt t="18541" x="5541963" y="3651250"/>
          <p14:tracePt t="18861" x="5548313" y="3651250"/>
          <p14:tracePt t="18873" x="5554663" y="3651250"/>
          <p14:tracePt t="18882" x="5561013" y="3651250"/>
          <p14:tracePt t="18888" x="5575300" y="3651250"/>
          <p14:tracePt t="18895" x="5589588" y="3651250"/>
          <p14:tracePt t="18904" x="5595938" y="3651250"/>
          <p14:tracePt t="18911" x="5602288" y="3651250"/>
          <p14:tracePt t="18919" x="5616575" y="3651250"/>
          <p14:tracePt t="18927" x="5622925" y="3651250"/>
          <p14:tracePt t="18937" x="5637213" y="3651250"/>
          <p14:tracePt t="19000" x="5643563" y="3659188"/>
          <p14:tracePt t="19019" x="5651500" y="3659188"/>
          <p14:tracePt t="20137" x="5657850" y="3659188"/>
          <p14:tracePt t="20145" x="5664200" y="3659188"/>
          <p14:tracePt t="21825" x="5657850" y="3651250"/>
          <p14:tracePt t="21841" x="5657850" y="3644900"/>
          <p14:tracePt t="21849" x="5651500" y="3644900"/>
          <p14:tracePt t="21861" x="5643563" y="3644900"/>
          <p14:tracePt t="21869" x="5643563" y="3638550"/>
          <p14:tracePt t="21879" x="5630863" y="3638550"/>
          <p14:tracePt t="21887" x="5630863" y="3630613"/>
          <p14:tracePt t="21895" x="5622925" y="3630613"/>
          <p14:tracePt t="21904" x="5622925" y="3624263"/>
          <p14:tracePt t="21911" x="5616575" y="3609975"/>
          <p14:tracePt t="21919" x="5610225" y="3609975"/>
          <p14:tracePt t="21925" x="5602288" y="3603625"/>
          <p14:tracePt t="21951" x="5589588" y="3597275"/>
          <p14:tracePt t="21961" x="5575300" y="3597275"/>
          <p14:tracePt t="21969" x="5568950" y="3589338"/>
          <p14:tracePt t="21977" x="5554663" y="3589338"/>
          <p14:tracePt t="21984" x="5534025" y="3589338"/>
          <p14:tracePt t="21991" x="5521325" y="3589338"/>
          <p14:tracePt t="21999" x="5500688" y="3589338"/>
          <p14:tracePt t="22007" x="5486400" y="3589338"/>
          <p14:tracePt t="22017" x="5465763" y="3589338"/>
          <p14:tracePt t="22023" x="5451475" y="3589338"/>
          <p14:tracePt t="22029" x="5438775" y="3589338"/>
          <p14:tracePt t="22037" x="5430838" y="3589338"/>
          <p14:tracePt t="22045" x="5424488" y="3589338"/>
          <p14:tracePt t="22053" x="5418138" y="3589338"/>
          <p14:tracePt t="22061" x="5418138" y="3582988"/>
          <p14:tracePt t="22070" x="5411788" y="3582988"/>
          <p14:tracePt t="22095" x="5403850" y="3582988"/>
          <p14:tracePt t="22123" x="5397500" y="3582988"/>
          <p14:tracePt t="22132" x="5383213" y="3582988"/>
          <p14:tracePt t="22137" x="5376863" y="3582988"/>
          <p14:tracePt t="22145" x="5362575" y="3582988"/>
          <p14:tracePt t="22157" x="5356225" y="3582988"/>
          <p14:tracePt t="22169" x="5349875" y="3582988"/>
          <p14:tracePt t="22187" x="5341938" y="3582988"/>
          <p14:tracePt t="22349" x="5341938" y="3576638"/>
          <p14:tracePt t="22411" x="5329238" y="3568700"/>
          <p14:tracePt t="22563" x="5321300" y="3568700"/>
          <p14:tracePt t="22763" x="5321300" y="3562350"/>
          <p14:tracePt t="23099" x="5335588" y="3549650"/>
          <p14:tracePt t="25289" x="5329238" y="3549650"/>
          <p14:tracePt t="25298" x="5308600" y="3549650"/>
          <p14:tracePt t="25303" x="5273675" y="3556000"/>
          <p14:tracePt t="25311" x="5260975" y="3556000"/>
          <p14:tracePt t="25319" x="5240338" y="3556000"/>
          <p14:tracePt t="25327" x="5219700" y="3556000"/>
          <p14:tracePt t="25335" x="5205413" y="3556000"/>
          <p14:tracePt t="25343" x="5184775" y="3549650"/>
          <p14:tracePt t="25351" x="5172075" y="3549650"/>
          <p14:tracePt t="25357" x="5151438" y="3549650"/>
          <p14:tracePt t="25366" x="5130800" y="3541713"/>
          <p14:tracePt t="25373" x="5116513" y="3541713"/>
          <p14:tracePt t="25383" x="5110163" y="3541713"/>
          <p14:tracePt t="25389" x="5089525" y="3541713"/>
          <p14:tracePt t="25399" x="5081588" y="3535363"/>
          <p14:tracePt t="25403" x="5068888" y="3535363"/>
          <p14:tracePt t="25411" x="5054600" y="3535363"/>
          <p14:tracePt t="25419" x="5041900" y="3535363"/>
          <p14:tracePt t="25427" x="5027613" y="3535363"/>
          <p14:tracePt t="25435" x="4992688" y="3535363"/>
          <p14:tracePt t="25443" x="4951413" y="3521075"/>
          <p14:tracePt t="25451" x="4856163" y="3494088"/>
          <p14:tracePt t="25457" x="4760913" y="3479800"/>
          <p14:tracePt t="25466" x="4672013" y="3473450"/>
          <p14:tracePt t="25473" x="4610100" y="3459163"/>
          <p14:tracePt t="25483" x="4533900" y="3459163"/>
          <p14:tracePt t="25490" x="4471988" y="3446463"/>
          <p14:tracePt t="25498" x="4432300" y="3432175"/>
          <p14:tracePt t="25505" x="4418013" y="3432175"/>
          <p14:tracePt t="25511" x="4397375" y="3425825"/>
          <p14:tracePt t="25519" x="4376738" y="3425825"/>
          <p14:tracePt t="25527" x="4370388" y="3425825"/>
          <p14:tracePt t="25535" x="4362450" y="3425825"/>
          <p14:tracePt t="25543" x="4356100" y="3425825"/>
          <p14:tracePt t="25551" x="4335463" y="3425825"/>
          <p14:tracePt t="25559" x="4329113" y="3425825"/>
          <p14:tracePt t="25566" x="4314825" y="3425825"/>
          <p14:tracePt t="25573" x="4294188" y="3425825"/>
          <p14:tracePt t="25583" x="4281488" y="3425825"/>
          <p14:tracePt t="25589" x="4246563" y="3425825"/>
          <p14:tracePt t="25599" x="4232275" y="3425825"/>
          <p14:tracePt t="25605" x="4205288" y="3425825"/>
          <p14:tracePt t="25613" x="4157663" y="3411538"/>
          <p14:tracePt t="25619" x="4130675" y="3405188"/>
          <p14:tracePt t="25627" x="4083050" y="3384550"/>
          <p14:tracePt t="25635" x="4054475" y="3363913"/>
          <p14:tracePt t="25643" x="4021138" y="3343275"/>
          <p14:tracePt t="25653" x="3992563" y="3328988"/>
          <p14:tracePt t="25659" x="3971925" y="3308350"/>
          <p14:tracePt t="25666" x="3952875" y="3302000"/>
          <p14:tracePt t="25673" x="3938588" y="3295650"/>
          <p14:tracePt t="25682" x="3932238" y="3281363"/>
          <p14:tracePt t="25689" x="3917950" y="3275013"/>
          <p14:tracePt t="25699" x="3911600" y="3275013"/>
          <p14:tracePt t="25705" x="3903663" y="3268663"/>
          <p14:tracePt t="25718" x="3897313" y="3260725"/>
          <p14:tracePt t="25723" x="3890963" y="3260725"/>
          <p14:tracePt t="25732" x="3870325" y="3248025"/>
          <p14:tracePt t="25739" x="3856038" y="3233738"/>
          <p14:tracePt t="25748" x="3835400" y="3227388"/>
          <p14:tracePt t="25755" x="3829050" y="3219450"/>
          <p14:tracePt t="25763" x="3808413" y="3198813"/>
          <p14:tracePt t="25771" x="3787775" y="3192463"/>
          <p14:tracePt t="25777" x="3773488" y="3171825"/>
          <p14:tracePt t="25786" x="3752850" y="3151188"/>
          <p14:tracePt t="25793" x="3732213" y="3130550"/>
          <p14:tracePt t="25802" x="3719513" y="3109913"/>
          <p14:tracePt t="25809" x="3713163" y="3103563"/>
          <p14:tracePt t="25817" x="3705225" y="3097213"/>
          <p14:tracePt t="25825" x="3698875" y="3089275"/>
          <p14:tracePt t="25832" x="3684588" y="3082925"/>
          <p14:tracePt t="25844" x="3671888" y="3076575"/>
          <p14:tracePt t="25852" x="3663950" y="3076575"/>
          <p14:tracePt t="25859" x="3657600" y="3062288"/>
          <p14:tracePt t="25868" x="3651250" y="3055938"/>
          <p14:tracePt t="25875" x="3636963" y="3048000"/>
          <p14:tracePt t="25882" x="3616325" y="3048000"/>
          <p14:tracePt t="25889" x="3595688" y="3041650"/>
          <p14:tracePt t="25899" x="3575050" y="3028950"/>
          <p14:tracePt t="25905" x="3562350" y="3028950"/>
          <p14:tracePt t="25913" x="3533775" y="3021013"/>
          <p14:tracePt t="25921" x="3500438" y="3000375"/>
          <p14:tracePt t="25929" x="3473450" y="3000375"/>
          <p14:tracePt t="25936" x="3452813" y="2994025"/>
          <p14:tracePt t="25943" x="3432175" y="2979738"/>
          <p14:tracePt t="25952" x="3417888" y="2973388"/>
          <p14:tracePt t="25969" x="3376613" y="2959100"/>
          <p14:tracePt t="25975" x="3370263" y="2959100"/>
          <p14:tracePt t="25985" x="3370263" y="2952750"/>
          <p14:tracePt t="25989" x="3362325" y="2952750"/>
          <p14:tracePt t="26001" x="3362325" y="2946400"/>
          <p14:tracePt t="26009" x="3355975" y="2946400"/>
          <p14:tracePt t="26137" x="3349625" y="2946400"/>
          <p14:tracePt t="26209" x="3349625" y="2938463"/>
          <p14:tracePt t="26225" x="3355975" y="2938463"/>
          <p14:tracePt t="26233" x="3362325" y="2932113"/>
          <p14:tracePt t="26241" x="3370263" y="2932113"/>
          <p14:tracePt t="26249" x="3376613" y="2932113"/>
          <p14:tracePt t="26255" x="3397250" y="2925763"/>
          <p14:tracePt t="26265" x="3403600" y="2917825"/>
          <p14:tracePt t="26271" x="3424238" y="2905125"/>
          <p14:tracePt t="26279" x="3432175" y="2905125"/>
          <p14:tracePt t="26287" x="3438525" y="2898775"/>
          <p14:tracePt t="26296" x="3452813" y="2890838"/>
          <p14:tracePt t="26303" x="3459163" y="2890838"/>
          <p14:tracePt t="26309" x="3479800" y="2884488"/>
          <p14:tracePt t="26318" x="3486150" y="2884488"/>
          <p14:tracePt t="26333" x="3492500" y="2884488"/>
          <p14:tracePt t="26407" x="3500438" y="2870200"/>
          <p14:tracePt t="26413" x="3513138" y="2870200"/>
          <p14:tracePt t="26421" x="3521075" y="2870200"/>
          <p14:tracePt t="26521" x="3527425" y="2870200"/>
          <p14:tracePt t="26537" x="3533775" y="2870200"/>
          <p14:tracePt t="26545" x="3541713" y="2878138"/>
          <p14:tracePt t="26553" x="3548063" y="2884488"/>
          <p14:tracePt t="26561" x="3554413" y="2890838"/>
          <p14:tracePt t="26575" x="3554413" y="2898775"/>
          <p14:tracePt t="33447" x="3554413" y="2905125"/>
          <p14:tracePt t="33459" x="3554413" y="2911475"/>
          <p14:tracePt t="33465" x="3548063" y="2911475"/>
          <p14:tracePt t="33473" x="3548063" y="2917825"/>
          <p14:tracePt t="33501" x="3541713" y="2917825"/>
          <p14:tracePt t="33509" x="3533775" y="2932113"/>
          <p14:tracePt t="33519" x="3527425" y="2932113"/>
          <p14:tracePt t="33532" x="3521075" y="2938463"/>
          <p14:tracePt t="33551" x="3506788" y="2946400"/>
          <p14:tracePt t="33559" x="3500438" y="2946400"/>
          <p14:tracePt t="33567" x="3500438" y="2952750"/>
          <p14:tracePt t="33631" x="3492500" y="2952750"/>
          <p14:tracePt t="33647" x="3486150" y="2952750"/>
          <p14:tracePt t="33655" x="3479800" y="2959100"/>
          <p14:tracePt t="33662" x="3473450" y="2959100"/>
          <p14:tracePt t="33671" x="3465513" y="2959100"/>
          <p14:tracePt t="33681" x="3452813" y="2959100"/>
          <p14:tracePt t="33693" x="3444875" y="2959100"/>
          <p14:tracePt t="33701" x="3438525" y="2959100"/>
          <p14:tracePt t="33709" x="3432175" y="2959100"/>
          <p14:tracePt t="33717" x="3424238" y="2959100"/>
          <p14:tracePt t="33730" x="3417888" y="2959100"/>
          <p14:tracePt t="33735" x="3411538" y="2959100"/>
          <p14:tracePt t="33759" x="3397250" y="2959100"/>
          <p14:tracePt t="33785" x="3390900" y="2959100"/>
          <p14:tracePt t="33909" x="3382963" y="2959100"/>
          <p14:tracePt t="34195" x="3390900" y="2959100"/>
          <p14:tracePt t="34217" x="3403600" y="2952750"/>
          <p14:tracePt t="34267" x="3411538" y="2952750"/>
          <p14:tracePt t="34641" x="3417888" y="2946400"/>
          <p14:tracePt t="34653" x="3424238" y="2938463"/>
          <p14:tracePt t="34662" x="3432175" y="2938463"/>
          <p14:tracePt t="34669" x="3432175" y="2925763"/>
          <p14:tracePt t="34678" x="3438525" y="2925763"/>
          <p14:tracePt t="34739" x="3444875" y="2917825"/>
          <p14:tracePt t="34757" x="3459163" y="2917825"/>
          <p14:tracePt t="34769" x="3459163" y="2911475"/>
          <p14:tracePt t="34831" x="3465513" y="2911475"/>
          <p14:tracePt t="34857" x="3473450" y="2911475"/>
          <p14:tracePt t="34969" x="3479800" y="2911475"/>
          <p14:tracePt t="35019" x="3486150" y="2911475"/>
          <p14:tracePt t="35467" x="3492500" y="2911475"/>
          <p14:tracePt t="35475" x="3506788" y="2932113"/>
          <p14:tracePt t="35483" x="3527425" y="2959100"/>
          <p14:tracePt t="35491" x="3541713" y="2979738"/>
          <p14:tracePt t="35498" x="3554413" y="3000375"/>
          <p14:tracePt t="35505" x="3562350" y="3021013"/>
          <p14:tracePt t="35513" x="3568700" y="3035300"/>
          <p14:tracePt t="35521" x="3582988" y="3041650"/>
          <p14:tracePt t="35529" x="3582988" y="3055938"/>
          <p14:tracePt t="35537" x="3589338" y="3068638"/>
          <p14:tracePt t="35546" x="3595688" y="3076575"/>
          <p14:tracePt t="35551" x="3602038" y="3082925"/>
          <p14:tracePt t="35559" x="3622675" y="3103563"/>
          <p14:tracePt t="35567" x="3630613" y="3109913"/>
          <p14:tracePt t="35575" x="3636963" y="3130550"/>
          <p14:tracePt t="35583" x="3643313" y="3144838"/>
          <p14:tracePt t="35591" x="3657600" y="3165475"/>
          <p14:tracePt t="35599" x="3657600" y="3171825"/>
          <p14:tracePt t="35605" x="3663950" y="3192463"/>
          <p14:tracePt t="35613" x="3663950" y="3198813"/>
          <p14:tracePt t="35621" x="3671888" y="3206750"/>
          <p14:tracePt t="35629" x="3678238" y="3213100"/>
          <p14:tracePt t="35637" x="3678238" y="3219450"/>
          <p14:tracePt t="35646" x="3684588" y="3219450"/>
          <p14:tracePt t="35741" x="3678238" y="3213100"/>
          <p14:tracePt t="35749" x="3663950" y="3206750"/>
          <p14:tracePt t="35755" x="3657600" y="3198813"/>
          <p14:tracePt t="35764" x="3636963" y="3186113"/>
          <p14:tracePt t="35771" x="3616325" y="3186113"/>
          <p14:tracePt t="35779" x="3602038" y="3178175"/>
          <p14:tracePt t="35787" x="3582988" y="3171825"/>
          <p14:tracePt t="35796" x="3562350" y="3159125"/>
          <p14:tracePt t="35803" x="3548063" y="3151188"/>
          <p14:tracePt t="35809" x="3527425" y="3144838"/>
          <p14:tracePt t="35817" x="3492500" y="3130550"/>
          <p14:tracePt t="35825" x="3479800" y="3109913"/>
          <p14:tracePt t="35833" x="3459163" y="3103563"/>
          <p14:tracePt t="35841" x="3438525" y="3089275"/>
          <p14:tracePt t="35849" x="3417888" y="3076575"/>
          <p14:tracePt t="35857" x="3397250" y="3055938"/>
          <p14:tracePt t="35863" x="3370263" y="3041650"/>
          <p14:tracePt t="35871" x="3349625" y="3035300"/>
          <p14:tracePt t="35879" x="3322638" y="3021013"/>
          <p14:tracePt t="35887" x="3294063" y="3014663"/>
          <p14:tracePt t="35896" x="3260725" y="3014663"/>
          <p14:tracePt t="35903" x="3232150" y="3014663"/>
          <p14:tracePt t="35913" x="3205163" y="3014663"/>
          <p14:tracePt t="35917" x="3171825" y="3014663"/>
          <p14:tracePt t="35925" x="3130550" y="3014663"/>
          <p14:tracePt t="35933" x="3116263" y="3014663"/>
          <p14:tracePt t="35941" x="3089275" y="3014663"/>
          <p14:tracePt t="35949" x="3068638" y="3014663"/>
          <p14:tracePt t="35957" x="3048000" y="3014663"/>
          <p14:tracePt t="35965" x="3041650" y="3014663"/>
          <p14:tracePt t="35971" x="3027363" y="3014663"/>
          <p14:tracePt t="35983" x="3027363" y="3008313"/>
          <p14:tracePt t="35996" x="3021013" y="3008313"/>
          <p14:tracePt t="36004" x="3013075" y="3000375"/>
          <p14:tracePt t="36012" x="2973388" y="2979738"/>
          <p14:tracePt t="36019" x="2897188" y="2952750"/>
          <p14:tracePt t="36025" x="2814638" y="2925763"/>
          <p14:tracePt t="36033" x="2740025" y="2898775"/>
          <p14:tracePt t="36041" x="2657475" y="2890838"/>
          <p14:tracePt t="36049" x="2562225" y="2863850"/>
          <p14:tracePt t="36057" x="2486025" y="2849563"/>
          <p14:tracePt t="36065" x="2390775" y="2836863"/>
          <p14:tracePt t="36073" x="2314575" y="2808288"/>
          <p14:tracePt t="36079" x="2239963" y="2808288"/>
          <p14:tracePt t="36087" x="2198688" y="2795588"/>
          <p14:tracePt t="36096" x="2163763" y="2795588"/>
          <p14:tracePt t="36103" x="2151063" y="2795588"/>
          <p14:tracePt t="36113" x="2130425" y="2795588"/>
          <p14:tracePt t="36119" x="2124075" y="2795588"/>
          <p14:tracePt t="36133" x="2116138" y="2808288"/>
          <p14:tracePt t="36142" x="2116138" y="2816225"/>
          <p14:tracePt t="36149" x="2109788" y="2816225"/>
          <p14:tracePt t="36157" x="2109788" y="2822575"/>
          <p14:tracePt t="36166" x="2089150" y="2828925"/>
          <p14:tracePt t="36173" x="2082800" y="2849563"/>
          <p14:tracePt t="36180" x="2074863" y="2870200"/>
          <p14:tracePt t="36187" x="2062163" y="2884488"/>
          <p14:tracePt t="36196" x="2041525" y="2917825"/>
          <p14:tracePt t="36203" x="2020888" y="2938463"/>
          <p14:tracePt t="36212" x="2000250" y="2979738"/>
          <p14:tracePt t="36219" x="1979613" y="3028950"/>
          <p14:tracePt t="36228" x="1958975" y="3068638"/>
          <p14:tracePt t="36233" x="1944688" y="3103563"/>
          <p14:tracePt t="36241" x="1938338" y="3117850"/>
          <p14:tracePt t="36249" x="1938338" y="3138488"/>
          <p14:tracePt t="36257" x="1938338" y="3151188"/>
          <p14:tracePt t="36265" x="1938338" y="3171825"/>
          <p14:tracePt t="36273" x="1958975" y="3192463"/>
          <p14:tracePt t="36281" x="1979613" y="3213100"/>
          <p14:tracePt t="36287" x="2000250" y="3233738"/>
          <p14:tracePt t="36296" x="2020888" y="3260725"/>
          <p14:tracePt t="36303" x="2041525" y="3295650"/>
          <p14:tracePt t="36312" x="2062163" y="3322638"/>
          <p14:tracePt t="36319" x="2082800" y="3343275"/>
          <p14:tracePt t="36330" x="2103438" y="3378200"/>
          <p14:tracePt t="36335" x="2124075" y="3405188"/>
          <p14:tracePt t="36341" x="2143125" y="3438525"/>
          <p14:tracePt t="36349" x="2151063" y="3467100"/>
          <p14:tracePt t="36357" x="2171700" y="3487738"/>
          <p14:tracePt t="36366" x="2192338" y="3508375"/>
          <p14:tracePt t="36373" x="2212975" y="3521075"/>
          <p14:tracePt t="36382" x="2225675" y="3541713"/>
          <p14:tracePt t="36389" x="2246313" y="3562350"/>
          <p14:tracePt t="36396" x="2266950" y="3582988"/>
          <p14:tracePt t="36403" x="2287588" y="3603625"/>
          <p14:tracePt t="36412" x="2308225" y="3624263"/>
          <p14:tracePt t="36419" x="2328863" y="3644900"/>
          <p14:tracePt t="36429" x="2355850" y="3665538"/>
          <p14:tracePt t="36435" x="2403475" y="3686175"/>
          <p14:tracePt t="36444" x="2465388" y="3706813"/>
          <p14:tracePt t="36450" x="2541588" y="3748088"/>
          <p14:tracePt t="36457" x="2636838" y="3775075"/>
          <p14:tracePt t="36466" x="2752725" y="3822700"/>
          <p14:tracePt t="36473" x="2882900" y="3849688"/>
          <p14:tracePt t="36482" x="3033713" y="3878263"/>
          <p14:tracePt t="36489" x="3184525" y="3905250"/>
          <p14:tracePt t="36498" x="3294063" y="3940175"/>
          <p14:tracePt t="36503" x="3411538" y="3979863"/>
          <p14:tracePt t="36512" x="3541713" y="4008438"/>
          <p14:tracePt t="36519" x="3671888" y="4035425"/>
          <p14:tracePt t="36529" x="3767138" y="4062413"/>
          <p14:tracePt t="36535" x="3883025" y="4076700"/>
          <p14:tracePt t="36545" x="3959225" y="4076700"/>
          <p14:tracePt t="36549" x="4027488" y="4076700"/>
          <p14:tracePt t="36557" x="4068763" y="4076700"/>
          <p14:tracePt t="36565" x="4122738" y="4076700"/>
          <p14:tracePt t="36573" x="4143375" y="4076700"/>
          <p14:tracePt t="36581" x="4164013" y="4076700"/>
          <p14:tracePt t="36589" x="4178300" y="4070350"/>
          <p14:tracePt t="36598" x="4198938" y="4056063"/>
          <p14:tracePt t="36605" x="4219575" y="4049713"/>
          <p14:tracePt t="36614" x="4240213" y="4041775"/>
          <p14:tracePt t="36619" x="4252913" y="4029075"/>
          <p14:tracePt t="36629" x="4260850" y="4021138"/>
          <p14:tracePt t="36635" x="4273550" y="4008438"/>
          <p14:tracePt t="36644" x="4294188" y="3987800"/>
          <p14:tracePt t="36652" x="4308475" y="3973513"/>
          <p14:tracePt t="36657" x="4329113" y="3959225"/>
          <p14:tracePt t="36666" x="4349750" y="3940175"/>
          <p14:tracePt t="36673" x="4376738" y="3919538"/>
          <p14:tracePt t="36683" x="4411663" y="3898900"/>
          <p14:tracePt t="36689" x="4432300" y="3878263"/>
          <p14:tracePt t="36697" x="4459288" y="3857625"/>
          <p14:tracePt t="36705" x="4492625" y="3836988"/>
          <p14:tracePt t="36712" x="4533900" y="3816350"/>
          <p14:tracePt t="36719" x="4581525" y="3789363"/>
          <p14:tracePt t="36729" x="4610100" y="3768725"/>
          <p14:tracePt t="36735" x="4651375" y="3760788"/>
          <p14:tracePt t="36743" x="4684713" y="3748088"/>
          <p14:tracePt t="36751" x="4711700" y="3748088"/>
          <p14:tracePt t="36759" x="4752975" y="3748088"/>
          <p14:tracePt t="36765" x="4781550" y="3740150"/>
          <p14:tracePt t="36773" x="4814888" y="3740150"/>
          <p14:tracePt t="36781" x="4870450" y="3740150"/>
          <p14:tracePt t="36789" x="4938713" y="3740150"/>
          <p14:tracePt t="36797" x="5013325" y="3740150"/>
          <p14:tracePt t="36805" x="5110163" y="3727450"/>
          <p14:tracePt t="36814" x="5219700" y="3727450"/>
          <p14:tracePt t="36819" x="5294313" y="3727450"/>
          <p14:tracePt t="36829" x="5370513" y="3727450"/>
          <p14:tracePt t="36835" x="5445125" y="3748088"/>
          <p14:tracePt t="36845" x="5507038" y="3768725"/>
          <p14:tracePt t="36851" x="5554663" y="3810000"/>
          <p14:tracePt t="36859" x="5589588" y="3829050"/>
          <p14:tracePt t="36867" x="5610225" y="3849688"/>
          <p14:tracePt t="36873" x="5630863" y="3863975"/>
          <p14:tracePt t="36882" x="5643563" y="3884613"/>
          <p14:tracePt t="36889" x="5664200" y="3905250"/>
          <p14:tracePt t="36897" x="5684838" y="3925888"/>
          <p14:tracePt t="36905" x="5705475" y="3946525"/>
          <p14:tracePt t="36913" x="5726113" y="3967163"/>
          <p14:tracePt t="36919" x="5767388" y="3987800"/>
          <p14:tracePt t="36930" x="5815013" y="4008438"/>
          <p14:tracePt t="36935" x="5876925" y="4035425"/>
          <p14:tracePt t="36945" x="5918200" y="4056063"/>
          <p14:tracePt t="36965" x="6013450" y="4117975"/>
          <p14:tracePt t="36968" x="6034088" y="4130675"/>
          <p14:tracePt t="36973" x="6054725" y="4151313"/>
          <p14:tracePt t="36982" x="6069013" y="4171950"/>
          <p14:tracePt t="36989" x="6089650" y="4206875"/>
          <p14:tracePt t="36998" x="6116638" y="4248150"/>
          <p14:tracePt t="37006" x="6137275" y="4268788"/>
          <p14:tracePt t="37013" x="6157913" y="4310063"/>
          <p14:tracePt t="37021" x="6178550" y="4330700"/>
          <p14:tracePt t="37029" x="6184900" y="4337050"/>
          <p14:tracePt t="37035" x="6191250" y="4343400"/>
          <p14:tracePt t="37045" x="6199188" y="4364038"/>
          <p14:tracePt t="37059" x="6199188" y="4370388"/>
          <p14:tracePt t="37071" x="6199188" y="4378325"/>
          <p14:tracePt t="37079" x="6199188" y="4384675"/>
          <p14:tracePt t="37085" x="6199188" y="4405313"/>
          <p14:tracePt t="37095" x="6178550" y="4425950"/>
          <p14:tracePt t="37101" x="6178550" y="4440238"/>
          <p14:tracePt t="37109" x="6170613" y="4460875"/>
          <p14:tracePt t="37117" x="6151563" y="4487863"/>
          <p14:tracePt t="37125" x="6151563" y="4508500"/>
          <p14:tracePt t="37132" x="6151563" y="4535488"/>
          <p14:tracePt t="37139" x="6151563" y="4556125"/>
          <p14:tracePt t="37147" x="6151563" y="4570413"/>
          <p14:tracePt t="37155" x="6151563" y="4591050"/>
          <p14:tracePt t="37164" x="6151563" y="4610100"/>
          <p14:tracePt t="37171" x="6157913" y="4624388"/>
          <p14:tracePt t="37179" x="6170613" y="4645025"/>
          <p14:tracePt t="37185" x="6178550" y="4665663"/>
          <p14:tracePt t="37195" x="6184900" y="4679950"/>
          <p14:tracePt t="37201" x="6199188" y="4700588"/>
          <p14:tracePt t="37210" x="6205538" y="4721225"/>
          <p14:tracePt t="37219" x="6219825" y="4740275"/>
          <p14:tracePt t="37226" x="6226175" y="4754563"/>
          <p14:tracePt t="37234" x="6226175" y="4775200"/>
          <p14:tracePt t="37239" x="6232525" y="4802188"/>
          <p14:tracePt t="37248" x="6232525" y="4837113"/>
          <p14:tracePt t="37256" x="6253163" y="4864100"/>
          <p14:tracePt t="37264" x="6267450" y="4884738"/>
          <p14:tracePt t="37271" x="6288088" y="4911725"/>
          <p14:tracePt t="37279" x="6308725" y="4932363"/>
          <p14:tracePt t="37287" x="6329363" y="4967288"/>
          <p14:tracePt t="37294" x="6342063" y="4987925"/>
          <p14:tracePt t="37301" x="6362700" y="5000625"/>
          <p14:tracePt t="37309" x="6383338" y="5021263"/>
          <p14:tracePt t="37317" x="6403975" y="5041900"/>
          <p14:tracePt t="37325" x="6424613" y="5062538"/>
          <p14:tracePt t="37333" x="6445250" y="5083175"/>
          <p14:tracePt t="37339" x="6465888" y="5103813"/>
          <p14:tracePt t="37348" x="6480175" y="5118100"/>
          <p14:tracePt t="37355" x="6500813" y="5130800"/>
          <p14:tracePt t="37363" x="6534150" y="5151438"/>
          <p14:tracePt t="37371" x="6561138" y="5159375"/>
          <p14:tracePt t="37379" x="6602413" y="5180013"/>
          <p14:tracePt t="37387" x="6650038" y="5192713"/>
          <p14:tracePt t="37395" x="6705600" y="5192713"/>
          <p14:tracePt t="37401" x="6746875" y="5192713"/>
          <p14:tracePt t="37410" x="6788150" y="5192713"/>
          <p14:tracePt t="37417" x="6842125" y="5192713"/>
          <p14:tracePt t="37425" x="6870700" y="5192713"/>
          <p14:tracePt t="37433" x="6897688" y="5192713"/>
          <p14:tracePt t="37441" x="6918325" y="5192713"/>
          <p14:tracePt t="37447" x="6945313" y="5172075"/>
          <p14:tracePt t="37455" x="6965950" y="5159375"/>
          <p14:tracePt t="37464" x="7000875" y="5138738"/>
          <p14:tracePt t="37471" x="7027863" y="5118100"/>
          <p14:tracePt t="37479" x="7061200" y="5097463"/>
          <p14:tracePt t="37487" x="7089775" y="5076825"/>
          <p14:tracePt t="37496" x="7137400" y="5056188"/>
          <p14:tracePt t="37501" x="7164388" y="5035550"/>
          <p14:tracePt t="37509" x="7185025" y="5014913"/>
          <p14:tracePt t="37517" x="7205663" y="4994275"/>
          <p14:tracePt t="37525" x="7226300" y="4981575"/>
          <p14:tracePt t="37533" x="7240588" y="4967288"/>
          <p14:tracePt t="37541" x="7246938" y="4960938"/>
          <p14:tracePt t="37549" x="7267575" y="4960938"/>
          <p14:tracePt t="37556" x="7273925" y="4953000"/>
          <p14:tracePt t="37564" x="7280275" y="4946650"/>
          <p14:tracePt t="37572" x="7288213" y="4940300"/>
          <p14:tracePt t="37579" x="7308850" y="4926013"/>
          <p14:tracePt t="37588" x="7315200" y="4919663"/>
          <p14:tracePt t="37595" x="7329488" y="4905375"/>
          <p14:tracePt t="37603" x="7350125" y="4891088"/>
          <p14:tracePt t="37609" x="7370763" y="4878388"/>
          <p14:tracePt t="37617" x="7389813" y="4857750"/>
          <p14:tracePt t="37625" x="7410450" y="4837113"/>
          <p14:tracePt t="37633" x="7431088" y="4816475"/>
          <p14:tracePt t="37641" x="7439025" y="4795838"/>
          <p14:tracePt t="37649" x="7445375" y="4781550"/>
          <p14:tracePt t="37657" x="7445375" y="4760913"/>
          <p14:tracePt t="37664" x="7445375" y="4733925"/>
          <p14:tracePt t="37671" x="7445375" y="4713288"/>
          <p14:tracePt t="37678" x="7424738" y="4679950"/>
          <p14:tracePt t="37687" x="7404100" y="4651375"/>
          <p14:tracePt t="37696" x="7383463" y="4618038"/>
          <p14:tracePt t="37703" x="7362825" y="4591050"/>
          <p14:tracePt t="37710" x="7342188" y="4562475"/>
          <p14:tracePt t="37717" x="7308850" y="4529138"/>
          <p14:tracePt t="37726" x="7294563" y="4508500"/>
          <p14:tracePt t="37735" x="7273925" y="4487863"/>
          <p14:tracePt t="37741" x="7253288" y="4467225"/>
          <p14:tracePt t="37750" x="7232650" y="4460875"/>
          <p14:tracePt t="37757" x="7212013" y="4440238"/>
          <p14:tracePt t="37764" x="7185025" y="4419600"/>
          <p14:tracePt t="37771" x="7150100" y="4398963"/>
          <p14:tracePt t="37779" x="7131050" y="4378325"/>
          <p14:tracePt t="37787" x="7102475" y="4357688"/>
          <p14:tracePt t="37796" x="7061200" y="4337050"/>
          <p14:tracePt t="37804" x="7000875" y="4316413"/>
          <p14:tracePt t="37812" x="6931025" y="4275138"/>
          <p14:tracePt t="37817" x="6870700" y="4233863"/>
          <p14:tracePt t="37826" x="6821488" y="4200525"/>
          <p14:tracePt t="37833" x="6773863" y="4165600"/>
          <p14:tracePt t="37842" x="6740525" y="4130675"/>
          <p14:tracePt t="37849" x="6711950" y="4110038"/>
          <p14:tracePt t="37857" x="6678613" y="4083050"/>
          <p14:tracePt t="37865" x="6650038" y="4062413"/>
          <p14:tracePt t="37871" x="6616700" y="4029075"/>
          <p14:tracePt t="37880" x="6596063" y="4008438"/>
          <p14:tracePt t="37887" x="6569075" y="3987800"/>
          <p14:tracePt t="37896" x="6534150" y="3967163"/>
          <p14:tracePt t="37903" x="6507163" y="3946525"/>
          <p14:tracePt t="37912" x="6459538" y="3925888"/>
          <p14:tracePt t="37919" x="6418263" y="3905250"/>
          <p14:tracePt t="37925" x="6370638" y="3878263"/>
          <p14:tracePt t="37933" x="6342063" y="3857625"/>
          <p14:tracePt t="37941" x="6294438" y="3836988"/>
          <p14:tracePt t="37949" x="6253163" y="3816350"/>
          <p14:tracePt t="37957" x="6211888" y="3802063"/>
          <p14:tracePt t="37965" x="6164263" y="3795713"/>
          <p14:tracePt t="37973" x="6137275" y="3781425"/>
          <p14:tracePt t="37978" x="6110288" y="3760788"/>
          <p14:tracePt t="37987" x="6089650" y="3760788"/>
          <p14:tracePt t="37995" x="6069013" y="3754438"/>
          <p14:tracePt t="38003" x="6040438" y="3748088"/>
          <p14:tracePt t="38012" x="6007100" y="3733800"/>
          <p14:tracePt t="38019" x="5965825" y="3727450"/>
          <p14:tracePt t="38029" x="5924550" y="3727450"/>
          <p14:tracePt t="38033" x="5870575" y="3713163"/>
          <p14:tracePt t="38041" x="5808663" y="3698875"/>
          <p14:tracePt t="38049" x="5767388" y="3692525"/>
          <p14:tracePt t="38057" x="5726113" y="3679825"/>
          <p14:tracePt t="38066" x="5699125" y="3671888"/>
          <p14:tracePt t="38073" x="5678488" y="3671888"/>
          <p14:tracePt t="38079" x="5657850" y="3659188"/>
          <p14:tracePt t="38087" x="5643563" y="3651250"/>
          <p14:tracePt t="38095" x="5622925" y="3651250"/>
          <p14:tracePt t="38103" x="5610225" y="3651250"/>
          <p14:tracePt t="38113" x="5575300" y="3651250"/>
          <p14:tracePt t="38119" x="5548313" y="3651250"/>
          <p14:tracePt t="38128" x="5507038" y="3651250"/>
          <p14:tracePt t="38133" x="5451475" y="3651250"/>
          <p14:tracePt t="38141" x="5376863" y="3651250"/>
          <p14:tracePt t="38149" x="5321300" y="3651250"/>
          <p14:tracePt t="38157" x="5246688" y="3651250"/>
          <p14:tracePt t="38165" x="5184775" y="3659188"/>
          <p14:tracePt t="38174" x="5116513" y="3659188"/>
          <p14:tracePt t="38181" x="5041900" y="3659188"/>
          <p14:tracePt t="38187" x="4965700" y="3659188"/>
          <p14:tracePt t="38196" x="4891088" y="3659188"/>
          <p14:tracePt t="38203" x="4814888" y="3651250"/>
          <p14:tracePt t="38212" x="4760913" y="3651250"/>
          <p14:tracePt t="38219" x="4719638" y="3651250"/>
          <p14:tracePt t="38228" x="4664075" y="3651250"/>
          <p14:tracePt t="38235" x="4602163" y="3651250"/>
          <p14:tracePt t="38241" x="4562475" y="3651250"/>
          <p14:tracePt t="38249" x="4521200" y="3651250"/>
          <p14:tracePt t="38257" x="4479925" y="3651250"/>
          <p14:tracePt t="38265" x="4451350" y="3651250"/>
          <p14:tracePt t="38273" x="4411663" y="3651250"/>
          <p14:tracePt t="38281" x="4356100" y="3651250"/>
          <p14:tracePt t="38289" x="4314825" y="3651250"/>
          <p14:tracePt t="38296" x="4273550" y="3651250"/>
          <p14:tracePt t="38303" x="4232275" y="3651250"/>
          <p14:tracePt t="38312" x="4205288" y="3651250"/>
          <p14:tracePt t="38319" x="4171950" y="3665538"/>
          <p14:tracePt t="38328" x="4157663" y="3665538"/>
          <p14:tracePt t="38335" x="4137025" y="3671888"/>
          <p14:tracePt t="38345" x="4116388" y="3686175"/>
          <p14:tracePt t="38349" x="4110038" y="3692525"/>
          <p14:tracePt t="38357" x="4095750" y="3698875"/>
          <p14:tracePt t="38366" x="4089400" y="3706813"/>
          <p14:tracePt t="38373" x="4083050" y="3706813"/>
          <p14:tracePt t="38515" x="4083050" y="3713163"/>
          <p14:tracePt t="38543" x="4068763" y="3719513"/>
          <p14:tracePt t="38555" x="4062413" y="3727450"/>
          <p14:tracePt t="38563" x="4062413" y="3740150"/>
          <p14:tracePt t="38585" x="4054475" y="3740150"/>
          <p14:tracePt t="38881" x="4048125" y="3733800"/>
          <p14:tracePt t="38897" x="4041775" y="3727450"/>
          <p14:tracePt t="38905" x="4021138" y="3727450"/>
          <p14:tracePt t="38913" x="4013200" y="3719513"/>
          <p14:tracePt t="38921" x="4000500" y="3713163"/>
          <p14:tracePt t="38929" x="3979863" y="3713163"/>
          <p14:tracePt t="38935" x="3971925" y="3706813"/>
          <p14:tracePt t="38945" x="3959225" y="3698875"/>
          <p14:tracePt t="38951" x="3938588" y="3686175"/>
          <p14:tracePt t="38965" x="3917950" y="3679825"/>
          <p14:tracePt t="38967" x="3911600" y="3671888"/>
          <p14:tracePt t="38983" x="3903663" y="3665538"/>
          <p14:tracePt t="38993" x="3897313" y="3665538"/>
          <p14:tracePt t="39000" x="3897313" y="3651250"/>
          <p14:tracePt t="39008" x="3890963" y="3644900"/>
          <p14:tracePt t="39016" x="3876675" y="3644900"/>
          <p14:tracePt t="39024" x="3862388" y="3630613"/>
          <p14:tracePt t="39032" x="3856038" y="3624263"/>
          <p14:tracePt t="39038" x="3849688" y="3609975"/>
          <p14:tracePt t="39046" x="3835400" y="3597275"/>
          <p14:tracePt t="39054" x="3829050" y="3589338"/>
          <p14:tracePt t="39062" x="3822700" y="3582988"/>
          <p14:tracePt t="39070" x="3802063" y="3562350"/>
          <p14:tracePt t="39080" x="3794125" y="3556000"/>
          <p14:tracePt t="39087" x="3787775" y="3549650"/>
          <p14:tracePt t="39095" x="3781425" y="3549650"/>
          <p14:tracePt t="39101" x="3773488" y="3541713"/>
          <p14:tracePt t="39115" x="3767138" y="3541713"/>
          <p14:tracePt t="39160" x="3767138" y="3535363"/>
          <p14:tracePt t="39255" x="3760788" y="3535363"/>
          <p14:tracePt t="39271" x="3746500" y="3549650"/>
          <p14:tracePt t="39279" x="3732213" y="3562350"/>
          <p14:tracePt t="39287" x="3713163" y="3576638"/>
          <p14:tracePt t="39295" x="3692525" y="3597275"/>
          <p14:tracePt t="39303" x="3671888" y="3609975"/>
          <p14:tracePt t="39309" x="3643313" y="3630613"/>
          <p14:tracePt t="39317" x="3602038" y="3638550"/>
          <p14:tracePt t="39325" x="3568700" y="3659188"/>
          <p14:tracePt t="39333" x="3548063" y="3671888"/>
          <p14:tracePt t="39342" x="3533775" y="3679825"/>
          <p14:tracePt t="39349" x="3513138" y="3686175"/>
          <p14:tracePt t="39356" x="3492500" y="3698875"/>
          <p14:tracePt t="39364" x="3473450" y="3713163"/>
          <p14:tracePt t="39371" x="3459163" y="3733800"/>
          <p14:tracePt t="39379" x="3438525" y="3754438"/>
          <p14:tracePt t="39387" x="3417888" y="3775075"/>
          <p14:tracePt t="39395" x="3397250" y="3795713"/>
          <p14:tracePt t="39403" x="3376613" y="3816350"/>
          <p14:tracePt t="39412" x="3370263" y="3829050"/>
          <p14:tracePt t="39417" x="3349625" y="3849688"/>
          <p14:tracePt t="39426" x="3343275" y="3870325"/>
          <p14:tracePt t="39433" x="3328988" y="3890963"/>
          <p14:tracePt t="39441" x="3322638" y="3905250"/>
          <p14:tracePt t="39449" x="3308350" y="3925888"/>
          <p14:tracePt t="39457" x="3302000" y="3932238"/>
          <p14:tracePt t="39464" x="3302000" y="3952875"/>
          <p14:tracePt t="39483" x="3294063" y="3952875"/>
          <p14:tracePt t="39492" x="3294063" y="3959225"/>
          <p14:tracePt t="39504" x="3294063" y="3967163"/>
          <p14:tracePt t="39512" x="3294063" y="3973513"/>
          <p14:tracePt t="39517" x="3287713" y="3979863"/>
          <p14:tracePt t="39526" x="3281363" y="4000500"/>
          <p14:tracePt t="39533" x="3267075" y="4021138"/>
          <p14:tracePt t="39542" x="3252788" y="4035425"/>
          <p14:tracePt t="39549" x="3232150" y="4070350"/>
          <p14:tracePt t="39557" x="3213100" y="4097338"/>
          <p14:tracePt t="39565" x="3178175" y="4144963"/>
          <p14:tracePt t="39571" x="3122613" y="4192588"/>
          <p14:tracePt t="39579" x="3089275" y="4240213"/>
          <p14:tracePt t="39587" x="3041650" y="4275138"/>
          <p14:tracePt t="39596" x="3013075" y="4310063"/>
          <p14:tracePt t="39603" x="2979738" y="4330700"/>
          <p14:tracePt t="39611" x="2959100" y="4349750"/>
          <p14:tracePt t="39619" x="2938463" y="4370388"/>
          <p14:tracePt t="39625" x="2924175" y="4391025"/>
          <p14:tracePt t="39633" x="2903538" y="4398963"/>
          <p14:tracePt t="39641" x="2897188" y="4405313"/>
          <p14:tracePt t="39649" x="2882900" y="4425950"/>
          <p14:tracePt t="39657" x="2870200" y="4432300"/>
          <p14:tracePt t="39665" x="2849563" y="4452938"/>
          <p14:tracePt t="39673" x="2828925" y="4473575"/>
          <p14:tracePt t="39681" x="2808288" y="4487863"/>
          <p14:tracePt t="39687" x="2787650" y="4508500"/>
          <p14:tracePt t="39695" x="2767013" y="4529138"/>
          <p14:tracePt t="39704" x="2752725" y="4549775"/>
          <p14:tracePt t="39711" x="2733675" y="4570413"/>
          <p14:tracePt t="39719" x="2713038" y="4591050"/>
          <p14:tracePt t="39726" x="2692400" y="4610100"/>
          <p14:tracePt t="39733" x="2671763" y="4624388"/>
          <p14:tracePt t="39741" x="2651125" y="4645025"/>
          <p14:tracePt t="39749" x="2636838" y="4665663"/>
          <p14:tracePt t="39757" x="2616200" y="4686300"/>
          <p14:tracePt t="39765" x="2595563" y="4706938"/>
          <p14:tracePt t="39773" x="2574925" y="4727575"/>
          <p14:tracePt t="39779" x="2568575" y="4733925"/>
          <p14:tracePt t="39787" x="2547938" y="4733925"/>
          <p14:tracePt t="39795" x="2547938" y="4740275"/>
          <p14:tracePt t="39803" x="2541588" y="4740275"/>
          <p14:tracePt t="39861" x="2541588" y="4733925"/>
          <p14:tracePt t="39961" x="2562225" y="4713288"/>
          <p14:tracePt t="39969" x="2636838" y="4651375"/>
          <p14:tracePt t="39977" x="2719388" y="4583113"/>
          <p14:tracePt t="39985" x="2787650" y="4514850"/>
          <p14:tracePt t="39991" x="2870200" y="4425950"/>
          <p14:tracePt t="39999" x="2959100" y="4343400"/>
          <p14:tracePt t="40007" x="3027363" y="4260850"/>
          <p14:tracePt t="40015" x="3116263" y="4171950"/>
          <p14:tracePt t="40023" x="3151188" y="4110038"/>
          <p14:tracePt t="40031" x="3178175" y="4049713"/>
          <p14:tracePt t="40039" x="3205163" y="3967163"/>
          <p14:tracePt t="40045" x="3213100" y="3925888"/>
          <p14:tracePt t="40053" x="3213100" y="3870325"/>
          <p14:tracePt t="40062" x="3213100" y="3829050"/>
          <p14:tracePt t="40069" x="3198813" y="3768725"/>
          <p14:tracePt t="40078" x="3178175" y="3740150"/>
          <p14:tracePt t="40085" x="3157538" y="3719513"/>
          <p14:tracePt t="40094" x="3151188" y="3698875"/>
          <p14:tracePt t="40099" x="3143250" y="3698875"/>
          <p14:tracePt t="40197" x="3143250" y="3692525"/>
          <p14:tracePt t="40207" x="3143250" y="3686175"/>
          <p14:tracePt t="40215" x="3143250" y="3679825"/>
          <p14:tracePt t="40223" x="3143250" y="3659188"/>
          <p14:tracePt t="40231" x="3151188" y="3659188"/>
          <p14:tracePt t="40239" x="3157538" y="3651250"/>
          <p14:tracePt t="40248" x="3163888" y="3644900"/>
          <p14:tracePt t="40255" x="3171825" y="3638550"/>
          <p14:tracePt t="40262" x="3171825" y="3630613"/>
          <p14:tracePt t="40269" x="3178175" y="3630613"/>
          <p14:tracePt t="40285" x="3192463" y="3630613"/>
          <p14:tracePt t="40295" x="3192463" y="3624263"/>
          <p14:tracePt t="40301" x="3198813" y="3624263"/>
          <p14:tracePt t="40313" x="3205163" y="3624263"/>
          <p14:tracePt t="40319" x="3213100" y="3624263"/>
          <p14:tracePt t="40347" x="3219450" y="3624263"/>
          <p14:tracePt t="40356" x="3240088" y="3624263"/>
          <p14:tracePt t="40362" x="3260725" y="3651250"/>
          <p14:tracePt t="40369" x="3260725" y="3671888"/>
          <p14:tracePt t="40378" x="3267075" y="3698875"/>
          <p14:tracePt t="40385" x="3267075" y="3733800"/>
          <p14:tracePt t="40395" x="3267075" y="3748088"/>
          <p14:tracePt t="40401" x="3267075" y="3775075"/>
          <p14:tracePt t="40411" x="3267075" y="3810000"/>
          <p14:tracePt t="40415" x="3267075" y="3822700"/>
          <p14:tracePt t="40423" x="3252788" y="3843338"/>
          <p14:tracePt t="40432" x="3246438" y="3863975"/>
          <p14:tracePt t="40439" x="3232150" y="3890963"/>
          <p14:tracePt t="40449" x="3232150" y="3932238"/>
          <p14:tracePt t="40455" x="3225800" y="3967163"/>
          <p14:tracePt t="40465" x="3213100" y="4008438"/>
          <p14:tracePt t="40469" x="3205163" y="4035425"/>
          <p14:tracePt t="40478" x="3192463" y="4062413"/>
          <p14:tracePt t="40486" x="3171825" y="4097338"/>
          <p14:tracePt t="40495" x="3163888" y="4117975"/>
          <p14:tracePt t="40501" x="3143250" y="4138613"/>
          <p14:tracePt t="40511" x="3122613" y="4151313"/>
          <p14:tracePt t="40517" x="3109913" y="4171950"/>
          <p14:tracePt t="40523" x="3089275" y="4192588"/>
          <p14:tracePt t="40532" x="3074988" y="4213225"/>
          <p14:tracePt t="40539" x="3054350" y="4233863"/>
          <p14:tracePt t="40548" x="3048000" y="4248150"/>
          <p14:tracePt t="40555" x="3027363" y="4268788"/>
          <p14:tracePt t="40564" x="3021013" y="4289425"/>
          <p14:tracePt t="40571" x="3013075" y="4310063"/>
          <p14:tracePt t="40579" x="2992438" y="4330700"/>
          <p14:tracePt t="40585" x="2973388" y="4343400"/>
          <p14:tracePt t="40595" x="2952750" y="4364038"/>
          <p14:tracePt t="40601" x="2932113" y="4384675"/>
          <p14:tracePt t="40611" x="2911475" y="4405313"/>
          <p14:tracePt t="40617" x="2890838" y="4425950"/>
          <p14:tracePt t="40626" x="2876550" y="4446588"/>
          <p14:tracePt t="40631" x="2855913" y="4460875"/>
          <p14:tracePt t="40639" x="2835275" y="4479925"/>
          <p14:tracePt t="40649" x="2814638" y="4500563"/>
          <p14:tracePt t="40655" x="2794000" y="4521200"/>
          <p14:tracePt t="40664" x="2773363" y="4541838"/>
          <p14:tracePt t="40671" x="2767013" y="4562475"/>
          <p14:tracePt t="40678" x="2746375" y="4576763"/>
          <p14:tracePt t="40686" x="2725738" y="4597400"/>
          <p14:tracePt t="40694" x="2705100" y="4618038"/>
          <p14:tracePt t="40702" x="2692400" y="4638675"/>
          <p14:tracePt t="40711" x="2671763" y="4659313"/>
          <p14:tracePt t="40717" x="2651125" y="4679950"/>
          <p14:tracePt t="40726" x="2630488" y="4700588"/>
          <p14:tracePt t="40735" x="2609850" y="4713288"/>
          <p14:tracePt t="40739" x="2589213" y="4727575"/>
          <p14:tracePt t="40749" x="2582863" y="4740275"/>
          <p14:tracePt t="40756" x="2562225" y="4754563"/>
          <p14:tracePt t="40764" x="2547938" y="4775200"/>
          <p14:tracePt t="40771" x="2527300" y="4795838"/>
          <p14:tracePt t="40779" x="2506663" y="4810125"/>
          <p14:tracePt t="40787" x="2486025" y="4830763"/>
          <p14:tracePt t="40795" x="2465388" y="4843463"/>
          <p14:tracePt t="40801" x="2444750" y="4857750"/>
          <p14:tracePt t="40811" x="2432050" y="4870450"/>
          <p14:tracePt t="40817" x="2424113" y="4878388"/>
          <p14:tracePt t="40826" x="2411413" y="4884738"/>
          <p14:tracePt t="40837" x="2403475" y="4891088"/>
          <p14:tracePt t="40844" x="2397125" y="4899025"/>
          <p14:tracePt t="40851" x="2390775" y="4905375"/>
          <p14:tracePt t="40861" x="2370138" y="4926013"/>
          <p14:tracePt t="40867" x="2355850" y="4946650"/>
          <p14:tracePt t="40876" x="2335213" y="4967288"/>
          <p14:tracePt t="40884" x="2314575" y="4987925"/>
          <p14:tracePt t="40891" x="2293938" y="5000625"/>
          <p14:tracePt t="40898" x="2273300" y="5021263"/>
          <p14:tracePt t="40905" x="2254250" y="5041900"/>
          <p14:tracePt t="40915" x="2246313" y="5049838"/>
          <p14:tracePt t="40921" x="2233613" y="5070475"/>
          <p14:tracePt t="40930" x="2225675" y="5076825"/>
          <p14:tracePt t="40937" x="2205038" y="5083175"/>
          <p14:tracePt t="40944" x="2198688" y="5091113"/>
          <p14:tracePt t="40964" x="2184400" y="5091113"/>
          <p14:tracePt t="40971" x="2184400" y="5097463"/>
          <p14:tracePt t="41013" x="2171700" y="5097463"/>
          <p14:tracePt t="41037" x="2163763" y="5111750"/>
          <p14:tracePt t="41054" x="2157413" y="5111750"/>
          <p14:tracePt t="41067" x="2151063" y="5111750"/>
          <p14:tracePt t="41101" x="2143125" y="5118100"/>
          <p14:tracePt t="41113" x="2136775" y="5118100"/>
          <p14:tracePt t="41121" x="2130425" y="5124450"/>
          <p14:tracePt t="41263" x="2116138" y="5124450"/>
          <p14:tracePt t="41271" x="2116138" y="5118100"/>
          <p14:tracePt t="41279" x="2109788" y="5103813"/>
          <p14:tracePt t="41341" x="2103438" y="5097463"/>
          <p14:tracePt t="41699" x="2095500" y="5111750"/>
          <p14:tracePt t="41707" x="2095500" y="5118100"/>
          <p14:tracePt t="41715" x="2089150" y="5130800"/>
          <p14:tracePt t="41723" x="2074863" y="5151438"/>
          <p14:tracePt t="41731" x="2068513" y="5172075"/>
          <p14:tracePt t="41739" x="2062163" y="5186363"/>
          <p14:tracePt t="41745" x="2047875" y="5207000"/>
          <p14:tracePt t="41753" x="2041525" y="5227638"/>
          <p14:tracePt t="41761" x="2020888" y="5248275"/>
          <p14:tracePt t="41769" x="2012950" y="5268913"/>
          <p14:tracePt t="41778" x="2006600" y="5275263"/>
          <p14:tracePt t="41785" x="1985963" y="5289550"/>
          <p14:tracePt t="41791" x="1979613" y="5310188"/>
          <p14:tracePt t="41800" x="1973263" y="5310188"/>
          <p14:tracePt t="41807" x="1958975" y="5316538"/>
          <p14:tracePt t="41815" x="1952625" y="5322888"/>
          <p14:tracePt t="41823" x="1944688" y="5330825"/>
          <p14:tracePt t="41831" x="1938338" y="5343525"/>
          <p14:tracePt t="41839" x="1924050" y="5351463"/>
          <p14:tracePt t="41846" x="1911350" y="5357813"/>
          <p14:tracePt t="41853" x="1903413" y="5357813"/>
          <p14:tracePt t="41861" x="1903413" y="5364163"/>
          <p14:tracePt t="41869" x="1897063" y="5370513"/>
          <p14:tracePt t="41877" x="1890713" y="5370513"/>
          <p14:tracePt t="41885" x="1884363" y="5378450"/>
          <p14:tracePt t="41904" x="1876425" y="5384800"/>
          <p14:tracePt t="41911" x="1876425" y="5399088"/>
          <p14:tracePt t="41919" x="1870075" y="5405438"/>
          <p14:tracePt t="41928" x="1849438" y="5411788"/>
          <p14:tracePt t="41935" x="1843088" y="5432425"/>
          <p14:tracePt t="41947" x="1835150" y="5440363"/>
          <p14:tracePt t="41951" x="1822450" y="5446713"/>
          <p14:tracePt t="41957" x="1822450" y="5453063"/>
          <p14:tracePt t="41965" x="1814513" y="5461000"/>
          <p14:tracePt t="42236" x="1814513" y="5467350"/>
          <p14:tracePt t="42271" x="1835150" y="5467350"/>
          <p14:tracePt t="42277" x="1843088" y="5467350"/>
          <p14:tracePt t="42285" x="1855788" y="5467350"/>
          <p14:tracePt t="42295" x="1870075" y="5467350"/>
          <p14:tracePt t="42301" x="1876425" y="5467350"/>
          <p14:tracePt t="42637" x="1884363" y="5467350"/>
          <p14:tracePt t="44093" x="1876425" y="5481638"/>
          <p14:tracePt t="44101" x="1855788" y="5487988"/>
          <p14:tracePt t="44109" x="1849438" y="5494338"/>
          <p14:tracePt t="44116" x="1843088" y="5500688"/>
          <p14:tracePt t="44125" x="1843088" y="5508625"/>
          <p14:tracePt t="44133" x="1835150" y="5508625"/>
          <p14:tracePt t="44139" x="1835150" y="5514975"/>
          <p14:tracePt t="44146" x="1822450" y="5521325"/>
          <p14:tracePt t="44158" x="1822450" y="5535613"/>
          <p14:tracePt t="44171" x="1814513" y="5541963"/>
          <p14:tracePt t="44187" x="1814513" y="5549900"/>
          <p14:tracePt t="44194" x="1808163" y="5556250"/>
          <p14:tracePt t="44201" x="1801813" y="5562600"/>
          <p14:tracePt t="44210" x="1793875" y="5570538"/>
          <p14:tracePt t="44217" x="1787525" y="5591175"/>
          <p14:tracePt t="44226" x="1781175" y="5597525"/>
          <p14:tracePt t="44233" x="1766888" y="5603875"/>
          <p14:tracePt t="44239" x="1760538" y="5603875"/>
          <p14:tracePt t="44247" x="1760538" y="5611813"/>
          <p14:tracePt t="44255" x="1754188" y="5611813"/>
          <p14:tracePt t="44263" x="1754188" y="5618163"/>
          <p14:tracePt t="44301" x="1754188" y="5624513"/>
          <p14:tracePt t="44313" x="1746250" y="5638800"/>
          <p14:tracePt t="44321" x="1739900" y="5645150"/>
          <p14:tracePt t="44329" x="1739900" y="5651500"/>
          <p14:tracePt t="44343" x="1733550" y="5659438"/>
          <p14:tracePt t="44669" x="1733550" y="5665788"/>
          <p14:tracePt t="44676" x="1725613" y="5665788"/>
          <p14:tracePt t="46096" x="1704975" y="5659438"/>
          <p14:tracePt t="46167" x="1698625" y="5659438"/>
          <p14:tracePt t="46187" x="1692275" y="5659438"/>
          <p14:tracePt t="46195" x="1684338" y="5659438"/>
          <p14:tracePt t="46249" x="1677988" y="5659438"/>
          <p14:tracePt t="47903" x="1684338" y="5651500"/>
          <p14:tracePt t="47911" x="1698625" y="5638800"/>
          <p14:tracePt t="47917" x="1719263" y="5624513"/>
          <p14:tracePt t="47927" x="1739900" y="5611813"/>
          <p14:tracePt t="47933" x="1746250" y="5603875"/>
          <p14:tracePt t="47942" x="1754188" y="5597525"/>
          <p14:tracePt t="47961" x="1766888" y="5591175"/>
          <p14:tracePt t="47965" x="1781175" y="5591175"/>
          <p14:tracePt t="47972" x="1781175" y="5583238"/>
          <p14:tracePt t="47979" x="1787525" y="5583238"/>
          <p14:tracePt t="47987" x="1793875" y="5570538"/>
          <p14:tracePt t="47995" x="1801813" y="5570538"/>
          <p14:tracePt t="48003" x="1801813" y="5562600"/>
          <p14:tracePt t="48011" x="1808163" y="5562600"/>
          <p14:tracePt t="48019" x="1808163" y="5549900"/>
          <p14:tracePt t="48027" x="1814513" y="5541963"/>
          <p14:tracePt t="48033" x="1835150" y="5521325"/>
          <p14:tracePt t="48041" x="1855788" y="5494338"/>
          <p14:tracePt t="48049" x="1876425" y="5473700"/>
          <p14:tracePt t="48057" x="1897063" y="5432425"/>
          <p14:tracePt t="48065" x="1917700" y="5399088"/>
          <p14:tracePt t="48073" x="1924050" y="5357813"/>
          <p14:tracePt t="48079" x="1938338" y="5295900"/>
          <p14:tracePt t="48086" x="1938338" y="5240338"/>
          <p14:tracePt t="48095" x="1938338" y="5165725"/>
          <p14:tracePt t="48103" x="1938338" y="5111750"/>
          <p14:tracePt t="48112" x="1938338" y="5056188"/>
          <p14:tracePt t="48119" x="1938338" y="4981575"/>
          <p14:tracePt t="48128" x="1917700" y="4899025"/>
          <p14:tracePt t="48133" x="1897063" y="4837113"/>
          <p14:tracePt t="48142" x="1870075" y="4775200"/>
          <p14:tracePt t="48149" x="1828800" y="4713288"/>
          <p14:tracePt t="48159" x="1793875" y="4645025"/>
          <p14:tracePt t="48165" x="1760538" y="4603750"/>
          <p14:tracePt t="48173" x="1704975" y="4535488"/>
          <p14:tracePt t="48181" x="1636713" y="4467225"/>
          <p14:tracePt t="48187" x="1582738" y="4398963"/>
          <p14:tracePt t="48196" x="1533525" y="4337050"/>
          <p14:tracePt t="48203" x="1493838" y="4289425"/>
          <p14:tracePt t="48212" x="1465263" y="4254500"/>
          <p14:tracePt t="48219" x="1444625" y="4233863"/>
          <p14:tracePt t="48228" x="1423988" y="4219575"/>
          <p14:tracePt t="48233" x="1403350" y="4206875"/>
          <p14:tracePt t="48242" x="1397000" y="4192588"/>
          <p14:tracePt t="48249" x="1390650" y="4192588"/>
          <p14:tracePt t="48258" x="1384300" y="4179888"/>
          <p14:tracePt t="48265" x="1363663" y="4171950"/>
          <p14:tracePt t="48275" x="1349375" y="4171950"/>
          <p14:tracePt t="48281" x="1314450" y="4165600"/>
          <p14:tracePt t="48287" x="1274763" y="4165600"/>
          <p14:tracePt t="48295" x="1246188" y="4165600"/>
          <p14:tracePt t="48303" x="1204913" y="4151313"/>
          <p14:tracePt t="48312" x="1177925" y="4144963"/>
          <p14:tracePt t="48319" x="1157288" y="4144963"/>
          <p14:tracePt t="48328" x="1150938" y="4144963"/>
          <p14:tracePt t="48339" x="1144588" y="4138613"/>
          <p14:tracePt t="48369" x="1136650" y="4138613"/>
          <p14:tracePt t="48391" x="1123950" y="4138613"/>
          <p14:tracePt t="48403" x="1116013" y="4138613"/>
          <p14:tracePt t="48411" x="1109663" y="4138613"/>
          <p14:tracePt t="48419" x="1095375" y="4138613"/>
          <p14:tracePt t="48431" x="1089025" y="4138613"/>
          <p14:tracePt t="48446" x="1074738" y="4138613"/>
          <p14:tracePt t="48453" x="1074738" y="4124325"/>
          <p14:tracePt t="48461" x="1068388" y="4124325"/>
          <p14:tracePt t="48469" x="1062038" y="4117975"/>
          <p14:tracePt t="48481" x="1054100" y="4117975"/>
          <p14:tracePt t="48577" x="1054100" y="4110038"/>
          <p14:tracePt t="48601" x="1062038" y="4103688"/>
          <p14:tracePt t="48619" x="1068388" y="4103688"/>
          <p14:tracePt t="48631" x="1082675" y="4103688"/>
          <p14:tracePt t="48643" x="1089025" y="4103688"/>
          <p14:tracePt t="48651" x="1103313" y="4103688"/>
          <p14:tracePt t="48659" x="1109663" y="4103688"/>
          <p14:tracePt t="48665" x="1130300" y="4103688"/>
          <p14:tracePt t="48675" x="1144588" y="4103688"/>
          <p14:tracePt t="48681" x="1163638" y="4103688"/>
          <p14:tracePt t="48690" x="1177925" y="4103688"/>
          <p14:tracePt t="48697" x="1198563" y="4103688"/>
          <p14:tracePt t="48706" x="1219200" y="4103688"/>
          <p14:tracePt t="48712" x="1225550" y="4103688"/>
          <p14:tracePt t="48719" x="1239838" y="4103688"/>
          <p14:tracePt t="48728" x="1246188" y="4103688"/>
          <p14:tracePt t="48735" x="1254125" y="4103688"/>
          <p14:tracePt t="48744" x="1266825" y="4103688"/>
          <p14:tracePt t="49113" x="1274763" y="4103688"/>
          <p14:tracePt t="49133" x="1281113" y="4097338"/>
          <p14:tracePt t="49147" x="1287463" y="4089400"/>
          <p14:tracePt t="49183" x="1293813" y="4089400"/>
          <p14:tracePt t="49196" x="1301750" y="4083050"/>
          <p14:tracePt t="49204" x="1308100" y="4083050"/>
          <p14:tracePt t="49221" x="1322388" y="4083050"/>
          <p14:tracePt t="49228" x="1328738" y="4083050"/>
          <p14:tracePt t="49236" x="1335088" y="4083050"/>
          <p14:tracePt t="49356" x="1343025" y="4083050"/>
          <p14:tracePt t="49363" x="1322388" y="4083050"/>
          <p14:tracePt t="49371" x="1281113" y="4097338"/>
          <p14:tracePt t="49379" x="1239838" y="4103688"/>
          <p14:tracePt t="49387" x="1204913" y="4124325"/>
          <p14:tracePt t="49395" x="1177925" y="4138613"/>
          <p14:tracePt t="49403" x="1116013" y="4151313"/>
          <p14:tracePt t="49409" x="1062038" y="4151313"/>
          <p14:tracePt t="49417" x="1047750" y="4151313"/>
          <p14:tracePt t="49426" x="1035050" y="4151313"/>
          <p14:tracePt t="49433" x="1020763" y="4151313"/>
          <p14:tracePt t="49442" x="1014413" y="4151313"/>
          <p14:tracePt t="49453" x="1006475" y="4151313"/>
          <p14:tracePt t="49479" x="1006475" y="4144963"/>
          <p14:tracePt t="49504" x="1000125" y="4144963"/>
          <p14:tracePt t="49517" x="979488" y="4144963"/>
          <p14:tracePt t="49525" x="965200" y="4144963"/>
          <p14:tracePt t="49533" x="931863" y="4144963"/>
          <p14:tracePt t="49542" x="904875" y="4144963"/>
          <p14:tracePt t="49549" x="876300" y="4144963"/>
          <p14:tracePt t="49558" x="835025" y="4144963"/>
          <p14:tracePt t="49563" x="801688" y="4138613"/>
          <p14:tracePt t="49571" x="774700" y="4124325"/>
          <p14:tracePt t="49579" x="746125" y="4124325"/>
          <p14:tracePt t="49587" x="725488" y="4117975"/>
          <p14:tracePt t="49595" x="712788" y="4117975"/>
          <p14:tracePt t="49603" x="698500" y="4110038"/>
          <p14:tracePt t="49687" x="692150" y="4103688"/>
          <p14:tracePt t="49703" x="692150" y="4097338"/>
          <p14:tracePt t="49711" x="692150" y="4089400"/>
          <p14:tracePt t="49717" x="684213" y="4089400"/>
          <p14:tracePt t="49725" x="684213" y="4076700"/>
          <p14:tracePt t="49733" x="677863" y="4076700"/>
          <p14:tracePt t="49741" x="677863" y="4070350"/>
          <p14:tracePt t="49749" x="671513" y="4062413"/>
          <p14:tracePt t="49758" x="665163" y="4056063"/>
          <p14:tracePt t="49765" x="657225" y="4056063"/>
          <p14:tracePt t="49778" x="644525" y="4056063"/>
          <p14:tracePt t="49783" x="636588" y="4049713"/>
          <p14:tracePt t="49807" x="630238" y="4049713"/>
          <p14:tracePt t="49869" x="623888" y="4041775"/>
          <p14:tracePt t="49881" x="615950" y="4041775"/>
          <p14:tracePt t="49887" x="609600" y="4035425"/>
          <p14:tracePt t="49895" x="603250" y="4035425"/>
          <p14:tracePt t="49903" x="588963" y="4035425"/>
          <p14:tracePt t="49911" x="582613" y="4035425"/>
          <p14:tracePt t="49919" x="574675" y="4035425"/>
          <p14:tracePt t="49927" x="568325" y="4035425"/>
          <p14:tracePt t="49935" x="561975" y="4035425"/>
          <p14:tracePt t="49959" x="554038" y="4035425"/>
          <p14:tracePt t="49962" x="547688" y="4035425"/>
          <p14:tracePt t="49969" x="541338" y="4035425"/>
          <p14:tracePt t="49978" x="527050" y="4035425"/>
          <p14:tracePt t="49986" x="514350" y="4035425"/>
          <p14:tracePt t="49992" x="506413" y="4035425"/>
          <p14:tracePt t="49999" x="485775" y="4035425"/>
          <p14:tracePt t="50008" x="479425" y="4035425"/>
          <p14:tracePt t="50019" x="473075" y="4035425"/>
          <p14:tracePt t="50097" x="465138" y="4035425"/>
          <p14:tracePt t="50124" x="458788" y="4035425"/>
          <p14:tracePt t="50269" x="458788" y="4041775"/>
          <p14:tracePt t="50282" x="465138" y="4049713"/>
          <p14:tracePt t="50290" x="473075" y="4049713"/>
          <p14:tracePt t="50297" x="479425" y="4056063"/>
          <p14:tracePt t="50306" x="493713" y="4056063"/>
          <p14:tracePt t="50406" x="500063" y="4062413"/>
          <p14:tracePt t="50416" x="506413" y="4062413"/>
          <p14:tracePt t="50424" x="514350" y="4062413"/>
          <p14:tracePt t="50431" x="520700" y="4070350"/>
          <p14:tracePt t="50441" x="541338" y="4070350"/>
          <p14:tracePt t="50447" x="547688" y="4070350"/>
          <p14:tracePt t="50456" x="561975" y="4070350"/>
          <p14:tracePt t="50463" x="582613" y="4083050"/>
          <p14:tracePt t="50469" x="595313" y="4083050"/>
          <p14:tracePt t="50478" x="615950" y="4083050"/>
          <p14:tracePt t="50485" x="630238" y="4083050"/>
          <p14:tracePt t="50494" x="650875" y="4083050"/>
          <p14:tracePt t="50501" x="671513" y="4089400"/>
          <p14:tracePt t="50508" x="684213" y="4089400"/>
          <p14:tracePt t="50517" x="704850" y="4089400"/>
          <p14:tracePt t="50525" x="719138" y="4089400"/>
          <p14:tracePt t="50531" x="739775" y="4089400"/>
          <p14:tracePt t="50540" x="760413" y="4089400"/>
          <p14:tracePt t="50547" x="774700" y="4097338"/>
          <p14:tracePt t="50556" x="781050" y="4097338"/>
          <p14:tracePt t="50571" x="793750" y="4110038"/>
          <p14:tracePt t="50581" x="801688" y="4110038"/>
          <p14:tracePt t="50591" x="808038" y="4117975"/>
          <p14:tracePt t="50597" x="814388" y="4117975"/>
          <p14:tracePt t="50606" x="822325" y="4117975"/>
          <p14:tracePt t="50613" x="822325" y="4124325"/>
          <p14:tracePt t="50621" x="828675" y="4124325"/>
          <p14:tracePt t="50629" x="835025" y="4124325"/>
          <p14:tracePt t="50636" x="849313" y="4130675"/>
          <p14:tracePt t="50645" x="855663" y="4130675"/>
          <p14:tracePt t="50660" x="863600" y="4130675"/>
          <p14:tracePt t="50825" x="869950" y="4130675"/>
          <p14:tracePt t="50840" x="876300" y="4124325"/>
          <p14:tracePt t="50847" x="876300" y="4117975"/>
          <p14:tracePt t="50856" x="884238" y="4103688"/>
          <p14:tracePt t="50863" x="884238" y="4089400"/>
          <p14:tracePt t="50871" x="884238" y="4083050"/>
          <p14:tracePt t="50879" x="890588" y="4062413"/>
          <p14:tracePt t="50887" x="904875" y="4049713"/>
          <p14:tracePt t="50895" x="904875" y="4041775"/>
          <p14:tracePt t="50901" x="904875" y="4021138"/>
          <p14:tracePt t="50909" x="911225" y="4000500"/>
          <p14:tracePt t="50917" x="911225" y="3994150"/>
          <p14:tracePt t="50925" x="911225" y="3987800"/>
          <p14:tracePt t="50933" x="917575" y="3973513"/>
          <p14:tracePt t="50942" x="917575" y="3959225"/>
          <p14:tracePt t="50963" x="931863" y="3946525"/>
          <p14:tracePt t="50971" x="931863" y="3932238"/>
          <p14:tracePt t="50979" x="938213" y="3925888"/>
          <p14:tracePt t="50987" x="944563" y="3905250"/>
          <p14:tracePt t="50995" x="965200" y="3884613"/>
          <p14:tracePt t="51003" x="973138" y="3870325"/>
          <p14:tracePt t="51009" x="979488" y="3857625"/>
          <p14:tracePt t="51017" x="993775" y="3843338"/>
          <p14:tracePt t="51025" x="1000125" y="3836988"/>
          <p14:tracePt t="51033" x="1014413" y="3816350"/>
          <p14:tracePt t="51041" x="1014413" y="3802063"/>
          <p14:tracePt t="51049" x="1020763" y="3795713"/>
          <p14:tracePt t="51055" x="1020763" y="3775075"/>
          <p14:tracePt t="51063" x="1020763" y="3768725"/>
          <p14:tracePt t="51071" x="1020763" y="3760788"/>
          <p14:tracePt t="51087" x="1020763" y="3754438"/>
          <p14:tracePt t="51107" x="1020763" y="3748088"/>
          <p14:tracePt t="51117" x="1020763" y="3733800"/>
          <p14:tracePt t="51129" x="1014413" y="3727450"/>
          <p14:tracePt t="51137" x="1006475" y="3713163"/>
          <p14:tracePt t="51145" x="1000125" y="3706813"/>
          <p14:tracePt t="51153" x="1000125" y="3698875"/>
          <p14:tracePt t="51161" x="979488" y="3686175"/>
          <p14:tracePt t="51175" x="979488" y="3679825"/>
          <p14:tracePt t="52163" x="993775" y="3679825"/>
          <p14:tracePt t="52189" x="993775" y="3686175"/>
          <p14:tracePt t="52201" x="993775" y="3698875"/>
          <p14:tracePt t="52209" x="1000125" y="3698875"/>
          <p14:tracePt t="52217" x="1006475" y="3698875"/>
          <p14:tracePt t="52226" x="1014413" y="3706813"/>
          <p14:tracePt t="52231" x="1027113" y="3706813"/>
          <p14:tracePt t="52241" x="1041400" y="3713163"/>
          <p14:tracePt t="52247" x="1054100" y="3719513"/>
          <p14:tracePt t="52257" x="1074738" y="3719513"/>
          <p14:tracePt t="52263" x="1089025" y="3727450"/>
          <p14:tracePt t="52272" x="1095375" y="3740150"/>
          <p14:tracePt t="52279" x="1109663" y="3748088"/>
          <p14:tracePt t="52285" x="1123950" y="3760788"/>
          <p14:tracePt t="52294" x="1144588" y="3775075"/>
          <p14:tracePt t="52301" x="1150938" y="3781425"/>
          <p14:tracePt t="52309" x="1157288" y="3789363"/>
          <p14:tracePt t="52317" x="1163638" y="3795713"/>
          <p14:tracePt t="52324" x="1171575" y="3802063"/>
          <p14:tracePt t="52333" x="1184275" y="3810000"/>
          <p14:tracePt t="52341" x="1192213" y="3816350"/>
          <p14:tracePt t="52347" x="1192213" y="3829050"/>
          <p14:tracePt t="52356" x="1198563" y="3829050"/>
          <p14:tracePt t="52367" x="1198563" y="3836988"/>
          <p14:tracePt t="52375" x="1204913" y="3836988"/>
          <p14:tracePt t="52383" x="1204913" y="3849688"/>
          <p14:tracePt t="52391" x="1212850" y="3857625"/>
          <p14:tracePt t="52397" x="1219200" y="3878263"/>
          <p14:tracePt t="52407" x="1219200" y="3890963"/>
          <p14:tracePt t="52413" x="1233488" y="3911600"/>
          <p14:tracePt t="52421" x="1233488" y="3932238"/>
          <p14:tracePt t="52429" x="1233488" y="3946525"/>
          <p14:tracePt t="52437" x="1233488" y="3952875"/>
          <p14:tracePt t="52443" x="1239838" y="3959225"/>
          <p14:tracePt t="52457" x="1239838" y="3973513"/>
          <p14:tracePt t="52463" x="1239838" y="3979863"/>
          <p14:tracePt t="52471" x="1239838" y="3987800"/>
          <p14:tracePt t="52479" x="1239838" y="3994150"/>
          <p14:tracePt t="52487" x="1225550" y="4014788"/>
          <p14:tracePt t="52493" x="1225550" y="4021138"/>
          <p14:tracePt t="52501" x="1219200" y="4029075"/>
          <p14:tracePt t="52510" x="1219200" y="4035425"/>
          <p14:tracePt t="52517" x="1212850" y="4049713"/>
          <p14:tracePt t="52526" x="1204913" y="4062413"/>
          <p14:tracePt t="52533" x="1198563" y="4076700"/>
          <p14:tracePt t="52541" x="1198563" y="4097338"/>
          <p14:tracePt t="52547" x="1192213" y="4097338"/>
          <p14:tracePt t="52559" x="1177925" y="4103688"/>
          <p14:tracePt t="52567" x="1171575" y="4103688"/>
          <p14:tracePt t="52583" x="1171575" y="4110038"/>
          <p14:tracePt t="52591" x="1163638" y="4110038"/>
          <p14:tracePt t="52599" x="1150938" y="4117975"/>
          <p14:tracePt t="52607" x="1130300" y="4117975"/>
          <p14:tracePt t="52613" x="1123950" y="4124325"/>
          <p14:tracePt t="52622" x="1109663" y="4124325"/>
          <p14:tracePt t="52629" x="1095375" y="4130675"/>
          <p14:tracePt t="52637" x="1082675" y="4144963"/>
          <p14:tracePt t="52645" x="1062038" y="4144963"/>
          <p14:tracePt t="52651" x="1054100" y="4144963"/>
          <p14:tracePt t="52660" x="1047750" y="4144963"/>
          <p14:tracePt t="52667" x="1035050" y="4144963"/>
          <p14:tracePt t="52676" x="1014413" y="4144963"/>
          <p14:tracePt t="52683" x="1000125" y="4144963"/>
          <p14:tracePt t="52691" x="979488" y="4144963"/>
          <p14:tracePt t="52699" x="958850" y="4144963"/>
          <p14:tracePt t="52707" x="944563" y="4144963"/>
          <p14:tracePt t="52713" x="923925" y="4138613"/>
          <p14:tracePt t="52722" x="911225" y="4138613"/>
          <p14:tracePt t="52729" x="890588" y="4130675"/>
          <p14:tracePt t="52737" x="884238" y="4130675"/>
          <p14:tracePt t="52745" x="876300" y="4124325"/>
          <p14:tracePt t="52753" x="863600" y="4124325"/>
          <p14:tracePt t="52760" x="855663" y="4117975"/>
          <p14:tracePt t="52767" x="849313" y="4117975"/>
          <p14:tracePt t="52776" x="835025" y="4103688"/>
          <p14:tracePt t="52783" x="822325" y="4103688"/>
          <p14:tracePt t="52795" x="814388" y="4103688"/>
          <p14:tracePt t="52808" x="808038" y="4103688"/>
          <p14:tracePt t="52899" x="808038" y="4097338"/>
          <p14:tracePt t="52926" x="801688" y="4089400"/>
          <p14:tracePt t="52965" x="801688" y="4083050"/>
          <p14:tracePt t="52999" x="801688" y="4076700"/>
          <p14:tracePt t="53006" x="801688" y="4070350"/>
          <p14:tracePt t="53023" x="801688" y="4062413"/>
          <p14:tracePt t="53079" x="808038" y="4049713"/>
          <p14:tracePt t="53087" x="814388" y="4049713"/>
          <p14:tracePt t="53095" x="828675" y="4049713"/>
          <p14:tracePt t="53104" x="835025" y="4049713"/>
          <p14:tracePt t="53123" x="842963" y="4041775"/>
          <p14:tracePt t="53130" x="849313" y="4041775"/>
          <p14:tracePt t="53141" x="849313" y="4035425"/>
          <p14:tracePt t="55439" x="855663" y="4035425"/>
          <p14:tracePt t="55451" x="863600" y="4035425"/>
          <p14:tracePt t="55459" x="869950" y="4035425"/>
          <p14:tracePt t="55467" x="884238" y="4035425"/>
          <p14:tracePt t="55476" x="890588" y="4035425"/>
          <p14:tracePt t="57187" x="890588" y="4029075"/>
          <p14:tracePt t="57209" x="890588" y="4021138"/>
          <p14:tracePt t="57337" x="896938" y="4021138"/>
          <p14:tracePt t="58039" x="904875" y="4029075"/>
          <p14:tracePt t="58049" x="911225" y="4035425"/>
          <p14:tracePt t="58061" x="917575" y="4035425"/>
          <p14:tracePt t="58069" x="923925" y="4035425"/>
          <p14:tracePt t="58077" x="944563" y="4035425"/>
          <p14:tracePt t="58085" x="952500" y="4035425"/>
          <p14:tracePt t="58093" x="965200" y="4035425"/>
          <p14:tracePt t="58108" x="985838" y="4035425"/>
          <p14:tracePt t="58115" x="993775" y="4029075"/>
          <p14:tracePt t="58125" x="1006475" y="4029075"/>
          <p14:tracePt t="58131" x="1014413" y="4029075"/>
          <p14:tracePt t="58139" x="1027113" y="4021138"/>
          <p14:tracePt t="58145" x="1035050" y="4021138"/>
          <p14:tracePt t="58155" x="1041400" y="4021138"/>
          <p14:tracePt t="58170" x="1047750" y="4021138"/>
          <p14:tracePt t="58193" x="1054100" y="4021138"/>
          <p14:tracePt t="58201" x="1062038" y="4021138"/>
          <p14:tracePt t="58207" x="1082675" y="4014788"/>
          <p14:tracePt t="58215" x="1095375" y="4014788"/>
          <p14:tracePt t="58222" x="1116013" y="4000500"/>
          <p14:tracePt t="58231" x="1123950" y="3994150"/>
          <p14:tracePt t="58239" x="1144588" y="3979863"/>
          <p14:tracePt t="58247" x="1157288" y="3979863"/>
          <p14:tracePt t="58253" x="1177925" y="3967163"/>
          <p14:tracePt t="58261" x="1184275" y="3959225"/>
          <p14:tracePt t="58269" x="1192213" y="3952875"/>
          <p14:tracePt t="58277" x="1212850" y="3946525"/>
          <p14:tracePt t="58289" x="1212850" y="3940175"/>
          <p14:tracePt t="58297" x="1219200" y="3940175"/>
          <p14:tracePt t="58347" x="1219200" y="3925888"/>
          <p14:tracePt t="58355" x="1219200" y="3919538"/>
          <p14:tracePt t="58381" x="1219200" y="3911600"/>
          <p14:tracePt t="58397" x="1212850" y="3905250"/>
          <p14:tracePt t="58405" x="1212850" y="3898900"/>
          <p14:tracePt t="58411" x="1204913" y="3890963"/>
          <p14:tracePt t="58419" x="1192213" y="3870325"/>
          <p14:tracePt t="58427" x="1184275" y="3863975"/>
          <p14:tracePt t="58435" x="1184275" y="3849688"/>
          <p14:tracePt t="58443" x="1177925" y="3829050"/>
          <p14:tracePt t="58451" x="1177925" y="3822700"/>
          <p14:tracePt t="58459" x="1177925" y="3816350"/>
          <p14:tracePt t="58465" x="1177925" y="3795713"/>
          <p14:tracePt t="58474" x="1177925" y="3789363"/>
          <p14:tracePt t="58547" x="1171575" y="3781425"/>
          <p14:tracePt t="58563" x="1163638" y="3775075"/>
          <p14:tracePt t="58571" x="1163638" y="3768725"/>
          <p14:tracePt t="58577" x="1150938" y="3748088"/>
          <p14:tracePt t="58589" x="1144588" y="3748088"/>
          <p14:tracePt t="58597" x="1144588" y="3740150"/>
          <p14:tracePt t="58609" x="1136650" y="3740150"/>
          <p14:tracePt t="58617" x="1136650" y="3733800"/>
          <p14:tracePt t="58636" x="1130300" y="3733800"/>
          <p14:tracePt t="58651" x="1123950" y="3733800"/>
          <p14:tracePt t="58659" x="1123950" y="3727450"/>
          <p14:tracePt t="58859" x="1116013" y="3727450"/>
          <p14:tracePt t="58871" x="1103313" y="3727450"/>
          <p14:tracePt t="58879" x="1103313" y="3733800"/>
          <p14:tracePt t="58891" x="1103313" y="3740150"/>
          <p14:tracePt t="58901" x="1095375" y="3740150"/>
          <p14:tracePt t="59125" x="1095375" y="3748088"/>
          <p14:tracePt t="59854" x="1116013" y="3733800"/>
          <p14:tracePt t="59861" x="1136650" y="3713163"/>
          <p14:tracePt t="59870" x="1144588" y="3692525"/>
          <p14:tracePt t="59877" x="1150938" y="3692525"/>
          <p14:tracePt t="60532" x="1136650" y="3706813"/>
          <p14:tracePt t="60542" x="1130300" y="3706813"/>
          <p14:tracePt t="60925" x="1130300" y="3713163"/>
          <p14:tracePt t="64245" x="1136650" y="3713163"/>
          <p14:tracePt t="70587" x="1144588" y="3713163"/>
          <p14:tracePt t="70595" x="1266825" y="3733800"/>
          <p14:tracePt t="70604" x="1527175" y="3768725"/>
          <p14:tracePt t="70611" x="1766888" y="3789363"/>
          <p14:tracePt t="70619" x="1993900" y="3789363"/>
          <p14:tracePt t="70625" x="2192338" y="3775075"/>
          <p14:tracePt t="70635" x="2376488" y="3748088"/>
          <p14:tracePt t="70641" x="2520950" y="3719513"/>
          <p14:tracePt t="70650" x="2636838" y="3686175"/>
          <p14:tracePt t="70657" x="2733675" y="3659188"/>
          <p14:tracePt t="70666" x="2808288" y="3638550"/>
          <p14:tracePt t="70674" x="2890838" y="3609975"/>
          <p14:tracePt t="70679" x="2973388" y="3582988"/>
          <p14:tracePt t="70688" x="3082925" y="3541713"/>
          <p14:tracePt t="70695" x="3232150" y="3479800"/>
          <p14:tracePt t="70703" x="3417888" y="3432175"/>
          <p14:tracePt t="70711" x="3622675" y="3398838"/>
          <p14:tracePt t="70718" x="3944938" y="3363913"/>
          <p14:tracePt t="70725" x="4260850" y="3322638"/>
          <p14:tracePt t="70735" x="4541838" y="3281363"/>
          <p14:tracePt t="70741" x="4849813" y="3268663"/>
          <p14:tracePt t="70750" x="5164138" y="3227388"/>
          <p14:tracePt t="70757" x="5376863" y="3192463"/>
          <p14:tracePt t="70765" x="5561013" y="3165475"/>
          <p14:tracePt t="70773" x="5740400" y="3130550"/>
          <p14:tracePt t="70781" x="5924550" y="3117850"/>
          <p14:tracePt t="70788" x="6110288" y="3082925"/>
          <p14:tracePt t="70795" x="6294438" y="3055938"/>
          <p14:tracePt t="70804" x="6403975" y="3028950"/>
          <p14:tracePt t="70811" x="6521450" y="2987675"/>
          <p14:tracePt t="70819" x="6637338" y="2938463"/>
          <p14:tracePt t="70827" x="6746875" y="2911475"/>
          <p14:tracePt t="70835" x="6862763" y="2884488"/>
          <p14:tracePt t="70841" x="6980238" y="2843213"/>
          <p14:tracePt t="70849" x="7089775" y="2808288"/>
          <p14:tracePt t="70858" x="7205663" y="2754313"/>
          <p14:tracePt t="70865" x="7321550" y="2713038"/>
          <p14:tracePt t="70873" x="7439025" y="2686050"/>
          <p14:tracePt t="70881" x="7548563" y="2651125"/>
          <p14:tracePt t="70889" x="7664450" y="2624138"/>
          <p14:tracePt t="70895" x="7759700" y="2597150"/>
          <p14:tracePt t="70903" x="7835900" y="2568575"/>
          <p14:tracePt t="70911" x="7897813" y="2562225"/>
          <p14:tracePt t="70919" x="7945438" y="2535238"/>
          <p14:tracePt t="70927" x="7972425" y="2514600"/>
          <p14:tracePt t="70938" x="8020050" y="2493963"/>
          <p14:tracePt t="70941" x="8034338" y="2473325"/>
          <p14:tracePt t="70949" x="8054975" y="2452688"/>
          <p14:tracePt t="70957" x="8075613" y="2446338"/>
          <p14:tracePt t="70965" x="8075613" y="2432050"/>
          <p14:tracePt t="70973" x="8081963" y="2417763"/>
          <p14:tracePt t="70981" x="8089900" y="2411413"/>
          <p14:tracePt t="70989" x="8089900" y="2405063"/>
          <p14:tracePt t="70995" x="8089900" y="2397125"/>
          <p14:tracePt t="71004" x="8102600" y="2384425"/>
          <p14:tracePt t="71020" x="8108950" y="2370138"/>
          <p14:tracePt t="71027" x="8123238" y="2357438"/>
          <p14:tracePt t="71035" x="8143875" y="2322513"/>
          <p14:tracePt t="71043" x="8164513" y="2301875"/>
          <p14:tracePt t="71050" x="8185150" y="2274888"/>
          <p14:tracePt t="71057" x="8205788" y="2239963"/>
          <p14:tracePt t="71065" x="8226425" y="2212975"/>
          <p14:tracePt t="71073" x="8247063" y="2185988"/>
          <p14:tracePt t="71081" x="8253413" y="2165350"/>
          <p14:tracePt t="71089" x="8267700" y="2144713"/>
          <p14:tracePt t="71095" x="8267700" y="2124075"/>
          <p14:tracePt t="71104" x="8274050" y="2109788"/>
          <p14:tracePt t="71111" x="8274050" y="2089150"/>
          <p14:tracePt t="71119" x="8274050" y="2076450"/>
          <p14:tracePt t="71127" x="8274050" y="2055813"/>
          <p14:tracePt t="71137" x="8274050" y="2041525"/>
          <p14:tracePt t="71143" x="8274050" y="2020888"/>
          <p14:tracePt t="71150" x="8259763" y="2000250"/>
          <p14:tracePt t="71157" x="8247063" y="1979613"/>
          <p14:tracePt t="71165" x="8226425" y="1952625"/>
          <p14:tracePt t="71173" x="8205788" y="1931988"/>
          <p14:tracePt t="71181" x="8185150" y="1911350"/>
          <p14:tracePt t="71189" x="8164513" y="1884363"/>
          <p14:tracePt t="71197" x="8143875" y="1863725"/>
          <p14:tracePt t="71202" x="8123238" y="1843088"/>
          <p14:tracePt t="71210" x="8102600" y="1822450"/>
          <p14:tracePt t="71219" x="8089900" y="1801813"/>
          <p14:tracePt t="71227" x="8069263" y="1781175"/>
          <p14:tracePt t="71234" x="8048625" y="1760538"/>
          <p14:tracePt t="71243" x="8027988" y="1746250"/>
          <p14:tracePt t="71251" x="8007350" y="1727200"/>
          <p14:tracePt t="71257" x="7986713" y="1706563"/>
          <p14:tracePt t="71266" x="7972425" y="1698625"/>
          <p14:tracePt t="71273" x="7951788" y="1677988"/>
          <p14:tracePt t="71281" x="7945438" y="1671638"/>
          <p14:tracePt t="71289" x="7924800" y="1657350"/>
          <p14:tracePt t="71297" x="7910513" y="1657350"/>
          <p14:tracePt t="71305" x="7897813" y="1651000"/>
          <p14:tracePt t="71311" x="7883525" y="1651000"/>
          <p14:tracePt t="71320" x="7862888" y="1644650"/>
          <p14:tracePt t="71327" x="7850188" y="1630363"/>
          <p14:tracePt t="71335" x="7829550" y="1624013"/>
          <p14:tracePt t="71343" x="7808913" y="1617663"/>
          <p14:tracePt t="71351" x="7788275" y="1617663"/>
          <p14:tracePt t="71359" x="7759700" y="1603375"/>
          <p14:tracePt t="71365" x="7732713" y="1603375"/>
          <p14:tracePt t="71373" x="7712075" y="1603375"/>
          <p14:tracePt t="71381" x="7685088" y="1603375"/>
          <p14:tracePt t="71389" x="7643813" y="1597025"/>
          <p14:tracePt t="71397" x="7616825" y="1597025"/>
          <p14:tracePt t="71405" x="7575550" y="1597025"/>
          <p14:tracePt t="71413" x="7554913" y="1597025"/>
          <p14:tracePt t="71420" x="7534275" y="1597025"/>
          <p14:tracePt t="71427" x="7519988" y="1603375"/>
          <p14:tracePt t="71435" x="7499350" y="1617663"/>
          <p14:tracePt t="71443" x="7480300" y="1617663"/>
          <p14:tracePt t="71452" x="7466013" y="1624013"/>
          <p14:tracePt t="71459" x="7445375" y="1636713"/>
          <p14:tracePt t="71465" x="7424738" y="1644650"/>
          <p14:tracePt t="71473" x="7404100" y="1665288"/>
          <p14:tracePt t="71481" x="7389813" y="1671638"/>
          <p14:tracePt t="71489" x="7370763" y="1692275"/>
          <p14:tracePt t="71497" x="7350125" y="1712913"/>
          <p14:tracePt t="71505" x="7329488" y="1719263"/>
          <p14:tracePt t="71513" x="7321550" y="1727200"/>
          <p14:tracePt t="71519" x="7300913" y="1739900"/>
          <p14:tracePt t="71527" x="7294563" y="1754188"/>
          <p14:tracePt t="71535" x="7273925" y="1766888"/>
          <p14:tracePt t="71543" x="7267575" y="1781175"/>
          <p14:tracePt t="71552" x="7246938" y="1801813"/>
          <p14:tracePt t="71559" x="7226300" y="1822450"/>
          <p14:tracePt t="71569" x="7205663" y="1843088"/>
          <p14:tracePt t="71573" x="7191375" y="1863725"/>
          <p14:tracePt t="71581" x="7170738" y="1884363"/>
          <p14:tracePt t="71589" x="7137400" y="1905000"/>
          <p14:tracePt t="71597" x="7096125" y="1925638"/>
          <p14:tracePt t="71607" x="7061200" y="1946275"/>
          <p14:tracePt t="71613" x="7034213" y="1966913"/>
          <p14:tracePt t="71623" x="7000875" y="1987550"/>
          <p14:tracePt t="71627" x="6986588" y="2006600"/>
          <p14:tracePt t="71635" x="6951663" y="2027238"/>
          <p14:tracePt t="71643" x="6931025" y="2041525"/>
          <p14:tracePt t="71652" x="6910388" y="2062163"/>
          <p14:tracePt t="71659" x="6897688" y="2082800"/>
          <p14:tracePt t="71668" x="6862763" y="2103438"/>
          <p14:tracePt t="71675" x="6835775" y="2124075"/>
          <p14:tracePt t="71681" x="6815138" y="2144713"/>
          <p14:tracePt t="71689" x="6794500" y="2165350"/>
          <p14:tracePt t="71697" x="6773863" y="2185988"/>
          <p14:tracePt t="71705" x="6767513" y="2198688"/>
          <p14:tracePt t="71713" x="6753225" y="2219325"/>
          <p14:tracePt t="71722" x="6753225" y="2239963"/>
          <p14:tracePt t="71729" x="6753225" y="2254250"/>
          <p14:tracePt t="71735" x="6753225" y="2274888"/>
          <p14:tracePt t="71743" x="6753225" y="2287588"/>
          <p14:tracePt t="71751" x="6753225" y="2308225"/>
          <p14:tracePt t="71759" x="6753225" y="2328863"/>
          <p14:tracePt t="71768" x="6761163" y="2343150"/>
          <p14:tracePt t="71775" x="6767513" y="2363788"/>
          <p14:tracePt t="71781" x="6788150" y="2384425"/>
          <p14:tracePt t="71789" x="6808788" y="2405063"/>
          <p14:tracePt t="71797" x="6829425" y="2425700"/>
          <p14:tracePt t="71805" x="6842125" y="2438400"/>
          <p14:tracePt t="71813" x="6862763" y="2459038"/>
          <p14:tracePt t="71821" x="6883400" y="2479675"/>
          <p14:tracePt t="71829" x="6904038" y="2487613"/>
          <p14:tracePt t="71835" x="6924675" y="2508250"/>
          <p14:tracePt t="71843" x="6945313" y="2527300"/>
          <p14:tracePt t="71852" x="6951663" y="2535238"/>
          <p14:tracePt t="71859" x="6959600" y="2541588"/>
          <p14:tracePt t="71868" x="6972300" y="2555875"/>
          <p14:tracePt t="71875" x="6992938" y="2555875"/>
          <p14:tracePt t="71885" x="7000875" y="2562225"/>
          <p14:tracePt t="71889" x="7013575" y="2562225"/>
          <p14:tracePt t="71897" x="7034213" y="2562225"/>
          <p14:tracePt t="71905" x="7054850" y="2562225"/>
          <p14:tracePt t="71913" x="7069138" y="2555875"/>
          <p14:tracePt t="71921" x="7089775" y="2555875"/>
          <p14:tracePt t="71929" x="7110413" y="2547938"/>
          <p14:tracePt t="71938" x="7123113" y="2541588"/>
          <p14:tracePt t="71943" x="7143750" y="2520950"/>
          <p14:tracePt t="71952" x="7164388" y="2508250"/>
          <p14:tracePt t="71959" x="7185025" y="2500313"/>
          <p14:tracePt t="71971" x="7199313" y="2493963"/>
          <p14:tracePt t="71975" x="7205663" y="2493963"/>
          <p14:tracePt t="71987" x="7226300" y="2487613"/>
          <p14:tracePt t="71991" x="7246938" y="2466975"/>
          <p14:tracePt t="71997" x="7253288" y="2459038"/>
          <p14:tracePt t="72005" x="7273925" y="2438400"/>
          <p14:tracePt t="72013" x="7280275" y="2432050"/>
          <p14:tracePt t="72022" x="7294563" y="2425700"/>
          <p14:tracePt t="72029" x="7315200" y="2411413"/>
          <p14:tracePt t="72038" x="7335838" y="2405063"/>
          <p14:tracePt t="72045" x="7350125" y="2384425"/>
          <p14:tracePt t="72051" x="7370763" y="2363788"/>
          <p14:tracePt t="72059" x="7404100" y="2343150"/>
          <p14:tracePt t="72068" x="7424738" y="2322513"/>
          <p14:tracePt t="72075" x="7439025" y="2316163"/>
          <p14:tracePt t="72084" x="7459663" y="2308225"/>
          <p14:tracePt t="72091" x="7480300" y="2287588"/>
          <p14:tracePt t="72100" x="7499350" y="2266950"/>
          <p14:tracePt t="72105" x="7519988" y="2247900"/>
          <p14:tracePt t="72113" x="7534275" y="2239963"/>
          <p14:tracePt t="72123" x="7554913" y="2227263"/>
          <p14:tracePt t="72129" x="7575550" y="2206625"/>
          <p14:tracePt t="72138" x="7596188" y="2198688"/>
          <p14:tracePt t="72145" x="7602538" y="2192338"/>
          <p14:tracePt t="72152" x="7616825" y="2192338"/>
          <p14:tracePt t="72159" x="7623175" y="2185988"/>
          <p14:tracePt t="72168" x="7637463" y="2178050"/>
          <p14:tracePt t="72175" x="7643813" y="2157413"/>
          <p14:tracePt t="72184" x="7664450" y="2136775"/>
          <p14:tracePt t="72191" x="7670800" y="2124075"/>
          <p14:tracePt t="72202" x="7670800" y="2103438"/>
          <p14:tracePt t="72207" x="7670800" y="2082800"/>
          <p14:tracePt t="72213" x="7670800" y="2076450"/>
          <p14:tracePt t="72221" x="7670800" y="2068513"/>
          <p14:tracePt t="72229" x="7670800" y="2055813"/>
          <p14:tracePt t="72237" x="7658100" y="2035175"/>
          <p14:tracePt t="72245" x="7650163" y="2014538"/>
          <p14:tracePt t="72253" x="7650163" y="2000250"/>
          <p14:tracePt t="72259" x="7637463" y="1979613"/>
          <p14:tracePt t="72268" x="7629525" y="1973263"/>
          <p14:tracePt t="72275" x="7623175" y="1952625"/>
          <p14:tracePt t="72284" x="7616825" y="1946275"/>
          <p14:tracePt t="72291" x="7596188" y="1931988"/>
          <p14:tracePt t="72301" x="7596188" y="1911350"/>
          <p14:tracePt t="72307" x="7589838" y="1890713"/>
          <p14:tracePt t="72313" x="7581900" y="1876425"/>
          <p14:tracePt t="72321" x="7581900" y="1857375"/>
          <p14:tracePt t="72329" x="7569200" y="1849438"/>
          <p14:tracePt t="72337" x="7554913" y="1843088"/>
          <p14:tracePt t="72345" x="7534275" y="1843088"/>
          <p14:tracePt t="72354" x="7527925" y="1828800"/>
          <p14:tracePt t="72361" x="7513638" y="1828800"/>
          <p14:tracePt t="72367" x="7493000" y="1828800"/>
          <p14:tracePt t="72376" x="7480300" y="1828800"/>
          <p14:tracePt t="72385" x="7459663" y="1828800"/>
          <p14:tracePt t="72391" x="7431088" y="1828800"/>
          <p14:tracePt t="72401" x="7389813" y="1828800"/>
          <p14:tracePt t="72407" x="7362825" y="1828800"/>
          <p14:tracePt t="72413" x="7321550" y="1828800"/>
          <p14:tracePt t="72421" x="7288213" y="1828800"/>
          <p14:tracePt t="72429" x="7259638" y="1828800"/>
          <p14:tracePt t="72437" x="7232650" y="1828800"/>
          <p14:tracePt t="72445" x="7212013" y="1828800"/>
          <p14:tracePt t="72453" x="7199313" y="1836738"/>
          <p14:tracePt t="72461" x="7164388" y="1836738"/>
          <p14:tracePt t="72468" x="7150100" y="1843088"/>
          <p14:tracePt t="72475" x="7131050" y="1857375"/>
          <p14:tracePt t="72485" x="7110413" y="1870075"/>
          <p14:tracePt t="72491" x="7089775" y="1890713"/>
          <p14:tracePt t="72501" x="7061200" y="1911350"/>
          <p14:tracePt t="72507" x="7027863" y="1931988"/>
          <p14:tracePt t="72516" x="7000875" y="1952625"/>
          <p14:tracePt t="72521" x="6980238" y="1973263"/>
          <p14:tracePt t="72529" x="6959600" y="1993900"/>
          <p14:tracePt t="72538" x="6938963" y="2014538"/>
          <p14:tracePt t="72545" x="6918325" y="2035175"/>
          <p14:tracePt t="72553" x="6897688" y="2047875"/>
          <p14:tracePt t="72561" x="6883400" y="2068513"/>
          <p14:tracePt t="72569" x="6862763" y="2089150"/>
          <p14:tracePt t="72575" x="6842125" y="2109788"/>
          <p14:tracePt t="72585" x="6835775" y="2130425"/>
          <p14:tracePt t="72591" x="6815138" y="2151063"/>
          <p14:tracePt t="72601" x="6794500" y="2165350"/>
          <p14:tracePt t="72607" x="6773863" y="2198688"/>
          <p14:tracePt t="72615" x="6753225" y="2219325"/>
          <p14:tracePt t="72623" x="6732588" y="2239963"/>
          <p14:tracePt t="72630" x="6711950" y="2254250"/>
          <p14:tracePt t="72637" x="6705600" y="2274888"/>
          <p14:tracePt t="72645" x="6699250" y="2295525"/>
          <p14:tracePt t="72654" x="6684963" y="2301875"/>
          <p14:tracePt t="72661" x="6684963" y="2316163"/>
          <p14:tracePt t="72669" x="6684963" y="2328863"/>
          <p14:tracePt t="72677" x="6684963" y="2343150"/>
          <p14:tracePt t="72685" x="6684963" y="2349500"/>
          <p14:tracePt t="72691" x="6684963" y="2370138"/>
          <p14:tracePt t="72702" x="6684963" y="2378075"/>
          <p14:tracePt t="72707" x="6684963" y="2390775"/>
          <p14:tracePt t="72715" x="6684963" y="2397125"/>
          <p14:tracePt t="72723" x="6691313" y="2417763"/>
          <p14:tracePt t="72731" x="6691313" y="2425700"/>
          <p14:tracePt t="72737" x="6699250" y="2432050"/>
          <p14:tracePt t="72745" x="6699250" y="2438400"/>
          <p14:tracePt t="72754" x="6705600" y="2438400"/>
          <p14:tracePt t="72777" x="6711950" y="2446338"/>
          <p14:tracePt t="72950" x="6719888" y="2446338"/>
          <p14:tracePt t="72965" x="6719888" y="2452688"/>
          <p14:tracePt t="72973" x="6726238" y="2466975"/>
          <p14:tracePt t="72982" x="6740525" y="2473325"/>
          <p14:tracePt t="72989" x="6753225" y="2487613"/>
          <p14:tracePt t="72997" x="6761163" y="2493963"/>
          <p14:tracePt t="73004" x="6780213" y="2508250"/>
          <p14:tracePt t="73011" x="6794500" y="2514600"/>
          <p14:tracePt t="73019" x="6815138" y="2535238"/>
          <p14:tracePt t="73027" x="6821488" y="2541588"/>
          <p14:tracePt t="73035" x="6842125" y="2547938"/>
          <p14:tracePt t="73043" x="6850063" y="2568575"/>
          <p14:tracePt t="73051" x="6856413" y="2576513"/>
          <p14:tracePt t="73057" x="6870700" y="2582863"/>
          <p14:tracePt t="73065" x="6870700" y="2589213"/>
          <p14:tracePt t="73073" x="6883400" y="2603500"/>
          <p14:tracePt t="73082" x="6889750" y="2603500"/>
          <p14:tracePt t="73089" x="6897688" y="2609850"/>
          <p14:tracePt t="73097" x="6897688" y="2617788"/>
          <p14:tracePt t="73105" x="6904038" y="2617788"/>
          <p14:tracePt t="73111" x="6918325" y="2624138"/>
          <p14:tracePt t="73120" x="6924675" y="2624138"/>
          <p14:tracePt t="73127" x="6938963" y="2624138"/>
          <p14:tracePt t="73135" x="6945313" y="2624138"/>
          <p14:tracePt t="73143" x="6965950" y="2624138"/>
          <p14:tracePt t="73151" x="6972300" y="2624138"/>
          <p14:tracePt t="73157" x="6986588" y="2624138"/>
          <p14:tracePt t="73166" x="7007225" y="2624138"/>
          <p14:tracePt t="73173" x="7013575" y="2624138"/>
          <p14:tracePt t="73182" x="7027863" y="2624138"/>
          <p14:tracePt t="73189" x="7040563" y="2624138"/>
          <p14:tracePt t="73197" x="7054850" y="2624138"/>
          <p14:tracePt t="73207" x="7061200" y="2617788"/>
          <p14:tracePt t="73215" x="7069138" y="2617788"/>
          <p14:tracePt t="73223" x="7089775" y="2609850"/>
          <p14:tracePt t="73232" x="7096125" y="2597150"/>
          <p14:tracePt t="73239" x="7110413" y="2589213"/>
          <p14:tracePt t="73251" x="7110413" y="2582863"/>
          <p14:tracePt t="73259" x="7123113" y="2582863"/>
          <p14:tracePt t="73347" x="7131050" y="2576513"/>
          <p14:tracePt t="73593" x="7131050" y="2568575"/>
          <p14:tracePt t="73605" x="7131050" y="2562225"/>
          <p14:tracePt t="73614" x="7116763" y="2555875"/>
          <p14:tracePt t="73621" x="7102475" y="2541588"/>
          <p14:tracePt t="73629" x="7096125" y="2541588"/>
          <p14:tracePt t="73635" x="7075488" y="2535238"/>
          <p14:tracePt t="73643" x="7061200" y="2535238"/>
          <p14:tracePt t="73651" x="7019925" y="2535238"/>
          <p14:tracePt t="73659" x="6980238" y="2541588"/>
          <p14:tracePt t="73668" x="6918325" y="2562225"/>
          <p14:tracePt t="73675" x="6870700" y="2576513"/>
          <p14:tracePt t="73684" x="6829425" y="2597150"/>
          <p14:tracePt t="73689" x="6794500" y="2617788"/>
          <p14:tracePt t="73697" x="6773863" y="2638425"/>
          <p14:tracePt t="73705" x="6761163" y="2657475"/>
          <p14:tracePt t="73713" x="6740525" y="2665413"/>
          <p14:tracePt t="73722" x="6732588" y="2671763"/>
          <p14:tracePt t="73729" x="6732588" y="2678113"/>
          <p14:tracePt t="73771" x="6732588" y="2686050"/>
          <p14:tracePt t="73779" x="6746875" y="2698750"/>
          <p14:tracePt t="73787" x="6753225" y="2706688"/>
          <p14:tracePt t="73795" x="6773863" y="2713038"/>
          <p14:tracePt t="73802" x="6794500" y="2719388"/>
          <p14:tracePt t="73809" x="6808788" y="2733675"/>
          <p14:tracePt t="73818" x="6829425" y="2733675"/>
          <p14:tracePt t="73825" x="6850063" y="2740025"/>
          <p14:tracePt t="73834" x="6862763" y="2754313"/>
          <p14:tracePt t="73841" x="6904038" y="2754313"/>
          <p14:tracePt t="73851" x="6945313" y="2754313"/>
          <p14:tracePt t="73855" x="6986588" y="2754313"/>
          <p14:tracePt t="73864" x="7007225" y="2754313"/>
          <p14:tracePt t="73871" x="7027863" y="2754313"/>
          <p14:tracePt t="73879" x="7040563" y="2754313"/>
          <p14:tracePt t="73887" x="7061200" y="2747963"/>
          <p14:tracePt t="73895" x="7081838" y="2740025"/>
          <p14:tracePt t="73901" x="7096125" y="2719388"/>
          <p14:tracePt t="73909" x="7116763" y="2698750"/>
          <p14:tracePt t="73918" x="7137400" y="2692400"/>
          <p14:tracePt t="73925" x="7158038" y="2671763"/>
          <p14:tracePt t="73935" x="7178675" y="2651125"/>
          <p14:tracePt t="73953" x="7212013" y="2609850"/>
          <p14:tracePt t="73957" x="7232650" y="2597150"/>
          <p14:tracePt t="73963" x="7253288" y="2576513"/>
          <p14:tracePt t="73973" x="7273925" y="2555875"/>
          <p14:tracePt t="73979" x="7294563" y="2535238"/>
          <p14:tracePt t="73988" x="7315200" y="2514600"/>
          <p14:tracePt t="73995" x="7329488" y="2493963"/>
          <p14:tracePt t="74004" x="7342188" y="2487613"/>
          <p14:tracePt t="74009" x="7356475" y="2473325"/>
          <p14:tracePt t="74018" x="7377113" y="2452688"/>
          <p14:tracePt t="74026" x="7397750" y="2432050"/>
          <p14:tracePt t="74034" x="7418388" y="2411413"/>
          <p14:tracePt t="74041" x="7445375" y="2390775"/>
          <p14:tracePt t="74052" x="7480300" y="2370138"/>
          <p14:tracePt t="74057" x="7507288" y="2349500"/>
          <p14:tracePt t="74064" x="7527925" y="2328863"/>
          <p14:tracePt t="74073" x="7548563" y="2308225"/>
          <p14:tracePt t="74079" x="7554913" y="2295525"/>
          <p14:tracePt t="74088" x="7575550" y="2274888"/>
          <p14:tracePt t="74096" x="7596188" y="2254250"/>
          <p14:tracePt t="74104" x="7602538" y="2233613"/>
          <p14:tracePt t="74114" x="7610475" y="2233613"/>
          <p14:tracePt t="74123" x="7623175" y="2227263"/>
          <p14:tracePt t="74129" x="7629525" y="2212975"/>
          <p14:tracePt t="74137" x="7650163" y="2192338"/>
          <p14:tracePt t="74145" x="7658100" y="2171700"/>
          <p14:tracePt t="74154" x="7678738" y="2151063"/>
          <p14:tracePt t="74161" x="7699375" y="2130425"/>
          <p14:tracePt t="74167" x="7705725" y="2117725"/>
          <p14:tracePt t="74175" x="7712075" y="2103438"/>
          <p14:tracePt t="74184" x="7732713" y="2097088"/>
          <p14:tracePt t="74191" x="7753350" y="2076450"/>
          <p14:tracePt t="74201" x="7767638" y="2055813"/>
          <p14:tracePt t="74207" x="7788275" y="2047875"/>
          <p14:tracePt t="74217" x="7808913" y="2041525"/>
          <p14:tracePt t="74221" x="7829550" y="2027238"/>
          <p14:tracePt t="74229" x="7842250" y="2020888"/>
          <p14:tracePt t="74238" x="7862888" y="2014538"/>
          <p14:tracePt t="74245" x="7869238" y="2014538"/>
          <p14:tracePt t="74254" x="7889875" y="2000250"/>
          <p14:tracePt t="74261" x="7897813" y="1993900"/>
          <p14:tracePt t="74269" x="7904163" y="1987550"/>
          <p14:tracePt t="74279" x="7910513" y="1979613"/>
          <p14:tracePt t="74287" x="7918450" y="1973263"/>
          <p14:tracePt t="74295" x="7918450" y="1966913"/>
          <p14:tracePt t="74304" x="7918450" y="1958975"/>
          <p14:tracePt t="74311" x="7918450" y="1946275"/>
          <p14:tracePt t="74320" x="7924800" y="1946275"/>
          <p14:tracePt t="74367" x="7939088" y="1938338"/>
          <p14:tracePt t="74374" x="7945438" y="1938338"/>
          <p14:tracePt t="74379" x="7945438" y="1931988"/>
          <p14:tracePt t="74387" x="7959725" y="1925638"/>
          <p14:tracePt t="74395" x="7966075" y="1917700"/>
          <p14:tracePt t="74403" x="7986713" y="1911350"/>
          <p14:tracePt t="74411" x="8007350" y="1897063"/>
          <p14:tracePt t="74419" x="8020050" y="1876425"/>
          <p14:tracePt t="74425" x="8040688" y="1870075"/>
          <p14:tracePt t="74434" x="8069263" y="1870075"/>
          <p14:tracePt t="74441" x="8089900" y="1863725"/>
          <p14:tracePt t="74451" x="8108950" y="1849438"/>
          <p14:tracePt t="74457" x="8129588" y="1843088"/>
          <p14:tracePt t="74468" x="8143875" y="1843088"/>
          <p14:tracePt t="74473" x="8164513" y="1828800"/>
          <p14:tracePt t="74479" x="8170863" y="1828800"/>
          <p14:tracePt t="74487" x="8178800" y="1828800"/>
          <p14:tracePt t="74495" x="8185150" y="1828800"/>
          <p14:tracePt t="74503" x="8191500" y="1822450"/>
          <p14:tracePt t="74511" x="8205788" y="1822450"/>
          <p14:tracePt t="74519" x="8220075" y="1822450"/>
          <p14:tracePt t="74527" x="8226425" y="1822450"/>
          <p14:tracePt t="74537" x="8232775" y="1822450"/>
          <p14:tracePt t="74546" x="8239125" y="1816100"/>
          <p14:tracePt t="74553" x="8259763" y="1816100"/>
          <p14:tracePt t="74561" x="8267700" y="1816100"/>
          <p14:tracePt t="74570" x="8280400" y="1816100"/>
          <p14:tracePt t="74582" x="8294688" y="1816100"/>
          <p14:tracePt t="74601" x="8301038" y="1816100"/>
          <p14:tracePt t="74607" x="8308975" y="1816100"/>
          <p14:tracePt t="74627" x="8308975" y="1822450"/>
          <p14:tracePt t="74935" x="8288338" y="1828800"/>
          <p14:tracePt t="74943" x="8267700" y="1836738"/>
          <p14:tracePt t="74951" x="8253413" y="1843088"/>
          <p14:tracePt t="74968" x="8212138" y="1857375"/>
          <p14:tracePt t="74974" x="8199438" y="1863725"/>
          <p14:tracePt t="74982" x="8191500" y="1870075"/>
          <p14:tracePt t="74997" x="8178800" y="1876425"/>
          <p14:tracePt t="75043" x="8170863" y="1876425"/>
          <p14:tracePt t="75081" x="8170863" y="1884363"/>
          <p14:tracePt t="75131" x="8164513" y="1884363"/>
          <p14:tracePt t="75143" x="8158163" y="1884363"/>
          <p14:tracePt t="75163" x="8150225" y="1884363"/>
          <p14:tracePt t="75173" x="8143875" y="1884363"/>
          <p14:tracePt t="75185" x="8137525" y="1897063"/>
          <p14:tracePt t="75193" x="8116888" y="1897063"/>
          <p14:tracePt t="75201" x="8108950" y="1897063"/>
          <p14:tracePt t="75209" x="8102600" y="1905000"/>
          <p14:tracePt t="75218" x="8081963" y="1911350"/>
          <p14:tracePt t="75223" x="8075613" y="1911350"/>
          <p14:tracePt t="75232" x="8061325" y="1917700"/>
          <p14:tracePt t="75239" x="8061325" y="1925638"/>
          <p14:tracePt t="75247" x="8054975" y="1925638"/>
          <p14:tracePt t="75255" x="8040688" y="1925638"/>
          <p14:tracePt t="75317" x="8034338" y="1938338"/>
          <p14:tracePt t="75330" x="8027988" y="1946275"/>
          <p14:tracePt t="75336" x="8020050" y="1952625"/>
          <p14:tracePt t="75343" x="8007350" y="1966913"/>
          <p14:tracePt t="75351" x="7986713" y="1979613"/>
          <p14:tracePt t="75359" x="7966075" y="2000250"/>
          <p14:tracePt t="75368" x="7931150" y="2020888"/>
          <p14:tracePt t="75375" x="7889875" y="2041525"/>
          <p14:tracePt t="75384" x="7815263" y="2068513"/>
          <p14:tracePt t="75389" x="7747000" y="2089150"/>
          <p14:tracePt t="75397" x="7685088" y="2117725"/>
          <p14:tracePt t="75406" x="7610475" y="2144713"/>
          <p14:tracePt t="75413" x="7548563" y="2151063"/>
          <p14:tracePt t="75423" x="7472363" y="2178050"/>
          <p14:tracePt t="75429" x="7389813" y="2192338"/>
          <p14:tracePt t="75435" x="7329488" y="2219325"/>
          <p14:tracePt t="75443" x="7273925" y="2219325"/>
          <p14:tracePt t="75451" x="7246938" y="2227263"/>
          <p14:tracePt t="75459" x="7212013" y="2239963"/>
          <p14:tracePt t="75468" x="7199313" y="2247900"/>
          <p14:tracePt t="75475" x="7178675" y="2247900"/>
          <p14:tracePt t="75484" x="7164388" y="2247900"/>
          <p14:tracePt t="75489" x="7150100" y="2247900"/>
          <p14:tracePt t="75497" x="7143750" y="2254250"/>
          <p14:tracePt t="75505" x="7131050" y="2260600"/>
          <p14:tracePt t="75514" x="7110413" y="2281238"/>
          <p14:tracePt t="75521" x="7069138" y="2301875"/>
          <p14:tracePt t="75529" x="7019925" y="2328863"/>
          <p14:tracePt t="75538" x="6959600" y="2349500"/>
          <p14:tracePt t="75543" x="6877050" y="2378075"/>
          <p14:tracePt t="75551" x="6800850" y="2405063"/>
          <p14:tracePt t="75559" x="6740525" y="2432050"/>
          <p14:tracePt t="75568" x="6678613" y="2438400"/>
          <p14:tracePt t="75575" x="6616700" y="2452688"/>
          <p14:tracePt t="75584" x="6575425" y="2452688"/>
          <p14:tracePt t="75591" x="6548438" y="2466975"/>
          <p14:tracePt t="75597" x="6521450" y="2466975"/>
          <p14:tracePt t="75605" x="6486525" y="2473325"/>
          <p14:tracePt t="75614" x="6472238" y="2479675"/>
          <p14:tracePt t="75621" x="6451600" y="2493963"/>
          <p14:tracePt t="75629" x="6430963" y="2514600"/>
          <p14:tracePt t="75637" x="6410325" y="2520950"/>
          <p14:tracePt t="75643" x="6397625" y="2541588"/>
          <p14:tracePt t="75651" x="6376988" y="2547938"/>
          <p14:tracePt t="75659" x="6356350" y="2568575"/>
          <p14:tracePt t="75668" x="6350000" y="2568575"/>
          <p14:tracePt t="75684" x="6350000" y="2576513"/>
          <p14:tracePt t="75764" x="6350000" y="2568575"/>
          <p14:tracePt t="75776" x="6356350" y="2562225"/>
          <p14:tracePt t="75784" x="6362700" y="2555875"/>
          <p14:tracePt t="75791" x="6362700" y="2547938"/>
          <p14:tracePt t="75800" x="6370638" y="2535238"/>
          <p14:tracePt t="75805" x="6376988" y="2535238"/>
          <p14:tracePt t="75814" x="6397625" y="2527300"/>
          <p14:tracePt t="75821" x="6403975" y="2520950"/>
          <p14:tracePt t="75838" x="6410325" y="2520950"/>
          <p14:tracePt t="75845" x="6418263" y="2514600"/>
          <p14:tracePt t="75853" x="6438900" y="2514600"/>
          <p14:tracePt t="75859" x="6459538" y="2508250"/>
          <p14:tracePt t="75868" x="6472238" y="2508250"/>
          <p14:tracePt t="75875" x="6513513" y="2493963"/>
          <p14:tracePt t="75884" x="6554788" y="2479675"/>
          <p14:tracePt t="75891" x="6616700" y="2473325"/>
          <p14:tracePt t="75900" x="6691313" y="2459038"/>
          <p14:tracePt t="75908" x="6767513" y="2459038"/>
          <p14:tracePt t="75913" x="6842125" y="2446338"/>
          <p14:tracePt t="75921" x="6924675" y="2432050"/>
          <p14:tracePt t="75929" x="7000875" y="2405063"/>
          <p14:tracePt t="75937" x="7081838" y="2378075"/>
          <p14:tracePt t="75945" x="7110413" y="2370138"/>
          <p14:tracePt t="75955" x="7116763" y="2370138"/>
          <p14:tracePt t="75968" x="7137400" y="2363788"/>
          <p14:tracePt t="76045" x="7123113" y="2363788"/>
          <p14:tracePt t="76053" x="7110413" y="2370138"/>
          <p14:tracePt t="76062" x="7089775" y="2378075"/>
          <p14:tracePt t="76071" x="7069138" y="2390775"/>
          <p14:tracePt t="76075" x="7054850" y="2411413"/>
          <p14:tracePt t="76084" x="7040563" y="2417763"/>
          <p14:tracePt t="76091" x="7027863" y="2425700"/>
          <p14:tracePt t="76105" x="7019925" y="2425700"/>
          <p14:tracePt t="76111" x="7019925" y="2432050"/>
          <p14:tracePt t="76121" x="7013575" y="2432050"/>
          <p14:tracePt t="76223" x="7019925" y="2432050"/>
          <p14:tracePt t="76232" x="7027863" y="2432050"/>
          <p14:tracePt t="76238" x="7034213" y="2425700"/>
          <p14:tracePt t="76245" x="7040563" y="2417763"/>
          <p14:tracePt t="76299" x="7034213" y="2417763"/>
          <p14:tracePt t="76312" x="7027863" y="2417763"/>
          <p14:tracePt t="76320" x="7027863" y="2425700"/>
          <p14:tracePt t="76333" x="7027863" y="2432050"/>
          <p14:tracePt t="84145" x="7034213" y="2425700"/>
          <p14:tracePt t="89899" x="7027863" y="2425700"/>
          <p14:tracePt t="89912" x="7019925" y="2425700"/>
          <p14:tracePt t="89920" x="7013575" y="2425700"/>
          <p14:tracePt t="89991" x="7013575" y="2417763"/>
          <p14:tracePt t="90003" x="7007225" y="2417763"/>
          <p14:tracePt t="90011" x="6992938" y="2417763"/>
          <p14:tracePt t="90017" x="6980238" y="2417763"/>
          <p14:tracePt t="90025" x="6972300" y="2417763"/>
          <p14:tracePt t="90033" x="6951663" y="2425700"/>
          <p14:tracePt t="90041" x="6938963" y="2438400"/>
          <p14:tracePt t="90049" x="6918325" y="2446338"/>
          <p14:tracePt t="90056" x="6897688" y="2466975"/>
          <p14:tracePt t="90065" x="6856413" y="2487613"/>
          <p14:tracePt t="90070" x="6788150" y="2527300"/>
          <p14:tracePt t="90078" x="6711950" y="2547938"/>
          <p14:tracePt t="90087" x="6610350" y="2609850"/>
          <p14:tracePt t="90095" x="6513513" y="2665413"/>
          <p14:tracePt t="90103" x="6315075" y="2768600"/>
          <p14:tracePt t="90113" x="5986463" y="2938463"/>
          <p14:tracePt t="90119" x="5595938" y="3124200"/>
          <p14:tracePt t="90125" x="5253038" y="3254375"/>
          <p14:tracePt t="90133" x="4972050" y="3370263"/>
          <p14:tracePt t="90141" x="4672013" y="3473450"/>
          <p14:tracePt t="90149" x="4486275" y="3521075"/>
          <p14:tracePt t="90157" x="4370388" y="3549650"/>
          <p14:tracePt t="90165" x="4260850" y="3576638"/>
          <p14:tracePt t="90173" x="4164013" y="3589338"/>
          <p14:tracePt t="90179" x="4089400" y="3589338"/>
          <p14:tracePt t="90187" x="4033838" y="3589338"/>
          <p14:tracePt t="90196" x="4006850" y="3582988"/>
          <p14:tracePt t="90203" x="3986213" y="3576638"/>
          <p14:tracePt t="90212" x="3965575" y="3556000"/>
          <p14:tracePt t="90219" x="3944938" y="3549650"/>
          <p14:tracePt t="90225" x="3924300" y="3529013"/>
          <p14:tracePt t="90233" x="3911600" y="3521075"/>
          <p14:tracePt t="90241" x="3890963" y="3500438"/>
          <p14:tracePt t="90249" x="3870325" y="3479800"/>
          <p14:tracePt t="90257" x="3835400" y="3459163"/>
          <p14:tracePt t="90265" x="3794125" y="3446463"/>
          <p14:tracePt t="90273" x="3752850" y="3425825"/>
          <p14:tracePt t="90279" x="3705225" y="3405188"/>
          <p14:tracePt t="90287" x="3678238" y="3390900"/>
          <p14:tracePt t="90295" x="3657600" y="3384550"/>
          <p14:tracePt t="90303" x="3636963" y="3384550"/>
          <p14:tracePt t="90313" x="3622675" y="3384550"/>
          <p14:tracePt t="90319" x="3616325" y="3384550"/>
          <p14:tracePt t="90328" x="3595688" y="3384550"/>
          <p14:tracePt t="90333" x="3582988" y="3384550"/>
          <p14:tracePt t="90341" x="3562350" y="3384550"/>
          <p14:tracePt t="90349" x="3548063" y="3384550"/>
          <p14:tracePt t="90357" x="3513138" y="3384550"/>
          <p14:tracePt t="90365" x="3473450" y="3384550"/>
          <p14:tracePt t="90373" x="3459163" y="3384550"/>
          <p14:tracePt t="90381" x="3438525" y="3384550"/>
          <p14:tracePt t="90387" x="3397250" y="3384550"/>
          <p14:tracePt t="90396" x="3370263" y="3384550"/>
          <p14:tracePt t="90403" x="3335338" y="3384550"/>
          <p14:tracePt t="90411" x="3322638" y="3378200"/>
          <p14:tracePt t="90419" x="3314700" y="3363913"/>
          <p14:tracePt t="90428" x="3302000" y="3363913"/>
          <p14:tracePt t="90673" x="3302000" y="335756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13C1908-F67A-69AF-75F3-7B8083B9FD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772816"/>
            <a:ext cx="7341216" cy="41764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A23C45F-F11A-A400-C232-DBB65401EE04}"/>
              </a:ext>
            </a:extLst>
          </p:cNvPr>
          <p:cNvSpPr txBox="1"/>
          <p:nvPr/>
        </p:nvSpPr>
        <p:spPr>
          <a:xfrm>
            <a:off x="7141212" y="6021288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1400" i="1" u="none" dirty="0"/>
              <a:t>Modigliana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3A3100-BEB4-E696-C278-096DF22E04EC}"/>
              </a:ext>
            </a:extLst>
          </p:cNvPr>
          <p:cNvSpPr txBox="1"/>
          <p:nvPr/>
        </p:nvSpPr>
        <p:spPr>
          <a:xfrm>
            <a:off x="611560" y="1340768"/>
            <a:ext cx="6437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1600" b="1" u="none"/>
              <a:t>After the event </a:t>
            </a:r>
            <a:r>
              <a:rPr lang="it-IT" sz="1600" u="none"/>
              <a:t>(CGR aerial photos 23 May 2023 – 0.2 m resolution)</a:t>
            </a:r>
            <a:endParaRPr lang="it-IT" sz="1600" u="none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E2642D4-7C8C-8F02-E22C-A67AB526D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308" y="438578"/>
            <a:ext cx="7262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it-IT" sz="2000" u="none">
                <a:latin typeface="+mj-lt"/>
              </a:rPr>
              <a:t>The Romagna disaster</a:t>
            </a:r>
            <a:endParaRPr lang="it-IT" sz="2000" u="none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99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99"/>
    </mc:Choice>
    <mc:Fallback xmlns="">
      <p:transition spd="slow" advTm="90799"/>
    </mc:Fallback>
  </mc:AlternateContent>
  <p:extLst>
    <p:ext uri="{3A86A75C-4F4B-4683-9AE1-C65F6400EC91}">
      <p14:laserTraceLst xmlns:p14="http://schemas.microsoft.com/office/powerpoint/2010/main">
        <p14:tracePtLst>
          <p14:tracePt t="1597" x="2643188" y="1316038"/>
          <p14:tracePt t="1609" x="2651125" y="1316038"/>
          <p14:tracePt t="1617" x="2713038" y="1336675"/>
          <p14:tracePt t="1625" x="2794000" y="1363663"/>
          <p14:tracePt t="1633" x="2835275" y="1384300"/>
          <p14:tracePt t="1640" x="2855913" y="1404938"/>
          <p14:tracePt t="1647" x="2863850" y="1425575"/>
          <p14:tracePt t="1656" x="2876550" y="1431925"/>
          <p14:tracePt t="1663" x="2882900" y="1446213"/>
          <p14:tracePt t="1672" x="2890838" y="1466850"/>
          <p14:tracePt t="1679" x="2903538" y="1487488"/>
          <p14:tracePt t="1687" x="2917825" y="1506538"/>
          <p14:tracePt t="1695" x="2932113" y="1520825"/>
          <p14:tracePt t="1701" x="2938463" y="1541463"/>
          <p14:tracePt t="1710" x="2952750" y="1562100"/>
          <p14:tracePt t="1725" x="2959100" y="1568450"/>
          <p14:tracePt t="1741" x="2959100" y="1576388"/>
          <p14:tracePt t="8001" x="2959100" y="1582738"/>
          <p14:tracePt t="8013" x="2944813" y="1589088"/>
          <p14:tracePt t="8021" x="2938463" y="1597025"/>
          <p14:tracePt t="8029" x="2924175" y="1609725"/>
          <p14:tracePt t="8036" x="2917825" y="1617663"/>
          <p14:tracePt t="8043" x="2903538" y="1624013"/>
          <p14:tracePt t="8051" x="2897188" y="1630363"/>
          <p14:tracePt t="8059" x="2890838" y="1630363"/>
          <p14:tracePt t="8067" x="2882900" y="1636713"/>
          <p14:tracePt t="8101" x="2876550" y="1644650"/>
          <p14:tracePt t="8129" x="2876550" y="1657350"/>
          <p14:tracePt t="8413" x="2870200" y="1657350"/>
          <p14:tracePt t="8440" x="2870200" y="1665288"/>
          <p14:tracePt t="8452" x="2863850" y="1665288"/>
          <p14:tracePt t="8460" x="2863850" y="1671638"/>
          <p14:tracePt t="8466" x="2855913" y="1677988"/>
          <p14:tracePt t="8475" x="2855913" y="1685925"/>
          <p14:tracePt t="8482" x="2843213" y="1706563"/>
          <p14:tracePt t="8490" x="2835275" y="1712913"/>
          <p14:tracePt t="8498" x="2835275" y="1719263"/>
          <p14:tracePt t="8511" x="2835275" y="1727200"/>
          <p14:tracePt t="8591" x="2828925" y="1727200"/>
          <p14:tracePt t="8599" x="2828925" y="1719263"/>
          <p14:tracePt t="8607" x="2822575" y="1712913"/>
          <p14:tracePt t="8615" x="2822575" y="1692275"/>
          <p14:tracePt t="8621" x="2822575" y="1685925"/>
          <p14:tracePt t="8629" x="2822575" y="1671638"/>
          <p14:tracePt t="8638" x="2822575" y="1665288"/>
          <p14:tracePt t="8645" x="2822575" y="1644650"/>
          <p14:tracePt t="8655" x="2822575" y="1636713"/>
          <p14:tracePt t="8665" x="2822575" y="1630363"/>
          <p14:tracePt t="8673" x="2822575" y="1624013"/>
          <p14:tracePt t="8688" x="2822575" y="1617663"/>
          <p14:tracePt t="8695" x="2822575" y="1603375"/>
          <p14:tracePt t="8711" x="2822575" y="1597025"/>
          <p14:tracePt t="8721" x="2814638" y="1589088"/>
          <p14:tracePt t="8727" x="2814638" y="1582738"/>
          <p14:tracePt t="8733" x="2808288" y="1576388"/>
          <p14:tracePt t="8741" x="2794000" y="1568450"/>
          <p14:tracePt t="8749" x="2787650" y="1568450"/>
          <p14:tracePt t="8765" x="2781300" y="1562100"/>
          <p14:tracePt t="8779" x="2773363" y="1562100"/>
          <p14:tracePt t="8788" x="2767013" y="1562100"/>
          <p14:tracePt t="8795" x="2760663" y="1562100"/>
          <p14:tracePt t="8804" x="2752725" y="1562100"/>
          <p14:tracePt t="8811" x="2740025" y="1562100"/>
          <p14:tracePt t="8857" x="2733675" y="1562100"/>
          <p14:tracePt t="8907" x="2725738" y="1562100"/>
          <p14:tracePt t="8923" x="2719388" y="1562100"/>
          <p14:tracePt t="8938" x="2713038" y="1562100"/>
          <p14:tracePt t="8942" x="2705100" y="1562100"/>
          <p14:tracePt t="8949" x="2698750" y="1562100"/>
          <p14:tracePt t="8957" x="2678113" y="1562100"/>
          <p14:tracePt t="8965" x="2678113" y="1568450"/>
          <p14:tracePt t="8973" x="2671763" y="1568450"/>
          <p14:tracePt t="9003" x="2663825" y="1568450"/>
          <p14:tracePt t="9011" x="2663825" y="1576388"/>
          <p14:tracePt t="9021" x="2657475" y="1576388"/>
          <p14:tracePt t="9038" x="2651125" y="1582738"/>
          <p14:tracePt t="9049" x="2643188" y="1582738"/>
          <p14:tracePt t="9057" x="2643188" y="1589088"/>
          <p14:tracePt t="9073" x="2630488" y="1597025"/>
          <p14:tracePt t="9085" x="2622550" y="1597025"/>
          <p14:tracePt t="9093" x="2622550" y="1609725"/>
          <p14:tracePt t="9099" x="2616200" y="1617663"/>
          <p14:tracePt t="9115" x="2616200" y="1624013"/>
          <p14:tracePt t="9123" x="2609850" y="1630363"/>
          <p14:tracePt t="9131" x="2609850" y="1636713"/>
          <p14:tracePt t="9143" x="2609850" y="1644650"/>
          <p14:tracePt t="9152" x="2603500" y="1651000"/>
          <p14:tracePt t="9157" x="2603500" y="1665288"/>
          <p14:tracePt t="9385" x="2595563" y="1657350"/>
          <p14:tracePt t="9463" x="2589213" y="1657350"/>
          <p14:tracePt t="9575" x="2574925" y="1665288"/>
          <p14:tracePt t="9581" x="2568575" y="1677988"/>
          <p14:tracePt t="9589" x="2547938" y="1698625"/>
          <p14:tracePt t="9597" x="2541588" y="1719263"/>
          <p14:tracePt t="9605" x="2533650" y="1727200"/>
          <p14:tracePt t="9613" x="2527300" y="1739900"/>
          <p14:tracePt t="9621" x="2527300" y="1746250"/>
          <p14:tracePt t="9629" x="2527300" y="1760538"/>
          <p14:tracePt t="9637" x="2527300" y="1766888"/>
          <p14:tracePt t="9643" x="2527300" y="1774825"/>
          <p14:tracePt t="9656" x="2527300" y="1781175"/>
          <p14:tracePt t="9671" x="2527300" y="1787525"/>
          <p14:tracePt t="9690" x="2527300" y="1795463"/>
          <p14:tracePt t="9706" x="2527300" y="1816100"/>
          <p14:tracePt t="9713" x="2541588" y="1822450"/>
          <p14:tracePt t="9722" x="2554288" y="1828800"/>
          <p14:tracePt t="9729" x="2562225" y="1849438"/>
          <p14:tracePt t="9737" x="2582863" y="1863725"/>
          <p14:tracePt t="9743" x="2589213" y="1884363"/>
          <p14:tracePt t="9752" x="2609850" y="1905000"/>
          <p14:tracePt t="9759" x="2630488" y="1925638"/>
          <p14:tracePt t="9767" x="2651125" y="1946275"/>
          <p14:tracePt t="9775" x="2663825" y="1966913"/>
          <p14:tracePt t="9781" x="2684463" y="1979613"/>
          <p14:tracePt t="9790" x="2705100" y="2000250"/>
          <p14:tracePt t="9797" x="2725738" y="2020888"/>
          <p14:tracePt t="9806" x="2725738" y="2027238"/>
          <p14:tracePt t="9813" x="2733675" y="2047875"/>
          <p14:tracePt t="9825" x="2733675" y="2055813"/>
          <p14:tracePt t="9851" x="2733675" y="2062163"/>
          <p14:tracePt t="9937" x="2733675" y="2055813"/>
          <p14:tracePt t="9943" x="2725738" y="2041525"/>
          <p14:tracePt t="9955" x="2705100" y="2027238"/>
          <p14:tracePt t="9960" x="2692400" y="2014538"/>
          <p14:tracePt t="9967" x="2671763" y="2006600"/>
          <p14:tracePt t="9975" x="2651125" y="2000250"/>
          <p14:tracePt t="9983" x="2630488" y="1987550"/>
          <p14:tracePt t="9991" x="2616200" y="1987550"/>
          <p14:tracePt t="9997" x="2595563" y="1987550"/>
          <p14:tracePt t="10006" x="2574925" y="1979613"/>
          <p14:tracePt t="10013" x="2568575" y="1979613"/>
          <p14:tracePt t="10022" x="2562225" y="1979613"/>
          <p14:tracePt t="10029" x="2547938" y="1979613"/>
          <p14:tracePt t="10037" x="2527300" y="1979613"/>
          <p14:tracePt t="10045" x="2520950" y="1979613"/>
          <p14:tracePt t="10051" x="2513013" y="1979613"/>
          <p14:tracePt t="10058" x="2500313" y="1979613"/>
          <p14:tracePt t="10066" x="2486025" y="1987550"/>
          <p14:tracePt t="10075" x="2473325" y="2000250"/>
          <p14:tracePt t="10083" x="2452688" y="2006600"/>
          <p14:tracePt t="10091" x="2432050" y="2014538"/>
          <p14:tracePt t="10099" x="2424113" y="2020888"/>
          <p14:tracePt t="10105" x="2417763" y="2035175"/>
          <p14:tracePt t="10113" x="2411413" y="2035175"/>
          <p14:tracePt t="10121" x="2411413" y="2041525"/>
          <p14:tracePt t="10129" x="2403475" y="2041525"/>
          <p14:tracePt t="10138" x="2397125" y="2047875"/>
          <p14:tracePt t="10146" x="2397125" y="2055813"/>
          <p14:tracePt t="10175" x="2390775" y="2062163"/>
          <p14:tracePt t="10183" x="2376488" y="2068513"/>
          <p14:tracePt t="10191" x="2376488" y="2089150"/>
          <p14:tracePt t="10199" x="2370138" y="2103438"/>
          <p14:tracePt t="10206" x="2363788" y="2124075"/>
          <p14:tracePt t="10213" x="2343150" y="2144713"/>
          <p14:tracePt t="10221" x="2335213" y="2165350"/>
          <p14:tracePt t="10229" x="2322513" y="2178050"/>
          <p14:tracePt t="10237" x="2314575" y="2192338"/>
          <p14:tracePt t="10246" x="2308225" y="2198688"/>
          <p14:tracePt t="10253" x="2308225" y="2206625"/>
          <p14:tracePt t="10259" x="2308225" y="2212975"/>
          <p14:tracePt t="10267" x="2301875" y="2219325"/>
          <p14:tracePt t="10311" x="2293938" y="2219325"/>
          <p14:tracePt t="10337" x="2293938" y="2227263"/>
          <p14:tracePt t="10349" x="2293938" y="2233613"/>
          <p14:tracePt t="10367" x="2301875" y="2233613"/>
          <p14:tracePt t="10375" x="2301875" y="2247900"/>
          <p14:tracePt t="10437" x="2308225" y="2239963"/>
          <p14:tracePt t="10445" x="2308225" y="2233613"/>
          <p14:tracePt t="10453" x="2308225" y="2227263"/>
          <p14:tracePt t="10461" x="2308225" y="2219325"/>
          <p14:tracePt t="10584" x="2308225" y="2212975"/>
          <p14:tracePt t="10731" x="2308225" y="2219325"/>
          <p14:tracePt t="10781" x="2308225" y="2227263"/>
          <p14:tracePt t="11452" x="2314575" y="2227263"/>
          <p14:tracePt t="11529" x="2322513" y="2227263"/>
          <p14:tracePt t="11591" x="2328863" y="2227263"/>
          <p14:tracePt t="11692" x="2328863" y="2233613"/>
          <p14:tracePt t="11791" x="2343150" y="2233613"/>
          <p14:tracePt t="11875" x="2343150" y="2247900"/>
          <p14:tracePt t="11883" x="2335213" y="2247900"/>
          <p14:tracePt t="12057" x="2328863" y="2239963"/>
          <p14:tracePt t="12069" x="2328863" y="2233613"/>
          <p14:tracePt t="12075" x="2328863" y="2227263"/>
          <p14:tracePt t="12084" x="2322513" y="2219325"/>
          <p14:tracePt t="12091" x="2322513" y="2212975"/>
          <p14:tracePt t="12104" x="2322513" y="2206625"/>
          <p14:tracePt t="12111" x="2322513" y="2198688"/>
          <p14:tracePt t="12137" x="2314575" y="2198688"/>
          <p14:tracePt t="12274" x="2308225" y="2198688"/>
          <p14:tracePt t="12287" x="2308225" y="2212975"/>
          <p14:tracePt t="12295" x="2301875" y="2212975"/>
          <p14:tracePt t="12303" x="2301875" y="2219325"/>
          <p14:tracePt t="12315" x="2301875" y="2227263"/>
          <p14:tracePt t="12331" x="2301875" y="2239963"/>
          <p14:tracePt t="12337" x="2293938" y="2247900"/>
          <p14:tracePt t="12345" x="2293938" y="2254250"/>
          <p14:tracePt t="12353" x="2281238" y="2260600"/>
          <p14:tracePt t="12361" x="2273300" y="2266950"/>
          <p14:tracePt t="12370" x="2266950" y="2266950"/>
          <p14:tracePt t="12377" x="2260600" y="2266950"/>
          <p14:tracePt t="12386" x="2254250" y="2274888"/>
          <p14:tracePt t="12391" x="2246313" y="2274888"/>
          <p14:tracePt t="12407" x="2239963" y="2274888"/>
          <p14:tracePt t="12415" x="2233613" y="2281238"/>
          <p14:tracePt t="12423" x="2219325" y="2281238"/>
          <p14:tracePt t="12431" x="2205038" y="2281238"/>
          <p14:tracePt t="12439" x="2184400" y="2295525"/>
          <p14:tracePt t="12445" x="2171700" y="2295525"/>
          <p14:tracePt t="12454" x="2136775" y="2301875"/>
          <p14:tracePt t="12461" x="2124075" y="2301875"/>
          <p14:tracePt t="12470" x="2089150" y="2316163"/>
          <p14:tracePt t="12477" x="2047875" y="2316163"/>
          <p14:tracePt t="12486" x="2033588" y="2316163"/>
          <p14:tracePt t="12494" x="2012950" y="2316163"/>
          <p14:tracePt t="12499" x="2000250" y="2316163"/>
          <p14:tracePt t="12507" x="1979613" y="2308225"/>
          <p14:tracePt t="12516" x="1958975" y="2301875"/>
          <p14:tracePt t="12523" x="1952625" y="2301875"/>
          <p14:tracePt t="12531" x="1952625" y="2295525"/>
          <p14:tracePt t="12539" x="1944688" y="2287588"/>
          <p14:tracePt t="12557" x="1938338" y="2281238"/>
          <p14:tracePt t="12643" x="1931988" y="2266950"/>
          <p14:tracePt t="12657" x="1911350" y="2254250"/>
          <p14:tracePt t="12665" x="1903413" y="2247900"/>
          <p14:tracePt t="12677" x="1897063" y="2239963"/>
          <p14:tracePt t="12759" x="1903413" y="2239963"/>
          <p14:tracePt t="12765" x="1911350" y="2247900"/>
          <p14:tracePt t="12774" x="1931988" y="2254250"/>
          <p14:tracePt t="12781" x="1944688" y="2260600"/>
          <p14:tracePt t="12790" x="1958975" y="2274888"/>
          <p14:tracePt t="12797" x="1973263" y="2274888"/>
          <p14:tracePt t="12806" x="1993900" y="2281238"/>
          <p14:tracePt t="12813" x="2006600" y="2287588"/>
          <p14:tracePt t="12820" x="2027238" y="2301875"/>
          <p14:tracePt t="12827" x="2047875" y="2301875"/>
          <p14:tracePt t="12836" x="2062163" y="2308225"/>
          <p14:tracePt t="12843" x="2074863" y="2308225"/>
          <p14:tracePt t="12853" x="2089150" y="2328863"/>
          <p14:tracePt t="12859" x="2109788" y="2336800"/>
          <p14:tracePt t="12869" x="2130425" y="2343150"/>
          <p14:tracePt t="12873" x="2136775" y="2343150"/>
          <p14:tracePt t="12882" x="2151063" y="2357438"/>
          <p14:tracePt t="12891" x="2157413" y="2363788"/>
          <p14:tracePt t="12897" x="2178050" y="2370138"/>
          <p14:tracePt t="12906" x="2198688" y="2378075"/>
          <p14:tracePt t="12913" x="2212975" y="2378075"/>
          <p14:tracePt t="12920" x="2233613" y="2390775"/>
          <p14:tracePt t="12927" x="2254250" y="2397125"/>
          <p14:tracePt t="12936" x="2260600" y="2397125"/>
          <p14:tracePt t="12943" x="2266950" y="2405063"/>
          <p14:tracePt t="12956" x="2273300" y="2405063"/>
          <p14:tracePt t="12959" x="2281238" y="2411413"/>
          <p14:tracePt t="12968" x="2287588" y="2417763"/>
          <p14:tracePt t="12974" x="2308225" y="2432050"/>
          <p14:tracePt t="12981" x="2314575" y="2438400"/>
          <p14:tracePt t="12991" x="2335213" y="2452688"/>
          <p14:tracePt t="12997" x="2343150" y="2466975"/>
          <p14:tracePt t="13006" x="2349500" y="2473325"/>
          <p14:tracePt t="13013" x="2355850" y="2473325"/>
          <p14:tracePt t="13022" x="2376488" y="2479675"/>
          <p14:tracePt t="13027" x="2390775" y="2487613"/>
          <p14:tracePt t="13036" x="2397125" y="2493963"/>
          <p14:tracePt t="13043" x="2417763" y="2508250"/>
          <p14:tracePt t="13053" x="2424113" y="2514600"/>
          <p14:tracePt t="13059" x="2444750" y="2520950"/>
          <p14:tracePt t="13068" x="2459038" y="2527300"/>
          <p14:tracePt t="13075" x="2479675" y="2541588"/>
          <p14:tracePt t="13081" x="2500313" y="2547938"/>
          <p14:tracePt t="13090" x="2513013" y="2562225"/>
          <p14:tracePt t="13097" x="2533650" y="2568575"/>
          <p14:tracePt t="13107" x="2554288" y="2576513"/>
          <p14:tracePt t="13113" x="2574925" y="2589213"/>
          <p14:tracePt t="13122" x="2589213" y="2597150"/>
          <p14:tracePt t="13129" x="2603500" y="2597150"/>
          <p14:tracePt t="13136" x="2616200" y="2603500"/>
          <p14:tracePt t="13143" x="2622550" y="2609850"/>
          <p14:tracePt t="13153" x="2643188" y="2624138"/>
          <p14:tracePt t="13159" x="2657475" y="2630488"/>
          <p14:tracePt t="13168" x="2671763" y="2630488"/>
          <p14:tracePt t="13175" x="2678113" y="2651125"/>
          <p14:tracePt t="13182" x="2684463" y="2651125"/>
          <p14:tracePt t="13190" x="2698750" y="2657475"/>
          <p14:tracePt t="13197" x="2713038" y="2665413"/>
          <p14:tracePt t="13207" x="2719388" y="2671763"/>
          <p14:tracePt t="13214" x="2725738" y="2671763"/>
          <p14:tracePt t="13222" x="2740025" y="2671763"/>
          <p14:tracePt t="13229" x="2740025" y="2678113"/>
          <p14:tracePt t="13236" x="2746375" y="2678113"/>
          <p14:tracePt t="13244" x="2767013" y="2686050"/>
          <p14:tracePt t="13255" x="2773363" y="2698750"/>
          <p14:tracePt t="13263" x="2787650" y="2698750"/>
          <p14:tracePt t="13272" x="2801938" y="2706688"/>
          <p14:tracePt t="13279" x="2808288" y="2713038"/>
          <p14:tracePt t="13289" x="2814638" y="2713038"/>
          <p14:tracePt t="13297" x="2822575" y="2719388"/>
          <p14:tracePt t="13307" x="2828925" y="2727325"/>
          <p14:tracePt t="13313" x="2849563" y="2727325"/>
          <p14:tracePt t="13322" x="2863850" y="2740025"/>
          <p14:tracePt t="13329" x="2882900" y="2747963"/>
          <p14:tracePt t="13337" x="2903538" y="2747963"/>
          <p14:tracePt t="13343" x="2917825" y="2754313"/>
          <p14:tracePt t="13353" x="2924175" y="2754313"/>
          <p14:tracePt t="13359" x="2944813" y="2768600"/>
          <p14:tracePt t="13368" x="2952750" y="2768600"/>
          <p14:tracePt t="13375" x="2973388" y="2768600"/>
          <p14:tracePt t="13384" x="2986088" y="2774950"/>
          <p14:tracePt t="13391" x="2992438" y="2774950"/>
          <p14:tracePt t="13397" x="3013075" y="2774950"/>
          <p14:tracePt t="13406" x="3021013" y="2774950"/>
          <p14:tracePt t="13413" x="3021013" y="2781300"/>
          <p14:tracePt t="13421" x="3027363" y="2781300"/>
          <p14:tracePt t="13429" x="3033713" y="2787650"/>
          <p14:tracePt t="13437" x="3041650" y="2787650"/>
          <p14:tracePt t="13445" x="3048000" y="2787650"/>
          <p14:tracePt t="13454" x="3068638" y="2795588"/>
          <p14:tracePt t="13459" x="3074988" y="2808288"/>
          <p14:tracePt t="13470" x="3095625" y="2816225"/>
          <p14:tracePt t="13475" x="3103563" y="2822575"/>
          <p14:tracePt t="13483" x="3116263" y="2828925"/>
          <p14:tracePt t="13491" x="3122613" y="2828925"/>
          <p14:tracePt t="13497" x="3136900" y="2836863"/>
          <p14:tracePt t="13507" x="3151188" y="2849563"/>
          <p14:tracePt t="13513" x="3157538" y="2849563"/>
          <p14:tracePt t="13522" x="3163888" y="2857500"/>
          <p14:tracePt t="13529" x="3171825" y="2863850"/>
          <p14:tracePt t="13537" x="3184525" y="2863850"/>
          <p14:tracePt t="13545" x="3192463" y="2870200"/>
          <p14:tracePt t="13553" x="3198813" y="2870200"/>
          <p14:tracePt t="13560" x="3205163" y="2878138"/>
          <p14:tracePt t="13568" x="3225800" y="2884488"/>
          <p14:tracePt t="13575" x="3232150" y="2898775"/>
          <p14:tracePt t="13583" x="3240088" y="2905125"/>
          <p14:tracePt t="13592" x="3252788" y="2911475"/>
          <p14:tracePt t="13599" x="3273425" y="2917825"/>
          <p14:tracePt t="13607" x="3294063" y="2932113"/>
          <p14:tracePt t="13613" x="3314700" y="2946400"/>
          <p14:tracePt t="13622" x="3328988" y="2959100"/>
          <p14:tracePt t="13629" x="3335338" y="2959100"/>
          <p14:tracePt t="13637" x="3355975" y="2973388"/>
          <p14:tracePt t="13646" x="3376613" y="2987675"/>
          <p14:tracePt t="13653" x="3382963" y="2994025"/>
          <p14:tracePt t="13659" x="3390900" y="2994025"/>
          <p14:tracePt t="13669" x="3397250" y="3000375"/>
          <p14:tracePt t="13675" x="3417888" y="3000375"/>
          <p14:tracePt t="13684" x="3424238" y="3008313"/>
          <p14:tracePt t="13691" x="3438525" y="3014663"/>
          <p14:tracePt t="13700" x="3459163" y="3014663"/>
          <p14:tracePt t="13707" x="3465513" y="3014663"/>
          <p14:tracePt t="13714" x="3479800" y="3028950"/>
          <p14:tracePt t="13722" x="3500438" y="3035300"/>
          <p14:tracePt t="13729" x="3521075" y="3041650"/>
          <p14:tracePt t="13738" x="3527425" y="3041650"/>
          <p14:tracePt t="13745" x="3533775" y="3055938"/>
          <p14:tracePt t="13753" x="3554413" y="3062288"/>
          <p14:tracePt t="13761" x="3562350" y="3062288"/>
          <p14:tracePt t="13769" x="3568700" y="3068638"/>
          <p14:tracePt t="13775" x="3575050" y="3076575"/>
          <p14:tracePt t="13784" x="3582988" y="3076575"/>
          <p14:tracePt t="13791" x="3582988" y="3082925"/>
          <p14:tracePt t="13799" x="3602038" y="3082925"/>
          <p14:tracePt t="13807" x="3609975" y="3089275"/>
          <p14:tracePt t="13815" x="3616325" y="3089275"/>
          <p14:tracePt t="13823" x="3630613" y="3089275"/>
          <p14:tracePt t="13829" x="3643313" y="3103563"/>
          <p14:tracePt t="13837" x="3657600" y="3103563"/>
          <p14:tracePt t="13845" x="3678238" y="3109913"/>
          <p14:tracePt t="13853" x="3692525" y="3109913"/>
          <p14:tracePt t="13861" x="3713163" y="3117850"/>
          <p14:tracePt t="13870" x="3719513" y="3117850"/>
          <p14:tracePt t="13875" x="3740150" y="3130550"/>
          <p14:tracePt t="13883" x="3740150" y="3138488"/>
          <p14:tracePt t="13895" x="3746500" y="3138488"/>
          <p14:tracePt t="13907" x="3752850" y="3144838"/>
          <p14:tracePt t="13915" x="3760788" y="3144838"/>
          <p14:tracePt t="13924" x="3767138" y="3151188"/>
          <p14:tracePt t="13929" x="3773488" y="3151188"/>
          <p14:tracePt t="13939" x="3781425" y="3159125"/>
          <p14:tracePt t="13946" x="3794125" y="3159125"/>
          <p14:tracePt t="13953" x="3802063" y="3165475"/>
          <p14:tracePt t="13961" x="3814763" y="3165475"/>
          <p14:tracePt t="13969" x="3835400" y="3178175"/>
          <p14:tracePt t="13975" x="3841750" y="3178175"/>
          <p14:tracePt t="13984" x="3856038" y="3186113"/>
          <p14:tracePt t="13991" x="3876675" y="3192463"/>
          <p14:tracePt t="13999" x="3897313" y="3192463"/>
          <p14:tracePt t="14007" x="3903663" y="3198813"/>
          <p14:tracePt t="14015" x="3917950" y="3198813"/>
          <p14:tracePt t="14023" x="3938588" y="3198813"/>
          <p14:tracePt t="14029" x="3959225" y="3213100"/>
          <p14:tracePt t="14038" x="3971925" y="3219450"/>
          <p14:tracePt t="14045" x="3992563" y="3227388"/>
          <p14:tracePt t="14053" x="4013200" y="3240088"/>
          <p14:tracePt t="14061" x="4041775" y="3248025"/>
          <p14:tracePt t="14069" x="4062413" y="3248025"/>
          <p14:tracePt t="14077" x="4083050" y="3260725"/>
          <p14:tracePt t="14084" x="4095750" y="3268663"/>
          <p14:tracePt t="14091" x="4116388" y="3268663"/>
          <p14:tracePt t="14099" x="4137025" y="3275013"/>
          <p14:tracePt t="14107" x="4143375" y="3275013"/>
          <p14:tracePt t="14115" x="4157663" y="3275013"/>
          <p14:tracePt t="14123" x="4164013" y="3275013"/>
          <p14:tracePt t="14136" x="4171950" y="3275013"/>
          <p14:tracePt t="14141" x="4171950" y="3281363"/>
          <p14:tracePt t="14154" x="4184650" y="3281363"/>
          <p14:tracePt t="14161" x="4198938" y="3281363"/>
          <p14:tracePt t="14170" x="4219575" y="3295650"/>
          <p14:tracePt t="14177" x="4232275" y="3295650"/>
          <p14:tracePt t="14186" x="4252913" y="3295650"/>
          <p14:tracePt t="14191" x="4281488" y="3302000"/>
          <p14:tracePt t="14199" x="4302125" y="3316288"/>
          <p14:tracePt t="14207" x="4322763" y="3322638"/>
          <p14:tracePt t="14215" x="4335463" y="3328988"/>
          <p14:tracePt t="14223" x="4356100" y="3343275"/>
          <p14:tracePt t="14231" x="4376738" y="3349625"/>
          <p14:tracePt t="14241" x="4397375" y="3363913"/>
          <p14:tracePt t="14245" x="4411663" y="3370263"/>
          <p14:tracePt t="14253" x="4432300" y="3370263"/>
          <p14:tracePt t="14261" x="4445000" y="3370263"/>
          <p14:tracePt t="14270" x="4465638" y="3378200"/>
          <p14:tracePt t="14277" x="4486275" y="3378200"/>
          <p14:tracePt t="14286" x="4500563" y="3378200"/>
          <p14:tracePt t="14291" x="4533900" y="3378200"/>
          <p14:tracePt t="14300" x="4548188" y="3378200"/>
          <p14:tracePt t="14307" x="4568825" y="3378200"/>
          <p14:tracePt t="14316" x="4581525" y="3378200"/>
          <p14:tracePt t="14323" x="4602163" y="3370263"/>
          <p14:tracePt t="14332" x="4622800" y="3370263"/>
          <p14:tracePt t="14339" x="4637088" y="3370263"/>
          <p14:tracePt t="14345" x="4643438" y="3370263"/>
          <p14:tracePt t="14357" x="4657725" y="3370263"/>
          <p14:tracePt t="14370" x="4664075" y="3370263"/>
          <p14:tracePt t="14377" x="4672013" y="3370263"/>
          <p14:tracePt t="14387" x="4678363" y="3370263"/>
          <p14:tracePt t="14393" x="4684713" y="3378200"/>
          <p14:tracePt t="14399" x="4699000" y="3378200"/>
          <p14:tracePt t="14407" x="4719638" y="3378200"/>
          <p14:tracePt t="14416" x="4746625" y="3384550"/>
          <p14:tracePt t="14423" x="4781550" y="3384550"/>
          <p14:tracePt t="14431" x="4821238" y="3384550"/>
          <p14:tracePt t="14440" x="4849813" y="3384550"/>
          <p14:tracePt t="14447" x="4891088" y="3384550"/>
          <p14:tracePt t="14453" x="4918075" y="3384550"/>
          <p14:tracePt t="14461" x="4938713" y="3384550"/>
          <p14:tracePt t="14469" x="4951413" y="3384550"/>
          <p14:tracePt t="14477" x="4972050" y="3384550"/>
          <p14:tracePt t="14487" x="4986338" y="3384550"/>
          <p14:tracePt t="14493" x="5006975" y="3384550"/>
          <p14:tracePt t="14502" x="5013325" y="3384550"/>
          <p14:tracePt t="14507" x="5033963" y="3384550"/>
          <p14:tracePt t="14515" x="5048250" y="3398838"/>
          <p14:tracePt t="14524" x="5068888" y="3398838"/>
          <p14:tracePt t="14531" x="5081588" y="3398838"/>
          <p14:tracePt t="14539" x="5102225" y="3398838"/>
          <p14:tracePt t="14547" x="5122863" y="3398838"/>
          <p14:tracePt t="14555" x="5137150" y="3398838"/>
          <p14:tracePt t="14561" x="5143500" y="3398838"/>
          <p14:tracePt t="14570" x="5151438" y="3398838"/>
          <p14:tracePt t="14577" x="5164138" y="3398838"/>
          <p14:tracePt t="14587" x="5172075" y="3405188"/>
          <p14:tracePt t="14597" x="5178425" y="3405188"/>
          <p14:tracePt t="14605" x="5184775" y="3411538"/>
          <p14:tracePt t="14613" x="5199063" y="3425825"/>
          <p14:tracePt t="14619" x="5219700" y="3425825"/>
          <p14:tracePt t="14627" x="5240338" y="3438525"/>
          <p14:tracePt t="14636" x="5260975" y="3446463"/>
          <p14:tracePt t="14643" x="5273675" y="3446463"/>
          <p14:tracePt t="14652" x="5294313" y="3459163"/>
          <p14:tracePt t="14659" x="5302250" y="3467100"/>
          <p14:tracePt t="14670" x="5314950" y="3467100"/>
          <p14:tracePt t="14673" x="5329238" y="3473450"/>
          <p14:tracePt t="14681" x="5329238" y="3479800"/>
          <p14:tracePt t="14689" x="5341938" y="3479800"/>
          <p14:tracePt t="14702" x="5349875" y="3487738"/>
          <p14:tracePt t="14709" x="5362575" y="3487738"/>
          <p14:tracePt t="14715" x="5383213" y="3494088"/>
          <p14:tracePt t="14723" x="5403850" y="3494088"/>
          <p14:tracePt t="14731" x="5418138" y="3508375"/>
          <p14:tracePt t="14739" x="5438775" y="3508375"/>
          <p14:tracePt t="14747" x="5459413" y="3508375"/>
          <p14:tracePt t="14755" x="5472113" y="3508375"/>
          <p14:tracePt t="14763" x="5492750" y="3508375"/>
          <p14:tracePt t="14772" x="5507038" y="3508375"/>
          <p14:tracePt t="14777" x="5513388" y="3508375"/>
          <p14:tracePt t="14786" x="5527675" y="3514725"/>
          <p14:tracePt t="14793" x="5534025" y="3514725"/>
          <p14:tracePt t="14804" x="5541963" y="3514725"/>
          <p14:tracePt t="14813" x="5548313" y="3521075"/>
          <p14:tracePt t="14822" x="5554663" y="3521075"/>
          <p14:tracePt t="14839" x="5561013" y="3521075"/>
          <p14:tracePt t="14847" x="5568950" y="3529013"/>
          <p14:tracePt t="14855" x="5581650" y="3535363"/>
          <p14:tracePt t="14863" x="5589588" y="3549650"/>
          <p14:tracePt t="14873" x="5595938" y="3556000"/>
          <p14:tracePt t="14879" x="5602288" y="3562350"/>
          <p14:tracePt t="14886" x="5610225" y="3568700"/>
          <p14:tracePt t="14893" x="5616575" y="3582988"/>
          <p14:tracePt t="14903" x="5622925" y="3597275"/>
          <p14:tracePt t="14909" x="5643563" y="3609975"/>
          <p14:tracePt t="14919" x="5651500" y="3617913"/>
          <p14:tracePt t="14925" x="5657850" y="3624263"/>
          <p14:tracePt t="14939" x="5678488" y="3644900"/>
          <p14:tracePt t="14947" x="5684838" y="3651250"/>
          <p14:tracePt t="14959" x="5691188" y="3651250"/>
          <p14:tracePt t="14969" x="5691188" y="3659188"/>
          <p14:tracePt t="14975" x="5699125" y="3659188"/>
          <p14:tracePt t="14983" x="5719763" y="3659188"/>
          <p14:tracePt t="14989" x="5726113" y="3665538"/>
          <p14:tracePt t="14997" x="5726113" y="3671888"/>
          <p14:tracePt t="15005" x="5732463" y="3679825"/>
          <p14:tracePt t="15013" x="5746750" y="3679825"/>
          <p14:tracePt t="15022" x="5746750" y="3692525"/>
          <p14:tracePt t="15029" x="5753100" y="3698875"/>
          <p14:tracePt t="15038" x="5767388" y="3706813"/>
          <p14:tracePt t="15043" x="5773738" y="3713163"/>
          <p14:tracePt t="15052" x="5781675" y="3713163"/>
          <p14:tracePt t="15059" x="5794375" y="3719513"/>
          <p14:tracePt t="15069" x="5808663" y="3727450"/>
          <p14:tracePt t="15076" x="5815013" y="3740150"/>
          <p14:tracePt t="15085" x="5821363" y="3740150"/>
          <p14:tracePt t="15091" x="5829300" y="3748088"/>
          <p14:tracePt t="15097" x="5829300" y="3754438"/>
          <p14:tracePt t="15106" x="5842000" y="3760788"/>
          <p14:tracePt t="15119" x="5856288" y="3768725"/>
          <p14:tracePt t="15125" x="5862638" y="3768725"/>
          <p14:tracePt t="15134" x="5870575" y="3775075"/>
          <p14:tracePt t="15141" x="5876925" y="3775075"/>
          <p14:tracePt t="15147" x="5883275" y="3789363"/>
          <p14:tracePt t="15159" x="5891213" y="3789363"/>
          <p14:tracePt t="15169" x="5897563" y="3795713"/>
          <p14:tracePt t="15175" x="5911850" y="3795713"/>
          <p14:tracePt t="15184" x="5918200" y="3802063"/>
          <p14:tracePt t="15196" x="5924550" y="3802063"/>
          <p14:tracePt t="15202" x="5924550" y="3810000"/>
          <p14:tracePt t="15209" x="5930900" y="3810000"/>
          <p14:tracePt t="15220" x="5938838" y="3810000"/>
          <p14:tracePt t="15229" x="5945188" y="3816350"/>
          <p14:tracePt t="15238" x="5951538" y="3816350"/>
          <p14:tracePt t="15245" x="5965825" y="3816350"/>
          <p14:tracePt t="15254" x="5972175" y="3822700"/>
          <p14:tracePt t="15260" x="5980113" y="3822700"/>
          <p14:tracePt t="15269" x="5980113" y="3829050"/>
          <p14:tracePt t="15441" x="5972175" y="3829050"/>
          <p14:tracePt t="15566" x="5972175" y="3822700"/>
          <p14:tracePt t="16476" x="5959475" y="3822700"/>
          <p14:tracePt t="16489" x="5951538" y="3822700"/>
          <p14:tracePt t="17133" x="5945188" y="3822700"/>
          <p14:tracePt t="17581" x="5951538" y="3822700"/>
          <p14:tracePt t="17589" x="5972175" y="3822700"/>
          <p14:tracePt t="17597" x="5980113" y="3822700"/>
          <p14:tracePt t="17603" x="5986463" y="3829050"/>
          <p14:tracePt t="17611" x="6000750" y="3829050"/>
          <p14:tracePt t="17620" x="6013450" y="3829050"/>
          <p14:tracePt t="17627" x="6027738" y="3843338"/>
          <p14:tracePt t="17635" x="6034088" y="3843338"/>
          <p14:tracePt t="17643" x="6054725" y="3849688"/>
          <p14:tracePt t="17652" x="6061075" y="3857625"/>
          <p14:tracePt t="17657" x="6075363" y="3863975"/>
          <p14:tracePt t="17665" x="6096000" y="3878263"/>
          <p14:tracePt t="17673" x="6116638" y="3878263"/>
          <p14:tracePt t="17681" x="6130925" y="3884613"/>
          <p14:tracePt t="17689" x="6151563" y="3884613"/>
          <p14:tracePt t="17697" x="6157913" y="3884613"/>
          <p14:tracePt t="17705" x="6164263" y="3890963"/>
          <p14:tracePt t="17713" x="6184900" y="3890963"/>
          <p14:tracePt t="17720" x="6191250" y="3890963"/>
          <p14:tracePt t="17727" x="6199188" y="3890963"/>
          <p14:tracePt t="17735" x="6205538" y="3890963"/>
          <p14:tracePt t="17743" x="6211888" y="3890963"/>
          <p14:tracePt t="17752" x="6219825" y="3884613"/>
          <p14:tracePt t="17759" x="6232525" y="3878263"/>
          <p14:tracePt t="17766" x="6246813" y="3878263"/>
          <p14:tracePt t="17773" x="6253163" y="3870325"/>
          <p14:tracePt t="17781" x="6273800" y="3857625"/>
          <p14:tracePt t="17789" x="6280150" y="3849688"/>
          <p14:tracePt t="17797" x="6288088" y="3849688"/>
          <p14:tracePt t="17805" x="6288088" y="3843338"/>
          <p14:tracePt t="17851" x="6288088" y="3836988"/>
          <p14:tracePt t="17863" x="6288088" y="3829050"/>
          <p14:tracePt t="17871" x="6288088" y="3822700"/>
          <p14:tracePt t="17877" x="6288088" y="3802063"/>
          <p14:tracePt t="17886" x="6273800" y="3781425"/>
          <p14:tracePt t="17893" x="6267450" y="3775075"/>
          <p14:tracePt t="17902" x="6253163" y="3760788"/>
          <p14:tracePt t="17909" x="6240463" y="3740150"/>
          <p14:tracePt t="17918" x="6219825" y="3719513"/>
          <p14:tracePt t="17923" x="6211888" y="3698875"/>
          <p14:tracePt t="17932" x="6191250" y="3686175"/>
          <p14:tracePt t="17939" x="6170613" y="3665538"/>
          <p14:tracePt t="17947" x="6151563" y="3644900"/>
          <p14:tracePt t="17971" x="6048375" y="3576638"/>
          <p14:tracePt t="17977" x="5986463" y="3556000"/>
          <p14:tracePt t="17985" x="5911850" y="3556000"/>
          <p14:tracePt t="17993" x="5829300" y="3541713"/>
          <p14:tracePt t="18002" x="5773738" y="3541713"/>
          <p14:tracePt t="18009" x="5719763" y="3541713"/>
          <p14:tracePt t="18018" x="5643563" y="3549650"/>
          <p14:tracePt t="18023" x="5602288" y="3556000"/>
          <p14:tracePt t="18031" x="5581650" y="3568700"/>
          <p14:tracePt t="18039" x="5561013" y="3568700"/>
          <p14:tracePt t="18047" x="5554663" y="3576638"/>
          <p14:tracePt t="18055" x="5541963" y="3582988"/>
          <p14:tracePt t="18063" x="5527675" y="3603625"/>
          <p14:tracePt t="18071" x="5527675" y="3609975"/>
          <p14:tracePt t="18079" x="5527675" y="3617913"/>
          <p14:tracePt t="18085" x="5527675" y="3638550"/>
          <p14:tracePt t="18093" x="5527675" y="3651250"/>
          <p14:tracePt t="18101" x="5527675" y="3671888"/>
          <p14:tracePt t="18109" x="5534025" y="3686175"/>
          <p14:tracePt t="18118" x="5554663" y="3706813"/>
          <p14:tracePt t="18125" x="5561013" y="3713163"/>
          <p14:tracePt t="18135" x="5575300" y="3727450"/>
          <p14:tracePt t="18139" x="5595938" y="3727450"/>
          <p14:tracePt t="18147" x="5602288" y="3733800"/>
          <p14:tracePt t="18155" x="5610225" y="3733800"/>
          <p14:tracePt t="18163" x="5616575" y="3733800"/>
          <p14:tracePt t="18202" x="5616575" y="3727450"/>
          <p14:tracePt t="18210" x="5610225" y="3713163"/>
          <p14:tracePt t="18217" x="5589588" y="3706813"/>
          <p14:tracePt t="18225" x="5568950" y="3686175"/>
          <p14:tracePt t="18236" x="5548313" y="3679825"/>
          <p14:tracePt t="18239" x="5534025" y="3665538"/>
          <p14:tracePt t="18247" x="5513388" y="3665538"/>
          <p14:tracePt t="18255" x="5507038" y="3665538"/>
          <p14:tracePt t="18263" x="5500688" y="3665538"/>
          <p14:tracePt t="18271" x="5492750" y="3665538"/>
          <p14:tracePt t="18463" x="5492750" y="3659188"/>
          <p14:tracePt t="18479" x="5500688" y="3651250"/>
          <p14:tracePt t="18491" x="5507038" y="3651250"/>
          <p14:tracePt t="18513" x="5513388" y="3651250"/>
          <p14:tracePt t="18521" x="5521325" y="3651250"/>
          <p14:tracePt t="18529" x="5527675" y="3651250"/>
          <p14:tracePt t="18541" x="5541963" y="3651250"/>
          <p14:tracePt t="18861" x="5548313" y="3651250"/>
          <p14:tracePt t="18873" x="5554663" y="3651250"/>
          <p14:tracePt t="18882" x="5561013" y="3651250"/>
          <p14:tracePt t="18888" x="5575300" y="3651250"/>
          <p14:tracePt t="18895" x="5589588" y="3651250"/>
          <p14:tracePt t="18904" x="5595938" y="3651250"/>
          <p14:tracePt t="18911" x="5602288" y="3651250"/>
          <p14:tracePt t="18919" x="5616575" y="3651250"/>
          <p14:tracePt t="18927" x="5622925" y="3651250"/>
          <p14:tracePt t="18937" x="5637213" y="3651250"/>
          <p14:tracePt t="19000" x="5643563" y="3659188"/>
          <p14:tracePt t="19019" x="5651500" y="3659188"/>
          <p14:tracePt t="20137" x="5657850" y="3659188"/>
          <p14:tracePt t="20145" x="5664200" y="3659188"/>
          <p14:tracePt t="21825" x="5657850" y="3651250"/>
          <p14:tracePt t="21841" x="5657850" y="3644900"/>
          <p14:tracePt t="21849" x="5651500" y="3644900"/>
          <p14:tracePt t="21861" x="5643563" y="3644900"/>
          <p14:tracePt t="21869" x="5643563" y="3638550"/>
          <p14:tracePt t="21879" x="5630863" y="3638550"/>
          <p14:tracePt t="21887" x="5630863" y="3630613"/>
          <p14:tracePt t="21895" x="5622925" y="3630613"/>
          <p14:tracePt t="21904" x="5622925" y="3624263"/>
          <p14:tracePt t="21911" x="5616575" y="3609975"/>
          <p14:tracePt t="21919" x="5610225" y="3609975"/>
          <p14:tracePt t="21925" x="5602288" y="3603625"/>
          <p14:tracePt t="21951" x="5589588" y="3597275"/>
          <p14:tracePt t="21961" x="5575300" y="3597275"/>
          <p14:tracePt t="21969" x="5568950" y="3589338"/>
          <p14:tracePt t="21977" x="5554663" y="3589338"/>
          <p14:tracePt t="21984" x="5534025" y="3589338"/>
          <p14:tracePt t="21991" x="5521325" y="3589338"/>
          <p14:tracePt t="21999" x="5500688" y="3589338"/>
          <p14:tracePt t="22007" x="5486400" y="3589338"/>
          <p14:tracePt t="22017" x="5465763" y="3589338"/>
          <p14:tracePt t="22023" x="5451475" y="3589338"/>
          <p14:tracePt t="22029" x="5438775" y="3589338"/>
          <p14:tracePt t="22037" x="5430838" y="3589338"/>
          <p14:tracePt t="22045" x="5424488" y="3589338"/>
          <p14:tracePt t="22053" x="5418138" y="3589338"/>
          <p14:tracePt t="22061" x="5418138" y="3582988"/>
          <p14:tracePt t="22070" x="5411788" y="3582988"/>
          <p14:tracePt t="22095" x="5403850" y="3582988"/>
          <p14:tracePt t="22123" x="5397500" y="3582988"/>
          <p14:tracePt t="22132" x="5383213" y="3582988"/>
          <p14:tracePt t="22137" x="5376863" y="3582988"/>
          <p14:tracePt t="22145" x="5362575" y="3582988"/>
          <p14:tracePt t="22157" x="5356225" y="3582988"/>
          <p14:tracePt t="22169" x="5349875" y="3582988"/>
          <p14:tracePt t="22187" x="5341938" y="3582988"/>
          <p14:tracePt t="22349" x="5341938" y="3576638"/>
          <p14:tracePt t="22411" x="5329238" y="3568700"/>
          <p14:tracePt t="22563" x="5321300" y="3568700"/>
          <p14:tracePt t="22763" x="5321300" y="3562350"/>
          <p14:tracePt t="23099" x="5335588" y="3549650"/>
          <p14:tracePt t="25289" x="5329238" y="3549650"/>
          <p14:tracePt t="25298" x="5308600" y="3549650"/>
          <p14:tracePt t="25303" x="5273675" y="3556000"/>
          <p14:tracePt t="25311" x="5260975" y="3556000"/>
          <p14:tracePt t="25319" x="5240338" y="3556000"/>
          <p14:tracePt t="25327" x="5219700" y="3556000"/>
          <p14:tracePt t="25335" x="5205413" y="3556000"/>
          <p14:tracePt t="25343" x="5184775" y="3549650"/>
          <p14:tracePt t="25351" x="5172075" y="3549650"/>
          <p14:tracePt t="25357" x="5151438" y="3549650"/>
          <p14:tracePt t="25366" x="5130800" y="3541713"/>
          <p14:tracePt t="25373" x="5116513" y="3541713"/>
          <p14:tracePt t="25383" x="5110163" y="3541713"/>
          <p14:tracePt t="25389" x="5089525" y="3541713"/>
          <p14:tracePt t="25399" x="5081588" y="3535363"/>
          <p14:tracePt t="25403" x="5068888" y="3535363"/>
          <p14:tracePt t="25411" x="5054600" y="3535363"/>
          <p14:tracePt t="25419" x="5041900" y="3535363"/>
          <p14:tracePt t="25427" x="5027613" y="3535363"/>
          <p14:tracePt t="25435" x="4992688" y="3535363"/>
          <p14:tracePt t="25443" x="4951413" y="3521075"/>
          <p14:tracePt t="25451" x="4856163" y="3494088"/>
          <p14:tracePt t="25457" x="4760913" y="3479800"/>
          <p14:tracePt t="25466" x="4672013" y="3473450"/>
          <p14:tracePt t="25473" x="4610100" y="3459163"/>
          <p14:tracePt t="25483" x="4533900" y="3459163"/>
          <p14:tracePt t="25490" x="4471988" y="3446463"/>
          <p14:tracePt t="25498" x="4432300" y="3432175"/>
          <p14:tracePt t="25505" x="4418013" y="3432175"/>
          <p14:tracePt t="25511" x="4397375" y="3425825"/>
          <p14:tracePt t="25519" x="4376738" y="3425825"/>
          <p14:tracePt t="25527" x="4370388" y="3425825"/>
          <p14:tracePt t="25535" x="4362450" y="3425825"/>
          <p14:tracePt t="25543" x="4356100" y="3425825"/>
          <p14:tracePt t="25551" x="4335463" y="3425825"/>
          <p14:tracePt t="25559" x="4329113" y="3425825"/>
          <p14:tracePt t="25566" x="4314825" y="3425825"/>
          <p14:tracePt t="25573" x="4294188" y="3425825"/>
          <p14:tracePt t="25583" x="4281488" y="3425825"/>
          <p14:tracePt t="25589" x="4246563" y="3425825"/>
          <p14:tracePt t="25599" x="4232275" y="3425825"/>
          <p14:tracePt t="25605" x="4205288" y="3425825"/>
          <p14:tracePt t="25613" x="4157663" y="3411538"/>
          <p14:tracePt t="25619" x="4130675" y="3405188"/>
          <p14:tracePt t="25627" x="4083050" y="3384550"/>
          <p14:tracePt t="25635" x="4054475" y="3363913"/>
          <p14:tracePt t="25643" x="4021138" y="3343275"/>
          <p14:tracePt t="25653" x="3992563" y="3328988"/>
          <p14:tracePt t="25659" x="3971925" y="3308350"/>
          <p14:tracePt t="25666" x="3952875" y="3302000"/>
          <p14:tracePt t="25673" x="3938588" y="3295650"/>
          <p14:tracePt t="25682" x="3932238" y="3281363"/>
          <p14:tracePt t="25689" x="3917950" y="3275013"/>
          <p14:tracePt t="25699" x="3911600" y="3275013"/>
          <p14:tracePt t="25705" x="3903663" y="3268663"/>
          <p14:tracePt t="25718" x="3897313" y="3260725"/>
          <p14:tracePt t="25723" x="3890963" y="3260725"/>
          <p14:tracePt t="25732" x="3870325" y="3248025"/>
          <p14:tracePt t="25739" x="3856038" y="3233738"/>
          <p14:tracePt t="25748" x="3835400" y="3227388"/>
          <p14:tracePt t="25755" x="3829050" y="3219450"/>
          <p14:tracePt t="25763" x="3808413" y="3198813"/>
          <p14:tracePt t="25771" x="3787775" y="3192463"/>
          <p14:tracePt t="25777" x="3773488" y="3171825"/>
          <p14:tracePt t="25786" x="3752850" y="3151188"/>
          <p14:tracePt t="25793" x="3732213" y="3130550"/>
          <p14:tracePt t="25802" x="3719513" y="3109913"/>
          <p14:tracePt t="25809" x="3713163" y="3103563"/>
          <p14:tracePt t="25817" x="3705225" y="3097213"/>
          <p14:tracePt t="25825" x="3698875" y="3089275"/>
          <p14:tracePt t="25832" x="3684588" y="3082925"/>
          <p14:tracePt t="25844" x="3671888" y="3076575"/>
          <p14:tracePt t="25852" x="3663950" y="3076575"/>
          <p14:tracePt t="25859" x="3657600" y="3062288"/>
          <p14:tracePt t="25868" x="3651250" y="3055938"/>
          <p14:tracePt t="25875" x="3636963" y="3048000"/>
          <p14:tracePt t="25882" x="3616325" y="3048000"/>
          <p14:tracePt t="25889" x="3595688" y="3041650"/>
          <p14:tracePt t="25899" x="3575050" y="3028950"/>
          <p14:tracePt t="25905" x="3562350" y="3028950"/>
          <p14:tracePt t="25913" x="3533775" y="3021013"/>
          <p14:tracePt t="25921" x="3500438" y="3000375"/>
          <p14:tracePt t="25929" x="3473450" y="3000375"/>
          <p14:tracePt t="25936" x="3452813" y="2994025"/>
          <p14:tracePt t="25943" x="3432175" y="2979738"/>
          <p14:tracePt t="25952" x="3417888" y="2973388"/>
          <p14:tracePt t="25969" x="3376613" y="2959100"/>
          <p14:tracePt t="25975" x="3370263" y="2959100"/>
          <p14:tracePt t="25985" x="3370263" y="2952750"/>
          <p14:tracePt t="25989" x="3362325" y="2952750"/>
          <p14:tracePt t="26001" x="3362325" y="2946400"/>
          <p14:tracePt t="26009" x="3355975" y="2946400"/>
          <p14:tracePt t="26137" x="3349625" y="2946400"/>
          <p14:tracePt t="26209" x="3349625" y="2938463"/>
          <p14:tracePt t="26225" x="3355975" y="2938463"/>
          <p14:tracePt t="26233" x="3362325" y="2932113"/>
          <p14:tracePt t="26241" x="3370263" y="2932113"/>
          <p14:tracePt t="26249" x="3376613" y="2932113"/>
          <p14:tracePt t="26255" x="3397250" y="2925763"/>
          <p14:tracePt t="26265" x="3403600" y="2917825"/>
          <p14:tracePt t="26271" x="3424238" y="2905125"/>
          <p14:tracePt t="26279" x="3432175" y="2905125"/>
          <p14:tracePt t="26287" x="3438525" y="2898775"/>
          <p14:tracePt t="26296" x="3452813" y="2890838"/>
          <p14:tracePt t="26303" x="3459163" y="2890838"/>
          <p14:tracePt t="26309" x="3479800" y="2884488"/>
          <p14:tracePt t="26318" x="3486150" y="2884488"/>
          <p14:tracePt t="26333" x="3492500" y="2884488"/>
          <p14:tracePt t="26407" x="3500438" y="2870200"/>
          <p14:tracePt t="26413" x="3513138" y="2870200"/>
          <p14:tracePt t="26421" x="3521075" y="2870200"/>
          <p14:tracePt t="26521" x="3527425" y="2870200"/>
          <p14:tracePt t="26537" x="3533775" y="2870200"/>
          <p14:tracePt t="26545" x="3541713" y="2878138"/>
          <p14:tracePt t="26553" x="3548063" y="2884488"/>
          <p14:tracePt t="26561" x="3554413" y="2890838"/>
          <p14:tracePt t="26575" x="3554413" y="2898775"/>
          <p14:tracePt t="33447" x="3554413" y="2905125"/>
          <p14:tracePt t="33459" x="3554413" y="2911475"/>
          <p14:tracePt t="33465" x="3548063" y="2911475"/>
          <p14:tracePt t="33473" x="3548063" y="2917825"/>
          <p14:tracePt t="33501" x="3541713" y="2917825"/>
          <p14:tracePt t="33509" x="3533775" y="2932113"/>
          <p14:tracePt t="33519" x="3527425" y="2932113"/>
          <p14:tracePt t="33532" x="3521075" y="2938463"/>
          <p14:tracePt t="33551" x="3506788" y="2946400"/>
          <p14:tracePt t="33559" x="3500438" y="2946400"/>
          <p14:tracePt t="33567" x="3500438" y="2952750"/>
          <p14:tracePt t="33631" x="3492500" y="2952750"/>
          <p14:tracePt t="33647" x="3486150" y="2952750"/>
          <p14:tracePt t="33655" x="3479800" y="2959100"/>
          <p14:tracePt t="33662" x="3473450" y="2959100"/>
          <p14:tracePt t="33671" x="3465513" y="2959100"/>
          <p14:tracePt t="33681" x="3452813" y="2959100"/>
          <p14:tracePt t="33693" x="3444875" y="2959100"/>
          <p14:tracePt t="33701" x="3438525" y="2959100"/>
          <p14:tracePt t="33709" x="3432175" y="2959100"/>
          <p14:tracePt t="33717" x="3424238" y="2959100"/>
          <p14:tracePt t="33730" x="3417888" y="2959100"/>
          <p14:tracePt t="33735" x="3411538" y="2959100"/>
          <p14:tracePt t="33759" x="3397250" y="2959100"/>
          <p14:tracePt t="33785" x="3390900" y="2959100"/>
          <p14:tracePt t="33909" x="3382963" y="2959100"/>
          <p14:tracePt t="34195" x="3390900" y="2959100"/>
          <p14:tracePt t="34217" x="3403600" y="2952750"/>
          <p14:tracePt t="34267" x="3411538" y="2952750"/>
          <p14:tracePt t="34641" x="3417888" y="2946400"/>
          <p14:tracePt t="34653" x="3424238" y="2938463"/>
          <p14:tracePt t="34662" x="3432175" y="2938463"/>
          <p14:tracePt t="34669" x="3432175" y="2925763"/>
          <p14:tracePt t="34678" x="3438525" y="2925763"/>
          <p14:tracePt t="34739" x="3444875" y="2917825"/>
          <p14:tracePt t="34757" x="3459163" y="2917825"/>
          <p14:tracePt t="34769" x="3459163" y="2911475"/>
          <p14:tracePt t="34831" x="3465513" y="2911475"/>
          <p14:tracePt t="34857" x="3473450" y="2911475"/>
          <p14:tracePt t="34969" x="3479800" y="2911475"/>
          <p14:tracePt t="35019" x="3486150" y="2911475"/>
          <p14:tracePt t="35467" x="3492500" y="2911475"/>
          <p14:tracePt t="35475" x="3506788" y="2932113"/>
          <p14:tracePt t="35483" x="3527425" y="2959100"/>
          <p14:tracePt t="35491" x="3541713" y="2979738"/>
          <p14:tracePt t="35498" x="3554413" y="3000375"/>
          <p14:tracePt t="35505" x="3562350" y="3021013"/>
          <p14:tracePt t="35513" x="3568700" y="3035300"/>
          <p14:tracePt t="35521" x="3582988" y="3041650"/>
          <p14:tracePt t="35529" x="3582988" y="3055938"/>
          <p14:tracePt t="35537" x="3589338" y="3068638"/>
          <p14:tracePt t="35546" x="3595688" y="3076575"/>
          <p14:tracePt t="35551" x="3602038" y="3082925"/>
          <p14:tracePt t="35559" x="3622675" y="3103563"/>
          <p14:tracePt t="35567" x="3630613" y="3109913"/>
          <p14:tracePt t="35575" x="3636963" y="3130550"/>
          <p14:tracePt t="35583" x="3643313" y="3144838"/>
          <p14:tracePt t="35591" x="3657600" y="3165475"/>
          <p14:tracePt t="35599" x="3657600" y="3171825"/>
          <p14:tracePt t="35605" x="3663950" y="3192463"/>
          <p14:tracePt t="35613" x="3663950" y="3198813"/>
          <p14:tracePt t="35621" x="3671888" y="3206750"/>
          <p14:tracePt t="35629" x="3678238" y="3213100"/>
          <p14:tracePt t="35637" x="3678238" y="3219450"/>
          <p14:tracePt t="35646" x="3684588" y="3219450"/>
          <p14:tracePt t="35741" x="3678238" y="3213100"/>
          <p14:tracePt t="35749" x="3663950" y="3206750"/>
          <p14:tracePt t="35755" x="3657600" y="3198813"/>
          <p14:tracePt t="35764" x="3636963" y="3186113"/>
          <p14:tracePt t="35771" x="3616325" y="3186113"/>
          <p14:tracePt t="35779" x="3602038" y="3178175"/>
          <p14:tracePt t="35787" x="3582988" y="3171825"/>
          <p14:tracePt t="35796" x="3562350" y="3159125"/>
          <p14:tracePt t="35803" x="3548063" y="3151188"/>
          <p14:tracePt t="35809" x="3527425" y="3144838"/>
          <p14:tracePt t="35817" x="3492500" y="3130550"/>
          <p14:tracePt t="35825" x="3479800" y="3109913"/>
          <p14:tracePt t="35833" x="3459163" y="3103563"/>
          <p14:tracePt t="35841" x="3438525" y="3089275"/>
          <p14:tracePt t="35849" x="3417888" y="3076575"/>
          <p14:tracePt t="35857" x="3397250" y="3055938"/>
          <p14:tracePt t="35863" x="3370263" y="3041650"/>
          <p14:tracePt t="35871" x="3349625" y="3035300"/>
          <p14:tracePt t="35879" x="3322638" y="3021013"/>
          <p14:tracePt t="35887" x="3294063" y="3014663"/>
          <p14:tracePt t="35896" x="3260725" y="3014663"/>
          <p14:tracePt t="35903" x="3232150" y="3014663"/>
          <p14:tracePt t="35913" x="3205163" y="3014663"/>
          <p14:tracePt t="35917" x="3171825" y="3014663"/>
          <p14:tracePt t="35925" x="3130550" y="3014663"/>
          <p14:tracePt t="35933" x="3116263" y="3014663"/>
          <p14:tracePt t="35941" x="3089275" y="3014663"/>
          <p14:tracePt t="35949" x="3068638" y="3014663"/>
          <p14:tracePt t="35957" x="3048000" y="3014663"/>
          <p14:tracePt t="35965" x="3041650" y="3014663"/>
          <p14:tracePt t="35971" x="3027363" y="3014663"/>
          <p14:tracePt t="35983" x="3027363" y="3008313"/>
          <p14:tracePt t="35996" x="3021013" y="3008313"/>
          <p14:tracePt t="36004" x="3013075" y="3000375"/>
          <p14:tracePt t="36012" x="2973388" y="2979738"/>
          <p14:tracePt t="36019" x="2897188" y="2952750"/>
          <p14:tracePt t="36025" x="2814638" y="2925763"/>
          <p14:tracePt t="36033" x="2740025" y="2898775"/>
          <p14:tracePt t="36041" x="2657475" y="2890838"/>
          <p14:tracePt t="36049" x="2562225" y="2863850"/>
          <p14:tracePt t="36057" x="2486025" y="2849563"/>
          <p14:tracePt t="36065" x="2390775" y="2836863"/>
          <p14:tracePt t="36073" x="2314575" y="2808288"/>
          <p14:tracePt t="36079" x="2239963" y="2808288"/>
          <p14:tracePt t="36087" x="2198688" y="2795588"/>
          <p14:tracePt t="36096" x="2163763" y="2795588"/>
          <p14:tracePt t="36103" x="2151063" y="2795588"/>
          <p14:tracePt t="36113" x="2130425" y="2795588"/>
          <p14:tracePt t="36119" x="2124075" y="2795588"/>
          <p14:tracePt t="36133" x="2116138" y="2808288"/>
          <p14:tracePt t="36142" x="2116138" y="2816225"/>
          <p14:tracePt t="36149" x="2109788" y="2816225"/>
          <p14:tracePt t="36157" x="2109788" y="2822575"/>
          <p14:tracePt t="36166" x="2089150" y="2828925"/>
          <p14:tracePt t="36173" x="2082800" y="2849563"/>
          <p14:tracePt t="36180" x="2074863" y="2870200"/>
          <p14:tracePt t="36187" x="2062163" y="2884488"/>
          <p14:tracePt t="36196" x="2041525" y="2917825"/>
          <p14:tracePt t="36203" x="2020888" y="2938463"/>
          <p14:tracePt t="36212" x="2000250" y="2979738"/>
          <p14:tracePt t="36219" x="1979613" y="3028950"/>
          <p14:tracePt t="36228" x="1958975" y="3068638"/>
          <p14:tracePt t="36233" x="1944688" y="3103563"/>
          <p14:tracePt t="36241" x="1938338" y="3117850"/>
          <p14:tracePt t="36249" x="1938338" y="3138488"/>
          <p14:tracePt t="36257" x="1938338" y="3151188"/>
          <p14:tracePt t="36265" x="1938338" y="3171825"/>
          <p14:tracePt t="36273" x="1958975" y="3192463"/>
          <p14:tracePt t="36281" x="1979613" y="3213100"/>
          <p14:tracePt t="36287" x="2000250" y="3233738"/>
          <p14:tracePt t="36296" x="2020888" y="3260725"/>
          <p14:tracePt t="36303" x="2041525" y="3295650"/>
          <p14:tracePt t="36312" x="2062163" y="3322638"/>
          <p14:tracePt t="36319" x="2082800" y="3343275"/>
          <p14:tracePt t="36330" x="2103438" y="3378200"/>
          <p14:tracePt t="36335" x="2124075" y="3405188"/>
          <p14:tracePt t="36341" x="2143125" y="3438525"/>
          <p14:tracePt t="36349" x="2151063" y="3467100"/>
          <p14:tracePt t="36357" x="2171700" y="3487738"/>
          <p14:tracePt t="36366" x="2192338" y="3508375"/>
          <p14:tracePt t="36373" x="2212975" y="3521075"/>
          <p14:tracePt t="36382" x="2225675" y="3541713"/>
          <p14:tracePt t="36389" x="2246313" y="3562350"/>
          <p14:tracePt t="36396" x="2266950" y="3582988"/>
          <p14:tracePt t="36403" x="2287588" y="3603625"/>
          <p14:tracePt t="36412" x="2308225" y="3624263"/>
          <p14:tracePt t="36419" x="2328863" y="3644900"/>
          <p14:tracePt t="36429" x="2355850" y="3665538"/>
          <p14:tracePt t="36435" x="2403475" y="3686175"/>
          <p14:tracePt t="36444" x="2465388" y="3706813"/>
          <p14:tracePt t="36450" x="2541588" y="3748088"/>
          <p14:tracePt t="36457" x="2636838" y="3775075"/>
          <p14:tracePt t="36466" x="2752725" y="3822700"/>
          <p14:tracePt t="36473" x="2882900" y="3849688"/>
          <p14:tracePt t="36482" x="3033713" y="3878263"/>
          <p14:tracePt t="36489" x="3184525" y="3905250"/>
          <p14:tracePt t="36498" x="3294063" y="3940175"/>
          <p14:tracePt t="36503" x="3411538" y="3979863"/>
          <p14:tracePt t="36512" x="3541713" y="4008438"/>
          <p14:tracePt t="36519" x="3671888" y="4035425"/>
          <p14:tracePt t="36529" x="3767138" y="4062413"/>
          <p14:tracePt t="36535" x="3883025" y="4076700"/>
          <p14:tracePt t="36545" x="3959225" y="4076700"/>
          <p14:tracePt t="36549" x="4027488" y="4076700"/>
          <p14:tracePt t="36557" x="4068763" y="4076700"/>
          <p14:tracePt t="36565" x="4122738" y="4076700"/>
          <p14:tracePt t="36573" x="4143375" y="4076700"/>
          <p14:tracePt t="36581" x="4164013" y="4076700"/>
          <p14:tracePt t="36589" x="4178300" y="4070350"/>
          <p14:tracePt t="36598" x="4198938" y="4056063"/>
          <p14:tracePt t="36605" x="4219575" y="4049713"/>
          <p14:tracePt t="36614" x="4240213" y="4041775"/>
          <p14:tracePt t="36619" x="4252913" y="4029075"/>
          <p14:tracePt t="36629" x="4260850" y="4021138"/>
          <p14:tracePt t="36635" x="4273550" y="4008438"/>
          <p14:tracePt t="36644" x="4294188" y="3987800"/>
          <p14:tracePt t="36652" x="4308475" y="3973513"/>
          <p14:tracePt t="36657" x="4329113" y="3959225"/>
          <p14:tracePt t="36666" x="4349750" y="3940175"/>
          <p14:tracePt t="36673" x="4376738" y="3919538"/>
          <p14:tracePt t="36683" x="4411663" y="3898900"/>
          <p14:tracePt t="36689" x="4432300" y="3878263"/>
          <p14:tracePt t="36697" x="4459288" y="3857625"/>
          <p14:tracePt t="36705" x="4492625" y="3836988"/>
          <p14:tracePt t="36712" x="4533900" y="3816350"/>
          <p14:tracePt t="36719" x="4581525" y="3789363"/>
          <p14:tracePt t="36729" x="4610100" y="3768725"/>
          <p14:tracePt t="36735" x="4651375" y="3760788"/>
          <p14:tracePt t="36743" x="4684713" y="3748088"/>
          <p14:tracePt t="36751" x="4711700" y="3748088"/>
          <p14:tracePt t="36759" x="4752975" y="3748088"/>
          <p14:tracePt t="36765" x="4781550" y="3740150"/>
          <p14:tracePt t="36773" x="4814888" y="3740150"/>
          <p14:tracePt t="36781" x="4870450" y="3740150"/>
          <p14:tracePt t="36789" x="4938713" y="3740150"/>
          <p14:tracePt t="36797" x="5013325" y="3740150"/>
          <p14:tracePt t="36805" x="5110163" y="3727450"/>
          <p14:tracePt t="36814" x="5219700" y="3727450"/>
          <p14:tracePt t="36819" x="5294313" y="3727450"/>
          <p14:tracePt t="36829" x="5370513" y="3727450"/>
          <p14:tracePt t="36835" x="5445125" y="3748088"/>
          <p14:tracePt t="36845" x="5507038" y="3768725"/>
          <p14:tracePt t="36851" x="5554663" y="3810000"/>
          <p14:tracePt t="36859" x="5589588" y="3829050"/>
          <p14:tracePt t="36867" x="5610225" y="3849688"/>
          <p14:tracePt t="36873" x="5630863" y="3863975"/>
          <p14:tracePt t="36882" x="5643563" y="3884613"/>
          <p14:tracePt t="36889" x="5664200" y="3905250"/>
          <p14:tracePt t="36897" x="5684838" y="3925888"/>
          <p14:tracePt t="36905" x="5705475" y="3946525"/>
          <p14:tracePt t="36913" x="5726113" y="3967163"/>
          <p14:tracePt t="36919" x="5767388" y="3987800"/>
          <p14:tracePt t="36930" x="5815013" y="4008438"/>
          <p14:tracePt t="36935" x="5876925" y="4035425"/>
          <p14:tracePt t="36945" x="5918200" y="4056063"/>
          <p14:tracePt t="36965" x="6013450" y="4117975"/>
          <p14:tracePt t="36968" x="6034088" y="4130675"/>
          <p14:tracePt t="36973" x="6054725" y="4151313"/>
          <p14:tracePt t="36982" x="6069013" y="4171950"/>
          <p14:tracePt t="36989" x="6089650" y="4206875"/>
          <p14:tracePt t="36998" x="6116638" y="4248150"/>
          <p14:tracePt t="37006" x="6137275" y="4268788"/>
          <p14:tracePt t="37013" x="6157913" y="4310063"/>
          <p14:tracePt t="37021" x="6178550" y="4330700"/>
          <p14:tracePt t="37029" x="6184900" y="4337050"/>
          <p14:tracePt t="37035" x="6191250" y="4343400"/>
          <p14:tracePt t="37045" x="6199188" y="4364038"/>
          <p14:tracePt t="37059" x="6199188" y="4370388"/>
          <p14:tracePt t="37071" x="6199188" y="4378325"/>
          <p14:tracePt t="37079" x="6199188" y="4384675"/>
          <p14:tracePt t="37085" x="6199188" y="4405313"/>
          <p14:tracePt t="37095" x="6178550" y="4425950"/>
          <p14:tracePt t="37101" x="6178550" y="4440238"/>
          <p14:tracePt t="37109" x="6170613" y="4460875"/>
          <p14:tracePt t="37117" x="6151563" y="4487863"/>
          <p14:tracePt t="37125" x="6151563" y="4508500"/>
          <p14:tracePt t="37132" x="6151563" y="4535488"/>
          <p14:tracePt t="37139" x="6151563" y="4556125"/>
          <p14:tracePt t="37147" x="6151563" y="4570413"/>
          <p14:tracePt t="37155" x="6151563" y="4591050"/>
          <p14:tracePt t="37164" x="6151563" y="4610100"/>
          <p14:tracePt t="37171" x="6157913" y="4624388"/>
          <p14:tracePt t="37179" x="6170613" y="4645025"/>
          <p14:tracePt t="37185" x="6178550" y="4665663"/>
          <p14:tracePt t="37195" x="6184900" y="4679950"/>
          <p14:tracePt t="37201" x="6199188" y="4700588"/>
          <p14:tracePt t="37210" x="6205538" y="4721225"/>
          <p14:tracePt t="37219" x="6219825" y="4740275"/>
          <p14:tracePt t="37226" x="6226175" y="4754563"/>
          <p14:tracePt t="37234" x="6226175" y="4775200"/>
          <p14:tracePt t="37239" x="6232525" y="4802188"/>
          <p14:tracePt t="37248" x="6232525" y="4837113"/>
          <p14:tracePt t="37256" x="6253163" y="4864100"/>
          <p14:tracePt t="37264" x="6267450" y="4884738"/>
          <p14:tracePt t="37271" x="6288088" y="4911725"/>
          <p14:tracePt t="37279" x="6308725" y="4932363"/>
          <p14:tracePt t="37287" x="6329363" y="4967288"/>
          <p14:tracePt t="37294" x="6342063" y="4987925"/>
          <p14:tracePt t="37301" x="6362700" y="5000625"/>
          <p14:tracePt t="37309" x="6383338" y="5021263"/>
          <p14:tracePt t="37317" x="6403975" y="5041900"/>
          <p14:tracePt t="37325" x="6424613" y="5062538"/>
          <p14:tracePt t="37333" x="6445250" y="5083175"/>
          <p14:tracePt t="37339" x="6465888" y="5103813"/>
          <p14:tracePt t="37348" x="6480175" y="5118100"/>
          <p14:tracePt t="37355" x="6500813" y="5130800"/>
          <p14:tracePt t="37363" x="6534150" y="5151438"/>
          <p14:tracePt t="37371" x="6561138" y="5159375"/>
          <p14:tracePt t="37379" x="6602413" y="5180013"/>
          <p14:tracePt t="37387" x="6650038" y="5192713"/>
          <p14:tracePt t="37395" x="6705600" y="5192713"/>
          <p14:tracePt t="37401" x="6746875" y="5192713"/>
          <p14:tracePt t="37410" x="6788150" y="5192713"/>
          <p14:tracePt t="37417" x="6842125" y="5192713"/>
          <p14:tracePt t="37425" x="6870700" y="5192713"/>
          <p14:tracePt t="37433" x="6897688" y="5192713"/>
          <p14:tracePt t="37441" x="6918325" y="5192713"/>
          <p14:tracePt t="37447" x="6945313" y="5172075"/>
          <p14:tracePt t="37455" x="6965950" y="5159375"/>
          <p14:tracePt t="37464" x="7000875" y="5138738"/>
          <p14:tracePt t="37471" x="7027863" y="5118100"/>
          <p14:tracePt t="37479" x="7061200" y="5097463"/>
          <p14:tracePt t="37487" x="7089775" y="5076825"/>
          <p14:tracePt t="37496" x="7137400" y="5056188"/>
          <p14:tracePt t="37501" x="7164388" y="5035550"/>
          <p14:tracePt t="37509" x="7185025" y="5014913"/>
          <p14:tracePt t="37517" x="7205663" y="4994275"/>
          <p14:tracePt t="37525" x="7226300" y="4981575"/>
          <p14:tracePt t="37533" x="7240588" y="4967288"/>
          <p14:tracePt t="37541" x="7246938" y="4960938"/>
          <p14:tracePt t="37549" x="7267575" y="4960938"/>
          <p14:tracePt t="37556" x="7273925" y="4953000"/>
          <p14:tracePt t="37564" x="7280275" y="4946650"/>
          <p14:tracePt t="37572" x="7288213" y="4940300"/>
          <p14:tracePt t="37579" x="7308850" y="4926013"/>
          <p14:tracePt t="37588" x="7315200" y="4919663"/>
          <p14:tracePt t="37595" x="7329488" y="4905375"/>
          <p14:tracePt t="37603" x="7350125" y="4891088"/>
          <p14:tracePt t="37609" x="7370763" y="4878388"/>
          <p14:tracePt t="37617" x="7389813" y="4857750"/>
          <p14:tracePt t="37625" x="7410450" y="4837113"/>
          <p14:tracePt t="37633" x="7431088" y="4816475"/>
          <p14:tracePt t="37641" x="7439025" y="4795838"/>
          <p14:tracePt t="37649" x="7445375" y="4781550"/>
          <p14:tracePt t="37657" x="7445375" y="4760913"/>
          <p14:tracePt t="37664" x="7445375" y="4733925"/>
          <p14:tracePt t="37671" x="7445375" y="4713288"/>
          <p14:tracePt t="37678" x="7424738" y="4679950"/>
          <p14:tracePt t="37687" x="7404100" y="4651375"/>
          <p14:tracePt t="37696" x="7383463" y="4618038"/>
          <p14:tracePt t="37703" x="7362825" y="4591050"/>
          <p14:tracePt t="37710" x="7342188" y="4562475"/>
          <p14:tracePt t="37717" x="7308850" y="4529138"/>
          <p14:tracePt t="37726" x="7294563" y="4508500"/>
          <p14:tracePt t="37735" x="7273925" y="4487863"/>
          <p14:tracePt t="37741" x="7253288" y="4467225"/>
          <p14:tracePt t="37750" x="7232650" y="4460875"/>
          <p14:tracePt t="37757" x="7212013" y="4440238"/>
          <p14:tracePt t="37764" x="7185025" y="4419600"/>
          <p14:tracePt t="37771" x="7150100" y="4398963"/>
          <p14:tracePt t="37779" x="7131050" y="4378325"/>
          <p14:tracePt t="37787" x="7102475" y="4357688"/>
          <p14:tracePt t="37796" x="7061200" y="4337050"/>
          <p14:tracePt t="37804" x="7000875" y="4316413"/>
          <p14:tracePt t="37812" x="6931025" y="4275138"/>
          <p14:tracePt t="37817" x="6870700" y="4233863"/>
          <p14:tracePt t="37826" x="6821488" y="4200525"/>
          <p14:tracePt t="37833" x="6773863" y="4165600"/>
          <p14:tracePt t="37842" x="6740525" y="4130675"/>
          <p14:tracePt t="37849" x="6711950" y="4110038"/>
          <p14:tracePt t="37857" x="6678613" y="4083050"/>
          <p14:tracePt t="37865" x="6650038" y="4062413"/>
          <p14:tracePt t="37871" x="6616700" y="4029075"/>
          <p14:tracePt t="37880" x="6596063" y="4008438"/>
          <p14:tracePt t="37887" x="6569075" y="3987800"/>
          <p14:tracePt t="37896" x="6534150" y="3967163"/>
          <p14:tracePt t="37903" x="6507163" y="3946525"/>
          <p14:tracePt t="37912" x="6459538" y="3925888"/>
          <p14:tracePt t="37919" x="6418263" y="3905250"/>
          <p14:tracePt t="37925" x="6370638" y="3878263"/>
          <p14:tracePt t="37933" x="6342063" y="3857625"/>
          <p14:tracePt t="37941" x="6294438" y="3836988"/>
          <p14:tracePt t="37949" x="6253163" y="3816350"/>
          <p14:tracePt t="37957" x="6211888" y="3802063"/>
          <p14:tracePt t="37965" x="6164263" y="3795713"/>
          <p14:tracePt t="37973" x="6137275" y="3781425"/>
          <p14:tracePt t="37978" x="6110288" y="3760788"/>
          <p14:tracePt t="37987" x="6089650" y="3760788"/>
          <p14:tracePt t="37995" x="6069013" y="3754438"/>
          <p14:tracePt t="38003" x="6040438" y="3748088"/>
          <p14:tracePt t="38012" x="6007100" y="3733800"/>
          <p14:tracePt t="38019" x="5965825" y="3727450"/>
          <p14:tracePt t="38029" x="5924550" y="3727450"/>
          <p14:tracePt t="38033" x="5870575" y="3713163"/>
          <p14:tracePt t="38041" x="5808663" y="3698875"/>
          <p14:tracePt t="38049" x="5767388" y="3692525"/>
          <p14:tracePt t="38057" x="5726113" y="3679825"/>
          <p14:tracePt t="38066" x="5699125" y="3671888"/>
          <p14:tracePt t="38073" x="5678488" y="3671888"/>
          <p14:tracePt t="38079" x="5657850" y="3659188"/>
          <p14:tracePt t="38087" x="5643563" y="3651250"/>
          <p14:tracePt t="38095" x="5622925" y="3651250"/>
          <p14:tracePt t="38103" x="5610225" y="3651250"/>
          <p14:tracePt t="38113" x="5575300" y="3651250"/>
          <p14:tracePt t="38119" x="5548313" y="3651250"/>
          <p14:tracePt t="38128" x="5507038" y="3651250"/>
          <p14:tracePt t="38133" x="5451475" y="3651250"/>
          <p14:tracePt t="38141" x="5376863" y="3651250"/>
          <p14:tracePt t="38149" x="5321300" y="3651250"/>
          <p14:tracePt t="38157" x="5246688" y="3651250"/>
          <p14:tracePt t="38165" x="5184775" y="3659188"/>
          <p14:tracePt t="38174" x="5116513" y="3659188"/>
          <p14:tracePt t="38181" x="5041900" y="3659188"/>
          <p14:tracePt t="38187" x="4965700" y="3659188"/>
          <p14:tracePt t="38196" x="4891088" y="3659188"/>
          <p14:tracePt t="38203" x="4814888" y="3651250"/>
          <p14:tracePt t="38212" x="4760913" y="3651250"/>
          <p14:tracePt t="38219" x="4719638" y="3651250"/>
          <p14:tracePt t="38228" x="4664075" y="3651250"/>
          <p14:tracePt t="38235" x="4602163" y="3651250"/>
          <p14:tracePt t="38241" x="4562475" y="3651250"/>
          <p14:tracePt t="38249" x="4521200" y="3651250"/>
          <p14:tracePt t="38257" x="4479925" y="3651250"/>
          <p14:tracePt t="38265" x="4451350" y="3651250"/>
          <p14:tracePt t="38273" x="4411663" y="3651250"/>
          <p14:tracePt t="38281" x="4356100" y="3651250"/>
          <p14:tracePt t="38289" x="4314825" y="3651250"/>
          <p14:tracePt t="38296" x="4273550" y="3651250"/>
          <p14:tracePt t="38303" x="4232275" y="3651250"/>
          <p14:tracePt t="38312" x="4205288" y="3651250"/>
          <p14:tracePt t="38319" x="4171950" y="3665538"/>
          <p14:tracePt t="38328" x="4157663" y="3665538"/>
          <p14:tracePt t="38335" x="4137025" y="3671888"/>
          <p14:tracePt t="38345" x="4116388" y="3686175"/>
          <p14:tracePt t="38349" x="4110038" y="3692525"/>
          <p14:tracePt t="38357" x="4095750" y="3698875"/>
          <p14:tracePt t="38366" x="4089400" y="3706813"/>
          <p14:tracePt t="38373" x="4083050" y="3706813"/>
          <p14:tracePt t="38515" x="4083050" y="3713163"/>
          <p14:tracePt t="38543" x="4068763" y="3719513"/>
          <p14:tracePt t="38555" x="4062413" y="3727450"/>
          <p14:tracePt t="38563" x="4062413" y="3740150"/>
          <p14:tracePt t="38585" x="4054475" y="3740150"/>
          <p14:tracePt t="38881" x="4048125" y="3733800"/>
          <p14:tracePt t="38897" x="4041775" y="3727450"/>
          <p14:tracePt t="38905" x="4021138" y="3727450"/>
          <p14:tracePt t="38913" x="4013200" y="3719513"/>
          <p14:tracePt t="38921" x="4000500" y="3713163"/>
          <p14:tracePt t="38929" x="3979863" y="3713163"/>
          <p14:tracePt t="38935" x="3971925" y="3706813"/>
          <p14:tracePt t="38945" x="3959225" y="3698875"/>
          <p14:tracePt t="38951" x="3938588" y="3686175"/>
          <p14:tracePt t="38965" x="3917950" y="3679825"/>
          <p14:tracePt t="38967" x="3911600" y="3671888"/>
          <p14:tracePt t="38983" x="3903663" y="3665538"/>
          <p14:tracePt t="38993" x="3897313" y="3665538"/>
          <p14:tracePt t="39000" x="3897313" y="3651250"/>
          <p14:tracePt t="39008" x="3890963" y="3644900"/>
          <p14:tracePt t="39016" x="3876675" y="3644900"/>
          <p14:tracePt t="39024" x="3862388" y="3630613"/>
          <p14:tracePt t="39032" x="3856038" y="3624263"/>
          <p14:tracePt t="39038" x="3849688" y="3609975"/>
          <p14:tracePt t="39046" x="3835400" y="3597275"/>
          <p14:tracePt t="39054" x="3829050" y="3589338"/>
          <p14:tracePt t="39062" x="3822700" y="3582988"/>
          <p14:tracePt t="39070" x="3802063" y="3562350"/>
          <p14:tracePt t="39080" x="3794125" y="3556000"/>
          <p14:tracePt t="39087" x="3787775" y="3549650"/>
          <p14:tracePt t="39095" x="3781425" y="3549650"/>
          <p14:tracePt t="39101" x="3773488" y="3541713"/>
          <p14:tracePt t="39115" x="3767138" y="3541713"/>
          <p14:tracePt t="39160" x="3767138" y="3535363"/>
          <p14:tracePt t="39255" x="3760788" y="3535363"/>
          <p14:tracePt t="39271" x="3746500" y="3549650"/>
          <p14:tracePt t="39279" x="3732213" y="3562350"/>
          <p14:tracePt t="39287" x="3713163" y="3576638"/>
          <p14:tracePt t="39295" x="3692525" y="3597275"/>
          <p14:tracePt t="39303" x="3671888" y="3609975"/>
          <p14:tracePt t="39309" x="3643313" y="3630613"/>
          <p14:tracePt t="39317" x="3602038" y="3638550"/>
          <p14:tracePt t="39325" x="3568700" y="3659188"/>
          <p14:tracePt t="39333" x="3548063" y="3671888"/>
          <p14:tracePt t="39342" x="3533775" y="3679825"/>
          <p14:tracePt t="39349" x="3513138" y="3686175"/>
          <p14:tracePt t="39356" x="3492500" y="3698875"/>
          <p14:tracePt t="39364" x="3473450" y="3713163"/>
          <p14:tracePt t="39371" x="3459163" y="3733800"/>
          <p14:tracePt t="39379" x="3438525" y="3754438"/>
          <p14:tracePt t="39387" x="3417888" y="3775075"/>
          <p14:tracePt t="39395" x="3397250" y="3795713"/>
          <p14:tracePt t="39403" x="3376613" y="3816350"/>
          <p14:tracePt t="39412" x="3370263" y="3829050"/>
          <p14:tracePt t="39417" x="3349625" y="3849688"/>
          <p14:tracePt t="39426" x="3343275" y="3870325"/>
          <p14:tracePt t="39433" x="3328988" y="3890963"/>
          <p14:tracePt t="39441" x="3322638" y="3905250"/>
          <p14:tracePt t="39449" x="3308350" y="3925888"/>
          <p14:tracePt t="39457" x="3302000" y="3932238"/>
          <p14:tracePt t="39464" x="3302000" y="3952875"/>
          <p14:tracePt t="39483" x="3294063" y="3952875"/>
          <p14:tracePt t="39492" x="3294063" y="3959225"/>
          <p14:tracePt t="39504" x="3294063" y="3967163"/>
          <p14:tracePt t="39512" x="3294063" y="3973513"/>
          <p14:tracePt t="39517" x="3287713" y="3979863"/>
          <p14:tracePt t="39526" x="3281363" y="4000500"/>
          <p14:tracePt t="39533" x="3267075" y="4021138"/>
          <p14:tracePt t="39542" x="3252788" y="4035425"/>
          <p14:tracePt t="39549" x="3232150" y="4070350"/>
          <p14:tracePt t="39557" x="3213100" y="4097338"/>
          <p14:tracePt t="39565" x="3178175" y="4144963"/>
          <p14:tracePt t="39571" x="3122613" y="4192588"/>
          <p14:tracePt t="39579" x="3089275" y="4240213"/>
          <p14:tracePt t="39587" x="3041650" y="4275138"/>
          <p14:tracePt t="39596" x="3013075" y="4310063"/>
          <p14:tracePt t="39603" x="2979738" y="4330700"/>
          <p14:tracePt t="39611" x="2959100" y="4349750"/>
          <p14:tracePt t="39619" x="2938463" y="4370388"/>
          <p14:tracePt t="39625" x="2924175" y="4391025"/>
          <p14:tracePt t="39633" x="2903538" y="4398963"/>
          <p14:tracePt t="39641" x="2897188" y="4405313"/>
          <p14:tracePt t="39649" x="2882900" y="4425950"/>
          <p14:tracePt t="39657" x="2870200" y="4432300"/>
          <p14:tracePt t="39665" x="2849563" y="4452938"/>
          <p14:tracePt t="39673" x="2828925" y="4473575"/>
          <p14:tracePt t="39681" x="2808288" y="4487863"/>
          <p14:tracePt t="39687" x="2787650" y="4508500"/>
          <p14:tracePt t="39695" x="2767013" y="4529138"/>
          <p14:tracePt t="39704" x="2752725" y="4549775"/>
          <p14:tracePt t="39711" x="2733675" y="4570413"/>
          <p14:tracePt t="39719" x="2713038" y="4591050"/>
          <p14:tracePt t="39726" x="2692400" y="4610100"/>
          <p14:tracePt t="39733" x="2671763" y="4624388"/>
          <p14:tracePt t="39741" x="2651125" y="4645025"/>
          <p14:tracePt t="39749" x="2636838" y="4665663"/>
          <p14:tracePt t="39757" x="2616200" y="4686300"/>
          <p14:tracePt t="39765" x="2595563" y="4706938"/>
          <p14:tracePt t="39773" x="2574925" y="4727575"/>
          <p14:tracePt t="39779" x="2568575" y="4733925"/>
          <p14:tracePt t="39787" x="2547938" y="4733925"/>
          <p14:tracePt t="39795" x="2547938" y="4740275"/>
          <p14:tracePt t="39803" x="2541588" y="4740275"/>
          <p14:tracePt t="39861" x="2541588" y="4733925"/>
          <p14:tracePt t="39961" x="2562225" y="4713288"/>
          <p14:tracePt t="39969" x="2636838" y="4651375"/>
          <p14:tracePt t="39977" x="2719388" y="4583113"/>
          <p14:tracePt t="39985" x="2787650" y="4514850"/>
          <p14:tracePt t="39991" x="2870200" y="4425950"/>
          <p14:tracePt t="39999" x="2959100" y="4343400"/>
          <p14:tracePt t="40007" x="3027363" y="4260850"/>
          <p14:tracePt t="40015" x="3116263" y="4171950"/>
          <p14:tracePt t="40023" x="3151188" y="4110038"/>
          <p14:tracePt t="40031" x="3178175" y="4049713"/>
          <p14:tracePt t="40039" x="3205163" y="3967163"/>
          <p14:tracePt t="40045" x="3213100" y="3925888"/>
          <p14:tracePt t="40053" x="3213100" y="3870325"/>
          <p14:tracePt t="40062" x="3213100" y="3829050"/>
          <p14:tracePt t="40069" x="3198813" y="3768725"/>
          <p14:tracePt t="40078" x="3178175" y="3740150"/>
          <p14:tracePt t="40085" x="3157538" y="3719513"/>
          <p14:tracePt t="40094" x="3151188" y="3698875"/>
          <p14:tracePt t="40099" x="3143250" y="3698875"/>
          <p14:tracePt t="40197" x="3143250" y="3692525"/>
          <p14:tracePt t="40207" x="3143250" y="3686175"/>
          <p14:tracePt t="40215" x="3143250" y="3679825"/>
          <p14:tracePt t="40223" x="3143250" y="3659188"/>
          <p14:tracePt t="40231" x="3151188" y="3659188"/>
          <p14:tracePt t="40239" x="3157538" y="3651250"/>
          <p14:tracePt t="40248" x="3163888" y="3644900"/>
          <p14:tracePt t="40255" x="3171825" y="3638550"/>
          <p14:tracePt t="40262" x="3171825" y="3630613"/>
          <p14:tracePt t="40269" x="3178175" y="3630613"/>
          <p14:tracePt t="40285" x="3192463" y="3630613"/>
          <p14:tracePt t="40295" x="3192463" y="3624263"/>
          <p14:tracePt t="40301" x="3198813" y="3624263"/>
          <p14:tracePt t="40313" x="3205163" y="3624263"/>
          <p14:tracePt t="40319" x="3213100" y="3624263"/>
          <p14:tracePt t="40347" x="3219450" y="3624263"/>
          <p14:tracePt t="40356" x="3240088" y="3624263"/>
          <p14:tracePt t="40362" x="3260725" y="3651250"/>
          <p14:tracePt t="40369" x="3260725" y="3671888"/>
          <p14:tracePt t="40378" x="3267075" y="3698875"/>
          <p14:tracePt t="40385" x="3267075" y="3733800"/>
          <p14:tracePt t="40395" x="3267075" y="3748088"/>
          <p14:tracePt t="40401" x="3267075" y="3775075"/>
          <p14:tracePt t="40411" x="3267075" y="3810000"/>
          <p14:tracePt t="40415" x="3267075" y="3822700"/>
          <p14:tracePt t="40423" x="3252788" y="3843338"/>
          <p14:tracePt t="40432" x="3246438" y="3863975"/>
          <p14:tracePt t="40439" x="3232150" y="3890963"/>
          <p14:tracePt t="40449" x="3232150" y="3932238"/>
          <p14:tracePt t="40455" x="3225800" y="3967163"/>
          <p14:tracePt t="40465" x="3213100" y="4008438"/>
          <p14:tracePt t="40469" x="3205163" y="4035425"/>
          <p14:tracePt t="40478" x="3192463" y="4062413"/>
          <p14:tracePt t="40486" x="3171825" y="4097338"/>
          <p14:tracePt t="40495" x="3163888" y="4117975"/>
          <p14:tracePt t="40501" x="3143250" y="4138613"/>
          <p14:tracePt t="40511" x="3122613" y="4151313"/>
          <p14:tracePt t="40517" x="3109913" y="4171950"/>
          <p14:tracePt t="40523" x="3089275" y="4192588"/>
          <p14:tracePt t="40532" x="3074988" y="4213225"/>
          <p14:tracePt t="40539" x="3054350" y="4233863"/>
          <p14:tracePt t="40548" x="3048000" y="4248150"/>
          <p14:tracePt t="40555" x="3027363" y="4268788"/>
          <p14:tracePt t="40564" x="3021013" y="4289425"/>
          <p14:tracePt t="40571" x="3013075" y="4310063"/>
          <p14:tracePt t="40579" x="2992438" y="4330700"/>
          <p14:tracePt t="40585" x="2973388" y="4343400"/>
          <p14:tracePt t="40595" x="2952750" y="4364038"/>
          <p14:tracePt t="40601" x="2932113" y="4384675"/>
          <p14:tracePt t="40611" x="2911475" y="4405313"/>
          <p14:tracePt t="40617" x="2890838" y="4425950"/>
          <p14:tracePt t="40626" x="2876550" y="4446588"/>
          <p14:tracePt t="40631" x="2855913" y="4460875"/>
          <p14:tracePt t="40639" x="2835275" y="4479925"/>
          <p14:tracePt t="40649" x="2814638" y="4500563"/>
          <p14:tracePt t="40655" x="2794000" y="4521200"/>
          <p14:tracePt t="40664" x="2773363" y="4541838"/>
          <p14:tracePt t="40671" x="2767013" y="4562475"/>
          <p14:tracePt t="40678" x="2746375" y="4576763"/>
          <p14:tracePt t="40686" x="2725738" y="4597400"/>
          <p14:tracePt t="40694" x="2705100" y="4618038"/>
          <p14:tracePt t="40702" x="2692400" y="4638675"/>
          <p14:tracePt t="40711" x="2671763" y="4659313"/>
          <p14:tracePt t="40717" x="2651125" y="4679950"/>
          <p14:tracePt t="40726" x="2630488" y="4700588"/>
          <p14:tracePt t="40735" x="2609850" y="4713288"/>
          <p14:tracePt t="40739" x="2589213" y="4727575"/>
          <p14:tracePt t="40749" x="2582863" y="4740275"/>
          <p14:tracePt t="40756" x="2562225" y="4754563"/>
          <p14:tracePt t="40764" x="2547938" y="4775200"/>
          <p14:tracePt t="40771" x="2527300" y="4795838"/>
          <p14:tracePt t="40779" x="2506663" y="4810125"/>
          <p14:tracePt t="40787" x="2486025" y="4830763"/>
          <p14:tracePt t="40795" x="2465388" y="4843463"/>
          <p14:tracePt t="40801" x="2444750" y="4857750"/>
          <p14:tracePt t="40811" x="2432050" y="4870450"/>
          <p14:tracePt t="40817" x="2424113" y="4878388"/>
          <p14:tracePt t="40826" x="2411413" y="4884738"/>
          <p14:tracePt t="40837" x="2403475" y="4891088"/>
          <p14:tracePt t="40844" x="2397125" y="4899025"/>
          <p14:tracePt t="40851" x="2390775" y="4905375"/>
          <p14:tracePt t="40861" x="2370138" y="4926013"/>
          <p14:tracePt t="40867" x="2355850" y="4946650"/>
          <p14:tracePt t="40876" x="2335213" y="4967288"/>
          <p14:tracePt t="40884" x="2314575" y="4987925"/>
          <p14:tracePt t="40891" x="2293938" y="5000625"/>
          <p14:tracePt t="40898" x="2273300" y="5021263"/>
          <p14:tracePt t="40905" x="2254250" y="5041900"/>
          <p14:tracePt t="40915" x="2246313" y="5049838"/>
          <p14:tracePt t="40921" x="2233613" y="5070475"/>
          <p14:tracePt t="40930" x="2225675" y="5076825"/>
          <p14:tracePt t="40937" x="2205038" y="5083175"/>
          <p14:tracePt t="40944" x="2198688" y="5091113"/>
          <p14:tracePt t="40964" x="2184400" y="5091113"/>
          <p14:tracePt t="40971" x="2184400" y="5097463"/>
          <p14:tracePt t="41013" x="2171700" y="5097463"/>
          <p14:tracePt t="41037" x="2163763" y="5111750"/>
          <p14:tracePt t="41054" x="2157413" y="5111750"/>
          <p14:tracePt t="41067" x="2151063" y="5111750"/>
          <p14:tracePt t="41101" x="2143125" y="5118100"/>
          <p14:tracePt t="41113" x="2136775" y="5118100"/>
          <p14:tracePt t="41121" x="2130425" y="5124450"/>
          <p14:tracePt t="41263" x="2116138" y="5124450"/>
          <p14:tracePt t="41271" x="2116138" y="5118100"/>
          <p14:tracePt t="41279" x="2109788" y="5103813"/>
          <p14:tracePt t="41341" x="2103438" y="5097463"/>
          <p14:tracePt t="41699" x="2095500" y="5111750"/>
          <p14:tracePt t="41707" x="2095500" y="5118100"/>
          <p14:tracePt t="41715" x="2089150" y="5130800"/>
          <p14:tracePt t="41723" x="2074863" y="5151438"/>
          <p14:tracePt t="41731" x="2068513" y="5172075"/>
          <p14:tracePt t="41739" x="2062163" y="5186363"/>
          <p14:tracePt t="41745" x="2047875" y="5207000"/>
          <p14:tracePt t="41753" x="2041525" y="5227638"/>
          <p14:tracePt t="41761" x="2020888" y="5248275"/>
          <p14:tracePt t="41769" x="2012950" y="5268913"/>
          <p14:tracePt t="41778" x="2006600" y="5275263"/>
          <p14:tracePt t="41785" x="1985963" y="5289550"/>
          <p14:tracePt t="41791" x="1979613" y="5310188"/>
          <p14:tracePt t="41800" x="1973263" y="5310188"/>
          <p14:tracePt t="41807" x="1958975" y="5316538"/>
          <p14:tracePt t="41815" x="1952625" y="5322888"/>
          <p14:tracePt t="41823" x="1944688" y="5330825"/>
          <p14:tracePt t="41831" x="1938338" y="5343525"/>
          <p14:tracePt t="41839" x="1924050" y="5351463"/>
          <p14:tracePt t="41846" x="1911350" y="5357813"/>
          <p14:tracePt t="41853" x="1903413" y="5357813"/>
          <p14:tracePt t="41861" x="1903413" y="5364163"/>
          <p14:tracePt t="41869" x="1897063" y="5370513"/>
          <p14:tracePt t="41877" x="1890713" y="5370513"/>
          <p14:tracePt t="41885" x="1884363" y="5378450"/>
          <p14:tracePt t="41904" x="1876425" y="5384800"/>
          <p14:tracePt t="41911" x="1876425" y="5399088"/>
          <p14:tracePt t="41919" x="1870075" y="5405438"/>
          <p14:tracePt t="41928" x="1849438" y="5411788"/>
          <p14:tracePt t="41935" x="1843088" y="5432425"/>
          <p14:tracePt t="41947" x="1835150" y="5440363"/>
          <p14:tracePt t="41951" x="1822450" y="5446713"/>
          <p14:tracePt t="41957" x="1822450" y="5453063"/>
          <p14:tracePt t="41965" x="1814513" y="5461000"/>
          <p14:tracePt t="42236" x="1814513" y="5467350"/>
          <p14:tracePt t="42271" x="1835150" y="5467350"/>
          <p14:tracePt t="42277" x="1843088" y="5467350"/>
          <p14:tracePt t="42285" x="1855788" y="5467350"/>
          <p14:tracePt t="42295" x="1870075" y="5467350"/>
          <p14:tracePt t="42301" x="1876425" y="5467350"/>
          <p14:tracePt t="42637" x="1884363" y="5467350"/>
          <p14:tracePt t="44093" x="1876425" y="5481638"/>
          <p14:tracePt t="44101" x="1855788" y="5487988"/>
          <p14:tracePt t="44109" x="1849438" y="5494338"/>
          <p14:tracePt t="44116" x="1843088" y="5500688"/>
          <p14:tracePt t="44125" x="1843088" y="5508625"/>
          <p14:tracePt t="44133" x="1835150" y="5508625"/>
          <p14:tracePt t="44139" x="1835150" y="5514975"/>
          <p14:tracePt t="44146" x="1822450" y="5521325"/>
          <p14:tracePt t="44158" x="1822450" y="5535613"/>
          <p14:tracePt t="44171" x="1814513" y="5541963"/>
          <p14:tracePt t="44187" x="1814513" y="5549900"/>
          <p14:tracePt t="44194" x="1808163" y="5556250"/>
          <p14:tracePt t="44201" x="1801813" y="5562600"/>
          <p14:tracePt t="44210" x="1793875" y="5570538"/>
          <p14:tracePt t="44217" x="1787525" y="5591175"/>
          <p14:tracePt t="44226" x="1781175" y="5597525"/>
          <p14:tracePt t="44233" x="1766888" y="5603875"/>
          <p14:tracePt t="44239" x="1760538" y="5603875"/>
          <p14:tracePt t="44247" x="1760538" y="5611813"/>
          <p14:tracePt t="44255" x="1754188" y="5611813"/>
          <p14:tracePt t="44263" x="1754188" y="5618163"/>
          <p14:tracePt t="44301" x="1754188" y="5624513"/>
          <p14:tracePt t="44313" x="1746250" y="5638800"/>
          <p14:tracePt t="44321" x="1739900" y="5645150"/>
          <p14:tracePt t="44329" x="1739900" y="5651500"/>
          <p14:tracePt t="44343" x="1733550" y="5659438"/>
          <p14:tracePt t="44669" x="1733550" y="5665788"/>
          <p14:tracePt t="44676" x="1725613" y="5665788"/>
          <p14:tracePt t="46096" x="1704975" y="5659438"/>
          <p14:tracePt t="46167" x="1698625" y="5659438"/>
          <p14:tracePt t="46187" x="1692275" y="5659438"/>
          <p14:tracePt t="46195" x="1684338" y="5659438"/>
          <p14:tracePt t="46249" x="1677988" y="5659438"/>
          <p14:tracePt t="47903" x="1684338" y="5651500"/>
          <p14:tracePt t="47911" x="1698625" y="5638800"/>
          <p14:tracePt t="47917" x="1719263" y="5624513"/>
          <p14:tracePt t="47927" x="1739900" y="5611813"/>
          <p14:tracePt t="47933" x="1746250" y="5603875"/>
          <p14:tracePt t="47942" x="1754188" y="5597525"/>
          <p14:tracePt t="47961" x="1766888" y="5591175"/>
          <p14:tracePt t="47965" x="1781175" y="5591175"/>
          <p14:tracePt t="47972" x="1781175" y="5583238"/>
          <p14:tracePt t="47979" x="1787525" y="5583238"/>
          <p14:tracePt t="47987" x="1793875" y="5570538"/>
          <p14:tracePt t="47995" x="1801813" y="5570538"/>
          <p14:tracePt t="48003" x="1801813" y="5562600"/>
          <p14:tracePt t="48011" x="1808163" y="5562600"/>
          <p14:tracePt t="48019" x="1808163" y="5549900"/>
          <p14:tracePt t="48027" x="1814513" y="5541963"/>
          <p14:tracePt t="48033" x="1835150" y="5521325"/>
          <p14:tracePt t="48041" x="1855788" y="5494338"/>
          <p14:tracePt t="48049" x="1876425" y="5473700"/>
          <p14:tracePt t="48057" x="1897063" y="5432425"/>
          <p14:tracePt t="48065" x="1917700" y="5399088"/>
          <p14:tracePt t="48073" x="1924050" y="5357813"/>
          <p14:tracePt t="48079" x="1938338" y="5295900"/>
          <p14:tracePt t="48086" x="1938338" y="5240338"/>
          <p14:tracePt t="48095" x="1938338" y="5165725"/>
          <p14:tracePt t="48103" x="1938338" y="5111750"/>
          <p14:tracePt t="48112" x="1938338" y="5056188"/>
          <p14:tracePt t="48119" x="1938338" y="4981575"/>
          <p14:tracePt t="48128" x="1917700" y="4899025"/>
          <p14:tracePt t="48133" x="1897063" y="4837113"/>
          <p14:tracePt t="48142" x="1870075" y="4775200"/>
          <p14:tracePt t="48149" x="1828800" y="4713288"/>
          <p14:tracePt t="48159" x="1793875" y="4645025"/>
          <p14:tracePt t="48165" x="1760538" y="4603750"/>
          <p14:tracePt t="48173" x="1704975" y="4535488"/>
          <p14:tracePt t="48181" x="1636713" y="4467225"/>
          <p14:tracePt t="48187" x="1582738" y="4398963"/>
          <p14:tracePt t="48196" x="1533525" y="4337050"/>
          <p14:tracePt t="48203" x="1493838" y="4289425"/>
          <p14:tracePt t="48212" x="1465263" y="4254500"/>
          <p14:tracePt t="48219" x="1444625" y="4233863"/>
          <p14:tracePt t="48228" x="1423988" y="4219575"/>
          <p14:tracePt t="48233" x="1403350" y="4206875"/>
          <p14:tracePt t="48242" x="1397000" y="4192588"/>
          <p14:tracePt t="48249" x="1390650" y="4192588"/>
          <p14:tracePt t="48258" x="1384300" y="4179888"/>
          <p14:tracePt t="48265" x="1363663" y="4171950"/>
          <p14:tracePt t="48275" x="1349375" y="4171950"/>
          <p14:tracePt t="48281" x="1314450" y="4165600"/>
          <p14:tracePt t="48287" x="1274763" y="4165600"/>
          <p14:tracePt t="48295" x="1246188" y="4165600"/>
          <p14:tracePt t="48303" x="1204913" y="4151313"/>
          <p14:tracePt t="48312" x="1177925" y="4144963"/>
          <p14:tracePt t="48319" x="1157288" y="4144963"/>
          <p14:tracePt t="48328" x="1150938" y="4144963"/>
          <p14:tracePt t="48339" x="1144588" y="4138613"/>
          <p14:tracePt t="48369" x="1136650" y="4138613"/>
          <p14:tracePt t="48391" x="1123950" y="4138613"/>
          <p14:tracePt t="48403" x="1116013" y="4138613"/>
          <p14:tracePt t="48411" x="1109663" y="4138613"/>
          <p14:tracePt t="48419" x="1095375" y="4138613"/>
          <p14:tracePt t="48431" x="1089025" y="4138613"/>
          <p14:tracePt t="48446" x="1074738" y="4138613"/>
          <p14:tracePt t="48453" x="1074738" y="4124325"/>
          <p14:tracePt t="48461" x="1068388" y="4124325"/>
          <p14:tracePt t="48469" x="1062038" y="4117975"/>
          <p14:tracePt t="48481" x="1054100" y="4117975"/>
          <p14:tracePt t="48577" x="1054100" y="4110038"/>
          <p14:tracePt t="48601" x="1062038" y="4103688"/>
          <p14:tracePt t="48619" x="1068388" y="4103688"/>
          <p14:tracePt t="48631" x="1082675" y="4103688"/>
          <p14:tracePt t="48643" x="1089025" y="4103688"/>
          <p14:tracePt t="48651" x="1103313" y="4103688"/>
          <p14:tracePt t="48659" x="1109663" y="4103688"/>
          <p14:tracePt t="48665" x="1130300" y="4103688"/>
          <p14:tracePt t="48675" x="1144588" y="4103688"/>
          <p14:tracePt t="48681" x="1163638" y="4103688"/>
          <p14:tracePt t="48690" x="1177925" y="4103688"/>
          <p14:tracePt t="48697" x="1198563" y="4103688"/>
          <p14:tracePt t="48706" x="1219200" y="4103688"/>
          <p14:tracePt t="48712" x="1225550" y="4103688"/>
          <p14:tracePt t="48719" x="1239838" y="4103688"/>
          <p14:tracePt t="48728" x="1246188" y="4103688"/>
          <p14:tracePt t="48735" x="1254125" y="4103688"/>
          <p14:tracePt t="48744" x="1266825" y="4103688"/>
          <p14:tracePt t="49113" x="1274763" y="4103688"/>
          <p14:tracePt t="49133" x="1281113" y="4097338"/>
          <p14:tracePt t="49147" x="1287463" y="4089400"/>
          <p14:tracePt t="49183" x="1293813" y="4089400"/>
          <p14:tracePt t="49196" x="1301750" y="4083050"/>
          <p14:tracePt t="49204" x="1308100" y="4083050"/>
          <p14:tracePt t="49221" x="1322388" y="4083050"/>
          <p14:tracePt t="49228" x="1328738" y="4083050"/>
          <p14:tracePt t="49236" x="1335088" y="4083050"/>
          <p14:tracePt t="49356" x="1343025" y="4083050"/>
          <p14:tracePt t="49363" x="1322388" y="4083050"/>
          <p14:tracePt t="49371" x="1281113" y="4097338"/>
          <p14:tracePt t="49379" x="1239838" y="4103688"/>
          <p14:tracePt t="49387" x="1204913" y="4124325"/>
          <p14:tracePt t="49395" x="1177925" y="4138613"/>
          <p14:tracePt t="49403" x="1116013" y="4151313"/>
          <p14:tracePt t="49409" x="1062038" y="4151313"/>
          <p14:tracePt t="49417" x="1047750" y="4151313"/>
          <p14:tracePt t="49426" x="1035050" y="4151313"/>
          <p14:tracePt t="49433" x="1020763" y="4151313"/>
          <p14:tracePt t="49442" x="1014413" y="4151313"/>
          <p14:tracePt t="49453" x="1006475" y="4151313"/>
          <p14:tracePt t="49479" x="1006475" y="4144963"/>
          <p14:tracePt t="49504" x="1000125" y="4144963"/>
          <p14:tracePt t="49517" x="979488" y="4144963"/>
          <p14:tracePt t="49525" x="965200" y="4144963"/>
          <p14:tracePt t="49533" x="931863" y="4144963"/>
          <p14:tracePt t="49542" x="904875" y="4144963"/>
          <p14:tracePt t="49549" x="876300" y="4144963"/>
          <p14:tracePt t="49558" x="835025" y="4144963"/>
          <p14:tracePt t="49563" x="801688" y="4138613"/>
          <p14:tracePt t="49571" x="774700" y="4124325"/>
          <p14:tracePt t="49579" x="746125" y="4124325"/>
          <p14:tracePt t="49587" x="725488" y="4117975"/>
          <p14:tracePt t="49595" x="712788" y="4117975"/>
          <p14:tracePt t="49603" x="698500" y="4110038"/>
          <p14:tracePt t="49687" x="692150" y="4103688"/>
          <p14:tracePt t="49703" x="692150" y="4097338"/>
          <p14:tracePt t="49711" x="692150" y="4089400"/>
          <p14:tracePt t="49717" x="684213" y="4089400"/>
          <p14:tracePt t="49725" x="684213" y="4076700"/>
          <p14:tracePt t="49733" x="677863" y="4076700"/>
          <p14:tracePt t="49741" x="677863" y="4070350"/>
          <p14:tracePt t="49749" x="671513" y="4062413"/>
          <p14:tracePt t="49758" x="665163" y="4056063"/>
          <p14:tracePt t="49765" x="657225" y="4056063"/>
          <p14:tracePt t="49778" x="644525" y="4056063"/>
          <p14:tracePt t="49783" x="636588" y="4049713"/>
          <p14:tracePt t="49807" x="630238" y="4049713"/>
          <p14:tracePt t="49869" x="623888" y="4041775"/>
          <p14:tracePt t="49881" x="615950" y="4041775"/>
          <p14:tracePt t="49887" x="609600" y="4035425"/>
          <p14:tracePt t="49895" x="603250" y="4035425"/>
          <p14:tracePt t="49903" x="588963" y="4035425"/>
          <p14:tracePt t="49911" x="582613" y="4035425"/>
          <p14:tracePt t="49919" x="574675" y="4035425"/>
          <p14:tracePt t="49927" x="568325" y="4035425"/>
          <p14:tracePt t="49935" x="561975" y="4035425"/>
          <p14:tracePt t="49959" x="554038" y="4035425"/>
          <p14:tracePt t="49962" x="547688" y="4035425"/>
          <p14:tracePt t="49969" x="541338" y="4035425"/>
          <p14:tracePt t="49978" x="527050" y="4035425"/>
          <p14:tracePt t="49986" x="514350" y="4035425"/>
          <p14:tracePt t="49992" x="506413" y="4035425"/>
          <p14:tracePt t="49999" x="485775" y="4035425"/>
          <p14:tracePt t="50008" x="479425" y="4035425"/>
          <p14:tracePt t="50019" x="473075" y="4035425"/>
          <p14:tracePt t="50097" x="465138" y="4035425"/>
          <p14:tracePt t="50124" x="458788" y="4035425"/>
          <p14:tracePt t="50269" x="458788" y="4041775"/>
          <p14:tracePt t="50282" x="465138" y="4049713"/>
          <p14:tracePt t="50290" x="473075" y="4049713"/>
          <p14:tracePt t="50297" x="479425" y="4056063"/>
          <p14:tracePt t="50306" x="493713" y="4056063"/>
          <p14:tracePt t="50406" x="500063" y="4062413"/>
          <p14:tracePt t="50416" x="506413" y="4062413"/>
          <p14:tracePt t="50424" x="514350" y="4062413"/>
          <p14:tracePt t="50431" x="520700" y="4070350"/>
          <p14:tracePt t="50441" x="541338" y="4070350"/>
          <p14:tracePt t="50447" x="547688" y="4070350"/>
          <p14:tracePt t="50456" x="561975" y="4070350"/>
          <p14:tracePt t="50463" x="582613" y="4083050"/>
          <p14:tracePt t="50469" x="595313" y="4083050"/>
          <p14:tracePt t="50478" x="615950" y="4083050"/>
          <p14:tracePt t="50485" x="630238" y="4083050"/>
          <p14:tracePt t="50494" x="650875" y="4083050"/>
          <p14:tracePt t="50501" x="671513" y="4089400"/>
          <p14:tracePt t="50508" x="684213" y="4089400"/>
          <p14:tracePt t="50517" x="704850" y="4089400"/>
          <p14:tracePt t="50525" x="719138" y="4089400"/>
          <p14:tracePt t="50531" x="739775" y="4089400"/>
          <p14:tracePt t="50540" x="760413" y="4089400"/>
          <p14:tracePt t="50547" x="774700" y="4097338"/>
          <p14:tracePt t="50556" x="781050" y="4097338"/>
          <p14:tracePt t="50571" x="793750" y="4110038"/>
          <p14:tracePt t="50581" x="801688" y="4110038"/>
          <p14:tracePt t="50591" x="808038" y="4117975"/>
          <p14:tracePt t="50597" x="814388" y="4117975"/>
          <p14:tracePt t="50606" x="822325" y="4117975"/>
          <p14:tracePt t="50613" x="822325" y="4124325"/>
          <p14:tracePt t="50621" x="828675" y="4124325"/>
          <p14:tracePt t="50629" x="835025" y="4124325"/>
          <p14:tracePt t="50636" x="849313" y="4130675"/>
          <p14:tracePt t="50645" x="855663" y="4130675"/>
          <p14:tracePt t="50660" x="863600" y="4130675"/>
          <p14:tracePt t="50825" x="869950" y="4130675"/>
          <p14:tracePt t="50840" x="876300" y="4124325"/>
          <p14:tracePt t="50847" x="876300" y="4117975"/>
          <p14:tracePt t="50856" x="884238" y="4103688"/>
          <p14:tracePt t="50863" x="884238" y="4089400"/>
          <p14:tracePt t="50871" x="884238" y="4083050"/>
          <p14:tracePt t="50879" x="890588" y="4062413"/>
          <p14:tracePt t="50887" x="904875" y="4049713"/>
          <p14:tracePt t="50895" x="904875" y="4041775"/>
          <p14:tracePt t="50901" x="904875" y="4021138"/>
          <p14:tracePt t="50909" x="911225" y="4000500"/>
          <p14:tracePt t="50917" x="911225" y="3994150"/>
          <p14:tracePt t="50925" x="911225" y="3987800"/>
          <p14:tracePt t="50933" x="917575" y="3973513"/>
          <p14:tracePt t="50942" x="917575" y="3959225"/>
          <p14:tracePt t="50963" x="931863" y="3946525"/>
          <p14:tracePt t="50971" x="931863" y="3932238"/>
          <p14:tracePt t="50979" x="938213" y="3925888"/>
          <p14:tracePt t="50987" x="944563" y="3905250"/>
          <p14:tracePt t="50995" x="965200" y="3884613"/>
          <p14:tracePt t="51003" x="973138" y="3870325"/>
          <p14:tracePt t="51009" x="979488" y="3857625"/>
          <p14:tracePt t="51017" x="993775" y="3843338"/>
          <p14:tracePt t="51025" x="1000125" y="3836988"/>
          <p14:tracePt t="51033" x="1014413" y="3816350"/>
          <p14:tracePt t="51041" x="1014413" y="3802063"/>
          <p14:tracePt t="51049" x="1020763" y="3795713"/>
          <p14:tracePt t="51055" x="1020763" y="3775075"/>
          <p14:tracePt t="51063" x="1020763" y="3768725"/>
          <p14:tracePt t="51071" x="1020763" y="3760788"/>
          <p14:tracePt t="51087" x="1020763" y="3754438"/>
          <p14:tracePt t="51107" x="1020763" y="3748088"/>
          <p14:tracePt t="51117" x="1020763" y="3733800"/>
          <p14:tracePt t="51129" x="1014413" y="3727450"/>
          <p14:tracePt t="51137" x="1006475" y="3713163"/>
          <p14:tracePt t="51145" x="1000125" y="3706813"/>
          <p14:tracePt t="51153" x="1000125" y="3698875"/>
          <p14:tracePt t="51161" x="979488" y="3686175"/>
          <p14:tracePt t="51175" x="979488" y="3679825"/>
          <p14:tracePt t="52163" x="993775" y="3679825"/>
          <p14:tracePt t="52189" x="993775" y="3686175"/>
          <p14:tracePt t="52201" x="993775" y="3698875"/>
          <p14:tracePt t="52209" x="1000125" y="3698875"/>
          <p14:tracePt t="52217" x="1006475" y="3698875"/>
          <p14:tracePt t="52226" x="1014413" y="3706813"/>
          <p14:tracePt t="52231" x="1027113" y="3706813"/>
          <p14:tracePt t="52241" x="1041400" y="3713163"/>
          <p14:tracePt t="52247" x="1054100" y="3719513"/>
          <p14:tracePt t="52257" x="1074738" y="3719513"/>
          <p14:tracePt t="52263" x="1089025" y="3727450"/>
          <p14:tracePt t="52272" x="1095375" y="3740150"/>
          <p14:tracePt t="52279" x="1109663" y="3748088"/>
          <p14:tracePt t="52285" x="1123950" y="3760788"/>
          <p14:tracePt t="52294" x="1144588" y="3775075"/>
          <p14:tracePt t="52301" x="1150938" y="3781425"/>
          <p14:tracePt t="52309" x="1157288" y="3789363"/>
          <p14:tracePt t="52317" x="1163638" y="3795713"/>
          <p14:tracePt t="52324" x="1171575" y="3802063"/>
          <p14:tracePt t="52333" x="1184275" y="3810000"/>
          <p14:tracePt t="52341" x="1192213" y="3816350"/>
          <p14:tracePt t="52347" x="1192213" y="3829050"/>
          <p14:tracePt t="52356" x="1198563" y="3829050"/>
          <p14:tracePt t="52367" x="1198563" y="3836988"/>
          <p14:tracePt t="52375" x="1204913" y="3836988"/>
          <p14:tracePt t="52383" x="1204913" y="3849688"/>
          <p14:tracePt t="52391" x="1212850" y="3857625"/>
          <p14:tracePt t="52397" x="1219200" y="3878263"/>
          <p14:tracePt t="52407" x="1219200" y="3890963"/>
          <p14:tracePt t="52413" x="1233488" y="3911600"/>
          <p14:tracePt t="52421" x="1233488" y="3932238"/>
          <p14:tracePt t="52429" x="1233488" y="3946525"/>
          <p14:tracePt t="52437" x="1233488" y="3952875"/>
          <p14:tracePt t="52443" x="1239838" y="3959225"/>
          <p14:tracePt t="52457" x="1239838" y="3973513"/>
          <p14:tracePt t="52463" x="1239838" y="3979863"/>
          <p14:tracePt t="52471" x="1239838" y="3987800"/>
          <p14:tracePt t="52479" x="1239838" y="3994150"/>
          <p14:tracePt t="52487" x="1225550" y="4014788"/>
          <p14:tracePt t="52493" x="1225550" y="4021138"/>
          <p14:tracePt t="52501" x="1219200" y="4029075"/>
          <p14:tracePt t="52510" x="1219200" y="4035425"/>
          <p14:tracePt t="52517" x="1212850" y="4049713"/>
          <p14:tracePt t="52526" x="1204913" y="4062413"/>
          <p14:tracePt t="52533" x="1198563" y="4076700"/>
          <p14:tracePt t="52541" x="1198563" y="4097338"/>
          <p14:tracePt t="52547" x="1192213" y="4097338"/>
          <p14:tracePt t="52559" x="1177925" y="4103688"/>
          <p14:tracePt t="52567" x="1171575" y="4103688"/>
          <p14:tracePt t="52583" x="1171575" y="4110038"/>
          <p14:tracePt t="52591" x="1163638" y="4110038"/>
          <p14:tracePt t="52599" x="1150938" y="4117975"/>
          <p14:tracePt t="52607" x="1130300" y="4117975"/>
          <p14:tracePt t="52613" x="1123950" y="4124325"/>
          <p14:tracePt t="52622" x="1109663" y="4124325"/>
          <p14:tracePt t="52629" x="1095375" y="4130675"/>
          <p14:tracePt t="52637" x="1082675" y="4144963"/>
          <p14:tracePt t="52645" x="1062038" y="4144963"/>
          <p14:tracePt t="52651" x="1054100" y="4144963"/>
          <p14:tracePt t="52660" x="1047750" y="4144963"/>
          <p14:tracePt t="52667" x="1035050" y="4144963"/>
          <p14:tracePt t="52676" x="1014413" y="4144963"/>
          <p14:tracePt t="52683" x="1000125" y="4144963"/>
          <p14:tracePt t="52691" x="979488" y="4144963"/>
          <p14:tracePt t="52699" x="958850" y="4144963"/>
          <p14:tracePt t="52707" x="944563" y="4144963"/>
          <p14:tracePt t="52713" x="923925" y="4138613"/>
          <p14:tracePt t="52722" x="911225" y="4138613"/>
          <p14:tracePt t="52729" x="890588" y="4130675"/>
          <p14:tracePt t="52737" x="884238" y="4130675"/>
          <p14:tracePt t="52745" x="876300" y="4124325"/>
          <p14:tracePt t="52753" x="863600" y="4124325"/>
          <p14:tracePt t="52760" x="855663" y="4117975"/>
          <p14:tracePt t="52767" x="849313" y="4117975"/>
          <p14:tracePt t="52776" x="835025" y="4103688"/>
          <p14:tracePt t="52783" x="822325" y="4103688"/>
          <p14:tracePt t="52795" x="814388" y="4103688"/>
          <p14:tracePt t="52808" x="808038" y="4103688"/>
          <p14:tracePt t="52899" x="808038" y="4097338"/>
          <p14:tracePt t="52926" x="801688" y="4089400"/>
          <p14:tracePt t="52965" x="801688" y="4083050"/>
          <p14:tracePt t="52999" x="801688" y="4076700"/>
          <p14:tracePt t="53006" x="801688" y="4070350"/>
          <p14:tracePt t="53023" x="801688" y="4062413"/>
          <p14:tracePt t="53079" x="808038" y="4049713"/>
          <p14:tracePt t="53087" x="814388" y="4049713"/>
          <p14:tracePt t="53095" x="828675" y="4049713"/>
          <p14:tracePt t="53104" x="835025" y="4049713"/>
          <p14:tracePt t="53123" x="842963" y="4041775"/>
          <p14:tracePt t="53130" x="849313" y="4041775"/>
          <p14:tracePt t="53141" x="849313" y="4035425"/>
          <p14:tracePt t="55439" x="855663" y="4035425"/>
          <p14:tracePt t="55451" x="863600" y="4035425"/>
          <p14:tracePt t="55459" x="869950" y="4035425"/>
          <p14:tracePt t="55467" x="884238" y="4035425"/>
          <p14:tracePt t="55476" x="890588" y="4035425"/>
          <p14:tracePt t="57187" x="890588" y="4029075"/>
          <p14:tracePt t="57209" x="890588" y="4021138"/>
          <p14:tracePt t="57337" x="896938" y="4021138"/>
          <p14:tracePt t="58039" x="904875" y="4029075"/>
          <p14:tracePt t="58049" x="911225" y="4035425"/>
          <p14:tracePt t="58061" x="917575" y="4035425"/>
          <p14:tracePt t="58069" x="923925" y="4035425"/>
          <p14:tracePt t="58077" x="944563" y="4035425"/>
          <p14:tracePt t="58085" x="952500" y="4035425"/>
          <p14:tracePt t="58093" x="965200" y="4035425"/>
          <p14:tracePt t="58108" x="985838" y="4035425"/>
          <p14:tracePt t="58115" x="993775" y="4029075"/>
          <p14:tracePt t="58125" x="1006475" y="4029075"/>
          <p14:tracePt t="58131" x="1014413" y="4029075"/>
          <p14:tracePt t="58139" x="1027113" y="4021138"/>
          <p14:tracePt t="58145" x="1035050" y="4021138"/>
          <p14:tracePt t="58155" x="1041400" y="4021138"/>
          <p14:tracePt t="58170" x="1047750" y="4021138"/>
          <p14:tracePt t="58193" x="1054100" y="4021138"/>
          <p14:tracePt t="58201" x="1062038" y="4021138"/>
          <p14:tracePt t="58207" x="1082675" y="4014788"/>
          <p14:tracePt t="58215" x="1095375" y="4014788"/>
          <p14:tracePt t="58222" x="1116013" y="4000500"/>
          <p14:tracePt t="58231" x="1123950" y="3994150"/>
          <p14:tracePt t="58239" x="1144588" y="3979863"/>
          <p14:tracePt t="58247" x="1157288" y="3979863"/>
          <p14:tracePt t="58253" x="1177925" y="3967163"/>
          <p14:tracePt t="58261" x="1184275" y="3959225"/>
          <p14:tracePt t="58269" x="1192213" y="3952875"/>
          <p14:tracePt t="58277" x="1212850" y="3946525"/>
          <p14:tracePt t="58289" x="1212850" y="3940175"/>
          <p14:tracePt t="58297" x="1219200" y="3940175"/>
          <p14:tracePt t="58347" x="1219200" y="3925888"/>
          <p14:tracePt t="58355" x="1219200" y="3919538"/>
          <p14:tracePt t="58381" x="1219200" y="3911600"/>
          <p14:tracePt t="58397" x="1212850" y="3905250"/>
          <p14:tracePt t="58405" x="1212850" y="3898900"/>
          <p14:tracePt t="58411" x="1204913" y="3890963"/>
          <p14:tracePt t="58419" x="1192213" y="3870325"/>
          <p14:tracePt t="58427" x="1184275" y="3863975"/>
          <p14:tracePt t="58435" x="1184275" y="3849688"/>
          <p14:tracePt t="58443" x="1177925" y="3829050"/>
          <p14:tracePt t="58451" x="1177925" y="3822700"/>
          <p14:tracePt t="58459" x="1177925" y="3816350"/>
          <p14:tracePt t="58465" x="1177925" y="3795713"/>
          <p14:tracePt t="58474" x="1177925" y="3789363"/>
          <p14:tracePt t="58547" x="1171575" y="3781425"/>
          <p14:tracePt t="58563" x="1163638" y="3775075"/>
          <p14:tracePt t="58571" x="1163638" y="3768725"/>
          <p14:tracePt t="58577" x="1150938" y="3748088"/>
          <p14:tracePt t="58589" x="1144588" y="3748088"/>
          <p14:tracePt t="58597" x="1144588" y="3740150"/>
          <p14:tracePt t="58609" x="1136650" y="3740150"/>
          <p14:tracePt t="58617" x="1136650" y="3733800"/>
          <p14:tracePt t="58636" x="1130300" y="3733800"/>
          <p14:tracePt t="58651" x="1123950" y="3733800"/>
          <p14:tracePt t="58659" x="1123950" y="3727450"/>
          <p14:tracePt t="58859" x="1116013" y="3727450"/>
          <p14:tracePt t="58871" x="1103313" y="3727450"/>
          <p14:tracePt t="58879" x="1103313" y="3733800"/>
          <p14:tracePt t="58891" x="1103313" y="3740150"/>
          <p14:tracePt t="58901" x="1095375" y="3740150"/>
          <p14:tracePt t="59125" x="1095375" y="3748088"/>
          <p14:tracePt t="59854" x="1116013" y="3733800"/>
          <p14:tracePt t="59861" x="1136650" y="3713163"/>
          <p14:tracePt t="59870" x="1144588" y="3692525"/>
          <p14:tracePt t="59877" x="1150938" y="3692525"/>
          <p14:tracePt t="60532" x="1136650" y="3706813"/>
          <p14:tracePt t="60542" x="1130300" y="3706813"/>
          <p14:tracePt t="60925" x="1130300" y="3713163"/>
          <p14:tracePt t="64245" x="1136650" y="3713163"/>
          <p14:tracePt t="70587" x="1144588" y="3713163"/>
          <p14:tracePt t="70595" x="1266825" y="3733800"/>
          <p14:tracePt t="70604" x="1527175" y="3768725"/>
          <p14:tracePt t="70611" x="1766888" y="3789363"/>
          <p14:tracePt t="70619" x="1993900" y="3789363"/>
          <p14:tracePt t="70625" x="2192338" y="3775075"/>
          <p14:tracePt t="70635" x="2376488" y="3748088"/>
          <p14:tracePt t="70641" x="2520950" y="3719513"/>
          <p14:tracePt t="70650" x="2636838" y="3686175"/>
          <p14:tracePt t="70657" x="2733675" y="3659188"/>
          <p14:tracePt t="70666" x="2808288" y="3638550"/>
          <p14:tracePt t="70674" x="2890838" y="3609975"/>
          <p14:tracePt t="70679" x="2973388" y="3582988"/>
          <p14:tracePt t="70688" x="3082925" y="3541713"/>
          <p14:tracePt t="70695" x="3232150" y="3479800"/>
          <p14:tracePt t="70703" x="3417888" y="3432175"/>
          <p14:tracePt t="70711" x="3622675" y="3398838"/>
          <p14:tracePt t="70718" x="3944938" y="3363913"/>
          <p14:tracePt t="70725" x="4260850" y="3322638"/>
          <p14:tracePt t="70735" x="4541838" y="3281363"/>
          <p14:tracePt t="70741" x="4849813" y="3268663"/>
          <p14:tracePt t="70750" x="5164138" y="3227388"/>
          <p14:tracePt t="70757" x="5376863" y="3192463"/>
          <p14:tracePt t="70765" x="5561013" y="3165475"/>
          <p14:tracePt t="70773" x="5740400" y="3130550"/>
          <p14:tracePt t="70781" x="5924550" y="3117850"/>
          <p14:tracePt t="70788" x="6110288" y="3082925"/>
          <p14:tracePt t="70795" x="6294438" y="3055938"/>
          <p14:tracePt t="70804" x="6403975" y="3028950"/>
          <p14:tracePt t="70811" x="6521450" y="2987675"/>
          <p14:tracePt t="70819" x="6637338" y="2938463"/>
          <p14:tracePt t="70827" x="6746875" y="2911475"/>
          <p14:tracePt t="70835" x="6862763" y="2884488"/>
          <p14:tracePt t="70841" x="6980238" y="2843213"/>
          <p14:tracePt t="70849" x="7089775" y="2808288"/>
          <p14:tracePt t="70858" x="7205663" y="2754313"/>
          <p14:tracePt t="70865" x="7321550" y="2713038"/>
          <p14:tracePt t="70873" x="7439025" y="2686050"/>
          <p14:tracePt t="70881" x="7548563" y="2651125"/>
          <p14:tracePt t="70889" x="7664450" y="2624138"/>
          <p14:tracePt t="70895" x="7759700" y="2597150"/>
          <p14:tracePt t="70903" x="7835900" y="2568575"/>
          <p14:tracePt t="70911" x="7897813" y="2562225"/>
          <p14:tracePt t="70919" x="7945438" y="2535238"/>
          <p14:tracePt t="70927" x="7972425" y="2514600"/>
          <p14:tracePt t="70938" x="8020050" y="2493963"/>
          <p14:tracePt t="70941" x="8034338" y="2473325"/>
          <p14:tracePt t="70949" x="8054975" y="2452688"/>
          <p14:tracePt t="70957" x="8075613" y="2446338"/>
          <p14:tracePt t="70965" x="8075613" y="2432050"/>
          <p14:tracePt t="70973" x="8081963" y="2417763"/>
          <p14:tracePt t="70981" x="8089900" y="2411413"/>
          <p14:tracePt t="70989" x="8089900" y="2405063"/>
          <p14:tracePt t="70995" x="8089900" y="2397125"/>
          <p14:tracePt t="71004" x="8102600" y="2384425"/>
          <p14:tracePt t="71020" x="8108950" y="2370138"/>
          <p14:tracePt t="71027" x="8123238" y="2357438"/>
          <p14:tracePt t="71035" x="8143875" y="2322513"/>
          <p14:tracePt t="71043" x="8164513" y="2301875"/>
          <p14:tracePt t="71050" x="8185150" y="2274888"/>
          <p14:tracePt t="71057" x="8205788" y="2239963"/>
          <p14:tracePt t="71065" x="8226425" y="2212975"/>
          <p14:tracePt t="71073" x="8247063" y="2185988"/>
          <p14:tracePt t="71081" x="8253413" y="2165350"/>
          <p14:tracePt t="71089" x="8267700" y="2144713"/>
          <p14:tracePt t="71095" x="8267700" y="2124075"/>
          <p14:tracePt t="71104" x="8274050" y="2109788"/>
          <p14:tracePt t="71111" x="8274050" y="2089150"/>
          <p14:tracePt t="71119" x="8274050" y="2076450"/>
          <p14:tracePt t="71127" x="8274050" y="2055813"/>
          <p14:tracePt t="71137" x="8274050" y="2041525"/>
          <p14:tracePt t="71143" x="8274050" y="2020888"/>
          <p14:tracePt t="71150" x="8259763" y="2000250"/>
          <p14:tracePt t="71157" x="8247063" y="1979613"/>
          <p14:tracePt t="71165" x="8226425" y="1952625"/>
          <p14:tracePt t="71173" x="8205788" y="1931988"/>
          <p14:tracePt t="71181" x="8185150" y="1911350"/>
          <p14:tracePt t="71189" x="8164513" y="1884363"/>
          <p14:tracePt t="71197" x="8143875" y="1863725"/>
          <p14:tracePt t="71202" x="8123238" y="1843088"/>
          <p14:tracePt t="71210" x="8102600" y="1822450"/>
          <p14:tracePt t="71219" x="8089900" y="1801813"/>
          <p14:tracePt t="71227" x="8069263" y="1781175"/>
          <p14:tracePt t="71234" x="8048625" y="1760538"/>
          <p14:tracePt t="71243" x="8027988" y="1746250"/>
          <p14:tracePt t="71251" x="8007350" y="1727200"/>
          <p14:tracePt t="71257" x="7986713" y="1706563"/>
          <p14:tracePt t="71266" x="7972425" y="1698625"/>
          <p14:tracePt t="71273" x="7951788" y="1677988"/>
          <p14:tracePt t="71281" x="7945438" y="1671638"/>
          <p14:tracePt t="71289" x="7924800" y="1657350"/>
          <p14:tracePt t="71297" x="7910513" y="1657350"/>
          <p14:tracePt t="71305" x="7897813" y="1651000"/>
          <p14:tracePt t="71311" x="7883525" y="1651000"/>
          <p14:tracePt t="71320" x="7862888" y="1644650"/>
          <p14:tracePt t="71327" x="7850188" y="1630363"/>
          <p14:tracePt t="71335" x="7829550" y="1624013"/>
          <p14:tracePt t="71343" x="7808913" y="1617663"/>
          <p14:tracePt t="71351" x="7788275" y="1617663"/>
          <p14:tracePt t="71359" x="7759700" y="1603375"/>
          <p14:tracePt t="71365" x="7732713" y="1603375"/>
          <p14:tracePt t="71373" x="7712075" y="1603375"/>
          <p14:tracePt t="71381" x="7685088" y="1603375"/>
          <p14:tracePt t="71389" x="7643813" y="1597025"/>
          <p14:tracePt t="71397" x="7616825" y="1597025"/>
          <p14:tracePt t="71405" x="7575550" y="1597025"/>
          <p14:tracePt t="71413" x="7554913" y="1597025"/>
          <p14:tracePt t="71420" x="7534275" y="1597025"/>
          <p14:tracePt t="71427" x="7519988" y="1603375"/>
          <p14:tracePt t="71435" x="7499350" y="1617663"/>
          <p14:tracePt t="71443" x="7480300" y="1617663"/>
          <p14:tracePt t="71452" x="7466013" y="1624013"/>
          <p14:tracePt t="71459" x="7445375" y="1636713"/>
          <p14:tracePt t="71465" x="7424738" y="1644650"/>
          <p14:tracePt t="71473" x="7404100" y="1665288"/>
          <p14:tracePt t="71481" x="7389813" y="1671638"/>
          <p14:tracePt t="71489" x="7370763" y="1692275"/>
          <p14:tracePt t="71497" x="7350125" y="1712913"/>
          <p14:tracePt t="71505" x="7329488" y="1719263"/>
          <p14:tracePt t="71513" x="7321550" y="1727200"/>
          <p14:tracePt t="71519" x="7300913" y="1739900"/>
          <p14:tracePt t="71527" x="7294563" y="1754188"/>
          <p14:tracePt t="71535" x="7273925" y="1766888"/>
          <p14:tracePt t="71543" x="7267575" y="1781175"/>
          <p14:tracePt t="71552" x="7246938" y="1801813"/>
          <p14:tracePt t="71559" x="7226300" y="1822450"/>
          <p14:tracePt t="71569" x="7205663" y="1843088"/>
          <p14:tracePt t="71573" x="7191375" y="1863725"/>
          <p14:tracePt t="71581" x="7170738" y="1884363"/>
          <p14:tracePt t="71589" x="7137400" y="1905000"/>
          <p14:tracePt t="71597" x="7096125" y="1925638"/>
          <p14:tracePt t="71607" x="7061200" y="1946275"/>
          <p14:tracePt t="71613" x="7034213" y="1966913"/>
          <p14:tracePt t="71623" x="7000875" y="1987550"/>
          <p14:tracePt t="71627" x="6986588" y="2006600"/>
          <p14:tracePt t="71635" x="6951663" y="2027238"/>
          <p14:tracePt t="71643" x="6931025" y="2041525"/>
          <p14:tracePt t="71652" x="6910388" y="2062163"/>
          <p14:tracePt t="71659" x="6897688" y="2082800"/>
          <p14:tracePt t="71668" x="6862763" y="2103438"/>
          <p14:tracePt t="71675" x="6835775" y="2124075"/>
          <p14:tracePt t="71681" x="6815138" y="2144713"/>
          <p14:tracePt t="71689" x="6794500" y="2165350"/>
          <p14:tracePt t="71697" x="6773863" y="2185988"/>
          <p14:tracePt t="71705" x="6767513" y="2198688"/>
          <p14:tracePt t="71713" x="6753225" y="2219325"/>
          <p14:tracePt t="71722" x="6753225" y="2239963"/>
          <p14:tracePt t="71729" x="6753225" y="2254250"/>
          <p14:tracePt t="71735" x="6753225" y="2274888"/>
          <p14:tracePt t="71743" x="6753225" y="2287588"/>
          <p14:tracePt t="71751" x="6753225" y="2308225"/>
          <p14:tracePt t="71759" x="6753225" y="2328863"/>
          <p14:tracePt t="71768" x="6761163" y="2343150"/>
          <p14:tracePt t="71775" x="6767513" y="2363788"/>
          <p14:tracePt t="71781" x="6788150" y="2384425"/>
          <p14:tracePt t="71789" x="6808788" y="2405063"/>
          <p14:tracePt t="71797" x="6829425" y="2425700"/>
          <p14:tracePt t="71805" x="6842125" y="2438400"/>
          <p14:tracePt t="71813" x="6862763" y="2459038"/>
          <p14:tracePt t="71821" x="6883400" y="2479675"/>
          <p14:tracePt t="71829" x="6904038" y="2487613"/>
          <p14:tracePt t="71835" x="6924675" y="2508250"/>
          <p14:tracePt t="71843" x="6945313" y="2527300"/>
          <p14:tracePt t="71852" x="6951663" y="2535238"/>
          <p14:tracePt t="71859" x="6959600" y="2541588"/>
          <p14:tracePt t="71868" x="6972300" y="2555875"/>
          <p14:tracePt t="71875" x="6992938" y="2555875"/>
          <p14:tracePt t="71885" x="7000875" y="2562225"/>
          <p14:tracePt t="71889" x="7013575" y="2562225"/>
          <p14:tracePt t="71897" x="7034213" y="2562225"/>
          <p14:tracePt t="71905" x="7054850" y="2562225"/>
          <p14:tracePt t="71913" x="7069138" y="2555875"/>
          <p14:tracePt t="71921" x="7089775" y="2555875"/>
          <p14:tracePt t="71929" x="7110413" y="2547938"/>
          <p14:tracePt t="71938" x="7123113" y="2541588"/>
          <p14:tracePt t="71943" x="7143750" y="2520950"/>
          <p14:tracePt t="71952" x="7164388" y="2508250"/>
          <p14:tracePt t="71959" x="7185025" y="2500313"/>
          <p14:tracePt t="71971" x="7199313" y="2493963"/>
          <p14:tracePt t="71975" x="7205663" y="2493963"/>
          <p14:tracePt t="71987" x="7226300" y="2487613"/>
          <p14:tracePt t="71991" x="7246938" y="2466975"/>
          <p14:tracePt t="71997" x="7253288" y="2459038"/>
          <p14:tracePt t="72005" x="7273925" y="2438400"/>
          <p14:tracePt t="72013" x="7280275" y="2432050"/>
          <p14:tracePt t="72022" x="7294563" y="2425700"/>
          <p14:tracePt t="72029" x="7315200" y="2411413"/>
          <p14:tracePt t="72038" x="7335838" y="2405063"/>
          <p14:tracePt t="72045" x="7350125" y="2384425"/>
          <p14:tracePt t="72051" x="7370763" y="2363788"/>
          <p14:tracePt t="72059" x="7404100" y="2343150"/>
          <p14:tracePt t="72068" x="7424738" y="2322513"/>
          <p14:tracePt t="72075" x="7439025" y="2316163"/>
          <p14:tracePt t="72084" x="7459663" y="2308225"/>
          <p14:tracePt t="72091" x="7480300" y="2287588"/>
          <p14:tracePt t="72100" x="7499350" y="2266950"/>
          <p14:tracePt t="72105" x="7519988" y="2247900"/>
          <p14:tracePt t="72113" x="7534275" y="2239963"/>
          <p14:tracePt t="72123" x="7554913" y="2227263"/>
          <p14:tracePt t="72129" x="7575550" y="2206625"/>
          <p14:tracePt t="72138" x="7596188" y="2198688"/>
          <p14:tracePt t="72145" x="7602538" y="2192338"/>
          <p14:tracePt t="72152" x="7616825" y="2192338"/>
          <p14:tracePt t="72159" x="7623175" y="2185988"/>
          <p14:tracePt t="72168" x="7637463" y="2178050"/>
          <p14:tracePt t="72175" x="7643813" y="2157413"/>
          <p14:tracePt t="72184" x="7664450" y="2136775"/>
          <p14:tracePt t="72191" x="7670800" y="2124075"/>
          <p14:tracePt t="72202" x="7670800" y="2103438"/>
          <p14:tracePt t="72207" x="7670800" y="2082800"/>
          <p14:tracePt t="72213" x="7670800" y="2076450"/>
          <p14:tracePt t="72221" x="7670800" y="2068513"/>
          <p14:tracePt t="72229" x="7670800" y="2055813"/>
          <p14:tracePt t="72237" x="7658100" y="2035175"/>
          <p14:tracePt t="72245" x="7650163" y="2014538"/>
          <p14:tracePt t="72253" x="7650163" y="2000250"/>
          <p14:tracePt t="72259" x="7637463" y="1979613"/>
          <p14:tracePt t="72268" x="7629525" y="1973263"/>
          <p14:tracePt t="72275" x="7623175" y="1952625"/>
          <p14:tracePt t="72284" x="7616825" y="1946275"/>
          <p14:tracePt t="72291" x="7596188" y="1931988"/>
          <p14:tracePt t="72301" x="7596188" y="1911350"/>
          <p14:tracePt t="72307" x="7589838" y="1890713"/>
          <p14:tracePt t="72313" x="7581900" y="1876425"/>
          <p14:tracePt t="72321" x="7581900" y="1857375"/>
          <p14:tracePt t="72329" x="7569200" y="1849438"/>
          <p14:tracePt t="72337" x="7554913" y="1843088"/>
          <p14:tracePt t="72345" x="7534275" y="1843088"/>
          <p14:tracePt t="72354" x="7527925" y="1828800"/>
          <p14:tracePt t="72361" x="7513638" y="1828800"/>
          <p14:tracePt t="72367" x="7493000" y="1828800"/>
          <p14:tracePt t="72376" x="7480300" y="1828800"/>
          <p14:tracePt t="72385" x="7459663" y="1828800"/>
          <p14:tracePt t="72391" x="7431088" y="1828800"/>
          <p14:tracePt t="72401" x="7389813" y="1828800"/>
          <p14:tracePt t="72407" x="7362825" y="1828800"/>
          <p14:tracePt t="72413" x="7321550" y="1828800"/>
          <p14:tracePt t="72421" x="7288213" y="1828800"/>
          <p14:tracePt t="72429" x="7259638" y="1828800"/>
          <p14:tracePt t="72437" x="7232650" y="1828800"/>
          <p14:tracePt t="72445" x="7212013" y="1828800"/>
          <p14:tracePt t="72453" x="7199313" y="1836738"/>
          <p14:tracePt t="72461" x="7164388" y="1836738"/>
          <p14:tracePt t="72468" x="7150100" y="1843088"/>
          <p14:tracePt t="72475" x="7131050" y="1857375"/>
          <p14:tracePt t="72485" x="7110413" y="1870075"/>
          <p14:tracePt t="72491" x="7089775" y="1890713"/>
          <p14:tracePt t="72501" x="7061200" y="1911350"/>
          <p14:tracePt t="72507" x="7027863" y="1931988"/>
          <p14:tracePt t="72516" x="7000875" y="1952625"/>
          <p14:tracePt t="72521" x="6980238" y="1973263"/>
          <p14:tracePt t="72529" x="6959600" y="1993900"/>
          <p14:tracePt t="72538" x="6938963" y="2014538"/>
          <p14:tracePt t="72545" x="6918325" y="2035175"/>
          <p14:tracePt t="72553" x="6897688" y="2047875"/>
          <p14:tracePt t="72561" x="6883400" y="2068513"/>
          <p14:tracePt t="72569" x="6862763" y="2089150"/>
          <p14:tracePt t="72575" x="6842125" y="2109788"/>
          <p14:tracePt t="72585" x="6835775" y="2130425"/>
          <p14:tracePt t="72591" x="6815138" y="2151063"/>
          <p14:tracePt t="72601" x="6794500" y="2165350"/>
          <p14:tracePt t="72607" x="6773863" y="2198688"/>
          <p14:tracePt t="72615" x="6753225" y="2219325"/>
          <p14:tracePt t="72623" x="6732588" y="2239963"/>
          <p14:tracePt t="72630" x="6711950" y="2254250"/>
          <p14:tracePt t="72637" x="6705600" y="2274888"/>
          <p14:tracePt t="72645" x="6699250" y="2295525"/>
          <p14:tracePt t="72654" x="6684963" y="2301875"/>
          <p14:tracePt t="72661" x="6684963" y="2316163"/>
          <p14:tracePt t="72669" x="6684963" y="2328863"/>
          <p14:tracePt t="72677" x="6684963" y="2343150"/>
          <p14:tracePt t="72685" x="6684963" y="2349500"/>
          <p14:tracePt t="72691" x="6684963" y="2370138"/>
          <p14:tracePt t="72702" x="6684963" y="2378075"/>
          <p14:tracePt t="72707" x="6684963" y="2390775"/>
          <p14:tracePt t="72715" x="6684963" y="2397125"/>
          <p14:tracePt t="72723" x="6691313" y="2417763"/>
          <p14:tracePt t="72731" x="6691313" y="2425700"/>
          <p14:tracePt t="72737" x="6699250" y="2432050"/>
          <p14:tracePt t="72745" x="6699250" y="2438400"/>
          <p14:tracePt t="72754" x="6705600" y="2438400"/>
          <p14:tracePt t="72777" x="6711950" y="2446338"/>
          <p14:tracePt t="72950" x="6719888" y="2446338"/>
          <p14:tracePt t="72965" x="6719888" y="2452688"/>
          <p14:tracePt t="72973" x="6726238" y="2466975"/>
          <p14:tracePt t="72982" x="6740525" y="2473325"/>
          <p14:tracePt t="72989" x="6753225" y="2487613"/>
          <p14:tracePt t="72997" x="6761163" y="2493963"/>
          <p14:tracePt t="73004" x="6780213" y="2508250"/>
          <p14:tracePt t="73011" x="6794500" y="2514600"/>
          <p14:tracePt t="73019" x="6815138" y="2535238"/>
          <p14:tracePt t="73027" x="6821488" y="2541588"/>
          <p14:tracePt t="73035" x="6842125" y="2547938"/>
          <p14:tracePt t="73043" x="6850063" y="2568575"/>
          <p14:tracePt t="73051" x="6856413" y="2576513"/>
          <p14:tracePt t="73057" x="6870700" y="2582863"/>
          <p14:tracePt t="73065" x="6870700" y="2589213"/>
          <p14:tracePt t="73073" x="6883400" y="2603500"/>
          <p14:tracePt t="73082" x="6889750" y="2603500"/>
          <p14:tracePt t="73089" x="6897688" y="2609850"/>
          <p14:tracePt t="73097" x="6897688" y="2617788"/>
          <p14:tracePt t="73105" x="6904038" y="2617788"/>
          <p14:tracePt t="73111" x="6918325" y="2624138"/>
          <p14:tracePt t="73120" x="6924675" y="2624138"/>
          <p14:tracePt t="73127" x="6938963" y="2624138"/>
          <p14:tracePt t="73135" x="6945313" y="2624138"/>
          <p14:tracePt t="73143" x="6965950" y="2624138"/>
          <p14:tracePt t="73151" x="6972300" y="2624138"/>
          <p14:tracePt t="73157" x="6986588" y="2624138"/>
          <p14:tracePt t="73166" x="7007225" y="2624138"/>
          <p14:tracePt t="73173" x="7013575" y="2624138"/>
          <p14:tracePt t="73182" x="7027863" y="2624138"/>
          <p14:tracePt t="73189" x="7040563" y="2624138"/>
          <p14:tracePt t="73197" x="7054850" y="2624138"/>
          <p14:tracePt t="73207" x="7061200" y="2617788"/>
          <p14:tracePt t="73215" x="7069138" y="2617788"/>
          <p14:tracePt t="73223" x="7089775" y="2609850"/>
          <p14:tracePt t="73232" x="7096125" y="2597150"/>
          <p14:tracePt t="73239" x="7110413" y="2589213"/>
          <p14:tracePt t="73251" x="7110413" y="2582863"/>
          <p14:tracePt t="73259" x="7123113" y="2582863"/>
          <p14:tracePt t="73347" x="7131050" y="2576513"/>
          <p14:tracePt t="73593" x="7131050" y="2568575"/>
          <p14:tracePt t="73605" x="7131050" y="2562225"/>
          <p14:tracePt t="73614" x="7116763" y="2555875"/>
          <p14:tracePt t="73621" x="7102475" y="2541588"/>
          <p14:tracePt t="73629" x="7096125" y="2541588"/>
          <p14:tracePt t="73635" x="7075488" y="2535238"/>
          <p14:tracePt t="73643" x="7061200" y="2535238"/>
          <p14:tracePt t="73651" x="7019925" y="2535238"/>
          <p14:tracePt t="73659" x="6980238" y="2541588"/>
          <p14:tracePt t="73668" x="6918325" y="2562225"/>
          <p14:tracePt t="73675" x="6870700" y="2576513"/>
          <p14:tracePt t="73684" x="6829425" y="2597150"/>
          <p14:tracePt t="73689" x="6794500" y="2617788"/>
          <p14:tracePt t="73697" x="6773863" y="2638425"/>
          <p14:tracePt t="73705" x="6761163" y="2657475"/>
          <p14:tracePt t="73713" x="6740525" y="2665413"/>
          <p14:tracePt t="73722" x="6732588" y="2671763"/>
          <p14:tracePt t="73729" x="6732588" y="2678113"/>
          <p14:tracePt t="73771" x="6732588" y="2686050"/>
          <p14:tracePt t="73779" x="6746875" y="2698750"/>
          <p14:tracePt t="73787" x="6753225" y="2706688"/>
          <p14:tracePt t="73795" x="6773863" y="2713038"/>
          <p14:tracePt t="73802" x="6794500" y="2719388"/>
          <p14:tracePt t="73809" x="6808788" y="2733675"/>
          <p14:tracePt t="73818" x="6829425" y="2733675"/>
          <p14:tracePt t="73825" x="6850063" y="2740025"/>
          <p14:tracePt t="73834" x="6862763" y="2754313"/>
          <p14:tracePt t="73841" x="6904038" y="2754313"/>
          <p14:tracePt t="73851" x="6945313" y="2754313"/>
          <p14:tracePt t="73855" x="6986588" y="2754313"/>
          <p14:tracePt t="73864" x="7007225" y="2754313"/>
          <p14:tracePt t="73871" x="7027863" y="2754313"/>
          <p14:tracePt t="73879" x="7040563" y="2754313"/>
          <p14:tracePt t="73887" x="7061200" y="2747963"/>
          <p14:tracePt t="73895" x="7081838" y="2740025"/>
          <p14:tracePt t="73901" x="7096125" y="2719388"/>
          <p14:tracePt t="73909" x="7116763" y="2698750"/>
          <p14:tracePt t="73918" x="7137400" y="2692400"/>
          <p14:tracePt t="73925" x="7158038" y="2671763"/>
          <p14:tracePt t="73935" x="7178675" y="2651125"/>
          <p14:tracePt t="73953" x="7212013" y="2609850"/>
          <p14:tracePt t="73957" x="7232650" y="2597150"/>
          <p14:tracePt t="73963" x="7253288" y="2576513"/>
          <p14:tracePt t="73973" x="7273925" y="2555875"/>
          <p14:tracePt t="73979" x="7294563" y="2535238"/>
          <p14:tracePt t="73988" x="7315200" y="2514600"/>
          <p14:tracePt t="73995" x="7329488" y="2493963"/>
          <p14:tracePt t="74004" x="7342188" y="2487613"/>
          <p14:tracePt t="74009" x="7356475" y="2473325"/>
          <p14:tracePt t="74018" x="7377113" y="2452688"/>
          <p14:tracePt t="74026" x="7397750" y="2432050"/>
          <p14:tracePt t="74034" x="7418388" y="2411413"/>
          <p14:tracePt t="74041" x="7445375" y="2390775"/>
          <p14:tracePt t="74052" x="7480300" y="2370138"/>
          <p14:tracePt t="74057" x="7507288" y="2349500"/>
          <p14:tracePt t="74064" x="7527925" y="2328863"/>
          <p14:tracePt t="74073" x="7548563" y="2308225"/>
          <p14:tracePt t="74079" x="7554913" y="2295525"/>
          <p14:tracePt t="74088" x="7575550" y="2274888"/>
          <p14:tracePt t="74096" x="7596188" y="2254250"/>
          <p14:tracePt t="74104" x="7602538" y="2233613"/>
          <p14:tracePt t="74114" x="7610475" y="2233613"/>
          <p14:tracePt t="74123" x="7623175" y="2227263"/>
          <p14:tracePt t="74129" x="7629525" y="2212975"/>
          <p14:tracePt t="74137" x="7650163" y="2192338"/>
          <p14:tracePt t="74145" x="7658100" y="2171700"/>
          <p14:tracePt t="74154" x="7678738" y="2151063"/>
          <p14:tracePt t="74161" x="7699375" y="2130425"/>
          <p14:tracePt t="74167" x="7705725" y="2117725"/>
          <p14:tracePt t="74175" x="7712075" y="2103438"/>
          <p14:tracePt t="74184" x="7732713" y="2097088"/>
          <p14:tracePt t="74191" x="7753350" y="2076450"/>
          <p14:tracePt t="74201" x="7767638" y="2055813"/>
          <p14:tracePt t="74207" x="7788275" y="2047875"/>
          <p14:tracePt t="74217" x="7808913" y="2041525"/>
          <p14:tracePt t="74221" x="7829550" y="2027238"/>
          <p14:tracePt t="74229" x="7842250" y="2020888"/>
          <p14:tracePt t="74238" x="7862888" y="2014538"/>
          <p14:tracePt t="74245" x="7869238" y="2014538"/>
          <p14:tracePt t="74254" x="7889875" y="2000250"/>
          <p14:tracePt t="74261" x="7897813" y="1993900"/>
          <p14:tracePt t="74269" x="7904163" y="1987550"/>
          <p14:tracePt t="74279" x="7910513" y="1979613"/>
          <p14:tracePt t="74287" x="7918450" y="1973263"/>
          <p14:tracePt t="74295" x="7918450" y="1966913"/>
          <p14:tracePt t="74304" x="7918450" y="1958975"/>
          <p14:tracePt t="74311" x="7918450" y="1946275"/>
          <p14:tracePt t="74320" x="7924800" y="1946275"/>
          <p14:tracePt t="74367" x="7939088" y="1938338"/>
          <p14:tracePt t="74374" x="7945438" y="1938338"/>
          <p14:tracePt t="74379" x="7945438" y="1931988"/>
          <p14:tracePt t="74387" x="7959725" y="1925638"/>
          <p14:tracePt t="74395" x="7966075" y="1917700"/>
          <p14:tracePt t="74403" x="7986713" y="1911350"/>
          <p14:tracePt t="74411" x="8007350" y="1897063"/>
          <p14:tracePt t="74419" x="8020050" y="1876425"/>
          <p14:tracePt t="74425" x="8040688" y="1870075"/>
          <p14:tracePt t="74434" x="8069263" y="1870075"/>
          <p14:tracePt t="74441" x="8089900" y="1863725"/>
          <p14:tracePt t="74451" x="8108950" y="1849438"/>
          <p14:tracePt t="74457" x="8129588" y="1843088"/>
          <p14:tracePt t="74468" x="8143875" y="1843088"/>
          <p14:tracePt t="74473" x="8164513" y="1828800"/>
          <p14:tracePt t="74479" x="8170863" y="1828800"/>
          <p14:tracePt t="74487" x="8178800" y="1828800"/>
          <p14:tracePt t="74495" x="8185150" y="1828800"/>
          <p14:tracePt t="74503" x="8191500" y="1822450"/>
          <p14:tracePt t="74511" x="8205788" y="1822450"/>
          <p14:tracePt t="74519" x="8220075" y="1822450"/>
          <p14:tracePt t="74527" x="8226425" y="1822450"/>
          <p14:tracePt t="74537" x="8232775" y="1822450"/>
          <p14:tracePt t="74546" x="8239125" y="1816100"/>
          <p14:tracePt t="74553" x="8259763" y="1816100"/>
          <p14:tracePt t="74561" x="8267700" y="1816100"/>
          <p14:tracePt t="74570" x="8280400" y="1816100"/>
          <p14:tracePt t="74582" x="8294688" y="1816100"/>
          <p14:tracePt t="74601" x="8301038" y="1816100"/>
          <p14:tracePt t="74607" x="8308975" y="1816100"/>
          <p14:tracePt t="74627" x="8308975" y="1822450"/>
          <p14:tracePt t="74935" x="8288338" y="1828800"/>
          <p14:tracePt t="74943" x="8267700" y="1836738"/>
          <p14:tracePt t="74951" x="8253413" y="1843088"/>
          <p14:tracePt t="74968" x="8212138" y="1857375"/>
          <p14:tracePt t="74974" x="8199438" y="1863725"/>
          <p14:tracePt t="74982" x="8191500" y="1870075"/>
          <p14:tracePt t="74997" x="8178800" y="1876425"/>
          <p14:tracePt t="75043" x="8170863" y="1876425"/>
          <p14:tracePt t="75081" x="8170863" y="1884363"/>
          <p14:tracePt t="75131" x="8164513" y="1884363"/>
          <p14:tracePt t="75143" x="8158163" y="1884363"/>
          <p14:tracePt t="75163" x="8150225" y="1884363"/>
          <p14:tracePt t="75173" x="8143875" y="1884363"/>
          <p14:tracePt t="75185" x="8137525" y="1897063"/>
          <p14:tracePt t="75193" x="8116888" y="1897063"/>
          <p14:tracePt t="75201" x="8108950" y="1897063"/>
          <p14:tracePt t="75209" x="8102600" y="1905000"/>
          <p14:tracePt t="75218" x="8081963" y="1911350"/>
          <p14:tracePt t="75223" x="8075613" y="1911350"/>
          <p14:tracePt t="75232" x="8061325" y="1917700"/>
          <p14:tracePt t="75239" x="8061325" y="1925638"/>
          <p14:tracePt t="75247" x="8054975" y="1925638"/>
          <p14:tracePt t="75255" x="8040688" y="1925638"/>
          <p14:tracePt t="75317" x="8034338" y="1938338"/>
          <p14:tracePt t="75330" x="8027988" y="1946275"/>
          <p14:tracePt t="75336" x="8020050" y="1952625"/>
          <p14:tracePt t="75343" x="8007350" y="1966913"/>
          <p14:tracePt t="75351" x="7986713" y="1979613"/>
          <p14:tracePt t="75359" x="7966075" y="2000250"/>
          <p14:tracePt t="75368" x="7931150" y="2020888"/>
          <p14:tracePt t="75375" x="7889875" y="2041525"/>
          <p14:tracePt t="75384" x="7815263" y="2068513"/>
          <p14:tracePt t="75389" x="7747000" y="2089150"/>
          <p14:tracePt t="75397" x="7685088" y="2117725"/>
          <p14:tracePt t="75406" x="7610475" y="2144713"/>
          <p14:tracePt t="75413" x="7548563" y="2151063"/>
          <p14:tracePt t="75423" x="7472363" y="2178050"/>
          <p14:tracePt t="75429" x="7389813" y="2192338"/>
          <p14:tracePt t="75435" x="7329488" y="2219325"/>
          <p14:tracePt t="75443" x="7273925" y="2219325"/>
          <p14:tracePt t="75451" x="7246938" y="2227263"/>
          <p14:tracePt t="75459" x="7212013" y="2239963"/>
          <p14:tracePt t="75468" x="7199313" y="2247900"/>
          <p14:tracePt t="75475" x="7178675" y="2247900"/>
          <p14:tracePt t="75484" x="7164388" y="2247900"/>
          <p14:tracePt t="75489" x="7150100" y="2247900"/>
          <p14:tracePt t="75497" x="7143750" y="2254250"/>
          <p14:tracePt t="75505" x="7131050" y="2260600"/>
          <p14:tracePt t="75514" x="7110413" y="2281238"/>
          <p14:tracePt t="75521" x="7069138" y="2301875"/>
          <p14:tracePt t="75529" x="7019925" y="2328863"/>
          <p14:tracePt t="75538" x="6959600" y="2349500"/>
          <p14:tracePt t="75543" x="6877050" y="2378075"/>
          <p14:tracePt t="75551" x="6800850" y="2405063"/>
          <p14:tracePt t="75559" x="6740525" y="2432050"/>
          <p14:tracePt t="75568" x="6678613" y="2438400"/>
          <p14:tracePt t="75575" x="6616700" y="2452688"/>
          <p14:tracePt t="75584" x="6575425" y="2452688"/>
          <p14:tracePt t="75591" x="6548438" y="2466975"/>
          <p14:tracePt t="75597" x="6521450" y="2466975"/>
          <p14:tracePt t="75605" x="6486525" y="2473325"/>
          <p14:tracePt t="75614" x="6472238" y="2479675"/>
          <p14:tracePt t="75621" x="6451600" y="2493963"/>
          <p14:tracePt t="75629" x="6430963" y="2514600"/>
          <p14:tracePt t="75637" x="6410325" y="2520950"/>
          <p14:tracePt t="75643" x="6397625" y="2541588"/>
          <p14:tracePt t="75651" x="6376988" y="2547938"/>
          <p14:tracePt t="75659" x="6356350" y="2568575"/>
          <p14:tracePt t="75668" x="6350000" y="2568575"/>
          <p14:tracePt t="75684" x="6350000" y="2576513"/>
          <p14:tracePt t="75764" x="6350000" y="2568575"/>
          <p14:tracePt t="75776" x="6356350" y="2562225"/>
          <p14:tracePt t="75784" x="6362700" y="2555875"/>
          <p14:tracePt t="75791" x="6362700" y="2547938"/>
          <p14:tracePt t="75800" x="6370638" y="2535238"/>
          <p14:tracePt t="75805" x="6376988" y="2535238"/>
          <p14:tracePt t="75814" x="6397625" y="2527300"/>
          <p14:tracePt t="75821" x="6403975" y="2520950"/>
          <p14:tracePt t="75838" x="6410325" y="2520950"/>
          <p14:tracePt t="75845" x="6418263" y="2514600"/>
          <p14:tracePt t="75853" x="6438900" y="2514600"/>
          <p14:tracePt t="75859" x="6459538" y="2508250"/>
          <p14:tracePt t="75868" x="6472238" y="2508250"/>
          <p14:tracePt t="75875" x="6513513" y="2493963"/>
          <p14:tracePt t="75884" x="6554788" y="2479675"/>
          <p14:tracePt t="75891" x="6616700" y="2473325"/>
          <p14:tracePt t="75900" x="6691313" y="2459038"/>
          <p14:tracePt t="75908" x="6767513" y="2459038"/>
          <p14:tracePt t="75913" x="6842125" y="2446338"/>
          <p14:tracePt t="75921" x="6924675" y="2432050"/>
          <p14:tracePt t="75929" x="7000875" y="2405063"/>
          <p14:tracePt t="75937" x="7081838" y="2378075"/>
          <p14:tracePt t="75945" x="7110413" y="2370138"/>
          <p14:tracePt t="75955" x="7116763" y="2370138"/>
          <p14:tracePt t="75968" x="7137400" y="2363788"/>
          <p14:tracePt t="76045" x="7123113" y="2363788"/>
          <p14:tracePt t="76053" x="7110413" y="2370138"/>
          <p14:tracePt t="76062" x="7089775" y="2378075"/>
          <p14:tracePt t="76071" x="7069138" y="2390775"/>
          <p14:tracePt t="76075" x="7054850" y="2411413"/>
          <p14:tracePt t="76084" x="7040563" y="2417763"/>
          <p14:tracePt t="76091" x="7027863" y="2425700"/>
          <p14:tracePt t="76105" x="7019925" y="2425700"/>
          <p14:tracePt t="76111" x="7019925" y="2432050"/>
          <p14:tracePt t="76121" x="7013575" y="2432050"/>
          <p14:tracePt t="76223" x="7019925" y="2432050"/>
          <p14:tracePt t="76232" x="7027863" y="2432050"/>
          <p14:tracePt t="76238" x="7034213" y="2425700"/>
          <p14:tracePt t="76245" x="7040563" y="2417763"/>
          <p14:tracePt t="76299" x="7034213" y="2417763"/>
          <p14:tracePt t="76312" x="7027863" y="2417763"/>
          <p14:tracePt t="76320" x="7027863" y="2425700"/>
          <p14:tracePt t="76333" x="7027863" y="2432050"/>
          <p14:tracePt t="84145" x="7034213" y="2425700"/>
          <p14:tracePt t="89899" x="7027863" y="2425700"/>
          <p14:tracePt t="89912" x="7019925" y="2425700"/>
          <p14:tracePt t="89920" x="7013575" y="2425700"/>
          <p14:tracePt t="89991" x="7013575" y="2417763"/>
          <p14:tracePt t="90003" x="7007225" y="2417763"/>
          <p14:tracePt t="90011" x="6992938" y="2417763"/>
          <p14:tracePt t="90017" x="6980238" y="2417763"/>
          <p14:tracePt t="90025" x="6972300" y="2417763"/>
          <p14:tracePt t="90033" x="6951663" y="2425700"/>
          <p14:tracePt t="90041" x="6938963" y="2438400"/>
          <p14:tracePt t="90049" x="6918325" y="2446338"/>
          <p14:tracePt t="90056" x="6897688" y="2466975"/>
          <p14:tracePt t="90065" x="6856413" y="2487613"/>
          <p14:tracePt t="90070" x="6788150" y="2527300"/>
          <p14:tracePt t="90078" x="6711950" y="2547938"/>
          <p14:tracePt t="90087" x="6610350" y="2609850"/>
          <p14:tracePt t="90095" x="6513513" y="2665413"/>
          <p14:tracePt t="90103" x="6315075" y="2768600"/>
          <p14:tracePt t="90113" x="5986463" y="2938463"/>
          <p14:tracePt t="90119" x="5595938" y="3124200"/>
          <p14:tracePt t="90125" x="5253038" y="3254375"/>
          <p14:tracePt t="90133" x="4972050" y="3370263"/>
          <p14:tracePt t="90141" x="4672013" y="3473450"/>
          <p14:tracePt t="90149" x="4486275" y="3521075"/>
          <p14:tracePt t="90157" x="4370388" y="3549650"/>
          <p14:tracePt t="90165" x="4260850" y="3576638"/>
          <p14:tracePt t="90173" x="4164013" y="3589338"/>
          <p14:tracePt t="90179" x="4089400" y="3589338"/>
          <p14:tracePt t="90187" x="4033838" y="3589338"/>
          <p14:tracePt t="90196" x="4006850" y="3582988"/>
          <p14:tracePt t="90203" x="3986213" y="3576638"/>
          <p14:tracePt t="90212" x="3965575" y="3556000"/>
          <p14:tracePt t="90219" x="3944938" y="3549650"/>
          <p14:tracePt t="90225" x="3924300" y="3529013"/>
          <p14:tracePt t="90233" x="3911600" y="3521075"/>
          <p14:tracePt t="90241" x="3890963" y="3500438"/>
          <p14:tracePt t="90249" x="3870325" y="3479800"/>
          <p14:tracePt t="90257" x="3835400" y="3459163"/>
          <p14:tracePt t="90265" x="3794125" y="3446463"/>
          <p14:tracePt t="90273" x="3752850" y="3425825"/>
          <p14:tracePt t="90279" x="3705225" y="3405188"/>
          <p14:tracePt t="90287" x="3678238" y="3390900"/>
          <p14:tracePt t="90295" x="3657600" y="3384550"/>
          <p14:tracePt t="90303" x="3636963" y="3384550"/>
          <p14:tracePt t="90313" x="3622675" y="3384550"/>
          <p14:tracePt t="90319" x="3616325" y="3384550"/>
          <p14:tracePt t="90328" x="3595688" y="3384550"/>
          <p14:tracePt t="90333" x="3582988" y="3384550"/>
          <p14:tracePt t="90341" x="3562350" y="3384550"/>
          <p14:tracePt t="90349" x="3548063" y="3384550"/>
          <p14:tracePt t="90357" x="3513138" y="3384550"/>
          <p14:tracePt t="90365" x="3473450" y="3384550"/>
          <p14:tracePt t="90373" x="3459163" y="3384550"/>
          <p14:tracePt t="90381" x="3438525" y="3384550"/>
          <p14:tracePt t="90387" x="3397250" y="3384550"/>
          <p14:tracePt t="90396" x="3370263" y="3384550"/>
          <p14:tracePt t="90403" x="3335338" y="3384550"/>
          <p14:tracePt t="90411" x="3322638" y="3378200"/>
          <p14:tracePt t="90419" x="3314700" y="3363913"/>
          <p14:tracePt t="90428" x="3302000" y="3363913"/>
          <p14:tracePt t="90673" x="3302000" y="335756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248BF203-4D62-667C-672B-7BA9329FFFAA}"/>
              </a:ext>
            </a:extLst>
          </p:cNvPr>
          <p:cNvSpPr txBox="1"/>
          <p:nvPr/>
        </p:nvSpPr>
        <p:spPr>
          <a:xfrm>
            <a:off x="7308304" y="6021288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i="1" u="none" dirty="0" err="1"/>
              <a:t>Predappio</a:t>
            </a:r>
            <a:endParaRPr lang="en-US" sz="1400" i="1" u="none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D5F97BF-C874-7FAC-4448-C34507F464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586175"/>
            <a:ext cx="8608583" cy="431866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0DAD6C6-EAF4-8173-29A7-44367B06F725}"/>
              </a:ext>
            </a:extLst>
          </p:cNvPr>
          <p:cNvSpPr txBox="1"/>
          <p:nvPr/>
        </p:nvSpPr>
        <p:spPr>
          <a:xfrm>
            <a:off x="179512" y="1278398"/>
            <a:ext cx="59680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1600" b="1" u="none"/>
              <a:t>Before the event </a:t>
            </a:r>
            <a:r>
              <a:rPr lang="it-IT" sz="1600" u="none"/>
              <a:t>( AGEA 2020 aerial photos –0.2 m resolution)</a:t>
            </a:r>
            <a:endParaRPr lang="it-IT" sz="1600" u="none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EEB1685-3604-4138-835F-91AB7FE15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308" y="438578"/>
            <a:ext cx="7262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it-IT" sz="2000" u="none">
                <a:latin typeface="+mj-lt"/>
              </a:rPr>
              <a:t>The Romagna disaster</a:t>
            </a:r>
            <a:endParaRPr lang="it-IT" sz="2000" u="none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885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99"/>
    </mc:Choice>
    <mc:Fallback xmlns="">
      <p:transition spd="slow" advTm="90799"/>
    </mc:Fallback>
  </mc:AlternateContent>
  <p:extLst>
    <p:ext uri="{3A86A75C-4F4B-4683-9AE1-C65F6400EC91}">
      <p14:laserTraceLst xmlns:p14="http://schemas.microsoft.com/office/powerpoint/2010/main">
        <p14:tracePtLst>
          <p14:tracePt t="1597" x="2643188" y="1316038"/>
          <p14:tracePt t="1609" x="2651125" y="1316038"/>
          <p14:tracePt t="1617" x="2713038" y="1336675"/>
          <p14:tracePt t="1625" x="2794000" y="1363663"/>
          <p14:tracePt t="1633" x="2835275" y="1384300"/>
          <p14:tracePt t="1640" x="2855913" y="1404938"/>
          <p14:tracePt t="1647" x="2863850" y="1425575"/>
          <p14:tracePt t="1656" x="2876550" y="1431925"/>
          <p14:tracePt t="1663" x="2882900" y="1446213"/>
          <p14:tracePt t="1672" x="2890838" y="1466850"/>
          <p14:tracePt t="1679" x="2903538" y="1487488"/>
          <p14:tracePt t="1687" x="2917825" y="1506538"/>
          <p14:tracePt t="1695" x="2932113" y="1520825"/>
          <p14:tracePt t="1701" x="2938463" y="1541463"/>
          <p14:tracePt t="1710" x="2952750" y="1562100"/>
          <p14:tracePt t="1725" x="2959100" y="1568450"/>
          <p14:tracePt t="1741" x="2959100" y="1576388"/>
          <p14:tracePt t="8001" x="2959100" y="1582738"/>
          <p14:tracePt t="8013" x="2944813" y="1589088"/>
          <p14:tracePt t="8021" x="2938463" y="1597025"/>
          <p14:tracePt t="8029" x="2924175" y="1609725"/>
          <p14:tracePt t="8036" x="2917825" y="1617663"/>
          <p14:tracePt t="8043" x="2903538" y="1624013"/>
          <p14:tracePt t="8051" x="2897188" y="1630363"/>
          <p14:tracePt t="8059" x="2890838" y="1630363"/>
          <p14:tracePt t="8067" x="2882900" y="1636713"/>
          <p14:tracePt t="8101" x="2876550" y="1644650"/>
          <p14:tracePt t="8129" x="2876550" y="1657350"/>
          <p14:tracePt t="8413" x="2870200" y="1657350"/>
          <p14:tracePt t="8440" x="2870200" y="1665288"/>
          <p14:tracePt t="8452" x="2863850" y="1665288"/>
          <p14:tracePt t="8460" x="2863850" y="1671638"/>
          <p14:tracePt t="8466" x="2855913" y="1677988"/>
          <p14:tracePt t="8475" x="2855913" y="1685925"/>
          <p14:tracePt t="8482" x="2843213" y="1706563"/>
          <p14:tracePt t="8490" x="2835275" y="1712913"/>
          <p14:tracePt t="8498" x="2835275" y="1719263"/>
          <p14:tracePt t="8511" x="2835275" y="1727200"/>
          <p14:tracePt t="8591" x="2828925" y="1727200"/>
          <p14:tracePt t="8599" x="2828925" y="1719263"/>
          <p14:tracePt t="8607" x="2822575" y="1712913"/>
          <p14:tracePt t="8615" x="2822575" y="1692275"/>
          <p14:tracePt t="8621" x="2822575" y="1685925"/>
          <p14:tracePt t="8629" x="2822575" y="1671638"/>
          <p14:tracePt t="8638" x="2822575" y="1665288"/>
          <p14:tracePt t="8645" x="2822575" y="1644650"/>
          <p14:tracePt t="8655" x="2822575" y="1636713"/>
          <p14:tracePt t="8665" x="2822575" y="1630363"/>
          <p14:tracePt t="8673" x="2822575" y="1624013"/>
          <p14:tracePt t="8688" x="2822575" y="1617663"/>
          <p14:tracePt t="8695" x="2822575" y="1603375"/>
          <p14:tracePt t="8711" x="2822575" y="1597025"/>
          <p14:tracePt t="8721" x="2814638" y="1589088"/>
          <p14:tracePt t="8727" x="2814638" y="1582738"/>
          <p14:tracePt t="8733" x="2808288" y="1576388"/>
          <p14:tracePt t="8741" x="2794000" y="1568450"/>
          <p14:tracePt t="8749" x="2787650" y="1568450"/>
          <p14:tracePt t="8765" x="2781300" y="1562100"/>
          <p14:tracePt t="8779" x="2773363" y="1562100"/>
          <p14:tracePt t="8788" x="2767013" y="1562100"/>
          <p14:tracePt t="8795" x="2760663" y="1562100"/>
          <p14:tracePt t="8804" x="2752725" y="1562100"/>
          <p14:tracePt t="8811" x="2740025" y="1562100"/>
          <p14:tracePt t="8857" x="2733675" y="1562100"/>
          <p14:tracePt t="8907" x="2725738" y="1562100"/>
          <p14:tracePt t="8923" x="2719388" y="1562100"/>
          <p14:tracePt t="8938" x="2713038" y="1562100"/>
          <p14:tracePt t="8942" x="2705100" y="1562100"/>
          <p14:tracePt t="8949" x="2698750" y="1562100"/>
          <p14:tracePt t="8957" x="2678113" y="1562100"/>
          <p14:tracePt t="8965" x="2678113" y="1568450"/>
          <p14:tracePt t="8973" x="2671763" y="1568450"/>
          <p14:tracePt t="9003" x="2663825" y="1568450"/>
          <p14:tracePt t="9011" x="2663825" y="1576388"/>
          <p14:tracePt t="9021" x="2657475" y="1576388"/>
          <p14:tracePt t="9038" x="2651125" y="1582738"/>
          <p14:tracePt t="9049" x="2643188" y="1582738"/>
          <p14:tracePt t="9057" x="2643188" y="1589088"/>
          <p14:tracePt t="9073" x="2630488" y="1597025"/>
          <p14:tracePt t="9085" x="2622550" y="1597025"/>
          <p14:tracePt t="9093" x="2622550" y="1609725"/>
          <p14:tracePt t="9099" x="2616200" y="1617663"/>
          <p14:tracePt t="9115" x="2616200" y="1624013"/>
          <p14:tracePt t="9123" x="2609850" y="1630363"/>
          <p14:tracePt t="9131" x="2609850" y="1636713"/>
          <p14:tracePt t="9143" x="2609850" y="1644650"/>
          <p14:tracePt t="9152" x="2603500" y="1651000"/>
          <p14:tracePt t="9157" x="2603500" y="1665288"/>
          <p14:tracePt t="9385" x="2595563" y="1657350"/>
          <p14:tracePt t="9463" x="2589213" y="1657350"/>
          <p14:tracePt t="9575" x="2574925" y="1665288"/>
          <p14:tracePt t="9581" x="2568575" y="1677988"/>
          <p14:tracePt t="9589" x="2547938" y="1698625"/>
          <p14:tracePt t="9597" x="2541588" y="1719263"/>
          <p14:tracePt t="9605" x="2533650" y="1727200"/>
          <p14:tracePt t="9613" x="2527300" y="1739900"/>
          <p14:tracePt t="9621" x="2527300" y="1746250"/>
          <p14:tracePt t="9629" x="2527300" y="1760538"/>
          <p14:tracePt t="9637" x="2527300" y="1766888"/>
          <p14:tracePt t="9643" x="2527300" y="1774825"/>
          <p14:tracePt t="9656" x="2527300" y="1781175"/>
          <p14:tracePt t="9671" x="2527300" y="1787525"/>
          <p14:tracePt t="9690" x="2527300" y="1795463"/>
          <p14:tracePt t="9706" x="2527300" y="1816100"/>
          <p14:tracePt t="9713" x="2541588" y="1822450"/>
          <p14:tracePt t="9722" x="2554288" y="1828800"/>
          <p14:tracePt t="9729" x="2562225" y="1849438"/>
          <p14:tracePt t="9737" x="2582863" y="1863725"/>
          <p14:tracePt t="9743" x="2589213" y="1884363"/>
          <p14:tracePt t="9752" x="2609850" y="1905000"/>
          <p14:tracePt t="9759" x="2630488" y="1925638"/>
          <p14:tracePt t="9767" x="2651125" y="1946275"/>
          <p14:tracePt t="9775" x="2663825" y="1966913"/>
          <p14:tracePt t="9781" x="2684463" y="1979613"/>
          <p14:tracePt t="9790" x="2705100" y="2000250"/>
          <p14:tracePt t="9797" x="2725738" y="2020888"/>
          <p14:tracePt t="9806" x="2725738" y="2027238"/>
          <p14:tracePt t="9813" x="2733675" y="2047875"/>
          <p14:tracePt t="9825" x="2733675" y="2055813"/>
          <p14:tracePt t="9851" x="2733675" y="2062163"/>
          <p14:tracePt t="9937" x="2733675" y="2055813"/>
          <p14:tracePt t="9943" x="2725738" y="2041525"/>
          <p14:tracePt t="9955" x="2705100" y="2027238"/>
          <p14:tracePt t="9960" x="2692400" y="2014538"/>
          <p14:tracePt t="9967" x="2671763" y="2006600"/>
          <p14:tracePt t="9975" x="2651125" y="2000250"/>
          <p14:tracePt t="9983" x="2630488" y="1987550"/>
          <p14:tracePt t="9991" x="2616200" y="1987550"/>
          <p14:tracePt t="9997" x="2595563" y="1987550"/>
          <p14:tracePt t="10006" x="2574925" y="1979613"/>
          <p14:tracePt t="10013" x="2568575" y="1979613"/>
          <p14:tracePt t="10022" x="2562225" y="1979613"/>
          <p14:tracePt t="10029" x="2547938" y="1979613"/>
          <p14:tracePt t="10037" x="2527300" y="1979613"/>
          <p14:tracePt t="10045" x="2520950" y="1979613"/>
          <p14:tracePt t="10051" x="2513013" y="1979613"/>
          <p14:tracePt t="10058" x="2500313" y="1979613"/>
          <p14:tracePt t="10066" x="2486025" y="1987550"/>
          <p14:tracePt t="10075" x="2473325" y="2000250"/>
          <p14:tracePt t="10083" x="2452688" y="2006600"/>
          <p14:tracePt t="10091" x="2432050" y="2014538"/>
          <p14:tracePt t="10099" x="2424113" y="2020888"/>
          <p14:tracePt t="10105" x="2417763" y="2035175"/>
          <p14:tracePt t="10113" x="2411413" y="2035175"/>
          <p14:tracePt t="10121" x="2411413" y="2041525"/>
          <p14:tracePt t="10129" x="2403475" y="2041525"/>
          <p14:tracePt t="10138" x="2397125" y="2047875"/>
          <p14:tracePt t="10146" x="2397125" y="2055813"/>
          <p14:tracePt t="10175" x="2390775" y="2062163"/>
          <p14:tracePt t="10183" x="2376488" y="2068513"/>
          <p14:tracePt t="10191" x="2376488" y="2089150"/>
          <p14:tracePt t="10199" x="2370138" y="2103438"/>
          <p14:tracePt t="10206" x="2363788" y="2124075"/>
          <p14:tracePt t="10213" x="2343150" y="2144713"/>
          <p14:tracePt t="10221" x="2335213" y="2165350"/>
          <p14:tracePt t="10229" x="2322513" y="2178050"/>
          <p14:tracePt t="10237" x="2314575" y="2192338"/>
          <p14:tracePt t="10246" x="2308225" y="2198688"/>
          <p14:tracePt t="10253" x="2308225" y="2206625"/>
          <p14:tracePt t="10259" x="2308225" y="2212975"/>
          <p14:tracePt t="10267" x="2301875" y="2219325"/>
          <p14:tracePt t="10311" x="2293938" y="2219325"/>
          <p14:tracePt t="10337" x="2293938" y="2227263"/>
          <p14:tracePt t="10349" x="2293938" y="2233613"/>
          <p14:tracePt t="10367" x="2301875" y="2233613"/>
          <p14:tracePt t="10375" x="2301875" y="2247900"/>
          <p14:tracePt t="10437" x="2308225" y="2239963"/>
          <p14:tracePt t="10445" x="2308225" y="2233613"/>
          <p14:tracePt t="10453" x="2308225" y="2227263"/>
          <p14:tracePt t="10461" x="2308225" y="2219325"/>
          <p14:tracePt t="10584" x="2308225" y="2212975"/>
          <p14:tracePt t="10731" x="2308225" y="2219325"/>
          <p14:tracePt t="10781" x="2308225" y="2227263"/>
          <p14:tracePt t="11452" x="2314575" y="2227263"/>
          <p14:tracePt t="11529" x="2322513" y="2227263"/>
          <p14:tracePt t="11591" x="2328863" y="2227263"/>
          <p14:tracePt t="11692" x="2328863" y="2233613"/>
          <p14:tracePt t="11791" x="2343150" y="2233613"/>
          <p14:tracePt t="11875" x="2343150" y="2247900"/>
          <p14:tracePt t="11883" x="2335213" y="2247900"/>
          <p14:tracePt t="12057" x="2328863" y="2239963"/>
          <p14:tracePt t="12069" x="2328863" y="2233613"/>
          <p14:tracePt t="12075" x="2328863" y="2227263"/>
          <p14:tracePt t="12084" x="2322513" y="2219325"/>
          <p14:tracePt t="12091" x="2322513" y="2212975"/>
          <p14:tracePt t="12104" x="2322513" y="2206625"/>
          <p14:tracePt t="12111" x="2322513" y="2198688"/>
          <p14:tracePt t="12137" x="2314575" y="2198688"/>
          <p14:tracePt t="12274" x="2308225" y="2198688"/>
          <p14:tracePt t="12287" x="2308225" y="2212975"/>
          <p14:tracePt t="12295" x="2301875" y="2212975"/>
          <p14:tracePt t="12303" x="2301875" y="2219325"/>
          <p14:tracePt t="12315" x="2301875" y="2227263"/>
          <p14:tracePt t="12331" x="2301875" y="2239963"/>
          <p14:tracePt t="12337" x="2293938" y="2247900"/>
          <p14:tracePt t="12345" x="2293938" y="2254250"/>
          <p14:tracePt t="12353" x="2281238" y="2260600"/>
          <p14:tracePt t="12361" x="2273300" y="2266950"/>
          <p14:tracePt t="12370" x="2266950" y="2266950"/>
          <p14:tracePt t="12377" x="2260600" y="2266950"/>
          <p14:tracePt t="12386" x="2254250" y="2274888"/>
          <p14:tracePt t="12391" x="2246313" y="2274888"/>
          <p14:tracePt t="12407" x="2239963" y="2274888"/>
          <p14:tracePt t="12415" x="2233613" y="2281238"/>
          <p14:tracePt t="12423" x="2219325" y="2281238"/>
          <p14:tracePt t="12431" x="2205038" y="2281238"/>
          <p14:tracePt t="12439" x="2184400" y="2295525"/>
          <p14:tracePt t="12445" x="2171700" y="2295525"/>
          <p14:tracePt t="12454" x="2136775" y="2301875"/>
          <p14:tracePt t="12461" x="2124075" y="2301875"/>
          <p14:tracePt t="12470" x="2089150" y="2316163"/>
          <p14:tracePt t="12477" x="2047875" y="2316163"/>
          <p14:tracePt t="12486" x="2033588" y="2316163"/>
          <p14:tracePt t="12494" x="2012950" y="2316163"/>
          <p14:tracePt t="12499" x="2000250" y="2316163"/>
          <p14:tracePt t="12507" x="1979613" y="2308225"/>
          <p14:tracePt t="12516" x="1958975" y="2301875"/>
          <p14:tracePt t="12523" x="1952625" y="2301875"/>
          <p14:tracePt t="12531" x="1952625" y="2295525"/>
          <p14:tracePt t="12539" x="1944688" y="2287588"/>
          <p14:tracePt t="12557" x="1938338" y="2281238"/>
          <p14:tracePt t="12643" x="1931988" y="2266950"/>
          <p14:tracePt t="12657" x="1911350" y="2254250"/>
          <p14:tracePt t="12665" x="1903413" y="2247900"/>
          <p14:tracePt t="12677" x="1897063" y="2239963"/>
          <p14:tracePt t="12759" x="1903413" y="2239963"/>
          <p14:tracePt t="12765" x="1911350" y="2247900"/>
          <p14:tracePt t="12774" x="1931988" y="2254250"/>
          <p14:tracePt t="12781" x="1944688" y="2260600"/>
          <p14:tracePt t="12790" x="1958975" y="2274888"/>
          <p14:tracePt t="12797" x="1973263" y="2274888"/>
          <p14:tracePt t="12806" x="1993900" y="2281238"/>
          <p14:tracePt t="12813" x="2006600" y="2287588"/>
          <p14:tracePt t="12820" x="2027238" y="2301875"/>
          <p14:tracePt t="12827" x="2047875" y="2301875"/>
          <p14:tracePt t="12836" x="2062163" y="2308225"/>
          <p14:tracePt t="12843" x="2074863" y="2308225"/>
          <p14:tracePt t="12853" x="2089150" y="2328863"/>
          <p14:tracePt t="12859" x="2109788" y="2336800"/>
          <p14:tracePt t="12869" x="2130425" y="2343150"/>
          <p14:tracePt t="12873" x="2136775" y="2343150"/>
          <p14:tracePt t="12882" x="2151063" y="2357438"/>
          <p14:tracePt t="12891" x="2157413" y="2363788"/>
          <p14:tracePt t="12897" x="2178050" y="2370138"/>
          <p14:tracePt t="12906" x="2198688" y="2378075"/>
          <p14:tracePt t="12913" x="2212975" y="2378075"/>
          <p14:tracePt t="12920" x="2233613" y="2390775"/>
          <p14:tracePt t="12927" x="2254250" y="2397125"/>
          <p14:tracePt t="12936" x="2260600" y="2397125"/>
          <p14:tracePt t="12943" x="2266950" y="2405063"/>
          <p14:tracePt t="12956" x="2273300" y="2405063"/>
          <p14:tracePt t="12959" x="2281238" y="2411413"/>
          <p14:tracePt t="12968" x="2287588" y="2417763"/>
          <p14:tracePt t="12974" x="2308225" y="2432050"/>
          <p14:tracePt t="12981" x="2314575" y="2438400"/>
          <p14:tracePt t="12991" x="2335213" y="2452688"/>
          <p14:tracePt t="12997" x="2343150" y="2466975"/>
          <p14:tracePt t="13006" x="2349500" y="2473325"/>
          <p14:tracePt t="13013" x="2355850" y="2473325"/>
          <p14:tracePt t="13022" x="2376488" y="2479675"/>
          <p14:tracePt t="13027" x="2390775" y="2487613"/>
          <p14:tracePt t="13036" x="2397125" y="2493963"/>
          <p14:tracePt t="13043" x="2417763" y="2508250"/>
          <p14:tracePt t="13053" x="2424113" y="2514600"/>
          <p14:tracePt t="13059" x="2444750" y="2520950"/>
          <p14:tracePt t="13068" x="2459038" y="2527300"/>
          <p14:tracePt t="13075" x="2479675" y="2541588"/>
          <p14:tracePt t="13081" x="2500313" y="2547938"/>
          <p14:tracePt t="13090" x="2513013" y="2562225"/>
          <p14:tracePt t="13097" x="2533650" y="2568575"/>
          <p14:tracePt t="13107" x="2554288" y="2576513"/>
          <p14:tracePt t="13113" x="2574925" y="2589213"/>
          <p14:tracePt t="13122" x="2589213" y="2597150"/>
          <p14:tracePt t="13129" x="2603500" y="2597150"/>
          <p14:tracePt t="13136" x="2616200" y="2603500"/>
          <p14:tracePt t="13143" x="2622550" y="2609850"/>
          <p14:tracePt t="13153" x="2643188" y="2624138"/>
          <p14:tracePt t="13159" x="2657475" y="2630488"/>
          <p14:tracePt t="13168" x="2671763" y="2630488"/>
          <p14:tracePt t="13175" x="2678113" y="2651125"/>
          <p14:tracePt t="13182" x="2684463" y="2651125"/>
          <p14:tracePt t="13190" x="2698750" y="2657475"/>
          <p14:tracePt t="13197" x="2713038" y="2665413"/>
          <p14:tracePt t="13207" x="2719388" y="2671763"/>
          <p14:tracePt t="13214" x="2725738" y="2671763"/>
          <p14:tracePt t="13222" x="2740025" y="2671763"/>
          <p14:tracePt t="13229" x="2740025" y="2678113"/>
          <p14:tracePt t="13236" x="2746375" y="2678113"/>
          <p14:tracePt t="13244" x="2767013" y="2686050"/>
          <p14:tracePt t="13255" x="2773363" y="2698750"/>
          <p14:tracePt t="13263" x="2787650" y="2698750"/>
          <p14:tracePt t="13272" x="2801938" y="2706688"/>
          <p14:tracePt t="13279" x="2808288" y="2713038"/>
          <p14:tracePt t="13289" x="2814638" y="2713038"/>
          <p14:tracePt t="13297" x="2822575" y="2719388"/>
          <p14:tracePt t="13307" x="2828925" y="2727325"/>
          <p14:tracePt t="13313" x="2849563" y="2727325"/>
          <p14:tracePt t="13322" x="2863850" y="2740025"/>
          <p14:tracePt t="13329" x="2882900" y="2747963"/>
          <p14:tracePt t="13337" x="2903538" y="2747963"/>
          <p14:tracePt t="13343" x="2917825" y="2754313"/>
          <p14:tracePt t="13353" x="2924175" y="2754313"/>
          <p14:tracePt t="13359" x="2944813" y="2768600"/>
          <p14:tracePt t="13368" x="2952750" y="2768600"/>
          <p14:tracePt t="13375" x="2973388" y="2768600"/>
          <p14:tracePt t="13384" x="2986088" y="2774950"/>
          <p14:tracePt t="13391" x="2992438" y="2774950"/>
          <p14:tracePt t="13397" x="3013075" y="2774950"/>
          <p14:tracePt t="13406" x="3021013" y="2774950"/>
          <p14:tracePt t="13413" x="3021013" y="2781300"/>
          <p14:tracePt t="13421" x="3027363" y="2781300"/>
          <p14:tracePt t="13429" x="3033713" y="2787650"/>
          <p14:tracePt t="13437" x="3041650" y="2787650"/>
          <p14:tracePt t="13445" x="3048000" y="2787650"/>
          <p14:tracePt t="13454" x="3068638" y="2795588"/>
          <p14:tracePt t="13459" x="3074988" y="2808288"/>
          <p14:tracePt t="13470" x="3095625" y="2816225"/>
          <p14:tracePt t="13475" x="3103563" y="2822575"/>
          <p14:tracePt t="13483" x="3116263" y="2828925"/>
          <p14:tracePt t="13491" x="3122613" y="2828925"/>
          <p14:tracePt t="13497" x="3136900" y="2836863"/>
          <p14:tracePt t="13507" x="3151188" y="2849563"/>
          <p14:tracePt t="13513" x="3157538" y="2849563"/>
          <p14:tracePt t="13522" x="3163888" y="2857500"/>
          <p14:tracePt t="13529" x="3171825" y="2863850"/>
          <p14:tracePt t="13537" x="3184525" y="2863850"/>
          <p14:tracePt t="13545" x="3192463" y="2870200"/>
          <p14:tracePt t="13553" x="3198813" y="2870200"/>
          <p14:tracePt t="13560" x="3205163" y="2878138"/>
          <p14:tracePt t="13568" x="3225800" y="2884488"/>
          <p14:tracePt t="13575" x="3232150" y="2898775"/>
          <p14:tracePt t="13583" x="3240088" y="2905125"/>
          <p14:tracePt t="13592" x="3252788" y="2911475"/>
          <p14:tracePt t="13599" x="3273425" y="2917825"/>
          <p14:tracePt t="13607" x="3294063" y="2932113"/>
          <p14:tracePt t="13613" x="3314700" y="2946400"/>
          <p14:tracePt t="13622" x="3328988" y="2959100"/>
          <p14:tracePt t="13629" x="3335338" y="2959100"/>
          <p14:tracePt t="13637" x="3355975" y="2973388"/>
          <p14:tracePt t="13646" x="3376613" y="2987675"/>
          <p14:tracePt t="13653" x="3382963" y="2994025"/>
          <p14:tracePt t="13659" x="3390900" y="2994025"/>
          <p14:tracePt t="13669" x="3397250" y="3000375"/>
          <p14:tracePt t="13675" x="3417888" y="3000375"/>
          <p14:tracePt t="13684" x="3424238" y="3008313"/>
          <p14:tracePt t="13691" x="3438525" y="3014663"/>
          <p14:tracePt t="13700" x="3459163" y="3014663"/>
          <p14:tracePt t="13707" x="3465513" y="3014663"/>
          <p14:tracePt t="13714" x="3479800" y="3028950"/>
          <p14:tracePt t="13722" x="3500438" y="3035300"/>
          <p14:tracePt t="13729" x="3521075" y="3041650"/>
          <p14:tracePt t="13738" x="3527425" y="3041650"/>
          <p14:tracePt t="13745" x="3533775" y="3055938"/>
          <p14:tracePt t="13753" x="3554413" y="3062288"/>
          <p14:tracePt t="13761" x="3562350" y="3062288"/>
          <p14:tracePt t="13769" x="3568700" y="3068638"/>
          <p14:tracePt t="13775" x="3575050" y="3076575"/>
          <p14:tracePt t="13784" x="3582988" y="3076575"/>
          <p14:tracePt t="13791" x="3582988" y="3082925"/>
          <p14:tracePt t="13799" x="3602038" y="3082925"/>
          <p14:tracePt t="13807" x="3609975" y="3089275"/>
          <p14:tracePt t="13815" x="3616325" y="3089275"/>
          <p14:tracePt t="13823" x="3630613" y="3089275"/>
          <p14:tracePt t="13829" x="3643313" y="3103563"/>
          <p14:tracePt t="13837" x="3657600" y="3103563"/>
          <p14:tracePt t="13845" x="3678238" y="3109913"/>
          <p14:tracePt t="13853" x="3692525" y="3109913"/>
          <p14:tracePt t="13861" x="3713163" y="3117850"/>
          <p14:tracePt t="13870" x="3719513" y="3117850"/>
          <p14:tracePt t="13875" x="3740150" y="3130550"/>
          <p14:tracePt t="13883" x="3740150" y="3138488"/>
          <p14:tracePt t="13895" x="3746500" y="3138488"/>
          <p14:tracePt t="13907" x="3752850" y="3144838"/>
          <p14:tracePt t="13915" x="3760788" y="3144838"/>
          <p14:tracePt t="13924" x="3767138" y="3151188"/>
          <p14:tracePt t="13929" x="3773488" y="3151188"/>
          <p14:tracePt t="13939" x="3781425" y="3159125"/>
          <p14:tracePt t="13946" x="3794125" y="3159125"/>
          <p14:tracePt t="13953" x="3802063" y="3165475"/>
          <p14:tracePt t="13961" x="3814763" y="3165475"/>
          <p14:tracePt t="13969" x="3835400" y="3178175"/>
          <p14:tracePt t="13975" x="3841750" y="3178175"/>
          <p14:tracePt t="13984" x="3856038" y="3186113"/>
          <p14:tracePt t="13991" x="3876675" y="3192463"/>
          <p14:tracePt t="13999" x="3897313" y="3192463"/>
          <p14:tracePt t="14007" x="3903663" y="3198813"/>
          <p14:tracePt t="14015" x="3917950" y="3198813"/>
          <p14:tracePt t="14023" x="3938588" y="3198813"/>
          <p14:tracePt t="14029" x="3959225" y="3213100"/>
          <p14:tracePt t="14038" x="3971925" y="3219450"/>
          <p14:tracePt t="14045" x="3992563" y="3227388"/>
          <p14:tracePt t="14053" x="4013200" y="3240088"/>
          <p14:tracePt t="14061" x="4041775" y="3248025"/>
          <p14:tracePt t="14069" x="4062413" y="3248025"/>
          <p14:tracePt t="14077" x="4083050" y="3260725"/>
          <p14:tracePt t="14084" x="4095750" y="3268663"/>
          <p14:tracePt t="14091" x="4116388" y="3268663"/>
          <p14:tracePt t="14099" x="4137025" y="3275013"/>
          <p14:tracePt t="14107" x="4143375" y="3275013"/>
          <p14:tracePt t="14115" x="4157663" y="3275013"/>
          <p14:tracePt t="14123" x="4164013" y="3275013"/>
          <p14:tracePt t="14136" x="4171950" y="3275013"/>
          <p14:tracePt t="14141" x="4171950" y="3281363"/>
          <p14:tracePt t="14154" x="4184650" y="3281363"/>
          <p14:tracePt t="14161" x="4198938" y="3281363"/>
          <p14:tracePt t="14170" x="4219575" y="3295650"/>
          <p14:tracePt t="14177" x="4232275" y="3295650"/>
          <p14:tracePt t="14186" x="4252913" y="3295650"/>
          <p14:tracePt t="14191" x="4281488" y="3302000"/>
          <p14:tracePt t="14199" x="4302125" y="3316288"/>
          <p14:tracePt t="14207" x="4322763" y="3322638"/>
          <p14:tracePt t="14215" x="4335463" y="3328988"/>
          <p14:tracePt t="14223" x="4356100" y="3343275"/>
          <p14:tracePt t="14231" x="4376738" y="3349625"/>
          <p14:tracePt t="14241" x="4397375" y="3363913"/>
          <p14:tracePt t="14245" x="4411663" y="3370263"/>
          <p14:tracePt t="14253" x="4432300" y="3370263"/>
          <p14:tracePt t="14261" x="4445000" y="3370263"/>
          <p14:tracePt t="14270" x="4465638" y="3378200"/>
          <p14:tracePt t="14277" x="4486275" y="3378200"/>
          <p14:tracePt t="14286" x="4500563" y="3378200"/>
          <p14:tracePt t="14291" x="4533900" y="3378200"/>
          <p14:tracePt t="14300" x="4548188" y="3378200"/>
          <p14:tracePt t="14307" x="4568825" y="3378200"/>
          <p14:tracePt t="14316" x="4581525" y="3378200"/>
          <p14:tracePt t="14323" x="4602163" y="3370263"/>
          <p14:tracePt t="14332" x="4622800" y="3370263"/>
          <p14:tracePt t="14339" x="4637088" y="3370263"/>
          <p14:tracePt t="14345" x="4643438" y="3370263"/>
          <p14:tracePt t="14357" x="4657725" y="3370263"/>
          <p14:tracePt t="14370" x="4664075" y="3370263"/>
          <p14:tracePt t="14377" x="4672013" y="3370263"/>
          <p14:tracePt t="14387" x="4678363" y="3370263"/>
          <p14:tracePt t="14393" x="4684713" y="3378200"/>
          <p14:tracePt t="14399" x="4699000" y="3378200"/>
          <p14:tracePt t="14407" x="4719638" y="3378200"/>
          <p14:tracePt t="14416" x="4746625" y="3384550"/>
          <p14:tracePt t="14423" x="4781550" y="3384550"/>
          <p14:tracePt t="14431" x="4821238" y="3384550"/>
          <p14:tracePt t="14440" x="4849813" y="3384550"/>
          <p14:tracePt t="14447" x="4891088" y="3384550"/>
          <p14:tracePt t="14453" x="4918075" y="3384550"/>
          <p14:tracePt t="14461" x="4938713" y="3384550"/>
          <p14:tracePt t="14469" x="4951413" y="3384550"/>
          <p14:tracePt t="14477" x="4972050" y="3384550"/>
          <p14:tracePt t="14487" x="4986338" y="3384550"/>
          <p14:tracePt t="14493" x="5006975" y="3384550"/>
          <p14:tracePt t="14502" x="5013325" y="3384550"/>
          <p14:tracePt t="14507" x="5033963" y="3384550"/>
          <p14:tracePt t="14515" x="5048250" y="3398838"/>
          <p14:tracePt t="14524" x="5068888" y="3398838"/>
          <p14:tracePt t="14531" x="5081588" y="3398838"/>
          <p14:tracePt t="14539" x="5102225" y="3398838"/>
          <p14:tracePt t="14547" x="5122863" y="3398838"/>
          <p14:tracePt t="14555" x="5137150" y="3398838"/>
          <p14:tracePt t="14561" x="5143500" y="3398838"/>
          <p14:tracePt t="14570" x="5151438" y="3398838"/>
          <p14:tracePt t="14577" x="5164138" y="3398838"/>
          <p14:tracePt t="14587" x="5172075" y="3405188"/>
          <p14:tracePt t="14597" x="5178425" y="3405188"/>
          <p14:tracePt t="14605" x="5184775" y="3411538"/>
          <p14:tracePt t="14613" x="5199063" y="3425825"/>
          <p14:tracePt t="14619" x="5219700" y="3425825"/>
          <p14:tracePt t="14627" x="5240338" y="3438525"/>
          <p14:tracePt t="14636" x="5260975" y="3446463"/>
          <p14:tracePt t="14643" x="5273675" y="3446463"/>
          <p14:tracePt t="14652" x="5294313" y="3459163"/>
          <p14:tracePt t="14659" x="5302250" y="3467100"/>
          <p14:tracePt t="14670" x="5314950" y="3467100"/>
          <p14:tracePt t="14673" x="5329238" y="3473450"/>
          <p14:tracePt t="14681" x="5329238" y="3479800"/>
          <p14:tracePt t="14689" x="5341938" y="3479800"/>
          <p14:tracePt t="14702" x="5349875" y="3487738"/>
          <p14:tracePt t="14709" x="5362575" y="3487738"/>
          <p14:tracePt t="14715" x="5383213" y="3494088"/>
          <p14:tracePt t="14723" x="5403850" y="3494088"/>
          <p14:tracePt t="14731" x="5418138" y="3508375"/>
          <p14:tracePt t="14739" x="5438775" y="3508375"/>
          <p14:tracePt t="14747" x="5459413" y="3508375"/>
          <p14:tracePt t="14755" x="5472113" y="3508375"/>
          <p14:tracePt t="14763" x="5492750" y="3508375"/>
          <p14:tracePt t="14772" x="5507038" y="3508375"/>
          <p14:tracePt t="14777" x="5513388" y="3508375"/>
          <p14:tracePt t="14786" x="5527675" y="3514725"/>
          <p14:tracePt t="14793" x="5534025" y="3514725"/>
          <p14:tracePt t="14804" x="5541963" y="3514725"/>
          <p14:tracePt t="14813" x="5548313" y="3521075"/>
          <p14:tracePt t="14822" x="5554663" y="3521075"/>
          <p14:tracePt t="14839" x="5561013" y="3521075"/>
          <p14:tracePt t="14847" x="5568950" y="3529013"/>
          <p14:tracePt t="14855" x="5581650" y="3535363"/>
          <p14:tracePt t="14863" x="5589588" y="3549650"/>
          <p14:tracePt t="14873" x="5595938" y="3556000"/>
          <p14:tracePt t="14879" x="5602288" y="3562350"/>
          <p14:tracePt t="14886" x="5610225" y="3568700"/>
          <p14:tracePt t="14893" x="5616575" y="3582988"/>
          <p14:tracePt t="14903" x="5622925" y="3597275"/>
          <p14:tracePt t="14909" x="5643563" y="3609975"/>
          <p14:tracePt t="14919" x="5651500" y="3617913"/>
          <p14:tracePt t="14925" x="5657850" y="3624263"/>
          <p14:tracePt t="14939" x="5678488" y="3644900"/>
          <p14:tracePt t="14947" x="5684838" y="3651250"/>
          <p14:tracePt t="14959" x="5691188" y="3651250"/>
          <p14:tracePt t="14969" x="5691188" y="3659188"/>
          <p14:tracePt t="14975" x="5699125" y="3659188"/>
          <p14:tracePt t="14983" x="5719763" y="3659188"/>
          <p14:tracePt t="14989" x="5726113" y="3665538"/>
          <p14:tracePt t="14997" x="5726113" y="3671888"/>
          <p14:tracePt t="15005" x="5732463" y="3679825"/>
          <p14:tracePt t="15013" x="5746750" y="3679825"/>
          <p14:tracePt t="15022" x="5746750" y="3692525"/>
          <p14:tracePt t="15029" x="5753100" y="3698875"/>
          <p14:tracePt t="15038" x="5767388" y="3706813"/>
          <p14:tracePt t="15043" x="5773738" y="3713163"/>
          <p14:tracePt t="15052" x="5781675" y="3713163"/>
          <p14:tracePt t="15059" x="5794375" y="3719513"/>
          <p14:tracePt t="15069" x="5808663" y="3727450"/>
          <p14:tracePt t="15076" x="5815013" y="3740150"/>
          <p14:tracePt t="15085" x="5821363" y="3740150"/>
          <p14:tracePt t="15091" x="5829300" y="3748088"/>
          <p14:tracePt t="15097" x="5829300" y="3754438"/>
          <p14:tracePt t="15106" x="5842000" y="3760788"/>
          <p14:tracePt t="15119" x="5856288" y="3768725"/>
          <p14:tracePt t="15125" x="5862638" y="3768725"/>
          <p14:tracePt t="15134" x="5870575" y="3775075"/>
          <p14:tracePt t="15141" x="5876925" y="3775075"/>
          <p14:tracePt t="15147" x="5883275" y="3789363"/>
          <p14:tracePt t="15159" x="5891213" y="3789363"/>
          <p14:tracePt t="15169" x="5897563" y="3795713"/>
          <p14:tracePt t="15175" x="5911850" y="3795713"/>
          <p14:tracePt t="15184" x="5918200" y="3802063"/>
          <p14:tracePt t="15196" x="5924550" y="3802063"/>
          <p14:tracePt t="15202" x="5924550" y="3810000"/>
          <p14:tracePt t="15209" x="5930900" y="3810000"/>
          <p14:tracePt t="15220" x="5938838" y="3810000"/>
          <p14:tracePt t="15229" x="5945188" y="3816350"/>
          <p14:tracePt t="15238" x="5951538" y="3816350"/>
          <p14:tracePt t="15245" x="5965825" y="3816350"/>
          <p14:tracePt t="15254" x="5972175" y="3822700"/>
          <p14:tracePt t="15260" x="5980113" y="3822700"/>
          <p14:tracePt t="15269" x="5980113" y="3829050"/>
          <p14:tracePt t="15441" x="5972175" y="3829050"/>
          <p14:tracePt t="15566" x="5972175" y="3822700"/>
          <p14:tracePt t="16476" x="5959475" y="3822700"/>
          <p14:tracePt t="16489" x="5951538" y="3822700"/>
          <p14:tracePt t="17133" x="5945188" y="3822700"/>
          <p14:tracePt t="17581" x="5951538" y="3822700"/>
          <p14:tracePt t="17589" x="5972175" y="3822700"/>
          <p14:tracePt t="17597" x="5980113" y="3822700"/>
          <p14:tracePt t="17603" x="5986463" y="3829050"/>
          <p14:tracePt t="17611" x="6000750" y="3829050"/>
          <p14:tracePt t="17620" x="6013450" y="3829050"/>
          <p14:tracePt t="17627" x="6027738" y="3843338"/>
          <p14:tracePt t="17635" x="6034088" y="3843338"/>
          <p14:tracePt t="17643" x="6054725" y="3849688"/>
          <p14:tracePt t="17652" x="6061075" y="3857625"/>
          <p14:tracePt t="17657" x="6075363" y="3863975"/>
          <p14:tracePt t="17665" x="6096000" y="3878263"/>
          <p14:tracePt t="17673" x="6116638" y="3878263"/>
          <p14:tracePt t="17681" x="6130925" y="3884613"/>
          <p14:tracePt t="17689" x="6151563" y="3884613"/>
          <p14:tracePt t="17697" x="6157913" y="3884613"/>
          <p14:tracePt t="17705" x="6164263" y="3890963"/>
          <p14:tracePt t="17713" x="6184900" y="3890963"/>
          <p14:tracePt t="17720" x="6191250" y="3890963"/>
          <p14:tracePt t="17727" x="6199188" y="3890963"/>
          <p14:tracePt t="17735" x="6205538" y="3890963"/>
          <p14:tracePt t="17743" x="6211888" y="3890963"/>
          <p14:tracePt t="17752" x="6219825" y="3884613"/>
          <p14:tracePt t="17759" x="6232525" y="3878263"/>
          <p14:tracePt t="17766" x="6246813" y="3878263"/>
          <p14:tracePt t="17773" x="6253163" y="3870325"/>
          <p14:tracePt t="17781" x="6273800" y="3857625"/>
          <p14:tracePt t="17789" x="6280150" y="3849688"/>
          <p14:tracePt t="17797" x="6288088" y="3849688"/>
          <p14:tracePt t="17805" x="6288088" y="3843338"/>
          <p14:tracePt t="17851" x="6288088" y="3836988"/>
          <p14:tracePt t="17863" x="6288088" y="3829050"/>
          <p14:tracePt t="17871" x="6288088" y="3822700"/>
          <p14:tracePt t="17877" x="6288088" y="3802063"/>
          <p14:tracePt t="17886" x="6273800" y="3781425"/>
          <p14:tracePt t="17893" x="6267450" y="3775075"/>
          <p14:tracePt t="17902" x="6253163" y="3760788"/>
          <p14:tracePt t="17909" x="6240463" y="3740150"/>
          <p14:tracePt t="17918" x="6219825" y="3719513"/>
          <p14:tracePt t="17923" x="6211888" y="3698875"/>
          <p14:tracePt t="17932" x="6191250" y="3686175"/>
          <p14:tracePt t="17939" x="6170613" y="3665538"/>
          <p14:tracePt t="17947" x="6151563" y="3644900"/>
          <p14:tracePt t="17971" x="6048375" y="3576638"/>
          <p14:tracePt t="17977" x="5986463" y="3556000"/>
          <p14:tracePt t="17985" x="5911850" y="3556000"/>
          <p14:tracePt t="17993" x="5829300" y="3541713"/>
          <p14:tracePt t="18002" x="5773738" y="3541713"/>
          <p14:tracePt t="18009" x="5719763" y="3541713"/>
          <p14:tracePt t="18018" x="5643563" y="3549650"/>
          <p14:tracePt t="18023" x="5602288" y="3556000"/>
          <p14:tracePt t="18031" x="5581650" y="3568700"/>
          <p14:tracePt t="18039" x="5561013" y="3568700"/>
          <p14:tracePt t="18047" x="5554663" y="3576638"/>
          <p14:tracePt t="18055" x="5541963" y="3582988"/>
          <p14:tracePt t="18063" x="5527675" y="3603625"/>
          <p14:tracePt t="18071" x="5527675" y="3609975"/>
          <p14:tracePt t="18079" x="5527675" y="3617913"/>
          <p14:tracePt t="18085" x="5527675" y="3638550"/>
          <p14:tracePt t="18093" x="5527675" y="3651250"/>
          <p14:tracePt t="18101" x="5527675" y="3671888"/>
          <p14:tracePt t="18109" x="5534025" y="3686175"/>
          <p14:tracePt t="18118" x="5554663" y="3706813"/>
          <p14:tracePt t="18125" x="5561013" y="3713163"/>
          <p14:tracePt t="18135" x="5575300" y="3727450"/>
          <p14:tracePt t="18139" x="5595938" y="3727450"/>
          <p14:tracePt t="18147" x="5602288" y="3733800"/>
          <p14:tracePt t="18155" x="5610225" y="3733800"/>
          <p14:tracePt t="18163" x="5616575" y="3733800"/>
          <p14:tracePt t="18202" x="5616575" y="3727450"/>
          <p14:tracePt t="18210" x="5610225" y="3713163"/>
          <p14:tracePt t="18217" x="5589588" y="3706813"/>
          <p14:tracePt t="18225" x="5568950" y="3686175"/>
          <p14:tracePt t="18236" x="5548313" y="3679825"/>
          <p14:tracePt t="18239" x="5534025" y="3665538"/>
          <p14:tracePt t="18247" x="5513388" y="3665538"/>
          <p14:tracePt t="18255" x="5507038" y="3665538"/>
          <p14:tracePt t="18263" x="5500688" y="3665538"/>
          <p14:tracePt t="18271" x="5492750" y="3665538"/>
          <p14:tracePt t="18463" x="5492750" y="3659188"/>
          <p14:tracePt t="18479" x="5500688" y="3651250"/>
          <p14:tracePt t="18491" x="5507038" y="3651250"/>
          <p14:tracePt t="18513" x="5513388" y="3651250"/>
          <p14:tracePt t="18521" x="5521325" y="3651250"/>
          <p14:tracePt t="18529" x="5527675" y="3651250"/>
          <p14:tracePt t="18541" x="5541963" y="3651250"/>
          <p14:tracePt t="18861" x="5548313" y="3651250"/>
          <p14:tracePt t="18873" x="5554663" y="3651250"/>
          <p14:tracePt t="18882" x="5561013" y="3651250"/>
          <p14:tracePt t="18888" x="5575300" y="3651250"/>
          <p14:tracePt t="18895" x="5589588" y="3651250"/>
          <p14:tracePt t="18904" x="5595938" y="3651250"/>
          <p14:tracePt t="18911" x="5602288" y="3651250"/>
          <p14:tracePt t="18919" x="5616575" y="3651250"/>
          <p14:tracePt t="18927" x="5622925" y="3651250"/>
          <p14:tracePt t="18937" x="5637213" y="3651250"/>
          <p14:tracePt t="19000" x="5643563" y="3659188"/>
          <p14:tracePt t="19019" x="5651500" y="3659188"/>
          <p14:tracePt t="20137" x="5657850" y="3659188"/>
          <p14:tracePt t="20145" x="5664200" y="3659188"/>
          <p14:tracePt t="21825" x="5657850" y="3651250"/>
          <p14:tracePt t="21841" x="5657850" y="3644900"/>
          <p14:tracePt t="21849" x="5651500" y="3644900"/>
          <p14:tracePt t="21861" x="5643563" y="3644900"/>
          <p14:tracePt t="21869" x="5643563" y="3638550"/>
          <p14:tracePt t="21879" x="5630863" y="3638550"/>
          <p14:tracePt t="21887" x="5630863" y="3630613"/>
          <p14:tracePt t="21895" x="5622925" y="3630613"/>
          <p14:tracePt t="21904" x="5622925" y="3624263"/>
          <p14:tracePt t="21911" x="5616575" y="3609975"/>
          <p14:tracePt t="21919" x="5610225" y="3609975"/>
          <p14:tracePt t="21925" x="5602288" y="3603625"/>
          <p14:tracePt t="21951" x="5589588" y="3597275"/>
          <p14:tracePt t="21961" x="5575300" y="3597275"/>
          <p14:tracePt t="21969" x="5568950" y="3589338"/>
          <p14:tracePt t="21977" x="5554663" y="3589338"/>
          <p14:tracePt t="21984" x="5534025" y="3589338"/>
          <p14:tracePt t="21991" x="5521325" y="3589338"/>
          <p14:tracePt t="21999" x="5500688" y="3589338"/>
          <p14:tracePt t="22007" x="5486400" y="3589338"/>
          <p14:tracePt t="22017" x="5465763" y="3589338"/>
          <p14:tracePt t="22023" x="5451475" y="3589338"/>
          <p14:tracePt t="22029" x="5438775" y="3589338"/>
          <p14:tracePt t="22037" x="5430838" y="3589338"/>
          <p14:tracePt t="22045" x="5424488" y="3589338"/>
          <p14:tracePt t="22053" x="5418138" y="3589338"/>
          <p14:tracePt t="22061" x="5418138" y="3582988"/>
          <p14:tracePt t="22070" x="5411788" y="3582988"/>
          <p14:tracePt t="22095" x="5403850" y="3582988"/>
          <p14:tracePt t="22123" x="5397500" y="3582988"/>
          <p14:tracePt t="22132" x="5383213" y="3582988"/>
          <p14:tracePt t="22137" x="5376863" y="3582988"/>
          <p14:tracePt t="22145" x="5362575" y="3582988"/>
          <p14:tracePt t="22157" x="5356225" y="3582988"/>
          <p14:tracePt t="22169" x="5349875" y="3582988"/>
          <p14:tracePt t="22187" x="5341938" y="3582988"/>
          <p14:tracePt t="22349" x="5341938" y="3576638"/>
          <p14:tracePt t="22411" x="5329238" y="3568700"/>
          <p14:tracePt t="22563" x="5321300" y="3568700"/>
          <p14:tracePt t="22763" x="5321300" y="3562350"/>
          <p14:tracePt t="23099" x="5335588" y="3549650"/>
          <p14:tracePt t="25289" x="5329238" y="3549650"/>
          <p14:tracePt t="25298" x="5308600" y="3549650"/>
          <p14:tracePt t="25303" x="5273675" y="3556000"/>
          <p14:tracePt t="25311" x="5260975" y="3556000"/>
          <p14:tracePt t="25319" x="5240338" y="3556000"/>
          <p14:tracePt t="25327" x="5219700" y="3556000"/>
          <p14:tracePt t="25335" x="5205413" y="3556000"/>
          <p14:tracePt t="25343" x="5184775" y="3549650"/>
          <p14:tracePt t="25351" x="5172075" y="3549650"/>
          <p14:tracePt t="25357" x="5151438" y="3549650"/>
          <p14:tracePt t="25366" x="5130800" y="3541713"/>
          <p14:tracePt t="25373" x="5116513" y="3541713"/>
          <p14:tracePt t="25383" x="5110163" y="3541713"/>
          <p14:tracePt t="25389" x="5089525" y="3541713"/>
          <p14:tracePt t="25399" x="5081588" y="3535363"/>
          <p14:tracePt t="25403" x="5068888" y="3535363"/>
          <p14:tracePt t="25411" x="5054600" y="3535363"/>
          <p14:tracePt t="25419" x="5041900" y="3535363"/>
          <p14:tracePt t="25427" x="5027613" y="3535363"/>
          <p14:tracePt t="25435" x="4992688" y="3535363"/>
          <p14:tracePt t="25443" x="4951413" y="3521075"/>
          <p14:tracePt t="25451" x="4856163" y="3494088"/>
          <p14:tracePt t="25457" x="4760913" y="3479800"/>
          <p14:tracePt t="25466" x="4672013" y="3473450"/>
          <p14:tracePt t="25473" x="4610100" y="3459163"/>
          <p14:tracePt t="25483" x="4533900" y="3459163"/>
          <p14:tracePt t="25490" x="4471988" y="3446463"/>
          <p14:tracePt t="25498" x="4432300" y="3432175"/>
          <p14:tracePt t="25505" x="4418013" y="3432175"/>
          <p14:tracePt t="25511" x="4397375" y="3425825"/>
          <p14:tracePt t="25519" x="4376738" y="3425825"/>
          <p14:tracePt t="25527" x="4370388" y="3425825"/>
          <p14:tracePt t="25535" x="4362450" y="3425825"/>
          <p14:tracePt t="25543" x="4356100" y="3425825"/>
          <p14:tracePt t="25551" x="4335463" y="3425825"/>
          <p14:tracePt t="25559" x="4329113" y="3425825"/>
          <p14:tracePt t="25566" x="4314825" y="3425825"/>
          <p14:tracePt t="25573" x="4294188" y="3425825"/>
          <p14:tracePt t="25583" x="4281488" y="3425825"/>
          <p14:tracePt t="25589" x="4246563" y="3425825"/>
          <p14:tracePt t="25599" x="4232275" y="3425825"/>
          <p14:tracePt t="25605" x="4205288" y="3425825"/>
          <p14:tracePt t="25613" x="4157663" y="3411538"/>
          <p14:tracePt t="25619" x="4130675" y="3405188"/>
          <p14:tracePt t="25627" x="4083050" y="3384550"/>
          <p14:tracePt t="25635" x="4054475" y="3363913"/>
          <p14:tracePt t="25643" x="4021138" y="3343275"/>
          <p14:tracePt t="25653" x="3992563" y="3328988"/>
          <p14:tracePt t="25659" x="3971925" y="3308350"/>
          <p14:tracePt t="25666" x="3952875" y="3302000"/>
          <p14:tracePt t="25673" x="3938588" y="3295650"/>
          <p14:tracePt t="25682" x="3932238" y="3281363"/>
          <p14:tracePt t="25689" x="3917950" y="3275013"/>
          <p14:tracePt t="25699" x="3911600" y="3275013"/>
          <p14:tracePt t="25705" x="3903663" y="3268663"/>
          <p14:tracePt t="25718" x="3897313" y="3260725"/>
          <p14:tracePt t="25723" x="3890963" y="3260725"/>
          <p14:tracePt t="25732" x="3870325" y="3248025"/>
          <p14:tracePt t="25739" x="3856038" y="3233738"/>
          <p14:tracePt t="25748" x="3835400" y="3227388"/>
          <p14:tracePt t="25755" x="3829050" y="3219450"/>
          <p14:tracePt t="25763" x="3808413" y="3198813"/>
          <p14:tracePt t="25771" x="3787775" y="3192463"/>
          <p14:tracePt t="25777" x="3773488" y="3171825"/>
          <p14:tracePt t="25786" x="3752850" y="3151188"/>
          <p14:tracePt t="25793" x="3732213" y="3130550"/>
          <p14:tracePt t="25802" x="3719513" y="3109913"/>
          <p14:tracePt t="25809" x="3713163" y="3103563"/>
          <p14:tracePt t="25817" x="3705225" y="3097213"/>
          <p14:tracePt t="25825" x="3698875" y="3089275"/>
          <p14:tracePt t="25832" x="3684588" y="3082925"/>
          <p14:tracePt t="25844" x="3671888" y="3076575"/>
          <p14:tracePt t="25852" x="3663950" y="3076575"/>
          <p14:tracePt t="25859" x="3657600" y="3062288"/>
          <p14:tracePt t="25868" x="3651250" y="3055938"/>
          <p14:tracePt t="25875" x="3636963" y="3048000"/>
          <p14:tracePt t="25882" x="3616325" y="3048000"/>
          <p14:tracePt t="25889" x="3595688" y="3041650"/>
          <p14:tracePt t="25899" x="3575050" y="3028950"/>
          <p14:tracePt t="25905" x="3562350" y="3028950"/>
          <p14:tracePt t="25913" x="3533775" y="3021013"/>
          <p14:tracePt t="25921" x="3500438" y="3000375"/>
          <p14:tracePt t="25929" x="3473450" y="3000375"/>
          <p14:tracePt t="25936" x="3452813" y="2994025"/>
          <p14:tracePt t="25943" x="3432175" y="2979738"/>
          <p14:tracePt t="25952" x="3417888" y="2973388"/>
          <p14:tracePt t="25969" x="3376613" y="2959100"/>
          <p14:tracePt t="25975" x="3370263" y="2959100"/>
          <p14:tracePt t="25985" x="3370263" y="2952750"/>
          <p14:tracePt t="25989" x="3362325" y="2952750"/>
          <p14:tracePt t="26001" x="3362325" y="2946400"/>
          <p14:tracePt t="26009" x="3355975" y="2946400"/>
          <p14:tracePt t="26137" x="3349625" y="2946400"/>
          <p14:tracePt t="26209" x="3349625" y="2938463"/>
          <p14:tracePt t="26225" x="3355975" y="2938463"/>
          <p14:tracePt t="26233" x="3362325" y="2932113"/>
          <p14:tracePt t="26241" x="3370263" y="2932113"/>
          <p14:tracePt t="26249" x="3376613" y="2932113"/>
          <p14:tracePt t="26255" x="3397250" y="2925763"/>
          <p14:tracePt t="26265" x="3403600" y="2917825"/>
          <p14:tracePt t="26271" x="3424238" y="2905125"/>
          <p14:tracePt t="26279" x="3432175" y="2905125"/>
          <p14:tracePt t="26287" x="3438525" y="2898775"/>
          <p14:tracePt t="26296" x="3452813" y="2890838"/>
          <p14:tracePt t="26303" x="3459163" y="2890838"/>
          <p14:tracePt t="26309" x="3479800" y="2884488"/>
          <p14:tracePt t="26318" x="3486150" y="2884488"/>
          <p14:tracePt t="26333" x="3492500" y="2884488"/>
          <p14:tracePt t="26407" x="3500438" y="2870200"/>
          <p14:tracePt t="26413" x="3513138" y="2870200"/>
          <p14:tracePt t="26421" x="3521075" y="2870200"/>
          <p14:tracePt t="26521" x="3527425" y="2870200"/>
          <p14:tracePt t="26537" x="3533775" y="2870200"/>
          <p14:tracePt t="26545" x="3541713" y="2878138"/>
          <p14:tracePt t="26553" x="3548063" y="2884488"/>
          <p14:tracePt t="26561" x="3554413" y="2890838"/>
          <p14:tracePt t="26575" x="3554413" y="2898775"/>
          <p14:tracePt t="33447" x="3554413" y="2905125"/>
          <p14:tracePt t="33459" x="3554413" y="2911475"/>
          <p14:tracePt t="33465" x="3548063" y="2911475"/>
          <p14:tracePt t="33473" x="3548063" y="2917825"/>
          <p14:tracePt t="33501" x="3541713" y="2917825"/>
          <p14:tracePt t="33509" x="3533775" y="2932113"/>
          <p14:tracePt t="33519" x="3527425" y="2932113"/>
          <p14:tracePt t="33532" x="3521075" y="2938463"/>
          <p14:tracePt t="33551" x="3506788" y="2946400"/>
          <p14:tracePt t="33559" x="3500438" y="2946400"/>
          <p14:tracePt t="33567" x="3500438" y="2952750"/>
          <p14:tracePt t="33631" x="3492500" y="2952750"/>
          <p14:tracePt t="33647" x="3486150" y="2952750"/>
          <p14:tracePt t="33655" x="3479800" y="2959100"/>
          <p14:tracePt t="33662" x="3473450" y="2959100"/>
          <p14:tracePt t="33671" x="3465513" y="2959100"/>
          <p14:tracePt t="33681" x="3452813" y="2959100"/>
          <p14:tracePt t="33693" x="3444875" y="2959100"/>
          <p14:tracePt t="33701" x="3438525" y="2959100"/>
          <p14:tracePt t="33709" x="3432175" y="2959100"/>
          <p14:tracePt t="33717" x="3424238" y="2959100"/>
          <p14:tracePt t="33730" x="3417888" y="2959100"/>
          <p14:tracePt t="33735" x="3411538" y="2959100"/>
          <p14:tracePt t="33759" x="3397250" y="2959100"/>
          <p14:tracePt t="33785" x="3390900" y="2959100"/>
          <p14:tracePt t="33909" x="3382963" y="2959100"/>
          <p14:tracePt t="34195" x="3390900" y="2959100"/>
          <p14:tracePt t="34217" x="3403600" y="2952750"/>
          <p14:tracePt t="34267" x="3411538" y="2952750"/>
          <p14:tracePt t="34641" x="3417888" y="2946400"/>
          <p14:tracePt t="34653" x="3424238" y="2938463"/>
          <p14:tracePt t="34662" x="3432175" y="2938463"/>
          <p14:tracePt t="34669" x="3432175" y="2925763"/>
          <p14:tracePt t="34678" x="3438525" y="2925763"/>
          <p14:tracePt t="34739" x="3444875" y="2917825"/>
          <p14:tracePt t="34757" x="3459163" y="2917825"/>
          <p14:tracePt t="34769" x="3459163" y="2911475"/>
          <p14:tracePt t="34831" x="3465513" y="2911475"/>
          <p14:tracePt t="34857" x="3473450" y="2911475"/>
          <p14:tracePt t="34969" x="3479800" y="2911475"/>
          <p14:tracePt t="35019" x="3486150" y="2911475"/>
          <p14:tracePt t="35467" x="3492500" y="2911475"/>
          <p14:tracePt t="35475" x="3506788" y="2932113"/>
          <p14:tracePt t="35483" x="3527425" y="2959100"/>
          <p14:tracePt t="35491" x="3541713" y="2979738"/>
          <p14:tracePt t="35498" x="3554413" y="3000375"/>
          <p14:tracePt t="35505" x="3562350" y="3021013"/>
          <p14:tracePt t="35513" x="3568700" y="3035300"/>
          <p14:tracePt t="35521" x="3582988" y="3041650"/>
          <p14:tracePt t="35529" x="3582988" y="3055938"/>
          <p14:tracePt t="35537" x="3589338" y="3068638"/>
          <p14:tracePt t="35546" x="3595688" y="3076575"/>
          <p14:tracePt t="35551" x="3602038" y="3082925"/>
          <p14:tracePt t="35559" x="3622675" y="3103563"/>
          <p14:tracePt t="35567" x="3630613" y="3109913"/>
          <p14:tracePt t="35575" x="3636963" y="3130550"/>
          <p14:tracePt t="35583" x="3643313" y="3144838"/>
          <p14:tracePt t="35591" x="3657600" y="3165475"/>
          <p14:tracePt t="35599" x="3657600" y="3171825"/>
          <p14:tracePt t="35605" x="3663950" y="3192463"/>
          <p14:tracePt t="35613" x="3663950" y="3198813"/>
          <p14:tracePt t="35621" x="3671888" y="3206750"/>
          <p14:tracePt t="35629" x="3678238" y="3213100"/>
          <p14:tracePt t="35637" x="3678238" y="3219450"/>
          <p14:tracePt t="35646" x="3684588" y="3219450"/>
          <p14:tracePt t="35741" x="3678238" y="3213100"/>
          <p14:tracePt t="35749" x="3663950" y="3206750"/>
          <p14:tracePt t="35755" x="3657600" y="3198813"/>
          <p14:tracePt t="35764" x="3636963" y="3186113"/>
          <p14:tracePt t="35771" x="3616325" y="3186113"/>
          <p14:tracePt t="35779" x="3602038" y="3178175"/>
          <p14:tracePt t="35787" x="3582988" y="3171825"/>
          <p14:tracePt t="35796" x="3562350" y="3159125"/>
          <p14:tracePt t="35803" x="3548063" y="3151188"/>
          <p14:tracePt t="35809" x="3527425" y="3144838"/>
          <p14:tracePt t="35817" x="3492500" y="3130550"/>
          <p14:tracePt t="35825" x="3479800" y="3109913"/>
          <p14:tracePt t="35833" x="3459163" y="3103563"/>
          <p14:tracePt t="35841" x="3438525" y="3089275"/>
          <p14:tracePt t="35849" x="3417888" y="3076575"/>
          <p14:tracePt t="35857" x="3397250" y="3055938"/>
          <p14:tracePt t="35863" x="3370263" y="3041650"/>
          <p14:tracePt t="35871" x="3349625" y="3035300"/>
          <p14:tracePt t="35879" x="3322638" y="3021013"/>
          <p14:tracePt t="35887" x="3294063" y="3014663"/>
          <p14:tracePt t="35896" x="3260725" y="3014663"/>
          <p14:tracePt t="35903" x="3232150" y="3014663"/>
          <p14:tracePt t="35913" x="3205163" y="3014663"/>
          <p14:tracePt t="35917" x="3171825" y="3014663"/>
          <p14:tracePt t="35925" x="3130550" y="3014663"/>
          <p14:tracePt t="35933" x="3116263" y="3014663"/>
          <p14:tracePt t="35941" x="3089275" y="3014663"/>
          <p14:tracePt t="35949" x="3068638" y="3014663"/>
          <p14:tracePt t="35957" x="3048000" y="3014663"/>
          <p14:tracePt t="35965" x="3041650" y="3014663"/>
          <p14:tracePt t="35971" x="3027363" y="3014663"/>
          <p14:tracePt t="35983" x="3027363" y="3008313"/>
          <p14:tracePt t="35996" x="3021013" y="3008313"/>
          <p14:tracePt t="36004" x="3013075" y="3000375"/>
          <p14:tracePt t="36012" x="2973388" y="2979738"/>
          <p14:tracePt t="36019" x="2897188" y="2952750"/>
          <p14:tracePt t="36025" x="2814638" y="2925763"/>
          <p14:tracePt t="36033" x="2740025" y="2898775"/>
          <p14:tracePt t="36041" x="2657475" y="2890838"/>
          <p14:tracePt t="36049" x="2562225" y="2863850"/>
          <p14:tracePt t="36057" x="2486025" y="2849563"/>
          <p14:tracePt t="36065" x="2390775" y="2836863"/>
          <p14:tracePt t="36073" x="2314575" y="2808288"/>
          <p14:tracePt t="36079" x="2239963" y="2808288"/>
          <p14:tracePt t="36087" x="2198688" y="2795588"/>
          <p14:tracePt t="36096" x="2163763" y="2795588"/>
          <p14:tracePt t="36103" x="2151063" y="2795588"/>
          <p14:tracePt t="36113" x="2130425" y="2795588"/>
          <p14:tracePt t="36119" x="2124075" y="2795588"/>
          <p14:tracePt t="36133" x="2116138" y="2808288"/>
          <p14:tracePt t="36142" x="2116138" y="2816225"/>
          <p14:tracePt t="36149" x="2109788" y="2816225"/>
          <p14:tracePt t="36157" x="2109788" y="2822575"/>
          <p14:tracePt t="36166" x="2089150" y="2828925"/>
          <p14:tracePt t="36173" x="2082800" y="2849563"/>
          <p14:tracePt t="36180" x="2074863" y="2870200"/>
          <p14:tracePt t="36187" x="2062163" y="2884488"/>
          <p14:tracePt t="36196" x="2041525" y="2917825"/>
          <p14:tracePt t="36203" x="2020888" y="2938463"/>
          <p14:tracePt t="36212" x="2000250" y="2979738"/>
          <p14:tracePt t="36219" x="1979613" y="3028950"/>
          <p14:tracePt t="36228" x="1958975" y="3068638"/>
          <p14:tracePt t="36233" x="1944688" y="3103563"/>
          <p14:tracePt t="36241" x="1938338" y="3117850"/>
          <p14:tracePt t="36249" x="1938338" y="3138488"/>
          <p14:tracePt t="36257" x="1938338" y="3151188"/>
          <p14:tracePt t="36265" x="1938338" y="3171825"/>
          <p14:tracePt t="36273" x="1958975" y="3192463"/>
          <p14:tracePt t="36281" x="1979613" y="3213100"/>
          <p14:tracePt t="36287" x="2000250" y="3233738"/>
          <p14:tracePt t="36296" x="2020888" y="3260725"/>
          <p14:tracePt t="36303" x="2041525" y="3295650"/>
          <p14:tracePt t="36312" x="2062163" y="3322638"/>
          <p14:tracePt t="36319" x="2082800" y="3343275"/>
          <p14:tracePt t="36330" x="2103438" y="3378200"/>
          <p14:tracePt t="36335" x="2124075" y="3405188"/>
          <p14:tracePt t="36341" x="2143125" y="3438525"/>
          <p14:tracePt t="36349" x="2151063" y="3467100"/>
          <p14:tracePt t="36357" x="2171700" y="3487738"/>
          <p14:tracePt t="36366" x="2192338" y="3508375"/>
          <p14:tracePt t="36373" x="2212975" y="3521075"/>
          <p14:tracePt t="36382" x="2225675" y="3541713"/>
          <p14:tracePt t="36389" x="2246313" y="3562350"/>
          <p14:tracePt t="36396" x="2266950" y="3582988"/>
          <p14:tracePt t="36403" x="2287588" y="3603625"/>
          <p14:tracePt t="36412" x="2308225" y="3624263"/>
          <p14:tracePt t="36419" x="2328863" y="3644900"/>
          <p14:tracePt t="36429" x="2355850" y="3665538"/>
          <p14:tracePt t="36435" x="2403475" y="3686175"/>
          <p14:tracePt t="36444" x="2465388" y="3706813"/>
          <p14:tracePt t="36450" x="2541588" y="3748088"/>
          <p14:tracePt t="36457" x="2636838" y="3775075"/>
          <p14:tracePt t="36466" x="2752725" y="3822700"/>
          <p14:tracePt t="36473" x="2882900" y="3849688"/>
          <p14:tracePt t="36482" x="3033713" y="3878263"/>
          <p14:tracePt t="36489" x="3184525" y="3905250"/>
          <p14:tracePt t="36498" x="3294063" y="3940175"/>
          <p14:tracePt t="36503" x="3411538" y="3979863"/>
          <p14:tracePt t="36512" x="3541713" y="4008438"/>
          <p14:tracePt t="36519" x="3671888" y="4035425"/>
          <p14:tracePt t="36529" x="3767138" y="4062413"/>
          <p14:tracePt t="36535" x="3883025" y="4076700"/>
          <p14:tracePt t="36545" x="3959225" y="4076700"/>
          <p14:tracePt t="36549" x="4027488" y="4076700"/>
          <p14:tracePt t="36557" x="4068763" y="4076700"/>
          <p14:tracePt t="36565" x="4122738" y="4076700"/>
          <p14:tracePt t="36573" x="4143375" y="4076700"/>
          <p14:tracePt t="36581" x="4164013" y="4076700"/>
          <p14:tracePt t="36589" x="4178300" y="4070350"/>
          <p14:tracePt t="36598" x="4198938" y="4056063"/>
          <p14:tracePt t="36605" x="4219575" y="4049713"/>
          <p14:tracePt t="36614" x="4240213" y="4041775"/>
          <p14:tracePt t="36619" x="4252913" y="4029075"/>
          <p14:tracePt t="36629" x="4260850" y="4021138"/>
          <p14:tracePt t="36635" x="4273550" y="4008438"/>
          <p14:tracePt t="36644" x="4294188" y="3987800"/>
          <p14:tracePt t="36652" x="4308475" y="3973513"/>
          <p14:tracePt t="36657" x="4329113" y="3959225"/>
          <p14:tracePt t="36666" x="4349750" y="3940175"/>
          <p14:tracePt t="36673" x="4376738" y="3919538"/>
          <p14:tracePt t="36683" x="4411663" y="3898900"/>
          <p14:tracePt t="36689" x="4432300" y="3878263"/>
          <p14:tracePt t="36697" x="4459288" y="3857625"/>
          <p14:tracePt t="36705" x="4492625" y="3836988"/>
          <p14:tracePt t="36712" x="4533900" y="3816350"/>
          <p14:tracePt t="36719" x="4581525" y="3789363"/>
          <p14:tracePt t="36729" x="4610100" y="3768725"/>
          <p14:tracePt t="36735" x="4651375" y="3760788"/>
          <p14:tracePt t="36743" x="4684713" y="3748088"/>
          <p14:tracePt t="36751" x="4711700" y="3748088"/>
          <p14:tracePt t="36759" x="4752975" y="3748088"/>
          <p14:tracePt t="36765" x="4781550" y="3740150"/>
          <p14:tracePt t="36773" x="4814888" y="3740150"/>
          <p14:tracePt t="36781" x="4870450" y="3740150"/>
          <p14:tracePt t="36789" x="4938713" y="3740150"/>
          <p14:tracePt t="36797" x="5013325" y="3740150"/>
          <p14:tracePt t="36805" x="5110163" y="3727450"/>
          <p14:tracePt t="36814" x="5219700" y="3727450"/>
          <p14:tracePt t="36819" x="5294313" y="3727450"/>
          <p14:tracePt t="36829" x="5370513" y="3727450"/>
          <p14:tracePt t="36835" x="5445125" y="3748088"/>
          <p14:tracePt t="36845" x="5507038" y="3768725"/>
          <p14:tracePt t="36851" x="5554663" y="3810000"/>
          <p14:tracePt t="36859" x="5589588" y="3829050"/>
          <p14:tracePt t="36867" x="5610225" y="3849688"/>
          <p14:tracePt t="36873" x="5630863" y="3863975"/>
          <p14:tracePt t="36882" x="5643563" y="3884613"/>
          <p14:tracePt t="36889" x="5664200" y="3905250"/>
          <p14:tracePt t="36897" x="5684838" y="3925888"/>
          <p14:tracePt t="36905" x="5705475" y="3946525"/>
          <p14:tracePt t="36913" x="5726113" y="3967163"/>
          <p14:tracePt t="36919" x="5767388" y="3987800"/>
          <p14:tracePt t="36930" x="5815013" y="4008438"/>
          <p14:tracePt t="36935" x="5876925" y="4035425"/>
          <p14:tracePt t="36945" x="5918200" y="4056063"/>
          <p14:tracePt t="36965" x="6013450" y="4117975"/>
          <p14:tracePt t="36968" x="6034088" y="4130675"/>
          <p14:tracePt t="36973" x="6054725" y="4151313"/>
          <p14:tracePt t="36982" x="6069013" y="4171950"/>
          <p14:tracePt t="36989" x="6089650" y="4206875"/>
          <p14:tracePt t="36998" x="6116638" y="4248150"/>
          <p14:tracePt t="37006" x="6137275" y="4268788"/>
          <p14:tracePt t="37013" x="6157913" y="4310063"/>
          <p14:tracePt t="37021" x="6178550" y="4330700"/>
          <p14:tracePt t="37029" x="6184900" y="4337050"/>
          <p14:tracePt t="37035" x="6191250" y="4343400"/>
          <p14:tracePt t="37045" x="6199188" y="4364038"/>
          <p14:tracePt t="37059" x="6199188" y="4370388"/>
          <p14:tracePt t="37071" x="6199188" y="4378325"/>
          <p14:tracePt t="37079" x="6199188" y="4384675"/>
          <p14:tracePt t="37085" x="6199188" y="4405313"/>
          <p14:tracePt t="37095" x="6178550" y="4425950"/>
          <p14:tracePt t="37101" x="6178550" y="4440238"/>
          <p14:tracePt t="37109" x="6170613" y="4460875"/>
          <p14:tracePt t="37117" x="6151563" y="4487863"/>
          <p14:tracePt t="37125" x="6151563" y="4508500"/>
          <p14:tracePt t="37132" x="6151563" y="4535488"/>
          <p14:tracePt t="37139" x="6151563" y="4556125"/>
          <p14:tracePt t="37147" x="6151563" y="4570413"/>
          <p14:tracePt t="37155" x="6151563" y="4591050"/>
          <p14:tracePt t="37164" x="6151563" y="4610100"/>
          <p14:tracePt t="37171" x="6157913" y="4624388"/>
          <p14:tracePt t="37179" x="6170613" y="4645025"/>
          <p14:tracePt t="37185" x="6178550" y="4665663"/>
          <p14:tracePt t="37195" x="6184900" y="4679950"/>
          <p14:tracePt t="37201" x="6199188" y="4700588"/>
          <p14:tracePt t="37210" x="6205538" y="4721225"/>
          <p14:tracePt t="37219" x="6219825" y="4740275"/>
          <p14:tracePt t="37226" x="6226175" y="4754563"/>
          <p14:tracePt t="37234" x="6226175" y="4775200"/>
          <p14:tracePt t="37239" x="6232525" y="4802188"/>
          <p14:tracePt t="37248" x="6232525" y="4837113"/>
          <p14:tracePt t="37256" x="6253163" y="4864100"/>
          <p14:tracePt t="37264" x="6267450" y="4884738"/>
          <p14:tracePt t="37271" x="6288088" y="4911725"/>
          <p14:tracePt t="37279" x="6308725" y="4932363"/>
          <p14:tracePt t="37287" x="6329363" y="4967288"/>
          <p14:tracePt t="37294" x="6342063" y="4987925"/>
          <p14:tracePt t="37301" x="6362700" y="5000625"/>
          <p14:tracePt t="37309" x="6383338" y="5021263"/>
          <p14:tracePt t="37317" x="6403975" y="5041900"/>
          <p14:tracePt t="37325" x="6424613" y="5062538"/>
          <p14:tracePt t="37333" x="6445250" y="5083175"/>
          <p14:tracePt t="37339" x="6465888" y="5103813"/>
          <p14:tracePt t="37348" x="6480175" y="5118100"/>
          <p14:tracePt t="37355" x="6500813" y="5130800"/>
          <p14:tracePt t="37363" x="6534150" y="5151438"/>
          <p14:tracePt t="37371" x="6561138" y="5159375"/>
          <p14:tracePt t="37379" x="6602413" y="5180013"/>
          <p14:tracePt t="37387" x="6650038" y="5192713"/>
          <p14:tracePt t="37395" x="6705600" y="5192713"/>
          <p14:tracePt t="37401" x="6746875" y="5192713"/>
          <p14:tracePt t="37410" x="6788150" y="5192713"/>
          <p14:tracePt t="37417" x="6842125" y="5192713"/>
          <p14:tracePt t="37425" x="6870700" y="5192713"/>
          <p14:tracePt t="37433" x="6897688" y="5192713"/>
          <p14:tracePt t="37441" x="6918325" y="5192713"/>
          <p14:tracePt t="37447" x="6945313" y="5172075"/>
          <p14:tracePt t="37455" x="6965950" y="5159375"/>
          <p14:tracePt t="37464" x="7000875" y="5138738"/>
          <p14:tracePt t="37471" x="7027863" y="5118100"/>
          <p14:tracePt t="37479" x="7061200" y="5097463"/>
          <p14:tracePt t="37487" x="7089775" y="5076825"/>
          <p14:tracePt t="37496" x="7137400" y="5056188"/>
          <p14:tracePt t="37501" x="7164388" y="5035550"/>
          <p14:tracePt t="37509" x="7185025" y="5014913"/>
          <p14:tracePt t="37517" x="7205663" y="4994275"/>
          <p14:tracePt t="37525" x="7226300" y="4981575"/>
          <p14:tracePt t="37533" x="7240588" y="4967288"/>
          <p14:tracePt t="37541" x="7246938" y="4960938"/>
          <p14:tracePt t="37549" x="7267575" y="4960938"/>
          <p14:tracePt t="37556" x="7273925" y="4953000"/>
          <p14:tracePt t="37564" x="7280275" y="4946650"/>
          <p14:tracePt t="37572" x="7288213" y="4940300"/>
          <p14:tracePt t="37579" x="7308850" y="4926013"/>
          <p14:tracePt t="37588" x="7315200" y="4919663"/>
          <p14:tracePt t="37595" x="7329488" y="4905375"/>
          <p14:tracePt t="37603" x="7350125" y="4891088"/>
          <p14:tracePt t="37609" x="7370763" y="4878388"/>
          <p14:tracePt t="37617" x="7389813" y="4857750"/>
          <p14:tracePt t="37625" x="7410450" y="4837113"/>
          <p14:tracePt t="37633" x="7431088" y="4816475"/>
          <p14:tracePt t="37641" x="7439025" y="4795838"/>
          <p14:tracePt t="37649" x="7445375" y="4781550"/>
          <p14:tracePt t="37657" x="7445375" y="4760913"/>
          <p14:tracePt t="37664" x="7445375" y="4733925"/>
          <p14:tracePt t="37671" x="7445375" y="4713288"/>
          <p14:tracePt t="37678" x="7424738" y="4679950"/>
          <p14:tracePt t="37687" x="7404100" y="4651375"/>
          <p14:tracePt t="37696" x="7383463" y="4618038"/>
          <p14:tracePt t="37703" x="7362825" y="4591050"/>
          <p14:tracePt t="37710" x="7342188" y="4562475"/>
          <p14:tracePt t="37717" x="7308850" y="4529138"/>
          <p14:tracePt t="37726" x="7294563" y="4508500"/>
          <p14:tracePt t="37735" x="7273925" y="4487863"/>
          <p14:tracePt t="37741" x="7253288" y="4467225"/>
          <p14:tracePt t="37750" x="7232650" y="4460875"/>
          <p14:tracePt t="37757" x="7212013" y="4440238"/>
          <p14:tracePt t="37764" x="7185025" y="4419600"/>
          <p14:tracePt t="37771" x="7150100" y="4398963"/>
          <p14:tracePt t="37779" x="7131050" y="4378325"/>
          <p14:tracePt t="37787" x="7102475" y="4357688"/>
          <p14:tracePt t="37796" x="7061200" y="4337050"/>
          <p14:tracePt t="37804" x="7000875" y="4316413"/>
          <p14:tracePt t="37812" x="6931025" y="4275138"/>
          <p14:tracePt t="37817" x="6870700" y="4233863"/>
          <p14:tracePt t="37826" x="6821488" y="4200525"/>
          <p14:tracePt t="37833" x="6773863" y="4165600"/>
          <p14:tracePt t="37842" x="6740525" y="4130675"/>
          <p14:tracePt t="37849" x="6711950" y="4110038"/>
          <p14:tracePt t="37857" x="6678613" y="4083050"/>
          <p14:tracePt t="37865" x="6650038" y="4062413"/>
          <p14:tracePt t="37871" x="6616700" y="4029075"/>
          <p14:tracePt t="37880" x="6596063" y="4008438"/>
          <p14:tracePt t="37887" x="6569075" y="3987800"/>
          <p14:tracePt t="37896" x="6534150" y="3967163"/>
          <p14:tracePt t="37903" x="6507163" y="3946525"/>
          <p14:tracePt t="37912" x="6459538" y="3925888"/>
          <p14:tracePt t="37919" x="6418263" y="3905250"/>
          <p14:tracePt t="37925" x="6370638" y="3878263"/>
          <p14:tracePt t="37933" x="6342063" y="3857625"/>
          <p14:tracePt t="37941" x="6294438" y="3836988"/>
          <p14:tracePt t="37949" x="6253163" y="3816350"/>
          <p14:tracePt t="37957" x="6211888" y="3802063"/>
          <p14:tracePt t="37965" x="6164263" y="3795713"/>
          <p14:tracePt t="37973" x="6137275" y="3781425"/>
          <p14:tracePt t="37978" x="6110288" y="3760788"/>
          <p14:tracePt t="37987" x="6089650" y="3760788"/>
          <p14:tracePt t="37995" x="6069013" y="3754438"/>
          <p14:tracePt t="38003" x="6040438" y="3748088"/>
          <p14:tracePt t="38012" x="6007100" y="3733800"/>
          <p14:tracePt t="38019" x="5965825" y="3727450"/>
          <p14:tracePt t="38029" x="5924550" y="3727450"/>
          <p14:tracePt t="38033" x="5870575" y="3713163"/>
          <p14:tracePt t="38041" x="5808663" y="3698875"/>
          <p14:tracePt t="38049" x="5767388" y="3692525"/>
          <p14:tracePt t="38057" x="5726113" y="3679825"/>
          <p14:tracePt t="38066" x="5699125" y="3671888"/>
          <p14:tracePt t="38073" x="5678488" y="3671888"/>
          <p14:tracePt t="38079" x="5657850" y="3659188"/>
          <p14:tracePt t="38087" x="5643563" y="3651250"/>
          <p14:tracePt t="38095" x="5622925" y="3651250"/>
          <p14:tracePt t="38103" x="5610225" y="3651250"/>
          <p14:tracePt t="38113" x="5575300" y="3651250"/>
          <p14:tracePt t="38119" x="5548313" y="3651250"/>
          <p14:tracePt t="38128" x="5507038" y="3651250"/>
          <p14:tracePt t="38133" x="5451475" y="3651250"/>
          <p14:tracePt t="38141" x="5376863" y="3651250"/>
          <p14:tracePt t="38149" x="5321300" y="3651250"/>
          <p14:tracePt t="38157" x="5246688" y="3651250"/>
          <p14:tracePt t="38165" x="5184775" y="3659188"/>
          <p14:tracePt t="38174" x="5116513" y="3659188"/>
          <p14:tracePt t="38181" x="5041900" y="3659188"/>
          <p14:tracePt t="38187" x="4965700" y="3659188"/>
          <p14:tracePt t="38196" x="4891088" y="3659188"/>
          <p14:tracePt t="38203" x="4814888" y="3651250"/>
          <p14:tracePt t="38212" x="4760913" y="3651250"/>
          <p14:tracePt t="38219" x="4719638" y="3651250"/>
          <p14:tracePt t="38228" x="4664075" y="3651250"/>
          <p14:tracePt t="38235" x="4602163" y="3651250"/>
          <p14:tracePt t="38241" x="4562475" y="3651250"/>
          <p14:tracePt t="38249" x="4521200" y="3651250"/>
          <p14:tracePt t="38257" x="4479925" y="3651250"/>
          <p14:tracePt t="38265" x="4451350" y="3651250"/>
          <p14:tracePt t="38273" x="4411663" y="3651250"/>
          <p14:tracePt t="38281" x="4356100" y="3651250"/>
          <p14:tracePt t="38289" x="4314825" y="3651250"/>
          <p14:tracePt t="38296" x="4273550" y="3651250"/>
          <p14:tracePt t="38303" x="4232275" y="3651250"/>
          <p14:tracePt t="38312" x="4205288" y="3651250"/>
          <p14:tracePt t="38319" x="4171950" y="3665538"/>
          <p14:tracePt t="38328" x="4157663" y="3665538"/>
          <p14:tracePt t="38335" x="4137025" y="3671888"/>
          <p14:tracePt t="38345" x="4116388" y="3686175"/>
          <p14:tracePt t="38349" x="4110038" y="3692525"/>
          <p14:tracePt t="38357" x="4095750" y="3698875"/>
          <p14:tracePt t="38366" x="4089400" y="3706813"/>
          <p14:tracePt t="38373" x="4083050" y="3706813"/>
          <p14:tracePt t="38515" x="4083050" y="3713163"/>
          <p14:tracePt t="38543" x="4068763" y="3719513"/>
          <p14:tracePt t="38555" x="4062413" y="3727450"/>
          <p14:tracePt t="38563" x="4062413" y="3740150"/>
          <p14:tracePt t="38585" x="4054475" y="3740150"/>
          <p14:tracePt t="38881" x="4048125" y="3733800"/>
          <p14:tracePt t="38897" x="4041775" y="3727450"/>
          <p14:tracePt t="38905" x="4021138" y="3727450"/>
          <p14:tracePt t="38913" x="4013200" y="3719513"/>
          <p14:tracePt t="38921" x="4000500" y="3713163"/>
          <p14:tracePt t="38929" x="3979863" y="3713163"/>
          <p14:tracePt t="38935" x="3971925" y="3706813"/>
          <p14:tracePt t="38945" x="3959225" y="3698875"/>
          <p14:tracePt t="38951" x="3938588" y="3686175"/>
          <p14:tracePt t="38965" x="3917950" y="3679825"/>
          <p14:tracePt t="38967" x="3911600" y="3671888"/>
          <p14:tracePt t="38983" x="3903663" y="3665538"/>
          <p14:tracePt t="38993" x="3897313" y="3665538"/>
          <p14:tracePt t="39000" x="3897313" y="3651250"/>
          <p14:tracePt t="39008" x="3890963" y="3644900"/>
          <p14:tracePt t="39016" x="3876675" y="3644900"/>
          <p14:tracePt t="39024" x="3862388" y="3630613"/>
          <p14:tracePt t="39032" x="3856038" y="3624263"/>
          <p14:tracePt t="39038" x="3849688" y="3609975"/>
          <p14:tracePt t="39046" x="3835400" y="3597275"/>
          <p14:tracePt t="39054" x="3829050" y="3589338"/>
          <p14:tracePt t="39062" x="3822700" y="3582988"/>
          <p14:tracePt t="39070" x="3802063" y="3562350"/>
          <p14:tracePt t="39080" x="3794125" y="3556000"/>
          <p14:tracePt t="39087" x="3787775" y="3549650"/>
          <p14:tracePt t="39095" x="3781425" y="3549650"/>
          <p14:tracePt t="39101" x="3773488" y="3541713"/>
          <p14:tracePt t="39115" x="3767138" y="3541713"/>
          <p14:tracePt t="39160" x="3767138" y="3535363"/>
          <p14:tracePt t="39255" x="3760788" y="3535363"/>
          <p14:tracePt t="39271" x="3746500" y="3549650"/>
          <p14:tracePt t="39279" x="3732213" y="3562350"/>
          <p14:tracePt t="39287" x="3713163" y="3576638"/>
          <p14:tracePt t="39295" x="3692525" y="3597275"/>
          <p14:tracePt t="39303" x="3671888" y="3609975"/>
          <p14:tracePt t="39309" x="3643313" y="3630613"/>
          <p14:tracePt t="39317" x="3602038" y="3638550"/>
          <p14:tracePt t="39325" x="3568700" y="3659188"/>
          <p14:tracePt t="39333" x="3548063" y="3671888"/>
          <p14:tracePt t="39342" x="3533775" y="3679825"/>
          <p14:tracePt t="39349" x="3513138" y="3686175"/>
          <p14:tracePt t="39356" x="3492500" y="3698875"/>
          <p14:tracePt t="39364" x="3473450" y="3713163"/>
          <p14:tracePt t="39371" x="3459163" y="3733800"/>
          <p14:tracePt t="39379" x="3438525" y="3754438"/>
          <p14:tracePt t="39387" x="3417888" y="3775075"/>
          <p14:tracePt t="39395" x="3397250" y="3795713"/>
          <p14:tracePt t="39403" x="3376613" y="3816350"/>
          <p14:tracePt t="39412" x="3370263" y="3829050"/>
          <p14:tracePt t="39417" x="3349625" y="3849688"/>
          <p14:tracePt t="39426" x="3343275" y="3870325"/>
          <p14:tracePt t="39433" x="3328988" y="3890963"/>
          <p14:tracePt t="39441" x="3322638" y="3905250"/>
          <p14:tracePt t="39449" x="3308350" y="3925888"/>
          <p14:tracePt t="39457" x="3302000" y="3932238"/>
          <p14:tracePt t="39464" x="3302000" y="3952875"/>
          <p14:tracePt t="39483" x="3294063" y="3952875"/>
          <p14:tracePt t="39492" x="3294063" y="3959225"/>
          <p14:tracePt t="39504" x="3294063" y="3967163"/>
          <p14:tracePt t="39512" x="3294063" y="3973513"/>
          <p14:tracePt t="39517" x="3287713" y="3979863"/>
          <p14:tracePt t="39526" x="3281363" y="4000500"/>
          <p14:tracePt t="39533" x="3267075" y="4021138"/>
          <p14:tracePt t="39542" x="3252788" y="4035425"/>
          <p14:tracePt t="39549" x="3232150" y="4070350"/>
          <p14:tracePt t="39557" x="3213100" y="4097338"/>
          <p14:tracePt t="39565" x="3178175" y="4144963"/>
          <p14:tracePt t="39571" x="3122613" y="4192588"/>
          <p14:tracePt t="39579" x="3089275" y="4240213"/>
          <p14:tracePt t="39587" x="3041650" y="4275138"/>
          <p14:tracePt t="39596" x="3013075" y="4310063"/>
          <p14:tracePt t="39603" x="2979738" y="4330700"/>
          <p14:tracePt t="39611" x="2959100" y="4349750"/>
          <p14:tracePt t="39619" x="2938463" y="4370388"/>
          <p14:tracePt t="39625" x="2924175" y="4391025"/>
          <p14:tracePt t="39633" x="2903538" y="4398963"/>
          <p14:tracePt t="39641" x="2897188" y="4405313"/>
          <p14:tracePt t="39649" x="2882900" y="4425950"/>
          <p14:tracePt t="39657" x="2870200" y="4432300"/>
          <p14:tracePt t="39665" x="2849563" y="4452938"/>
          <p14:tracePt t="39673" x="2828925" y="4473575"/>
          <p14:tracePt t="39681" x="2808288" y="4487863"/>
          <p14:tracePt t="39687" x="2787650" y="4508500"/>
          <p14:tracePt t="39695" x="2767013" y="4529138"/>
          <p14:tracePt t="39704" x="2752725" y="4549775"/>
          <p14:tracePt t="39711" x="2733675" y="4570413"/>
          <p14:tracePt t="39719" x="2713038" y="4591050"/>
          <p14:tracePt t="39726" x="2692400" y="4610100"/>
          <p14:tracePt t="39733" x="2671763" y="4624388"/>
          <p14:tracePt t="39741" x="2651125" y="4645025"/>
          <p14:tracePt t="39749" x="2636838" y="4665663"/>
          <p14:tracePt t="39757" x="2616200" y="4686300"/>
          <p14:tracePt t="39765" x="2595563" y="4706938"/>
          <p14:tracePt t="39773" x="2574925" y="4727575"/>
          <p14:tracePt t="39779" x="2568575" y="4733925"/>
          <p14:tracePt t="39787" x="2547938" y="4733925"/>
          <p14:tracePt t="39795" x="2547938" y="4740275"/>
          <p14:tracePt t="39803" x="2541588" y="4740275"/>
          <p14:tracePt t="39861" x="2541588" y="4733925"/>
          <p14:tracePt t="39961" x="2562225" y="4713288"/>
          <p14:tracePt t="39969" x="2636838" y="4651375"/>
          <p14:tracePt t="39977" x="2719388" y="4583113"/>
          <p14:tracePt t="39985" x="2787650" y="4514850"/>
          <p14:tracePt t="39991" x="2870200" y="4425950"/>
          <p14:tracePt t="39999" x="2959100" y="4343400"/>
          <p14:tracePt t="40007" x="3027363" y="4260850"/>
          <p14:tracePt t="40015" x="3116263" y="4171950"/>
          <p14:tracePt t="40023" x="3151188" y="4110038"/>
          <p14:tracePt t="40031" x="3178175" y="4049713"/>
          <p14:tracePt t="40039" x="3205163" y="3967163"/>
          <p14:tracePt t="40045" x="3213100" y="3925888"/>
          <p14:tracePt t="40053" x="3213100" y="3870325"/>
          <p14:tracePt t="40062" x="3213100" y="3829050"/>
          <p14:tracePt t="40069" x="3198813" y="3768725"/>
          <p14:tracePt t="40078" x="3178175" y="3740150"/>
          <p14:tracePt t="40085" x="3157538" y="3719513"/>
          <p14:tracePt t="40094" x="3151188" y="3698875"/>
          <p14:tracePt t="40099" x="3143250" y="3698875"/>
          <p14:tracePt t="40197" x="3143250" y="3692525"/>
          <p14:tracePt t="40207" x="3143250" y="3686175"/>
          <p14:tracePt t="40215" x="3143250" y="3679825"/>
          <p14:tracePt t="40223" x="3143250" y="3659188"/>
          <p14:tracePt t="40231" x="3151188" y="3659188"/>
          <p14:tracePt t="40239" x="3157538" y="3651250"/>
          <p14:tracePt t="40248" x="3163888" y="3644900"/>
          <p14:tracePt t="40255" x="3171825" y="3638550"/>
          <p14:tracePt t="40262" x="3171825" y="3630613"/>
          <p14:tracePt t="40269" x="3178175" y="3630613"/>
          <p14:tracePt t="40285" x="3192463" y="3630613"/>
          <p14:tracePt t="40295" x="3192463" y="3624263"/>
          <p14:tracePt t="40301" x="3198813" y="3624263"/>
          <p14:tracePt t="40313" x="3205163" y="3624263"/>
          <p14:tracePt t="40319" x="3213100" y="3624263"/>
          <p14:tracePt t="40347" x="3219450" y="3624263"/>
          <p14:tracePt t="40356" x="3240088" y="3624263"/>
          <p14:tracePt t="40362" x="3260725" y="3651250"/>
          <p14:tracePt t="40369" x="3260725" y="3671888"/>
          <p14:tracePt t="40378" x="3267075" y="3698875"/>
          <p14:tracePt t="40385" x="3267075" y="3733800"/>
          <p14:tracePt t="40395" x="3267075" y="3748088"/>
          <p14:tracePt t="40401" x="3267075" y="3775075"/>
          <p14:tracePt t="40411" x="3267075" y="3810000"/>
          <p14:tracePt t="40415" x="3267075" y="3822700"/>
          <p14:tracePt t="40423" x="3252788" y="3843338"/>
          <p14:tracePt t="40432" x="3246438" y="3863975"/>
          <p14:tracePt t="40439" x="3232150" y="3890963"/>
          <p14:tracePt t="40449" x="3232150" y="3932238"/>
          <p14:tracePt t="40455" x="3225800" y="3967163"/>
          <p14:tracePt t="40465" x="3213100" y="4008438"/>
          <p14:tracePt t="40469" x="3205163" y="4035425"/>
          <p14:tracePt t="40478" x="3192463" y="4062413"/>
          <p14:tracePt t="40486" x="3171825" y="4097338"/>
          <p14:tracePt t="40495" x="3163888" y="4117975"/>
          <p14:tracePt t="40501" x="3143250" y="4138613"/>
          <p14:tracePt t="40511" x="3122613" y="4151313"/>
          <p14:tracePt t="40517" x="3109913" y="4171950"/>
          <p14:tracePt t="40523" x="3089275" y="4192588"/>
          <p14:tracePt t="40532" x="3074988" y="4213225"/>
          <p14:tracePt t="40539" x="3054350" y="4233863"/>
          <p14:tracePt t="40548" x="3048000" y="4248150"/>
          <p14:tracePt t="40555" x="3027363" y="4268788"/>
          <p14:tracePt t="40564" x="3021013" y="4289425"/>
          <p14:tracePt t="40571" x="3013075" y="4310063"/>
          <p14:tracePt t="40579" x="2992438" y="4330700"/>
          <p14:tracePt t="40585" x="2973388" y="4343400"/>
          <p14:tracePt t="40595" x="2952750" y="4364038"/>
          <p14:tracePt t="40601" x="2932113" y="4384675"/>
          <p14:tracePt t="40611" x="2911475" y="4405313"/>
          <p14:tracePt t="40617" x="2890838" y="4425950"/>
          <p14:tracePt t="40626" x="2876550" y="4446588"/>
          <p14:tracePt t="40631" x="2855913" y="4460875"/>
          <p14:tracePt t="40639" x="2835275" y="4479925"/>
          <p14:tracePt t="40649" x="2814638" y="4500563"/>
          <p14:tracePt t="40655" x="2794000" y="4521200"/>
          <p14:tracePt t="40664" x="2773363" y="4541838"/>
          <p14:tracePt t="40671" x="2767013" y="4562475"/>
          <p14:tracePt t="40678" x="2746375" y="4576763"/>
          <p14:tracePt t="40686" x="2725738" y="4597400"/>
          <p14:tracePt t="40694" x="2705100" y="4618038"/>
          <p14:tracePt t="40702" x="2692400" y="4638675"/>
          <p14:tracePt t="40711" x="2671763" y="4659313"/>
          <p14:tracePt t="40717" x="2651125" y="4679950"/>
          <p14:tracePt t="40726" x="2630488" y="4700588"/>
          <p14:tracePt t="40735" x="2609850" y="4713288"/>
          <p14:tracePt t="40739" x="2589213" y="4727575"/>
          <p14:tracePt t="40749" x="2582863" y="4740275"/>
          <p14:tracePt t="40756" x="2562225" y="4754563"/>
          <p14:tracePt t="40764" x="2547938" y="4775200"/>
          <p14:tracePt t="40771" x="2527300" y="4795838"/>
          <p14:tracePt t="40779" x="2506663" y="4810125"/>
          <p14:tracePt t="40787" x="2486025" y="4830763"/>
          <p14:tracePt t="40795" x="2465388" y="4843463"/>
          <p14:tracePt t="40801" x="2444750" y="4857750"/>
          <p14:tracePt t="40811" x="2432050" y="4870450"/>
          <p14:tracePt t="40817" x="2424113" y="4878388"/>
          <p14:tracePt t="40826" x="2411413" y="4884738"/>
          <p14:tracePt t="40837" x="2403475" y="4891088"/>
          <p14:tracePt t="40844" x="2397125" y="4899025"/>
          <p14:tracePt t="40851" x="2390775" y="4905375"/>
          <p14:tracePt t="40861" x="2370138" y="4926013"/>
          <p14:tracePt t="40867" x="2355850" y="4946650"/>
          <p14:tracePt t="40876" x="2335213" y="4967288"/>
          <p14:tracePt t="40884" x="2314575" y="4987925"/>
          <p14:tracePt t="40891" x="2293938" y="5000625"/>
          <p14:tracePt t="40898" x="2273300" y="5021263"/>
          <p14:tracePt t="40905" x="2254250" y="5041900"/>
          <p14:tracePt t="40915" x="2246313" y="5049838"/>
          <p14:tracePt t="40921" x="2233613" y="5070475"/>
          <p14:tracePt t="40930" x="2225675" y="5076825"/>
          <p14:tracePt t="40937" x="2205038" y="5083175"/>
          <p14:tracePt t="40944" x="2198688" y="5091113"/>
          <p14:tracePt t="40964" x="2184400" y="5091113"/>
          <p14:tracePt t="40971" x="2184400" y="5097463"/>
          <p14:tracePt t="41013" x="2171700" y="5097463"/>
          <p14:tracePt t="41037" x="2163763" y="5111750"/>
          <p14:tracePt t="41054" x="2157413" y="5111750"/>
          <p14:tracePt t="41067" x="2151063" y="5111750"/>
          <p14:tracePt t="41101" x="2143125" y="5118100"/>
          <p14:tracePt t="41113" x="2136775" y="5118100"/>
          <p14:tracePt t="41121" x="2130425" y="5124450"/>
          <p14:tracePt t="41263" x="2116138" y="5124450"/>
          <p14:tracePt t="41271" x="2116138" y="5118100"/>
          <p14:tracePt t="41279" x="2109788" y="5103813"/>
          <p14:tracePt t="41341" x="2103438" y="5097463"/>
          <p14:tracePt t="41699" x="2095500" y="5111750"/>
          <p14:tracePt t="41707" x="2095500" y="5118100"/>
          <p14:tracePt t="41715" x="2089150" y="5130800"/>
          <p14:tracePt t="41723" x="2074863" y="5151438"/>
          <p14:tracePt t="41731" x="2068513" y="5172075"/>
          <p14:tracePt t="41739" x="2062163" y="5186363"/>
          <p14:tracePt t="41745" x="2047875" y="5207000"/>
          <p14:tracePt t="41753" x="2041525" y="5227638"/>
          <p14:tracePt t="41761" x="2020888" y="5248275"/>
          <p14:tracePt t="41769" x="2012950" y="5268913"/>
          <p14:tracePt t="41778" x="2006600" y="5275263"/>
          <p14:tracePt t="41785" x="1985963" y="5289550"/>
          <p14:tracePt t="41791" x="1979613" y="5310188"/>
          <p14:tracePt t="41800" x="1973263" y="5310188"/>
          <p14:tracePt t="41807" x="1958975" y="5316538"/>
          <p14:tracePt t="41815" x="1952625" y="5322888"/>
          <p14:tracePt t="41823" x="1944688" y="5330825"/>
          <p14:tracePt t="41831" x="1938338" y="5343525"/>
          <p14:tracePt t="41839" x="1924050" y="5351463"/>
          <p14:tracePt t="41846" x="1911350" y="5357813"/>
          <p14:tracePt t="41853" x="1903413" y="5357813"/>
          <p14:tracePt t="41861" x="1903413" y="5364163"/>
          <p14:tracePt t="41869" x="1897063" y="5370513"/>
          <p14:tracePt t="41877" x="1890713" y="5370513"/>
          <p14:tracePt t="41885" x="1884363" y="5378450"/>
          <p14:tracePt t="41904" x="1876425" y="5384800"/>
          <p14:tracePt t="41911" x="1876425" y="5399088"/>
          <p14:tracePt t="41919" x="1870075" y="5405438"/>
          <p14:tracePt t="41928" x="1849438" y="5411788"/>
          <p14:tracePt t="41935" x="1843088" y="5432425"/>
          <p14:tracePt t="41947" x="1835150" y="5440363"/>
          <p14:tracePt t="41951" x="1822450" y="5446713"/>
          <p14:tracePt t="41957" x="1822450" y="5453063"/>
          <p14:tracePt t="41965" x="1814513" y="5461000"/>
          <p14:tracePt t="42236" x="1814513" y="5467350"/>
          <p14:tracePt t="42271" x="1835150" y="5467350"/>
          <p14:tracePt t="42277" x="1843088" y="5467350"/>
          <p14:tracePt t="42285" x="1855788" y="5467350"/>
          <p14:tracePt t="42295" x="1870075" y="5467350"/>
          <p14:tracePt t="42301" x="1876425" y="5467350"/>
          <p14:tracePt t="42637" x="1884363" y="5467350"/>
          <p14:tracePt t="44093" x="1876425" y="5481638"/>
          <p14:tracePt t="44101" x="1855788" y="5487988"/>
          <p14:tracePt t="44109" x="1849438" y="5494338"/>
          <p14:tracePt t="44116" x="1843088" y="5500688"/>
          <p14:tracePt t="44125" x="1843088" y="5508625"/>
          <p14:tracePt t="44133" x="1835150" y="5508625"/>
          <p14:tracePt t="44139" x="1835150" y="5514975"/>
          <p14:tracePt t="44146" x="1822450" y="5521325"/>
          <p14:tracePt t="44158" x="1822450" y="5535613"/>
          <p14:tracePt t="44171" x="1814513" y="5541963"/>
          <p14:tracePt t="44187" x="1814513" y="5549900"/>
          <p14:tracePt t="44194" x="1808163" y="5556250"/>
          <p14:tracePt t="44201" x="1801813" y="5562600"/>
          <p14:tracePt t="44210" x="1793875" y="5570538"/>
          <p14:tracePt t="44217" x="1787525" y="5591175"/>
          <p14:tracePt t="44226" x="1781175" y="5597525"/>
          <p14:tracePt t="44233" x="1766888" y="5603875"/>
          <p14:tracePt t="44239" x="1760538" y="5603875"/>
          <p14:tracePt t="44247" x="1760538" y="5611813"/>
          <p14:tracePt t="44255" x="1754188" y="5611813"/>
          <p14:tracePt t="44263" x="1754188" y="5618163"/>
          <p14:tracePt t="44301" x="1754188" y="5624513"/>
          <p14:tracePt t="44313" x="1746250" y="5638800"/>
          <p14:tracePt t="44321" x="1739900" y="5645150"/>
          <p14:tracePt t="44329" x="1739900" y="5651500"/>
          <p14:tracePt t="44343" x="1733550" y="5659438"/>
          <p14:tracePt t="44669" x="1733550" y="5665788"/>
          <p14:tracePt t="44676" x="1725613" y="5665788"/>
          <p14:tracePt t="46096" x="1704975" y="5659438"/>
          <p14:tracePt t="46167" x="1698625" y="5659438"/>
          <p14:tracePt t="46187" x="1692275" y="5659438"/>
          <p14:tracePt t="46195" x="1684338" y="5659438"/>
          <p14:tracePt t="46249" x="1677988" y="5659438"/>
          <p14:tracePt t="47903" x="1684338" y="5651500"/>
          <p14:tracePt t="47911" x="1698625" y="5638800"/>
          <p14:tracePt t="47917" x="1719263" y="5624513"/>
          <p14:tracePt t="47927" x="1739900" y="5611813"/>
          <p14:tracePt t="47933" x="1746250" y="5603875"/>
          <p14:tracePt t="47942" x="1754188" y="5597525"/>
          <p14:tracePt t="47961" x="1766888" y="5591175"/>
          <p14:tracePt t="47965" x="1781175" y="5591175"/>
          <p14:tracePt t="47972" x="1781175" y="5583238"/>
          <p14:tracePt t="47979" x="1787525" y="5583238"/>
          <p14:tracePt t="47987" x="1793875" y="5570538"/>
          <p14:tracePt t="47995" x="1801813" y="5570538"/>
          <p14:tracePt t="48003" x="1801813" y="5562600"/>
          <p14:tracePt t="48011" x="1808163" y="5562600"/>
          <p14:tracePt t="48019" x="1808163" y="5549900"/>
          <p14:tracePt t="48027" x="1814513" y="5541963"/>
          <p14:tracePt t="48033" x="1835150" y="5521325"/>
          <p14:tracePt t="48041" x="1855788" y="5494338"/>
          <p14:tracePt t="48049" x="1876425" y="5473700"/>
          <p14:tracePt t="48057" x="1897063" y="5432425"/>
          <p14:tracePt t="48065" x="1917700" y="5399088"/>
          <p14:tracePt t="48073" x="1924050" y="5357813"/>
          <p14:tracePt t="48079" x="1938338" y="5295900"/>
          <p14:tracePt t="48086" x="1938338" y="5240338"/>
          <p14:tracePt t="48095" x="1938338" y="5165725"/>
          <p14:tracePt t="48103" x="1938338" y="5111750"/>
          <p14:tracePt t="48112" x="1938338" y="5056188"/>
          <p14:tracePt t="48119" x="1938338" y="4981575"/>
          <p14:tracePt t="48128" x="1917700" y="4899025"/>
          <p14:tracePt t="48133" x="1897063" y="4837113"/>
          <p14:tracePt t="48142" x="1870075" y="4775200"/>
          <p14:tracePt t="48149" x="1828800" y="4713288"/>
          <p14:tracePt t="48159" x="1793875" y="4645025"/>
          <p14:tracePt t="48165" x="1760538" y="4603750"/>
          <p14:tracePt t="48173" x="1704975" y="4535488"/>
          <p14:tracePt t="48181" x="1636713" y="4467225"/>
          <p14:tracePt t="48187" x="1582738" y="4398963"/>
          <p14:tracePt t="48196" x="1533525" y="4337050"/>
          <p14:tracePt t="48203" x="1493838" y="4289425"/>
          <p14:tracePt t="48212" x="1465263" y="4254500"/>
          <p14:tracePt t="48219" x="1444625" y="4233863"/>
          <p14:tracePt t="48228" x="1423988" y="4219575"/>
          <p14:tracePt t="48233" x="1403350" y="4206875"/>
          <p14:tracePt t="48242" x="1397000" y="4192588"/>
          <p14:tracePt t="48249" x="1390650" y="4192588"/>
          <p14:tracePt t="48258" x="1384300" y="4179888"/>
          <p14:tracePt t="48265" x="1363663" y="4171950"/>
          <p14:tracePt t="48275" x="1349375" y="4171950"/>
          <p14:tracePt t="48281" x="1314450" y="4165600"/>
          <p14:tracePt t="48287" x="1274763" y="4165600"/>
          <p14:tracePt t="48295" x="1246188" y="4165600"/>
          <p14:tracePt t="48303" x="1204913" y="4151313"/>
          <p14:tracePt t="48312" x="1177925" y="4144963"/>
          <p14:tracePt t="48319" x="1157288" y="4144963"/>
          <p14:tracePt t="48328" x="1150938" y="4144963"/>
          <p14:tracePt t="48339" x="1144588" y="4138613"/>
          <p14:tracePt t="48369" x="1136650" y="4138613"/>
          <p14:tracePt t="48391" x="1123950" y="4138613"/>
          <p14:tracePt t="48403" x="1116013" y="4138613"/>
          <p14:tracePt t="48411" x="1109663" y="4138613"/>
          <p14:tracePt t="48419" x="1095375" y="4138613"/>
          <p14:tracePt t="48431" x="1089025" y="4138613"/>
          <p14:tracePt t="48446" x="1074738" y="4138613"/>
          <p14:tracePt t="48453" x="1074738" y="4124325"/>
          <p14:tracePt t="48461" x="1068388" y="4124325"/>
          <p14:tracePt t="48469" x="1062038" y="4117975"/>
          <p14:tracePt t="48481" x="1054100" y="4117975"/>
          <p14:tracePt t="48577" x="1054100" y="4110038"/>
          <p14:tracePt t="48601" x="1062038" y="4103688"/>
          <p14:tracePt t="48619" x="1068388" y="4103688"/>
          <p14:tracePt t="48631" x="1082675" y="4103688"/>
          <p14:tracePt t="48643" x="1089025" y="4103688"/>
          <p14:tracePt t="48651" x="1103313" y="4103688"/>
          <p14:tracePt t="48659" x="1109663" y="4103688"/>
          <p14:tracePt t="48665" x="1130300" y="4103688"/>
          <p14:tracePt t="48675" x="1144588" y="4103688"/>
          <p14:tracePt t="48681" x="1163638" y="4103688"/>
          <p14:tracePt t="48690" x="1177925" y="4103688"/>
          <p14:tracePt t="48697" x="1198563" y="4103688"/>
          <p14:tracePt t="48706" x="1219200" y="4103688"/>
          <p14:tracePt t="48712" x="1225550" y="4103688"/>
          <p14:tracePt t="48719" x="1239838" y="4103688"/>
          <p14:tracePt t="48728" x="1246188" y="4103688"/>
          <p14:tracePt t="48735" x="1254125" y="4103688"/>
          <p14:tracePt t="48744" x="1266825" y="4103688"/>
          <p14:tracePt t="49113" x="1274763" y="4103688"/>
          <p14:tracePt t="49133" x="1281113" y="4097338"/>
          <p14:tracePt t="49147" x="1287463" y="4089400"/>
          <p14:tracePt t="49183" x="1293813" y="4089400"/>
          <p14:tracePt t="49196" x="1301750" y="4083050"/>
          <p14:tracePt t="49204" x="1308100" y="4083050"/>
          <p14:tracePt t="49221" x="1322388" y="4083050"/>
          <p14:tracePt t="49228" x="1328738" y="4083050"/>
          <p14:tracePt t="49236" x="1335088" y="4083050"/>
          <p14:tracePt t="49356" x="1343025" y="4083050"/>
          <p14:tracePt t="49363" x="1322388" y="4083050"/>
          <p14:tracePt t="49371" x="1281113" y="4097338"/>
          <p14:tracePt t="49379" x="1239838" y="4103688"/>
          <p14:tracePt t="49387" x="1204913" y="4124325"/>
          <p14:tracePt t="49395" x="1177925" y="4138613"/>
          <p14:tracePt t="49403" x="1116013" y="4151313"/>
          <p14:tracePt t="49409" x="1062038" y="4151313"/>
          <p14:tracePt t="49417" x="1047750" y="4151313"/>
          <p14:tracePt t="49426" x="1035050" y="4151313"/>
          <p14:tracePt t="49433" x="1020763" y="4151313"/>
          <p14:tracePt t="49442" x="1014413" y="4151313"/>
          <p14:tracePt t="49453" x="1006475" y="4151313"/>
          <p14:tracePt t="49479" x="1006475" y="4144963"/>
          <p14:tracePt t="49504" x="1000125" y="4144963"/>
          <p14:tracePt t="49517" x="979488" y="4144963"/>
          <p14:tracePt t="49525" x="965200" y="4144963"/>
          <p14:tracePt t="49533" x="931863" y="4144963"/>
          <p14:tracePt t="49542" x="904875" y="4144963"/>
          <p14:tracePt t="49549" x="876300" y="4144963"/>
          <p14:tracePt t="49558" x="835025" y="4144963"/>
          <p14:tracePt t="49563" x="801688" y="4138613"/>
          <p14:tracePt t="49571" x="774700" y="4124325"/>
          <p14:tracePt t="49579" x="746125" y="4124325"/>
          <p14:tracePt t="49587" x="725488" y="4117975"/>
          <p14:tracePt t="49595" x="712788" y="4117975"/>
          <p14:tracePt t="49603" x="698500" y="4110038"/>
          <p14:tracePt t="49687" x="692150" y="4103688"/>
          <p14:tracePt t="49703" x="692150" y="4097338"/>
          <p14:tracePt t="49711" x="692150" y="4089400"/>
          <p14:tracePt t="49717" x="684213" y="4089400"/>
          <p14:tracePt t="49725" x="684213" y="4076700"/>
          <p14:tracePt t="49733" x="677863" y="4076700"/>
          <p14:tracePt t="49741" x="677863" y="4070350"/>
          <p14:tracePt t="49749" x="671513" y="4062413"/>
          <p14:tracePt t="49758" x="665163" y="4056063"/>
          <p14:tracePt t="49765" x="657225" y="4056063"/>
          <p14:tracePt t="49778" x="644525" y="4056063"/>
          <p14:tracePt t="49783" x="636588" y="4049713"/>
          <p14:tracePt t="49807" x="630238" y="4049713"/>
          <p14:tracePt t="49869" x="623888" y="4041775"/>
          <p14:tracePt t="49881" x="615950" y="4041775"/>
          <p14:tracePt t="49887" x="609600" y="4035425"/>
          <p14:tracePt t="49895" x="603250" y="4035425"/>
          <p14:tracePt t="49903" x="588963" y="4035425"/>
          <p14:tracePt t="49911" x="582613" y="4035425"/>
          <p14:tracePt t="49919" x="574675" y="4035425"/>
          <p14:tracePt t="49927" x="568325" y="4035425"/>
          <p14:tracePt t="49935" x="561975" y="4035425"/>
          <p14:tracePt t="49959" x="554038" y="4035425"/>
          <p14:tracePt t="49962" x="547688" y="4035425"/>
          <p14:tracePt t="49969" x="541338" y="4035425"/>
          <p14:tracePt t="49978" x="527050" y="4035425"/>
          <p14:tracePt t="49986" x="514350" y="4035425"/>
          <p14:tracePt t="49992" x="506413" y="4035425"/>
          <p14:tracePt t="49999" x="485775" y="4035425"/>
          <p14:tracePt t="50008" x="479425" y="4035425"/>
          <p14:tracePt t="50019" x="473075" y="4035425"/>
          <p14:tracePt t="50097" x="465138" y="4035425"/>
          <p14:tracePt t="50124" x="458788" y="4035425"/>
          <p14:tracePt t="50269" x="458788" y="4041775"/>
          <p14:tracePt t="50282" x="465138" y="4049713"/>
          <p14:tracePt t="50290" x="473075" y="4049713"/>
          <p14:tracePt t="50297" x="479425" y="4056063"/>
          <p14:tracePt t="50306" x="493713" y="4056063"/>
          <p14:tracePt t="50406" x="500063" y="4062413"/>
          <p14:tracePt t="50416" x="506413" y="4062413"/>
          <p14:tracePt t="50424" x="514350" y="4062413"/>
          <p14:tracePt t="50431" x="520700" y="4070350"/>
          <p14:tracePt t="50441" x="541338" y="4070350"/>
          <p14:tracePt t="50447" x="547688" y="4070350"/>
          <p14:tracePt t="50456" x="561975" y="4070350"/>
          <p14:tracePt t="50463" x="582613" y="4083050"/>
          <p14:tracePt t="50469" x="595313" y="4083050"/>
          <p14:tracePt t="50478" x="615950" y="4083050"/>
          <p14:tracePt t="50485" x="630238" y="4083050"/>
          <p14:tracePt t="50494" x="650875" y="4083050"/>
          <p14:tracePt t="50501" x="671513" y="4089400"/>
          <p14:tracePt t="50508" x="684213" y="4089400"/>
          <p14:tracePt t="50517" x="704850" y="4089400"/>
          <p14:tracePt t="50525" x="719138" y="4089400"/>
          <p14:tracePt t="50531" x="739775" y="4089400"/>
          <p14:tracePt t="50540" x="760413" y="4089400"/>
          <p14:tracePt t="50547" x="774700" y="4097338"/>
          <p14:tracePt t="50556" x="781050" y="4097338"/>
          <p14:tracePt t="50571" x="793750" y="4110038"/>
          <p14:tracePt t="50581" x="801688" y="4110038"/>
          <p14:tracePt t="50591" x="808038" y="4117975"/>
          <p14:tracePt t="50597" x="814388" y="4117975"/>
          <p14:tracePt t="50606" x="822325" y="4117975"/>
          <p14:tracePt t="50613" x="822325" y="4124325"/>
          <p14:tracePt t="50621" x="828675" y="4124325"/>
          <p14:tracePt t="50629" x="835025" y="4124325"/>
          <p14:tracePt t="50636" x="849313" y="4130675"/>
          <p14:tracePt t="50645" x="855663" y="4130675"/>
          <p14:tracePt t="50660" x="863600" y="4130675"/>
          <p14:tracePt t="50825" x="869950" y="4130675"/>
          <p14:tracePt t="50840" x="876300" y="4124325"/>
          <p14:tracePt t="50847" x="876300" y="4117975"/>
          <p14:tracePt t="50856" x="884238" y="4103688"/>
          <p14:tracePt t="50863" x="884238" y="4089400"/>
          <p14:tracePt t="50871" x="884238" y="4083050"/>
          <p14:tracePt t="50879" x="890588" y="4062413"/>
          <p14:tracePt t="50887" x="904875" y="4049713"/>
          <p14:tracePt t="50895" x="904875" y="4041775"/>
          <p14:tracePt t="50901" x="904875" y="4021138"/>
          <p14:tracePt t="50909" x="911225" y="4000500"/>
          <p14:tracePt t="50917" x="911225" y="3994150"/>
          <p14:tracePt t="50925" x="911225" y="3987800"/>
          <p14:tracePt t="50933" x="917575" y="3973513"/>
          <p14:tracePt t="50942" x="917575" y="3959225"/>
          <p14:tracePt t="50963" x="931863" y="3946525"/>
          <p14:tracePt t="50971" x="931863" y="3932238"/>
          <p14:tracePt t="50979" x="938213" y="3925888"/>
          <p14:tracePt t="50987" x="944563" y="3905250"/>
          <p14:tracePt t="50995" x="965200" y="3884613"/>
          <p14:tracePt t="51003" x="973138" y="3870325"/>
          <p14:tracePt t="51009" x="979488" y="3857625"/>
          <p14:tracePt t="51017" x="993775" y="3843338"/>
          <p14:tracePt t="51025" x="1000125" y="3836988"/>
          <p14:tracePt t="51033" x="1014413" y="3816350"/>
          <p14:tracePt t="51041" x="1014413" y="3802063"/>
          <p14:tracePt t="51049" x="1020763" y="3795713"/>
          <p14:tracePt t="51055" x="1020763" y="3775075"/>
          <p14:tracePt t="51063" x="1020763" y="3768725"/>
          <p14:tracePt t="51071" x="1020763" y="3760788"/>
          <p14:tracePt t="51087" x="1020763" y="3754438"/>
          <p14:tracePt t="51107" x="1020763" y="3748088"/>
          <p14:tracePt t="51117" x="1020763" y="3733800"/>
          <p14:tracePt t="51129" x="1014413" y="3727450"/>
          <p14:tracePt t="51137" x="1006475" y="3713163"/>
          <p14:tracePt t="51145" x="1000125" y="3706813"/>
          <p14:tracePt t="51153" x="1000125" y="3698875"/>
          <p14:tracePt t="51161" x="979488" y="3686175"/>
          <p14:tracePt t="51175" x="979488" y="3679825"/>
          <p14:tracePt t="52163" x="993775" y="3679825"/>
          <p14:tracePt t="52189" x="993775" y="3686175"/>
          <p14:tracePt t="52201" x="993775" y="3698875"/>
          <p14:tracePt t="52209" x="1000125" y="3698875"/>
          <p14:tracePt t="52217" x="1006475" y="3698875"/>
          <p14:tracePt t="52226" x="1014413" y="3706813"/>
          <p14:tracePt t="52231" x="1027113" y="3706813"/>
          <p14:tracePt t="52241" x="1041400" y="3713163"/>
          <p14:tracePt t="52247" x="1054100" y="3719513"/>
          <p14:tracePt t="52257" x="1074738" y="3719513"/>
          <p14:tracePt t="52263" x="1089025" y="3727450"/>
          <p14:tracePt t="52272" x="1095375" y="3740150"/>
          <p14:tracePt t="52279" x="1109663" y="3748088"/>
          <p14:tracePt t="52285" x="1123950" y="3760788"/>
          <p14:tracePt t="52294" x="1144588" y="3775075"/>
          <p14:tracePt t="52301" x="1150938" y="3781425"/>
          <p14:tracePt t="52309" x="1157288" y="3789363"/>
          <p14:tracePt t="52317" x="1163638" y="3795713"/>
          <p14:tracePt t="52324" x="1171575" y="3802063"/>
          <p14:tracePt t="52333" x="1184275" y="3810000"/>
          <p14:tracePt t="52341" x="1192213" y="3816350"/>
          <p14:tracePt t="52347" x="1192213" y="3829050"/>
          <p14:tracePt t="52356" x="1198563" y="3829050"/>
          <p14:tracePt t="52367" x="1198563" y="3836988"/>
          <p14:tracePt t="52375" x="1204913" y="3836988"/>
          <p14:tracePt t="52383" x="1204913" y="3849688"/>
          <p14:tracePt t="52391" x="1212850" y="3857625"/>
          <p14:tracePt t="52397" x="1219200" y="3878263"/>
          <p14:tracePt t="52407" x="1219200" y="3890963"/>
          <p14:tracePt t="52413" x="1233488" y="3911600"/>
          <p14:tracePt t="52421" x="1233488" y="3932238"/>
          <p14:tracePt t="52429" x="1233488" y="3946525"/>
          <p14:tracePt t="52437" x="1233488" y="3952875"/>
          <p14:tracePt t="52443" x="1239838" y="3959225"/>
          <p14:tracePt t="52457" x="1239838" y="3973513"/>
          <p14:tracePt t="52463" x="1239838" y="3979863"/>
          <p14:tracePt t="52471" x="1239838" y="3987800"/>
          <p14:tracePt t="52479" x="1239838" y="3994150"/>
          <p14:tracePt t="52487" x="1225550" y="4014788"/>
          <p14:tracePt t="52493" x="1225550" y="4021138"/>
          <p14:tracePt t="52501" x="1219200" y="4029075"/>
          <p14:tracePt t="52510" x="1219200" y="4035425"/>
          <p14:tracePt t="52517" x="1212850" y="4049713"/>
          <p14:tracePt t="52526" x="1204913" y="4062413"/>
          <p14:tracePt t="52533" x="1198563" y="4076700"/>
          <p14:tracePt t="52541" x="1198563" y="4097338"/>
          <p14:tracePt t="52547" x="1192213" y="4097338"/>
          <p14:tracePt t="52559" x="1177925" y="4103688"/>
          <p14:tracePt t="52567" x="1171575" y="4103688"/>
          <p14:tracePt t="52583" x="1171575" y="4110038"/>
          <p14:tracePt t="52591" x="1163638" y="4110038"/>
          <p14:tracePt t="52599" x="1150938" y="4117975"/>
          <p14:tracePt t="52607" x="1130300" y="4117975"/>
          <p14:tracePt t="52613" x="1123950" y="4124325"/>
          <p14:tracePt t="52622" x="1109663" y="4124325"/>
          <p14:tracePt t="52629" x="1095375" y="4130675"/>
          <p14:tracePt t="52637" x="1082675" y="4144963"/>
          <p14:tracePt t="52645" x="1062038" y="4144963"/>
          <p14:tracePt t="52651" x="1054100" y="4144963"/>
          <p14:tracePt t="52660" x="1047750" y="4144963"/>
          <p14:tracePt t="52667" x="1035050" y="4144963"/>
          <p14:tracePt t="52676" x="1014413" y="4144963"/>
          <p14:tracePt t="52683" x="1000125" y="4144963"/>
          <p14:tracePt t="52691" x="979488" y="4144963"/>
          <p14:tracePt t="52699" x="958850" y="4144963"/>
          <p14:tracePt t="52707" x="944563" y="4144963"/>
          <p14:tracePt t="52713" x="923925" y="4138613"/>
          <p14:tracePt t="52722" x="911225" y="4138613"/>
          <p14:tracePt t="52729" x="890588" y="4130675"/>
          <p14:tracePt t="52737" x="884238" y="4130675"/>
          <p14:tracePt t="52745" x="876300" y="4124325"/>
          <p14:tracePt t="52753" x="863600" y="4124325"/>
          <p14:tracePt t="52760" x="855663" y="4117975"/>
          <p14:tracePt t="52767" x="849313" y="4117975"/>
          <p14:tracePt t="52776" x="835025" y="4103688"/>
          <p14:tracePt t="52783" x="822325" y="4103688"/>
          <p14:tracePt t="52795" x="814388" y="4103688"/>
          <p14:tracePt t="52808" x="808038" y="4103688"/>
          <p14:tracePt t="52899" x="808038" y="4097338"/>
          <p14:tracePt t="52926" x="801688" y="4089400"/>
          <p14:tracePt t="52965" x="801688" y="4083050"/>
          <p14:tracePt t="52999" x="801688" y="4076700"/>
          <p14:tracePt t="53006" x="801688" y="4070350"/>
          <p14:tracePt t="53023" x="801688" y="4062413"/>
          <p14:tracePt t="53079" x="808038" y="4049713"/>
          <p14:tracePt t="53087" x="814388" y="4049713"/>
          <p14:tracePt t="53095" x="828675" y="4049713"/>
          <p14:tracePt t="53104" x="835025" y="4049713"/>
          <p14:tracePt t="53123" x="842963" y="4041775"/>
          <p14:tracePt t="53130" x="849313" y="4041775"/>
          <p14:tracePt t="53141" x="849313" y="4035425"/>
          <p14:tracePt t="55439" x="855663" y="4035425"/>
          <p14:tracePt t="55451" x="863600" y="4035425"/>
          <p14:tracePt t="55459" x="869950" y="4035425"/>
          <p14:tracePt t="55467" x="884238" y="4035425"/>
          <p14:tracePt t="55476" x="890588" y="4035425"/>
          <p14:tracePt t="57187" x="890588" y="4029075"/>
          <p14:tracePt t="57209" x="890588" y="4021138"/>
          <p14:tracePt t="57337" x="896938" y="4021138"/>
          <p14:tracePt t="58039" x="904875" y="4029075"/>
          <p14:tracePt t="58049" x="911225" y="4035425"/>
          <p14:tracePt t="58061" x="917575" y="4035425"/>
          <p14:tracePt t="58069" x="923925" y="4035425"/>
          <p14:tracePt t="58077" x="944563" y="4035425"/>
          <p14:tracePt t="58085" x="952500" y="4035425"/>
          <p14:tracePt t="58093" x="965200" y="4035425"/>
          <p14:tracePt t="58108" x="985838" y="4035425"/>
          <p14:tracePt t="58115" x="993775" y="4029075"/>
          <p14:tracePt t="58125" x="1006475" y="4029075"/>
          <p14:tracePt t="58131" x="1014413" y="4029075"/>
          <p14:tracePt t="58139" x="1027113" y="4021138"/>
          <p14:tracePt t="58145" x="1035050" y="4021138"/>
          <p14:tracePt t="58155" x="1041400" y="4021138"/>
          <p14:tracePt t="58170" x="1047750" y="4021138"/>
          <p14:tracePt t="58193" x="1054100" y="4021138"/>
          <p14:tracePt t="58201" x="1062038" y="4021138"/>
          <p14:tracePt t="58207" x="1082675" y="4014788"/>
          <p14:tracePt t="58215" x="1095375" y="4014788"/>
          <p14:tracePt t="58222" x="1116013" y="4000500"/>
          <p14:tracePt t="58231" x="1123950" y="3994150"/>
          <p14:tracePt t="58239" x="1144588" y="3979863"/>
          <p14:tracePt t="58247" x="1157288" y="3979863"/>
          <p14:tracePt t="58253" x="1177925" y="3967163"/>
          <p14:tracePt t="58261" x="1184275" y="3959225"/>
          <p14:tracePt t="58269" x="1192213" y="3952875"/>
          <p14:tracePt t="58277" x="1212850" y="3946525"/>
          <p14:tracePt t="58289" x="1212850" y="3940175"/>
          <p14:tracePt t="58297" x="1219200" y="3940175"/>
          <p14:tracePt t="58347" x="1219200" y="3925888"/>
          <p14:tracePt t="58355" x="1219200" y="3919538"/>
          <p14:tracePt t="58381" x="1219200" y="3911600"/>
          <p14:tracePt t="58397" x="1212850" y="3905250"/>
          <p14:tracePt t="58405" x="1212850" y="3898900"/>
          <p14:tracePt t="58411" x="1204913" y="3890963"/>
          <p14:tracePt t="58419" x="1192213" y="3870325"/>
          <p14:tracePt t="58427" x="1184275" y="3863975"/>
          <p14:tracePt t="58435" x="1184275" y="3849688"/>
          <p14:tracePt t="58443" x="1177925" y="3829050"/>
          <p14:tracePt t="58451" x="1177925" y="3822700"/>
          <p14:tracePt t="58459" x="1177925" y="3816350"/>
          <p14:tracePt t="58465" x="1177925" y="3795713"/>
          <p14:tracePt t="58474" x="1177925" y="3789363"/>
          <p14:tracePt t="58547" x="1171575" y="3781425"/>
          <p14:tracePt t="58563" x="1163638" y="3775075"/>
          <p14:tracePt t="58571" x="1163638" y="3768725"/>
          <p14:tracePt t="58577" x="1150938" y="3748088"/>
          <p14:tracePt t="58589" x="1144588" y="3748088"/>
          <p14:tracePt t="58597" x="1144588" y="3740150"/>
          <p14:tracePt t="58609" x="1136650" y="3740150"/>
          <p14:tracePt t="58617" x="1136650" y="3733800"/>
          <p14:tracePt t="58636" x="1130300" y="3733800"/>
          <p14:tracePt t="58651" x="1123950" y="3733800"/>
          <p14:tracePt t="58659" x="1123950" y="3727450"/>
          <p14:tracePt t="58859" x="1116013" y="3727450"/>
          <p14:tracePt t="58871" x="1103313" y="3727450"/>
          <p14:tracePt t="58879" x="1103313" y="3733800"/>
          <p14:tracePt t="58891" x="1103313" y="3740150"/>
          <p14:tracePt t="58901" x="1095375" y="3740150"/>
          <p14:tracePt t="59125" x="1095375" y="3748088"/>
          <p14:tracePt t="59854" x="1116013" y="3733800"/>
          <p14:tracePt t="59861" x="1136650" y="3713163"/>
          <p14:tracePt t="59870" x="1144588" y="3692525"/>
          <p14:tracePt t="59877" x="1150938" y="3692525"/>
          <p14:tracePt t="60532" x="1136650" y="3706813"/>
          <p14:tracePt t="60542" x="1130300" y="3706813"/>
          <p14:tracePt t="60925" x="1130300" y="3713163"/>
          <p14:tracePt t="64245" x="1136650" y="3713163"/>
          <p14:tracePt t="70587" x="1144588" y="3713163"/>
          <p14:tracePt t="70595" x="1266825" y="3733800"/>
          <p14:tracePt t="70604" x="1527175" y="3768725"/>
          <p14:tracePt t="70611" x="1766888" y="3789363"/>
          <p14:tracePt t="70619" x="1993900" y="3789363"/>
          <p14:tracePt t="70625" x="2192338" y="3775075"/>
          <p14:tracePt t="70635" x="2376488" y="3748088"/>
          <p14:tracePt t="70641" x="2520950" y="3719513"/>
          <p14:tracePt t="70650" x="2636838" y="3686175"/>
          <p14:tracePt t="70657" x="2733675" y="3659188"/>
          <p14:tracePt t="70666" x="2808288" y="3638550"/>
          <p14:tracePt t="70674" x="2890838" y="3609975"/>
          <p14:tracePt t="70679" x="2973388" y="3582988"/>
          <p14:tracePt t="70688" x="3082925" y="3541713"/>
          <p14:tracePt t="70695" x="3232150" y="3479800"/>
          <p14:tracePt t="70703" x="3417888" y="3432175"/>
          <p14:tracePt t="70711" x="3622675" y="3398838"/>
          <p14:tracePt t="70718" x="3944938" y="3363913"/>
          <p14:tracePt t="70725" x="4260850" y="3322638"/>
          <p14:tracePt t="70735" x="4541838" y="3281363"/>
          <p14:tracePt t="70741" x="4849813" y="3268663"/>
          <p14:tracePt t="70750" x="5164138" y="3227388"/>
          <p14:tracePt t="70757" x="5376863" y="3192463"/>
          <p14:tracePt t="70765" x="5561013" y="3165475"/>
          <p14:tracePt t="70773" x="5740400" y="3130550"/>
          <p14:tracePt t="70781" x="5924550" y="3117850"/>
          <p14:tracePt t="70788" x="6110288" y="3082925"/>
          <p14:tracePt t="70795" x="6294438" y="3055938"/>
          <p14:tracePt t="70804" x="6403975" y="3028950"/>
          <p14:tracePt t="70811" x="6521450" y="2987675"/>
          <p14:tracePt t="70819" x="6637338" y="2938463"/>
          <p14:tracePt t="70827" x="6746875" y="2911475"/>
          <p14:tracePt t="70835" x="6862763" y="2884488"/>
          <p14:tracePt t="70841" x="6980238" y="2843213"/>
          <p14:tracePt t="70849" x="7089775" y="2808288"/>
          <p14:tracePt t="70858" x="7205663" y="2754313"/>
          <p14:tracePt t="70865" x="7321550" y="2713038"/>
          <p14:tracePt t="70873" x="7439025" y="2686050"/>
          <p14:tracePt t="70881" x="7548563" y="2651125"/>
          <p14:tracePt t="70889" x="7664450" y="2624138"/>
          <p14:tracePt t="70895" x="7759700" y="2597150"/>
          <p14:tracePt t="70903" x="7835900" y="2568575"/>
          <p14:tracePt t="70911" x="7897813" y="2562225"/>
          <p14:tracePt t="70919" x="7945438" y="2535238"/>
          <p14:tracePt t="70927" x="7972425" y="2514600"/>
          <p14:tracePt t="70938" x="8020050" y="2493963"/>
          <p14:tracePt t="70941" x="8034338" y="2473325"/>
          <p14:tracePt t="70949" x="8054975" y="2452688"/>
          <p14:tracePt t="70957" x="8075613" y="2446338"/>
          <p14:tracePt t="70965" x="8075613" y="2432050"/>
          <p14:tracePt t="70973" x="8081963" y="2417763"/>
          <p14:tracePt t="70981" x="8089900" y="2411413"/>
          <p14:tracePt t="70989" x="8089900" y="2405063"/>
          <p14:tracePt t="70995" x="8089900" y="2397125"/>
          <p14:tracePt t="71004" x="8102600" y="2384425"/>
          <p14:tracePt t="71020" x="8108950" y="2370138"/>
          <p14:tracePt t="71027" x="8123238" y="2357438"/>
          <p14:tracePt t="71035" x="8143875" y="2322513"/>
          <p14:tracePt t="71043" x="8164513" y="2301875"/>
          <p14:tracePt t="71050" x="8185150" y="2274888"/>
          <p14:tracePt t="71057" x="8205788" y="2239963"/>
          <p14:tracePt t="71065" x="8226425" y="2212975"/>
          <p14:tracePt t="71073" x="8247063" y="2185988"/>
          <p14:tracePt t="71081" x="8253413" y="2165350"/>
          <p14:tracePt t="71089" x="8267700" y="2144713"/>
          <p14:tracePt t="71095" x="8267700" y="2124075"/>
          <p14:tracePt t="71104" x="8274050" y="2109788"/>
          <p14:tracePt t="71111" x="8274050" y="2089150"/>
          <p14:tracePt t="71119" x="8274050" y="2076450"/>
          <p14:tracePt t="71127" x="8274050" y="2055813"/>
          <p14:tracePt t="71137" x="8274050" y="2041525"/>
          <p14:tracePt t="71143" x="8274050" y="2020888"/>
          <p14:tracePt t="71150" x="8259763" y="2000250"/>
          <p14:tracePt t="71157" x="8247063" y="1979613"/>
          <p14:tracePt t="71165" x="8226425" y="1952625"/>
          <p14:tracePt t="71173" x="8205788" y="1931988"/>
          <p14:tracePt t="71181" x="8185150" y="1911350"/>
          <p14:tracePt t="71189" x="8164513" y="1884363"/>
          <p14:tracePt t="71197" x="8143875" y="1863725"/>
          <p14:tracePt t="71202" x="8123238" y="1843088"/>
          <p14:tracePt t="71210" x="8102600" y="1822450"/>
          <p14:tracePt t="71219" x="8089900" y="1801813"/>
          <p14:tracePt t="71227" x="8069263" y="1781175"/>
          <p14:tracePt t="71234" x="8048625" y="1760538"/>
          <p14:tracePt t="71243" x="8027988" y="1746250"/>
          <p14:tracePt t="71251" x="8007350" y="1727200"/>
          <p14:tracePt t="71257" x="7986713" y="1706563"/>
          <p14:tracePt t="71266" x="7972425" y="1698625"/>
          <p14:tracePt t="71273" x="7951788" y="1677988"/>
          <p14:tracePt t="71281" x="7945438" y="1671638"/>
          <p14:tracePt t="71289" x="7924800" y="1657350"/>
          <p14:tracePt t="71297" x="7910513" y="1657350"/>
          <p14:tracePt t="71305" x="7897813" y="1651000"/>
          <p14:tracePt t="71311" x="7883525" y="1651000"/>
          <p14:tracePt t="71320" x="7862888" y="1644650"/>
          <p14:tracePt t="71327" x="7850188" y="1630363"/>
          <p14:tracePt t="71335" x="7829550" y="1624013"/>
          <p14:tracePt t="71343" x="7808913" y="1617663"/>
          <p14:tracePt t="71351" x="7788275" y="1617663"/>
          <p14:tracePt t="71359" x="7759700" y="1603375"/>
          <p14:tracePt t="71365" x="7732713" y="1603375"/>
          <p14:tracePt t="71373" x="7712075" y="1603375"/>
          <p14:tracePt t="71381" x="7685088" y="1603375"/>
          <p14:tracePt t="71389" x="7643813" y="1597025"/>
          <p14:tracePt t="71397" x="7616825" y="1597025"/>
          <p14:tracePt t="71405" x="7575550" y="1597025"/>
          <p14:tracePt t="71413" x="7554913" y="1597025"/>
          <p14:tracePt t="71420" x="7534275" y="1597025"/>
          <p14:tracePt t="71427" x="7519988" y="1603375"/>
          <p14:tracePt t="71435" x="7499350" y="1617663"/>
          <p14:tracePt t="71443" x="7480300" y="1617663"/>
          <p14:tracePt t="71452" x="7466013" y="1624013"/>
          <p14:tracePt t="71459" x="7445375" y="1636713"/>
          <p14:tracePt t="71465" x="7424738" y="1644650"/>
          <p14:tracePt t="71473" x="7404100" y="1665288"/>
          <p14:tracePt t="71481" x="7389813" y="1671638"/>
          <p14:tracePt t="71489" x="7370763" y="1692275"/>
          <p14:tracePt t="71497" x="7350125" y="1712913"/>
          <p14:tracePt t="71505" x="7329488" y="1719263"/>
          <p14:tracePt t="71513" x="7321550" y="1727200"/>
          <p14:tracePt t="71519" x="7300913" y="1739900"/>
          <p14:tracePt t="71527" x="7294563" y="1754188"/>
          <p14:tracePt t="71535" x="7273925" y="1766888"/>
          <p14:tracePt t="71543" x="7267575" y="1781175"/>
          <p14:tracePt t="71552" x="7246938" y="1801813"/>
          <p14:tracePt t="71559" x="7226300" y="1822450"/>
          <p14:tracePt t="71569" x="7205663" y="1843088"/>
          <p14:tracePt t="71573" x="7191375" y="1863725"/>
          <p14:tracePt t="71581" x="7170738" y="1884363"/>
          <p14:tracePt t="71589" x="7137400" y="1905000"/>
          <p14:tracePt t="71597" x="7096125" y="1925638"/>
          <p14:tracePt t="71607" x="7061200" y="1946275"/>
          <p14:tracePt t="71613" x="7034213" y="1966913"/>
          <p14:tracePt t="71623" x="7000875" y="1987550"/>
          <p14:tracePt t="71627" x="6986588" y="2006600"/>
          <p14:tracePt t="71635" x="6951663" y="2027238"/>
          <p14:tracePt t="71643" x="6931025" y="2041525"/>
          <p14:tracePt t="71652" x="6910388" y="2062163"/>
          <p14:tracePt t="71659" x="6897688" y="2082800"/>
          <p14:tracePt t="71668" x="6862763" y="2103438"/>
          <p14:tracePt t="71675" x="6835775" y="2124075"/>
          <p14:tracePt t="71681" x="6815138" y="2144713"/>
          <p14:tracePt t="71689" x="6794500" y="2165350"/>
          <p14:tracePt t="71697" x="6773863" y="2185988"/>
          <p14:tracePt t="71705" x="6767513" y="2198688"/>
          <p14:tracePt t="71713" x="6753225" y="2219325"/>
          <p14:tracePt t="71722" x="6753225" y="2239963"/>
          <p14:tracePt t="71729" x="6753225" y="2254250"/>
          <p14:tracePt t="71735" x="6753225" y="2274888"/>
          <p14:tracePt t="71743" x="6753225" y="2287588"/>
          <p14:tracePt t="71751" x="6753225" y="2308225"/>
          <p14:tracePt t="71759" x="6753225" y="2328863"/>
          <p14:tracePt t="71768" x="6761163" y="2343150"/>
          <p14:tracePt t="71775" x="6767513" y="2363788"/>
          <p14:tracePt t="71781" x="6788150" y="2384425"/>
          <p14:tracePt t="71789" x="6808788" y="2405063"/>
          <p14:tracePt t="71797" x="6829425" y="2425700"/>
          <p14:tracePt t="71805" x="6842125" y="2438400"/>
          <p14:tracePt t="71813" x="6862763" y="2459038"/>
          <p14:tracePt t="71821" x="6883400" y="2479675"/>
          <p14:tracePt t="71829" x="6904038" y="2487613"/>
          <p14:tracePt t="71835" x="6924675" y="2508250"/>
          <p14:tracePt t="71843" x="6945313" y="2527300"/>
          <p14:tracePt t="71852" x="6951663" y="2535238"/>
          <p14:tracePt t="71859" x="6959600" y="2541588"/>
          <p14:tracePt t="71868" x="6972300" y="2555875"/>
          <p14:tracePt t="71875" x="6992938" y="2555875"/>
          <p14:tracePt t="71885" x="7000875" y="2562225"/>
          <p14:tracePt t="71889" x="7013575" y="2562225"/>
          <p14:tracePt t="71897" x="7034213" y="2562225"/>
          <p14:tracePt t="71905" x="7054850" y="2562225"/>
          <p14:tracePt t="71913" x="7069138" y="2555875"/>
          <p14:tracePt t="71921" x="7089775" y="2555875"/>
          <p14:tracePt t="71929" x="7110413" y="2547938"/>
          <p14:tracePt t="71938" x="7123113" y="2541588"/>
          <p14:tracePt t="71943" x="7143750" y="2520950"/>
          <p14:tracePt t="71952" x="7164388" y="2508250"/>
          <p14:tracePt t="71959" x="7185025" y="2500313"/>
          <p14:tracePt t="71971" x="7199313" y="2493963"/>
          <p14:tracePt t="71975" x="7205663" y="2493963"/>
          <p14:tracePt t="71987" x="7226300" y="2487613"/>
          <p14:tracePt t="71991" x="7246938" y="2466975"/>
          <p14:tracePt t="71997" x="7253288" y="2459038"/>
          <p14:tracePt t="72005" x="7273925" y="2438400"/>
          <p14:tracePt t="72013" x="7280275" y="2432050"/>
          <p14:tracePt t="72022" x="7294563" y="2425700"/>
          <p14:tracePt t="72029" x="7315200" y="2411413"/>
          <p14:tracePt t="72038" x="7335838" y="2405063"/>
          <p14:tracePt t="72045" x="7350125" y="2384425"/>
          <p14:tracePt t="72051" x="7370763" y="2363788"/>
          <p14:tracePt t="72059" x="7404100" y="2343150"/>
          <p14:tracePt t="72068" x="7424738" y="2322513"/>
          <p14:tracePt t="72075" x="7439025" y="2316163"/>
          <p14:tracePt t="72084" x="7459663" y="2308225"/>
          <p14:tracePt t="72091" x="7480300" y="2287588"/>
          <p14:tracePt t="72100" x="7499350" y="2266950"/>
          <p14:tracePt t="72105" x="7519988" y="2247900"/>
          <p14:tracePt t="72113" x="7534275" y="2239963"/>
          <p14:tracePt t="72123" x="7554913" y="2227263"/>
          <p14:tracePt t="72129" x="7575550" y="2206625"/>
          <p14:tracePt t="72138" x="7596188" y="2198688"/>
          <p14:tracePt t="72145" x="7602538" y="2192338"/>
          <p14:tracePt t="72152" x="7616825" y="2192338"/>
          <p14:tracePt t="72159" x="7623175" y="2185988"/>
          <p14:tracePt t="72168" x="7637463" y="2178050"/>
          <p14:tracePt t="72175" x="7643813" y="2157413"/>
          <p14:tracePt t="72184" x="7664450" y="2136775"/>
          <p14:tracePt t="72191" x="7670800" y="2124075"/>
          <p14:tracePt t="72202" x="7670800" y="2103438"/>
          <p14:tracePt t="72207" x="7670800" y="2082800"/>
          <p14:tracePt t="72213" x="7670800" y="2076450"/>
          <p14:tracePt t="72221" x="7670800" y="2068513"/>
          <p14:tracePt t="72229" x="7670800" y="2055813"/>
          <p14:tracePt t="72237" x="7658100" y="2035175"/>
          <p14:tracePt t="72245" x="7650163" y="2014538"/>
          <p14:tracePt t="72253" x="7650163" y="2000250"/>
          <p14:tracePt t="72259" x="7637463" y="1979613"/>
          <p14:tracePt t="72268" x="7629525" y="1973263"/>
          <p14:tracePt t="72275" x="7623175" y="1952625"/>
          <p14:tracePt t="72284" x="7616825" y="1946275"/>
          <p14:tracePt t="72291" x="7596188" y="1931988"/>
          <p14:tracePt t="72301" x="7596188" y="1911350"/>
          <p14:tracePt t="72307" x="7589838" y="1890713"/>
          <p14:tracePt t="72313" x="7581900" y="1876425"/>
          <p14:tracePt t="72321" x="7581900" y="1857375"/>
          <p14:tracePt t="72329" x="7569200" y="1849438"/>
          <p14:tracePt t="72337" x="7554913" y="1843088"/>
          <p14:tracePt t="72345" x="7534275" y="1843088"/>
          <p14:tracePt t="72354" x="7527925" y="1828800"/>
          <p14:tracePt t="72361" x="7513638" y="1828800"/>
          <p14:tracePt t="72367" x="7493000" y="1828800"/>
          <p14:tracePt t="72376" x="7480300" y="1828800"/>
          <p14:tracePt t="72385" x="7459663" y="1828800"/>
          <p14:tracePt t="72391" x="7431088" y="1828800"/>
          <p14:tracePt t="72401" x="7389813" y="1828800"/>
          <p14:tracePt t="72407" x="7362825" y="1828800"/>
          <p14:tracePt t="72413" x="7321550" y="1828800"/>
          <p14:tracePt t="72421" x="7288213" y="1828800"/>
          <p14:tracePt t="72429" x="7259638" y="1828800"/>
          <p14:tracePt t="72437" x="7232650" y="1828800"/>
          <p14:tracePt t="72445" x="7212013" y="1828800"/>
          <p14:tracePt t="72453" x="7199313" y="1836738"/>
          <p14:tracePt t="72461" x="7164388" y="1836738"/>
          <p14:tracePt t="72468" x="7150100" y="1843088"/>
          <p14:tracePt t="72475" x="7131050" y="1857375"/>
          <p14:tracePt t="72485" x="7110413" y="1870075"/>
          <p14:tracePt t="72491" x="7089775" y="1890713"/>
          <p14:tracePt t="72501" x="7061200" y="1911350"/>
          <p14:tracePt t="72507" x="7027863" y="1931988"/>
          <p14:tracePt t="72516" x="7000875" y="1952625"/>
          <p14:tracePt t="72521" x="6980238" y="1973263"/>
          <p14:tracePt t="72529" x="6959600" y="1993900"/>
          <p14:tracePt t="72538" x="6938963" y="2014538"/>
          <p14:tracePt t="72545" x="6918325" y="2035175"/>
          <p14:tracePt t="72553" x="6897688" y="2047875"/>
          <p14:tracePt t="72561" x="6883400" y="2068513"/>
          <p14:tracePt t="72569" x="6862763" y="2089150"/>
          <p14:tracePt t="72575" x="6842125" y="2109788"/>
          <p14:tracePt t="72585" x="6835775" y="2130425"/>
          <p14:tracePt t="72591" x="6815138" y="2151063"/>
          <p14:tracePt t="72601" x="6794500" y="2165350"/>
          <p14:tracePt t="72607" x="6773863" y="2198688"/>
          <p14:tracePt t="72615" x="6753225" y="2219325"/>
          <p14:tracePt t="72623" x="6732588" y="2239963"/>
          <p14:tracePt t="72630" x="6711950" y="2254250"/>
          <p14:tracePt t="72637" x="6705600" y="2274888"/>
          <p14:tracePt t="72645" x="6699250" y="2295525"/>
          <p14:tracePt t="72654" x="6684963" y="2301875"/>
          <p14:tracePt t="72661" x="6684963" y="2316163"/>
          <p14:tracePt t="72669" x="6684963" y="2328863"/>
          <p14:tracePt t="72677" x="6684963" y="2343150"/>
          <p14:tracePt t="72685" x="6684963" y="2349500"/>
          <p14:tracePt t="72691" x="6684963" y="2370138"/>
          <p14:tracePt t="72702" x="6684963" y="2378075"/>
          <p14:tracePt t="72707" x="6684963" y="2390775"/>
          <p14:tracePt t="72715" x="6684963" y="2397125"/>
          <p14:tracePt t="72723" x="6691313" y="2417763"/>
          <p14:tracePt t="72731" x="6691313" y="2425700"/>
          <p14:tracePt t="72737" x="6699250" y="2432050"/>
          <p14:tracePt t="72745" x="6699250" y="2438400"/>
          <p14:tracePt t="72754" x="6705600" y="2438400"/>
          <p14:tracePt t="72777" x="6711950" y="2446338"/>
          <p14:tracePt t="72950" x="6719888" y="2446338"/>
          <p14:tracePt t="72965" x="6719888" y="2452688"/>
          <p14:tracePt t="72973" x="6726238" y="2466975"/>
          <p14:tracePt t="72982" x="6740525" y="2473325"/>
          <p14:tracePt t="72989" x="6753225" y="2487613"/>
          <p14:tracePt t="72997" x="6761163" y="2493963"/>
          <p14:tracePt t="73004" x="6780213" y="2508250"/>
          <p14:tracePt t="73011" x="6794500" y="2514600"/>
          <p14:tracePt t="73019" x="6815138" y="2535238"/>
          <p14:tracePt t="73027" x="6821488" y="2541588"/>
          <p14:tracePt t="73035" x="6842125" y="2547938"/>
          <p14:tracePt t="73043" x="6850063" y="2568575"/>
          <p14:tracePt t="73051" x="6856413" y="2576513"/>
          <p14:tracePt t="73057" x="6870700" y="2582863"/>
          <p14:tracePt t="73065" x="6870700" y="2589213"/>
          <p14:tracePt t="73073" x="6883400" y="2603500"/>
          <p14:tracePt t="73082" x="6889750" y="2603500"/>
          <p14:tracePt t="73089" x="6897688" y="2609850"/>
          <p14:tracePt t="73097" x="6897688" y="2617788"/>
          <p14:tracePt t="73105" x="6904038" y="2617788"/>
          <p14:tracePt t="73111" x="6918325" y="2624138"/>
          <p14:tracePt t="73120" x="6924675" y="2624138"/>
          <p14:tracePt t="73127" x="6938963" y="2624138"/>
          <p14:tracePt t="73135" x="6945313" y="2624138"/>
          <p14:tracePt t="73143" x="6965950" y="2624138"/>
          <p14:tracePt t="73151" x="6972300" y="2624138"/>
          <p14:tracePt t="73157" x="6986588" y="2624138"/>
          <p14:tracePt t="73166" x="7007225" y="2624138"/>
          <p14:tracePt t="73173" x="7013575" y="2624138"/>
          <p14:tracePt t="73182" x="7027863" y="2624138"/>
          <p14:tracePt t="73189" x="7040563" y="2624138"/>
          <p14:tracePt t="73197" x="7054850" y="2624138"/>
          <p14:tracePt t="73207" x="7061200" y="2617788"/>
          <p14:tracePt t="73215" x="7069138" y="2617788"/>
          <p14:tracePt t="73223" x="7089775" y="2609850"/>
          <p14:tracePt t="73232" x="7096125" y="2597150"/>
          <p14:tracePt t="73239" x="7110413" y="2589213"/>
          <p14:tracePt t="73251" x="7110413" y="2582863"/>
          <p14:tracePt t="73259" x="7123113" y="2582863"/>
          <p14:tracePt t="73347" x="7131050" y="2576513"/>
          <p14:tracePt t="73593" x="7131050" y="2568575"/>
          <p14:tracePt t="73605" x="7131050" y="2562225"/>
          <p14:tracePt t="73614" x="7116763" y="2555875"/>
          <p14:tracePt t="73621" x="7102475" y="2541588"/>
          <p14:tracePt t="73629" x="7096125" y="2541588"/>
          <p14:tracePt t="73635" x="7075488" y="2535238"/>
          <p14:tracePt t="73643" x="7061200" y="2535238"/>
          <p14:tracePt t="73651" x="7019925" y="2535238"/>
          <p14:tracePt t="73659" x="6980238" y="2541588"/>
          <p14:tracePt t="73668" x="6918325" y="2562225"/>
          <p14:tracePt t="73675" x="6870700" y="2576513"/>
          <p14:tracePt t="73684" x="6829425" y="2597150"/>
          <p14:tracePt t="73689" x="6794500" y="2617788"/>
          <p14:tracePt t="73697" x="6773863" y="2638425"/>
          <p14:tracePt t="73705" x="6761163" y="2657475"/>
          <p14:tracePt t="73713" x="6740525" y="2665413"/>
          <p14:tracePt t="73722" x="6732588" y="2671763"/>
          <p14:tracePt t="73729" x="6732588" y="2678113"/>
          <p14:tracePt t="73771" x="6732588" y="2686050"/>
          <p14:tracePt t="73779" x="6746875" y="2698750"/>
          <p14:tracePt t="73787" x="6753225" y="2706688"/>
          <p14:tracePt t="73795" x="6773863" y="2713038"/>
          <p14:tracePt t="73802" x="6794500" y="2719388"/>
          <p14:tracePt t="73809" x="6808788" y="2733675"/>
          <p14:tracePt t="73818" x="6829425" y="2733675"/>
          <p14:tracePt t="73825" x="6850063" y="2740025"/>
          <p14:tracePt t="73834" x="6862763" y="2754313"/>
          <p14:tracePt t="73841" x="6904038" y="2754313"/>
          <p14:tracePt t="73851" x="6945313" y="2754313"/>
          <p14:tracePt t="73855" x="6986588" y="2754313"/>
          <p14:tracePt t="73864" x="7007225" y="2754313"/>
          <p14:tracePt t="73871" x="7027863" y="2754313"/>
          <p14:tracePt t="73879" x="7040563" y="2754313"/>
          <p14:tracePt t="73887" x="7061200" y="2747963"/>
          <p14:tracePt t="73895" x="7081838" y="2740025"/>
          <p14:tracePt t="73901" x="7096125" y="2719388"/>
          <p14:tracePt t="73909" x="7116763" y="2698750"/>
          <p14:tracePt t="73918" x="7137400" y="2692400"/>
          <p14:tracePt t="73925" x="7158038" y="2671763"/>
          <p14:tracePt t="73935" x="7178675" y="2651125"/>
          <p14:tracePt t="73953" x="7212013" y="2609850"/>
          <p14:tracePt t="73957" x="7232650" y="2597150"/>
          <p14:tracePt t="73963" x="7253288" y="2576513"/>
          <p14:tracePt t="73973" x="7273925" y="2555875"/>
          <p14:tracePt t="73979" x="7294563" y="2535238"/>
          <p14:tracePt t="73988" x="7315200" y="2514600"/>
          <p14:tracePt t="73995" x="7329488" y="2493963"/>
          <p14:tracePt t="74004" x="7342188" y="2487613"/>
          <p14:tracePt t="74009" x="7356475" y="2473325"/>
          <p14:tracePt t="74018" x="7377113" y="2452688"/>
          <p14:tracePt t="74026" x="7397750" y="2432050"/>
          <p14:tracePt t="74034" x="7418388" y="2411413"/>
          <p14:tracePt t="74041" x="7445375" y="2390775"/>
          <p14:tracePt t="74052" x="7480300" y="2370138"/>
          <p14:tracePt t="74057" x="7507288" y="2349500"/>
          <p14:tracePt t="74064" x="7527925" y="2328863"/>
          <p14:tracePt t="74073" x="7548563" y="2308225"/>
          <p14:tracePt t="74079" x="7554913" y="2295525"/>
          <p14:tracePt t="74088" x="7575550" y="2274888"/>
          <p14:tracePt t="74096" x="7596188" y="2254250"/>
          <p14:tracePt t="74104" x="7602538" y="2233613"/>
          <p14:tracePt t="74114" x="7610475" y="2233613"/>
          <p14:tracePt t="74123" x="7623175" y="2227263"/>
          <p14:tracePt t="74129" x="7629525" y="2212975"/>
          <p14:tracePt t="74137" x="7650163" y="2192338"/>
          <p14:tracePt t="74145" x="7658100" y="2171700"/>
          <p14:tracePt t="74154" x="7678738" y="2151063"/>
          <p14:tracePt t="74161" x="7699375" y="2130425"/>
          <p14:tracePt t="74167" x="7705725" y="2117725"/>
          <p14:tracePt t="74175" x="7712075" y="2103438"/>
          <p14:tracePt t="74184" x="7732713" y="2097088"/>
          <p14:tracePt t="74191" x="7753350" y="2076450"/>
          <p14:tracePt t="74201" x="7767638" y="2055813"/>
          <p14:tracePt t="74207" x="7788275" y="2047875"/>
          <p14:tracePt t="74217" x="7808913" y="2041525"/>
          <p14:tracePt t="74221" x="7829550" y="2027238"/>
          <p14:tracePt t="74229" x="7842250" y="2020888"/>
          <p14:tracePt t="74238" x="7862888" y="2014538"/>
          <p14:tracePt t="74245" x="7869238" y="2014538"/>
          <p14:tracePt t="74254" x="7889875" y="2000250"/>
          <p14:tracePt t="74261" x="7897813" y="1993900"/>
          <p14:tracePt t="74269" x="7904163" y="1987550"/>
          <p14:tracePt t="74279" x="7910513" y="1979613"/>
          <p14:tracePt t="74287" x="7918450" y="1973263"/>
          <p14:tracePt t="74295" x="7918450" y="1966913"/>
          <p14:tracePt t="74304" x="7918450" y="1958975"/>
          <p14:tracePt t="74311" x="7918450" y="1946275"/>
          <p14:tracePt t="74320" x="7924800" y="1946275"/>
          <p14:tracePt t="74367" x="7939088" y="1938338"/>
          <p14:tracePt t="74374" x="7945438" y="1938338"/>
          <p14:tracePt t="74379" x="7945438" y="1931988"/>
          <p14:tracePt t="74387" x="7959725" y="1925638"/>
          <p14:tracePt t="74395" x="7966075" y="1917700"/>
          <p14:tracePt t="74403" x="7986713" y="1911350"/>
          <p14:tracePt t="74411" x="8007350" y="1897063"/>
          <p14:tracePt t="74419" x="8020050" y="1876425"/>
          <p14:tracePt t="74425" x="8040688" y="1870075"/>
          <p14:tracePt t="74434" x="8069263" y="1870075"/>
          <p14:tracePt t="74441" x="8089900" y="1863725"/>
          <p14:tracePt t="74451" x="8108950" y="1849438"/>
          <p14:tracePt t="74457" x="8129588" y="1843088"/>
          <p14:tracePt t="74468" x="8143875" y="1843088"/>
          <p14:tracePt t="74473" x="8164513" y="1828800"/>
          <p14:tracePt t="74479" x="8170863" y="1828800"/>
          <p14:tracePt t="74487" x="8178800" y="1828800"/>
          <p14:tracePt t="74495" x="8185150" y="1828800"/>
          <p14:tracePt t="74503" x="8191500" y="1822450"/>
          <p14:tracePt t="74511" x="8205788" y="1822450"/>
          <p14:tracePt t="74519" x="8220075" y="1822450"/>
          <p14:tracePt t="74527" x="8226425" y="1822450"/>
          <p14:tracePt t="74537" x="8232775" y="1822450"/>
          <p14:tracePt t="74546" x="8239125" y="1816100"/>
          <p14:tracePt t="74553" x="8259763" y="1816100"/>
          <p14:tracePt t="74561" x="8267700" y="1816100"/>
          <p14:tracePt t="74570" x="8280400" y="1816100"/>
          <p14:tracePt t="74582" x="8294688" y="1816100"/>
          <p14:tracePt t="74601" x="8301038" y="1816100"/>
          <p14:tracePt t="74607" x="8308975" y="1816100"/>
          <p14:tracePt t="74627" x="8308975" y="1822450"/>
          <p14:tracePt t="74935" x="8288338" y="1828800"/>
          <p14:tracePt t="74943" x="8267700" y="1836738"/>
          <p14:tracePt t="74951" x="8253413" y="1843088"/>
          <p14:tracePt t="74968" x="8212138" y="1857375"/>
          <p14:tracePt t="74974" x="8199438" y="1863725"/>
          <p14:tracePt t="74982" x="8191500" y="1870075"/>
          <p14:tracePt t="74997" x="8178800" y="1876425"/>
          <p14:tracePt t="75043" x="8170863" y="1876425"/>
          <p14:tracePt t="75081" x="8170863" y="1884363"/>
          <p14:tracePt t="75131" x="8164513" y="1884363"/>
          <p14:tracePt t="75143" x="8158163" y="1884363"/>
          <p14:tracePt t="75163" x="8150225" y="1884363"/>
          <p14:tracePt t="75173" x="8143875" y="1884363"/>
          <p14:tracePt t="75185" x="8137525" y="1897063"/>
          <p14:tracePt t="75193" x="8116888" y="1897063"/>
          <p14:tracePt t="75201" x="8108950" y="1897063"/>
          <p14:tracePt t="75209" x="8102600" y="1905000"/>
          <p14:tracePt t="75218" x="8081963" y="1911350"/>
          <p14:tracePt t="75223" x="8075613" y="1911350"/>
          <p14:tracePt t="75232" x="8061325" y="1917700"/>
          <p14:tracePt t="75239" x="8061325" y="1925638"/>
          <p14:tracePt t="75247" x="8054975" y="1925638"/>
          <p14:tracePt t="75255" x="8040688" y="1925638"/>
          <p14:tracePt t="75317" x="8034338" y="1938338"/>
          <p14:tracePt t="75330" x="8027988" y="1946275"/>
          <p14:tracePt t="75336" x="8020050" y="1952625"/>
          <p14:tracePt t="75343" x="8007350" y="1966913"/>
          <p14:tracePt t="75351" x="7986713" y="1979613"/>
          <p14:tracePt t="75359" x="7966075" y="2000250"/>
          <p14:tracePt t="75368" x="7931150" y="2020888"/>
          <p14:tracePt t="75375" x="7889875" y="2041525"/>
          <p14:tracePt t="75384" x="7815263" y="2068513"/>
          <p14:tracePt t="75389" x="7747000" y="2089150"/>
          <p14:tracePt t="75397" x="7685088" y="2117725"/>
          <p14:tracePt t="75406" x="7610475" y="2144713"/>
          <p14:tracePt t="75413" x="7548563" y="2151063"/>
          <p14:tracePt t="75423" x="7472363" y="2178050"/>
          <p14:tracePt t="75429" x="7389813" y="2192338"/>
          <p14:tracePt t="75435" x="7329488" y="2219325"/>
          <p14:tracePt t="75443" x="7273925" y="2219325"/>
          <p14:tracePt t="75451" x="7246938" y="2227263"/>
          <p14:tracePt t="75459" x="7212013" y="2239963"/>
          <p14:tracePt t="75468" x="7199313" y="2247900"/>
          <p14:tracePt t="75475" x="7178675" y="2247900"/>
          <p14:tracePt t="75484" x="7164388" y="2247900"/>
          <p14:tracePt t="75489" x="7150100" y="2247900"/>
          <p14:tracePt t="75497" x="7143750" y="2254250"/>
          <p14:tracePt t="75505" x="7131050" y="2260600"/>
          <p14:tracePt t="75514" x="7110413" y="2281238"/>
          <p14:tracePt t="75521" x="7069138" y="2301875"/>
          <p14:tracePt t="75529" x="7019925" y="2328863"/>
          <p14:tracePt t="75538" x="6959600" y="2349500"/>
          <p14:tracePt t="75543" x="6877050" y="2378075"/>
          <p14:tracePt t="75551" x="6800850" y="2405063"/>
          <p14:tracePt t="75559" x="6740525" y="2432050"/>
          <p14:tracePt t="75568" x="6678613" y="2438400"/>
          <p14:tracePt t="75575" x="6616700" y="2452688"/>
          <p14:tracePt t="75584" x="6575425" y="2452688"/>
          <p14:tracePt t="75591" x="6548438" y="2466975"/>
          <p14:tracePt t="75597" x="6521450" y="2466975"/>
          <p14:tracePt t="75605" x="6486525" y="2473325"/>
          <p14:tracePt t="75614" x="6472238" y="2479675"/>
          <p14:tracePt t="75621" x="6451600" y="2493963"/>
          <p14:tracePt t="75629" x="6430963" y="2514600"/>
          <p14:tracePt t="75637" x="6410325" y="2520950"/>
          <p14:tracePt t="75643" x="6397625" y="2541588"/>
          <p14:tracePt t="75651" x="6376988" y="2547938"/>
          <p14:tracePt t="75659" x="6356350" y="2568575"/>
          <p14:tracePt t="75668" x="6350000" y="2568575"/>
          <p14:tracePt t="75684" x="6350000" y="2576513"/>
          <p14:tracePt t="75764" x="6350000" y="2568575"/>
          <p14:tracePt t="75776" x="6356350" y="2562225"/>
          <p14:tracePt t="75784" x="6362700" y="2555875"/>
          <p14:tracePt t="75791" x="6362700" y="2547938"/>
          <p14:tracePt t="75800" x="6370638" y="2535238"/>
          <p14:tracePt t="75805" x="6376988" y="2535238"/>
          <p14:tracePt t="75814" x="6397625" y="2527300"/>
          <p14:tracePt t="75821" x="6403975" y="2520950"/>
          <p14:tracePt t="75838" x="6410325" y="2520950"/>
          <p14:tracePt t="75845" x="6418263" y="2514600"/>
          <p14:tracePt t="75853" x="6438900" y="2514600"/>
          <p14:tracePt t="75859" x="6459538" y="2508250"/>
          <p14:tracePt t="75868" x="6472238" y="2508250"/>
          <p14:tracePt t="75875" x="6513513" y="2493963"/>
          <p14:tracePt t="75884" x="6554788" y="2479675"/>
          <p14:tracePt t="75891" x="6616700" y="2473325"/>
          <p14:tracePt t="75900" x="6691313" y="2459038"/>
          <p14:tracePt t="75908" x="6767513" y="2459038"/>
          <p14:tracePt t="75913" x="6842125" y="2446338"/>
          <p14:tracePt t="75921" x="6924675" y="2432050"/>
          <p14:tracePt t="75929" x="7000875" y="2405063"/>
          <p14:tracePt t="75937" x="7081838" y="2378075"/>
          <p14:tracePt t="75945" x="7110413" y="2370138"/>
          <p14:tracePt t="75955" x="7116763" y="2370138"/>
          <p14:tracePt t="75968" x="7137400" y="2363788"/>
          <p14:tracePt t="76045" x="7123113" y="2363788"/>
          <p14:tracePt t="76053" x="7110413" y="2370138"/>
          <p14:tracePt t="76062" x="7089775" y="2378075"/>
          <p14:tracePt t="76071" x="7069138" y="2390775"/>
          <p14:tracePt t="76075" x="7054850" y="2411413"/>
          <p14:tracePt t="76084" x="7040563" y="2417763"/>
          <p14:tracePt t="76091" x="7027863" y="2425700"/>
          <p14:tracePt t="76105" x="7019925" y="2425700"/>
          <p14:tracePt t="76111" x="7019925" y="2432050"/>
          <p14:tracePt t="76121" x="7013575" y="2432050"/>
          <p14:tracePt t="76223" x="7019925" y="2432050"/>
          <p14:tracePt t="76232" x="7027863" y="2432050"/>
          <p14:tracePt t="76238" x="7034213" y="2425700"/>
          <p14:tracePt t="76245" x="7040563" y="2417763"/>
          <p14:tracePt t="76299" x="7034213" y="2417763"/>
          <p14:tracePt t="76312" x="7027863" y="2417763"/>
          <p14:tracePt t="76320" x="7027863" y="2425700"/>
          <p14:tracePt t="76333" x="7027863" y="2432050"/>
          <p14:tracePt t="84145" x="7034213" y="2425700"/>
          <p14:tracePt t="89899" x="7027863" y="2425700"/>
          <p14:tracePt t="89912" x="7019925" y="2425700"/>
          <p14:tracePt t="89920" x="7013575" y="2425700"/>
          <p14:tracePt t="89991" x="7013575" y="2417763"/>
          <p14:tracePt t="90003" x="7007225" y="2417763"/>
          <p14:tracePt t="90011" x="6992938" y="2417763"/>
          <p14:tracePt t="90017" x="6980238" y="2417763"/>
          <p14:tracePt t="90025" x="6972300" y="2417763"/>
          <p14:tracePt t="90033" x="6951663" y="2425700"/>
          <p14:tracePt t="90041" x="6938963" y="2438400"/>
          <p14:tracePt t="90049" x="6918325" y="2446338"/>
          <p14:tracePt t="90056" x="6897688" y="2466975"/>
          <p14:tracePt t="90065" x="6856413" y="2487613"/>
          <p14:tracePt t="90070" x="6788150" y="2527300"/>
          <p14:tracePt t="90078" x="6711950" y="2547938"/>
          <p14:tracePt t="90087" x="6610350" y="2609850"/>
          <p14:tracePt t="90095" x="6513513" y="2665413"/>
          <p14:tracePt t="90103" x="6315075" y="2768600"/>
          <p14:tracePt t="90113" x="5986463" y="2938463"/>
          <p14:tracePt t="90119" x="5595938" y="3124200"/>
          <p14:tracePt t="90125" x="5253038" y="3254375"/>
          <p14:tracePt t="90133" x="4972050" y="3370263"/>
          <p14:tracePt t="90141" x="4672013" y="3473450"/>
          <p14:tracePt t="90149" x="4486275" y="3521075"/>
          <p14:tracePt t="90157" x="4370388" y="3549650"/>
          <p14:tracePt t="90165" x="4260850" y="3576638"/>
          <p14:tracePt t="90173" x="4164013" y="3589338"/>
          <p14:tracePt t="90179" x="4089400" y="3589338"/>
          <p14:tracePt t="90187" x="4033838" y="3589338"/>
          <p14:tracePt t="90196" x="4006850" y="3582988"/>
          <p14:tracePt t="90203" x="3986213" y="3576638"/>
          <p14:tracePt t="90212" x="3965575" y="3556000"/>
          <p14:tracePt t="90219" x="3944938" y="3549650"/>
          <p14:tracePt t="90225" x="3924300" y="3529013"/>
          <p14:tracePt t="90233" x="3911600" y="3521075"/>
          <p14:tracePt t="90241" x="3890963" y="3500438"/>
          <p14:tracePt t="90249" x="3870325" y="3479800"/>
          <p14:tracePt t="90257" x="3835400" y="3459163"/>
          <p14:tracePt t="90265" x="3794125" y="3446463"/>
          <p14:tracePt t="90273" x="3752850" y="3425825"/>
          <p14:tracePt t="90279" x="3705225" y="3405188"/>
          <p14:tracePt t="90287" x="3678238" y="3390900"/>
          <p14:tracePt t="90295" x="3657600" y="3384550"/>
          <p14:tracePt t="90303" x="3636963" y="3384550"/>
          <p14:tracePt t="90313" x="3622675" y="3384550"/>
          <p14:tracePt t="90319" x="3616325" y="3384550"/>
          <p14:tracePt t="90328" x="3595688" y="3384550"/>
          <p14:tracePt t="90333" x="3582988" y="3384550"/>
          <p14:tracePt t="90341" x="3562350" y="3384550"/>
          <p14:tracePt t="90349" x="3548063" y="3384550"/>
          <p14:tracePt t="90357" x="3513138" y="3384550"/>
          <p14:tracePt t="90365" x="3473450" y="3384550"/>
          <p14:tracePt t="90373" x="3459163" y="3384550"/>
          <p14:tracePt t="90381" x="3438525" y="3384550"/>
          <p14:tracePt t="90387" x="3397250" y="3384550"/>
          <p14:tracePt t="90396" x="3370263" y="3384550"/>
          <p14:tracePt t="90403" x="3335338" y="3384550"/>
          <p14:tracePt t="90411" x="3322638" y="3378200"/>
          <p14:tracePt t="90419" x="3314700" y="3363913"/>
          <p14:tracePt t="90428" x="3302000" y="3363913"/>
          <p14:tracePt t="90673" x="3302000" y="3357563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248BF203-4D62-667C-672B-7BA9329FFFAA}"/>
              </a:ext>
            </a:extLst>
          </p:cNvPr>
          <p:cNvSpPr txBox="1"/>
          <p:nvPr/>
        </p:nvSpPr>
        <p:spPr>
          <a:xfrm>
            <a:off x="7308304" y="6021288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i="1" u="none" dirty="0" err="1"/>
              <a:t>Predappio</a:t>
            </a:r>
            <a:endParaRPr lang="en-US" sz="1400" i="1" u="none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4AB4F13-8EEE-3655-CB3F-DF5C469492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76" y="1586175"/>
            <a:ext cx="8604448" cy="43186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DAB1902-AA7E-0D79-5B09-D4243C8E9515}"/>
              </a:ext>
            </a:extLst>
          </p:cNvPr>
          <p:cNvSpPr txBox="1"/>
          <p:nvPr/>
        </p:nvSpPr>
        <p:spPr>
          <a:xfrm>
            <a:off x="179512" y="1257294"/>
            <a:ext cx="6437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1600" b="1" u="none"/>
              <a:t>After the event </a:t>
            </a:r>
            <a:r>
              <a:rPr lang="it-IT" sz="1600" u="none"/>
              <a:t>(CGR aerial photos 23 May 2023 – 0.2 m resolution)</a:t>
            </a:r>
            <a:endParaRPr lang="it-IT" sz="1600" u="non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C7CAB55-8875-4627-7242-6CFC425D2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308" y="438578"/>
            <a:ext cx="7262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it-IT" sz="2000" u="none">
                <a:latin typeface="+mj-lt"/>
              </a:rPr>
              <a:t>The Romagna disaster</a:t>
            </a:r>
            <a:endParaRPr lang="it-IT" sz="2000" u="none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553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99"/>
    </mc:Choice>
    <mc:Fallback xmlns="">
      <p:transition spd="slow" advTm="90799"/>
    </mc:Fallback>
  </mc:AlternateContent>
  <p:extLst>
    <p:ext uri="{3A86A75C-4F4B-4683-9AE1-C65F6400EC91}">
      <p14:laserTraceLst xmlns:p14="http://schemas.microsoft.com/office/powerpoint/2010/main">
        <p14:tracePtLst>
          <p14:tracePt t="1597" x="2643188" y="1316038"/>
          <p14:tracePt t="1609" x="2651125" y="1316038"/>
          <p14:tracePt t="1617" x="2713038" y="1336675"/>
          <p14:tracePt t="1625" x="2794000" y="1363663"/>
          <p14:tracePt t="1633" x="2835275" y="1384300"/>
          <p14:tracePt t="1640" x="2855913" y="1404938"/>
          <p14:tracePt t="1647" x="2863850" y="1425575"/>
          <p14:tracePt t="1656" x="2876550" y="1431925"/>
          <p14:tracePt t="1663" x="2882900" y="1446213"/>
          <p14:tracePt t="1672" x="2890838" y="1466850"/>
          <p14:tracePt t="1679" x="2903538" y="1487488"/>
          <p14:tracePt t="1687" x="2917825" y="1506538"/>
          <p14:tracePt t="1695" x="2932113" y="1520825"/>
          <p14:tracePt t="1701" x="2938463" y="1541463"/>
          <p14:tracePt t="1710" x="2952750" y="1562100"/>
          <p14:tracePt t="1725" x="2959100" y="1568450"/>
          <p14:tracePt t="1741" x="2959100" y="1576388"/>
          <p14:tracePt t="8001" x="2959100" y="1582738"/>
          <p14:tracePt t="8013" x="2944813" y="1589088"/>
          <p14:tracePt t="8021" x="2938463" y="1597025"/>
          <p14:tracePt t="8029" x="2924175" y="1609725"/>
          <p14:tracePt t="8036" x="2917825" y="1617663"/>
          <p14:tracePt t="8043" x="2903538" y="1624013"/>
          <p14:tracePt t="8051" x="2897188" y="1630363"/>
          <p14:tracePt t="8059" x="2890838" y="1630363"/>
          <p14:tracePt t="8067" x="2882900" y="1636713"/>
          <p14:tracePt t="8101" x="2876550" y="1644650"/>
          <p14:tracePt t="8129" x="2876550" y="1657350"/>
          <p14:tracePt t="8413" x="2870200" y="1657350"/>
          <p14:tracePt t="8440" x="2870200" y="1665288"/>
          <p14:tracePt t="8452" x="2863850" y="1665288"/>
          <p14:tracePt t="8460" x="2863850" y="1671638"/>
          <p14:tracePt t="8466" x="2855913" y="1677988"/>
          <p14:tracePt t="8475" x="2855913" y="1685925"/>
          <p14:tracePt t="8482" x="2843213" y="1706563"/>
          <p14:tracePt t="8490" x="2835275" y="1712913"/>
          <p14:tracePt t="8498" x="2835275" y="1719263"/>
          <p14:tracePt t="8511" x="2835275" y="1727200"/>
          <p14:tracePt t="8591" x="2828925" y="1727200"/>
          <p14:tracePt t="8599" x="2828925" y="1719263"/>
          <p14:tracePt t="8607" x="2822575" y="1712913"/>
          <p14:tracePt t="8615" x="2822575" y="1692275"/>
          <p14:tracePt t="8621" x="2822575" y="1685925"/>
          <p14:tracePt t="8629" x="2822575" y="1671638"/>
          <p14:tracePt t="8638" x="2822575" y="1665288"/>
          <p14:tracePt t="8645" x="2822575" y="1644650"/>
          <p14:tracePt t="8655" x="2822575" y="1636713"/>
          <p14:tracePt t="8665" x="2822575" y="1630363"/>
          <p14:tracePt t="8673" x="2822575" y="1624013"/>
          <p14:tracePt t="8688" x="2822575" y="1617663"/>
          <p14:tracePt t="8695" x="2822575" y="1603375"/>
          <p14:tracePt t="8711" x="2822575" y="1597025"/>
          <p14:tracePt t="8721" x="2814638" y="1589088"/>
          <p14:tracePt t="8727" x="2814638" y="1582738"/>
          <p14:tracePt t="8733" x="2808288" y="1576388"/>
          <p14:tracePt t="8741" x="2794000" y="1568450"/>
          <p14:tracePt t="8749" x="2787650" y="1568450"/>
          <p14:tracePt t="8765" x="2781300" y="1562100"/>
          <p14:tracePt t="8779" x="2773363" y="1562100"/>
          <p14:tracePt t="8788" x="2767013" y="1562100"/>
          <p14:tracePt t="8795" x="2760663" y="1562100"/>
          <p14:tracePt t="8804" x="2752725" y="1562100"/>
          <p14:tracePt t="8811" x="2740025" y="1562100"/>
          <p14:tracePt t="8857" x="2733675" y="1562100"/>
          <p14:tracePt t="8907" x="2725738" y="1562100"/>
          <p14:tracePt t="8923" x="2719388" y="1562100"/>
          <p14:tracePt t="8938" x="2713038" y="1562100"/>
          <p14:tracePt t="8942" x="2705100" y="1562100"/>
          <p14:tracePt t="8949" x="2698750" y="1562100"/>
          <p14:tracePt t="8957" x="2678113" y="1562100"/>
          <p14:tracePt t="8965" x="2678113" y="1568450"/>
          <p14:tracePt t="8973" x="2671763" y="1568450"/>
          <p14:tracePt t="9003" x="2663825" y="1568450"/>
          <p14:tracePt t="9011" x="2663825" y="1576388"/>
          <p14:tracePt t="9021" x="2657475" y="1576388"/>
          <p14:tracePt t="9038" x="2651125" y="1582738"/>
          <p14:tracePt t="9049" x="2643188" y="1582738"/>
          <p14:tracePt t="9057" x="2643188" y="1589088"/>
          <p14:tracePt t="9073" x="2630488" y="1597025"/>
          <p14:tracePt t="9085" x="2622550" y="1597025"/>
          <p14:tracePt t="9093" x="2622550" y="1609725"/>
          <p14:tracePt t="9099" x="2616200" y="1617663"/>
          <p14:tracePt t="9115" x="2616200" y="1624013"/>
          <p14:tracePt t="9123" x="2609850" y="1630363"/>
          <p14:tracePt t="9131" x="2609850" y="1636713"/>
          <p14:tracePt t="9143" x="2609850" y="1644650"/>
          <p14:tracePt t="9152" x="2603500" y="1651000"/>
          <p14:tracePt t="9157" x="2603500" y="1665288"/>
          <p14:tracePt t="9385" x="2595563" y="1657350"/>
          <p14:tracePt t="9463" x="2589213" y="1657350"/>
          <p14:tracePt t="9575" x="2574925" y="1665288"/>
          <p14:tracePt t="9581" x="2568575" y="1677988"/>
          <p14:tracePt t="9589" x="2547938" y="1698625"/>
          <p14:tracePt t="9597" x="2541588" y="1719263"/>
          <p14:tracePt t="9605" x="2533650" y="1727200"/>
          <p14:tracePt t="9613" x="2527300" y="1739900"/>
          <p14:tracePt t="9621" x="2527300" y="1746250"/>
          <p14:tracePt t="9629" x="2527300" y="1760538"/>
          <p14:tracePt t="9637" x="2527300" y="1766888"/>
          <p14:tracePt t="9643" x="2527300" y="1774825"/>
          <p14:tracePt t="9656" x="2527300" y="1781175"/>
          <p14:tracePt t="9671" x="2527300" y="1787525"/>
          <p14:tracePt t="9690" x="2527300" y="1795463"/>
          <p14:tracePt t="9706" x="2527300" y="1816100"/>
          <p14:tracePt t="9713" x="2541588" y="1822450"/>
          <p14:tracePt t="9722" x="2554288" y="1828800"/>
          <p14:tracePt t="9729" x="2562225" y="1849438"/>
          <p14:tracePt t="9737" x="2582863" y="1863725"/>
          <p14:tracePt t="9743" x="2589213" y="1884363"/>
          <p14:tracePt t="9752" x="2609850" y="1905000"/>
          <p14:tracePt t="9759" x="2630488" y="1925638"/>
          <p14:tracePt t="9767" x="2651125" y="1946275"/>
          <p14:tracePt t="9775" x="2663825" y="1966913"/>
          <p14:tracePt t="9781" x="2684463" y="1979613"/>
          <p14:tracePt t="9790" x="2705100" y="2000250"/>
          <p14:tracePt t="9797" x="2725738" y="2020888"/>
          <p14:tracePt t="9806" x="2725738" y="2027238"/>
          <p14:tracePt t="9813" x="2733675" y="2047875"/>
          <p14:tracePt t="9825" x="2733675" y="2055813"/>
          <p14:tracePt t="9851" x="2733675" y="2062163"/>
          <p14:tracePt t="9937" x="2733675" y="2055813"/>
          <p14:tracePt t="9943" x="2725738" y="2041525"/>
          <p14:tracePt t="9955" x="2705100" y="2027238"/>
          <p14:tracePt t="9960" x="2692400" y="2014538"/>
          <p14:tracePt t="9967" x="2671763" y="2006600"/>
          <p14:tracePt t="9975" x="2651125" y="2000250"/>
          <p14:tracePt t="9983" x="2630488" y="1987550"/>
          <p14:tracePt t="9991" x="2616200" y="1987550"/>
          <p14:tracePt t="9997" x="2595563" y="1987550"/>
          <p14:tracePt t="10006" x="2574925" y="1979613"/>
          <p14:tracePt t="10013" x="2568575" y="1979613"/>
          <p14:tracePt t="10022" x="2562225" y="1979613"/>
          <p14:tracePt t="10029" x="2547938" y="1979613"/>
          <p14:tracePt t="10037" x="2527300" y="1979613"/>
          <p14:tracePt t="10045" x="2520950" y="1979613"/>
          <p14:tracePt t="10051" x="2513013" y="1979613"/>
          <p14:tracePt t="10058" x="2500313" y="1979613"/>
          <p14:tracePt t="10066" x="2486025" y="1987550"/>
          <p14:tracePt t="10075" x="2473325" y="2000250"/>
          <p14:tracePt t="10083" x="2452688" y="2006600"/>
          <p14:tracePt t="10091" x="2432050" y="2014538"/>
          <p14:tracePt t="10099" x="2424113" y="2020888"/>
          <p14:tracePt t="10105" x="2417763" y="2035175"/>
          <p14:tracePt t="10113" x="2411413" y="2035175"/>
          <p14:tracePt t="10121" x="2411413" y="2041525"/>
          <p14:tracePt t="10129" x="2403475" y="2041525"/>
          <p14:tracePt t="10138" x="2397125" y="2047875"/>
          <p14:tracePt t="10146" x="2397125" y="2055813"/>
          <p14:tracePt t="10175" x="2390775" y="2062163"/>
          <p14:tracePt t="10183" x="2376488" y="2068513"/>
          <p14:tracePt t="10191" x="2376488" y="2089150"/>
          <p14:tracePt t="10199" x="2370138" y="2103438"/>
          <p14:tracePt t="10206" x="2363788" y="2124075"/>
          <p14:tracePt t="10213" x="2343150" y="2144713"/>
          <p14:tracePt t="10221" x="2335213" y="2165350"/>
          <p14:tracePt t="10229" x="2322513" y="2178050"/>
          <p14:tracePt t="10237" x="2314575" y="2192338"/>
          <p14:tracePt t="10246" x="2308225" y="2198688"/>
          <p14:tracePt t="10253" x="2308225" y="2206625"/>
          <p14:tracePt t="10259" x="2308225" y="2212975"/>
          <p14:tracePt t="10267" x="2301875" y="2219325"/>
          <p14:tracePt t="10311" x="2293938" y="2219325"/>
          <p14:tracePt t="10337" x="2293938" y="2227263"/>
          <p14:tracePt t="10349" x="2293938" y="2233613"/>
          <p14:tracePt t="10367" x="2301875" y="2233613"/>
          <p14:tracePt t="10375" x="2301875" y="2247900"/>
          <p14:tracePt t="10437" x="2308225" y="2239963"/>
          <p14:tracePt t="10445" x="2308225" y="2233613"/>
          <p14:tracePt t="10453" x="2308225" y="2227263"/>
          <p14:tracePt t="10461" x="2308225" y="2219325"/>
          <p14:tracePt t="10584" x="2308225" y="2212975"/>
          <p14:tracePt t="10731" x="2308225" y="2219325"/>
          <p14:tracePt t="10781" x="2308225" y="2227263"/>
          <p14:tracePt t="11452" x="2314575" y="2227263"/>
          <p14:tracePt t="11529" x="2322513" y="2227263"/>
          <p14:tracePt t="11591" x="2328863" y="2227263"/>
          <p14:tracePt t="11692" x="2328863" y="2233613"/>
          <p14:tracePt t="11791" x="2343150" y="2233613"/>
          <p14:tracePt t="11875" x="2343150" y="2247900"/>
          <p14:tracePt t="11883" x="2335213" y="2247900"/>
          <p14:tracePt t="12057" x="2328863" y="2239963"/>
          <p14:tracePt t="12069" x="2328863" y="2233613"/>
          <p14:tracePt t="12075" x="2328863" y="2227263"/>
          <p14:tracePt t="12084" x="2322513" y="2219325"/>
          <p14:tracePt t="12091" x="2322513" y="2212975"/>
          <p14:tracePt t="12104" x="2322513" y="2206625"/>
          <p14:tracePt t="12111" x="2322513" y="2198688"/>
          <p14:tracePt t="12137" x="2314575" y="2198688"/>
          <p14:tracePt t="12274" x="2308225" y="2198688"/>
          <p14:tracePt t="12287" x="2308225" y="2212975"/>
          <p14:tracePt t="12295" x="2301875" y="2212975"/>
          <p14:tracePt t="12303" x="2301875" y="2219325"/>
          <p14:tracePt t="12315" x="2301875" y="2227263"/>
          <p14:tracePt t="12331" x="2301875" y="2239963"/>
          <p14:tracePt t="12337" x="2293938" y="2247900"/>
          <p14:tracePt t="12345" x="2293938" y="2254250"/>
          <p14:tracePt t="12353" x="2281238" y="2260600"/>
          <p14:tracePt t="12361" x="2273300" y="2266950"/>
          <p14:tracePt t="12370" x="2266950" y="2266950"/>
          <p14:tracePt t="12377" x="2260600" y="2266950"/>
          <p14:tracePt t="12386" x="2254250" y="2274888"/>
          <p14:tracePt t="12391" x="2246313" y="2274888"/>
          <p14:tracePt t="12407" x="2239963" y="2274888"/>
          <p14:tracePt t="12415" x="2233613" y="2281238"/>
          <p14:tracePt t="12423" x="2219325" y="2281238"/>
          <p14:tracePt t="12431" x="2205038" y="2281238"/>
          <p14:tracePt t="12439" x="2184400" y="2295525"/>
          <p14:tracePt t="12445" x="2171700" y="2295525"/>
          <p14:tracePt t="12454" x="2136775" y="2301875"/>
          <p14:tracePt t="12461" x="2124075" y="2301875"/>
          <p14:tracePt t="12470" x="2089150" y="2316163"/>
          <p14:tracePt t="12477" x="2047875" y="2316163"/>
          <p14:tracePt t="12486" x="2033588" y="2316163"/>
          <p14:tracePt t="12494" x="2012950" y="2316163"/>
          <p14:tracePt t="12499" x="2000250" y="2316163"/>
          <p14:tracePt t="12507" x="1979613" y="2308225"/>
          <p14:tracePt t="12516" x="1958975" y="2301875"/>
          <p14:tracePt t="12523" x="1952625" y="2301875"/>
          <p14:tracePt t="12531" x="1952625" y="2295525"/>
          <p14:tracePt t="12539" x="1944688" y="2287588"/>
          <p14:tracePt t="12557" x="1938338" y="2281238"/>
          <p14:tracePt t="12643" x="1931988" y="2266950"/>
          <p14:tracePt t="12657" x="1911350" y="2254250"/>
          <p14:tracePt t="12665" x="1903413" y="2247900"/>
          <p14:tracePt t="12677" x="1897063" y="2239963"/>
          <p14:tracePt t="12759" x="1903413" y="2239963"/>
          <p14:tracePt t="12765" x="1911350" y="2247900"/>
          <p14:tracePt t="12774" x="1931988" y="2254250"/>
          <p14:tracePt t="12781" x="1944688" y="2260600"/>
          <p14:tracePt t="12790" x="1958975" y="2274888"/>
          <p14:tracePt t="12797" x="1973263" y="2274888"/>
          <p14:tracePt t="12806" x="1993900" y="2281238"/>
          <p14:tracePt t="12813" x="2006600" y="2287588"/>
          <p14:tracePt t="12820" x="2027238" y="2301875"/>
          <p14:tracePt t="12827" x="2047875" y="2301875"/>
          <p14:tracePt t="12836" x="2062163" y="2308225"/>
          <p14:tracePt t="12843" x="2074863" y="2308225"/>
          <p14:tracePt t="12853" x="2089150" y="2328863"/>
          <p14:tracePt t="12859" x="2109788" y="2336800"/>
          <p14:tracePt t="12869" x="2130425" y="2343150"/>
          <p14:tracePt t="12873" x="2136775" y="2343150"/>
          <p14:tracePt t="12882" x="2151063" y="2357438"/>
          <p14:tracePt t="12891" x="2157413" y="2363788"/>
          <p14:tracePt t="12897" x="2178050" y="2370138"/>
          <p14:tracePt t="12906" x="2198688" y="2378075"/>
          <p14:tracePt t="12913" x="2212975" y="2378075"/>
          <p14:tracePt t="12920" x="2233613" y="2390775"/>
          <p14:tracePt t="12927" x="2254250" y="2397125"/>
          <p14:tracePt t="12936" x="2260600" y="2397125"/>
          <p14:tracePt t="12943" x="2266950" y="2405063"/>
          <p14:tracePt t="12956" x="2273300" y="2405063"/>
          <p14:tracePt t="12959" x="2281238" y="2411413"/>
          <p14:tracePt t="12968" x="2287588" y="2417763"/>
          <p14:tracePt t="12974" x="2308225" y="2432050"/>
          <p14:tracePt t="12981" x="2314575" y="2438400"/>
          <p14:tracePt t="12991" x="2335213" y="2452688"/>
          <p14:tracePt t="12997" x="2343150" y="2466975"/>
          <p14:tracePt t="13006" x="2349500" y="2473325"/>
          <p14:tracePt t="13013" x="2355850" y="2473325"/>
          <p14:tracePt t="13022" x="2376488" y="2479675"/>
          <p14:tracePt t="13027" x="2390775" y="2487613"/>
          <p14:tracePt t="13036" x="2397125" y="2493963"/>
          <p14:tracePt t="13043" x="2417763" y="2508250"/>
          <p14:tracePt t="13053" x="2424113" y="2514600"/>
          <p14:tracePt t="13059" x="2444750" y="2520950"/>
          <p14:tracePt t="13068" x="2459038" y="2527300"/>
          <p14:tracePt t="13075" x="2479675" y="2541588"/>
          <p14:tracePt t="13081" x="2500313" y="2547938"/>
          <p14:tracePt t="13090" x="2513013" y="2562225"/>
          <p14:tracePt t="13097" x="2533650" y="2568575"/>
          <p14:tracePt t="13107" x="2554288" y="2576513"/>
          <p14:tracePt t="13113" x="2574925" y="2589213"/>
          <p14:tracePt t="13122" x="2589213" y="2597150"/>
          <p14:tracePt t="13129" x="2603500" y="2597150"/>
          <p14:tracePt t="13136" x="2616200" y="2603500"/>
          <p14:tracePt t="13143" x="2622550" y="2609850"/>
          <p14:tracePt t="13153" x="2643188" y="2624138"/>
          <p14:tracePt t="13159" x="2657475" y="2630488"/>
          <p14:tracePt t="13168" x="2671763" y="2630488"/>
          <p14:tracePt t="13175" x="2678113" y="2651125"/>
          <p14:tracePt t="13182" x="2684463" y="2651125"/>
          <p14:tracePt t="13190" x="2698750" y="2657475"/>
          <p14:tracePt t="13197" x="2713038" y="2665413"/>
          <p14:tracePt t="13207" x="2719388" y="2671763"/>
          <p14:tracePt t="13214" x="2725738" y="2671763"/>
          <p14:tracePt t="13222" x="2740025" y="2671763"/>
          <p14:tracePt t="13229" x="2740025" y="2678113"/>
          <p14:tracePt t="13236" x="2746375" y="2678113"/>
          <p14:tracePt t="13244" x="2767013" y="2686050"/>
          <p14:tracePt t="13255" x="2773363" y="2698750"/>
          <p14:tracePt t="13263" x="2787650" y="2698750"/>
          <p14:tracePt t="13272" x="2801938" y="2706688"/>
          <p14:tracePt t="13279" x="2808288" y="2713038"/>
          <p14:tracePt t="13289" x="2814638" y="2713038"/>
          <p14:tracePt t="13297" x="2822575" y="2719388"/>
          <p14:tracePt t="13307" x="2828925" y="2727325"/>
          <p14:tracePt t="13313" x="2849563" y="2727325"/>
          <p14:tracePt t="13322" x="2863850" y="2740025"/>
          <p14:tracePt t="13329" x="2882900" y="2747963"/>
          <p14:tracePt t="13337" x="2903538" y="2747963"/>
          <p14:tracePt t="13343" x="2917825" y="2754313"/>
          <p14:tracePt t="13353" x="2924175" y="2754313"/>
          <p14:tracePt t="13359" x="2944813" y="2768600"/>
          <p14:tracePt t="13368" x="2952750" y="2768600"/>
          <p14:tracePt t="13375" x="2973388" y="2768600"/>
          <p14:tracePt t="13384" x="2986088" y="2774950"/>
          <p14:tracePt t="13391" x="2992438" y="2774950"/>
          <p14:tracePt t="13397" x="3013075" y="2774950"/>
          <p14:tracePt t="13406" x="3021013" y="2774950"/>
          <p14:tracePt t="13413" x="3021013" y="2781300"/>
          <p14:tracePt t="13421" x="3027363" y="2781300"/>
          <p14:tracePt t="13429" x="3033713" y="2787650"/>
          <p14:tracePt t="13437" x="3041650" y="2787650"/>
          <p14:tracePt t="13445" x="3048000" y="2787650"/>
          <p14:tracePt t="13454" x="3068638" y="2795588"/>
          <p14:tracePt t="13459" x="3074988" y="2808288"/>
          <p14:tracePt t="13470" x="3095625" y="2816225"/>
          <p14:tracePt t="13475" x="3103563" y="2822575"/>
          <p14:tracePt t="13483" x="3116263" y="2828925"/>
          <p14:tracePt t="13491" x="3122613" y="2828925"/>
          <p14:tracePt t="13497" x="3136900" y="2836863"/>
          <p14:tracePt t="13507" x="3151188" y="2849563"/>
          <p14:tracePt t="13513" x="3157538" y="2849563"/>
          <p14:tracePt t="13522" x="3163888" y="2857500"/>
          <p14:tracePt t="13529" x="3171825" y="2863850"/>
          <p14:tracePt t="13537" x="3184525" y="2863850"/>
          <p14:tracePt t="13545" x="3192463" y="2870200"/>
          <p14:tracePt t="13553" x="3198813" y="2870200"/>
          <p14:tracePt t="13560" x="3205163" y="2878138"/>
          <p14:tracePt t="13568" x="3225800" y="2884488"/>
          <p14:tracePt t="13575" x="3232150" y="2898775"/>
          <p14:tracePt t="13583" x="3240088" y="2905125"/>
          <p14:tracePt t="13592" x="3252788" y="2911475"/>
          <p14:tracePt t="13599" x="3273425" y="2917825"/>
          <p14:tracePt t="13607" x="3294063" y="2932113"/>
          <p14:tracePt t="13613" x="3314700" y="2946400"/>
          <p14:tracePt t="13622" x="3328988" y="2959100"/>
          <p14:tracePt t="13629" x="3335338" y="2959100"/>
          <p14:tracePt t="13637" x="3355975" y="2973388"/>
          <p14:tracePt t="13646" x="3376613" y="2987675"/>
          <p14:tracePt t="13653" x="3382963" y="2994025"/>
          <p14:tracePt t="13659" x="3390900" y="2994025"/>
          <p14:tracePt t="13669" x="3397250" y="3000375"/>
          <p14:tracePt t="13675" x="3417888" y="3000375"/>
          <p14:tracePt t="13684" x="3424238" y="3008313"/>
          <p14:tracePt t="13691" x="3438525" y="3014663"/>
          <p14:tracePt t="13700" x="3459163" y="3014663"/>
          <p14:tracePt t="13707" x="3465513" y="3014663"/>
          <p14:tracePt t="13714" x="3479800" y="3028950"/>
          <p14:tracePt t="13722" x="3500438" y="3035300"/>
          <p14:tracePt t="13729" x="3521075" y="3041650"/>
          <p14:tracePt t="13738" x="3527425" y="3041650"/>
          <p14:tracePt t="13745" x="3533775" y="3055938"/>
          <p14:tracePt t="13753" x="3554413" y="3062288"/>
          <p14:tracePt t="13761" x="3562350" y="3062288"/>
          <p14:tracePt t="13769" x="3568700" y="3068638"/>
          <p14:tracePt t="13775" x="3575050" y="3076575"/>
          <p14:tracePt t="13784" x="3582988" y="3076575"/>
          <p14:tracePt t="13791" x="3582988" y="3082925"/>
          <p14:tracePt t="13799" x="3602038" y="3082925"/>
          <p14:tracePt t="13807" x="3609975" y="3089275"/>
          <p14:tracePt t="13815" x="3616325" y="3089275"/>
          <p14:tracePt t="13823" x="3630613" y="3089275"/>
          <p14:tracePt t="13829" x="3643313" y="3103563"/>
          <p14:tracePt t="13837" x="3657600" y="3103563"/>
          <p14:tracePt t="13845" x="3678238" y="3109913"/>
          <p14:tracePt t="13853" x="3692525" y="3109913"/>
          <p14:tracePt t="13861" x="3713163" y="3117850"/>
          <p14:tracePt t="13870" x="3719513" y="3117850"/>
          <p14:tracePt t="13875" x="3740150" y="3130550"/>
          <p14:tracePt t="13883" x="3740150" y="3138488"/>
          <p14:tracePt t="13895" x="3746500" y="3138488"/>
          <p14:tracePt t="13907" x="3752850" y="3144838"/>
          <p14:tracePt t="13915" x="3760788" y="3144838"/>
          <p14:tracePt t="13924" x="3767138" y="3151188"/>
          <p14:tracePt t="13929" x="3773488" y="3151188"/>
          <p14:tracePt t="13939" x="3781425" y="3159125"/>
          <p14:tracePt t="13946" x="3794125" y="3159125"/>
          <p14:tracePt t="13953" x="3802063" y="3165475"/>
          <p14:tracePt t="13961" x="3814763" y="3165475"/>
          <p14:tracePt t="13969" x="3835400" y="3178175"/>
          <p14:tracePt t="13975" x="3841750" y="3178175"/>
          <p14:tracePt t="13984" x="3856038" y="3186113"/>
          <p14:tracePt t="13991" x="3876675" y="3192463"/>
          <p14:tracePt t="13999" x="3897313" y="3192463"/>
          <p14:tracePt t="14007" x="3903663" y="3198813"/>
          <p14:tracePt t="14015" x="3917950" y="3198813"/>
          <p14:tracePt t="14023" x="3938588" y="3198813"/>
          <p14:tracePt t="14029" x="3959225" y="3213100"/>
          <p14:tracePt t="14038" x="3971925" y="3219450"/>
          <p14:tracePt t="14045" x="3992563" y="3227388"/>
          <p14:tracePt t="14053" x="4013200" y="3240088"/>
          <p14:tracePt t="14061" x="4041775" y="3248025"/>
          <p14:tracePt t="14069" x="4062413" y="3248025"/>
          <p14:tracePt t="14077" x="4083050" y="3260725"/>
          <p14:tracePt t="14084" x="4095750" y="3268663"/>
          <p14:tracePt t="14091" x="4116388" y="3268663"/>
          <p14:tracePt t="14099" x="4137025" y="3275013"/>
          <p14:tracePt t="14107" x="4143375" y="3275013"/>
          <p14:tracePt t="14115" x="4157663" y="3275013"/>
          <p14:tracePt t="14123" x="4164013" y="3275013"/>
          <p14:tracePt t="14136" x="4171950" y="3275013"/>
          <p14:tracePt t="14141" x="4171950" y="3281363"/>
          <p14:tracePt t="14154" x="4184650" y="3281363"/>
          <p14:tracePt t="14161" x="4198938" y="3281363"/>
          <p14:tracePt t="14170" x="4219575" y="3295650"/>
          <p14:tracePt t="14177" x="4232275" y="3295650"/>
          <p14:tracePt t="14186" x="4252913" y="3295650"/>
          <p14:tracePt t="14191" x="4281488" y="3302000"/>
          <p14:tracePt t="14199" x="4302125" y="3316288"/>
          <p14:tracePt t="14207" x="4322763" y="3322638"/>
          <p14:tracePt t="14215" x="4335463" y="3328988"/>
          <p14:tracePt t="14223" x="4356100" y="3343275"/>
          <p14:tracePt t="14231" x="4376738" y="3349625"/>
          <p14:tracePt t="14241" x="4397375" y="3363913"/>
          <p14:tracePt t="14245" x="4411663" y="3370263"/>
          <p14:tracePt t="14253" x="4432300" y="3370263"/>
          <p14:tracePt t="14261" x="4445000" y="3370263"/>
          <p14:tracePt t="14270" x="4465638" y="3378200"/>
          <p14:tracePt t="14277" x="4486275" y="3378200"/>
          <p14:tracePt t="14286" x="4500563" y="3378200"/>
          <p14:tracePt t="14291" x="4533900" y="3378200"/>
          <p14:tracePt t="14300" x="4548188" y="3378200"/>
          <p14:tracePt t="14307" x="4568825" y="3378200"/>
          <p14:tracePt t="14316" x="4581525" y="3378200"/>
          <p14:tracePt t="14323" x="4602163" y="3370263"/>
          <p14:tracePt t="14332" x="4622800" y="3370263"/>
          <p14:tracePt t="14339" x="4637088" y="3370263"/>
          <p14:tracePt t="14345" x="4643438" y="3370263"/>
          <p14:tracePt t="14357" x="4657725" y="3370263"/>
          <p14:tracePt t="14370" x="4664075" y="3370263"/>
          <p14:tracePt t="14377" x="4672013" y="3370263"/>
          <p14:tracePt t="14387" x="4678363" y="3370263"/>
          <p14:tracePt t="14393" x="4684713" y="3378200"/>
          <p14:tracePt t="14399" x="4699000" y="3378200"/>
          <p14:tracePt t="14407" x="4719638" y="3378200"/>
          <p14:tracePt t="14416" x="4746625" y="3384550"/>
          <p14:tracePt t="14423" x="4781550" y="3384550"/>
          <p14:tracePt t="14431" x="4821238" y="3384550"/>
          <p14:tracePt t="14440" x="4849813" y="3384550"/>
          <p14:tracePt t="14447" x="4891088" y="3384550"/>
          <p14:tracePt t="14453" x="4918075" y="3384550"/>
          <p14:tracePt t="14461" x="4938713" y="3384550"/>
          <p14:tracePt t="14469" x="4951413" y="3384550"/>
          <p14:tracePt t="14477" x="4972050" y="3384550"/>
          <p14:tracePt t="14487" x="4986338" y="3384550"/>
          <p14:tracePt t="14493" x="5006975" y="3384550"/>
          <p14:tracePt t="14502" x="5013325" y="3384550"/>
          <p14:tracePt t="14507" x="5033963" y="3384550"/>
          <p14:tracePt t="14515" x="5048250" y="3398838"/>
          <p14:tracePt t="14524" x="5068888" y="3398838"/>
          <p14:tracePt t="14531" x="5081588" y="3398838"/>
          <p14:tracePt t="14539" x="5102225" y="3398838"/>
          <p14:tracePt t="14547" x="5122863" y="3398838"/>
          <p14:tracePt t="14555" x="5137150" y="3398838"/>
          <p14:tracePt t="14561" x="5143500" y="3398838"/>
          <p14:tracePt t="14570" x="5151438" y="3398838"/>
          <p14:tracePt t="14577" x="5164138" y="3398838"/>
          <p14:tracePt t="14587" x="5172075" y="3405188"/>
          <p14:tracePt t="14597" x="5178425" y="3405188"/>
          <p14:tracePt t="14605" x="5184775" y="3411538"/>
          <p14:tracePt t="14613" x="5199063" y="3425825"/>
          <p14:tracePt t="14619" x="5219700" y="3425825"/>
          <p14:tracePt t="14627" x="5240338" y="3438525"/>
          <p14:tracePt t="14636" x="5260975" y="3446463"/>
          <p14:tracePt t="14643" x="5273675" y="3446463"/>
          <p14:tracePt t="14652" x="5294313" y="3459163"/>
          <p14:tracePt t="14659" x="5302250" y="3467100"/>
          <p14:tracePt t="14670" x="5314950" y="3467100"/>
          <p14:tracePt t="14673" x="5329238" y="3473450"/>
          <p14:tracePt t="14681" x="5329238" y="3479800"/>
          <p14:tracePt t="14689" x="5341938" y="3479800"/>
          <p14:tracePt t="14702" x="5349875" y="3487738"/>
          <p14:tracePt t="14709" x="5362575" y="3487738"/>
          <p14:tracePt t="14715" x="5383213" y="3494088"/>
          <p14:tracePt t="14723" x="5403850" y="3494088"/>
          <p14:tracePt t="14731" x="5418138" y="3508375"/>
          <p14:tracePt t="14739" x="5438775" y="3508375"/>
          <p14:tracePt t="14747" x="5459413" y="3508375"/>
          <p14:tracePt t="14755" x="5472113" y="3508375"/>
          <p14:tracePt t="14763" x="5492750" y="3508375"/>
          <p14:tracePt t="14772" x="5507038" y="3508375"/>
          <p14:tracePt t="14777" x="5513388" y="3508375"/>
          <p14:tracePt t="14786" x="5527675" y="3514725"/>
          <p14:tracePt t="14793" x="5534025" y="3514725"/>
          <p14:tracePt t="14804" x="5541963" y="3514725"/>
          <p14:tracePt t="14813" x="5548313" y="3521075"/>
          <p14:tracePt t="14822" x="5554663" y="3521075"/>
          <p14:tracePt t="14839" x="5561013" y="3521075"/>
          <p14:tracePt t="14847" x="5568950" y="3529013"/>
          <p14:tracePt t="14855" x="5581650" y="3535363"/>
          <p14:tracePt t="14863" x="5589588" y="3549650"/>
          <p14:tracePt t="14873" x="5595938" y="3556000"/>
          <p14:tracePt t="14879" x="5602288" y="3562350"/>
          <p14:tracePt t="14886" x="5610225" y="3568700"/>
          <p14:tracePt t="14893" x="5616575" y="3582988"/>
          <p14:tracePt t="14903" x="5622925" y="3597275"/>
          <p14:tracePt t="14909" x="5643563" y="3609975"/>
          <p14:tracePt t="14919" x="5651500" y="3617913"/>
          <p14:tracePt t="14925" x="5657850" y="3624263"/>
          <p14:tracePt t="14939" x="5678488" y="3644900"/>
          <p14:tracePt t="14947" x="5684838" y="3651250"/>
          <p14:tracePt t="14959" x="5691188" y="3651250"/>
          <p14:tracePt t="14969" x="5691188" y="3659188"/>
          <p14:tracePt t="14975" x="5699125" y="3659188"/>
          <p14:tracePt t="14983" x="5719763" y="3659188"/>
          <p14:tracePt t="14989" x="5726113" y="3665538"/>
          <p14:tracePt t="14997" x="5726113" y="3671888"/>
          <p14:tracePt t="15005" x="5732463" y="3679825"/>
          <p14:tracePt t="15013" x="5746750" y="3679825"/>
          <p14:tracePt t="15022" x="5746750" y="3692525"/>
          <p14:tracePt t="15029" x="5753100" y="3698875"/>
          <p14:tracePt t="15038" x="5767388" y="3706813"/>
          <p14:tracePt t="15043" x="5773738" y="3713163"/>
          <p14:tracePt t="15052" x="5781675" y="3713163"/>
          <p14:tracePt t="15059" x="5794375" y="3719513"/>
          <p14:tracePt t="15069" x="5808663" y="3727450"/>
          <p14:tracePt t="15076" x="5815013" y="3740150"/>
          <p14:tracePt t="15085" x="5821363" y="3740150"/>
          <p14:tracePt t="15091" x="5829300" y="3748088"/>
          <p14:tracePt t="15097" x="5829300" y="3754438"/>
          <p14:tracePt t="15106" x="5842000" y="3760788"/>
          <p14:tracePt t="15119" x="5856288" y="3768725"/>
          <p14:tracePt t="15125" x="5862638" y="3768725"/>
          <p14:tracePt t="15134" x="5870575" y="3775075"/>
          <p14:tracePt t="15141" x="5876925" y="3775075"/>
          <p14:tracePt t="15147" x="5883275" y="3789363"/>
          <p14:tracePt t="15159" x="5891213" y="3789363"/>
          <p14:tracePt t="15169" x="5897563" y="3795713"/>
          <p14:tracePt t="15175" x="5911850" y="3795713"/>
          <p14:tracePt t="15184" x="5918200" y="3802063"/>
          <p14:tracePt t="15196" x="5924550" y="3802063"/>
          <p14:tracePt t="15202" x="5924550" y="3810000"/>
          <p14:tracePt t="15209" x="5930900" y="3810000"/>
          <p14:tracePt t="15220" x="5938838" y="3810000"/>
          <p14:tracePt t="15229" x="5945188" y="3816350"/>
          <p14:tracePt t="15238" x="5951538" y="3816350"/>
          <p14:tracePt t="15245" x="5965825" y="3816350"/>
          <p14:tracePt t="15254" x="5972175" y="3822700"/>
          <p14:tracePt t="15260" x="5980113" y="3822700"/>
          <p14:tracePt t="15269" x="5980113" y="3829050"/>
          <p14:tracePt t="15441" x="5972175" y="3829050"/>
          <p14:tracePt t="15566" x="5972175" y="3822700"/>
          <p14:tracePt t="16476" x="5959475" y="3822700"/>
          <p14:tracePt t="16489" x="5951538" y="3822700"/>
          <p14:tracePt t="17133" x="5945188" y="3822700"/>
          <p14:tracePt t="17581" x="5951538" y="3822700"/>
          <p14:tracePt t="17589" x="5972175" y="3822700"/>
          <p14:tracePt t="17597" x="5980113" y="3822700"/>
          <p14:tracePt t="17603" x="5986463" y="3829050"/>
          <p14:tracePt t="17611" x="6000750" y="3829050"/>
          <p14:tracePt t="17620" x="6013450" y="3829050"/>
          <p14:tracePt t="17627" x="6027738" y="3843338"/>
          <p14:tracePt t="17635" x="6034088" y="3843338"/>
          <p14:tracePt t="17643" x="6054725" y="3849688"/>
          <p14:tracePt t="17652" x="6061075" y="3857625"/>
          <p14:tracePt t="17657" x="6075363" y="3863975"/>
          <p14:tracePt t="17665" x="6096000" y="3878263"/>
          <p14:tracePt t="17673" x="6116638" y="3878263"/>
          <p14:tracePt t="17681" x="6130925" y="3884613"/>
          <p14:tracePt t="17689" x="6151563" y="3884613"/>
          <p14:tracePt t="17697" x="6157913" y="3884613"/>
          <p14:tracePt t="17705" x="6164263" y="3890963"/>
          <p14:tracePt t="17713" x="6184900" y="3890963"/>
          <p14:tracePt t="17720" x="6191250" y="3890963"/>
          <p14:tracePt t="17727" x="6199188" y="3890963"/>
          <p14:tracePt t="17735" x="6205538" y="3890963"/>
          <p14:tracePt t="17743" x="6211888" y="3890963"/>
          <p14:tracePt t="17752" x="6219825" y="3884613"/>
          <p14:tracePt t="17759" x="6232525" y="3878263"/>
          <p14:tracePt t="17766" x="6246813" y="3878263"/>
          <p14:tracePt t="17773" x="6253163" y="3870325"/>
          <p14:tracePt t="17781" x="6273800" y="3857625"/>
          <p14:tracePt t="17789" x="6280150" y="3849688"/>
          <p14:tracePt t="17797" x="6288088" y="3849688"/>
          <p14:tracePt t="17805" x="6288088" y="3843338"/>
          <p14:tracePt t="17851" x="6288088" y="3836988"/>
          <p14:tracePt t="17863" x="6288088" y="3829050"/>
          <p14:tracePt t="17871" x="6288088" y="3822700"/>
          <p14:tracePt t="17877" x="6288088" y="3802063"/>
          <p14:tracePt t="17886" x="6273800" y="3781425"/>
          <p14:tracePt t="17893" x="6267450" y="3775075"/>
          <p14:tracePt t="17902" x="6253163" y="3760788"/>
          <p14:tracePt t="17909" x="6240463" y="3740150"/>
          <p14:tracePt t="17918" x="6219825" y="3719513"/>
          <p14:tracePt t="17923" x="6211888" y="3698875"/>
          <p14:tracePt t="17932" x="6191250" y="3686175"/>
          <p14:tracePt t="17939" x="6170613" y="3665538"/>
          <p14:tracePt t="17947" x="6151563" y="3644900"/>
          <p14:tracePt t="17971" x="6048375" y="3576638"/>
          <p14:tracePt t="17977" x="5986463" y="3556000"/>
          <p14:tracePt t="17985" x="5911850" y="3556000"/>
          <p14:tracePt t="17993" x="5829300" y="3541713"/>
          <p14:tracePt t="18002" x="5773738" y="3541713"/>
          <p14:tracePt t="18009" x="5719763" y="3541713"/>
          <p14:tracePt t="18018" x="5643563" y="3549650"/>
          <p14:tracePt t="18023" x="5602288" y="3556000"/>
          <p14:tracePt t="18031" x="5581650" y="3568700"/>
          <p14:tracePt t="18039" x="5561013" y="3568700"/>
          <p14:tracePt t="18047" x="5554663" y="3576638"/>
          <p14:tracePt t="18055" x="5541963" y="3582988"/>
          <p14:tracePt t="18063" x="5527675" y="3603625"/>
          <p14:tracePt t="18071" x="5527675" y="3609975"/>
          <p14:tracePt t="18079" x="5527675" y="3617913"/>
          <p14:tracePt t="18085" x="5527675" y="3638550"/>
          <p14:tracePt t="18093" x="5527675" y="3651250"/>
          <p14:tracePt t="18101" x="5527675" y="3671888"/>
          <p14:tracePt t="18109" x="5534025" y="3686175"/>
          <p14:tracePt t="18118" x="5554663" y="3706813"/>
          <p14:tracePt t="18125" x="5561013" y="3713163"/>
          <p14:tracePt t="18135" x="5575300" y="3727450"/>
          <p14:tracePt t="18139" x="5595938" y="3727450"/>
          <p14:tracePt t="18147" x="5602288" y="3733800"/>
          <p14:tracePt t="18155" x="5610225" y="3733800"/>
          <p14:tracePt t="18163" x="5616575" y="3733800"/>
          <p14:tracePt t="18202" x="5616575" y="3727450"/>
          <p14:tracePt t="18210" x="5610225" y="3713163"/>
          <p14:tracePt t="18217" x="5589588" y="3706813"/>
          <p14:tracePt t="18225" x="5568950" y="3686175"/>
          <p14:tracePt t="18236" x="5548313" y="3679825"/>
          <p14:tracePt t="18239" x="5534025" y="3665538"/>
          <p14:tracePt t="18247" x="5513388" y="3665538"/>
          <p14:tracePt t="18255" x="5507038" y="3665538"/>
          <p14:tracePt t="18263" x="5500688" y="3665538"/>
          <p14:tracePt t="18271" x="5492750" y="3665538"/>
          <p14:tracePt t="18463" x="5492750" y="3659188"/>
          <p14:tracePt t="18479" x="5500688" y="3651250"/>
          <p14:tracePt t="18491" x="5507038" y="3651250"/>
          <p14:tracePt t="18513" x="5513388" y="3651250"/>
          <p14:tracePt t="18521" x="5521325" y="3651250"/>
          <p14:tracePt t="18529" x="5527675" y="3651250"/>
          <p14:tracePt t="18541" x="5541963" y="3651250"/>
          <p14:tracePt t="18861" x="5548313" y="3651250"/>
          <p14:tracePt t="18873" x="5554663" y="3651250"/>
          <p14:tracePt t="18882" x="5561013" y="3651250"/>
          <p14:tracePt t="18888" x="5575300" y="3651250"/>
          <p14:tracePt t="18895" x="5589588" y="3651250"/>
          <p14:tracePt t="18904" x="5595938" y="3651250"/>
          <p14:tracePt t="18911" x="5602288" y="3651250"/>
          <p14:tracePt t="18919" x="5616575" y="3651250"/>
          <p14:tracePt t="18927" x="5622925" y="3651250"/>
          <p14:tracePt t="18937" x="5637213" y="3651250"/>
          <p14:tracePt t="19000" x="5643563" y="3659188"/>
          <p14:tracePt t="19019" x="5651500" y="3659188"/>
          <p14:tracePt t="20137" x="5657850" y="3659188"/>
          <p14:tracePt t="20145" x="5664200" y="3659188"/>
          <p14:tracePt t="21825" x="5657850" y="3651250"/>
          <p14:tracePt t="21841" x="5657850" y="3644900"/>
          <p14:tracePt t="21849" x="5651500" y="3644900"/>
          <p14:tracePt t="21861" x="5643563" y="3644900"/>
          <p14:tracePt t="21869" x="5643563" y="3638550"/>
          <p14:tracePt t="21879" x="5630863" y="3638550"/>
          <p14:tracePt t="21887" x="5630863" y="3630613"/>
          <p14:tracePt t="21895" x="5622925" y="3630613"/>
          <p14:tracePt t="21904" x="5622925" y="3624263"/>
          <p14:tracePt t="21911" x="5616575" y="3609975"/>
          <p14:tracePt t="21919" x="5610225" y="3609975"/>
          <p14:tracePt t="21925" x="5602288" y="3603625"/>
          <p14:tracePt t="21951" x="5589588" y="3597275"/>
          <p14:tracePt t="21961" x="5575300" y="3597275"/>
          <p14:tracePt t="21969" x="5568950" y="3589338"/>
          <p14:tracePt t="21977" x="5554663" y="3589338"/>
          <p14:tracePt t="21984" x="5534025" y="3589338"/>
          <p14:tracePt t="21991" x="5521325" y="3589338"/>
          <p14:tracePt t="21999" x="5500688" y="3589338"/>
          <p14:tracePt t="22007" x="5486400" y="3589338"/>
          <p14:tracePt t="22017" x="5465763" y="3589338"/>
          <p14:tracePt t="22023" x="5451475" y="3589338"/>
          <p14:tracePt t="22029" x="5438775" y="3589338"/>
          <p14:tracePt t="22037" x="5430838" y="3589338"/>
          <p14:tracePt t="22045" x="5424488" y="3589338"/>
          <p14:tracePt t="22053" x="5418138" y="3589338"/>
          <p14:tracePt t="22061" x="5418138" y="3582988"/>
          <p14:tracePt t="22070" x="5411788" y="3582988"/>
          <p14:tracePt t="22095" x="5403850" y="3582988"/>
          <p14:tracePt t="22123" x="5397500" y="3582988"/>
          <p14:tracePt t="22132" x="5383213" y="3582988"/>
          <p14:tracePt t="22137" x="5376863" y="3582988"/>
          <p14:tracePt t="22145" x="5362575" y="3582988"/>
          <p14:tracePt t="22157" x="5356225" y="3582988"/>
          <p14:tracePt t="22169" x="5349875" y="3582988"/>
          <p14:tracePt t="22187" x="5341938" y="3582988"/>
          <p14:tracePt t="22349" x="5341938" y="3576638"/>
          <p14:tracePt t="22411" x="5329238" y="3568700"/>
          <p14:tracePt t="22563" x="5321300" y="3568700"/>
          <p14:tracePt t="22763" x="5321300" y="3562350"/>
          <p14:tracePt t="23099" x="5335588" y="3549650"/>
          <p14:tracePt t="25289" x="5329238" y="3549650"/>
          <p14:tracePt t="25298" x="5308600" y="3549650"/>
          <p14:tracePt t="25303" x="5273675" y="3556000"/>
          <p14:tracePt t="25311" x="5260975" y="3556000"/>
          <p14:tracePt t="25319" x="5240338" y="3556000"/>
          <p14:tracePt t="25327" x="5219700" y="3556000"/>
          <p14:tracePt t="25335" x="5205413" y="3556000"/>
          <p14:tracePt t="25343" x="5184775" y="3549650"/>
          <p14:tracePt t="25351" x="5172075" y="3549650"/>
          <p14:tracePt t="25357" x="5151438" y="3549650"/>
          <p14:tracePt t="25366" x="5130800" y="3541713"/>
          <p14:tracePt t="25373" x="5116513" y="3541713"/>
          <p14:tracePt t="25383" x="5110163" y="3541713"/>
          <p14:tracePt t="25389" x="5089525" y="3541713"/>
          <p14:tracePt t="25399" x="5081588" y="3535363"/>
          <p14:tracePt t="25403" x="5068888" y="3535363"/>
          <p14:tracePt t="25411" x="5054600" y="3535363"/>
          <p14:tracePt t="25419" x="5041900" y="3535363"/>
          <p14:tracePt t="25427" x="5027613" y="3535363"/>
          <p14:tracePt t="25435" x="4992688" y="3535363"/>
          <p14:tracePt t="25443" x="4951413" y="3521075"/>
          <p14:tracePt t="25451" x="4856163" y="3494088"/>
          <p14:tracePt t="25457" x="4760913" y="3479800"/>
          <p14:tracePt t="25466" x="4672013" y="3473450"/>
          <p14:tracePt t="25473" x="4610100" y="3459163"/>
          <p14:tracePt t="25483" x="4533900" y="3459163"/>
          <p14:tracePt t="25490" x="4471988" y="3446463"/>
          <p14:tracePt t="25498" x="4432300" y="3432175"/>
          <p14:tracePt t="25505" x="4418013" y="3432175"/>
          <p14:tracePt t="25511" x="4397375" y="3425825"/>
          <p14:tracePt t="25519" x="4376738" y="3425825"/>
          <p14:tracePt t="25527" x="4370388" y="3425825"/>
          <p14:tracePt t="25535" x="4362450" y="3425825"/>
          <p14:tracePt t="25543" x="4356100" y="3425825"/>
          <p14:tracePt t="25551" x="4335463" y="3425825"/>
          <p14:tracePt t="25559" x="4329113" y="3425825"/>
          <p14:tracePt t="25566" x="4314825" y="3425825"/>
          <p14:tracePt t="25573" x="4294188" y="3425825"/>
          <p14:tracePt t="25583" x="4281488" y="3425825"/>
          <p14:tracePt t="25589" x="4246563" y="3425825"/>
          <p14:tracePt t="25599" x="4232275" y="3425825"/>
          <p14:tracePt t="25605" x="4205288" y="3425825"/>
          <p14:tracePt t="25613" x="4157663" y="3411538"/>
          <p14:tracePt t="25619" x="4130675" y="3405188"/>
          <p14:tracePt t="25627" x="4083050" y="3384550"/>
          <p14:tracePt t="25635" x="4054475" y="3363913"/>
          <p14:tracePt t="25643" x="4021138" y="3343275"/>
          <p14:tracePt t="25653" x="3992563" y="3328988"/>
          <p14:tracePt t="25659" x="3971925" y="3308350"/>
          <p14:tracePt t="25666" x="3952875" y="3302000"/>
          <p14:tracePt t="25673" x="3938588" y="3295650"/>
          <p14:tracePt t="25682" x="3932238" y="3281363"/>
          <p14:tracePt t="25689" x="3917950" y="3275013"/>
          <p14:tracePt t="25699" x="3911600" y="3275013"/>
          <p14:tracePt t="25705" x="3903663" y="3268663"/>
          <p14:tracePt t="25718" x="3897313" y="3260725"/>
          <p14:tracePt t="25723" x="3890963" y="3260725"/>
          <p14:tracePt t="25732" x="3870325" y="3248025"/>
          <p14:tracePt t="25739" x="3856038" y="3233738"/>
          <p14:tracePt t="25748" x="3835400" y="3227388"/>
          <p14:tracePt t="25755" x="3829050" y="3219450"/>
          <p14:tracePt t="25763" x="3808413" y="3198813"/>
          <p14:tracePt t="25771" x="3787775" y="3192463"/>
          <p14:tracePt t="25777" x="3773488" y="3171825"/>
          <p14:tracePt t="25786" x="3752850" y="3151188"/>
          <p14:tracePt t="25793" x="3732213" y="3130550"/>
          <p14:tracePt t="25802" x="3719513" y="3109913"/>
          <p14:tracePt t="25809" x="3713163" y="3103563"/>
          <p14:tracePt t="25817" x="3705225" y="3097213"/>
          <p14:tracePt t="25825" x="3698875" y="3089275"/>
          <p14:tracePt t="25832" x="3684588" y="3082925"/>
          <p14:tracePt t="25844" x="3671888" y="3076575"/>
          <p14:tracePt t="25852" x="3663950" y="3076575"/>
          <p14:tracePt t="25859" x="3657600" y="3062288"/>
          <p14:tracePt t="25868" x="3651250" y="3055938"/>
          <p14:tracePt t="25875" x="3636963" y="3048000"/>
          <p14:tracePt t="25882" x="3616325" y="3048000"/>
          <p14:tracePt t="25889" x="3595688" y="3041650"/>
          <p14:tracePt t="25899" x="3575050" y="3028950"/>
          <p14:tracePt t="25905" x="3562350" y="3028950"/>
          <p14:tracePt t="25913" x="3533775" y="3021013"/>
          <p14:tracePt t="25921" x="3500438" y="3000375"/>
          <p14:tracePt t="25929" x="3473450" y="3000375"/>
          <p14:tracePt t="25936" x="3452813" y="2994025"/>
          <p14:tracePt t="25943" x="3432175" y="2979738"/>
          <p14:tracePt t="25952" x="3417888" y="2973388"/>
          <p14:tracePt t="25969" x="3376613" y="2959100"/>
          <p14:tracePt t="25975" x="3370263" y="2959100"/>
          <p14:tracePt t="25985" x="3370263" y="2952750"/>
          <p14:tracePt t="25989" x="3362325" y="2952750"/>
          <p14:tracePt t="26001" x="3362325" y="2946400"/>
          <p14:tracePt t="26009" x="3355975" y="2946400"/>
          <p14:tracePt t="26137" x="3349625" y="2946400"/>
          <p14:tracePt t="26209" x="3349625" y="2938463"/>
          <p14:tracePt t="26225" x="3355975" y="2938463"/>
          <p14:tracePt t="26233" x="3362325" y="2932113"/>
          <p14:tracePt t="26241" x="3370263" y="2932113"/>
          <p14:tracePt t="26249" x="3376613" y="2932113"/>
          <p14:tracePt t="26255" x="3397250" y="2925763"/>
          <p14:tracePt t="26265" x="3403600" y="2917825"/>
          <p14:tracePt t="26271" x="3424238" y="2905125"/>
          <p14:tracePt t="26279" x="3432175" y="2905125"/>
          <p14:tracePt t="26287" x="3438525" y="2898775"/>
          <p14:tracePt t="26296" x="3452813" y="2890838"/>
          <p14:tracePt t="26303" x="3459163" y="2890838"/>
          <p14:tracePt t="26309" x="3479800" y="2884488"/>
          <p14:tracePt t="26318" x="3486150" y="2884488"/>
          <p14:tracePt t="26333" x="3492500" y="2884488"/>
          <p14:tracePt t="26407" x="3500438" y="2870200"/>
          <p14:tracePt t="26413" x="3513138" y="2870200"/>
          <p14:tracePt t="26421" x="3521075" y="2870200"/>
          <p14:tracePt t="26521" x="3527425" y="2870200"/>
          <p14:tracePt t="26537" x="3533775" y="2870200"/>
          <p14:tracePt t="26545" x="3541713" y="2878138"/>
          <p14:tracePt t="26553" x="3548063" y="2884488"/>
          <p14:tracePt t="26561" x="3554413" y="2890838"/>
          <p14:tracePt t="26575" x="3554413" y="2898775"/>
          <p14:tracePt t="33447" x="3554413" y="2905125"/>
          <p14:tracePt t="33459" x="3554413" y="2911475"/>
          <p14:tracePt t="33465" x="3548063" y="2911475"/>
          <p14:tracePt t="33473" x="3548063" y="2917825"/>
          <p14:tracePt t="33501" x="3541713" y="2917825"/>
          <p14:tracePt t="33509" x="3533775" y="2932113"/>
          <p14:tracePt t="33519" x="3527425" y="2932113"/>
          <p14:tracePt t="33532" x="3521075" y="2938463"/>
          <p14:tracePt t="33551" x="3506788" y="2946400"/>
          <p14:tracePt t="33559" x="3500438" y="2946400"/>
          <p14:tracePt t="33567" x="3500438" y="2952750"/>
          <p14:tracePt t="33631" x="3492500" y="2952750"/>
          <p14:tracePt t="33647" x="3486150" y="2952750"/>
          <p14:tracePt t="33655" x="3479800" y="2959100"/>
          <p14:tracePt t="33662" x="3473450" y="2959100"/>
          <p14:tracePt t="33671" x="3465513" y="2959100"/>
          <p14:tracePt t="33681" x="3452813" y="2959100"/>
          <p14:tracePt t="33693" x="3444875" y="2959100"/>
          <p14:tracePt t="33701" x="3438525" y="2959100"/>
          <p14:tracePt t="33709" x="3432175" y="2959100"/>
          <p14:tracePt t="33717" x="3424238" y="2959100"/>
          <p14:tracePt t="33730" x="3417888" y="2959100"/>
          <p14:tracePt t="33735" x="3411538" y="2959100"/>
          <p14:tracePt t="33759" x="3397250" y="2959100"/>
          <p14:tracePt t="33785" x="3390900" y="2959100"/>
          <p14:tracePt t="33909" x="3382963" y="2959100"/>
          <p14:tracePt t="34195" x="3390900" y="2959100"/>
          <p14:tracePt t="34217" x="3403600" y="2952750"/>
          <p14:tracePt t="34267" x="3411538" y="2952750"/>
          <p14:tracePt t="34641" x="3417888" y="2946400"/>
          <p14:tracePt t="34653" x="3424238" y="2938463"/>
          <p14:tracePt t="34662" x="3432175" y="2938463"/>
          <p14:tracePt t="34669" x="3432175" y="2925763"/>
          <p14:tracePt t="34678" x="3438525" y="2925763"/>
          <p14:tracePt t="34739" x="3444875" y="2917825"/>
          <p14:tracePt t="34757" x="3459163" y="2917825"/>
          <p14:tracePt t="34769" x="3459163" y="2911475"/>
          <p14:tracePt t="34831" x="3465513" y="2911475"/>
          <p14:tracePt t="34857" x="3473450" y="2911475"/>
          <p14:tracePt t="34969" x="3479800" y="2911475"/>
          <p14:tracePt t="35019" x="3486150" y="2911475"/>
          <p14:tracePt t="35467" x="3492500" y="2911475"/>
          <p14:tracePt t="35475" x="3506788" y="2932113"/>
          <p14:tracePt t="35483" x="3527425" y="2959100"/>
          <p14:tracePt t="35491" x="3541713" y="2979738"/>
          <p14:tracePt t="35498" x="3554413" y="3000375"/>
          <p14:tracePt t="35505" x="3562350" y="3021013"/>
          <p14:tracePt t="35513" x="3568700" y="3035300"/>
          <p14:tracePt t="35521" x="3582988" y="3041650"/>
          <p14:tracePt t="35529" x="3582988" y="3055938"/>
          <p14:tracePt t="35537" x="3589338" y="3068638"/>
          <p14:tracePt t="35546" x="3595688" y="3076575"/>
          <p14:tracePt t="35551" x="3602038" y="3082925"/>
          <p14:tracePt t="35559" x="3622675" y="3103563"/>
          <p14:tracePt t="35567" x="3630613" y="3109913"/>
          <p14:tracePt t="35575" x="3636963" y="3130550"/>
          <p14:tracePt t="35583" x="3643313" y="3144838"/>
          <p14:tracePt t="35591" x="3657600" y="3165475"/>
          <p14:tracePt t="35599" x="3657600" y="3171825"/>
          <p14:tracePt t="35605" x="3663950" y="3192463"/>
          <p14:tracePt t="35613" x="3663950" y="3198813"/>
          <p14:tracePt t="35621" x="3671888" y="3206750"/>
          <p14:tracePt t="35629" x="3678238" y="3213100"/>
          <p14:tracePt t="35637" x="3678238" y="3219450"/>
          <p14:tracePt t="35646" x="3684588" y="3219450"/>
          <p14:tracePt t="35741" x="3678238" y="3213100"/>
          <p14:tracePt t="35749" x="3663950" y="3206750"/>
          <p14:tracePt t="35755" x="3657600" y="3198813"/>
          <p14:tracePt t="35764" x="3636963" y="3186113"/>
          <p14:tracePt t="35771" x="3616325" y="3186113"/>
          <p14:tracePt t="35779" x="3602038" y="3178175"/>
          <p14:tracePt t="35787" x="3582988" y="3171825"/>
          <p14:tracePt t="35796" x="3562350" y="3159125"/>
          <p14:tracePt t="35803" x="3548063" y="3151188"/>
          <p14:tracePt t="35809" x="3527425" y="3144838"/>
          <p14:tracePt t="35817" x="3492500" y="3130550"/>
          <p14:tracePt t="35825" x="3479800" y="3109913"/>
          <p14:tracePt t="35833" x="3459163" y="3103563"/>
          <p14:tracePt t="35841" x="3438525" y="3089275"/>
          <p14:tracePt t="35849" x="3417888" y="3076575"/>
          <p14:tracePt t="35857" x="3397250" y="3055938"/>
          <p14:tracePt t="35863" x="3370263" y="3041650"/>
          <p14:tracePt t="35871" x="3349625" y="3035300"/>
          <p14:tracePt t="35879" x="3322638" y="3021013"/>
          <p14:tracePt t="35887" x="3294063" y="3014663"/>
          <p14:tracePt t="35896" x="3260725" y="3014663"/>
          <p14:tracePt t="35903" x="3232150" y="3014663"/>
          <p14:tracePt t="35913" x="3205163" y="3014663"/>
          <p14:tracePt t="35917" x="3171825" y="3014663"/>
          <p14:tracePt t="35925" x="3130550" y="3014663"/>
          <p14:tracePt t="35933" x="3116263" y="3014663"/>
          <p14:tracePt t="35941" x="3089275" y="3014663"/>
          <p14:tracePt t="35949" x="3068638" y="3014663"/>
          <p14:tracePt t="35957" x="3048000" y="3014663"/>
          <p14:tracePt t="35965" x="3041650" y="3014663"/>
          <p14:tracePt t="35971" x="3027363" y="3014663"/>
          <p14:tracePt t="35983" x="3027363" y="3008313"/>
          <p14:tracePt t="35996" x="3021013" y="3008313"/>
          <p14:tracePt t="36004" x="3013075" y="3000375"/>
          <p14:tracePt t="36012" x="2973388" y="2979738"/>
          <p14:tracePt t="36019" x="2897188" y="2952750"/>
          <p14:tracePt t="36025" x="2814638" y="2925763"/>
          <p14:tracePt t="36033" x="2740025" y="2898775"/>
          <p14:tracePt t="36041" x="2657475" y="2890838"/>
          <p14:tracePt t="36049" x="2562225" y="2863850"/>
          <p14:tracePt t="36057" x="2486025" y="2849563"/>
          <p14:tracePt t="36065" x="2390775" y="2836863"/>
          <p14:tracePt t="36073" x="2314575" y="2808288"/>
          <p14:tracePt t="36079" x="2239963" y="2808288"/>
          <p14:tracePt t="36087" x="2198688" y="2795588"/>
          <p14:tracePt t="36096" x="2163763" y="2795588"/>
          <p14:tracePt t="36103" x="2151063" y="2795588"/>
          <p14:tracePt t="36113" x="2130425" y="2795588"/>
          <p14:tracePt t="36119" x="2124075" y="2795588"/>
          <p14:tracePt t="36133" x="2116138" y="2808288"/>
          <p14:tracePt t="36142" x="2116138" y="2816225"/>
          <p14:tracePt t="36149" x="2109788" y="2816225"/>
          <p14:tracePt t="36157" x="2109788" y="2822575"/>
          <p14:tracePt t="36166" x="2089150" y="2828925"/>
          <p14:tracePt t="36173" x="2082800" y="2849563"/>
          <p14:tracePt t="36180" x="2074863" y="2870200"/>
          <p14:tracePt t="36187" x="2062163" y="2884488"/>
          <p14:tracePt t="36196" x="2041525" y="2917825"/>
          <p14:tracePt t="36203" x="2020888" y="2938463"/>
          <p14:tracePt t="36212" x="2000250" y="2979738"/>
          <p14:tracePt t="36219" x="1979613" y="3028950"/>
          <p14:tracePt t="36228" x="1958975" y="3068638"/>
          <p14:tracePt t="36233" x="1944688" y="3103563"/>
          <p14:tracePt t="36241" x="1938338" y="3117850"/>
          <p14:tracePt t="36249" x="1938338" y="3138488"/>
          <p14:tracePt t="36257" x="1938338" y="3151188"/>
          <p14:tracePt t="36265" x="1938338" y="3171825"/>
          <p14:tracePt t="36273" x="1958975" y="3192463"/>
          <p14:tracePt t="36281" x="1979613" y="3213100"/>
          <p14:tracePt t="36287" x="2000250" y="3233738"/>
          <p14:tracePt t="36296" x="2020888" y="3260725"/>
          <p14:tracePt t="36303" x="2041525" y="3295650"/>
          <p14:tracePt t="36312" x="2062163" y="3322638"/>
          <p14:tracePt t="36319" x="2082800" y="3343275"/>
          <p14:tracePt t="36330" x="2103438" y="3378200"/>
          <p14:tracePt t="36335" x="2124075" y="3405188"/>
          <p14:tracePt t="36341" x="2143125" y="3438525"/>
          <p14:tracePt t="36349" x="2151063" y="3467100"/>
          <p14:tracePt t="36357" x="2171700" y="3487738"/>
          <p14:tracePt t="36366" x="2192338" y="3508375"/>
          <p14:tracePt t="36373" x="2212975" y="3521075"/>
          <p14:tracePt t="36382" x="2225675" y="3541713"/>
          <p14:tracePt t="36389" x="2246313" y="3562350"/>
          <p14:tracePt t="36396" x="2266950" y="3582988"/>
          <p14:tracePt t="36403" x="2287588" y="3603625"/>
          <p14:tracePt t="36412" x="2308225" y="3624263"/>
          <p14:tracePt t="36419" x="2328863" y="3644900"/>
          <p14:tracePt t="36429" x="2355850" y="3665538"/>
          <p14:tracePt t="36435" x="2403475" y="3686175"/>
          <p14:tracePt t="36444" x="2465388" y="3706813"/>
          <p14:tracePt t="36450" x="2541588" y="3748088"/>
          <p14:tracePt t="36457" x="2636838" y="3775075"/>
          <p14:tracePt t="36466" x="2752725" y="3822700"/>
          <p14:tracePt t="36473" x="2882900" y="3849688"/>
          <p14:tracePt t="36482" x="3033713" y="3878263"/>
          <p14:tracePt t="36489" x="3184525" y="3905250"/>
          <p14:tracePt t="36498" x="3294063" y="3940175"/>
          <p14:tracePt t="36503" x="3411538" y="3979863"/>
          <p14:tracePt t="36512" x="3541713" y="4008438"/>
          <p14:tracePt t="36519" x="3671888" y="4035425"/>
          <p14:tracePt t="36529" x="3767138" y="4062413"/>
          <p14:tracePt t="36535" x="3883025" y="4076700"/>
          <p14:tracePt t="36545" x="3959225" y="4076700"/>
          <p14:tracePt t="36549" x="4027488" y="4076700"/>
          <p14:tracePt t="36557" x="4068763" y="4076700"/>
          <p14:tracePt t="36565" x="4122738" y="4076700"/>
          <p14:tracePt t="36573" x="4143375" y="4076700"/>
          <p14:tracePt t="36581" x="4164013" y="4076700"/>
          <p14:tracePt t="36589" x="4178300" y="4070350"/>
          <p14:tracePt t="36598" x="4198938" y="4056063"/>
          <p14:tracePt t="36605" x="4219575" y="4049713"/>
          <p14:tracePt t="36614" x="4240213" y="4041775"/>
          <p14:tracePt t="36619" x="4252913" y="4029075"/>
          <p14:tracePt t="36629" x="4260850" y="4021138"/>
          <p14:tracePt t="36635" x="4273550" y="4008438"/>
          <p14:tracePt t="36644" x="4294188" y="3987800"/>
          <p14:tracePt t="36652" x="4308475" y="3973513"/>
          <p14:tracePt t="36657" x="4329113" y="3959225"/>
          <p14:tracePt t="36666" x="4349750" y="3940175"/>
          <p14:tracePt t="36673" x="4376738" y="3919538"/>
          <p14:tracePt t="36683" x="4411663" y="3898900"/>
          <p14:tracePt t="36689" x="4432300" y="3878263"/>
          <p14:tracePt t="36697" x="4459288" y="3857625"/>
          <p14:tracePt t="36705" x="4492625" y="3836988"/>
          <p14:tracePt t="36712" x="4533900" y="3816350"/>
          <p14:tracePt t="36719" x="4581525" y="3789363"/>
          <p14:tracePt t="36729" x="4610100" y="3768725"/>
          <p14:tracePt t="36735" x="4651375" y="3760788"/>
          <p14:tracePt t="36743" x="4684713" y="3748088"/>
          <p14:tracePt t="36751" x="4711700" y="3748088"/>
          <p14:tracePt t="36759" x="4752975" y="3748088"/>
          <p14:tracePt t="36765" x="4781550" y="3740150"/>
          <p14:tracePt t="36773" x="4814888" y="3740150"/>
          <p14:tracePt t="36781" x="4870450" y="3740150"/>
          <p14:tracePt t="36789" x="4938713" y="3740150"/>
          <p14:tracePt t="36797" x="5013325" y="3740150"/>
          <p14:tracePt t="36805" x="5110163" y="3727450"/>
          <p14:tracePt t="36814" x="5219700" y="3727450"/>
          <p14:tracePt t="36819" x="5294313" y="3727450"/>
          <p14:tracePt t="36829" x="5370513" y="3727450"/>
          <p14:tracePt t="36835" x="5445125" y="3748088"/>
          <p14:tracePt t="36845" x="5507038" y="3768725"/>
          <p14:tracePt t="36851" x="5554663" y="3810000"/>
          <p14:tracePt t="36859" x="5589588" y="3829050"/>
          <p14:tracePt t="36867" x="5610225" y="3849688"/>
          <p14:tracePt t="36873" x="5630863" y="3863975"/>
          <p14:tracePt t="36882" x="5643563" y="3884613"/>
          <p14:tracePt t="36889" x="5664200" y="3905250"/>
          <p14:tracePt t="36897" x="5684838" y="3925888"/>
          <p14:tracePt t="36905" x="5705475" y="3946525"/>
          <p14:tracePt t="36913" x="5726113" y="3967163"/>
          <p14:tracePt t="36919" x="5767388" y="3987800"/>
          <p14:tracePt t="36930" x="5815013" y="4008438"/>
          <p14:tracePt t="36935" x="5876925" y="4035425"/>
          <p14:tracePt t="36945" x="5918200" y="4056063"/>
          <p14:tracePt t="36965" x="6013450" y="4117975"/>
          <p14:tracePt t="36968" x="6034088" y="4130675"/>
          <p14:tracePt t="36973" x="6054725" y="4151313"/>
          <p14:tracePt t="36982" x="6069013" y="4171950"/>
          <p14:tracePt t="36989" x="6089650" y="4206875"/>
          <p14:tracePt t="36998" x="6116638" y="4248150"/>
          <p14:tracePt t="37006" x="6137275" y="4268788"/>
          <p14:tracePt t="37013" x="6157913" y="4310063"/>
          <p14:tracePt t="37021" x="6178550" y="4330700"/>
          <p14:tracePt t="37029" x="6184900" y="4337050"/>
          <p14:tracePt t="37035" x="6191250" y="4343400"/>
          <p14:tracePt t="37045" x="6199188" y="4364038"/>
          <p14:tracePt t="37059" x="6199188" y="4370388"/>
          <p14:tracePt t="37071" x="6199188" y="4378325"/>
          <p14:tracePt t="37079" x="6199188" y="4384675"/>
          <p14:tracePt t="37085" x="6199188" y="4405313"/>
          <p14:tracePt t="37095" x="6178550" y="4425950"/>
          <p14:tracePt t="37101" x="6178550" y="4440238"/>
          <p14:tracePt t="37109" x="6170613" y="4460875"/>
          <p14:tracePt t="37117" x="6151563" y="4487863"/>
          <p14:tracePt t="37125" x="6151563" y="4508500"/>
          <p14:tracePt t="37132" x="6151563" y="4535488"/>
          <p14:tracePt t="37139" x="6151563" y="4556125"/>
          <p14:tracePt t="37147" x="6151563" y="4570413"/>
          <p14:tracePt t="37155" x="6151563" y="4591050"/>
          <p14:tracePt t="37164" x="6151563" y="4610100"/>
          <p14:tracePt t="37171" x="6157913" y="4624388"/>
          <p14:tracePt t="37179" x="6170613" y="4645025"/>
          <p14:tracePt t="37185" x="6178550" y="4665663"/>
          <p14:tracePt t="37195" x="6184900" y="4679950"/>
          <p14:tracePt t="37201" x="6199188" y="4700588"/>
          <p14:tracePt t="37210" x="6205538" y="4721225"/>
          <p14:tracePt t="37219" x="6219825" y="4740275"/>
          <p14:tracePt t="37226" x="6226175" y="4754563"/>
          <p14:tracePt t="37234" x="6226175" y="4775200"/>
          <p14:tracePt t="37239" x="6232525" y="4802188"/>
          <p14:tracePt t="37248" x="6232525" y="4837113"/>
          <p14:tracePt t="37256" x="6253163" y="4864100"/>
          <p14:tracePt t="37264" x="6267450" y="4884738"/>
          <p14:tracePt t="37271" x="6288088" y="4911725"/>
          <p14:tracePt t="37279" x="6308725" y="4932363"/>
          <p14:tracePt t="37287" x="6329363" y="4967288"/>
          <p14:tracePt t="37294" x="6342063" y="4987925"/>
          <p14:tracePt t="37301" x="6362700" y="5000625"/>
          <p14:tracePt t="37309" x="6383338" y="5021263"/>
          <p14:tracePt t="37317" x="6403975" y="5041900"/>
          <p14:tracePt t="37325" x="6424613" y="5062538"/>
          <p14:tracePt t="37333" x="6445250" y="5083175"/>
          <p14:tracePt t="37339" x="6465888" y="5103813"/>
          <p14:tracePt t="37348" x="6480175" y="5118100"/>
          <p14:tracePt t="37355" x="6500813" y="5130800"/>
          <p14:tracePt t="37363" x="6534150" y="5151438"/>
          <p14:tracePt t="37371" x="6561138" y="5159375"/>
          <p14:tracePt t="37379" x="6602413" y="5180013"/>
          <p14:tracePt t="37387" x="6650038" y="5192713"/>
          <p14:tracePt t="37395" x="6705600" y="5192713"/>
          <p14:tracePt t="37401" x="6746875" y="5192713"/>
          <p14:tracePt t="37410" x="6788150" y="5192713"/>
          <p14:tracePt t="37417" x="6842125" y="5192713"/>
          <p14:tracePt t="37425" x="6870700" y="5192713"/>
          <p14:tracePt t="37433" x="6897688" y="5192713"/>
          <p14:tracePt t="37441" x="6918325" y="5192713"/>
          <p14:tracePt t="37447" x="6945313" y="5172075"/>
          <p14:tracePt t="37455" x="6965950" y="5159375"/>
          <p14:tracePt t="37464" x="7000875" y="5138738"/>
          <p14:tracePt t="37471" x="7027863" y="5118100"/>
          <p14:tracePt t="37479" x="7061200" y="5097463"/>
          <p14:tracePt t="37487" x="7089775" y="5076825"/>
          <p14:tracePt t="37496" x="7137400" y="5056188"/>
          <p14:tracePt t="37501" x="7164388" y="5035550"/>
          <p14:tracePt t="37509" x="7185025" y="5014913"/>
          <p14:tracePt t="37517" x="7205663" y="4994275"/>
          <p14:tracePt t="37525" x="7226300" y="4981575"/>
          <p14:tracePt t="37533" x="7240588" y="4967288"/>
          <p14:tracePt t="37541" x="7246938" y="4960938"/>
          <p14:tracePt t="37549" x="7267575" y="4960938"/>
          <p14:tracePt t="37556" x="7273925" y="4953000"/>
          <p14:tracePt t="37564" x="7280275" y="4946650"/>
          <p14:tracePt t="37572" x="7288213" y="4940300"/>
          <p14:tracePt t="37579" x="7308850" y="4926013"/>
          <p14:tracePt t="37588" x="7315200" y="4919663"/>
          <p14:tracePt t="37595" x="7329488" y="4905375"/>
          <p14:tracePt t="37603" x="7350125" y="4891088"/>
          <p14:tracePt t="37609" x="7370763" y="4878388"/>
          <p14:tracePt t="37617" x="7389813" y="4857750"/>
          <p14:tracePt t="37625" x="7410450" y="4837113"/>
          <p14:tracePt t="37633" x="7431088" y="4816475"/>
          <p14:tracePt t="37641" x="7439025" y="4795838"/>
          <p14:tracePt t="37649" x="7445375" y="4781550"/>
          <p14:tracePt t="37657" x="7445375" y="4760913"/>
          <p14:tracePt t="37664" x="7445375" y="4733925"/>
          <p14:tracePt t="37671" x="7445375" y="4713288"/>
          <p14:tracePt t="37678" x="7424738" y="4679950"/>
          <p14:tracePt t="37687" x="7404100" y="4651375"/>
          <p14:tracePt t="37696" x="7383463" y="4618038"/>
          <p14:tracePt t="37703" x="7362825" y="4591050"/>
          <p14:tracePt t="37710" x="7342188" y="4562475"/>
          <p14:tracePt t="37717" x="7308850" y="4529138"/>
          <p14:tracePt t="37726" x="7294563" y="4508500"/>
          <p14:tracePt t="37735" x="7273925" y="4487863"/>
          <p14:tracePt t="37741" x="7253288" y="4467225"/>
          <p14:tracePt t="37750" x="7232650" y="4460875"/>
          <p14:tracePt t="37757" x="7212013" y="4440238"/>
          <p14:tracePt t="37764" x="7185025" y="4419600"/>
          <p14:tracePt t="37771" x="7150100" y="4398963"/>
          <p14:tracePt t="37779" x="7131050" y="4378325"/>
          <p14:tracePt t="37787" x="7102475" y="4357688"/>
          <p14:tracePt t="37796" x="7061200" y="4337050"/>
          <p14:tracePt t="37804" x="7000875" y="4316413"/>
          <p14:tracePt t="37812" x="6931025" y="4275138"/>
          <p14:tracePt t="37817" x="6870700" y="4233863"/>
          <p14:tracePt t="37826" x="6821488" y="4200525"/>
          <p14:tracePt t="37833" x="6773863" y="4165600"/>
          <p14:tracePt t="37842" x="6740525" y="4130675"/>
          <p14:tracePt t="37849" x="6711950" y="4110038"/>
          <p14:tracePt t="37857" x="6678613" y="4083050"/>
          <p14:tracePt t="37865" x="6650038" y="4062413"/>
          <p14:tracePt t="37871" x="6616700" y="4029075"/>
          <p14:tracePt t="37880" x="6596063" y="4008438"/>
          <p14:tracePt t="37887" x="6569075" y="3987800"/>
          <p14:tracePt t="37896" x="6534150" y="3967163"/>
          <p14:tracePt t="37903" x="6507163" y="3946525"/>
          <p14:tracePt t="37912" x="6459538" y="3925888"/>
          <p14:tracePt t="37919" x="6418263" y="3905250"/>
          <p14:tracePt t="37925" x="6370638" y="3878263"/>
          <p14:tracePt t="37933" x="6342063" y="3857625"/>
          <p14:tracePt t="37941" x="6294438" y="3836988"/>
          <p14:tracePt t="37949" x="6253163" y="3816350"/>
          <p14:tracePt t="37957" x="6211888" y="3802063"/>
          <p14:tracePt t="37965" x="6164263" y="3795713"/>
          <p14:tracePt t="37973" x="6137275" y="3781425"/>
          <p14:tracePt t="37978" x="6110288" y="3760788"/>
          <p14:tracePt t="37987" x="6089650" y="3760788"/>
          <p14:tracePt t="37995" x="6069013" y="3754438"/>
          <p14:tracePt t="38003" x="6040438" y="3748088"/>
          <p14:tracePt t="38012" x="6007100" y="3733800"/>
          <p14:tracePt t="38019" x="5965825" y="3727450"/>
          <p14:tracePt t="38029" x="5924550" y="3727450"/>
          <p14:tracePt t="38033" x="5870575" y="3713163"/>
          <p14:tracePt t="38041" x="5808663" y="3698875"/>
          <p14:tracePt t="38049" x="5767388" y="3692525"/>
          <p14:tracePt t="38057" x="5726113" y="3679825"/>
          <p14:tracePt t="38066" x="5699125" y="3671888"/>
          <p14:tracePt t="38073" x="5678488" y="3671888"/>
          <p14:tracePt t="38079" x="5657850" y="3659188"/>
          <p14:tracePt t="38087" x="5643563" y="3651250"/>
          <p14:tracePt t="38095" x="5622925" y="3651250"/>
          <p14:tracePt t="38103" x="5610225" y="3651250"/>
          <p14:tracePt t="38113" x="5575300" y="3651250"/>
          <p14:tracePt t="38119" x="5548313" y="3651250"/>
          <p14:tracePt t="38128" x="5507038" y="3651250"/>
          <p14:tracePt t="38133" x="5451475" y="3651250"/>
          <p14:tracePt t="38141" x="5376863" y="3651250"/>
          <p14:tracePt t="38149" x="5321300" y="3651250"/>
          <p14:tracePt t="38157" x="5246688" y="3651250"/>
          <p14:tracePt t="38165" x="5184775" y="3659188"/>
          <p14:tracePt t="38174" x="5116513" y="3659188"/>
          <p14:tracePt t="38181" x="5041900" y="3659188"/>
          <p14:tracePt t="38187" x="4965700" y="3659188"/>
          <p14:tracePt t="38196" x="4891088" y="3659188"/>
          <p14:tracePt t="38203" x="4814888" y="3651250"/>
          <p14:tracePt t="38212" x="4760913" y="3651250"/>
          <p14:tracePt t="38219" x="4719638" y="3651250"/>
          <p14:tracePt t="38228" x="4664075" y="3651250"/>
          <p14:tracePt t="38235" x="4602163" y="3651250"/>
          <p14:tracePt t="38241" x="4562475" y="3651250"/>
          <p14:tracePt t="38249" x="4521200" y="3651250"/>
          <p14:tracePt t="38257" x="4479925" y="3651250"/>
          <p14:tracePt t="38265" x="4451350" y="3651250"/>
          <p14:tracePt t="38273" x="4411663" y="3651250"/>
          <p14:tracePt t="38281" x="4356100" y="3651250"/>
          <p14:tracePt t="38289" x="4314825" y="3651250"/>
          <p14:tracePt t="38296" x="4273550" y="3651250"/>
          <p14:tracePt t="38303" x="4232275" y="3651250"/>
          <p14:tracePt t="38312" x="4205288" y="3651250"/>
          <p14:tracePt t="38319" x="4171950" y="3665538"/>
          <p14:tracePt t="38328" x="4157663" y="3665538"/>
          <p14:tracePt t="38335" x="4137025" y="3671888"/>
          <p14:tracePt t="38345" x="4116388" y="3686175"/>
          <p14:tracePt t="38349" x="4110038" y="3692525"/>
          <p14:tracePt t="38357" x="4095750" y="3698875"/>
          <p14:tracePt t="38366" x="4089400" y="3706813"/>
          <p14:tracePt t="38373" x="4083050" y="3706813"/>
          <p14:tracePt t="38515" x="4083050" y="3713163"/>
          <p14:tracePt t="38543" x="4068763" y="3719513"/>
          <p14:tracePt t="38555" x="4062413" y="3727450"/>
          <p14:tracePt t="38563" x="4062413" y="3740150"/>
          <p14:tracePt t="38585" x="4054475" y="3740150"/>
          <p14:tracePt t="38881" x="4048125" y="3733800"/>
          <p14:tracePt t="38897" x="4041775" y="3727450"/>
          <p14:tracePt t="38905" x="4021138" y="3727450"/>
          <p14:tracePt t="38913" x="4013200" y="3719513"/>
          <p14:tracePt t="38921" x="4000500" y="3713163"/>
          <p14:tracePt t="38929" x="3979863" y="3713163"/>
          <p14:tracePt t="38935" x="3971925" y="3706813"/>
          <p14:tracePt t="38945" x="3959225" y="3698875"/>
          <p14:tracePt t="38951" x="3938588" y="3686175"/>
          <p14:tracePt t="38965" x="3917950" y="3679825"/>
          <p14:tracePt t="38967" x="3911600" y="3671888"/>
          <p14:tracePt t="38983" x="3903663" y="3665538"/>
          <p14:tracePt t="38993" x="3897313" y="3665538"/>
          <p14:tracePt t="39000" x="3897313" y="3651250"/>
          <p14:tracePt t="39008" x="3890963" y="3644900"/>
          <p14:tracePt t="39016" x="3876675" y="3644900"/>
          <p14:tracePt t="39024" x="3862388" y="3630613"/>
          <p14:tracePt t="39032" x="3856038" y="3624263"/>
          <p14:tracePt t="39038" x="3849688" y="3609975"/>
          <p14:tracePt t="39046" x="3835400" y="3597275"/>
          <p14:tracePt t="39054" x="3829050" y="3589338"/>
          <p14:tracePt t="39062" x="3822700" y="3582988"/>
          <p14:tracePt t="39070" x="3802063" y="3562350"/>
          <p14:tracePt t="39080" x="3794125" y="3556000"/>
          <p14:tracePt t="39087" x="3787775" y="3549650"/>
          <p14:tracePt t="39095" x="3781425" y="3549650"/>
          <p14:tracePt t="39101" x="3773488" y="3541713"/>
          <p14:tracePt t="39115" x="3767138" y="3541713"/>
          <p14:tracePt t="39160" x="3767138" y="3535363"/>
          <p14:tracePt t="39255" x="3760788" y="3535363"/>
          <p14:tracePt t="39271" x="3746500" y="3549650"/>
          <p14:tracePt t="39279" x="3732213" y="3562350"/>
          <p14:tracePt t="39287" x="3713163" y="3576638"/>
          <p14:tracePt t="39295" x="3692525" y="3597275"/>
          <p14:tracePt t="39303" x="3671888" y="3609975"/>
          <p14:tracePt t="39309" x="3643313" y="3630613"/>
          <p14:tracePt t="39317" x="3602038" y="3638550"/>
          <p14:tracePt t="39325" x="3568700" y="3659188"/>
          <p14:tracePt t="39333" x="3548063" y="3671888"/>
          <p14:tracePt t="39342" x="3533775" y="3679825"/>
          <p14:tracePt t="39349" x="3513138" y="3686175"/>
          <p14:tracePt t="39356" x="3492500" y="3698875"/>
          <p14:tracePt t="39364" x="3473450" y="3713163"/>
          <p14:tracePt t="39371" x="3459163" y="3733800"/>
          <p14:tracePt t="39379" x="3438525" y="3754438"/>
          <p14:tracePt t="39387" x="3417888" y="3775075"/>
          <p14:tracePt t="39395" x="3397250" y="3795713"/>
          <p14:tracePt t="39403" x="3376613" y="3816350"/>
          <p14:tracePt t="39412" x="3370263" y="3829050"/>
          <p14:tracePt t="39417" x="3349625" y="3849688"/>
          <p14:tracePt t="39426" x="3343275" y="3870325"/>
          <p14:tracePt t="39433" x="3328988" y="3890963"/>
          <p14:tracePt t="39441" x="3322638" y="3905250"/>
          <p14:tracePt t="39449" x="3308350" y="3925888"/>
          <p14:tracePt t="39457" x="3302000" y="3932238"/>
          <p14:tracePt t="39464" x="3302000" y="3952875"/>
          <p14:tracePt t="39483" x="3294063" y="3952875"/>
          <p14:tracePt t="39492" x="3294063" y="3959225"/>
          <p14:tracePt t="39504" x="3294063" y="3967163"/>
          <p14:tracePt t="39512" x="3294063" y="3973513"/>
          <p14:tracePt t="39517" x="3287713" y="3979863"/>
          <p14:tracePt t="39526" x="3281363" y="4000500"/>
          <p14:tracePt t="39533" x="3267075" y="4021138"/>
          <p14:tracePt t="39542" x="3252788" y="4035425"/>
          <p14:tracePt t="39549" x="3232150" y="4070350"/>
          <p14:tracePt t="39557" x="3213100" y="4097338"/>
          <p14:tracePt t="39565" x="3178175" y="4144963"/>
          <p14:tracePt t="39571" x="3122613" y="4192588"/>
          <p14:tracePt t="39579" x="3089275" y="4240213"/>
          <p14:tracePt t="39587" x="3041650" y="4275138"/>
          <p14:tracePt t="39596" x="3013075" y="4310063"/>
          <p14:tracePt t="39603" x="2979738" y="4330700"/>
          <p14:tracePt t="39611" x="2959100" y="4349750"/>
          <p14:tracePt t="39619" x="2938463" y="4370388"/>
          <p14:tracePt t="39625" x="2924175" y="4391025"/>
          <p14:tracePt t="39633" x="2903538" y="4398963"/>
          <p14:tracePt t="39641" x="2897188" y="4405313"/>
          <p14:tracePt t="39649" x="2882900" y="4425950"/>
          <p14:tracePt t="39657" x="2870200" y="4432300"/>
          <p14:tracePt t="39665" x="2849563" y="4452938"/>
          <p14:tracePt t="39673" x="2828925" y="4473575"/>
          <p14:tracePt t="39681" x="2808288" y="4487863"/>
          <p14:tracePt t="39687" x="2787650" y="4508500"/>
          <p14:tracePt t="39695" x="2767013" y="4529138"/>
          <p14:tracePt t="39704" x="2752725" y="4549775"/>
          <p14:tracePt t="39711" x="2733675" y="4570413"/>
          <p14:tracePt t="39719" x="2713038" y="4591050"/>
          <p14:tracePt t="39726" x="2692400" y="4610100"/>
          <p14:tracePt t="39733" x="2671763" y="4624388"/>
          <p14:tracePt t="39741" x="2651125" y="4645025"/>
          <p14:tracePt t="39749" x="2636838" y="4665663"/>
          <p14:tracePt t="39757" x="2616200" y="4686300"/>
          <p14:tracePt t="39765" x="2595563" y="4706938"/>
          <p14:tracePt t="39773" x="2574925" y="4727575"/>
          <p14:tracePt t="39779" x="2568575" y="4733925"/>
          <p14:tracePt t="39787" x="2547938" y="4733925"/>
          <p14:tracePt t="39795" x="2547938" y="4740275"/>
          <p14:tracePt t="39803" x="2541588" y="4740275"/>
          <p14:tracePt t="39861" x="2541588" y="4733925"/>
          <p14:tracePt t="39961" x="2562225" y="4713288"/>
          <p14:tracePt t="39969" x="2636838" y="4651375"/>
          <p14:tracePt t="39977" x="2719388" y="4583113"/>
          <p14:tracePt t="39985" x="2787650" y="4514850"/>
          <p14:tracePt t="39991" x="2870200" y="4425950"/>
          <p14:tracePt t="39999" x="2959100" y="4343400"/>
          <p14:tracePt t="40007" x="3027363" y="4260850"/>
          <p14:tracePt t="40015" x="3116263" y="4171950"/>
          <p14:tracePt t="40023" x="3151188" y="4110038"/>
          <p14:tracePt t="40031" x="3178175" y="4049713"/>
          <p14:tracePt t="40039" x="3205163" y="3967163"/>
          <p14:tracePt t="40045" x="3213100" y="3925888"/>
          <p14:tracePt t="40053" x="3213100" y="3870325"/>
          <p14:tracePt t="40062" x="3213100" y="3829050"/>
          <p14:tracePt t="40069" x="3198813" y="3768725"/>
          <p14:tracePt t="40078" x="3178175" y="3740150"/>
          <p14:tracePt t="40085" x="3157538" y="3719513"/>
          <p14:tracePt t="40094" x="3151188" y="3698875"/>
          <p14:tracePt t="40099" x="3143250" y="3698875"/>
          <p14:tracePt t="40197" x="3143250" y="3692525"/>
          <p14:tracePt t="40207" x="3143250" y="3686175"/>
          <p14:tracePt t="40215" x="3143250" y="3679825"/>
          <p14:tracePt t="40223" x="3143250" y="3659188"/>
          <p14:tracePt t="40231" x="3151188" y="3659188"/>
          <p14:tracePt t="40239" x="3157538" y="3651250"/>
          <p14:tracePt t="40248" x="3163888" y="3644900"/>
          <p14:tracePt t="40255" x="3171825" y="3638550"/>
          <p14:tracePt t="40262" x="3171825" y="3630613"/>
          <p14:tracePt t="40269" x="3178175" y="3630613"/>
          <p14:tracePt t="40285" x="3192463" y="3630613"/>
          <p14:tracePt t="40295" x="3192463" y="3624263"/>
          <p14:tracePt t="40301" x="3198813" y="3624263"/>
          <p14:tracePt t="40313" x="3205163" y="3624263"/>
          <p14:tracePt t="40319" x="3213100" y="3624263"/>
          <p14:tracePt t="40347" x="3219450" y="3624263"/>
          <p14:tracePt t="40356" x="3240088" y="3624263"/>
          <p14:tracePt t="40362" x="3260725" y="3651250"/>
          <p14:tracePt t="40369" x="3260725" y="3671888"/>
          <p14:tracePt t="40378" x="3267075" y="3698875"/>
          <p14:tracePt t="40385" x="3267075" y="3733800"/>
          <p14:tracePt t="40395" x="3267075" y="3748088"/>
          <p14:tracePt t="40401" x="3267075" y="3775075"/>
          <p14:tracePt t="40411" x="3267075" y="3810000"/>
          <p14:tracePt t="40415" x="3267075" y="3822700"/>
          <p14:tracePt t="40423" x="3252788" y="3843338"/>
          <p14:tracePt t="40432" x="3246438" y="3863975"/>
          <p14:tracePt t="40439" x="3232150" y="3890963"/>
          <p14:tracePt t="40449" x="3232150" y="3932238"/>
          <p14:tracePt t="40455" x="3225800" y="3967163"/>
          <p14:tracePt t="40465" x="3213100" y="4008438"/>
          <p14:tracePt t="40469" x="3205163" y="4035425"/>
          <p14:tracePt t="40478" x="3192463" y="4062413"/>
          <p14:tracePt t="40486" x="3171825" y="4097338"/>
          <p14:tracePt t="40495" x="3163888" y="4117975"/>
          <p14:tracePt t="40501" x="3143250" y="4138613"/>
          <p14:tracePt t="40511" x="3122613" y="4151313"/>
          <p14:tracePt t="40517" x="3109913" y="4171950"/>
          <p14:tracePt t="40523" x="3089275" y="4192588"/>
          <p14:tracePt t="40532" x="3074988" y="4213225"/>
          <p14:tracePt t="40539" x="3054350" y="4233863"/>
          <p14:tracePt t="40548" x="3048000" y="4248150"/>
          <p14:tracePt t="40555" x="3027363" y="4268788"/>
          <p14:tracePt t="40564" x="3021013" y="4289425"/>
          <p14:tracePt t="40571" x="3013075" y="4310063"/>
          <p14:tracePt t="40579" x="2992438" y="4330700"/>
          <p14:tracePt t="40585" x="2973388" y="4343400"/>
          <p14:tracePt t="40595" x="2952750" y="4364038"/>
          <p14:tracePt t="40601" x="2932113" y="4384675"/>
          <p14:tracePt t="40611" x="2911475" y="4405313"/>
          <p14:tracePt t="40617" x="2890838" y="4425950"/>
          <p14:tracePt t="40626" x="2876550" y="4446588"/>
          <p14:tracePt t="40631" x="2855913" y="4460875"/>
          <p14:tracePt t="40639" x="2835275" y="4479925"/>
          <p14:tracePt t="40649" x="2814638" y="4500563"/>
          <p14:tracePt t="40655" x="2794000" y="4521200"/>
          <p14:tracePt t="40664" x="2773363" y="4541838"/>
          <p14:tracePt t="40671" x="2767013" y="4562475"/>
          <p14:tracePt t="40678" x="2746375" y="4576763"/>
          <p14:tracePt t="40686" x="2725738" y="4597400"/>
          <p14:tracePt t="40694" x="2705100" y="4618038"/>
          <p14:tracePt t="40702" x="2692400" y="4638675"/>
          <p14:tracePt t="40711" x="2671763" y="4659313"/>
          <p14:tracePt t="40717" x="2651125" y="4679950"/>
          <p14:tracePt t="40726" x="2630488" y="4700588"/>
          <p14:tracePt t="40735" x="2609850" y="4713288"/>
          <p14:tracePt t="40739" x="2589213" y="4727575"/>
          <p14:tracePt t="40749" x="2582863" y="4740275"/>
          <p14:tracePt t="40756" x="2562225" y="4754563"/>
          <p14:tracePt t="40764" x="2547938" y="4775200"/>
          <p14:tracePt t="40771" x="2527300" y="4795838"/>
          <p14:tracePt t="40779" x="2506663" y="4810125"/>
          <p14:tracePt t="40787" x="2486025" y="4830763"/>
          <p14:tracePt t="40795" x="2465388" y="4843463"/>
          <p14:tracePt t="40801" x="2444750" y="4857750"/>
          <p14:tracePt t="40811" x="2432050" y="4870450"/>
          <p14:tracePt t="40817" x="2424113" y="4878388"/>
          <p14:tracePt t="40826" x="2411413" y="4884738"/>
          <p14:tracePt t="40837" x="2403475" y="4891088"/>
          <p14:tracePt t="40844" x="2397125" y="4899025"/>
          <p14:tracePt t="40851" x="2390775" y="4905375"/>
          <p14:tracePt t="40861" x="2370138" y="4926013"/>
          <p14:tracePt t="40867" x="2355850" y="4946650"/>
          <p14:tracePt t="40876" x="2335213" y="4967288"/>
          <p14:tracePt t="40884" x="2314575" y="4987925"/>
          <p14:tracePt t="40891" x="2293938" y="5000625"/>
          <p14:tracePt t="40898" x="2273300" y="5021263"/>
          <p14:tracePt t="40905" x="2254250" y="5041900"/>
          <p14:tracePt t="40915" x="2246313" y="5049838"/>
          <p14:tracePt t="40921" x="2233613" y="5070475"/>
          <p14:tracePt t="40930" x="2225675" y="5076825"/>
          <p14:tracePt t="40937" x="2205038" y="5083175"/>
          <p14:tracePt t="40944" x="2198688" y="5091113"/>
          <p14:tracePt t="40964" x="2184400" y="5091113"/>
          <p14:tracePt t="40971" x="2184400" y="5097463"/>
          <p14:tracePt t="41013" x="2171700" y="5097463"/>
          <p14:tracePt t="41037" x="2163763" y="5111750"/>
          <p14:tracePt t="41054" x="2157413" y="5111750"/>
          <p14:tracePt t="41067" x="2151063" y="5111750"/>
          <p14:tracePt t="41101" x="2143125" y="5118100"/>
          <p14:tracePt t="41113" x="2136775" y="5118100"/>
          <p14:tracePt t="41121" x="2130425" y="5124450"/>
          <p14:tracePt t="41263" x="2116138" y="5124450"/>
          <p14:tracePt t="41271" x="2116138" y="5118100"/>
          <p14:tracePt t="41279" x="2109788" y="5103813"/>
          <p14:tracePt t="41341" x="2103438" y="5097463"/>
          <p14:tracePt t="41699" x="2095500" y="5111750"/>
          <p14:tracePt t="41707" x="2095500" y="5118100"/>
          <p14:tracePt t="41715" x="2089150" y="5130800"/>
          <p14:tracePt t="41723" x="2074863" y="5151438"/>
          <p14:tracePt t="41731" x="2068513" y="5172075"/>
          <p14:tracePt t="41739" x="2062163" y="5186363"/>
          <p14:tracePt t="41745" x="2047875" y="5207000"/>
          <p14:tracePt t="41753" x="2041525" y="5227638"/>
          <p14:tracePt t="41761" x="2020888" y="5248275"/>
          <p14:tracePt t="41769" x="2012950" y="5268913"/>
          <p14:tracePt t="41778" x="2006600" y="5275263"/>
          <p14:tracePt t="41785" x="1985963" y="5289550"/>
          <p14:tracePt t="41791" x="1979613" y="5310188"/>
          <p14:tracePt t="41800" x="1973263" y="5310188"/>
          <p14:tracePt t="41807" x="1958975" y="5316538"/>
          <p14:tracePt t="41815" x="1952625" y="5322888"/>
          <p14:tracePt t="41823" x="1944688" y="5330825"/>
          <p14:tracePt t="41831" x="1938338" y="5343525"/>
          <p14:tracePt t="41839" x="1924050" y="5351463"/>
          <p14:tracePt t="41846" x="1911350" y="5357813"/>
          <p14:tracePt t="41853" x="1903413" y="5357813"/>
          <p14:tracePt t="41861" x="1903413" y="5364163"/>
          <p14:tracePt t="41869" x="1897063" y="5370513"/>
          <p14:tracePt t="41877" x="1890713" y="5370513"/>
          <p14:tracePt t="41885" x="1884363" y="5378450"/>
          <p14:tracePt t="41904" x="1876425" y="5384800"/>
          <p14:tracePt t="41911" x="1876425" y="5399088"/>
          <p14:tracePt t="41919" x="1870075" y="5405438"/>
          <p14:tracePt t="41928" x="1849438" y="5411788"/>
          <p14:tracePt t="41935" x="1843088" y="5432425"/>
          <p14:tracePt t="41947" x="1835150" y="5440363"/>
          <p14:tracePt t="41951" x="1822450" y="5446713"/>
          <p14:tracePt t="41957" x="1822450" y="5453063"/>
          <p14:tracePt t="41965" x="1814513" y="5461000"/>
          <p14:tracePt t="42236" x="1814513" y="5467350"/>
          <p14:tracePt t="42271" x="1835150" y="5467350"/>
          <p14:tracePt t="42277" x="1843088" y="5467350"/>
          <p14:tracePt t="42285" x="1855788" y="5467350"/>
          <p14:tracePt t="42295" x="1870075" y="5467350"/>
          <p14:tracePt t="42301" x="1876425" y="5467350"/>
          <p14:tracePt t="42637" x="1884363" y="5467350"/>
          <p14:tracePt t="44093" x="1876425" y="5481638"/>
          <p14:tracePt t="44101" x="1855788" y="5487988"/>
          <p14:tracePt t="44109" x="1849438" y="5494338"/>
          <p14:tracePt t="44116" x="1843088" y="5500688"/>
          <p14:tracePt t="44125" x="1843088" y="5508625"/>
          <p14:tracePt t="44133" x="1835150" y="5508625"/>
          <p14:tracePt t="44139" x="1835150" y="5514975"/>
          <p14:tracePt t="44146" x="1822450" y="5521325"/>
          <p14:tracePt t="44158" x="1822450" y="5535613"/>
          <p14:tracePt t="44171" x="1814513" y="5541963"/>
          <p14:tracePt t="44187" x="1814513" y="5549900"/>
          <p14:tracePt t="44194" x="1808163" y="5556250"/>
          <p14:tracePt t="44201" x="1801813" y="5562600"/>
          <p14:tracePt t="44210" x="1793875" y="5570538"/>
          <p14:tracePt t="44217" x="1787525" y="5591175"/>
          <p14:tracePt t="44226" x="1781175" y="5597525"/>
          <p14:tracePt t="44233" x="1766888" y="5603875"/>
          <p14:tracePt t="44239" x="1760538" y="5603875"/>
          <p14:tracePt t="44247" x="1760538" y="5611813"/>
          <p14:tracePt t="44255" x="1754188" y="5611813"/>
          <p14:tracePt t="44263" x="1754188" y="5618163"/>
          <p14:tracePt t="44301" x="1754188" y="5624513"/>
          <p14:tracePt t="44313" x="1746250" y="5638800"/>
          <p14:tracePt t="44321" x="1739900" y="5645150"/>
          <p14:tracePt t="44329" x="1739900" y="5651500"/>
          <p14:tracePt t="44343" x="1733550" y="5659438"/>
          <p14:tracePt t="44669" x="1733550" y="5665788"/>
          <p14:tracePt t="44676" x="1725613" y="5665788"/>
          <p14:tracePt t="46096" x="1704975" y="5659438"/>
          <p14:tracePt t="46167" x="1698625" y="5659438"/>
          <p14:tracePt t="46187" x="1692275" y="5659438"/>
          <p14:tracePt t="46195" x="1684338" y="5659438"/>
          <p14:tracePt t="46249" x="1677988" y="5659438"/>
          <p14:tracePt t="47903" x="1684338" y="5651500"/>
          <p14:tracePt t="47911" x="1698625" y="5638800"/>
          <p14:tracePt t="47917" x="1719263" y="5624513"/>
          <p14:tracePt t="47927" x="1739900" y="5611813"/>
          <p14:tracePt t="47933" x="1746250" y="5603875"/>
          <p14:tracePt t="47942" x="1754188" y="5597525"/>
          <p14:tracePt t="47961" x="1766888" y="5591175"/>
          <p14:tracePt t="47965" x="1781175" y="5591175"/>
          <p14:tracePt t="47972" x="1781175" y="5583238"/>
          <p14:tracePt t="47979" x="1787525" y="5583238"/>
          <p14:tracePt t="47987" x="1793875" y="5570538"/>
          <p14:tracePt t="47995" x="1801813" y="5570538"/>
          <p14:tracePt t="48003" x="1801813" y="5562600"/>
          <p14:tracePt t="48011" x="1808163" y="5562600"/>
          <p14:tracePt t="48019" x="1808163" y="5549900"/>
          <p14:tracePt t="48027" x="1814513" y="5541963"/>
          <p14:tracePt t="48033" x="1835150" y="5521325"/>
          <p14:tracePt t="48041" x="1855788" y="5494338"/>
          <p14:tracePt t="48049" x="1876425" y="5473700"/>
          <p14:tracePt t="48057" x="1897063" y="5432425"/>
          <p14:tracePt t="48065" x="1917700" y="5399088"/>
          <p14:tracePt t="48073" x="1924050" y="5357813"/>
          <p14:tracePt t="48079" x="1938338" y="5295900"/>
          <p14:tracePt t="48086" x="1938338" y="5240338"/>
          <p14:tracePt t="48095" x="1938338" y="5165725"/>
          <p14:tracePt t="48103" x="1938338" y="5111750"/>
          <p14:tracePt t="48112" x="1938338" y="5056188"/>
          <p14:tracePt t="48119" x="1938338" y="4981575"/>
          <p14:tracePt t="48128" x="1917700" y="4899025"/>
          <p14:tracePt t="48133" x="1897063" y="4837113"/>
          <p14:tracePt t="48142" x="1870075" y="4775200"/>
          <p14:tracePt t="48149" x="1828800" y="4713288"/>
          <p14:tracePt t="48159" x="1793875" y="4645025"/>
          <p14:tracePt t="48165" x="1760538" y="4603750"/>
          <p14:tracePt t="48173" x="1704975" y="4535488"/>
          <p14:tracePt t="48181" x="1636713" y="4467225"/>
          <p14:tracePt t="48187" x="1582738" y="4398963"/>
          <p14:tracePt t="48196" x="1533525" y="4337050"/>
          <p14:tracePt t="48203" x="1493838" y="4289425"/>
          <p14:tracePt t="48212" x="1465263" y="4254500"/>
          <p14:tracePt t="48219" x="1444625" y="4233863"/>
          <p14:tracePt t="48228" x="1423988" y="4219575"/>
          <p14:tracePt t="48233" x="1403350" y="4206875"/>
          <p14:tracePt t="48242" x="1397000" y="4192588"/>
          <p14:tracePt t="48249" x="1390650" y="4192588"/>
          <p14:tracePt t="48258" x="1384300" y="4179888"/>
          <p14:tracePt t="48265" x="1363663" y="4171950"/>
          <p14:tracePt t="48275" x="1349375" y="4171950"/>
          <p14:tracePt t="48281" x="1314450" y="4165600"/>
          <p14:tracePt t="48287" x="1274763" y="4165600"/>
          <p14:tracePt t="48295" x="1246188" y="4165600"/>
          <p14:tracePt t="48303" x="1204913" y="4151313"/>
          <p14:tracePt t="48312" x="1177925" y="4144963"/>
          <p14:tracePt t="48319" x="1157288" y="4144963"/>
          <p14:tracePt t="48328" x="1150938" y="4144963"/>
          <p14:tracePt t="48339" x="1144588" y="4138613"/>
          <p14:tracePt t="48369" x="1136650" y="4138613"/>
          <p14:tracePt t="48391" x="1123950" y="4138613"/>
          <p14:tracePt t="48403" x="1116013" y="4138613"/>
          <p14:tracePt t="48411" x="1109663" y="4138613"/>
          <p14:tracePt t="48419" x="1095375" y="4138613"/>
          <p14:tracePt t="48431" x="1089025" y="4138613"/>
          <p14:tracePt t="48446" x="1074738" y="4138613"/>
          <p14:tracePt t="48453" x="1074738" y="4124325"/>
          <p14:tracePt t="48461" x="1068388" y="4124325"/>
          <p14:tracePt t="48469" x="1062038" y="4117975"/>
          <p14:tracePt t="48481" x="1054100" y="4117975"/>
          <p14:tracePt t="48577" x="1054100" y="4110038"/>
          <p14:tracePt t="48601" x="1062038" y="4103688"/>
          <p14:tracePt t="48619" x="1068388" y="4103688"/>
          <p14:tracePt t="48631" x="1082675" y="4103688"/>
          <p14:tracePt t="48643" x="1089025" y="4103688"/>
          <p14:tracePt t="48651" x="1103313" y="4103688"/>
          <p14:tracePt t="48659" x="1109663" y="4103688"/>
          <p14:tracePt t="48665" x="1130300" y="4103688"/>
          <p14:tracePt t="48675" x="1144588" y="4103688"/>
          <p14:tracePt t="48681" x="1163638" y="4103688"/>
          <p14:tracePt t="48690" x="1177925" y="4103688"/>
          <p14:tracePt t="48697" x="1198563" y="4103688"/>
          <p14:tracePt t="48706" x="1219200" y="4103688"/>
          <p14:tracePt t="48712" x="1225550" y="4103688"/>
          <p14:tracePt t="48719" x="1239838" y="4103688"/>
          <p14:tracePt t="48728" x="1246188" y="4103688"/>
          <p14:tracePt t="48735" x="1254125" y="4103688"/>
          <p14:tracePt t="48744" x="1266825" y="4103688"/>
          <p14:tracePt t="49113" x="1274763" y="4103688"/>
          <p14:tracePt t="49133" x="1281113" y="4097338"/>
          <p14:tracePt t="49147" x="1287463" y="4089400"/>
          <p14:tracePt t="49183" x="1293813" y="4089400"/>
          <p14:tracePt t="49196" x="1301750" y="4083050"/>
          <p14:tracePt t="49204" x="1308100" y="4083050"/>
          <p14:tracePt t="49221" x="1322388" y="4083050"/>
          <p14:tracePt t="49228" x="1328738" y="4083050"/>
          <p14:tracePt t="49236" x="1335088" y="4083050"/>
          <p14:tracePt t="49356" x="1343025" y="4083050"/>
          <p14:tracePt t="49363" x="1322388" y="4083050"/>
          <p14:tracePt t="49371" x="1281113" y="4097338"/>
          <p14:tracePt t="49379" x="1239838" y="4103688"/>
          <p14:tracePt t="49387" x="1204913" y="4124325"/>
          <p14:tracePt t="49395" x="1177925" y="4138613"/>
          <p14:tracePt t="49403" x="1116013" y="4151313"/>
          <p14:tracePt t="49409" x="1062038" y="4151313"/>
          <p14:tracePt t="49417" x="1047750" y="4151313"/>
          <p14:tracePt t="49426" x="1035050" y="4151313"/>
          <p14:tracePt t="49433" x="1020763" y="4151313"/>
          <p14:tracePt t="49442" x="1014413" y="4151313"/>
          <p14:tracePt t="49453" x="1006475" y="4151313"/>
          <p14:tracePt t="49479" x="1006475" y="4144963"/>
          <p14:tracePt t="49504" x="1000125" y="4144963"/>
          <p14:tracePt t="49517" x="979488" y="4144963"/>
          <p14:tracePt t="49525" x="965200" y="4144963"/>
          <p14:tracePt t="49533" x="931863" y="4144963"/>
          <p14:tracePt t="49542" x="904875" y="4144963"/>
          <p14:tracePt t="49549" x="876300" y="4144963"/>
          <p14:tracePt t="49558" x="835025" y="4144963"/>
          <p14:tracePt t="49563" x="801688" y="4138613"/>
          <p14:tracePt t="49571" x="774700" y="4124325"/>
          <p14:tracePt t="49579" x="746125" y="4124325"/>
          <p14:tracePt t="49587" x="725488" y="4117975"/>
          <p14:tracePt t="49595" x="712788" y="4117975"/>
          <p14:tracePt t="49603" x="698500" y="4110038"/>
          <p14:tracePt t="49687" x="692150" y="4103688"/>
          <p14:tracePt t="49703" x="692150" y="4097338"/>
          <p14:tracePt t="49711" x="692150" y="4089400"/>
          <p14:tracePt t="49717" x="684213" y="4089400"/>
          <p14:tracePt t="49725" x="684213" y="4076700"/>
          <p14:tracePt t="49733" x="677863" y="4076700"/>
          <p14:tracePt t="49741" x="677863" y="4070350"/>
          <p14:tracePt t="49749" x="671513" y="4062413"/>
          <p14:tracePt t="49758" x="665163" y="4056063"/>
          <p14:tracePt t="49765" x="657225" y="4056063"/>
          <p14:tracePt t="49778" x="644525" y="4056063"/>
          <p14:tracePt t="49783" x="636588" y="4049713"/>
          <p14:tracePt t="49807" x="630238" y="4049713"/>
          <p14:tracePt t="49869" x="623888" y="4041775"/>
          <p14:tracePt t="49881" x="615950" y="4041775"/>
          <p14:tracePt t="49887" x="609600" y="4035425"/>
          <p14:tracePt t="49895" x="603250" y="4035425"/>
          <p14:tracePt t="49903" x="588963" y="4035425"/>
          <p14:tracePt t="49911" x="582613" y="4035425"/>
          <p14:tracePt t="49919" x="574675" y="4035425"/>
          <p14:tracePt t="49927" x="568325" y="4035425"/>
          <p14:tracePt t="49935" x="561975" y="4035425"/>
          <p14:tracePt t="49959" x="554038" y="4035425"/>
          <p14:tracePt t="49962" x="547688" y="4035425"/>
          <p14:tracePt t="49969" x="541338" y="4035425"/>
          <p14:tracePt t="49978" x="527050" y="4035425"/>
          <p14:tracePt t="49986" x="514350" y="4035425"/>
          <p14:tracePt t="49992" x="506413" y="4035425"/>
          <p14:tracePt t="49999" x="485775" y="4035425"/>
          <p14:tracePt t="50008" x="479425" y="4035425"/>
          <p14:tracePt t="50019" x="473075" y="4035425"/>
          <p14:tracePt t="50097" x="465138" y="4035425"/>
          <p14:tracePt t="50124" x="458788" y="4035425"/>
          <p14:tracePt t="50269" x="458788" y="4041775"/>
          <p14:tracePt t="50282" x="465138" y="4049713"/>
          <p14:tracePt t="50290" x="473075" y="4049713"/>
          <p14:tracePt t="50297" x="479425" y="4056063"/>
          <p14:tracePt t="50306" x="493713" y="4056063"/>
          <p14:tracePt t="50406" x="500063" y="4062413"/>
          <p14:tracePt t="50416" x="506413" y="4062413"/>
          <p14:tracePt t="50424" x="514350" y="4062413"/>
          <p14:tracePt t="50431" x="520700" y="4070350"/>
          <p14:tracePt t="50441" x="541338" y="4070350"/>
          <p14:tracePt t="50447" x="547688" y="4070350"/>
          <p14:tracePt t="50456" x="561975" y="4070350"/>
          <p14:tracePt t="50463" x="582613" y="4083050"/>
          <p14:tracePt t="50469" x="595313" y="4083050"/>
          <p14:tracePt t="50478" x="615950" y="4083050"/>
          <p14:tracePt t="50485" x="630238" y="4083050"/>
          <p14:tracePt t="50494" x="650875" y="4083050"/>
          <p14:tracePt t="50501" x="671513" y="4089400"/>
          <p14:tracePt t="50508" x="684213" y="4089400"/>
          <p14:tracePt t="50517" x="704850" y="4089400"/>
          <p14:tracePt t="50525" x="719138" y="4089400"/>
          <p14:tracePt t="50531" x="739775" y="4089400"/>
          <p14:tracePt t="50540" x="760413" y="4089400"/>
          <p14:tracePt t="50547" x="774700" y="4097338"/>
          <p14:tracePt t="50556" x="781050" y="4097338"/>
          <p14:tracePt t="50571" x="793750" y="4110038"/>
          <p14:tracePt t="50581" x="801688" y="4110038"/>
          <p14:tracePt t="50591" x="808038" y="4117975"/>
          <p14:tracePt t="50597" x="814388" y="4117975"/>
          <p14:tracePt t="50606" x="822325" y="4117975"/>
          <p14:tracePt t="50613" x="822325" y="4124325"/>
          <p14:tracePt t="50621" x="828675" y="4124325"/>
          <p14:tracePt t="50629" x="835025" y="4124325"/>
          <p14:tracePt t="50636" x="849313" y="4130675"/>
          <p14:tracePt t="50645" x="855663" y="4130675"/>
          <p14:tracePt t="50660" x="863600" y="4130675"/>
          <p14:tracePt t="50825" x="869950" y="4130675"/>
          <p14:tracePt t="50840" x="876300" y="4124325"/>
          <p14:tracePt t="50847" x="876300" y="4117975"/>
          <p14:tracePt t="50856" x="884238" y="4103688"/>
          <p14:tracePt t="50863" x="884238" y="4089400"/>
          <p14:tracePt t="50871" x="884238" y="4083050"/>
          <p14:tracePt t="50879" x="890588" y="4062413"/>
          <p14:tracePt t="50887" x="904875" y="4049713"/>
          <p14:tracePt t="50895" x="904875" y="4041775"/>
          <p14:tracePt t="50901" x="904875" y="4021138"/>
          <p14:tracePt t="50909" x="911225" y="4000500"/>
          <p14:tracePt t="50917" x="911225" y="3994150"/>
          <p14:tracePt t="50925" x="911225" y="3987800"/>
          <p14:tracePt t="50933" x="917575" y="3973513"/>
          <p14:tracePt t="50942" x="917575" y="3959225"/>
          <p14:tracePt t="50963" x="931863" y="3946525"/>
          <p14:tracePt t="50971" x="931863" y="3932238"/>
          <p14:tracePt t="50979" x="938213" y="3925888"/>
          <p14:tracePt t="50987" x="944563" y="3905250"/>
          <p14:tracePt t="50995" x="965200" y="3884613"/>
          <p14:tracePt t="51003" x="973138" y="3870325"/>
          <p14:tracePt t="51009" x="979488" y="3857625"/>
          <p14:tracePt t="51017" x="993775" y="3843338"/>
          <p14:tracePt t="51025" x="1000125" y="3836988"/>
          <p14:tracePt t="51033" x="1014413" y="3816350"/>
          <p14:tracePt t="51041" x="1014413" y="3802063"/>
          <p14:tracePt t="51049" x="1020763" y="3795713"/>
          <p14:tracePt t="51055" x="1020763" y="3775075"/>
          <p14:tracePt t="51063" x="1020763" y="3768725"/>
          <p14:tracePt t="51071" x="1020763" y="3760788"/>
          <p14:tracePt t="51087" x="1020763" y="3754438"/>
          <p14:tracePt t="51107" x="1020763" y="3748088"/>
          <p14:tracePt t="51117" x="1020763" y="3733800"/>
          <p14:tracePt t="51129" x="1014413" y="3727450"/>
          <p14:tracePt t="51137" x="1006475" y="3713163"/>
          <p14:tracePt t="51145" x="1000125" y="3706813"/>
          <p14:tracePt t="51153" x="1000125" y="3698875"/>
          <p14:tracePt t="51161" x="979488" y="3686175"/>
          <p14:tracePt t="51175" x="979488" y="3679825"/>
          <p14:tracePt t="52163" x="993775" y="3679825"/>
          <p14:tracePt t="52189" x="993775" y="3686175"/>
          <p14:tracePt t="52201" x="993775" y="3698875"/>
          <p14:tracePt t="52209" x="1000125" y="3698875"/>
          <p14:tracePt t="52217" x="1006475" y="3698875"/>
          <p14:tracePt t="52226" x="1014413" y="3706813"/>
          <p14:tracePt t="52231" x="1027113" y="3706813"/>
          <p14:tracePt t="52241" x="1041400" y="3713163"/>
          <p14:tracePt t="52247" x="1054100" y="3719513"/>
          <p14:tracePt t="52257" x="1074738" y="3719513"/>
          <p14:tracePt t="52263" x="1089025" y="3727450"/>
          <p14:tracePt t="52272" x="1095375" y="3740150"/>
          <p14:tracePt t="52279" x="1109663" y="3748088"/>
          <p14:tracePt t="52285" x="1123950" y="3760788"/>
          <p14:tracePt t="52294" x="1144588" y="3775075"/>
          <p14:tracePt t="52301" x="1150938" y="3781425"/>
          <p14:tracePt t="52309" x="1157288" y="3789363"/>
          <p14:tracePt t="52317" x="1163638" y="3795713"/>
          <p14:tracePt t="52324" x="1171575" y="3802063"/>
          <p14:tracePt t="52333" x="1184275" y="3810000"/>
          <p14:tracePt t="52341" x="1192213" y="3816350"/>
          <p14:tracePt t="52347" x="1192213" y="3829050"/>
          <p14:tracePt t="52356" x="1198563" y="3829050"/>
          <p14:tracePt t="52367" x="1198563" y="3836988"/>
          <p14:tracePt t="52375" x="1204913" y="3836988"/>
          <p14:tracePt t="52383" x="1204913" y="3849688"/>
          <p14:tracePt t="52391" x="1212850" y="3857625"/>
          <p14:tracePt t="52397" x="1219200" y="3878263"/>
          <p14:tracePt t="52407" x="1219200" y="3890963"/>
          <p14:tracePt t="52413" x="1233488" y="3911600"/>
          <p14:tracePt t="52421" x="1233488" y="3932238"/>
          <p14:tracePt t="52429" x="1233488" y="3946525"/>
          <p14:tracePt t="52437" x="1233488" y="3952875"/>
          <p14:tracePt t="52443" x="1239838" y="3959225"/>
          <p14:tracePt t="52457" x="1239838" y="3973513"/>
          <p14:tracePt t="52463" x="1239838" y="3979863"/>
          <p14:tracePt t="52471" x="1239838" y="3987800"/>
          <p14:tracePt t="52479" x="1239838" y="3994150"/>
          <p14:tracePt t="52487" x="1225550" y="4014788"/>
          <p14:tracePt t="52493" x="1225550" y="4021138"/>
          <p14:tracePt t="52501" x="1219200" y="4029075"/>
          <p14:tracePt t="52510" x="1219200" y="4035425"/>
          <p14:tracePt t="52517" x="1212850" y="4049713"/>
          <p14:tracePt t="52526" x="1204913" y="4062413"/>
          <p14:tracePt t="52533" x="1198563" y="4076700"/>
          <p14:tracePt t="52541" x="1198563" y="4097338"/>
          <p14:tracePt t="52547" x="1192213" y="4097338"/>
          <p14:tracePt t="52559" x="1177925" y="4103688"/>
          <p14:tracePt t="52567" x="1171575" y="4103688"/>
          <p14:tracePt t="52583" x="1171575" y="4110038"/>
          <p14:tracePt t="52591" x="1163638" y="4110038"/>
          <p14:tracePt t="52599" x="1150938" y="4117975"/>
          <p14:tracePt t="52607" x="1130300" y="4117975"/>
          <p14:tracePt t="52613" x="1123950" y="4124325"/>
          <p14:tracePt t="52622" x="1109663" y="4124325"/>
          <p14:tracePt t="52629" x="1095375" y="4130675"/>
          <p14:tracePt t="52637" x="1082675" y="4144963"/>
          <p14:tracePt t="52645" x="1062038" y="4144963"/>
          <p14:tracePt t="52651" x="1054100" y="4144963"/>
          <p14:tracePt t="52660" x="1047750" y="4144963"/>
          <p14:tracePt t="52667" x="1035050" y="4144963"/>
          <p14:tracePt t="52676" x="1014413" y="4144963"/>
          <p14:tracePt t="52683" x="1000125" y="4144963"/>
          <p14:tracePt t="52691" x="979488" y="4144963"/>
          <p14:tracePt t="52699" x="958850" y="4144963"/>
          <p14:tracePt t="52707" x="944563" y="4144963"/>
          <p14:tracePt t="52713" x="923925" y="4138613"/>
          <p14:tracePt t="52722" x="911225" y="4138613"/>
          <p14:tracePt t="52729" x="890588" y="4130675"/>
          <p14:tracePt t="52737" x="884238" y="4130675"/>
          <p14:tracePt t="52745" x="876300" y="4124325"/>
          <p14:tracePt t="52753" x="863600" y="4124325"/>
          <p14:tracePt t="52760" x="855663" y="4117975"/>
          <p14:tracePt t="52767" x="849313" y="4117975"/>
          <p14:tracePt t="52776" x="835025" y="4103688"/>
          <p14:tracePt t="52783" x="822325" y="4103688"/>
          <p14:tracePt t="52795" x="814388" y="4103688"/>
          <p14:tracePt t="52808" x="808038" y="4103688"/>
          <p14:tracePt t="52899" x="808038" y="4097338"/>
          <p14:tracePt t="52926" x="801688" y="4089400"/>
          <p14:tracePt t="52965" x="801688" y="4083050"/>
          <p14:tracePt t="52999" x="801688" y="4076700"/>
          <p14:tracePt t="53006" x="801688" y="4070350"/>
          <p14:tracePt t="53023" x="801688" y="4062413"/>
          <p14:tracePt t="53079" x="808038" y="4049713"/>
          <p14:tracePt t="53087" x="814388" y="4049713"/>
          <p14:tracePt t="53095" x="828675" y="4049713"/>
          <p14:tracePt t="53104" x="835025" y="4049713"/>
          <p14:tracePt t="53123" x="842963" y="4041775"/>
          <p14:tracePt t="53130" x="849313" y="4041775"/>
          <p14:tracePt t="53141" x="849313" y="4035425"/>
          <p14:tracePt t="55439" x="855663" y="4035425"/>
          <p14:tracePt t="55451" x="863600" y="4035425"/>
          <p14:tracePt t="55459" x="869950" y="4035425"/>
          <p14:tracePt t="55467" x="884238" y="4035425"/>
          <p14:tracePt t="55476" x="890588" y="4035425"/>
          <p14:tracePt t="57187" x="890588" y="4029075"/>
          <p14:tracePt t="57209" x="890588" y="4021138"/>
          <p14:tracePt t="57337" x="896938" y="4021138"/>
          <p14:tracePt t="58039" x="904875" y="4029075"/>
          <p14:tracePt t="58049" x="911225" y="4035425"/>
          <p14:tracePt t="58061" x="917575" y="4035425"/>
          <p14:tracePt t="58069" x="923925" y="4035425"/>
          <p14:tracePt t="58077" x="944563" y="4035425"/>
          <p14:tracePt t="58085" x="952500" y="4035425"/>
          <p14:tracePt t="58093" x="965200" y="4035425"/>
          <p14:tracePt t="58108" x="985838" y="4035425"/>
          <p14:tracePt t="58115" x="993775" y="4029075"/>
          <p14:tracePt t="58125" x="1006475" y="4029075"/>
          <p14:tracePt t="58131" x="1014413" y="4029075"/>
          <p14:tracePt t="58139" x="1027113" y="4021138"/>
          <p14:tracePt t="58145" x="1035050" y="4021138"/>
          <p14:tracePt t="58155" x="1041400" y="4021138"/>
          <p14:tracePt t="58170" x="1047750" y="4021138"/>
          <p14:tracePt t="58193" x="1054100" y="4021138"/>
          <p14:tracePt t="58201" x="1062038" y="4021138"/>
          <p14:tracePt t="58207" x="1082675" y="4014788"/>
          <p14:tracePt t="58215" x="1095375" y="4014788"/>
          <p14:tracePt t="58222" x="1116013" y="4000500"/>
          <p14:tracePt t="58231" x="1123950" y="3994150"/>
          <p14:tracePt t="58239" x="1144588" y="3979863"/>
          <p14:tracePt t="58247" x="1157288" y="3979863"/>
          <p14:tracePt t="58253" x="1177925" y="3967163"/>
          <p14:tracePt t="58261" x="1184275" y="3959225"/>
          <p14:tracePt t="58269" x="1192213" y="3952875"/>
          <p14:tracePt t="58277" x="1212850" y="3946525"/>
          <p14:tracePt t="58289" x="1212850" y="3940175"/>
          <p14:tracePt t="58297" x="1219200" y="3940175"/>
          <p14:tracePt t="58347" x="1219200" y="3925888"/>
          <p14:tracePt t="58355" x="1219200" y="3919538"/>
          <p14:tracePt t="58381" x="1219200" y="3911600"/>
          <p14:tracePt t="58397" x="1212850" y="3905250"/>
          <p14:tracePt t="58405" x="1212850" y="3898900"/>
          <p14:tracePt t="58411" x="1204913" y="3890963"/>
          <p14:tracePt t="58419" x="1192213" y="3870325"/>
          <p14:tracePt t="58427" x="1184275" y="3863975"/>
          <p14:tracePt t="58435" x="1184275" y="3849688"/>
          <p14:tracePt t="58443" x="1177925" y="3829050"/>
          <p14:tracePt t="58451" x="1177925" y="3822700"/>
          <p14:tracePt t="58459" x="1177925" y="3816350"/>
          <p14:tracePt t="58465" x="1177925" y="3795713"/>
          <p14:tracePt t="58474" x="1177925" y="3789363"/>
          <p14:tracePt t="58547" x="1171575" y="3781425"/>
          <p14:tracePt t="58563" x="1163638" y="3775075"/>
          <p14:tracePt t="58571" x="1163638" y="3768725"/>
          <p14:tracePt t="58577" x="1150938" y="3748088"/>
          <p14:tracePt t="58589" x="1144588" y="3748088"/>
          <p14:tracePt t="58597" x="1144588" y="3740150"/>
          <p14:tracePt t="58609" x="1136650" y="3740150"/>
          <p14:tracePt t="58617" x="1136650" y="3733800"/>
          <p14:tracePt t="58636" x="1130300" y="3733800"/>
          <p14:tracePt t="58651" x="1123950" y="3733800"/>
          <p14:tracePt t="58659" x="1123950" y="3727450"/>
          <p14:tracePt t="58859" x="1116013" y="3727450"/>
          <p14:tracePt t="58871" x="1103313" y="3727450"/>
          <p14:tracePt t="58879" x="1103313" y="3733800"/>
          <p14:tracePt t="58891" x="1103313" y="3740150"/>
          <p14:tracePt t="58901" x="1095375" y="3740150"/>
          <p14:tracePt t="59125" x="1095375" y="3748088"/>
          <p14:tracePt t="59854" x="1116013" y="3733800"/>
          <p14:tracePt t="59861" x="1136650" y="3713163"/>
          <p14:tracePt t="59870" x="1144588" y="3692525"/>
          <p14:tracePt t="59877" x="1150938" y="3692525"/>
          <p14:tracePt t="60532" x="1136650" y="3706813"/>
          <p14:tracePt t="60542" x="1130300" y="3706813"/>
          <p14:tracePt t="60925" x="1130300" y="3713163"/>
          <p14:tracePt t="64245" x="1136650" y="3713163"/>
          <p14:tracePt t="70587" x="1144588" y="3713163"/>
          <p14:tracePt t="70595" x="1266825" y="3733800"/>
          <p14:tracePt t="70604" x="1527175" y="3768725"/>
          <p14:tracePt t="70611" x="1766888" y="3789363"/>
          <p14:tracePt t="70619" x="1993900" y="3789363"/>
          <p14:tracePt t="70625" x="2192338" y="3775075"/>
          <p14:tracePt t="70635" x="2376488" y="3748088"/>
          <p14:tracePt t="70641" x="2520950" y="3719513"/>
          <p14:tracePt t="70650" x="2636838" y="3686175"/>
          <p14:tracePt t="70657" x="2733675" y="3659188"/>
          <p14:tracePt t="70666" x="2808288" y="3638550"/>
          <p14:tracePt t="70674" x="2890838" y="3609975"/>
          <p14:tracePt t="70679" x="2973388" y="3582988"/>
          <p14:tracePt t="70688" x="3082925" y="3541713"/>
          <p14:tracePt t="70695" x="3232150" y="3479800"/>
          <p14:tracePt t="70703" x="3417888" y="3432175"/>
          <p14:tracePt t="70711" x="3622675" y="3398838"/>
          <p14:tracePt t="70718" x="3944938" y="3363913"/>
          <p14:tracePt t="70725" x="4260850" y="3322638"/>
          <p14:tracePt t="70735" x="4541838" y="3281363"/>
          <p14:tracePt t="70741" x="4849813" y="3268663"/>
          <p14:tracePt t="70750" x="5164138" y="3227388"/>
          <p14:tracePt t="70757" x="5376863" y="3192463"/>
          <p14:tracePt t="70765" x="5561013" y="3165475"/>
          <p14:tracePt t="70773" x="5740400" y="3130550"/>
          <p14:tracePt t="70781" x="5924550" y="3117850"/>
          <p14:tracePt t="70788" x="6110288" y="3082925"/>
          <p14:tracePt t="70795" x="6294438" y="3055938"/>
          <p14:tracePt t="70804" x="6403975" y="3028950"/>
          <p14:tracePt t="70811" x="6521450" y="2987675"/>
          <p14:tracePt t="70819" x="6637338" y="2938463"/>
          <p14:tracePt t="70827" x="6746875" y="2911475"/>
          <p14:tracePt t="70835" x="6862763" y="2884488"/>
          <p14:tracePt t="70841" x="6980238" y="2843213"/>
          <p14:tracePt t="70849" x="7089775" y="2808288"/>
          <p14:tracePt t="70858" x="7205663" y="2754313"/>
          <p14:tracePt t="70865" x="7321550" y="2713038"/>
          <p14:tracePt t="70873" x="7439025" y="2686050"/>
          <p14:tracePt t="70881" x="7548563" y="2651125"/>
          <p14:tracePt t="70889" x="7664450" y="2624138"/>
          <p14:tracePt t="70895" x="7759700" y="2597150"/>
          <p14:tracePt t="70903" x="7835900" y="2568575"/>
          <p14:tracePt t="70911" x="7897813" y="2562225"/>
          <p14:tracePt t="70919" x="7945438" y="2535238"/>
          <p14:tracePt t="70927" x="7972425" y="2514600"/>
          <p14:tracePt t="70938" x="8020050" y="2493963"/>
          <p14:tracePt t="70941" x="8034338" y="2473325"/>
          <p14:tracePt t="70949" x="8054975" y="2452688"/>
          <p14:tracePt t="70957" x="8075613" y="2446338"/>
          <p14:tracePt t="70965" x="8075613" y="2432050"/>
          <p14:tracePt t="70973" x="8081963" y="2417763"/>
          <p14:tracePt t="70981" x="8089900" y="2411413"/>
          <p14:tracePt t="70989" x="8089900" y="2405063"/>
          <p14:tracePt t="70995" x="8089900" y="2397125"/>
          <p14:tracePt t="71004" x="8102600" y="2384425"/>
          <p14:tracePt t="71020" x="8108950" y="2370138"/>
          <p14:tracePt t="71027" x="8123238" y="2357438"/>
          <p14:tracePt t="71035" x="8143875" y="2322513"/>
          <p14:tracePt t="71043" x="8164513" y="2301875"/>
          <p14:tracePt t="71050" x="8185150" y="2274888"/>
          <p14:tracePt t="71057" x="8205788" y="2239963"/>
          <p14:tracePt t="71065" x="8226425" y="2212975"/>
          <p14:tracePt t="71073" x="8247063" y="2185988"/>
          <p14:tracePt t="71081" x="8253413" y="2165350"/>
          <p14:tracePt t="71089" x="8267700" y="2144713"/>
          <p14:tracePt t="71095" x="8267700" y="2124075"/>
          <p14:tracePt t="71104" x="8274050" y="2109788"/>
          <p14:tracePt t="71111" x="8274050" y="2089150"/>
          <p14:tracePt t="71119" x="8274050" y="2076450"/>
          <p14:tracePt t="71127" x="8274050" y="2055813"/>
          <p14:tracePt t="71137" x="8274050" y="2041525"/>
          <p14:tracePt t="71143" x="8274050" y="2020888"/>
          <p14:tracePt t="71150" x="8259763" y="2000250"/>
          <p14:tracePt t="71157" x="8247063" y="1979613"/>
          <p14:tracePt t="71165" x="8226425" y="1952625"/>
          <p14:tracePt t="71173" x="8205788" y="1931988"/>
          <p14:tracePt t="71181" x="8185150" y="1911350"/>
          <p14:tracePt t="71189" x="8164513" y="1884363"/>
          <p14:tracePt t="71197" x="8143875" y="1863725"/>
          <p14:tracePt t="71202" x="8123238" y="1843088"/>
          <p14:tracePt t="71210" x="8102600" y="1822450"/>
          <p14:tracePt t="71219" x="8089900" y="1801813"/>
          <p14:tracePt t="71227" x="8069263" y="1781175"/>
          <p14:tracePt t="71234" x="8048625" y="1760538"/>
          <p14:tracePt t="71243" x="8027988" y="1746250"/>
          <p14:tracePt t="71251" x="8007350" y="1727200"/>
          <p14:tracePt t="71257" x="7986713" y="1706563"/>
          <p14:tracePt t="71266" x="7972425" y="1698625"/>
          <p14:tracePt t="71273" x="7951788" y="1677988"/>
          <p14:tracePt t="71281" x="7945438" y="1671638"/>
          <p14:tracePt t="71289" x="7924800" y="1657350"/>
          <p14:tracePt t="71297" x="7910513" y="1657350"/>
          <p14:tracePt t="71305" x="7897813" y="1651000"/>
          <p14:tracePt t="71311" x="7883525" y="1651000"/>
          <p14:tracePt t="71320" x="7862888" y="1644650"/>
          <p14:tracePt t="71327" x="7850188" y="1630363"/>
          <p14:tracePt t="71335" x="7829550" y="1624013"/>
          <p14:tracePt t="71343" x="7808913" y="1617663"/>
          <p14:tracePt t="71351" x="7788275" y="1617663"/>
          <p14:tracePt t="71359" x="7759700" y="1603375"/>
          <p14:tracePt t="71365" x="7732713" y="1603375"/>
          <p14:tracePt t="71373" x="7712075" y="1603375"/>
          <p14:tracePt t="71381" x="7685088" y="1603375"/>
          <p14:tracePt t="71389" x="7643813" y="1597025"/>
          <p14:tracePt t="71397" x="7616825" y="1597025"/>
          <p14:tracePt t="71405" x="7575550" y="1597025"/>
          <p14:tracePt t="71413" x="7554913" y="1597025"/>
          <p14:tracePt t="71420" x="7534275" y="1597025"/>
          <p14:tracePt t="71427" x="7519988" y="1603375"/>
          <p14:tracePt t="71435" x="7499350" y="1617663"/>
          <p14:tracePt t="71443" x="7480300" y="1617663"/>
          <p14:tracePt t="71452" x="7466013" y="1624013"/>
          <p14:tracePt t="71459" x="7445375" y="1636713"/>
          <p14:tracePt t="71465" x="7424738" y="1644650"/>
          <p14:tracePt t="71473" x="7404100" y="1665288"/>
          <p14:tracePt t="71481" x="7389813" y="1671638"/>
          <p14:tracePt t="71489" x="7370763" y="1692275"/>
          <p14:tracePt t="71497" x="7350125" y="1712913"/>
          <p14:tracePt t="71505" x="7329488" y="1719263"/>
          <p14:tracePt t="71513" x="7321550" y="1727200"/>
          <p14:tracePt t="71519" x="7300913" y="1739900"/>
          <p14:tracePt t="71527" x="7294563" y="1754188"/>
          <p14:tracePt t="71535" x="7273925" y="1766888"/>
          <p14:tracePt t="71543" x="7267575" y="1781175"/>
          <p14:tracePt t="71552" x="7246938" y="1801813"/>
          <p14:tracePt t="71559" x="7226300" y="1822450"/>
          <p14:tracePt t="71569" x="7205663" y="1843088"/>
          <p14:tracePt t="71573" x="7191375" y="1863725"/>
          <p14:tracePt t="71581" x="7170738" y="1884363"/>
          <p14:tracePt t="71589" x="7137400" y="1905000"/>
          <p14:tracePt t="71597" x="7096125" y="1925638"/>
          <p14:tracePt t="71607" x="7061200" y="1946275"/>
          <p14:tracePt t="71613" x="7034213" y="1966913"/>
          <p14:tracePt t="71623" x="7000875" y="1987550"/>
          <p14:tracePt t="71627" x="6986588" y="2006600"/>
          <p14:tracePt t="71635" x="6951663" y="2027238"/>
          <p14:tracePt t="71643" x="6931025" y="2041525"/>
          <p14:tracePt t="71652" x="6910388" y="2062163"/>
          <p14:tracePt t="71659" x="6897688" y="2082800"/>
          <p14:tracePt t="71668" x="6862763" y="2103438"/>
          <p14:tracePt t="71675" x="6835775" y="2124075"/>
          <p14:tracePt t="71681" x="6815138" y="2144713"/>
          <p14:tracePt t="71689" x="6794500" y="2165350"/>
          <p14:tracePt t="71697" x="6773863" y="2185988"/>
          <p14:tracePt t="71705" x="6767513" y="2198688"/>
          <p14:tracePt t="71713" x="6753225" y="2219325"/>
          <p14:tracePt t="71722" x="6753225" y="2239963"/>
          <p14:tracePt t="71729" x="6753225" y="2254250"/>
          <p14:tracePt t="71735" x="6753225" y="2274888"/>
          <p14:tracePt t="71743" x="6753225" y="2287588"/>
          <p14:tracePt t="71751" x="6753225" y="2308225"/>
          <p14:tracePt t="71759" x="6753225" y="2328863"/>
          <p14:tracePt t="71768" x="6761163" y="2343150"/>
          <p14:tracePt t="71775" x="6767513" y="2363788"/>
          <p14:tracePt t="71781" x="6788150" y="2384425"/>
          <p14:tracePt t="71789" x="6808788" y="2405063"/>
          <p14:tracePt t="71797" x="6829425" y="2425700"/>
          <p14:tracePt t="71805" x="6842125" y="2438400"/>
          <p14:tracePt t="71813" x="6862763" y="2459038"/>
          <p14:tracePt t="71821" x="6883400" y="2479675"/>
          <p14:tracePt t="71829" x="6904038" y="2487613"/>
          <p14:tracePt t="71835" x="6924675" y="2508250"/>
          <p14:tracePt t="71843" x="6945313" y="2527300"/>
          <p14:tracePt t="71852" x="6951663" y="2535238"/>
          <p14:tracePt t="71859" x="6959600" y="2541588"/>
          <p14:tracePt t="71868" x="6972300" y="2555875"/>
          <p14:tracePt t="71875" x="6992938" y="2555875"/>
          <p14:tracePt t="71885" x="7000875" y="2562225"/>
          <p14:tracePt t="71889" x="7013575" y="2562225"/>
          <p14:tracePt t="71897" x="7034213" y="2562225"/>
          <p14:tracePt t="71905" x="7054850" y="2562225"/>
          <p14:tracePt t="71913" x="7069138" y="2555875"/>
          <p14:tracePt t="71921" x="7089775" y="2555875"/>
          <p14:tracePt t="71929" x="7110413" y="2547938"/>
          <p14:tracePt t="71938" x="7123113" y="2541588"/>
          <p14:tracePt t="71943" x="7143750" y="2520950"/>
          <p14:tracePt t="71952" x="7164388" y="2508250"/>
          <p14:tracePt t="71959" x="7185025" y="2500313"/>
          <p14:tracePt t="71971" x="7199313" y="2493963"/>
          <p14:tracePt t="71975" x="7205663" y="2493963"/>
          <p14:tracePt t="71987" x="7226300" y="2487613"/>
          <p14:tracePt t="71991" x="7246938" y="2466975"/>
          <p14:tracePt t="71997" x="7253288" y="2459038"/>
          <p14:tracePt t="72005" x="7273925" y="2438400"/>
          <p14:tracePt t="72013" x="7280275" y="2432050"/>
          <p14:tracePt t="72022" x="7294563" y="2425700"/>
          <p14:tracePt t="72029" x="7315200" y="2411413"/>
          <p14:tracePt t="72038" x="7335838" y="2405063"/>
          <p14:tracePt t="72045" x="7350125" y="2384425"/>
          <p14:tracePt t="72051" x="7370763" y="2363788"/>
          <p14:tracePt t="72059" x="7404100" y="2343150"/>
          <p14:tracePt t="72068" x="7424738" y="2322513"/>
          <p14:tracePt t="72075" x="7439025" y="2316163"/>
          <p14:tracePt t="72084" x="7459663" y="2308225"/>
          <p14:tracePt t="72091" x="7480300" y="2287588"/>
          <p14:tracePt t="72100" x="7499350" y="2266950"/>
          <p14:tracePt t="72105" x="7519988" y="2247900"/>
          <p14:tracePt t="72113" x="7534275" y="2239963"/>
          <p14:tracePt t="72123" x="7554913" y="2227263"/>
          <p14:tracePt t="72129" x="7575550" y="2206625"/>
          <p14:tracePt t="72138" x="7596188" y="2198688"/>
          <p14:tracePt t="72145" x="7602538" y="2192338"/>
          <p14:tracePt t="72152" x="7616825" y="2192338"/>
          <p14:tracePt t="72159" x="7623175" y="2185988"/>
          <p14:tracePt t="72168" x="7637463" y="2178050"/>
          <p14:tracePt t="72175" x="7643813" y="2157413"/>
          <p14:tracePt t="72184" x="7664450" y="2136775"/>
          <p14:tracePt t="72191" x="7670800" y="2124075"/>
          <p14:tracePt t="72202" x="7670800" y="2103438"/>
          <p14:tracePt t="72207" x="7670800" y="2082800"/>
          <p14:tracePt t="72213" x="7670800" y="2076450"/>
          <p14:tracePt t="72221" x="7670800" y="2068513"/>
          <p14:tracePt t="72229" x="7670800" y="2055813"/>
          <p14:tracePt t="72237" x="7658100" y="2035175"/>
          <p14:tracePt t="72245" x="7650163" y="2014538"/>
          <p14:tracePt t="72253" x="7650163" y="2000250"/>
          <p14:tracePt t="72259" x="7637463" y="1979613"/>
          <p14:tracePt t="72268" x="7629525" y="1973263"/>
          <p14:tracePt t="72275" x="7623175" y="1952625"/>
          <p14:tracePt t="72284" x="7616825" y="1946275"/>
          <p14:tracePt t="72291" x="7596188" y="1931988"/>
          <p14:tracePt t="72301" x="7596188" y="1911350"/>
          <p14:tracePt t="72307" x="7589838" y="1890713"/>
          <p14:tracePt t="72313" x="7581900" y="1876425"/>
          <p14:tracePt t="72321" x="7581900" y="1857375"/>
          <p14:tracePt t="72329" x="7569200" y="1849438"/>
          <p14:tracePt t="72337" x="7554913" y="1843088"/>
          <p14:tracePt t="72345" x="7534275" y="1843088"/>
          <p14:tracePt t="72354" x="7527925" y="1828800"/>
          <p14:tracePt t="72361" x="7513638" y="1828800"/>
          <p14:tracePt t="72367" x="7493000" y="1828800"/>
          <p14:tracePt t="72376" x="7480300" y="1828800"/>
          <p14:tracePt t="72385" x="7459663" y="1828800"/>
          <p14:tracePt t="72391" x="7431088" y="1828800"/>
          <p14:tracePt t="72401" x="7389813" y="1828800"/>
          <p14:tracePt t="72407" x="7362825" y="1828800"/>
          <p14:tracePt t="72413" x="7321550" y="1828800"/>
          <p14:tracePt t="72421" x="7288213" y="1828800"/>
          <p14:tracePt t="72429" x="7259638" y="1828800"/>
          <p14:tracePt t="72437" x="7232650" y="1828800"/>
          <p14:tracePt t="72445" x="7212013" y="1828800"/>
          <p14:tracePt t="72453" x="7199313" y="1836738"/>
          <p14:tracePt t="72461" x="7164388" y="1836738"/>
          <p14:tracePt t="72468" x="7150100" y="1843088"/>
          <p14:tracePt t="72475" x="7131050" y="1857375"/>
          <p14:tracePt t="72485" x="7110413" y="1870075"/>
          <p14:tracePt t="72491" x="7089775" y="1890713"/>
          <p14:tracePt t="72501" x="7061200" y="1911350"/>
          <p14:tracePt t="72507" x="7027863" y="1931988"/>
          <p14:tracePt t="72516" x="7000875" y="1952625"/>
          <p14:tracePt t="72521" x="6980238" y="1973263"/>
          <p14:tracePt t="72529" x="6959600" y="1993900"/>
          <p14:tracePt t="72538" x="6938963" y="2014538"/>
          <p14:tracePt t="72545" x="6918325" y="2035175"/>
          <p14:tracePt t="72553" x="6897688" y="2047875"/>
          <p14:tracePt t="72561" x="6883400" y="2068513"/>
          <p14:tracePt t="72569" x="6862763" y="2089150"/>
          <p14:tracePt t="72575" x="6842125" y="2109788"/>
          <p14:tracePt t="72585" x="6835775" y="2130425"/>
          <p14:tracePt t="72591" x="6815138" y="2151063"/>
          <p14:tracePt t="72601" x="6794500" y="2165350"/>
          <p14:tracePt t="72607" x="6773863" y="2198688"/>
          <p14:tracePt t="72615" x="6753225" y="2219325"/>
          <p14:tracePt t="72623" x="6732588" y="2239963"/>
          <p14:tracePt t="72630" x="6711950" y="2254250"/>
          <p14:tracePt t="72637" x="6705600" y="2274888"/>
          <p14:tracePt t="72645" x="6699250" y="2295525"/>
          <p14:tracePt t="72654" x="6684963" y="2301875"/>
          <p14:tracePt t="72661" x="6684963" y="2316163"/>
          <p14:tracePt t="72669" x="6684963" y="2328863"/>
          <p14:tracePt t="72677" x="6684963" y="2343150"/>
          <p14:tracePt t="72685" x="6684963" y="2349500"/>
          <p14:tracePt t="72691" x="6684963" y="2370138"/>
          <p14:tracePt t="72702" x="6684963" y="2378075"/>
          <p14:tracePt t="72707" x="6684963" y="2390775"/>
          <p14:tracePt t="72715" x="6684963" y="2397125"/>
          <p14:tracePt t="72723" x="6691313" y="2417763"/>
          <p14:tracePt t="72731" x="6691313" y="2425700"/>
          <p14:tracePt t="72737" x="6699250" y="2432050"/>
          <p14:tracePt t="72745" x="6699250" y="2438400"/>
          <p14:tracePt t="72754" x="6705600" y="2438400"/>
          <p14:tracePt t="72777" x="6711950" y="2446338"/>
          <p14:tracePt t="72950" x="6719888" y="2446338"/>
          <p14:tracePt t="72965" x="6719888" y="2452688"/>
          <p14:tracePt t="72973" x="6726238" y="2466975"/>
          <p14:tracePt t="72982" x="6740525" y="2473325"/>
          <p14:tracePt t="72989" x="6753225" y="2487613"/>
          <p14:tracePt t="72997" x="6761163" y="2493963"/>
          <p14:tracePt t="73004" x="6780213" y="2508250"/>
          <p14:tracePt t="73011" x="6794500" y="2514600"/>
          <p14:tracePt t="73019" x="6815138" y="2535238"/>
          <p14:tracePt t="73027" x="6821488" y="2541588"/>
          <p14:tracePt t="73035" x="6842125" y="2547938"/>
          <p14:tracePt t="73043" x="6850063" y="2568575"/>
          <p14:tracePt t="73051" x="6856413" y="2576513"/>
          <p14:tracePt t="73057" x="6870700" y="2582863"/>
          <p14:tracePt t="73065" x="6870700" y="2589213"/>
          <p14:tracePt t="73073" x="6883400" y="2603500"/>
          <p14:tracePt t="73082" x="6889750" y="2603500"/>
          <p14:tracePt t="73089" x="6897688" y="2609850"/>
          <p14:tracePt t="73097" x="6897688" y="2617788"/>
          <p14:tracePt t="73105" x="6904038" y="2617788"/>
          <p14:tracePt t="73111" x="6918325" y="2624138"/>
          <p14:tracePt t="73120" x="6924675" y="2624138"/>
          <p14:tracePt t="73127" x="6938963" y="2624138"/>
          <p14:tracePt t="73135" x="6945313" y="2624138"/>
          <p14:tracePt t="73143" x="6965950" y="2624138"/>
          <p14:tracePt t="73151" x="6972300" y="2624138"/>
          <p14:tracePt t="73157" x="6986588" y="2624138"/>
          <p14:tracePt t="73166" x="7007225" y="2624138"/>
          <p14:tracePt t="73173" x="7013575" y="2624138"/>
          <p14:tracePt t="73182" x="7027863" y="2624138"/>
          <p14:tracePt t="73189" x="7040563" y="2624138"/>
          <p14:tracePt t="73197" x="7054850" y="2624138"/>
          <p14:tracePt t="73207" x="7061200" y="2617788"/>
          <p14:tracePt t="73215" x="7069138" y="2617788"/>
          <p14:tracePt t="73223" x="7089775" y="2609850"/>
          <p14:tracePt t="73232" x="7096125" y="2597150"/>
          <p14:tracePt t="73239" x="7110413" y="2589213"/>
          <p14:tracePt t="73251" x="7110413" y="2582863"/>
          <p14:tracePt t="73259" x="7123113" y="2582863"/>
          <p14:tracePt t="73347" x="7131050" y="2576513"/>
          <p14:tracePt t="73593" x="7131050" y="2568575"/>
          <p14:tracePt t="73605" x="7131050" y="2562225"/>
          <p14:tracePt t="73614" x="7116763" y="2555875"/>
          <p14:tracePt t="73621" x="7102475" y="2541588"/>
          <p14:tracePt t="73629" x="7096125" y="2541588"/>
          <p14:tracePt t="73635" x="7075488" y="2535238"/>
          <p14:tracePt t="73643" x="7061200" y="2535238"/>
          <p14:tracePt t="73651" x="7019925" y="2535238"/>
          <p14:tracePt t="73659" x="6980238" y="2541588"/>
          <p14:tracePt t="73668" x="6918325" y="2562225"/>
          <p14:tracePt t="73675" x="6870700" y="2576513"/>
          <p14:tracePt t="73684" x="6829425" y="2597150"/>
          <p14:tracePt t="73689" x="6794500" y="2617788"/>
          <p14:tracePt t="73697" x="6773863" y="2638425"/>
          <p14:tracePt t="73705" x="6761163" y="2657475"/>
          <p14:tracePt t="73713" x="6740525" y="2665413"/>
          <p14:tracePt t="73722" x="6732588" y="2671763"/>
          <p14:tracePt t="73729" x="6732588" y="2678113"/>
          <p14:tracePt t="73771" x="6732588" y="2686050"/>
          <p14:tracePt t="73779" x="6746875" y="2698750"/>
          <p14:tracePt t="73787" x="6753225" y="2706688"/>
          <p14:tracePt t="73795" x="6773863" y="2713038"/>
          <p14:tracePt t="73802" x="6794500" y="2719388"/>
          <p14:tracePt t="73809" x="6808788" y="2733675"/>
          <p14:tracePt t="73818" x="6829425" y="2733675"/>
          <p14:tracePt t="73825" x="6850063" y="2740025"/>
          <p14:tracePt t="73834" x="6862763" y="2754313"/>
          <p14:tracePt t="73841" x="6904038" y="2754313"/>
          <p14:tracePt t="73851" x="6945313" y="2754313"/>
          <p14:tracePt t="73855" x="6986588" y="2754313"/>
          <p14:tracePt t="73864" x="7007225" y="2754313"/>
          <p14:tracePt t="73871" x="7027863" y="2754313"/>
          <p14:tracePt t="73879" x="7040563" y="2754313"/>
          <p14:tracePt t="73887" x="7061200" y="2747963"/>
          <p14:tracePt t="73895" x="7081838" y="2740025"/>
          <p14:tracePt t="73901" x="7096125" y="2719388"/>
          <p14:tracePt t="73909" x="7116763" y="2698750"/>
          <p14:tracePt t="73918" x="7137400" y="2692400"/>
          <p14:tracePt t="73925" x="7158038" y="2671763"/>
          <p14:tracePt t="73935" x="7178675" y="2651125"/>
          <p14:tracePt t="73953" x="7212013" y="2609850"/>
          <p14:tracePt t="73957" x="7232650" y="2597150"/>
          <p14:tracePt t="73963" x="7253288" y="2576513"/>
          <p14:tracePt t="73973" x="7273925" y="2555875"/>
          <p14:tracePt t="73979" x="7294563" y="2535238"/>
          <p14:tracePt t="73988" x="7315200" y="2514600"/>
          <p14:tracePt t="73995" x="7329488" y="2493963"/>
          <p14:tracePt t="74004" x="7342188" y="2487613"/>
          <p14:tracePt t="74009" x="7356475" y="2473325"/>
          <p14:tracePt t="74018" x="7377113" y="2452688"/>
          <p14:tracePt t="74026" x="7397750" y="2432050"/>
          <p14:tracePt t="74034" x="7418388" y="2411413"/>
          <p14:tracePt t="74041" x="7445375" y="2390775"/>
          <p14:tracePt t="74052" x="7480300" y="2370138"/>
          <p14:tracePt t="74057" x="7507288" y="2349500"/>
          <p14:tracePt t="74064" x="7527925" y="2328863"/>
          <p14:tracePt t="74073" x="7548563" y="2308225"/>
          <p14:tracePt t="74079" x="7554913" y="2295525"/>
          <p14:tracePt t="74088" x="7575550" y="2274888"/>
          <p14:tracePt t="74096" x="7596188" y="2254250"/>
          <p14:tracePt t="74104" x="7602538" y="2233613"/>
          <p14:tracePt t="74114" x="7610475" y="2233613"/>
          <p14:tracePt t="74123" x="7623175" y="2227263"/>
          <p14:tracePt t="74129" x="7629525" y="2212975"/>
          <p14:tracePt t="74137" x="7650163" y="2192338"/>
          <p14:tracePt t="74145" x="7658100" y="2171700"/>
          <p14:tracePt t="74154" x="7678738" y="2151063"/>
          <p14:tracePt t="74161" x="7699375" y="2130425"/>
          <p14:tracePt t="74167" x="7705725" y="2117725"/>
          <p14:tracePt t="74175" x="7712075" y="2103438"/>
          <p14:tracePt t="74184" x="7732713" y="2097088"/>
          <p14:tracePt t="74191" x="7753350" y="2076450"/>
          <p14:tracePt t="74201" x="7767638" y="2055813"/>
          <p14:tracePt t="74207" x="7788275" y="2047875"/>
          <p14:tracePt t="74217" x="7808913" y="2041525"/>
          <p14:tracePt t="74221" x="7829550" y="2027238"/>
          <p14:tracePt t="74229" x="7842250" y="2020888"/>
          <p14:tracePt t="74238" x="7862888" y="2014538"/>
          <p14:tracePt t="74245" x="7869238" y="2014538"/>
          <p14:tracePt t="74254" x="7889875" y="2000250"/>
          <p14:tracePt t="74261" x="7897813" y="1993900"/>
          <p14:tracePt t="74269" x="7904163" y="1987550"/>
          <p14:tracePt t="74279" x="7910513" y="1979613"/>
          <p14:tracePt t="74287" x="7918450" y="1973263"/>
          <p14:tracePt t="74295" x="7918450" y="1966913"/>
          <p14:tracePt t="74304" x="7918450" y="1958975"/>
          <p14:tracePt t="74311" x="7918450" y="1946275"/>
          <p14:tracePt t="74320" x="7924800" y="1946275"/>
          <p14:tracePt t="74367" x="7939088" y="1938338"/>
          <p14:tracePt t="74374" x="7945438" y="1938338"/>
          <p14:tracePt t="74379" x="7945438" y="1931988"/>
          <p14:tracePt t="74387" x="7959725" y="1925638"/>
          <p14:tracePt t="74395" x="7966075" y="1917700"/>
          <p14:tracePt t="74403" x="7986713" y="1911350"/>
          <p14:tracePt t="74411" x="8007350" y="1897063"/>
          <p14:tracePt t="74419" x="8020050" y="1876425"/>
          <p14:tracePt t="74425" x="8040688" y="1870075"/>
          <p14:tracePt t="74434" x="8069263" y="1870075"/>
          <p14:tracePt t="74441" x="8089900" y="1863725"/>
          <p14:tracePt t="74451" x="8108950" y="1849438"/>
          <p14:tracePt t="74457" x="8129588" y="1843088"/>
          <p14:tracePt t="74468" x="8143875" y="1843088"/>
          <p14:tracePt t="74473" x="8164513" y="1828800"/>
          <p14:tracePt t="74479" x="8170863" y="1828800"/>
          <p14:tracePt t="74487" x="8178800" y="1828800"/>
          <p14:tracePt t="74495" x="8185150" y="1828800"/>
          <p14:tracePt t="74503" x="8191500" y="1822450"/>
          <p14:tracePt t="74511" x="8205788" y="1822450"/>
          <p14:tracePt t="74519" x="8220075" y="1822450"/>
          <p14:tracePt t="74527" x="8226425" y="1822450"/>
          <p14:tracePt t="74537" x="8232775" y="1822450"/>
          <p14:tracePt t="74546" x="8239125" y="1816100"/>
          <p14:tracePt t="74553" x="8259763" y="1816100"/>
          <p14:tracePt t="74561" x="8267700" y="1816100"/>
          <p14:tracePt t="74570" x="8280400" y="1816100"/>
          <p14:tracePt t="74582" x="8294688" y="1816100"/>
          <p14:tracePt t="74601" x="8301038" y="1816100"/>
          <p14:tracePt t="74607" x="8308975" y="1816100"/>
          <p14:tracePt t="74627" x="8308975" y="1822450"/>
          <p14:tracePt t="74935" x="8288338" y="1828800"/>
          <p14:tracePt t="74943" x="8267700" y="1836738"/>
          <p14:tracePt t="74951" x="8253413" y="1843088"/>
          <p14:tracePt t="74968" x="8212138" y="1857375"/>
          <p14:tracePt t="74974" x="8199438" y="1863725"/>
          <p14:tracePt t="74982" x="8191500" y="1870075"/>
          <p14:tracePt t="74997" x="8178800" y="1876425"/>
          <p14:tracePt t="75043" x="8170863" y="1876425"/>
          <p14:tracePt t="75081" x="8170863" y="1884363"/>
          <p14:tracePt t="75131" x="8164513" y="1884363"/>
          <p14:tracePt t="75143" x="8158163" y="1884363"/>
          <p14:tracePt t="75163" x="8150225" y="1884363"/>
          <p14:tracePt t="75173" x="8143875" y="1884363"/>
          <p14:tracePt t="75185" x="8137525" y="1897063"/>
          <p14:tracePt t="75193" x="8116888" y="1897063"/>
          <p14:tracePt t="75201" x="8108950" y="1897063"/>
          <p14:tracePt t="75209" x="8102600" y="1905000"/>
          <p14:tracePt t="75218" x="8081963" y="1911350"/>
          <p14:tracePt t="75223" x="8075613" y="1911350"/>
          <p14:tracePt t="75232" x="8061325" y="1917700"/>
          <p14:tracePt t="75239" x="8061325" y="1925638"/>
          <p14:tracePt t="75247" x="8054975" y="1925638"/>
          <p14:tracePt t="75255" x="8040688" y="1925638"/>
          <p14:tracePt t="75317" x="8034338" y="1938338"/>
          <p14:tracePt t="75330" x="8027988" y="1946275"/>
          <p14:tracePt t="75336" x="8020050" y="1952625"/>
          <p14:tracePt t="75343" x="8007350" y="1966913"/>
          <p14:tracePt t="75351" x="7986713" y="1979613"/>
          <p14:tracePt t="75359" x="7966075" y="2000250"/>
          <p14:tracePt t="75368" x="7931150" y="2020888"/>
          <p14:tracePt t="75375" x="7889875" y="2041525"/>
          <p14:tracePt t="75384" x="7815263" y="2068513"/>
          <p14:tracePt t="75389" x="7747000" y="2089150"/>
          <p14:tracePt t="75397" x="7685088" y="2117725"/>
          <p14:tracePt t="75406" x="7610475" y="2144713"/>
          <p14:tracePt t="75413" x="7548563" y="2151063"/>
          <p14:tracePt t="75423" x="7472363" y="2178050"/>
          <p14:tracePt t="75429" x="7389813" y="2192338"/>
          <p14:tracePt t="75435" x="7329488" y="2219325"/>
          <p14:tracePt t="75443" x="7273925" y="2219325"/>
          <p14:tracePt t="75451" x="7246938" y="2227263"/>
          <p14:tracePt t="75459" x="7212013" y="2239963"/>
          <p14:tracePt t="75468" x="7199313" y="2247900"/>
          <p14:tracePt t="75475" x="7178675" y="2247900"/>
          <p14:tracePt t="75484" x="7164388" y="2247900"/>
          <p14:tracePt t="75489" x="7150100" y="2247900"/>
          <p14:tracePt t="75497" x="7143750" y="2254250"/>
          <p14:tracePt t="75505" x="7131050" y="2260600"/>
          <p14:tracePt t="75514" x="7110413" y="2281238"/>
          <p14:tracePt t="75521" x="7069138" y="2301875"/>
          <p14:tracePt t="75529" x="7019925" y="2328863"/>
          <p14:tracePt t="75538" x="6959600" y="2349500"/>
          <p14:tracePt t="75543" x="6877050" y="2378075"/>
          <p14:tracePt t="75551" x="6800850" y="2405063"/>
          <p14:tracePt t="75559" x="6740525" y="2432050"/>
          <p14:tracePt t="75568" x="6678613" y="2438400"/>
          <p14:tracePt t="75575" x="6616700" y="2452688"/>
          <p14:tracePt t="75584" x="6575425" y="2452688"/>
          <p14:tracePt t="75591" x="6548438" y="2466975"/>
          <p14:tracePt t="75597" x="6521450" y="2466975"/>
          <p14:tracePt t="75605" x="6486525" y="2473325"/>
          <p14:tracePt t="75614" x="6472238" y="2479675"/>
          <p14:tracePt t="75621" x="6451600" y="2493963"/>
          <p14:tracePt t="75629" x="6430963" y="2514600"/>
          <p14:tracePt t="75637" x="6410325" y="2520950"/>
          <p14:tracePt t="75643" x="6397625" y="2541588"/>
          <p14:tracePt t="75651" x="6376988" y="2547938"/>
          <p14:tracePt t="75659" x="6356350" y="2568575"/>
          <p14:tracePt t="75668" x="6350000" y="2568575"/>
          <p14:tracePt t="75684" x="6350000" y="2576513"/>
          <p14:tracePt t="75764" x="6350000" y="2568575"/>
          <p14:tracePt t="75776" x="6356350" y="2562225"/>
          <p14:tracePt t="75784" x="6362700" y="2555875"/>
          <p14:tracePt t="75791" x="6362700" y="2547938"/>
          <p14:tracePt t="75800" x="6370638" y="2535238"/>
          <p14:tracePt t="75805" x="6376988" y="2535238"/>
          <p14:tracePt t="75814" x="6397625" y="2527300"/>
          <p14:tracePt t="75821" x="6403975" y="2520950"/>
          <p14:tracePt t="75838" x="6410325" y="2520950"/>
          <p14:tracePt t="75845" x="6418263" y="2514600"/>
          <p14:tracePt t="75853" x="6438900" y="2514600"/>
          <p14:tracePt t="75859" x="6459538" y="2508250"/>
          <p14:tracePt t="75868" x="6472238" y="2508250"/>
          <p14:tracePt t="75875" x="6513513" y="2493963"/>
          <p14:tracePt t="75884" x="6554788" y="2479675"/>
          <p14:tracePt t="75891" x="6616700" y="2473325"/>
          <p14:tracePt t="75900" x="6691313" y="2459038"/>
          <p14:tracePt t="75908" x="6767513" y="2459038"/>
          <p14:tracePt t="75913" x="6842125" y="2446338"/>
          <p14:tracePt t="75921" x="6924675" y="2432050"/>
          <p14:tracePt t="75929" x="7000875" y="2405063"/>
          <p14:tracePt t="75937" x="7081838" y="2378075"/>
          <p14:tracePt t="75945" x="7110413" y="2370138"/>
          <p14:tracePt t="75955" x="7116763" y="2370138"/>
          <p14:tracePt t="75968" x="7137400" y="2363788"/>
          <p14:tracePt t="76045" x="7123113" y="2363788"/>
          <p14:tracePt t="76053" x="7110413" y="2370138"/>
          <p14:tracePt t="76062" x="7089775" y="2378075"/>
          <p14:tracePt t="76071" x="7069138" y="2390775"/>
          <p14:tracePt t="76075" x="7054850" y="2411413"/>
          <p14:tracePt t="76084" x="7040563" y="2417763"/>
          <p14:tracePt t="76091" x="7027863" y="2425700"/>
          <p14:tracePt t="76105" x="7019925" y="2425700"/>
          <p14:tracePt t="76111" x="7019925" y="2432050"/>
          <p14:tracePt t="76121" x="7013575" y="2432050"/>
          <p14:tracePt t="76223" x="7019925" y="2432050"/>
          <p14:tracePt t="76232" x="7027863" y="2432050"/>
          <p14:tracePt t="76238" x="7034213" y="2425700"/>
          <p14:tracePt t="76245" x="7040563" y="2417763"/>
          <p14:tracePt t="76299" x="7034213" y="2417763"/>
          <p14:tracePt t="76312" x="7027863" y="2417763"/>
          <p14:tracePt t="76320" x="7027863" y="2425700"/>
          <p14:tracePt t="76333" x="7027863" y="2432050"/>
          <p14:tracePt t="84145" x="7034213" y="2425700"/>
          <p14:tracePt t="89899" x="7027863" y="2425700"/>
          <p14:tracePt t="89912" x="7019925" y="2425700"/>
          <p14:tracePt t="89920" x="7013575" y="2425700"/>
          <p14:tracePt t="89991" x="7013575" y="2417763"/>
          <p14:tracePt t="90003" x="7007225" y="2417763"/>
          <p14:tracePt t="90011" x="6992938" y="2417763"/>
          <p14:tracePt t="90017" x="6980238" y="2417763"/>
          <p14:tracePt t="90025" x="6972300" y="2417763"/>
          <p14:tracePt t="90033" x="6951663" y="2425700"/>
          <p14:tracePt t="90041" x="6938963" y="2438400"/>
          <p14:tracePt t="90049" x="6918325" y="2446338"/>
          <p14:tracePt t="90056" x="6897688" y="2466975"/>
          <p14:tracePt t="90065" x="6856413" y="2487613"/>
          <p14:tracePt t="90070" x="6788150" y="2527300"/>
          <p14:tracePt t="90078" x="6711950" y="2547938"/>
          <p14:tracePt t="90087" x="6610350" y="2609850"/>
          <p14:tracePt t="90095" x="6513513" y="2665413"/>
          <p14:tracePt t="90103" x="6315075" y="2768600"/>
          <p14:tracePt t="90113" x="5986463" y="2938463"/>
          <p14:tracePt t="90119" x="5595938" y="3124200"/>
          <p14:tracePt t="90125" x="5253038" y="3254375"/>
          <p14:tracePt t="90133" x="4972050" y="3370263"/>
          <p14:tracePt t="90141" x="4672013" y="3473450"/>
          <p14:tracePt t="90149" x="4486275" y="3521075"/>
          <p14:tracePt t="90157" x="4370388" y="3549650"/>
          <p14:tracePt t="90165" x="4260850" y="3576638"/>
          <p14:tracePt t="90173" x="4164013" y="3589338"/>
          <p14:tracePt t="90179" x="4089400" y="3589338"/>
          <p14:tracePt t="90187" x="4033838" y="3589338"/>
          <p14:tracePt t="90196" x="4006850" y="3582988"/>
          <p14:tracePt t="90203" x="3986213" y="3576638"/>
          <p14:tracePt t="90212" x="3965575" y="3556000"/>
          <p14:tracePt t="90219" x="3944938" y="3549650"/>
          <p14:tracePt t="90225" x="3924300" y="3529013"/>
          <p14:tracePt t="90233" x="3911600" y="3521075"/>
          <p14:tracePt t="90241" x="3890963" y="3500438"/>
          <p14:tracePt t="90249" x="3870325" y="3479800"/>
          <p14:tracePt t="90257" x="3835400" y="3459163"/>
          <p14:tracePt t="90265" x="3794125" y="3446463"/>
          <p14:tracePt t="90273" x="3752850" y="3425825"/>
          <p14:tracePt t="90279" x="3705225" y="3405188"/>
          <p14:tracePt t="90287" x="3678238" y="3390900"/>
          <p14:tracePt t="90295" x="3657600" y="3384550"/>
          <p14:tracePt t="90303" x="3636963" y="3384550"/>
          <p14:tracePt t="90313" x="3622675" y="3384550"/>
          <p14:tracePt t="90319" x="3616325" y="3384550"/>
          <p14:tracePt t="90328" x="3595688" y="3384550"/>
          <p14:tracePt t="90333" x="3582988" y="3384550"/>
          <p14:tracePt t="90341" x="3562350" y="3384550"/>
          <p14:tracePt t="90349" x="3548063" y="3384550"/>
          <p14:tracePt t="90357" x="3513138" y="3384550"/>
          <p14:tracePt t="90365" x="3473450" y="3384550"/>
          <p14:tracePt t="90373" x="3459163" y="3384550"/>
          <p14:tracePt t="90381" x="3438525" y="3384550"/>
          <p14:tracePt t="90387" x="3397250" y="3384550"/>
          <p14:tracePt t="90396" x="3370263" y="3384550"/>
          <p14:tracePt t="90403" x="3335338" y="3384550"/>
          <p14:tracePt t="90411" x="3322638" y="3378200"/>
          <p14:tracePt t="90419" x="3314700" y="3363913"/>
          <p14:tracePt t="90428" x="3302000" y="3363913"/>
          <p14:tracePt t="90673" x="3302000" y="335756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983" y="1525991"/>
            <a:ext cx="7552841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252355"/>
            <a:ext cx="1087413" cy="1087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 bwMode="auto">
          <a:xfrm>
            <a:off x="7924800" y="533400"/>
            <a:ext cx="266700" cy="1524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929308" y="438578"/>
            <a:ext cx="7262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000" u="none" dirty="0">
                <a:latin typeface="+mj-lt"/>
              </a:rPr>
              <a:t>Geological setting of the Emilia-Romagna region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136717" y="2699907"/>
            <a:ext cx="1294532" cy="2386443"/>
            <a:chOff x="136717" y="2699907"/>
            <a:chExt cx="1294532" cy="2386443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17" y="2699907"/>
              <a:ext cx="1294532" cy="17260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3" name="Figura a mano libera 2"/>
            <p:cNvSpPr/>
            <p:nvPr/>
          </p:nvSpPr>
          <p:spPr bwMode="auto">
            <a:xfrm>
              <a:off x="783982" y="4425950"/>
              <a:ext cx="200267" cy="660400"/>
            </a:xfrm>
            <a:custGeom>
              <a:avLst/>
              <a:gdLst>
                <a:gd name="connsiteX0" fmla="*/ 0 w 292100"/>
                <a:gd name="connsiteY0" fmla="*/ 0 h 660400"/>
                <a:gd name="connsiteX1" fmla="*/ 0 w 292100"/>
                <a:gd name="connsiteY1" fmla="*/ 660400 h 660400"/>
                <a:gd name="connsiteX2" fmla="*/ 292100 w 292100"/>
                <a:gd name="connsiteY2" fmla="*/ 660400 h 66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100" h="660400">
                  <a:moveTo>
                    <a:pt x="0" y="0"/>
                  </a:moveTo>
                  <a:lnTo>
                    <a:pt x="0" y="660400"/>
                  </a:lnTo>
                  <a:lnTo>
                    <a:pt x="292100" y="660400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8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199643F5-0901-D863-3C61-63E73319052E}"/>
              </a:ext>
            </a:extLst>
          </p:cNvPr>
          <p:cNvSpPr/>
          <p:nvPr/>
        </p:nvSpPr>
        <p:spPr bwMode="auto">
          <a:xfrm>
            <a:off x="5551251" y="3917004"/>
            <a:ext cx="1258111" cy="869005"/>
          </a:xfrm>
          <a:custGeom>
            <a:avLst/>
            <a:gdLst>
              <a:gd name="connsiteX0" fmla="*/ 162128 w 1258111"/>
              <a:gd name="connsiteY0" fmla="*/ 0 h 869005"/>
              <a:gd name="connsiteX1" fmla="*/ 0 w 1258111"/>
              <a:gd name="connsiteY1" fmla="*/ 233464 h 869005"/>
              <a:gd name="connsiteX2" fmla="*/ 966281 w 1258111"/>
              <a:gd name="connsiteY2" fmla="*/ 869005 h 869005"/>
              <a:gd name="connsiteX3" fmla="*/ 1258111 w 1258111"/>
              <a:gd name="connsiteY3" fmla="*/ 577175 h 869005"/>
              <a:gd name="connsiteX4" fmla="*/ 162128 w 1258111"/>
              <a:gd name="connsiteY4" fmla="*/ 0 h 869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8111" h="869005">
                <a:moveTo>
                  <a:pt x="162128" y="0"/>
                </a:moveTo>
                <a:lnTo>
                  <a:pt x="0" y="233464"/>
                </a:lnTo>
                <a:lnTo>
                  <a:pt x="966281" y="869005"/>
                </a:lnTo>
                <a:lnTo>
                  <a:pt x="1258111" y="577175"/>
                </a:lnTo>
                <a:lnTo>
                  <a:pt x="162128" y="0"/>
                </a:lnTo>
                <a:close/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7760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igura a mano libera: forma 3">
            <a:extLst>
              <a:ext uri="{FF2B5EF4-FFF2-40B4-BE49-F238E27FC236}">
                <a16:creationId xmlns:a16="http://schemas.microsoft.com/office/drawing/2014/main" id="{8CE4C608-75EB-261A-2B3B-F67B8C319ED6}"/>
              </a:ext>
            </a:extLst>
          </p:cNvPr>
          <p:cNvSpPr/>
          <p:nvPr/>
        </p:nvSpPr>
        <p:spPr>
          <a:xfrm>
            <a:off x="769043" y="2096632"/>
            <a:ext cx="7409480" cy="1895317"/>
          </a:xfrm>
          <a:custGeom>
            <a:avLst/>
            <a:gdLst>
              <a:gd name="connsiteX0" fmla="*/ 0 w 15304168"/>
              <a:gd name="connsiteY0" fmla="*/ 3384885 h 3914274"/>
              <a:gd name="connsiteX1" fmla="*/ 16042 w 15304168"/>
              <a:gd name="connsiteY1" fmla="*/ 2502569 h 3914274"/>
              <a:gd name="connsiteX2" fmla="*/ 914400 w 15304168"/>
              <a:gd name="connsiteY2" fmla="*/ 2807369 h 3914274"/>
              <a:gd name="connsiteX3" fmla="*/ 3224463 w 15304168"/>
              <a:gd name="connsiteY3" fmla="*/ 0 h 3914274"/>
              <a:gd name="connsiteX4" fmla="*/ 14710610 w 15304168"/>
              <a:gd name="connsiteY4" fmla="*/ 2999874 h 3914274"/>
              <a:gd name="connsiteX5" fmla="*/ 15304168 w 15304168"/>
              <a:gd name="connsiteY5" fmla="*/ 2470485 h 3914274"/>
              <a:gd name="connsiteX6" fmla="*/ 15288126 w 15304168"/>
              <a:gd name="connsiteY6" fmla="*/ 3914274 h 3914274"/>
              <a:gd name="connsiteX7" fmla="*/ 0 w 15304168"/>
              <a:gd name="connsiteY7" fmla="*/ 3384885 h 3914274"/>
              <a:gd name="connsiteX0" fmla="*/ 0 w 15289014"/>
              <a:gd name="connsiteY0" fmla="*/ 3703418 h 3914274"/>
              <a:gd name="connsiteX1" fmla="*/ 888 w 15289014"/>
              <a:gd name="connsiteY1" fmla="*/ 2502569 h 3914274"/>
              <a:gd name="connsiteX2" fmla="*/ 899246 w 15289014"/>
              <a:gd name="connsiteY2" fmla="*/ 2807369 h 3914274"/>
              <a:gd name="connsiteX3" fmla="*/ 3209309 w 15289014"/>
              <a:gd name="connsiteY3" fmla="*/ 0 h 3914274"/>
              <a:gd name="connsiteX4" fmla="*/ 14695456 w 15289014"/>
              <a:gd name="connsiteY4" fmla="*/ 2999874 h 3914274"/>
              <a:gd name="connsiteX5" fmla="*/ 15289014 w 15289014"/>
              <a:gd name="connsiteY5" fmla="*/ 2470485 h 3914274"/>
              <a:gd name="connsiteX6" fmla="*/ 15272972 w 15289014"/>
              <a:gd name="connsiteY6" fmla="*/ 3914274 h 3914274"/>
              <a:gd name="connsiteX7" fmla="*/ 0 w 15289014"/>
              <a:gd name="connsiteY7" fmla="*/ 3703418 h 3914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89014" h="3914274">
                <a:moveTo>
                  <a:pt x="0" y="3703418"/>
                </a:moveTo>
                <a:lnTo>
                  <a:pt x="888" y="2502569"/>
                </a:lnTo>
                <a:lnTo>
                  <a:pt x="899246" y="2807369"/>
                </a:lnTo>
                <a:lnTo>
                  <a:pt x="3209309" y="0"/>
                </a:lnTo>
                <a:lnTo>
                  <a:pt x="14695456" y="2999874"/>
                </a:lnTo>
                <a:lnTo>
                  <a:pt x="15289014" y="2470485"/>
                </a:lnTo>
                <a:lnTo>
                  <a:pt x="15272972" y="3914274"/>
                </a:lnTo>
                <a:lnTo>
                  <a:pt x="0" y="3703418"/>
                </a:lnTo>
                <a:close/>
              </a:path>
            </a:pathLst>
          </a:cu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AF3DFD4A-41AC-90BE-5A19-67A0E8E0113A}"/>
              </a:ext>
            </a:extLst>
          </p:cNvPr>
          <p:cNvCxnSpPr>
            <a:cxnSpLocks/>
          </p:cNvCxnSpPr>
          <p:nvPr/>
        </p:nvCxnSpPr>
        <p:spPr>
          <a:xfrm>
            <a:off x="2215521" y="2244217"/>
            <a:ext cx="5963002" cy="15457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0A82B5EF-6BB3-504D-FBF4-8011B504F49D}"/>
              </a:ext>
            </a:extLst>
          </p:cNvPr>
          <p:cNvCxnSpPr>
            <a:cxnSpLocks/>
          </p:cNvCxnSpPr>
          <p:nvPr/>
        </p:nvCxnSpPr>
        <p:spPr>
          <a:xfrm>
            <a:off x="2048370" y="2465596"/>
            <a:ext cx="5854396" cy="15181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CBCE5A54-8B66-F1B1-AD69-0419F06B67F6}"/>
              </a:ext>
            </a:extLst>
          </p:cNvPr>
          <p:cNvCxnSpPr>
            <a:cxnSpLocks/>
          </p:cNvCxnSpPr>
          <p:nvPr/>
        </p:nvCxnSpPr>
        <p:spPr>
          <a:xfrm>
            <a:off x="1881220" y="2655905"/>
            <a:ext cx="5070423" cy="13095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E562C295-6516-52AC-908C-B1783094808D}"/>
              </a:ext>
            </a:extLst>
          </p:cNvPr>
          <p:cNvCxnSpPr>
            <a:cxnSpLocks/>
          </p:cNvCxnSpPr>
          <p:nvPr/>
        </p:nvCxnSpPr>
        <p:spPr>
          <a:xfrm>
            <a:off x="1714069" y="2846213"/>
            <a:ext cx="4128543" cy="11155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0A3785E4-D8CC-BAAA-A0C5-7511457F67F0}"/>
              </a:ext>
            </a:extLst>
          </p:cNvPr>
          <p:cNvCxnSpPr>
            <a:cxnSpLocks/>
          </p:cNvCxnSpPr>
          <p:nvPr/>
        </p:nvCxnSpPr>
        <p:spPr>
          <a:xfrm>
            <a:off x="1508046" y="3080035"/>
            <a:ext cx="3279978" cy="8653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1B0A5D36-940D-F77F-7DEA-F633367E00A2}"/>
              </a:ext>
            </a:extLst>
          </p:cNvPr>
          <p:cNvCxnSpPr>
            <a:cxnSpLocks/>
          </p:cNvCxnSpPr>
          <p:nvPr/>
        </p:nvCxnSpPr>
        <p:spPr>
          <a:xfrm>
            <a:off x="1340895" y="3305659"/>
            <a:ext cx="2265293" cy="6193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FF0416A8-31E8-513E-3EC5-5ACC5BB2D383}"/>
              </a:ext>
            </a:extLst>
          </p:cNvPr>
          <p:cNvCxnSpPr>
            <a:cxnSpLocks/>
          </p:cNvCxnSpPr>
          <p:nvPr/>
        </p:nvCxnSpPr>
        <p:spPr>
          <a:xfrm>
            <a:off x="761699" y="3508674"/>
            <a:ext cx="1517961" cy="3974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7F034436-843E-A4B2-216F-864819D34AFE}"/>
              </a:ext>
            </a:extLst>
          </p:cNvPr>
          <p:cNvSpPr/>
          <p:nvPr/>
        </p:nvSpPr>
        <p:spPr>
          <a:xfrm>
            <a:off x="1218448" y="2093899"/>
            <a:ext cx="1218645" cy="1369056"/>
          </a:xfrm>
          <a:custGeom>
            <a:avLst/>
            <a:gdLst>
              <a:gd name="connsiteX0" fmla="*/ 0 w 2514600"/>
              <a:gd name="connsiteY0" fmla="*/ 2803358 h 2815390"/>
              <a:gd name="connsiteX1" fmla="*/ 2273969 w 2514600"/>
              <a:gd name="connsiteY1" fmla="*/ 0 h 2815390"/>
              <a:gd name="connsiteX2" fmla="*/ 2514600 w 2514600"/>
              <a:gd name="connsiteY2" fmla="*/ 60158 h 2815390"/>
              <a:gd name="connsiteX3" fmla="*/ 228600 w 2514600"/>
              <a:gd name="connsiteY3" fmla="*/ 2815390 h 2815390"/>
              <a:gd name="connsiteX4" fmla="*/ 0 w 2514600"/>
              <a:gd name="connsiteY4" fmla="*/ 2803358 h 2815390"/>
              <a:gd name="connsiteX0" fmla="*/ 0 w 2514600"/>
              <a:gd name="connsiteY0" fmla="*/ 2815390 h 2827422"/>
              <a:gd name="connsiteX1" fmla="*/ 2286000 w 2514600"/>
              <a:gd name="connsiteY1" fmla="*/ 0 h 2827422"/>
              <a:gd name="connsiteX2" fmla="*/ 2514600 w 2514600"/>
              <a:gd name="connsiteY2" fmla="*/ 72190 h 2827422"/>
              <a:gd name="connsiteX3" fmla="*/ 228600 w 2514600"/>
              <a:gd name="connsiteY3" fmla="*/ 2827422 h 2827422"/>
              <a:gd name="connsiteX4" fmla="*/ 0 w 2514600"/>
              <a:gd name="connsiteY4" fmla="*/ 2815390 h 2827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4600" h="2827422">
                <a:moveTo>
                  <a:pt x="0" y="2815390"/>
                </a:moveTo>
                <a:lnTo>
                  <a:pt x="2286000" y="0"/>
                </a:lnTo>
                <a:lnTo>
                  <a:pt x="2514600" y="72190"/>
                </a:lnTo>
                <a:lnTo>
                  <a:pt x="228600" y="2827422"/>
                </a:lnTo>
                <a:lnTo>
                  <a:pt x="0" y="28153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0114C095-73F9-19C3-780B-E3FDBA29C693}"/>
              </a:ext>
            </a:extLst>
          </p:cNvPr>
          <p:cNvSpPr/>
          <p:nvPr/>
        </p:nvSpPr>
        <p:spPr>
          <a:xfrm>
            <a:off x="2299955" y="2093899"/>
            <a:ext cx="5588969" cy="1524447"/>
          </a:xfrm>
          <a:custGeom>
            <a:avLst/>
            <a:gdLst>
              <a:gd name="connsiteX0" fmla="*/ 24063 w 11502190"/>
              <a:gd name="connsiteY0" fmla="*/ 0 h 3080084"/>
              <a:gd name="connsiteX1" fmla="*/ 11502190 w 11502190"/>
              <a:gd name="connsiteY1" fmla="*/ 3019926 h 3080084"/>
              <a:gd name="connsiteX2" fmla="*/ 11490158 w 11502190"/>
              <a:gd name="connsiteY2" fmla="*/ 3080084 h 3080084"/>
              <a:gd name="connsiteX3" fmla="*/ 0 w 11502190"/>
              <a:gd name="connsiteY3" fmla="*/ 108284 h 3080084"/>
              <a:gd name="connsiteX4" fmla="*/ 24063 w 11502190"/>
              <a:gd name="connsiteY4" fmla="*/ 0 h 3080084"/>
              <a:gd name="connsiteX0" fmla="*/ 24063 w 11502190"/>
              <a:gd name="connsiteY0" fmla="*/ 0 h 3148342"/>
              <a:gd name="connsiteX1" fmla="*/ 11502190 w 11502190"/>
              <a:gd name="connsiteY1" fmla="*/ 3019926 h 3148342"/>
              <a:gd name="connsiteX2" fmla="*/ 11459848 w 11502190"/>
              <a:gd name="connsiteY2" fmla="*/ 3148342 h 3148342"/>
              <a:gd name="connsiteX3" fmla="*/ 0 w 11502190"/>
              <a:gd name="connsiteY3" fmla="*/ 108284 h 3148342"/>
              <a:gd name="connsiteX4" fmla="*/ 24063 w 11502190"/>
              <a:gd name="connsiteY4" fmla="*/ 0 h 3148342"/>
              <a:gd name="connsiteX0" fmla="*/ 54373 w 11532500"/>
              <a:gd name="connsiteY0" fmla="*/ 0 h 3148342"/>
              <a:gd name="connsiteX1" fmla="*/ 11532500 w 11532500"/>
              <a:gd name="connsiteY1" fmla="*/ 3019926 h 3148342"/>
              <a:gd name="connsiteX2" fmla="*/ 11490158 w 11532500"/>
              <a:gd name="connsiteY2" fmla="*/ 3148342 h 3148342"/>
              <a:gd name="connsiteX3" fmla="*/ 0 w 11532500"/>
              <a:gd name="connsiteY3" fmla="*/ 153790 h 3148342"/>
              <a:gd name="connsiteX4" fmla="*/ 54373 w 11532500"/>
              <a:gd name="connsiteY4" fmla="*/ 0 h 3148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32500" h="3148342">
                <a:moveTo>
                  <a:pt x="54373" y="0"/>
                </a:moveTo>
                <a:lnTo>
                  <a:pt x="11532500" y="3019926"/>
                </a:lnTo>
                <a:lnTo>
                  <a:pt x="11490158" y="3148342"/>
                </a:lnTo>
                <a:lnTo>
                  <a:pt x="0" y="153790"/>
                </a:lnTo>
                <a:lnTo>
                  <a:pt x="54373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F182968D-0621-A156-E9AE-257C51E9A56F}"/>
              </a:ext>
            </a:extLst>
          </p:cNvPr>
          <p:cNvSpPr/>
          <p:nvPr/>
        </p:nvSpPr>
        <p:spPr>
          <a:xfrm>
            <a:off x="761699" y="2096632"/>
            <a:ext cx="7416824" cy="1895317"/>
          </a:xfrm>
          <a:custGeom>
            <a:avLst/>
            <a:gdLst>
              <a:gd name="connsiteX0" fmla="*/ 0 w 15304168"/>
              <a:gd name="connsiteY0" fmla="*/ 3384885 h 3914274"/>
              <a:gd name="connsiteX1" fmla="*/ 16042 w 15304168"/>
              <a:gd name="connsiteY1" fmla="*/ 2502569 h 3914274"/>
              <a:gd name="connsiteX2" fmla="*/ 914400 w 15304168"/>
              <a:gd name="connsiteY2" fmla="*/ 2807369 h 3914274"/>
              <a:gd name="connsiteX3" fmla="*/ 3224463 w 15304168"/>
              <a:gd name="connsiteY3" fmla="*/ 0 h 3914274"/>
              <a:gd name="connsiteX4" fmla="*/ 14710610 w 15304168"/>
              <a:gd name="connsiteY4" fmla="*/ 2999874 h 3914274"/>
              <a:gd name="connsiteX5" fmla="*/ 15304168 w 15304168"/>
              <a:gd name="connsiteY5" fmla="*/ 2470485 h 3914274"/>
              <a:gd name="connsiteX6" fmla="*/ 15288126 w 15304168"/>
              <a:gd name="connsiteY6" fmla="*/ 3914274 h 3914274"/>
              <a:gd name="connsiteX7" fmla="*/ 0 w 15304168"/>
              <a:gd name="connsiteY7" fmla="*/ 3384885 h 3914274"/>
              <a:gd name="connsiteX0" fmla="*/ 0 w 15304168"/>
              <a:gd name="connsiteY0" fmla="*/ 3703418 h 3914274"/>
              <a:gd name="connsiteX1" fmla="*/ 16042 w 15304168"/>
              <a:gd name="connsiteY1" fmla="*/ 2502569 h 3914274"/>
              <a:gd name="connsiteX2" fmla="*/ 914400 w 15304168"/>
              <a:gd name="connsiteY2" fmla="*/ 2807369 h 3914274"/>
              <a:gd name="connsiteX3" fmla="*/ 3224463 w 15304168"/>
              <a:gd name="connsiteY3" fmla="*/ 0 h 3914274"/>
              <a:gd name="connsiteX4" fmla="*/ 14710610 w 15304168"/>
              <a:gd name="connsiteY4" fmla="*/ 2999874 h 3914274"/>
              <a:gd name="connsiteX5" fmla="*/ 15304168 w 15304168"/>
              <a:gd name="connsiteY5" fmla="*/ 2470485 h 3914274"/>
              <a:gd name="connsiteX6" fmla="*/ 15288126 w 15304168"/>
              <a:gd name="connsiteY6" fmla="*/ 3914274 h 3914274"/>
              <a:gd name="connsiteX7" fmla="*/ 0 w 15304168"/>
              <a:gd name="connsiteY7" fmla="*/ 3703418 h 3914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304168" h="3914274">
                <a:moveTo>
                  <a:pt x="0" y="3703418"/>
                </a:moveTo>
                <a:lnTo>
                  <a:pt x="16042" y="2502569"/>
                </a:lnTo>
                <a:lnTo>
                  <a:pt x="914400" y="2807369"/>
                </a:lnTo>
                <a:lnTo>
                  <a:pt x="3224463" y="0"/>
                </a:lnTo>
                <a:lnTo>
                  <a:pt x="14710610" y="2999874"/>
                </a:lnTo>
                <a:lnTo>
                  <a:pt x="15304168" y="2470485"/>
                </a:lnTo>
                <a:lnTo>
                  <a:pt x="15288126" y="3914274"/>
                </a:lnTo>
                <a:lnTo>
                  <a:pt x="0" y="3703418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E1EC3098-F63D-BC63-5BFB-A721D51FF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6779" y="288516"/>
            <a:ext cx="1294532" cy="17260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0CCA5783-7970-7DEC-31B3-B6DB75689785}"/>
              </a:ext>
            </a:extLst>
          </p:cNvPr>
          <p:cNvSpPr txBox="1"/>
          <p:nvPr/>
        </p:nvSpPr>
        <p:spPr>
          <a:xfrm>
            <a:off x="611560" y="4268948"/>
            <a:ext cx="7722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u="none" dirty="0"/>
              <a:t>Much of the area consists of a stratified rock formation, composed of alternating layers of sandstone and marl (</a:t>
            </a:r>
            <a:r>
              <a:rPr lang="en-US" sz="1600" u="none" dirty="0" err="1"/>
              <a:t>Marnoso-Arenacea</a:t>
            </a:r>
            <a:r>
              <a:rPr lang="en-US" sz="1600" u="none" dirty="0"/>
              <a:t> Formation)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050B38BF-03FD-E51F-02B7-519C0B83650C}"/>
              </a:ext>
            </a:extLst>
          </p:cNvPr>
          <p:cNvSpPr txBox="1"/>
          <p:nvPr/>
        </p:nvSpPr>
        <p:spPr>
          <a:xfrm>
            <a:off x="597013" y="4910227"/>
            <a:ext cx="7866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u="none" dirty="0"/>
              <a:t>Slopes are distinctly asymmetrical. The inclination of the slope is governed by bedding attitude: gentle slopes where beds align with the slope, steep slopes where bedding contrasts with the slope.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FF6160A0-DE00-844B-0DA6-51C232D40425}"/>
              </a:ext>
            </a:extLst>
          </p:cNvPr>
          <p:cNvSpPr txBox="1"/>
          <p:nvPr/>
        </p:nvSpPr>
        <p:spPr>
          <a:xfrm>
            <a:off x="565255" y="5766950"/>
            <a:ext cx="7866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u="none" dirty="0"/>
              <a:t>The thickness of the weathering mantle is variable, but generally modest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8AC68BA-978B-79E2-75C8-8CA140BF5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308" y="438578"/>
            <a:ext cx="7262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000" u="none" dirty="0">
                <a:latin typeface="+mj-lt"/>
              </a:rPr>
              <a:t>Typical slope morphology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1994D037-E74B-F927-7EA9-3F55169F9BAC}"/>
              </a:ext>
            </a:extLst>
          </p:cNvPr>
          <p:cNvCxnSpPr/>
          <p:nvPr/>
        </p:nvCxnSpPr>
        <p:spPr bwMode="auto">
          <a:xfrm flipH="1">
            <a:off x="1207079" y="3080035"/>
            <a:ext cx="11369" cy="3242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9973035-0E6B-AA81-8D54-E9F55D0ED565}"/>
              </a:ext>
            </a:extLst>
          </p:cNvPr>
          <p:cNvSpPr txBox="1"/>
          <p:nvPr/>
        </p:nvSpPr>
        <p:spPr>
          <a:xfrm>
            <a:off x="913661" y="2803036"/>
            <a:ext cx="609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u="none" dirty="0"/>
              <a:t>river</a:t>
            </a: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F9771807-CD7B-4C00-902F-53BA8F007262}"/>
              </a:ext>
            </a:extLst>
          </p:cNvPr>
          <p:cNvCxnSpPr/>
          <p:nvPr/>
        </p:nvCxnSpPr>
        <p:spPr bwMode="auto">
          <a:xfrm>
            <a:off x="7870651" y="3224694"/>
            <a:ext cx="0" cy="2861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64309AA-00E1-7A26-F787-C9DA7F9EA23E}"/>
              </a:ext>
            </a:extLst>
          </p:cNvPr>
          <p:cNvSpPr txBox="1"/>
          <p:nvPr/>
        </p:nvSpPr>
        <p:spPr>
          <a:xfrm>
            <a:off x="7570500" y="2947695"/>
            <a:ext cx="609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u="none" dirty="0"/>
              <a:t>river</a:t>
            </a:r>
          </a:p>
        </p:txBody>
      </p: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83B898D3-CE19-D262-E7E6-88EDA2E74205}"/>
              </a:ext>
            </a:extLst>
          </p:cNvPr>
          <p:cNvCxnSpPr/>
          <p:nvPr/>
        </p:nvCxnSpPr>
        <p:spPr bwMode="auto">
          <a:xfrm>
            <a:off x="4716016" y="2725717"/>
            <a:ext cx="90193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99DA7AEF-B753-6070-0B9C-FE25EF85A5BF}"/>
              </a:ext>
            </a:extLst>
          </p:cNvPr>
          <p:cNvSpPr txBox="1"/>
          <p:nvPr/>
        </p:nvSpPr>
        <p:spPr>
          <a:xfrm>
            <a:off x="5389065" y="2699557"/>
            <a:ext cx="9831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u="none" dirty="0"/>
              <a:t>10°-20°</a:t>
            </a:r>
          </a:p>
        </p:txBody>
      </p: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096B4D08-121E-AA5E-5B74-121848B99CE1}"/>
              </a:ext>
            </a:extLst>
          </p:cNvPr>
          <p:cNvCxnSpPr/>
          <p:nvPr/>
        </p:nvCxnSpPr>
        <p:spPr bwMode="auto">
          <a:xfrm>
            <a:off x="1263104" y="2266208"/>
            <a:ext cx="90193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B3AFCC8D-C9C7-008A-82CA-1B923243C91D}"/>
              </a:ext>
            </a:extLst>
          </p:cNvPr>
          <p:cNvSpPr txBox="1"/>
          <p:nvPr/>
        </p:nvSpPr>
        <p:spPr>
          <a:xfrm>
            <a:off x="1069150" y="2257624"/>
            <a:ext cx="928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u="none" dirty="0"/>
              <a:t>30°-50°</a:t>
            </a:r>
          </a:p>
        </p:txBody>
      </p: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6D6ACF1C-1BDC-2976-7261-964C30129E85}"/>
              </a:ext>
            </a:extLst>
          </p:cNvPr>
          <p:cNvCxnSpPr/>
          <p:nvPr/>
        </p:nvCxnSpPr>
        <p:spPr bwMode="auto">
          <a:xfrm flipH="1">
            <a:off x="2893842" y="1996759"/>
            <a:ext cx="194291" cy="29324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0C466A73-82B6-7091-EB45-056DAC60E40F}"/>
              </a:ext>
            </a:extLst>
          </p:cNvPr>
          <p:cNvSpPr txBox="1"/>
          <p:nvPr/>
        </p:nvSpPr>
        <p:spPr>
          <a:xfrm>
            <a:off x="2369429" y="1409430"/>
            <a:ext cx="1934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u="none" dirty="0"/>
              <a:t>Weathering mantle (soil)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039AC6E-18E9-CA2D-1D9F-21992167B79A}"/>
              </a:ext>
            </a:extLst>
          </p:cNvPr>
          <p:cNvSpPr txBox="1"/>
          <p:nvPr/>
        </p:nvSpPr>
        <p:spPr>
          <a:xfrm>
            <a:off x="19190" y="1412163"/>
            <a:ext cx="2311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i="1" u="none" dirty="0"/>
              <a:t>Bedding planes dipping</a:t>
            </a:r>
          </a:p>
          <a:p>
            <a:pPr algn="ctr">
              <a:spcAft>
                <a:spcPts val="0"/>
              </a:spcAft>
            </a:pPr>
            <a:r>
              <a:rPr lang="en-US" sz="1600" i="1" u="none" dirty="0">
                <a:solidFill>
                  <a:srgbClr val="C00000"/>
                </a:solidFill>
              </a:rPr>
              <a:t>against slope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32DB7D-3DBE-1AB1-77B0-0300C614A0FA}"/>
              </a:ext>
            </a:extLst>
          </p:cNvPr>
          <p:cNvSpPr txBox="1"/>
          <p:nvPr/>
        </p:nvSpPr>
        <p:spPr>
          <a:xfrm>
            <a:off x="4416431" y="1416702"/>
            <a:ext cx="2311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600" i="1" u="none" dirty="0"/>
              <a:t>Bedding planes dipping</a:t>
            </a:r>
          </a:p>
          <a:p>
            <a:pPr algn="ctr">
              <a:spcAft>
                <a:spcPts val="0"/>
              </a:spcAft>
            </a:pPr>
            <a:r>
              <a:rPr lang="en-US" sz="1600" i="1" u="none" dirty="0">
                <a:solidFill>
                  <a:srgbClr val="C00000"/>
                </a:solidFill>
              </a:rPr>
              <a:t>with slope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23166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24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24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24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24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24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24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24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24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24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24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2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24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24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24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24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24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24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24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24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2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2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24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2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2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2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24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24.4"/>
</p:tagLst>
</file>

<file path=ppt/theme/theme1.xml><?xml version="1.0" encoding="utf-8"?>
<a:theme xmlns:a="http://schemas.openxmlformats.org/drawingml/2006/main" name="1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Personalizza struttura">
  <a:themeElements>
    <a:clrScheme name="2_Personalizza struttur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Personalizza struttur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ersonalizza struttur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ersonalizza struttur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ersonalizza struttur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Modulistica e Modelli" ma:contentTypeID="0x0101004F48A16EE6CB4320AF330DE4EBE8DB750055D17F50304844768B8C48A11458544900EEA682410AFD4C1993C23356160222EA000F866CA80A06624CAD3EBCA4C5E00D7C" ma:contentTypeVersion="1" ma:contentTypeDescription="" ma:contentTypeScope="" ma:versionID="6c9fe75181e76a83ea17993b18c01ee4">
  <xsd:schema xmlns:xsd="http://www.w3.org/2001/XMLSchema" xmlns:p="http://schemas.microsoft.com/office/2006/metadata/properties" xmlns:ns1="http://schemas.microsoft.com/sharepoint/v3" xmlns:ns2="17050E7E-A2DD-4021-B821-9F40A7206F78" targetNamespace="http://schemas.microsoft.com/office/2006/metadata/properties" ma:root="true" ma:fieldsID="bfeeb4410fcec1f75012fd3f45986c1b" ns1:_="" ns2:_="">
    <xsd:import namespace="http://schemas.microsoft.com/sharepoint/v3"/>
    <xsd:import namespace="17050E7E-A2DD-4021-B821-9F40A7206F78"/>
    <xsd:element name="properties">
      <xsd:complexType>
        <xsd:sequence>
          <xsd:element name="documentManagement">
            <xsd:complexType>
              <xsd:all>
                <xsd:element ref="ns1:Author" minOccurs="0"/>
                <xsd:element ref="ns1:Editor" minOccurs="0"/>
                <xsd:element ref="ns2:AutoreDoc"/>
                <xsd:element ref="ns2:AbstractO"/>
                <xsd:element ref="ns2:StatoDoc"/>
                <xsd:element ref="ns2:AnnoRedazione"/>
                <xsd:element ref="ns2:PagineDiAssegnazion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Author" ma:index="9" nillable="true" ma:displayName="Creato da" ma:list="UserInfo" ma:internalName="Author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" ma:index="10" nillable="true" ma:displayName="Modificato da" ma:list="UserInfo" ma:internalName="Editor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dms="http://schemas.microsoft.com/office/2006/documentManagement/types" targetNamespace="17050E7E-A2DD-4021-B821-9F40A7206F78" elementFormDefault="qualified">
    <xsd:import namespace="http://schemas.microsoft.com/office/2006/documentManagement/types"/>
    <xsd:element name="AutoreDoc" ma:index="11" ma:displayName="Autore" ma:description="Inserire il nome dell'autore nella forma 'Cognome Nome'. Nel caso di più autori, separare ognuno con il ';'. Se gli autori sono più di tre, scrivere i primi tre e poi 'et al.'. Se il documento è stato genericamente redatto da una struttura (area, settore, ufficio...), inserire il nome della struttura. Per leggi, statuti e normativa in genere inserire 'Italia', 'Roma', 'UE'... Se non si conosce il nome dell'autore, inserire la fonte." ma:internalName="AutoreDoc">
      <xsd:simpleType>
        <xsd:restriction base="dms:Text">
          <xsd:maxLength value="255"/>
        </xsd:restriction>
      </xsd:simpleType>
    </xsd:element>
    <xsd:element name="AbstractO" ma:index="12" ma:displayName="Abstract" ma:description="N.B. Si consiglia di non scrivere più di 5 righe." ma:internalName="AbstractO">
      <xsd:simpleType>
        <xsd:restriction base="dms:Note"/>
      </xsd:simpleType>
    </xsd:element>
    <xsd:element name="StatoDoc" ma:index="13" ma:displayName="Stato" ma:format="Dropdown" ma:internalName="StatoDoc">
      <xsd:simpleType>
        <xsd:restriction base="dms:Choice">
          <xsd:enumeration value="Bozza"/>
          <xsd:enumeration value="Definitivo"/>
        </xsd:restriction>
      </xsd:simpleType>
    </xsd:element>
    <xsd:element name="AnnoRedazione" ma:index="14" ma:displayName="Anno di redazione" ma:internalName="AnnoRedazione">
      <xsd:simpleType>
        <xsd:union memberTypes="dms:Text">
          <xsd:simpleType>
            <xsd:restriction base="dms:Choice">
              <xsd:enumeration value="2015"/>
              <xsd:enumeration value="2014"/>
              <xsd:enumeration value="2013"/>
              <xsd:enumeration value="2012"/>
              <xsd:enumeration value="2011"/>
              <xsd:enumeration value="2010"/>
              <xsd:enumeration value="2009"/>
              <xsd:enumeration value="2008"/>
              <xsd:enumeration value="2007"/>
              <xsd:enumeration value="2006"/>
              <xsd:enumeration value="2005"/>
              <xsd:enumeration value="2004"/>
              <xsd:enumeration value="2003"/>
              <xsd:enumeration value="2002"/>
              <xsd:enumeration value="2001"/>
              <xsd:enumeration value="2000"/>
            </xsd:restriction>
          </xsd:simpleType>
        </xsd:union>
      </xsd:simpleType>
    </xsd:element>
    <xsd:element name="PagineDiAssegnazione" ma:index="15" nillable="true" ma:displayName="Pagine di assegnazione" ma:internalName="PagineDiAssegnazion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 ma:readOnly="true"/>
        <xsd:element ref="dc:title" maxOccurs="1" ma:index="7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agineDiAssegnazione xmlns="17050E7E-A2DD-4021-B821-9F40A7206F78" xsi:nil="true"/>
    <AnnoRedazione xmlns="17050E7E-A2DD-4021-B821-9F40A7206F78">2010</AnnoRedazione>
    <AbstractO xmlns="17050E7E-A2DD-4021-B821-9F40A7206F78">Layout Bologna.</AbstractO>
    <AutoreDoc xmlns="17050E7E-A2DD-4021-B821-9F40A7206F78">AAGG - Settore Comunicazione</AutoreDoc>
    <StatoDoc xmlns="17050E7E-A2DD-4021-B821-9F40A7206F78">Bozza</StatoDoc>
  </documentManagement>
</p:properties>
</file>

<file path=customXml/item3.xml><?xml version="1.0" encoding="utf-8"?>
<LongProperties xmlns="http://schemas.microsoft.com/office/2006/metadata/longProperties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B2C1F0-E8D6-487A-8ACD-A9D8150053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7050E7E-A2DD-4021-B821-9F40A7206F78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0285958B-C699-4B57-8023-E55A944C1720}">
  <ds:schemaRefs>
    <ds:schemaRef ds:uri="http://purl.org/dc/elements/1.1/"/>
    <ds:schemaRef ds:uri="http://schemas.microsoft.com/office/2006/documentManagement/types"/>
    <ds:schemaRef ds:uri="http://www.w3.org/XML/1998/namespace"/>
    <ds:schemaRef ds:uri="17050E7E-A2DD-4021-B821-9F40A7206F78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schemas.microsoft.com/sharepoint/v3"/>
    <ds:schemaRef ds:uri="http://purl.org/dc/term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FD45BBA-6CE0-45E6-B662-D3846BEAC0FB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55B7C77D-4F10-42E5-8BB9-BD5F3DD83D4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38791</TotalTime>
  <Words>1622</Words>
  <Application>Microsoft Office PowerPoint</Application>
  <PresentationFormat>Presentazione su schermo (4:3)</PresentationFormat>
  <Paragraphs>188</Paragraphs>
  <Slides>30</Slides>
  <Notes>29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30</vt:i4>
      </vt:variant>
    </vt:vector>
  </HeadingPairs>
  <TitlesOfParts>
    <vt:vector size="34" baseType="lpstr">
      <vt:lpstr>Arial</vt:lpstr>
      <vt:lpstr>Verdana</vt:lpstr>
      <vt:lpstr>1_Struttura predefinita</vt:lpstr>
      <vt:lpstr>2_Personalizza struttura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Bologna</dc:title>
  <dc:creator>Matteo Berti</dc:creator>
  <cp:lastModifiedBy>Matteo Berti</cp:lastModifiedBy>
  <cp:revision>755</cp:revision>
  <cp:lastPrinted>2009-04-22T19:24:48Z</cp:lastPrinted>
  <dcterms:created xsi:type="dcterms:W3CDTF">2009-04-22T19:24:48Z</dcterms:created>
  <dcterms:modified xsi:type="dcterms:W3CDTF">2025-04-22T09:25:40Z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EventoCorrelato">
    <vt:lpwstr/>
  </property>
  <property fmtid="{D5CDD505-2E9C-101B-9397-08002B2CF9AE}" pid="4" name="ContentType">
    <vt:lpwstr>Modulistica e Modelli</vt:lpwstr>
  </property>
  <property fmtid="{D5CDD505-2E9C-101B-9397-08002B2CF9AE}" pid="5" name="ContentTypeId">
    <vt:lpwstr>0x0101004F48A16EE6CB4320AF330DE4EBE8DB750055D17F50304844768B8C48A11458544900EEA682410AFD4C1993C23356160222EA00FD410E8749EC3C4AB46035E8CA496042</vt:lpwstr>
  </property>
</Properties>
</file>