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handoutMasterIdLst>
    <p:handoutMasterId r:id="rId4"/>
  </p:handoutMasterIdLst>
  <p:sldIdLst>
    <p:sldId id="258" r:id="rId2"/>
  </p:sldIdLst>
  <p:sldSz cx="51206400" cy="36004500"/>
  <p:notesSz cx="6669088" cy="9906000"/>
  <p:defaultTextStyle>
    <a:defPPr>
      <a:defRPr lang="ko-KR"/>
    </a:defPPr>
    <a:lvl1pPr algn="l" defTabSz="5208556" rtl="0" fontAlgn="base" latinLnBrk="1">
      <a:spcBef>
        <a:spcPct val="0"/>
      </a:spcBef>
      <a:spcAft>
        <a:spcPct val="0"/>
      </a:spcAft>
      <a:defRPr kumimoji="1" sz="10200" kern="1200">
        <a:solidFill>
          <a:schemeClr val="tx1"/>
        </a:solidFill>
        <a:latin typeface="맑은 고딕" pitchFamily="50" charset="-127"/>
        <a:ea typeface="굴림" pitchFamily="50" charset="-127"/>
        <a:cs typeface="+mn-cs"/>
      </a:defRPr>
    </a:lvl1pPr>
    <a:lvl2pPr marL="2604278" indent="-2100901" algn="l" defTabSz="5208556" rtl="0" fontAlgn="base" latinLnBrk="1">
      <a:spcBef>
        <a:spcPct val="0"/>
      </a:spcBef>
      <a:spcAft>
        <a:spcPct val="0"/>
      </a:spcAft>
      <a:defRPr kumimoji="1" sz="10200" kern="1200">
        <a:solidFill>
          <a:schemeClr val="tx1"/>
        </a:solidFill>
        <a:latin typeface="맑은 고딕" pitchFamily="50" charset="-127"/>
        <a:ea typeface="굴림" pitchFamily="50" charset="-127"/>
        <a:cs typeface="+mn-cs"/>
      </a:defRPr>
    </a:lvl2pPr>
    <a:lvl3pPr marL="5208556" indent="-4201801" algn="l" defTabSz="5208556" rtl="0" fontAlgn="base" latinLnBrk="1">
      <a:spcBef>
        <a:spcPct val="0"/>
      </a:spcBef>
      <a:spcAft>
        <a:spcPct val="0"/>
      </a:spcAft>
      <a:defRPr kumimoji="1" sz="10200" kern="1200">
        <a:solidFill>
          <a:schemeClr val="tx1"/>
        </a:solidFill>
        <a:latin typeface="맑은 고딕" pitchFamily="50" charset="-127"/>
        <a:ea typeface="굴림" pitchFamily="50" charset="-127"/>
        <a:cs typeface="+mn-cs"/>
      </a:defRPr>
    </a:lvl3pPr>
    <a:lvl4pPr marL="7814582" indent="-6304450" algn="l" defTabSz="5208556" rtl="0" fontAlgn="base" latinLnBrk="1">
      <a:spcBef>
        <a:spcPct val="0"/>
      </a:spcBef>
      <a:spcAft>
        <a:spcPct val="0"/>
      </a:spcAft>
      <a:defRPr kumimoji="1" sz="10200" kern="1200">
        <a:solidFill>
          <a:schemeClr val="tx1"/>
        </a:solidFill>
        <a:latin typeface="맑은 고딕" pitchFamily="50" charset="-127"/>
        <a:ea typeface="굴림" pitchFamily="50" charset="-127"/>
        <a:cs typeface="+mn-cs"/>
      </a:defRPr>
    </a:lvl4pPr>
    <a:lvl5pPr marL="10418860" indent="-8405351" algn="l" defTabSz="5208556" rtl="0" fontAlgn="base" latinLnBrk="1">
      <a:spcBef>
        <a:spcPct val="0"/>
      </a:spcBef>
      <a:spcAft>
        <a:spcPct val="0"/>
      </a:spcAft>
      <a:defRPr kumimoji="1" sz="10200" kern="1200">
        <a:solidFill>
          <a:schemeClr val="tx1"/>
        </a:solidFill>
        <a:latin typeface="맑은 고딕" pitchFamily="50" charset="-127"/>
        <a:ea typeface="굴림" pitchFamily="50" charset="-127"/>
        <a:cs typeface="+mn-cs"/>
      </a:defRPr>
    </a:lvl5pPr>
    <a:lvl6pPr marL="2516886" algn="l" defTabSz="1006754" rtl="0" eaLnBrk="1" latinLnBrk="1" hangingPunct="1">
      <a:defRPr kumimoji="1" sz="10200" kern="1200">
        <a:solidFill>
          <a:schemeClr val="tx1"/>
        </a:solidFill>
        <a:latin typeface="맑은 고딕" pitchFamily="50" charset="-127"/>
        <a:ea typeface="굴림" pitchFamily="50" charset="-127"/>
        <a:cs typeface="+mn-cs"/>
      </a:defRPr>
    </a:lvl6pPr>
    <a:lvl7pPr marL="3020263" algn="l" defTabSz="1006754" rtl="0" eaLnBrk="1" latinLnBrk="1" hangingPunct="1">
      <a:defRPr kumimoji="1" sz="10200" kern="1200">
        <a:solidFill>
          <a:schemeClr val="tx1"/>
        </a:solidFill>
        <a:latin typeface="맑은 고딕" pitchFamily="50" charset="-127"/>
        <a:ea typeface="굴림" pitchFamily="50" charset="-127"/>
        <a:cs typeface="+mn-cs"/>
      </a:defRPr>
    </a:lvl7pPr>
    <a:lvl8pPr marL="3523640" algn="l" defTabSz="1006754" rtl="0" eaLnBrk="1" latinLnBrk="1" hangingPunct="1">
      <a:defRPr kumimoji="1" sz="10200" kern="1200">
        <a:solidFill>
          <a:schemeClr val="tx1"/>
        </a:solidFill>
        <a:latin typeface="맑은 고딕" pitchFamily="50" charset="-127"/>
        <a:ea typeface="굴림" pitchFamily="50" charset="-127"/>
        <a:cs typeface="+mn-cs"/>
      </a:defRPr>
    </a:lvl8pPr>
    <a:lvl9pPr marL="4027018" algn="l" defTabSz="1006754" rtl="0" eaLnBrk="1" latinLnBrk="1" hangingPunct="1">
      <a:defRPr kumimoji="1" sz="10200" kern="1200">
        <a:solidFill>
          <a:schemeClr val="tx1"/>
        </a:solidFill>
        <a:latin typeface="맑은 고딕" pitchFamily="50" charset="-127"/>
        <a:ea typeface="굴림" pitchFamily="50" charset="-127"/>
        <a:cs typeface="+mn-cs"/>
      </a:defRPr>
    </a:lvl9pPr>
  </p:defaultTextStyle>
  <p:extLst>
    <p:ext uri="{EFAFB233-063F-42B5-8137-9DF3F51BA10A}">
      <p15:sldGuideLst xmlns:p15="http://schemas.microsoft.com/office/powerpoint/2012/main">
        <p15:guide id="1" orient="horz" pos="10433">
          <p15:clr>
            <a:srgbClr val="A4A3A4"/>
          </p15:clr>
        </p15:guide>
        <p15:guide id="2" pos="24014">
          <p15:clr>
            <a:srgbClr val="A4A3A4"/>
          </p15:clr>
        </p15:guide>
      </p15:sldGuideLst>
    </p:ext>
    <p:ext uri="{2D200454-40CA-4A62-9FC3-DE9A4176ACB9}">
      <p15:notesGuideLst xmlns:p15="http://schemas.microsoft.com/office/powerpoint/2012/main">
        <p15:guide id="1" orient="horz" pos="3120">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보통 스타일 2 - 강조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보통 스타일 1 - 강조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931" autoAdjust="0"/>
  </p:normalViewPr>
  <p:slideViewPr>
    <p:cSldViewPr>
      <p:cViewPr>
        <p:scale>
          <a:sx n="40" d="100"/>
          <a:sy n="40" d="100"/>
        </p:scale>
        <p:origin x="30" y="-648"/>
      </p:cViewPr>
      <p:guideLst>
        <p:guide orient="horz" pos="10433"/>
        <p:guide pos="24014"/>
      </p:guideLst>
    </p:cSldViewPr>
  </p:slideViewPr>
  <p:notesTextViewPr>
    <p:cViewPr>
      <p:scale>
        <a:sx n="1" d="1"/>
        <a:sy n="1" d="1"/>
      </p:scale>
      <p:origin x="0" y="0"/>
    </p:cViewPr>
  </p:notesTextViewPr>
  <p:notesViewPr>
    <p:cSldViewPr>
      <p:cViewPr varScale="1">
        <p:scale>
          <a:sx n="82" d="100"/>
          <a:sy n="82" d="100"/>
        </p:scale>
        <p:origin x="-3900" y="-78"/>
      </p:cViewPr>
      <p:guideLst>
        <p:guide orient="horz" pos="3120"/>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889250" cy="495300"/>
          </a:xfrm>
          <a:prstGeom prst="rect">
            <a:avLst/>
          </a:prstGeom>
        </p:spPr>
        <p:txBody>
          <a:bodyPr vert="horz" lIns="91440" tIns="45720" rIns="91440" bIns="45720" rtlCol="0"/>
          <a:lstStyle>
            <a:lvl1pPr algn="l" defTabSz="4732020" fontAlgn="auto">
              <a:spcBef>
                <a:spcPts val="0"/>
              </a:spcBef>
              <a:spcAft>
                <a:spcPts val="0"/>
              </a:spcAft>
              <a:defRPr kumimoji="0" sz="1200">
                <a:latin typeface="+mn-lt"/>
                <a:ea typeface="+mn-ea"/>
              </a:defRPr>
            </a:lvl1pPr>
          </a:lstStyle>
          <a:p>
            <a:pPr>
              <a:defRPr/>
            </a:pPr>
            <a:endParaRPr lang="ko-KR" altLang="en-US"/>
          </a:p>
        </p:txBody>
      </p:sp>
      <p:sp>
        <p:nvSpPr>
          <p:cNvPr id="3" name="날짜 개체 틀 2"/>
          <p:cNvSpPr>
            <a:spLocks noGrp="1"/>
          </p:cNvSpPr>
          <p:nvPr>
            <p:ph type="dt" sz="quarter" idx="1"/>
          </p:nvPr>
        </p:nvSpPr>
        <p:spPr>
          <a:xfrm>
            <a:off x="3778250" y="0"/>
            <a:ext cx="2889250" cy="495300"/>
          </a:xfrm>
          <a:prstGeom prst="rect">
            <a:avLst/>
          </a:prstGeom>
        </p:spPr>
        <p:txBody>
          <a:bodyPr vert="horz" lIns="91440" tIns="45720" rIns="91440" bIns="45720" rtlCol="0"/>
          <a:lstStyle>
            <a:lvl1pPr algn="r" defTabSz="4732020" fontAlgn="auto">
              <a:spcBef>
                <a:spcPts val="0"/>
              </a:spcBef>
              <a:spcAft>
                <a:spcPts val="0"/>
              </a:spcAft>
              <a:defRPr kumimoji="0" sz="1200">
                <a:latin typeface="+mn-lt"/>
                <a:ea typeface="+mn-ea"/>
              </a:defRPr>
            </a:lvl1pPr>
          </a:lstStyle>
          <a:p>
            <a:pPr>
              <a:defRPr/>
            </a:pPr>
            <a:fld id="{313A0A2E-D6E6-46BB-B9EC-D78F898E6164}" type="datetimeFigureOut">
              <a:rPr lang="ko-KR" altLang="en-US"/>
              <a:pPr>
                <a:defRPr/>
              </a:pPr>
              <a:t>2025-04-10</a:t>
            </a:fld>
            <a:endParaRPr lang="ko-KR" altLang="en-US"/>
          </a:p>
        </p:txBody>
      </p:sp>
      <p:sp>
        <p:nvSpPr>
          <p:cNvPr id="4" name="바닥글 개체 틀 3"/>
          <p:cNvSpPr>
            <a:spLocks noGrp="1"/>
          </p:cNvSpPr>
          <p:nvPr>
            <p:ph type="ftr" sz="quarter" idx="2"/>
          </p:nvPr>
        </p:nvSpPr>
        <p:spPr>
          <a:xfrm>
            <a:off x="0" y="9409113"/>
            <a:ext cx="2889250" cy="495300"/>
          </a:xfrm>
          <a:prstGeom prst="rect">
            <a:avLst/>
          </a:prstGeom>
        </p:spPr>
        <p:txBody>
          <a:bodyPr vert="horz" lIns="91440" tIns="45720" rIns="91440" bIns="45720" rtlCol="0" anchor="b"/>
          <a:lstStyle>
            <a:lvl1pPr algn="l" defTabSz="4732020" fontAlgn="auto">
              <a:spcBef>
                <a:spcPts val="0"/>
              </a:spcBef>
              <a:spcAft>
                <a:spcPts val="0"/>
              </a:spcAft>
              <a:defRPr kumimoji="0" sz="1200">
                <a:latin typeface="+mn-lt"/>
                <a:ea typeface="+mn-ea"/>
              </a:defRPr>
            </a:lvl1pPr>
          </a:lstStyle>
          <a:p>
            <a:pPr>
              <a:defRPr/>
            </a:pPr>
            <a:endParaRPr lang="ko-KR" altLang="en-US"/>
          </a:p>
        </p:txBody>
      </p:sp>
      <p:sp>
        <p:nvSpPr>
          <p:cNvPr id="5" name="슬라이드 번호 개체 틀 4"/>
          <p:cNvSpPr>
            <a:spLocks noGrp="1"/>
          </p:cNvSpPr>
          <p:nvPr>
            <p:ph type="sldNum" sz="quarter" idx="3"/>
          </p:nvPr>
        </p:nvSpPr>
        <p:spPr>
          <a:xfrm>
            <a:off x="3778250" y="9409113"/>
            <a:ext cx="2889250" cy="495300"/>
          </a:xfrm>
          <a:prstGeom prst="rect">
            <a:avLst/>
          </a:prstGeom>
        </p:spPr>
        <p:txBody>
          <a:bodyPr vert="horz" lIns="91440" tIns="45720" rIns="91440" bIns="45720" rtlCol="0" anchor="b"/>
          <a:lstStyle>
            <a:lvl1pPr algn="r" defTabSz="4732020" fontAlgn="auto">
              <a:spcBef>
                <a:spcPts val="0"/>
              </a:spcBef>
              <a:spcAft>
                <a:spcPts val="0"/>
              </a:spcAft>
              <a:defRPr kumimoji="0" sz="1200">
                <a:latin typeface="+mn-lt"/>
                <a:ea typeface="+mn-ea"/>
              </a:defRPr>
            </a:lvl1pPr>
          </a:lstStyle>
          <a:p>
            <a:pPr>
              <a:defRPr/>
            </a:pPr>
            <a:fld id="{81FE003D-123D-42FE-8BFB-504843358BAC}" type="slidenum">
              <a:rPr lang="ko-KR" altLang="en-US"/>
              <a:pPr>
                <a:defRPr/>
              </a:pPr>
              <a:t>‹#›</a:t>
            </a:fld>
            <a:endParaRPr lang="ko-KR" altLang="en-US"/>
          </a:p>
        </p:txBody>
      </p:sp>
    </p:spTree>
    <p:extLst>
      <p:ext uri="{BB962C8B-B14F-4D97-AF65-F5344CB8AC3E}">
        <p14:creationId xmlns:p14="http://schemas.microsoft.com/office/powerpoint/2010/main" val="839867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889250" cy="495300"/>
          </a:xfrm>
          <a:prstGeom prst="rect">
            <a:avLst/>
          </a:prstGeom>
        </p:spPr>
        <p:txBody>
          <a:bodyPr vert="horz" lIns="91440" tIns="45720" rIns="91440" bIns="45720" rtlCol="0"/>
          <a:lstStyle>
            <a:lvl1pPr algn="l" defTabSz="4732020" fontAlgn="auto">
              <a:spcBef>
                <a:spcPts val="0"/>
              </a:spcBef>
              <a:spcAft>
                <a:spcPts val="0"/>
              </a:spcAft>
              <a:defRPr kumimoji="0" sz="1200">
                <a:latin typeface="+mn-lt"/>
                <a:ea typeface="+mn-ea"/>
              </a:defRPr>
            </a:lvl1pPr>
          </a:lstStyle>
          <a:p>
            <a:pPr>
              <a:defRPr/>
            </a:pPr>
            <a:endParaRPr lang="ko-KR" altLang="en-US"/>
          </a:p>
        </p:txBody>
      </p:sp>
      <p:sp>
        <p:nvSpPr>
          <p:cNvPr id="3" name="날짜 개체 틀 2"/>
          <p:cNvSpPr>
            <a:spLocks noGrp="1"/>
          </p:cNvSpPr>
          <p:nvPr>
            <p:ph type="dt" idx="1"/>
          </p:nvPr>
        </p:nvSpPr>
        <p:spPr>
          <a:xfrm>
            <a:off x="3778250" y="0"/>
            <a:ext cx="2889250" cy="495300"/>
          </a:xfrm>
          <a:prstGeom prst="rect">
            <a:avLst/>
          </a:prstGeom>
        </p:spPr>
        <p:txBody>
          <a:bodyPr vert="horz" lIns="91440" tIns="45720" rIns="91440" bIns="45720" rtlCol="0"/>
          <a:lstStyle>
            <a:lvl1pPr algn="r" defTabSz="4732020" fontAlgn="auto">
              <a:spcBef>
                <a:spcPts val="0"/>
              </a:spcBef>
              <a:spcAft>
                <a:spcPts val="0"/>
              </a:spcAft>
              <a:defRPr kumimoji="0" sz="1200">
                <a:latin typeface="+mn-lt"/>
                <a:ea typeface="+mn-ea"/>
              </a:defRPr>
            </a:lvl1pPr>
          </a:lstStyle>
          <a:p>
            <a:pPr>
              <a:defRPr/>
            </a:pPr>
            <a:fld id="{B2021BC5-C26A-4F92-9032-CED06B5CFC49}" type="datetimeFigureOut">
              <a:rPr lang="ko-KR" altLang="en-US"/>
              <a:pPr>
                <a:defRPr/>
              </a:pPr>
              <a:t>2025-04-10</a:t>
            </a:fld>
            <a:endParaRPr lang="ko-KR" altLang="en-US"/>
          </a:p>
        </p:txBody>
      </p:sp>
      <p:sp>
        <p:nvSpPr>
          <p:cNvPr id="4" name="슬라이드 이미지 개체 틀 3"/>
          <p:cNvSpPr>
            <a:spLocks noGrp="1" noRot="1" noChangeAspect="1"/>
          </p:cNvSpPr>
          <p:nvPr>
            <p:ph type="sldImg" idx="2"/>
          </p:nvPr>
        </p:nvSpPr>
        <p:spPr>
          <a:xfrm>
            <a:off x="692150" y="742950"/>
            <a:ext cx="5284788" cy="3714750"/>
          </a:xfrm>
          <a:prstGeom prst="rect">
            <a:avLst/>
          </a:prstGeom>
          <a:noFill/>
          <a:ln w="12700">
            <a:solidFill>
              <a:prstClr val="black"/>
            </a:solidFill>
          </a:ln>
        </p:spPr>
        <p:txBody>
          <a:bodyPr vert="horz" lIns="91440" tIns="45720" rIns="91440" bIns="45720" rtlCol="0" anchor="ctr"/>
          <a:lstStyle/>
          <a:p>
            <a:pPr lvl="0"/>
            <a:endParaRPr lang="ko-KR" altLang="en-US" noProof="0"/>
          </a:p>
        </p:txBody>
      </p:sp>
      <p:sp>
        <p:nvSpPr>
          <p:cNvPr id="5" name="슬라이드 노트 개체 틀 4"/>
          <p:cNvSpPr>
            <a:spLocks noGrp="1"/>
          </p:cNvSpPr>
          <p:nvPr>
            <p:ph type="body" sz="quarter" idx="3"/>
          </p:nvPr>
        </p:nvSpPr>
        <p:spPr>
          <a:xfrm>
            <a:off x="666750" y="4705350"/>
            <a:ext cx="5335588" cy="4457700"/>
          </a:xfrm>
          <a:prstGeom prst="rect">
            <a:avLst/>
          </a:prstGeom>
        </p:spPr>
        <p:txBody>
          <a:bodyPr vert="horz" lIns="91440" tIns="45720" rIns="91440" bIns="45720" rtlCol="0"/>
          <a:lstStyle/>
          <a:p>
            <a:pPr lvl="0"/>
            <a:r>
              <a:rPr lang="ko-KR" altLang="en-US" noProof="0"/>
              <a:t>마스터 텍스트 스타일을 편집합니다</a:t>
            </a:r>
          </a:p>
          <a:p>
            <a:pPr lvl="1"/>
            <a:r>
              <a:rPr lang="ko-KR" altLang="en-US" noProof="0"/>
              <a:t>둘째 수준</a:t>
            </a:r>
          </a:p>
          <a:p>
            <a:pPr lvl="2"/>
            <a:r>
              <a:rPr lang="ko-KR" altLang="en-US" noProof="0"/>
              <a:t>셋째 수준</a:t>
            </a:r>
          </a:p>
          <a:p>
            <a:pPr lvl="3"/>
            <a:r>
              <a:rPr lang="ko-KR" altLang="en-US" noProof="0"/>
              <a:t>넷째 수준</a:t>
            </a:r>
          </a:p>
          <a:p>
            <a:pPr lvl="4"/>
            <a:r>
              <a:rPr lang="ko-KR" altLang="en-US" noProof="0"/>
              <a:t>다섯째 수준</a:t>
            </a:r>
          </a:p>
        </p:txBody>
      </p:sp>
      <p:sp>
        <p:nvSpPr>
          <p:cNvPr id="6" name="바닥글 개체 틀 5"/>
          <p:cNvSpPr>
            <a:spLocks noGrp="1"/>
          </p:cNvSpPr>
          <p:nvPr>
            <p:ph type="ftr" sz="quarter" idx="4"/>
          </p:nvPr>
        </p:nvSpPr>
        <p:spPr>
          <a:xfrm>
            <a:off x="0" y="9409113"/>
            <a:ext cx="2889250" cy="495300"/>
          </a:xfrm>
          <a:prstGeom prst="rect">
            <a:avLst/>
          </a:prstGeom>
        </p:spPr>
        <p:txBody>
          <a:bodyPr vert="horz" lIns="91440" tIns="45720" rIns="91440" bIns="45720" rtlCol="0" anchor="b"/>
          <a:lstStyle>
            <a:lvl1pPr algn="l" defTabSz="4732020" fontAlgn="auto">
              <a:spcBef>
                <a:spcPts val="0"/>
              </a:spcBef>
              <a:spcAft>
                <a:spcPts val="0"/>
              </a:spcAft>
              <a:defRPr kumimoji="0" sz="1200">
                <a:latin typeface="+mn-lt"/>
                <a:ea typeface="+mn-ea"/>
              </a:defRPr>
            </a:lvl1pPr>
          </a:lstStyle>
          <a:p>
            <a:pPr>
              <a:defRPr/>
            </a:pPr>
            <a:endParaRPr lang="ko-KR" altLang="en-US"/>
          </a:p>
        </p:txBody>
      </p:sp>
      <p:sp>
        <p:nvSpPr>
          <p:cNvPr id="7" name="슬라이드 번호 개체 틀 6"/>
          <p:cNvSpPr>
            <a:spLocks noGrp="1"/>
          </p:cNvSpPr>
          <p:nvPr>
            <p:ph type="sldNum" sz="quarter" idx="5"/>
          </p:nvPr>
        </p:nvSpPr>
        <p:spPr>
          <a:xfrm>
            <a:off x="3778250" y="9409113"/>
            <a:ext cx="2889250" cy="495300"/>
          </a:xfrm>
          <a:prstGeom prst="rect">
            <a:avLst/>
          </a:prstGeom>
        </p:spPr>
        <p:txBody>
          <a:bodyPr vert="horz" lIns="91440" tIns="45720" rIns="91440" bIns="45720" rtlCol="0" anchor="b"/>
          <a:lstStyle>
            <a:lvl1pPr algn="r" defTabSz="4732020" fontAlgn="auto">
              <a:spcBef>
                <a:spcPts val="0"/>
              </a:spcBef>
              <a:spcAft>
                <a:spcPts val="0"/>
              </a:spcAft>
              <a:defRPr kumimoji="0" sz="1200">
                <a:latin typeface="+mn-lt"/>
                <a:ea typeface="+mn-ea"/>
              </a:defRPr>
            </a:lvl1pPr>
          </a:lstStyle>
          <a:p>
            <a:pPr>
              <a:defRPr/>
            </a:pPr>
            <a:fld id="{01D9B8D4-1B80-40BF-AC90-B396D751DBDA}" type="slidenum">
              <a:rPr lang="ko-KR" altLang="en-US"/>
              <a:pPr>
                <a:defRPr/>
              </a:pPr>
              <a:t>‹#›</a:t>
            </a:fld>
            <a:endParaRPr lang="ko-KR" altLang="en-US"/>
          </a:p>
        </p:txBody>
      </p:sp>
    </p:spTree>
    <p:extLst>
      <p:ext uri="{BB962C8B-B14F-4D97-AF65-F5344CB8AC3E}">
        <p14:creationId xmlns:p14="http://schemas.microsoft.com/office/powerpoint/2010/main" val="1953446227"/>
      </p:ext>
    </p:extLst>
  </p:cSld>
  <p:clrMap bg1="lt1" tx1="dk1" bg2="lt2" tx2="dk2" accent1="accent1" accent2="accent2" accent3="accent3" accent4="accent4" accent5="accent5" accent6="accent6" hlink="hlink" folHlink="folHlink"/>
  <p:notesStyle>
    <a:lvl1pPr algn="l" defTabSz="5208556" rtl="0" eaLnBrk="0" fontAlgn="base" latinLnBrk="1" hangingPunct="0">
      <a:spcBef>
        <a:spcPct val="30000"/>
      </a:spcBef>
      <a:spcAft>
        <a:spcPct val="0"/>
      </a:spcAft>
      <a:defRPr sz="6800" kern="1200">
        <a:solidFill>
          <a:schemeClr val="tx1"/>
        </a:solidFill>
        <a:latin typeface="+mn-lt"/>
        <a:ea typeface="+mn-ea"/>
        <a:cs typeface="+mn-cs"/>
      </a:defRPr>
    </a:lvl1pPr>
    <a:lvl2pPr marL="2604278" algn="l" defTabSz="5208556" rtl="0" eaLnBrk="0" fontAlgn="base" latinLnBrk="1" hangingPunct="0">
      <a:spcBef>
        <a:spcPct val="30000"/>
      </a:spcBef>
      <a:spcAft>
        <a:spcPct val="0"/>
      </a:spcAft>
      <a:defRPr sz="6800" kern="1200">
        <a:solidFill>
          <a:schemeClr val="tx1"/>
        </a:solidFill>
        <a:latin typeface="+mn-lt"/>
        <a:ea typeface="+mn-ea"/>
        <a:cs typeface="+mn-cs"/>
      </a:defRPr>
    </a:lvl2pPr>
    <a:lvl3pPr marL="5208556" algn="l" defTabSz="5208556" rtl="0" eaLnBrk="0" fontAlgn="base" latinLnBrk="1" hangingPunct="0">
      <a:spcBef>
        <a:spcPct val="30000"/>
      </a:spcBef>
      <a:spcAft>
        <a:spcPct val="0"/>
      </a:spcAft>
      <a:defRPr sz="6800" kern="1200">
        <a:solidFill>
          <a:schemeClr val="tx1"/>
        </a:solidFill>
        <a:latin typeface="+mn-lt"/>
        <a:ea typeface="+mn-ea"/>
        <a:cs typeface="+mn-cs"/>
      </a:defRPr>
    </a:lvl3pPr>
    <a:lvl4pPr marL="7814582" algn="l" defTabSz="5208556" rtl="0" eaLnBrk="0" fontAlgn="base" latinLnBrk="1" hangingPunct="0">
      <a:spcBef>
        <a:spcPct val="30000"/>
      </a:spcBef>
      <a:spcAft>
        <a:spcPct val="0"/>
      </a:spcAft>
      <a:defRPr sz="6800" kern="1200">
        <a:solidFill>
          <a:schemeClr val="tx1"/>
        </a:solidFill>
        <a:latin typeface="+mn-lt"/>
        <a:ea typeface="+mn-ea"/>
        <a:cs typeface="+mn-cs"/>
      </a:defRPr>
    </a:lvl4pPr>
    <a:lvl5pPr marL="10418860" algn="l" defTabSz="5208556" rtl="0" eaLnBrk="0" fontAlgn="base" latinLnBrk="1" hangingPunct="0">
      <a:spcBef>
        <a:spcPct val="30000"/>
      </a:spcBef>
      <a:spcAft>
        <a:spcPct val="0"/>
      </a:spcAft>
      <a:defRPr sz="6800" kern="1200">
        <a:solidFill>
          <a:schemeClr val="tx1"/>
        </a:solidFill>
        <a:latin typeface="+mn-lt"/>
        <a:ea typeface="+mn-ea"/>
        <a:cs typeface="+mn-cs"/>
      </a:defRPr>
    </a:lvl5pPr>
    <a:lvl6pPr marL="13024885" algn="l" defTabSz="5209954" rtl="0" eaLnBrk="1" latinLnBrk="1" hangingPunct="1">
      <a:defRPr sz="6800" kern="1200">
        <a:solidFill>
          <a:schemeClr val="tx1"/>
        </a:solidFill>
        <a:latin typeface="+mn-lt"/>
        <a:ea typeface="+mn-ea"/>
        <a:cs typeface="+mn-cs"/>
      </a:defRPr>
    </a:lvl6pPr>
    <a:lvl7pPr marL="15629862" algn="l" defTabSz="5209954" rtl="0" eaLnBrk="1" latinLnBrk="1" hangingPunct="1">
      <a:defRPr sz="6800" kern="1200">
        <a:solidFill>
          <a:schemeClr val="tx1"/>
        </a:solidFill>
        <a:latin typeface="+mn-lt"/>
        <a:ea typeface="+mn-ea"/>
        <a:cs typeface="+mn-cs"/>
      </a:defRPr>
    </a:lvl7pPr>
    <a:lvl8pPr marL="18234839" algn="l" defTabSz="5209954" rtl="0" eaLnBrk="1" latinLnBrk="1" hangingPunct="1">
      <a:defRPr sz="6800" kern="1200">
        <a:solidFill>
          <a:schemeClr val="tx1"/>
        </a:solidFill>
        <a:latin typeface="+mn-lt"/>
        <a:ea typeface="+mn-ea"/>
        <a:cs typeface="+mn-cs"/>
      </a:defRPr>
    </a:lvl8pPr>
    <a:lvl9pPr marL="20839816" algn="l" defTabSz="5209954" rtl="0" eaLnBrk="1" latinLnBrk="1" hangingPunct="1">
      <a:defRPr sz="6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01D9B8D4-1B80-40BF-AC90-B396D751DBDA}" type="slidenum">
              <a:rPr lang="ko-KR" altLang="en-US" smtClean="0"/>
              <a:pPr>
                <a:defRPr/>
              </a:pPr>
              <a:t>1</a:t>
            </a:fld>
            <a:endParaRPr lang="ko-KR" altLang="en-US"/>
          </a:p>
        </p:txBody>
      </p:sp>
    </p:spTree>
    <p:extLst>
      <p:ext uri="{BB962C8B-B14F-4D97-AF65-F5344CB8AC3E}">
        <p14:creationId xmlns:p14="http://schemas.microsoft.com/office/powerpoint/2010/main" val="1364083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3840482" y="11184735"/>
            <a:ext cx="43525441" cy="7717631"/>
          </a:xfrm>
          <a:prstGeom prst="rect">
            <a:avLst/>
          </a:prstGeom>
        </p:spPr>
        <p:txBody>
          <a:bodyPr lIns="520995" tIns="260498" rIns="520995" bIns="260498"/>
          <a:lstStyle/>
          <a:p>
            <a:r>
              <a:rPr lang="ko-KR" altLang="en-US"/>
              <a:t>마스터 제목 스타일 편집</a:t>
            </a:r>
          </a:p>
        </p:txBody>
      </p:sp>
      <p:sp>
        <p:nvSpPr>
          <p:cNvPr id="3" name="부제목 2"/>
          <p:cNvSpPr>
            <a:spLocks noGrp="1"/>
          </p:cNvSpPr>
          <p:nvPr>
            <p:ph type="subTitle" idx="1"/>
          </p:nvPr>
        </p:nvSpPr>
        <p:spPr>
          <a:xfrm>
            <a:off x="7680962" y="20402552"/>
            <a:ext cx="35844480" cy="9201150"/>
          </a:xfrm>
          <a:prstGeom prst="rect">
            <a:avLst/>
          </a:prstGeom>
        </p:spPr>
        <p:txBody>
          <a:bodyPr lIns="520995" tIns="260498" rIns="520995" bIns="260498"/>
          <a:lstStyle>
            <a:lvl1pPr marL="0" indent="0" algn="ctr">
              <a:buNone/>
              <a:defRPr>
                <a:solidFill>
                  <a:schemeClr val="tx1">
                    <a:tint val="75000"/>
                  </a:schemeClr>
                </a:solidFill>
              </a:defRPr>
            </a:lvl1pPr>
            <a:lvl2pPr marL="2604977" indent="0" algn="ctr">
              <a:buNone/>
              <a:defRPr>
                <a:solidFill>
                  <a:schemeClr val="tx1">
                    <a:tint val="75000"/>
                  </a:schemeClr>
                </a:solidFill>
              </a:defRPr>
            </a:lvl2pPr>
            <a:lvl3pPr marL="5209954" indent="0" algn="ctr">
              <a:buNone/>
              <a:defRPr>
                <a:solidFill>
                  <a:schemeClr val="tx1">
                    <a:tint val="75000"/>
                  </a:schemeClr>
                </a:solidFill>
              </a:defRPr>
            </a:lvl3pPr>
            <a:lvl4pPr marL="7814931" indent="0" algn="ctr">
              <a:buNone/>
              <a:defRPr>
                <a:solidFill>
                  <a:schemeClr val="tx1">
                    <a:tint val="75000"/>
                  </a:schemeClr>
                </a:solidFill>
              </a:defRPr>
            </a:lvl4pPr>
            <a:lvl5pPr marL="10419908" indent="0" algn="ctr">
              <a:buNone/>
              <a:defRPr>
                <a:solidFill>
                  <a:schemeClr val="tx1">
                    <a:tint val="75000"/>
                  </a:schemeClr>
                </a:solidFill>
              </a:defRPr>
            </a:lvl5pPr>
            <a:lvl6pPr marL="13024885" indent="0" algn="ctr">
              <a:buNone/>
              <a:defRPr>
                <a:solidFill>
                  <a:schemeClr val="tx1">
                    <a:tint val="75000"/>
                  </a:schemeClr>
                </a:solidFill>
              </a:defRPr>
            </a:lvl6pPr>
            <a:lvl7pPr marL="15629862" indent="0" algn="ctr">
              <a:buNone/>
              <a:defRPr>
                <a:solidFill>
                  <a:schemeClr val="tx1">
                    <a:tint val="75000"/>
                  </a:schemeClr>
                </a:solidFill>
              </a:defRPr>
            </a:lvl7pPr>
            <a:lvl8pPr marL="18234839" indent="0" algn="ctr">
              <a:buNone/>
              <a:defRPr>
                <a:solidFill>
                  <a:schemeClr val="tx1">
                    <a:tint val="75000"/>
                  </a:schemeClr>
                </a:solidFill>
              </a:defRPr>
            </a:lvl8pPr>
            <a:lvl9pPr marL="20839816"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25613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4EC20215-EDB9-456C-8EF1-0C688B4DC972}" type="datetimeFigureOut">
              <a:rPr lang="ko-KR" altLang="en-US"/>
              <a:pPr>
                <a:defRPr/>
              </a:pPr>
              <a:t>2025-04-10</a:t>
            </a:fld>
            <a:endParaRPr lang="ko-KR" altLang="en-US"/>
          </a:p>
        </p:txBody>
      </p:sp>
      <p:sp>
        <p:nvSpPr>
          <p:cNvPr id="5" name="바닥글 개체 틀 4"/>
          <p:cNvSpPr>
            <a:spLocks noGrp="1"/>
          </p:cNvSpPr>
          <p:nvPr>
            <p:ph type="ftr" sz="quarter" idx="11"/>
          </p:nvPr>
        </p:nvSpPr>
        <p:spPr>
          <a:xfrm>
            <a:off x="17495270" y="33370472"/>
            <a:ext cx="16215862"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endParaRPr lang="ko-KR" altLang="en-US"/>
          </a:p>
        </p:txBody>
      </p:sp>
      <p:sp>
        <p:nvSpPr>
          <p:cNvPr id="6" name="슬라이드 번호 개체 틀 5"/>
          <p:cNvSpPr>
            <a:spLocks noGrp="1"/>
          </p:cNvSpPr>
          <p:nvPr>
            <p:ph type="sldNum" sz="quarter" idx="12"/>
          </p:nvPr>
        </p:nvSpPr>
        <p:spPr>
          <a:xfrm>
            <a:off x="366989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57AC097E-AD3F-4460-AECA-DEA18E7D48EB}" type="slidenum">
              <a:rPr lang="ko-KR" altLang="en-US"/>
              <a:pPr>
                <a:defRPr/>
              </a:pPr>
              <a:t>‹#›</a:t>
            </a:fld>
            <a:endParaRPr lang="ko-K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2560322" y="1441851"/>
            <a:ext cx="46085760" cy="6000750"/>
          </a:xfrm>
          <a:prstGeom prst="rect">
            <a:avLst/>
          </a:prstGeom>
        </p:spPr>
        <p:txBody>
          <a:bodyPr lIns="520995" tIns="260498" rIns="520995" bIns="260498"/>
          <a:lstStyle/>
          <a:p>
            <a:r>
              <a:rPr lang="ko-KR" altLang="en-US"/>
              <a:t>마스터 제목 스타일 편집</a:t>
            </a:r>
          </a:p>
        </p:txBody>
      </p:sp>
      <p:sp>
        <p:nvSpPr>
          <p:cNvPr id="3" name="세로 텍스트 개체 틀 2"/>
          <p:cNvSpPr>
            <a:spLocks noGrp="1"/>
          </p:cNvSpPr>
          <p:nvPr>
            <p:ph type="body" orient="vert" idx="1"/>
          </p:nvPr>
        </p:nvSpPr>
        <p:spPr>
          <a:xfrm>
            <a:off x="2560322" y="8401053"/>
            <a:ext cx="46085760" cy="23761307"/>
          </a:xfrm>
          <a:prstGeom prst="rect">
            <a:avLst/>
          </a:prstGeom>
        </p:spPr>
        <p:txBody>
          <a:bodyPr vert="eaVert" lIns="520995" tIns="260498" rIns="520995" bIns="260498"/>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a:xfrm>
            <a:off x="25613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74554E6F-46DB-4929-BF0B-EB427D98C103}" type="datetimeFigureOut">
              <a:rPr lang="ko-KR" altLang="en-US"/>
              <a:pPr>
                <a:defRPr/>
              </a:pPr>
              <a:t>2025-04-10</a:t>
            </a:fld>
            <a:endParaRPr lang="ko-KR" altLang="en-US"/>
          </a:p>
        </p:txBody>
      </p:sp>
      <p:sp>
        <p:nvSpPr>
          <p:cNvPr id="5" name="바닥글 개체 틀 4"/>
          <p:cNvSpPr>
            <a:spLocks noGrp="1"/>
          </p:cNvSpPr>
          <p:nvPr>
            <p:ph type="ftr" sz="quarter" idx="11"/>
          </p:nvPr>
        </p:nvSpPr>
        <p:spPr>
          <a:xfrm>
            <a:off x="17495270" y="33370472"/>
            <a:ext cx="16215862"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endParaRPr lang="ko-KR" altLang="en-US"/>
          </a:p>
        </p:txBody>
      </p:sp>
      <p:sp>
        <p:nvSpPr>
          <p:cNvPr id="6" name="슬라이드 번호 개체 틀 5"/>
          <p:cNvSpPr>
            <a:spLocks noGrp="1"/>
          </p:cNvSpPr>
          <p:nvPr>
            <p:ph type="sldNum" sz="quarter" idx="12"/>
          </p:nvPr>
        </p:nvSpPr>
        <p:spPr>
          <a:xfrm>
            <a:off x="366989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6948D731-E1FA-4689-8401-BD670EF31852}" type="slidenum">
              <a:rPr lang="ko-KR" altLang="en-US"/>
              <a:pPr>
                <a:defRPr/>
              </a:pPr>
              <a:t>‹#›</a:t>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37124646" y="1441853"/>
            <a:ext cx="11521440" cy="30720507"/>
          </a:xfrm>
          <a:prstGeom prst="rect">
            <a:avLst/>
          </a:prstGeom>
        </p:spPr>
        <p:txBody>
          <a:bodyPr vert="eaVert" lIns="520995" tIns="260498" rIns="520995" bIns="260498"/>
          <a:lstStyle/>
          <a:p>
            <a:r>
              <a:rPr lang="ko-KR" altLang="en-US"/>
              <a:t>마스터 제목 스타일 편집</a:t>
            </a:r>
          </a:p>
        </p:txBody>
      </p:sp>
      <p:sp>
        <p:nvSpPr>
          <p:cNvPr id="3" name="세로 텍스트 개체 틀 2"/>
          <p:cNvSpPr>
            <a:spLocks noGrp="1"/>
          </p:cNvSpPr>
          <p:nvPr>
            <p:ph type="body" orient="vert" idx="1"/>
          </p:nvPr>
        </p:nvSpPr>
        <p:spPr>
          <a:xfrm>
            <a:off x="2560321" y="1441853"/>
            <a:ext cx="33710880" cy="30720507"/>
          </a:xfrm>
          <a:prstGeom prst="rect">
            <a:avLst/>
          </a:prstGeom>
        </p:spPr>
        <p:txBody>
          <a:bodyPr vert="eaVert" lIns="520995" tIns="260498" rIns="520995" bIns="260498"/>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a:xfrm>
            <a:off x="25613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69C6E7EF-0376-47D1-A0D2-2A78C8C8BC8A}" type="datetimeFigureOut">
              <a:rPr lang="ko-KR" altLang="en-US"/>
              <a:pPr>
                <a:defRPr/>
              </a:pPr>
              <a:t>2025-04-10</a:t>
            </a:fld>
            <a:endParaRPr lang="ko-KR" altLang="en-US"/>
          </a:p>
        </p:txBody>
      </p:sp>
      <p:sp>
        <p:nvSpPr>
          <p:cNvPr id="5" name="바닥글 개체 틀 4"/>
          <p:cNvSpPr>
            <a:spLocks noGrp="1"/>
          </p:cNvSpPr>
          <p:nvPr>
            <p:ph type="ftr" sz="quarter" idx="11"/>
          </p:nvPr>
        </p:nvSpPr>
        <p:spPr>
          <a:xfrm>
            <a:off x="17495270" y="33370472"/>
            <a:ext cx="16215862"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endParaRPr lang="ko-KR" altLang="en-US"/>
          </a:p>
        </p:txBody>
      </p:sp>
      <p:sp>
        <p:nvSpPr>
          <p:cNvPr id="6" name="슬라이드 번호 개체 틀 5"/>
          <p:cNvSpPr>
            <a:spLocks noGrp="1"/>
          </p:cNvSpPr>
          <p:nvPr>
            <p:ph type="sldNum" sz="quarter" idx="12"/>
          </p:nvPr>
        </p:nvSpPr>
        <p:spPr>
          <a:xfrm>
            <a:off x="366989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E73A331E-B238-4430-BD61-8A66B92B1B68}" type="slidenum">
              <a:rPr lang="ko-KR" altLang="en-US"/>
              <a:pPr>
                <a:defRPr/>
              </a:pPr>
              <a:t>‹#›</a:t>
            </a:fld>
            <a:endParaRPr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2560322" y="1441851"/>
            <a:ext cx="46085760" cy="6000750"/>
          </a:xfrm>
          <a:prstGeom prst="rect">
            <a:avLst/>
          </a:prstGeom>
        </p:spPr>
        <p:txBody>
          <a:bodyPr lIns="520995" tIns="260498" rIns="520995" bIns="260498"/>
          <a:lstStyle/>
          <a:p>
            <a:r>
              <a:rPr lang="ko-KR" altLang="en-US"/>
              <a:t>마스터 제목 스타일 편집</a:t>
            </a:r>
          </a:p>
        </p:txBody>
      </p:sp>
      <p:sp>
        <p:nvSpPr>
          <p:cNvPr id="3" name="내용 개체 틀 2"/>
          <p:cNvSpPr>
            <a:spLocks noGrp="1"/>
          </p:cNvSpPr>
          <p:nvPr>
            <p:ph idx="1"/>
          </p:nvPr>
        </p:nvSpPr>
        <p:spPr>
          <a:xfrm>
            <a:off x="2560322" y="8401053"/>
            <a:ext cx="46085760" cy="23761307"/>
          </a:xfrm>
          <a:prstGeom prst="rect">
            <a:avLst/>
          </a:prstGeom>
        </p:spPr>
        <p:txBody>
          <a:bodyPr lIns="520995" tIns="260498" rIns="520995" bIns="260498"/>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a:xfrm>
            <a:off x="25613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08097A7D-114F-402B-8E24-45F04D5401F1}" type="datetimeFigureOut">
              <a:rPr lang="ko-KR" altLang="en-US"/>
              <a:pPr>
                <a:defRPr/>
              </a:pPr>
              <a:t>2025-04-10</a:t>
            </a:fld>
            <a:endParaRPr lang="ko-KR" altLang="en-US"/>
          </a:p>
        </p:txBody>
      </p:sp>
      <p:sp>
        <p:nvSpPr>
          <p:cNvPr id="5" name="바닥글 개체 틀 4"/>
          <p:cNvSpPr>
            <a:spLocks noGrp="1"/>
          </p:cNvSpPr>
          <p:nvPr>
            <p:ph type="ftr" sz="quarter" idx="11"/>
          </p:nvPr>
        </p:nvSpPr>
        <p:spPr>
          <a:xfrm>
            <a:off x="17495270" y="33370472"/>
            <a:ext cx="16215862"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endParaRPr lang="ko-KR" altLang="en-US"/>
          </a:p>
        </p:txBody>
      </p:sp>
      <p:sp>
        <p:nvSpPr>
          <p:cNvPr id="6" name="슬라이드 번호 개체 틀 5"/>
          <p:cNvSpPr>
            <a:spLocks noGrp="1"/>
          </p:cNvSpPr>
          <p:nvPr>
            <p:ph type="sldNum" sz="quarter" idx="12"/>
          </p:nvPr>
        </p:nvSpPr>
        <p:spPr>
          <a:xfrm>
            <a:off x="366989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C3C4E752-2C29-4018-820A-00244115BE0B}" type="slidenum">
              <a:rPr lang="ko-KR" altLang="en-US"/>
              <a:pPr>
                <a:defRPr/>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4044955" y="23136230"/>
            <a:ext cx="43525441" cy="7150893"/>
          </a:xfrm>
          <a:prstGeom prst="rect">
            <a:avLst/>
          </a:prstGeom>
        </p:spPr>
        <p:txBody>
          <a:bodyPr lIns="520995" tIns="260498" rIns="520995" bIns="260498" anchor="t"/>
          <a:lstStyle>
            <a:lvl1pPr algn="l">
              <a:defRPr sz="22800" b="1" cap="all"/>
            </a:lvl1pPr>
          </a:lstStyle>
          <a:p>
            <a:r>
              <a:rPr lang="ko-KR" altLang="en-US"/>
              <a:t>마스터 제목 스타일 편집</a:t>
            </a:r>
          </a:p>
        </p:txBody>
      </p:sp>
      <p:sp>
        <p:nvSpPr>
          <p:cNvPr id="3" name="텍스트 개체 틀 2"/>
          <p:cNvSpPr>
            <a:spLocks noGrp="1"/>
          </p:cNvSpPr>
          <p:nvPr>
            <p:ph type="body" idx="1"/>
          </p:nvPr>
        </p:nvSpPr>
        <p:spPr>
          <a:xfrm>
            <a:off x="4044955" y="15260247"/>
            <a:ext cx="43525441" cy="7875981"/>
          </a:xfrm>
          <a:prstGeom prst="rect">
            <a:avLst/>
          </a:prstGeom>
        </p:spPr>
        <p:txBody>
          <a:bodyPr lIns="520995" tIns="260498" rIns="520995" bIns="260498" anchor="b"/>
          <a:lstStyle>
            <a:lvl1pPr marL="0" indent="0">
              <a:buNone/>
              <a:defRPr sz="11500">
                <a:solidFill>
                  <a:schemeClr val="tx1">
                    <a:tint val="75000"/>
                  </a:schemeClr>
                </a:solidFill>
              </a:defRPr>
            </a:lvl1pPr>
            <a:lvl2pPr marL="2604977" indent="0">
              <a:buNone/>
              <a:defRPr sz="10200">
                <a:solidFill>
                  <a:schemeClr val="tx1">
                    <a:tint val="75000"/>
                  </a:schemeClr>
                </a:solidFill>
              </a:defRPr>
            </a:lvl2pPr>
            <a:lvl3pPr marL="5209954" indent="0">
              <a:buNone/>
              <a:defRPr sz="9100">
                <a:solidFill>
                  <a:schemeClr val="tx1">
                    <a:tint val="75000"/>
                  </a:schemeClr>
                </a:solidFill>
              </a:defRPr>
            </a:lvl3pPr>
            <a:lvl4pPr marL="7814931" indent="0">
              <a:buNone/>
              <a:defRPr sz="7900">
                <a:solidFill>
                  <a:schemeClr val="tx1">
                    <a:tint val="75000"/>
                  </a:schemeClr>
                </a:solidFill>
              </a:defRPr>
            </a:lvl4pPr>
            <a:lvl5pPr marL="10419908" indent="0">
              <a:buNone/>
              <a:defRPr sz="7900">
                <a:solidFill>
                  <a:schemeClr val="tx1">
                    <a:tint val="75000"/>
                  </a:schemeClr>
                </a:solidFill>
              </a:defRPr>
            </a:lvl5pPr>
            <a:lvl6pPr marL="13024885" indent="0">
              <a:buNone/>
              <a:defRPr sz="7900">
                <a:solidFill>
                  <a:schemeClr val="tx1">
                    <a:tint val="75000"/>
                  </a:schemeClr>
                </a:solidFill>
              </a:defRPr>
            </a:lvl6pPr>
            <a:lvl7pPr marL="15629862" indent="0">
              <a:buNone/>
              <a:defRPr sz="7900">
                <a:solidFill>
                  <a:schemeClr val="tx1">
                    <a:tint val="75000"/>
                  </a:schemeClr>
                </a:solidFill>
              </a:defRPr>
            </a:lvl7pPr>
            <a:lvl8pPr marL="18234839" indent="0">
              <a:buNone/>
              <a:defRPr sz="7900">
                <a:solidFill>
                  <a:schemeClr val="tx1">
                    <a:tint val="75000"/>
                  </a:schemeClr>
                </a:solidFill>
              </a:defRPr>
            </a:lvl8pPr>
            <a:lvl9pPr marL="20839816" indent="0">
              <a:buNone/>
              <a:defRPr sz="79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25613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EEAA5893-D3EC-4EB5-B8E4-7D22867145AB}" type="datetimeFigureOut">
              <a:rPr lang="ko-KR" altLang="en-US"/>
              <a:pPr>
                <a:defRPr/>
              </a:pPr>
              <a:t>2025-04-10</a:t>
            </a:fld>
            <a:endParaRPr lang="ko-KR" altLang="en-US"/>
          </a:p>
        </p:txBody>
      </p:sp>
      <p:sp>
        <p:nvSpPr>
          <p:cNvPr id="5" name="바닥글 개체 틀 4"/>
          <p:cNvSpPr>
            <a:spLocks noGrp="1"/>
          </p:cNvSpPr>
          <p:nvPr>
            <p:ph type="ftr" sz="quarter" idx="11"/>
          </p:nvPr>
        </p:nvSpPr>
        <p:spPr>
          <a:xfrm>
            <a:off x="17495270" y="33370472"/>
            <a:ext cx="16215862"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endParaRPr lang="ko-KR" altLang="en-US"/>
          </a:p>
        </p:txBody>
      </p:sp>
      <p:sp>
        <p:nvSpPr>
          <p:cNvPr id="6" name="슬라이드 번호 개체 틀 5"/>
          <p:cNvSpPr>
            <a:spLocks noGrp="1"/>
          </p:cNvSpPr>
          <p:nvPr>
            <p:ph type="sldNum" sz="quarter" idx="12"/>
          </p:nvPr>
        </p:nvSpPr>
        <p:spPr>
          <a:xfrm>
            <a:off x="366989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5BA125E4-A60D-4776-9CB3-C4593C99AB1E}" type="slidenum">
              <a:rPr lang="ko-KR" altLang="en-US"/>
              <a:pPr>
                <a:defRPr/>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2560322" y="1441851"/>
            <a:ext cx="46085760" cy="6000750"/>
          </a:xfrm>
          <a:prstGeom prst="rect">
            <a:avLst/>
          </a:prstGeom>
        </p:spPr>
        <p:txBody>
          <a:bodyPr lIns="520995" tIns="260498" rIns="520995" bIns="260498"/>
          <a:lstStyle/>
          <a:p>
            <a:r>
              <a:rPr lang="ko-KR" altLang="en-US"/>
              <a:t>마스터 제목 스타일 편집</a:t>
            </a:r>
          </a:p>
        </p:txBody>
      </p:sp>
      <p:sp>
        <p:nvSpPr>
          <p:cNvPr id="3" name="내용 개체 틀 2"/>
          <p:cNvSpPr>
            <a:spLocks noGrp="1"/>
          </p:cNvSpPr>
          <p:nvPr>
            <p:ph sz="half" idx="1"/>
          </p:nvPr>
        </p:nvSpPr>
        <p:spPr>
          <a:xfrm>
            <a:off x="2560325" y="8401053"/>
            <a:ext cx="22616160" cy="23761307"/>
          </a:xfrm>
          <a:prstGeom prst="rect">
            <a:avLst/>
          </a:prstGeom>
        </p:spPr>
        <p:txBody>
          <a:bodyPr lIns="520995" tIns="260498" rIns="520995" bIns="260498"/>
          <a:lstStyle>
            <a:lvl1pPr>
              <a:defRPr sz="16000"/>
            </a:lvl1pPr>
            <a:lvl2pPr>
              <a:defRPr sz="13700"/>
            </a:lvl2pPr>
            <a:lvl3pPr>
              <a:defRPr sz="11500"/>
            </a:lvl3pPr>
            <a:lvl4pPr>
              <a:defRPr sz="10200"/>
            </a:lvl4pPr>
            <a:lvl5pPr>
              <a:defRPr sz="10200"/>
            </a:lvl5pPr>
            <a:lvl6pPr>
              <a:defRPr sz="10200"/>
            </a:lvl6pPr>
            <a:lvl7pPr>
              <a:defRPr sz="10200"/>
            </a:lvl7pPr>
            <a:lvl8pPr>
              <a:defRPr sz="10200"/>
            </a:lvl8pPr>
            <a:lvl9pPr>
              <a:defRPr sz="10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26029925" y="8401053"/>
            <a:ext cx="22616160" cy="23761307"/>
          </a:xfrm>
          <a:prstGeom prst="rect">
            <a:avLst/>
          </a:prstGeom>
        </p:spPr>
        <p:txBody>
          <a:bodyPr lIns="520995" tIns="260498" rIns="520995" bIns="260498"/>
          <a:lstStyle>
            <a:lvl1pPr>
              <a:defRPr sz="16000"/>
            </a:lvl1pPr>
            <a:lvl2pPr>
              <a:defRPr sz="13700"/>
            </a:lvl2pPr>
            <a:lvl3pPr>
              <a:defRPr sz="11500"/>
            </a:lvl3pPr>
            <a:lvl4pPr>
              <a:defRPr sz="10200"/>
            </a:lvl4pPr>
            <a:lvl5pPr>
              <a:defRPr sz="10200"/>
            </a:lvl5pPr>
            <a:lvl6pPr>
              <a:defRPr sz="10200"/>
            </a:lvl6pPr>
            <a:lvl7pPr>
              <a:defRPr sz="10200"/>
            </a:lvl7pPr>
            <a:lvl8pPr>
              <a:defRPr sz="10200"/>
            </a:lvl8pPr>
            <a:lvl9pPr>
              <a:defRPr sz="10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25613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C428B0A5-437D-4231-BEDD-F291A853CA46}" type="datetimeFigureOut">
              <a:rPr lang="ko-KR" altLang="en-US"/>
              <a:pPr>
                <a:defRPr/>
              </a:pPr>
              <a:t>2025-04-10</a:t>
            </a:fld>
            <a:endParaRPr lang="ko-KR" altLang="en-US"/>
          </a:p>
        </p:txBody>
      </p:sp>
      <p:sp>
        <p:nvSpPr>
          <p:cNvPr id="6" name="바닥글 개체 틀 5"/>
          <p:cNvSpPr>
            <a:spLocks noGrp="1"/>
          </p:cNvSpPr>
          <p:nvPr>
            <p:ph type="ftr" sz="quarter" idx="11"/>
          </p:nvPr>
        </p:nvSpPr>
        <p:spPr>
          <a:xfrm>
            <a:off x="17495270" y="33370472"/>
            <a:ext cx="16215862"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endParaRPr lang="ko-KR" altLang="en-US"/>
          </a:p>
        </p:txBody>
      </p:sp>
      <p:sp>
        <p:nvSpPr>
          <p:cNvPr id="7" name="슬라이드 번호 개체 틀 6"/>
          <p:cNvSpPr>
            <a:spLocks noGrp="1"/>
          </p:cNvSpPr>
          <p:nvPr>
            <p:ph type="sldNum" sz="quarter" idx="12"/>
          </p:nvPr>
        </p:nvSpPr>
        <p:spPr>
          <a:xfrm>
            <a:off x="366989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47B84A51-7AD1-4C64-BC0C-97A3A4FF3A91}" type="slidenum">
              <a:rPr lang="ko-KR" altLang="en-US"/>
              <a:pPr>
                <a:defRPr/>
              </a:pPr>
              <a:t>‹#›</a:t>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2560322" y="1441851"/>
            <a:ext cx="46085760" cy="6000750"/>
          </a:xfrm>
          <a:prstGeom prst="rect">
            <a:avLst/>
          </a:prstGeom>
        </p:spPr>
        <p:txBody>
          <a:bodyPr lIns="520995" tIns="260498" rIns="520995" bIns="260498"/>
          <a:lstStyle>
            <a:lvl1pPr>
              <a:defRPr/>
            </a:lvl1pPr>
          </a:lstStyle>
          <a:p>
            <a:r>
              <a:rPr lang="ko-KR" altLang="en-US"/>
              <a:t>마스터 제목 스타일 편집</a:t>
            </a:r>
          </a:p>
        </p:txBody>
      </p:sp>
      <p:sp>
        <p:nvSpPr>
          <p:cNvPr id="3" name="텍스트 개체 틀 2"/>
          <p:cNvSpPr>
            <a:spLocks noGrp="1"/>
          </p:cNvSpPr>
          <p:nvPr>
            <p:ph type="body" idx="1"/>
          </p:nvPr>
        </p:nvSpPr>
        <p:spPr>
          <a:xfrm>
            <a:off x="2560321" y="8059343"/>
            <a:ext cx="22625052" cy="3358751"/>
          </a:xfrm>
          <a:prstGeom prst="rect">
            <a:avLst/>
          </a:prstGeom>
        </p:spPr>
        <p:txBody>
          <a:bodyPr lIns="520995" tIns="260498" rIns="520995" bIns="260498" anchor="b"/>
          <a:lstStyle>
            <a:lvl1pPr marL="0" indent="0">
              <a:buNone/>
              <a:defRPr sz="13700" b="1"/>
            </a:lvl1pPr>
            <a:lvl2pPr marL="2604977" indent="0">
              <a:buNone/>
              <a:defRPr sz="11500" b="1"/>
            </a:lvl2pPr>
            <a:lvl3pPr marL="5209954" indent="0">
              <a:buNone/>
              <a:defRPr sz="10200" b="1"/>
            </a:lvl3pPr>
            <a:lvl4pPr marL="7814931" indent="0">
              <a:buNone/>
              <a:defRPr sz="9100" b="1"/>
            </a:lvl4pPr>
            <a:lvl5pPr marL="10419908" indent="0">
              <a:buNone/>
              <a:defRPr sz="9100" b="1"/>
            </a:lvl5pPr>
            <a:lvl6pPr marL="13024885" indent="0">
              <a:buNone/>
              <a:defRPr sz="9100" b="1"/>
            </a:lvl6pPr>
            <a:lvl7pPr marL="15629862" indent="0">
              <a:buNone/>
              <a:defRPr sz="9100" b="1"/>
            </a:lvl7pPr>
            <a:lvl8pPr marL="18234839" indent="0">
              <a:buNone/>
              <a:defRPr sz="9100" b="1"/>
            </a:lvl8pPr>
            <a:lvl9pPr marL="20839816" indent="0">
              <a:buNone/>
              <a:defRPr sz="9100" b="1"/>
            </a:lvl9pPr>
          </a:lstStyle>
          <a:p>
            <a:pPr lvl="0"/>
            <a:r>
              <a:rPr lang="ko-KR" altLang="en-US"/>
              <a:t>마스터 텍스트 스타일을 편집합니다</a:t>
            </a:r>
          </a:p>
        </p:txBody>
      </p:sp>
      <p:sp>
        <p:nvSpPr>
          <p:cNvPr id="4" name="내용 개체 틀 3"/>
          <p:cNvSpPr>
            <a:spLocks noGrp="1"/>
          </p:cNvSpPr>
          <p:nvPr>
            <p:ph sz="half" idx="2"/>
          </p:nvPr>
        </p:nvSpPr>
        <p:spPr>
          <a:xfrm>
            <a:off x="2560321" y="11418095"/>
            <a:ext cx="22625052" cy="20744262"/>
          </a:xfrm>
          <a:prstGeom prst="rect">
            <a:avLst/>
          </a:prstGeom>
        </p:spPr>
        <p:txBody>
          <a:bodyPr lIns="520995" tIns="260498" rIns="520995" bIns="260498"/>
          <a:lstStyle>
            <a:lvl1pPr>
              <a:defRPr sz="13700"/>
            </a:lvl1pPr>
            <a:lvl2pPr>
              <a:defRPr sz="11500"/>
            </a:lvl2pPr>
            <a:lvl3pPr>
              <a:defRPr sz="10200"/>
            </a:lvl3pPr>
            <a:lvl4pPr>
              <a:defRPr sz="9100"/>
            </a:lvl4pPr>
            <a:lvl5pPr>
              <a:defRPr sz="9100"/>
            </a:lvl5pPr>
            <a:lvl6pPr>
              <a:defRPr sz="9100"/>
            </a:lvl6pPr>
            <a:lvl7pPr>
              <a:defRPr sz="9100"/>
            </a:lvl7pPr>
            <a:lvl8pPr>
              <a:defRPr sz="9100"/>
            </a:lvl8pPr>
            <a:lvl9pPr>
              <a:defRPr sz="91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26012143" y="8059343"/>
            <a:ext cx="22633940" cy="3358751"/>
          </a:xfrm>
          <a:prstGeom prst="rect">
            <a:avLst/>
          </a:prstGeom>
        </p:spPr>
        <p:txBody>
          <a:bodyPr lIns="520995" tIns="260498" rIns="520995" bIns="260498" anchor="b"/>
          <a:lstStyle>
            <a:lvl1pPr marL="0" indent="0">
              <a:buNone/>
              <a:defRPr sz="13700" b="1"/>
            </a:lvl1pPr>
            <a:lvl2pPr marL="2604977" indent="0">
              <a:buNone/>
              <a:defRPr sz="11500" b="1"/>
            </a:lvl2pPr>
            <a:lvl3pPr marL="5209954" indent="0">
              <a:buNone/>
              <a:defRPr sz="10200" b="1"/>
            </a:lvl3pPr>
            <a:lvl4pPr marL="7814931" indent="0">
              <a:buNone/>
              <a:defRPr sz="9100" b="1"/>
            </a:lvl4pPr>
            <a:lvl5pPr marL="10419908" indent="0">
              <a:buNone/>
              <a:defRPr sz="9100" b="1"/>
            </a:lvl5pPr>
            <a:lvl6pPr marL="13024885" indent="0">
              <a:buNone/>
              <a:defRPr sz="9100" b="1"/>
            </a:lvl6pPr>
            <a:lvl7pPr marL="15629862" indent="0">
              <a:buNone/>
              <a:defRPr sz="9100" b="1"/>
            </a:lvl7pPr>
            <a:lvl8pPr marL="18234839" indent="0">
              <a:buNone/>
              <a:defRPr sz="9100" b="1"/>
            </a:lvl8pPr>
            <a:lvl9pPr marL="20839816" indent="0">
              <a:buNone/>
              <a:defRPr sz="9100" b="1"/>
            </a:lvl9pPr>
          </a:lstStyle>
          <a:p>
            <a:pPr lvl="0"/>
            <a:r>
              <a:rPr lang="ko-KR" altLang="en-US"/>
              <a:t>마스터 텍스트 스타일을 편집합니다</a:t>
            </a:r>
          </a:p>
        </p:txBody>
      </p:sp>
      <p:sp>
        <p:nvSpPr>
          <p:cNvPr id="6" name="내용 개체 틀 5"/>
          <p:cNvSpPr>
            <a:spLocks noGrp="1"/>
          </p:cNvSpPr>
          <p:nvPr>
            <p:ph sz="quarter" idx="4"/>
          </p:nvPr>
        </p:nvSpPr>
        <p:spPr>
          <a:xfrm>
            <a:off x="26012143" y="11418095"/>
            <a:ext cx="22633940" cy="20744262"/>
          </a:xfrm>
          <a:prstGeom prst="rect">
            <a:avLst/>
          </a:prstGeom>
        </p:spPr>
        <p:txBody>
          <a:bodyPr lIns="520995" tIns="260498" rIns="520995" bIns="260498"/>
          <a:lstStyle>
            <a:lvl1pPr>
              <a:defRPr sz="13700"/>
            </a:lvl1pPr>
            <a:lvl2pPr>
              <a:defRPr sz="11500"/>
            </a:lvl2pPr>
            <a:lvl3pPr>
              <a:defRPr sz="10200"/>
            </a:lvl3pPr>
            <a:lvl4pPr>
              <a:defRPr sz="9100"/>
            </a:lvl4pPr>
            <a:lvl5pPr>
              <a:defRPr sz="9100"/>
            </a:lvl5pPr>
            <a:lvl6pPr>
              <a:defRPr sz="9100"/>
            </a:lvl6pPr>
            <a:lvl7pPr>
              <a:defRPr sz="9100"/>
            </a:lvl7pPr>
            <a:lvl8pPr>
              <a:defRPr sz="9100"/>
            </a:lvl8pPr>
            <a:lvl9pPr>
              <a:defRPr sz="91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25613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7E116C25-6621-480C-B5C9-CE993E6957AD}" type="datetimeFigureOut">
              <a:rPr lang="ko-KR" altLang="en-US"/>
              <a:pPr>
                <a:defRPr/>
              </a:pPr>
              <a:t>2025-04-10</a:t>
            </a:fld>
            <a:endParaRPr lang="ko-KR" altLang="en-US"/>
          </a:p>
        </p:txBody>
      </p:sp>
      <p:sp>
        <p:nvSpPr>
          <p:cNvPr id="8" name="바닥글 개체 틀 7"/>
          <p:cNvSpPr>
            <a:spLocks noGrp="1"/>
          </p:cNvSpPr>
          <p:nvPr>
            <p:ph type="ftr" sz="quarter" idx="11"/>
          </p:nvPr>
        </p:nvSpPr>
        <p:spPr>
          <a:xfrm>
            <a:off x="17495270" y="33370472"/>
            <a:ext cx="16215862"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endParaRPr lang="ko-KR" altLang="en-US"/>
          </a:p>
        </p:txBody>
      </p:sp>
      <p:sp>
        <p:nvSpPr>
          <p:cNvPr id="9" name="슬라이드 번호 개체 틀 8"/>
          <p:cNvSpPr>
            <a:spLocks noGrp="1"/>
          </p:cNvSpPr>
          <p:nvPr>
            <p:ph type="sldNum" sz="quarter" idx="12"/>
          </p:nvPr>
        </p:nvSpPr>
        <p:spPr>
          <a:xfrm>
            <a:off x="366989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D81443AF-8309-49EE-B6EE-D866112062C1}" type="slidenum">
              <a:rPr lang="ko-KR" altLang="en-US"/>
              <a:pPr>
                <a:defRPr/>
              </a:pPr>
              <a:t>‹#›</a:t>
            </a:fld>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2560322" y="1441851"/>
            <a:ext cx="46085760" cy="6000750"/>
          </a:xfrm>
          <a:prstGeom prst="rect">
            <a:avLst/>
          </a:prstGeom>
        </p:spPr>
        <p:txBody>
          <a:bodyPr lIns="520995" tIns="260498" rIns="520995" bIns="260498"/>
          <a:lstStyle/>
          <a:p>
            <a:r>
              <a:rPr lang="ko-KR" altLang="en-US"/>
              <a:t>마스터 제목 스타일 편집</a:t>
            </a:r>
          </a:p>
        </p:txBody>
      </p:sp>
      <p:sp>
        <p:nvSpPr>
          <p:cNvPr id="3" name="날짜 개체 틀 2"/>
          <p:cNvSpPr>
            <a:spLocks noGrp="1"/>
          </p:cNvSpPr>
          <p:nvPr>
            <p:ph type="dt" sz="half" idx="10"/>
          </p:nvPr>
        </p:nvSpPr>
        <p:spPr>
          <a:xfrm>
            <a:off x="25613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EFBF2BB6-AF8F-4773-B8DA-B7B8C4942A9F}" type="datetimeFigureOut">
              <a:rPr lang="ko-KR" altLang="en-US"/>
              <a:pPr>
                <a:defRPr/>
              </a:pPr>
              <a:t>2025-04-10</a:t>
            </a:fld>
            <a:endParaRPr lang="ko-KR" altLang="en-US"/>
          </a:p>
        </p:txBody>
      </p:sp>
      <p:sp>
        <p:nvSpPr>
          <p:cNvPr id="4" name="바닥글 개체 틀 3"/>
          <p:cNvSpPr>
            <a:spLocks noGrp="1"/>
          </p:cNvSpPr>
          <p:nvPr>
            <p:ph type="ftr" sz="quarter" idx="11"/>
          </p:nvPr>
        </p:nvSpPr>
        <p:spPr>
          <a:xfrm>
            <a:off x="17495270" y="33370472"/>
            <a:ext cx="16215862"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endParaRPr lang="ko-KR" altLang="en-US"/>
          </a:p>
        </p:txBody>
      </p:sp>
      <p:sp>
        <p:nvSpPr>
          <p:cNvPr id="5" name="슬라이드 번호 개체 틀 4"/>
          <p:cNvSpPr>
            <a:spLocks noGrp="1"/>
          </p:cNvSpPr>
          <p:nvPr>
            <p:ph type="sldNum" sz="quarter" idx="12"/>
          </p:nvPr>
        </p:nvSpPr>
        <p:spPr>
          <a:xfrm>
            <a:off x="366989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24323177-1333-46F0-8E44-0B4FAB798E9F}" type="slidenum">
              <a:rPr lang="ko-KR" altLang="en-US"/>
              <a:pPr>
                <a:defRPr/>
              </a:pPr>
              <a:t>‹#›</a:t>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2560328" y="1433515"/>
            <a:ext cx="16846553" cy="6100762"/>
          </a:xfrm>
          <a:prstGeom prst="rect">
            <a:avLst/>
          </a:prstGeom>
        </p:spPr>
        <p:txBody>
          <a:bodyPr lIns="520995" tIns="260498" rIns="520995" bIns="260498" anchor="b"/>
          <a:lstStyle>
            <a:lvl1pPr algn="l">
              <a:defRPr sz="11500" b="1"/>
            </a:lvl1pPr>
          </a:lstStyle>
          <a:p>
            <a:r>
              <a:rPr lang="ko-KR" altLang="en-US"/>
              <a:t>마스터 제목 스타일 편집</a:t>
            </a:r>
          </a:p>
        </p:txBody>
      </p:sp>
      <p:sp>
        <p:nvSpPr>
          <p:cNvPr id="3" name="내용 개체 틀 2"/>
          <p:cNvSpPr>
            <a:spLocks noGrp="1"/>
          </p:cNvSpPr>
          <p:nvPr>
            <p:ph idx="1"/>
          </p:nvPr>
        </p:nvSpPr>
        <p:spPr>
          <a:xfrm>
            <a:off x="20020280" y="1433516"/>
            <a:ext cx="28625800" cy="30728843"/>
          </a:xfrm>
          <a:prstGeom prst="rect">
            <a:avLst/>
          </a:prstGeom>
        </p:spPr>
        <p:txBody>
          <a:bodyPr lIns="520995" tIns="260498" rIns="520995" bIns="260498"/>
          <a:lstStyle>
            <a:lvl1pPr>
              <a:defRPr sz="18300"/>
            </a:lvl1pPr>
            <a:lvl2pPr>
              <a:defRPr sz="16000"/>
            </a:lvl2pPr>
            <a:lvl3pPr>
              <a:defRPr sz="13700"/>
            </a:lvl3pPr>
            <a:lvl4pPr>
              <a:defRPr sz="11500"/>
            </a:lvl4pPr>
            <a:lvl5pPr>
              <a:defRPr sz="11500"/>
            </a:lvl5pPr>
            <a:lvl6pPr>
              <a:defRPr sz="11500"/>
            </a:lvl6pPr>
            <a:lvl7pPr>
              <a:defRPr sz="11500"/>
            </a:lvl7pPr>
            <a:lvl8pPr>
              <a:defRPr sz="11500"/>
            </a:lvl8pPr>
            <a:lvl9pPr>
              <a:defRPr sz="115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2560328" y="7534281"/>
            <a:ext cx="16846553" cy="24628081"/>
          </a:xfrm>
          <a:prstGeom prst="rect">
            <a:avLst/>
          </a:prstGeom>
        </p:spPr>
        <p:txBody>
          <a:bodyPr lIns="520995" tIns="260498" rIns="520995" bIns="260498"/>
          <a:lstStyle>
            <a:lvl1pPr marL="0" indent="0">
              <a:buNone/>
              <a:defRPr sz="7900"/>
            </a:lvl1pPr>
            <a:lvl2pPr marL="2604977" indent="0">
              <a:buNone/>
              <a:defRPr sz="6800"/>
            </a:lvl2pPr>
            <a:lvl3pPr marL="5209954" indent="0">
              <a:buNone/>
              <a:defRPr sz="5700"/>
            </a:lvl3pPr>
            <a:lvl4pPr marL="7814931" indent="0">
              <a:buNone/>
              <a:defRPr sz="5200"/>
            </a:lvl4pPr>
            <a:lvl5pPr marL="10419908" indent="0">
              <a:buNone/>
              <a:defRPr sz="5200"/>
            </a:lvl5pPr>
            <a:lvl6pPr marL="13024885" indent="0">
              <a:buNone/>
              <a:defRPr sz="5200"/>
            </a:lvl6pPr>
            <a:lvl7pPr marL="15629862" indent="0">
              <a:buNone/>
              <a:defRPr sz="5200"/>
            </a:lvl7pPr>
            <a:lvl8pPr marL="18234839" indent="0">
              <a:buNone/>
              <a:defRPr sz="5200"/>
            </a:lvl8pPr>
            <a:lvl9pPr marL="20839816" indent="0">
              <a:buNone/>
              <a:defRPr sz="5200"/>
            </a:lvl9pPr>
          </a:lstStyle>
          <a:p>
            <a:pPr lvl="0"/>
            <a:r>
              <a:rPr lang="ko-KR" altLang="en-US"/>
              <a:t>마스터 텍스트 스타일을 편집합니다</a:t>
            </a:r>
          </a:p>
        </p:txBody>
      </p:sp>
      <p:sp>
        <p:nvSpPr>
          <p:cNvPr id="5" name="날짜 개체 틀 4"/>
          <p:cNvSpPr>
            <a:spLocks noGrp="1"/>
          </p:cNvSpPr>
          <p:nvPr>
            <p:ph type="dt" sz="half" idx="10"/>
          </p:nvPr>
        </p:nvSpPr>
        <p:spPr>
          <a:xfrm>
            <a:off x="25613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58CD2EB9-F075-43B4-AA13-BB3F67B31ACB}" type="datetimeFigureOut">
              <a:rPr lang="ko-KR" altLang="en-US"/>
              <a:pPr>
                <a:defRPr/>
              </a:pPr>
              <a:t>2025-04-10</a:t>
            </a:fld>
            <a:endParaRPr lang="ko-KR" altLang="en-US"/>
          </a:p>
        </p:txBody>
      </p:sp>
      <p:sp>
        <p:nvSpPr>
          <p:cNvPr id="6" name="바닥글 개체 틀 5"/>
          <p:cNvSpPr>
            <a:spLocks noGrp="1"/>
          </p:cNvSpPr>
          <p:nvPr>
            <p:ph type="ftr" sz="quarter" idx="11"/>
          </p:nvPr>
        </p:nvSpPr>
        <p:spPr>
          <a:xfrm>
            <a:off x="17495270" y="33370472"/>
            <a:ext cx="16215862"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endParaRPr lang="ko-KR" altLang="en-US"/>
          </a:p>
        </p:txBody>
      </p:sp>
      <p:sp>
        <p:nvSpPr>
          <p:cNvPr id="7" name="슬라이드 번호 개체 틀 6"/>
          <p:cNvSpPr>
            <a:spLocks noGrp="1"/>
          </p:cNvSpPr>
          <p:nvPr>
            <p:ph type="sldNum" sz="quarter" idx="12"/>
          </p:nvPr>
        </p:nvSpPr>
        <p:spPr>
          <a:xfrm>
            <a:off x="366989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02894B30-238A-461D-A4A7-43255F318E95}" type="slidenum">
              <a:rPr lang="ko-KR" altLang="en-US"/>
              <a:pPr>
                <a:defRPr/>
              </a:pPr>
              <a:t>‹#›</a:t>
            </a:fld>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0036814" y="25203151"/>
            <a:ext cx="30723840" cy="2975373"/>
          </a:xfrm>
          <a:prstGeom prst="rect">
            <a:avLst/>
          </a:prstGeom>
        </p:spPr>
        <p:txBody>
          <a:bodyPr lIns="520995" tIns="260498" rIns="520995" bIns="260498" anchor="b"/>
          <a:lstStyle>
            <a:lvl1pPr algn="l">
              <a:defRPr sz="11500" b="1"/>
            </a:lvl1pPr>
          </a:lstStyle>
          <a:p>
            <a:r>
              <a:rPr lang="ko-KR" altLang="en-US"/>
              <a:t>마스터 제목 스타일 편집</a:t>
            </a:r>
          </a:p>
        </p:txBody>
      </p:sp>
      <p:sp>
        <p:nvSpPr>
          <p:cNvPr id="3" name="그림 개체 틀 2"/>
          <p:cNvSpPr>
            <a:spLocks noGrp="1"/>
          </p:cNvSpPr>
          <p:nvPr>
            <p:ph type="pic" idx="1"/>
          </p:nvPr>
        </p:nvSpPr>
        <p:spPr>
          <a:xfrm>
            <a:off x="10036814" y="3217069"/>
            <a:ext cx="30723840" cy="21602700"/>
          </a:xfrm>
          <a:prstGeom prst="rect">
            <a:avLst/>
          </a:prstGeom>
        </p:spPr>
        <p:txBody>
          <a:bodyPr lIns="520995" tIns="260498" rIns="520995" bIns="260498"/>
          <a:lstStyle>
            <a:lvl1pPr marL="0" indent="0">
              <a:buNone/>
              <a:defRPr sz="18300"/>
            </a:lvl1pPr>
            <a:lvl2pPr marL="2604977" indent="0">
              <a:buNone/>
              <a:defRPr sz="16000"/>
            </a:lvl2pPr>
            <a:lvl3pPr marL="5209954" indent="0">
              <a:buNone/>
              <a:defRPr sz="13700"/>
            </a:lvl3pPr>
            <a:lvl4pPr marL="7814931" indent="0">
              <a:buNone/>
              <a:defRPr sz="11500"/>
            </a:lvl4pPr>
            <a:lvl5pPr marL="10419908" indent="0">
              <a:buNone/>
              <a:defRPr sz="11500"/>
            </a:lvl5pPr>
            <a:lvl6pPr marL="13024885" indent="0">
              <a:buNone/>
              <a:defRPr sz="11500"/>
            </a:lvl6pPr>
            <a:lvl7pPr marL="15629862" indent="0">
              <a:buNone/>
              <a:defRPr sz="11500"/>
            </a:lvl7pPr>
            <a:lvl8pPr marL="18234839" indent="0">
              <a:buNone/>
              <a:defRPr sz="11500"/>
            </a:lvl8pPr>
            <a:lvl9pPr marL="20839816" indent="0">
              <a:buNone/>
              <a:defRPr sz="11500"/>
            </a:lvl9pPr>
          </a:lstStyle>
          <a:p>
            <a:pPr lvl="0"/>
            <a:endParaRPr lang="ko-KR" altLang="en-US" noProof="0"/>
          </a:p>
        </p:txBody>
      </p:sp>
      <p:sp>
        <p:nvSpPr>
          <p:cNvPr id="4" name="텍스트 개체 틀 3"/>
          <p:cNvSpPr>
            <a:spLocks noGrp="1"/>
          </p:cNvSpPr>
          <p:nvPr>
            <p:ph type="body" sz="half" idx="2"/>
          </p:nvPr>
        </p:nvSpPr>
        <p:spPr>
          <a:xfrm>
            <a:off x="10036814" y="28178524"/>
            <a:ext cx="30723840" cy="4225527"/>
          </a:xfrm>
          <a:prstGeom prst="rect">
            <a:avLst/>
          </a:prstGeom>
        </p:spPr>
        <p:txBody>
          <a:bodyPr lIns="520995" tIns="260498" rIns="520995" bIns="260498"/>
          <a:lstStyle>
            <a:lvl1pPr marL="0" indent="0">
              <a:buNone/>
              <a:defRPr sz="7900"/>
            </a:lvl1pPr>
            <a:lvl2pPr marL="2604977" indent="0">
              <a:buNone/>
              <a:defRPr sz="6800"/>
            </a:lvl2pPr>
            <a:lvl3pPr marL="5209954" indent="0">
              <a:buNone/>
              <a:defRPr sz="5700"/>
            </a:lvl3pPr>
            <a:lvl4pPr marL="7814931" indent="0">
              <a:buNone/>
              <a:defRPr sz="5200"/>
            </a:lvl4pPr>
            <a:lvl5pPr marL="10419908" indent="0">
              <a:buNone/>
              <a:defRPr sz="5200"/>
            </a:lvl5pPr>
            <a:lvl6pPr marL="13024885" indent="0">
              <a:buNone/>
              <a:defRPr sz="5200"/>
            </a:lvl6pPr>
            <a:lvl7pPr marL="15629862" indent="0">
              <a:buNone/>
              <a:defRPr sz="5200"/>
            </a:lvl7pPr>
            <a:lvl8pPr marL="18234839" indent="0">
              <a:buNone/>
              <a:defRPr sz="5200"/>
            </a:lvl8pPr>
            <a:lvl9pPr marL="20839816" indent="0">
              <a:buNone/>
              <a:defRPr sz="5200"/>
            </a:lvl9pPr>
          </a:lstStyle>
          <a:p>
            <a:pPr lvl="0"/>
            <a:r>
              <a:rPr lang="ko-KR" altLang="en-US"/>
              <a:t>마스터 텍스트 스타일을 편집합니다</a:t>
            </a:r>
          </a:p>
        </p:txBody>
      </p:sp>
      <p:sp>
        <p:nvSpPr>
          <p:cNvPr id="5" name="날짜 개체 틀 4"/>
          <p:cNvSpPr>
            <a:spLocks noGrp="1"/>
          </p:cNvSpPr>
          <p:nvPr>
            <p:ph type="dt" sz="half" idx="10"/>
          </p:nvPr>
        </p:nvSpPr>
        <p:spPr>
          <a:xfrm>
            <a:off x="25613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FF15FC53-781C-43CC-88BF-A2D561404326}" type="datetimeFigureOut">
              <a:rPr lang="ko-KR" altLang="en-US"/>
              <a:pPr>
                <a:defRPr/>
              </a:pPr>
              <a:t>2025-04-10</a:t>
            </a:fld>
            <a:endParaRPr lang="ko-KR" altLang="en-US"/>
          </a:p>
        </p:txBody>
      </p:sp>
      <p:sp>
        <p:nvSpPr>
          <p:cNvPr id="6" name="바닥글 개체 틀 5"/>
          <p:cNvSpPr>
            <a:spLocks noGrp="1"/>
          </p:cNvSpPr>
          <p:nvPr>
            <p:ph type="ftr" sz="quarter" idx="11"/>
          </p:nvPr>
        </p:nvSpPr>
        <p:spPr>
          <a:xfrm>
            <a:off x="17495270" y="33370472"/>
            <a:ext cx="16215862"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endParaRPr lang="ko-KR" altLang="en-US"/>
          </a:p>
        </p:txBody>
      </p:sp>
      <p:sp>
        <p:nvSpPr>
          <p:cNvPr id="7" name="슬라이드 번호 개체 틀 6"/>
          <p:cNvSpPr>
            <a:spLocks noGrp="1"/>
          </p:cNvSpPr>
          <p:nvPr>
            <p:ph type="sldNum" sz="quarter" idx="12"/>
          </p:nvPr>
        </p:nvSpPr>
        <p:spPr>
          <a:xfrm>
            <a:off x="36698925" y="33370472"/>
            <a:ext cx="11946154" cy="1917211"/>
          </a:xfrm>
          <a:prstGeom prst="rect">
            <a:avLst/>
          </a:prstGeom>
        </p:spPr>
        <p:txBody>
          <a:bodyPr lIns="520995" tIns="260498" rIns="520995" bIns="260498"/>
          <a:lstStyle>
            <a:lvl1pPr defTabSz="5209954" fontAlgn="auto">
              <a:spcBef>
                <a:spcPts val="0"/>
              </a:spcBef>
              <a:spcAft>
                <a:spcPts val="0"/>
              </a:spcAft>
              <a:defRPr kumimoji="0">
                <a:solidFill>
                  <a:prstClr val="black"/>
                </a:solidFill>
                <a:latin typeface="+mn-lt"/>
                <a:ea typeface="+mn-ea"/>
              </a:defRPr>
            </a:lvl1pPr>
          </a:lstStyle>
          <a:p>
            <a:pPr>
              <a:defRPr/>
            </a:pPr>
            <a:fld id="{5FEEE92A-7C54-46D6-8ECB-055D52199721}" type="slidenum">
              <a:rPr lang="ko-KR" altLang="en-US"/>
              <a:pPr>
                <a:defRPr/>
              </a:pPr>
              <a:t>‹#›</a:t>
            </a:fld>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그림 6" descr="마스터 copy.jpg"/>
          <p:cNvPicPr>
            <a:picLocks noChangeAspect="1"/>
          </p:cNvPicPr>
          <p:nvPr userDrawn="1"/>
        </p:nvPicPr>
        <p:blipFill>
          <a:blip r:embed="rId13" cstate="print"/>
          <a:srcRect/>
          <a:stretch>
            <a:fillRect/>
          </a:stretch>
        </p:blipFill>
        <p:spPr bwMode="auto">
          <a:xfrm>
            <a:off x="0" y="0"/>
            <a:ext cx="51206400" cy="360045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893" r:id="rId7"/>
    <p:sldLayoutId id="2147483900" r:id="rId8"/>
    <p:sldLayoutId id="2147483901" r:id="rId9"/>
    <p:sldLayoutId id="2147483902" r:id="rId10"/>
    <p:sldLayoutId id="2147483903" r:id="rId11"/>
  </p:sldLayoutIdLst>
  <p:txStyles>
    <p:titleStyle>
      <a:lvl1pPr algn="ctr" rtl="0" eaLnBrk="0" fontAlgn="base" latinLnBrk="1" hangingPunct="0">
        <a:spcBef>
          <a:spcPct val="0"/>
        </a:spcBef>
        <a:spcAft>
          <a:spcPct val="0"/>
        </a:spcAft>
        <a:defRPr sz="25100" kern="1200">
          <a:solidFill>
            <a:schemeClr val="tx1"/>
          </a:solidFill>
          <a:latin typeface="+mj-lt"/>
          <a:ea typeface="+mj-ea"/>
          <a:cs typeface="+mj-cs"/>
        </a:defRPr>
      </a:lvl1pPr>
      <a:lvl2pPr algn="ctr" rtl="0" eaLnBrk="0" fontAlgn="base" latinLnBrk="1" hangingPunct="0">
        <a:spcBef>
          <a:spcPct val="0"/>
        </a:spcBef>
        <a:spcAft>
          <a:spcPct val="0"/>
        </a:spcAft>
        <a:defRPr sz="251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251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251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25100">
          <a:solidFill>
            <a:schemeClr val="tx1"/>
          </a:solidFill>
          <a:latin typeface="맑은 고딕" pitchFamily="50" charset="-127"/>
          <a:ea typeface="맑은 고딕" pitchFamily="50" charset="-127"/>
        </a:defRPr>
      </a:lvl5pPr>
      <a:lvl6pPr marL="2604977" algn="ctr" rtl="0" fontAlgn="base" latinLnBrk="1">
        <a:spcBef>
          <a:spcPct val="0"/>
        </a:spcBef>
        <a:spcAft>
          <a:spcPct val="0"/>
        </a:spcAft>
        <a:defRPr sz="25100">
          <a:solidFill>
            <a:schemeClr val="tx1"/>
          </a:solidFill>
          <a:latin typeface="맑은 고딕" pitchFamily="50" charset="-127"/>
          <a:ea typeface="맑은 고딕" pitchFamily="50" charset="-127"/>
        </a:defRPr>
      </a:lvl6pPr>
      <a:lvl7pPr marL="5209954" algn="ctr" rtl="0" fontAlgn="base" latinLnBrk="1">
        <a:spcBef>
          <a:spcPct val="0"/>
        </a:spcBef>
        <a:spcAft>
          <a:spcPct val="0"/>
        </a:spcAft>
        <a:defRPr sz="25100">
          <a:solidFill>
            <a:schemeClr val="tx1"/>
          </a:solidFill>
          <a:latin typeface="맑은 고딕" pitchFamily="50" charset="-127"/>
          <a:ea typeface="맑은 고딕" pitchFamily="50" charset="-127"/>
        </a:defRPr>
      </a:lvl7pPr>
      <a:lvl8pPr marL="7814931" algn="ctr" rtl="0" fontAlgn="base" latinLnBrk="1">
        <a:spcBef>
          <a:spcPct val="0"/>
        </a:spcBef>
        <a:spcAft>
          <a:spcPct val="0"/>
        </a:spcAft>
        <a:defRPr sz="25100">
          <a:solidFill>
            <a:schemeClr val="tx1"/>
          </a:solidFill>
          <a:latin typeface="맑은 고딕" pitchFamily="50" charset="-127"/>
          <a:ea typeface="맑은 고딕" pitchFamily="50" charset="-127"/>
        </a:defRPr>
      </a:lvl8pPr>
      <a:lvl9pPr marL="10419908" algn="ctr" rtl="0" fontAlgn="base" latinLnBrk="1">
        <a:spcBef>
          <a:spcPct val="0"/>
        </a:spcBef>
        <a:spcAft>
          <a:spcPct val="0"/>
        </a:spcAft>
        <a:defRPr sz="25100">
          <a:solidFill>
            <a:schemeClr val="tx1"/>
          </a:solidFill>
          <a:latin typeface="맑은 고딕" pitchFamily="50" charset="-127"/>
          <a:ea typeface="맑은 고딕" pitchFamily="50" charset="-127"/>
        </a:defRPr>
      </a:lvl9pPr>
    </p:titleStyle>
    <p:bodyStyle>
      <a:lvl1pPr marL="1952335" indent="-1952335" algn="l" rtl="0" eaLnBrk="0" fontAlgn="base" latinLnBrk="1" hangingPunct="0">
        <a:spcBef>
          <a:spcPct val="20000"/>
        </a:spcBef>
        <a:spcAft>
          <a:spcPct val="0"/>
        </a:spcAft>
        <a:buFont typeface="Arial" charset="0"/>
        <a:buChar char="•"/>
        <a:defRPr sz="18300" kern="1200">
          <a:solidFill>
            <a:schemeClr val="tx1"/>
          </a:solidFill>
          <a:latin typeface="+mn-lt"/>
          <a:ea typeface="+mn-ea"/>
          <a:cs typeface="+mn-cs"/>
        </a:defRPr>
      </a:lvl1pPr>
      <a:lvl2pPr marL="4231515" indent="-1627237" algn="l" rtl="0" eaLnBrk="0" fontAlgn="base" latinLnBrk="1" hangingPunct="0">
        <a:spcBef>
          <a:spcPct val="20000"/>
        </a:spcBef>
        <a:spcAft>
          <a:spcPct val="0"/>
        </a:spcAft>
        <a:buFont typeface="Arial" charset="0"/>
        <a:buChar char="–"/>
        <a:defRPr sz="16000" kern="1200">
          <a:solidFill>
            <a:schemeClr val="tx1"/>
          </a:solidFill>
          <a:latin typeface="+mn-lt"/>
          <a:ea typeface="+mn-ea"/>
          <a:cs typeface="+mn-cs"/>
        </a:defRPr>
      </a:lvl2pPr>
      <a:lvl3pPr marL="6512443" indent="-1302139" algn="l" rtl="0" eaLnBrk="0" fontAlgn="base" latinLnBrk="1" hangingPunct="0">
        <a:spcBef>
          <a:spcPct val="20000"/>
        </a:spcBef>
        <a:spcAft>
          <a:spcPct val="0"/>
        </a:spcAft>
        <a:buFont typeface="Arial" charset="0"/>
        <a:buChar char="•"/>
        <a:defRPr sz="13700" kern="1200">
          <a:solidFill>
            <a:schemeClr val="tx1"/>
          </a:solidFill>
          <a:latin typeface="+mn-lt"/>
          <a:ea typeface="+mn-ea"/>
          <a:cs typeface="+mn-cs"/>
        </a:defRPr>
      </a:lvl3pPr>
      <a:lvl4pPr marL="9116720" indent="-1302139" algn="l" rtl="0" eaLnBrk="0" fontAlgn="base" latinLnBrk="1" hangingPunct="0">
        <a:spcBef>
          <a:spcPct val="20000"/>
        </a:spcBef>
        <a:spcAft>
          <a:spcPct val="0"/>
        </a:spcAft>
        <a:buFont typeface="Arial" charset="0"/>
        <a:buChar char="–"/>
        <a:defRPr sz="11500" kern="1200">
          <a:solidFill>
            <a:schemeClr val="tx1"/>
          </a:solidFill>
          <a:latin typeface="+mn-lt"/>
          <a:ea typeface="+mn-ea"/>
          <a:cs typeface="+mn-cs"/>
        </a:defRPr>
      </a:lvl4pPr>
      <a:lvl5pPr marL="11720998" indent="-1302139" algn="l" rtl="0" eaLnBrk="0" fontAlgn="base" latinLnBrk="1" hangingPunct="0">
        <a:spcBef>
          <a:spcPct val="20000"/>
        </a:spcBef>
        <a:spcAft>
          <a:spcPct val="0"/>
        </a:spcAft>
        <a:buFont typeface="Arial" charset="0"/>
        <a:buChar char="»"/>
        <a:defRPr sz="11500" kern="1200">
          <a:solidFill>
            <a:schemeClr val="tx1"/>
          </a:solidFill>
          <a:latin typeface="+mn-lt"/>
          <a:ea typeface="+mn-ea"/>
          <a:cs typeface="+mn-cs"/>
        </a:defRPr>
      </a:lvl5pPr>
      <a:lvl6pPr marL="14327374" indent="-1302489" algn="l" defTabSz="5209954" rtl="0" eaLnBrk="1" latinLnBrk="1" hangingPunct="1">
        <a:spcBef>
          <a:spcPct val="20000"/>
        </a:spcBef>
        <a:buFont typeface="Arial" pitchFamily="34" charset="0"/>
        <a:buChar char="•"/>
        <a:defRPr sz="11500" kern="1200">
          <a:solidFill>
            <a:schemeClr val="tx1"/>
          </a:solidFill>
          <a:latin typeface="+mn-lt"/>
          <a:ea typeface="+mn-ea"/>
          <a:cs typeface="+mn-cs"/>
        </a:defRPr>
      </a:lvl6pPr>
      <a:lvl7pPr marL="16932351" indent="-1302489" algn="l" defTabSz="5209954" rtl="0" eaLnBrk="1" latinLnBrk="1" hangingPunct="1">
        <a:spcBef>
          <a:spcPct val="20000"/>
        </a:spcBef>
        <a:buFont typeface="Arial" pitchFamily="34" charset="0"/>
        <a:buChar char="•"/>
        <a:defRPr sz="11500" kern="1200">
          <a:solidFill>
            <a:schemeClr val="tx1"/>
          </a:solidFill>
          <a:latin typeface="+mn-lt"/>
          <a:ea typeface="+mn-ea"/>
          <a:cs typeface="+mn-cs"/>
        </a:defRPr>
      </a:lvl7pPr>
      <a:lvl8pPr marL="19537328" indent="-1302489" algn="l" defTabSz="5209954" rtl="0" eaLnBrk="1" latinLnBrk="1" hangingPunct="1">
        <a:spcBef>
          <a:spcPct val="20000"/>
        </a:spcBef>
        <a:buFont typeface="Arial" pitchFamily="34" charset="0"/>
        <a:buChar char="•"/>
        <a:defRPr sz="11500" kern="1200">
          <a:solidFill>
            <a:schemeClr val="tx1"/>
          </a:solidFill>
          <a:latin typeface="+mn-lt"/>
          <a:ea typeface="+mn-ea"/>
          <a:cs typeface="+mn-cs"/>
        </a:defRPr>
      </a:lvl8pPr>
      <a:lvl9pPr marL="22142305" indent="-1302489" algn="l" defTabSz="5209954" rtl="0" eaLnBrk="1" latinLnBrk="1" hangingPunct="1">
        <a:spcBef>
          <a:spcPct val="20000"/>
        </a:spcBef>
        <a:buFont typeface="Arial" pitchFamily="34" charset="0"/>
        <a:buChar char="•"/>
        <a:defRPr sz="11500" kern="1200">
          <a:solidFill>
            <a:schemeClr val="tx1"/>
          </a:solidFill>
          <a:latin typeface="+mn-lt"/>
          <a:ea typeface="+mn-ea"/>
          <a:cs typeface="+mn-cs"/>
        </a:defRPr>
      </a:lvl9pPr>
    </p:bodyStyle>
    <p:otherStyle>
      <a:defPPr>
        <a:defRPr lang="ko-KR"/>
      </a:defPPr>
      <a:lvl1pPr marL="0" algn="l" defTabSz="5209954" rtl="0" eaLnBrk="1" latinLnBrk="1" hangingPunct="1">
        <a:defRPr sz="10200" kern="1200">
          <a:solidFill>
            <a:schemeClr val="tx1"/>
          </a:solidFill>
          <a:latin typeface="+mn-lt"/>
          <a:ea typeface="+mn-ea"/>
          <a:cs typeface="+mn-cs"/>
        </a:defRPr>
      </a:lvl1pPr>
      <a:lvl2pPr marL="2604977" algn="l" defTabSz="5209954" rtl="0" eaLnBrk="1" latinLnBrk="1" hangingPunct="1">
        <a:defRPr sz="10200" kern="1200">
          <a:solidFill>
            <a:schemeClr val="tx1"/>
          </a:solidFill>
          <a:latin typeface="+mn-lt"/>
          <a:ea typeface="+mn-ea"/>
          <a:cs typeface="+mn-cs"/>
        </a:defRPr>
      </a:lvl2pPr>
      <a:lvl3pPr marL="5209954" algn="l" defTabSz="5209954" rtl="0" eaLnBrk="1" latinLnBrk="1" hangingPunct="1">
        <a:defRPr sz="10200" kern="1200">
          <a:solidFill>
            <a:schemeClr val="tx1"/>
          </a:solidFill>
          <a:latin typeface="+mn-lt"/>
          <a:ea typeface="+mn-ea"/>
          <a:cs typeface="+mn-cs"/>
        </a:defRPr>
      </a:lvl3pPr>
      <a:lvl4pPr marL="7814931" algn="l" defTabSz="5209954" rtl="0" eaLnBrk="1" latinLnBrk="1" hangingPunct="1">
        <a:defRPr sz="10200" kern="1200">
          <a:solidFill>
            <a:schemeClr val="tx1"/>
          </a:solidFill>
          <a:latin typeface="+mn-lt"/>
          <a:ea typeface="+mn-ea"/>
          <a:cs typeface="+mn-cs"/>
        </a:defRPr>
      </a:lvl4pPr>
      <a:lvl5pPr marL="10419908" algn="l" defTabSz="5209954" rtl="0" eaLnBrk="1" latinLnBrk="1" hangingPunct="1">
        <a:defRPr sz="10200" kern="1200">
          <a:solidFill>
            <a:schemeClr val="tx1"/>
          </a:solidFill>
          <a:latin typeface="+mn-lt"/>
          <a:ea typeface="+mn-ea"/>
          <a:cs typeface="+mn-cs"/>
        </a:defRPr>
      </a:lvl5pPr>
      <a:lvl6pPr marL="13024885" algn="l" defTabSz="5209954" rtl="0" eaLnBrk="1" latinLnBrk="1" hangingPunct="1">
        <a:defRPr sz="10200" kern="1200">
          <a:solidFill>
            <a:schemeClr val="tx1"/>
          </a:solidFill>
          <a:latin typeface="+mn-lt"/>
          <a:ea typeface="+mn-ea"/>
          <a:cs typeface="+mn-cs"/>
        </a:defRPr>
      </a:lvl6pPr>
      <a:lvl7pPr marL="15629862" algn="l" defTabSz="5209954" rtl="0" eaLnBrk="1" latinLnBrk="1" hangingPunct="1">
        <a:defRPr sz="10200" kern="1200">
          <a:solidFill>
            <a:schemeClr val="tx1"/>
          </a:solidFill>
          <a:latin typeface="+mn-lt"/>
          <a:ea typeface="+mn-ea"/>
          <a:cs typeface="+mn-cs"/>
        </a:defRPr>
      </a:lvl7pPr>
      <a:lvl8pPr marL="18234839" algn="l" defTabSz="5209954" rtl="0" eaLnBrk="1" latinLnBrk="1" hangingPunct="1">
        <a:defRPr sz="10200" kern="1200">
          <a:solidFill>
            <a:schemeClr val="tx1"/>
          </a:solidFill>
          <a:latin typeface="+mn-lt"/>
          <a:ea typeface="+mn-ea"/>
          <a:cs typeface="+mn-cs"/>
        </a:defRPr>
      </a:lvl8pPr>
      <a:lvl9pPr marL="20839816" algn="l" defTabSz="5209954" rtl="0" eaLnBrk="1" latinLnBrk="1" hangingPunct="1">
        <a:defRPr sz="10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직사각형 38">
            <a:extLst>
              <a:ext uri="{FF2B5EF4-FFF2-40B4-BE49-F238E27FC236}">
                <a16:creationId xmlns:a16="http://schemas.microsoft.com/office/drawing/2014/main" id="{803AC316-E9E6-B66A-78E1-2BE5C1F71A35}"/>
              </a:ext>
            </a:extLst>
          </p:cNvPr>
          <p:cNvSpPr/>
          <p:nvPr/>
        </p:nvSpPr>
        <p:spPr bwMode="auto">
          <a:xfrm>
            <a:off x="24581770" y="15066435"/>
            <a:ext cx="15134998" cy="9813109"/>
          </a:xfrm>
          <a:prstGeom prst="rect">
            <a:avLst/>
          </a:prstGeom>
          <a:solidFill>
            <a:schemeClr val="accent3">
              <a:lumMod val="40000"/>
              <a:lumOff val="60000"/>
            </a:schemeClr>
          </a:solidFill>
          <a:ln>
            <a:noFill/>
          </a:ln>
        </p:spPr>
        <p:txBody>
          <a:bodyPr rtlCol="0" anchor="ctr"/>
          <a:lstStyle/>
          <a:p>
            <a:pPr algn="ctr"/>
            <a:endParaRPr lang="ko-KR" altLang="en-US" dirty="0">
              <a:noFill/>
            </a:endParaRPr>
          </a:p>
        </p:txBody>
      </p:sp>
      <p:sp>
        <p:nvSpPr>
          <p:cNvPr id="6" name="직사각형 5">
            <a:extLst>
              <a:ext uri="{FF2B5EF4-FFF2-40B4-BE49-F238E27FC236}">
                <a16:creationId xmlns:a16="http://schemas.microsoft.com/office/drawing/2014/main" id="{EADDAE7E-E22D-A920-AD3D-5E7577F095CB}"/>
              </a:ext>
            </a:extLst>
          </p:cNvPr>
          <p:cNvSpPr/>
          <p:nvPr/>
        </p:nvSpPr>
        <p:spPr bwMode="auto">
          <a:xfrm>
            <a:off x="24488276" y="7567416"/>
            <a:ext cx="15228492" cy="6696547"/>
          </a:xfrm>
          <a:prstGeom prst="rect">
            <a:avLst/>
          </a:prstGeom>
          <a:solidFill>
            <a:schemeClr val="accent5">
              <a:lumMod val="20000"/>
              <a:lumOff val="80000"/>
            </a:schemeClr>
          </a:solidFill>
          <a:ln>
            <a:noFill/>
          </a:ln>
        </p:spPr>
        <p:txBody>
          <a:bodyPr rtlCol="0" anchor="ctr"/>
          <a:lstStyle/>
          <a:p>
            <a:pPr algn="ctr"/>
            <a:endParaRPr lang="ko-KR" altLang="en-US" dirty="0">
              <a:noFill/>
            </a:endParaRPr>
          </a:p>
        </p:txBody>
      </p:sp>
      <p:sp>
        <p:nvSpPr>
          <p:cNvPr id="3" name="직사각형 2">
            <a:extLst>
              <a:ext uri="{FF2B5EF4-FFF2-40B4-BE49-F238E27FC236}">
                <a16:creationId xmlns:a16="http://schemas.microsoft.com/office/drawing/2014/main" id="{3E1F0203-0CC4-CD8A-74F0-8B0BB1CFAD05}"/>
              </a:ext>
            </a:extLst>
          </p:cNvPr>
          <p:cNvSpPr/>
          <p:nvPr/>
        </p:nvSpPr>
        <p:spPr bwMode="auto">
          <a:xfrm>
            <a:off x="39741088" y="7522878"/>
            <a:ext cx="9984792" cy="1948037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t="100000" r="100000"/>
            </a:path>
            <a:tileRect l="-100000" b="-100000"/>
          </a:gradFill>
          <a:ln>
            <a:noFill/>
          </a:ln>
        </p:spPr>
        <p:txBody>
          <a:bodyPr rtlCol="0" anchor="ctr"/>
          <a:lstStyle/>
          <a:p>
            <a:pPr algn="ctr"/>
            <a:endParaRPr lang="ko-KR" altLang="en-US" dirty="0">
              <a:noFill/>
            </a:endParaRPr>
          </a:p>
        </p:txBody>
      </p:sp>
      <p:sp>
        <p:nvSpPr>
          <p:cNvPr id="4" name="직사각형 3"/>
          <p:cNvSpPr/>
          <p:nvPr/>
        </p:nvSpPr>
        <p:spPr>
          <a:xfrm>
            <a:off x="4125158" y="138519"/>
            <a:ext cx="43656506" cy="3750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20995" tIns="260498" rIns="520995" bIns="260498" anchor="ctr"/>
          <a:lstStyle/>
          <a:p>
            <a:pPr algn="ctr" defTabSz="5209954" latinLnBrk="0">
              <a:spcBef>
                <a:spcPts val="0"/>
              </a:spcBef>
              <a:spcAft>
                <a:spcPts val="0"/>
              </a:spcAft>
              <a:defRPr/>
            </a:pPr>
            <a:r>
              <a:rPr kumimoji="0" lang="en-US" altLang="ko-KR" sz="7000" b="1" spc="-1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a typeface="HY수평선B" pitchFamily="18" charset="-127"/>
              </a:rPr>
              <a:t>Analysis of debris flow mitigation at ungauged watershed</a:t>
            </a:r>
            <a:endParaRPr kumimoji="0" lang="en-US" altLang="ko-KR" sz="7000" b="1" spc="-1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Tahoma" pitchFamily="34" charset="0"/>
            </a:endParaRPr>
          </a:p>
        </p:txBody>
      </p:sp>
      <p:sp>
        <p:nvSpPr>
          <p:cNvPr id="131" name="Rectangle 1972">
            <a:extLst>
              <a:ext uri="{FF2B5EF4-FFF2-40B4-BE49-F238E27FC236}">
                <a16:creationId xmlns:a16="http://schemas.microsoft.com/office/drawing/2014/main" id="{20605034-5FD8-F50F-8F76-B45A9285581C}"/>
              </a:ext>
            </a:extLst>
          </p:cNvPr>
          <p:cNvSpPr>
            <a:spLocks noChangeArrowheads="1"/>
          </p:cNvSpPr>
          <p:nvPr/>
        </p:nvSpPr>
        <p:spPr bwMode="auto">
          <a:xfrm>
            <a:off x="2369255" y="6079180"/>
            <a:ext cx="7869767" cy="707886"/>
          </a:xfrm>
          <a:prstGeom prst="rect">
            <a:avLst/>
          </a:prstGeom>
          <a:noFill/>
          <a:ln w="9525">
            <a:noFill/>
            <a:miter lim="800000"/>
            <a:headEnd/>
            <a:tailEnd/>
          </a:ln>
          <a:effectLst/>
        </p:spPr>
        <p:txBody>
          <a:bodyPr>
            <a:spAutoFit/>
          </a:bodyPr>
          <a:lstStyle/>
          <a:p>
            <a:pPr defTabSz="4320540" latinLnBrk="1">
              <a:defRPr/>
            </a:pPr>
            <a:r>
              <a:rPr lang="en-US" altLang="ko-KR" sz="4000" b="1" dirty="0">
                <a:effectLst>
                  <a:outerShdw blurRad="38100" dist="38100" dir="2700000" algn="tl">
                    <a:srgbClr val="C0C0C0"/>
                  </a:outerShdw>
                </a:effectLst>
                <a:latin typeface="Monotype Corsiva" pitchFamily="66" charset="0"/>
                <a:ea typeface="굴림" pitchFamily="50" charset="-127"/>
                <a:cs typeface="Tahoma" pitchFamily="34" charset="0"/>
              </a:rPr>
              <a:t>Introduction</a:t>
            </a:r>
          </a:p>
        </p:txBody>
      </p:sp>
      <p:sp>
        <p:nvSpPr>
          <p:cNvPr id="141" name="TextBox 14">
            <a:extLst>
              <a:ext uri="{FF2B5EF4-FFF2-40B4-BE49-F238E27FC236}">
                <a16:creationId xmlns:a16="http://schemas.microsoft.com/office/drawing/2014/main" id="{74F394E0-B6AB-F889-0764-3E12C4AE2BAB}"/>
              </a:ext>
            </a:extLst>
          </p:cNvPr>
          <p:cNvSpPr txBox="1">
            <a:spLocks noChangeArrowheads="1"/>
          </p:cNvSpPr>
          <p:nvPr/>
        </p:nvSpPr>
        <p:spPr bwMode="auto">
          <a:xfrm>
            <a:off x="1968037" y="6833931"/>
            <a:ext cx="21305501" cy="3108543"/>
          </a:xfrm>
          <a:prstGeom prst="rect">
            <a:avLst/>
          </a:prstGeom>
          <a:noFill/>
          <a:ln>
            <a:noFill/>
          </a:ln>
        </p:spPr>
        <p:txBody>
          <a:bodyPr wrap="square">
            <a:spAutoFit/>
          </a:bodyPr>
          <a:lstStyle>
            <a:lvl1pPr marL="514350" indent="-514350" eaLnBrk="0" hangingPunct="0">
              <a:defRPr kumimoji="1" sz="9300">
                <a:solidFill>
                  <a:schemeClr val="tx1"/>
                </a:solidFill>
                <a:latin typeface="맑은 고딕" pitchFamily="50" charset="-127"/>
                <a:ea typeface="굴림" pitchFamily="50" charset="-127"/>
              </a:defRPr>
            </a:lvl1pPr>
            <a:lvl2pPr marL="742950" indent="-285750" eaLnBrk="0" hangingPunct="0">
              <a:defRPr kumimoji="1" sz="9300">
                <a:solidFill>
                  <a:schemeClr val="tx1"/>
                </a:solidFill>
                <a:latin typeface="맑은 고딕" pitchFamily="50" charset="-127"/>
                <a:ea typeface="굴림" pitchFamily="50" charset="-127"/>
              </a:defRPr>
            </a:lvl2pPr>
            <a:lvl3pPr marL="1143000" indent="-228600" eaLnBrk="0" hangingPunct="0">
              <a:defRPr kumimoji="1" sz="9300">
                <a:solidFill>
                  <a:schemeClr val="tx1"/>
                </a:solidFill>
                <a:latin typeface="맑은 고딕" pitchFamily="50" charset="-127"/>
                <a:ea typeface="굴림" pitchFamily="50" charset="-127"/>
              </a:defRPr>
            </a:lvl3pPr>
            <a:lvl4pPr marL="1600200" indent="-228600" eaLnBrk="0" hangingPunct="0">
              <a:defRPr kumimoji="1" sz="9300">
                <a:solidFill>
                  <a:schemeClr val="tx1"/>
                </a:solidFill>
                <a:latin typeface="맑은 고딕" pitchFamily="50" charset="-127"/>
                <a:ea typeface="굴림" pitchFamily="50" charset="-127"/>
              </a:defRPr>
            </a:lvl4pPr>
            <a:lvl5pPr marL="2057400" indent="-228600" eaLnBrk="0" hangingPunct="0">
              <a:defRPr kumimoji="1" sz="9300">
                <a:solidFill>
                  <a:schemeClr val="tx1"/>
                </a:solidFill>
                <a:latin typeface="맑은 고딕" pitchFamily="50" charset="-127"/>
                <a:ea typeface="굴림" pitchFamily="50" charset="-127"/>
              </a:defRPr>
            </a:lvl5pPr>
            <a:lvl6pPr marL="2514600" indent="-228600" defTabSz="4730750" eaLnBrk="0" fontAlgn="base" hangingPunct="0">
              <a:spcBef>
                <a:spcPct val="0"/>
              </a:spcBef>
              <a:spcAft>
                <a:spcPct val="0"/>
              </a:spcAft>
              <a:defRPr kumimoji="1" sz="9300">
                <a:solidFill>
                  <a:schemeClr val="tx1"/>
                </a:solidFill>
                <a:latin typeface="맑은 고딕" pitchFamily="50" charset="-127"/>
                <a:ea typeface="굴림" pitchFamily="50" charset="-127"/>
              </a:defRPr>
            </a:lvl6pPr>
            <a:lvl7pPr marL="2971800" indent="-228600" defTabSz="4730750" eaLnBrk="0" fontAlgn="base" hangingPunct="0">
              <a:spcBef>
                <a:spcPct val="0"/>
              </a:spcBef>
              <a:spcAft>
                <a:spcPct val="0"/>
              </a:spcAft>
              <a:defRPr kumimoji="1" sz="9300">
                <a:solidFill>
                  <a:schemeClr val="tx1"/>
                </a:solidFill>
                <a:latin typeface="맑은 고딕" pitchFamily="50" charset="-127"/>
                <a:ea typeface="굴림" pitchFamily="50" charset="-127"/>
              </a:defRPr>
            </a:lvl7pPr>
            <a:lvl8pPr marL="3429000" indent="-228600" defTabSz="4730750" eaLnBrk="0" fontAlgn="base" hangingPunct="0">
              <a:spcBef>
                <a:spcPct val="0"/>
              </a:spcBef>
              <a:spcAft>
                <a:spcPct val="0"/>
              </a:spcAft>
              <a:defRPr kumimoji="1" sz="9300">
                <a:solidFill>
                  <a:schemeClr val="tx1"/>
                </a:solidFill>
                <a:latin typeface="맑은 고딕" pitchFamily="50" charset="-127"/>
                <a:ea typeface="굴림" pitchFamily="50" charset="-127"/>
              </a:defRPr>
            </a:lvl8pPr>
            <a:lvl9pPr marL="3886200" indent="-228600" defTabSz="4730750" eaLnBrk="0" fontAlgn="base" hangingPunct="0">
              <a:spcBef>
                <a:spcPct val="0"/>
              </a:spcBef>
              <a:spcAft>
                <a:spcPct val="0"/>
              </a:spcAft>
              <a:defRPr kumimoji="1" sz="9300">
                <a:solidFill>
                  <a:schemeClr val="tx1"/>
                </a:solidFill>
                <a:latin typeface="맑은 고딕" pitchFamily="50" charset="-127"/>
                <a:ea typeface="굴림" pitchFamily="50" charset="-127"/>
              </a:defRPr>
            </a:lvl9pPr>
          </a:lstStyle>
          <a:p>
            <a:pPr algn="just" defTabSz="4730750" eaLnBrk="1" fontAlgn="base" latinLnBrk="1" hangingPunct="1">
              <a:spcBef>
                <a:spcPct val="0"/>
              </a:spcBef>
              <a:spcAft>
                <a:spcPct val="0"/>
              </a:spcAft>
              <a:buFontTx/>
              <a:buBlip>
                <a:blip r:embed="rId3"/>
              </a:buBlip>
              <a:defRPr/>
            </a:pPr>
            <a:r>
              <a:rPr kumimoji="0" lang="en-US" altLang="ko-KR" sz="2800" dirty="0">
                <a:solidFill>
                  <a:prstClr val="black"/>
                </a:solidFill>
                <a:latin typeface="+mn-lt"/>
                <a:ea typeface="HY동녘B" pitchFamily="18" charset="-127"/>
              </a:rPr>
              <a:t>This study focuses on analyzing debris flow risk zones by conducting field surveys and drone measurements in areas where debris flows have occurred, thereby generating high-precision terrain data. </a:t>
            </a:r>
          </a:p>
          <a:p>
            <a:pPr algn="just" defTabSz="4730750" eaLnBrk="1" fontAlgn="base" latinLnBrk="1" hangingPunct="1">
              <a:spcBef>
                <a:spcPct val="0"/>
              </a:spcBef>
              <a:spcAft>
                <a:spcPct val="0"/>
              </a:spcAft>
              <a:buFontTx/>
              <a:buBlip>
                <a:blip r:embed="rId3"/>
              </a:buBlip>
              <a:defRPr/>
            </a:pPr>
            <a:r>
              <a:rPr kumimoji="0" lang="en-US" altLang="ko-KR" sz="2800" dirty="0">
                <a:solidFill>
                  <a:prstClr val="black"/>
                </a:solidFill>
                <a:latin typeface="+mn-lt"/>
                <a:ea typeface="HY동녘B" pitchFamily="18" charset="-127"/>
              </a:rPr>
              <a:t>To analyze debris flow movement in actual debris flow-prone watersheds, and the simulated debris flow distribution was compared with observed occurrences. </a:t>
            </a:r>
          </a:p>
          <a:p>
            <a:pPr algn="just" defTabSz="4730750" eaLnBrk="1" fontAlgn="base" latinLnBrk="1" hangingPunct="1">
              <a:spcBef>
                <a:spcPct val="0"/>
              </a:spcBef>
              <a:spcAft>
                <a:spcPct val="0"/>
              </a:spcAft>
              <a:buFontTx/>
              <a:buBlip>
                <a:blip r:embed="rId3"/>
              </a:buBlip>
              <a:defRPr/>
            </a:pPr>
            <a:r>
              <a:rPr kumimoji="0" lang="en-US" altLang="ko-KR" sz="2800" dirty="0">
                <a:solidFill>
                  <a:prstClr val="black"/>
                </a:solidFill>
                <a:latin typeface="+mn-lt"/>
                <a:ea typeface="HY동녘B" pitchFamily="18" charset="-127"/>
              </a:rPr>
              <a:t>In watersheds lacking precise DEM data due to the absence of field surveys and measurements (referred to as " ungauged watersheds"), simulations of debris flow damage were performed to estimate the range and probability of debris flow occurrence in these regions. </a:t>
            </a:r>
          </a:p>
        </p:txBody>
      </p:sp>
      <p:sp>
        <p:nvSpPr>
          <p:cNvPr id="142" name="직사각형 141">
            <a:extLst>
              <a:ext uri="{FF2B5EF4-FFF2-40B4-BE49-F238E27FC236}">
                <a16:creationId xmlns:a16="http://schemas.microsoft.com/office/drawing/2014/main" id="{AEDEF73E-2B6D-D0D5-80B5-30563888ACEE}"/>
              </a:ext>
            </a:extLst>
          </p:cNvPr>
          <p:cNvSpPr/>
          <p:nvPr/>
        </p:nvSpPr>
        <p:spPr bwMode="auto">
          <a:xfrm>
            <a:off x="15097843" y="24406947"/>
            <a:ext cx="8081537" cy="1506267"/>
          </a:xfrm>
          <a:prstGeom prst="rect">
            <a:avLst/>
          </a:prstGeom>
          <a:noFill/>
          <a:ln w="9525" cap="flat" cmpd="sng" algn="ctr">
            <a:solidFill>
              <a:schemeClr val="accent1"/>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lgn="ctr" fontAlgn="base" latinLnBrk="0">
              <a:spcBef>
                <a:spcPct val="0"/>
              </a:spcBef>
              <a:spcAft>
                <a:spcPct val="0"/>
              </a:spcAft>
              <a:defRPr/>
            </a:pPr>
            <a:r>
              <a:rPr lang="en-US" altLang="ko-KR" sz="2800" dirty="0"/>
              <a:t>Fig. 3. Rainfall at </a:t>
            </a:r>
            <a:r>
              <a:rPr lang="en-US" altLang="ko-KR" sz="2800" dirty="0" err="1"/>
              <a:t>Bonghwa</a:t>
            </a:r>
            <a:r>
              <a:rPr lang="en-US" altLang="ko-KR" sz="2800" dirty="0"/>
              <a:t>-gun Observation Station (June–August 2023)</a:t>
            </a:r>
            <a:endParaRPr kumimoji="0" lang="en-US" altLang="ko-KR" sz="2800" b="0" i="0" u="none" strike="noStrike" kern="0" cap="none" spc="0" normalizeH="0" baseline="0" noProof="0" dirty="0">
              <a:ln>
                <a:noFill/>
              </a:ln>
              <a:solidFill>
                <a:srgbClr val="000000"/>
              </a:solidFill>
              <a:effectLst/>
              <a:uLnTx/>
              <a:uFillTx/>
              <a:latin typeface="휴먼엑스포" pitchFamily="18" charset="-127"/>
              <a:ea typeface="휴먼엑스포" pitchFamily="18" charset="-127"/>
            </a:endParaRPr>
          </a:p>
        </p:txBody>
      </p:sp>
      <p:sp>
        <p:nvSpPr>
          <p:cNvPr id="145" name="직사각형 144">
            <a:extLst>
              <a:ext uri="{FF2B5EF4-FFF2-40B4-BE49-F238E27FC236}">
                <a16:creationId xmlns:a16="http://schemas.microsoft.com/office/drawing/2014/main" id="{D878F793-0FEE-5426-D835-CB72793813D6}"/>
              </a:ext>
            </a:extLst>
          </p:cNvPr>
          <p:cNvSpPr/>
          <p:nvPr/>
        </p:nvSpPr>
        <p:spPr>
          <a:xfrm>
            <a:off x="18603324" y="2888474"/>
            <a:ext cx="15005204" cy="707886"/>
          </a:xfrm>
          <a:prstGeom prst="rect">
            <a:avLst/>
          </a:prstGeom>
        </p:spPr>
        <p:txBody>
          <a:bodyPr wrap="square">
            <a:spAutoFit/>
          </a:bodyPr>
          <a:lstStyle/>
          <a:p>
            <a:pPr algn="ctr"/>
            <a:r>
              <a:rPr lang="en-US" altLang="ko-KR" sz="4000" b="1" dirty="0" err="1"/>
              <a:t>Hojin</a:t>
            </a:r>
            <a:r>
              <a:rPr lang="en-US" altLang="ko-KR" sz="4000" b="1" dirty="0"/>
              <a:t> Lee</a:t>
            </a:r>
            <a:r>
              <a:rPr lang="en-US" altLang="ko-KR" sz="4000" b="1" baseline="30000" dirty="0"/>
              <a:t>1 </a:t>
            </a:r>
            <a:r>
              <a:rPr lang="en-US" altLang="ko-KR" sz="4000" b="1" dirty="0"/>
              <a:t>, </a:t>
            </a:r>
            <a:r>
              <a:rPr lang="en-US" altLang="ko-KR" sz="4000" b="1" dirty="0" err="1"/>
              <a:t>Soungdoug</a:t>
            </a:r>
            <a:r>
              <a:rPr lang="en-US" altLang="ko-KR" sz="4000" b="1" dirty="0"/>
              <a:t> Kim</a:t>
            </a:r>
            <a:r>
              <a:rPr lang="en-US" altLang="ko-KR" sz="4000" b="1" baseline="30000" dirty="0"/>
              <a:t>1 </a:t>
            </a:r>
            <a:r>
              <a:rPr lang="en-US" altLang="ko-KR" sz="4000" b="1" dirty="0"/>
              <a:t>, and </a:t>
            </a:r>
            <a:r>
              <a:rPr lang="en-US" altLang="ko-KR" sz="4000" b="1" dirty="0" err="1"/>
              <a:t>Hyungjoon</a:t>
            </a:r>
            <a:r>
              <a:rPr lang="en-US" altLang="ko-KR" sz="4000" b="1" dirty="0"/>
              <a:t> Chang</a:t>
            </a:r>
            <a:r>
              <a:rPr lang="en-US" altLang="ko-KR" sz="4000" b="1" baseline="30000" dirty="0"/>
              <a:t>2</a:t>
            </a:r>
            <a:endParaRPr lang="ko-KR" altLang="en-US" sz="4000" b="1" dirty="0"/>
          </a:p>
        </p:txBody>
      </p:sp>
      <p:sp>
        <p:nvSpPr>
          <p:cNvPr id="146" name="직사각형 145">
            <a:extLst>
              <a:ext uri="{FF2B5EF4-FFF2-40B4-BE49-F238E27FC236}">
                <a16:creationId xmlns:a16="http://schemas.microsoft.com/office/drawing/2014/main" id="{FCE9B6B5-54EB-18A3-8A96-9FF12A3A6A1F}"/>
              </a:ext>
            </a:extLst>
          </p:cNvPr>
          <p:cNvSpPr/>
          <p:nvPr/>
        </p:nvSpPr>
        <p:spPr>
          <a:xfrm>
            <a:off x="5516830" y="3699397"/>
            <a:ext cx="37474385" cy="1323439"/>
          </a:xfrm>
          <a:prstGeom prst="rect">
            <a:avLst/>
          </a:prstGeom>
        </p:spPr>
        <p:txBody>
          <a:bodyPr wrap="square">
            <a:spAutoFit/>
          </a:bodyPr>
          <a:lstStyle/>
          <a:p>
            <a:pPr algn="ctr"/>
            <a:r>
              <a:rPr lang="en-US" altLang="ko-KR" sz="4000" b="1" dirty="0"/>
              <a:t>1 School of Civil Engineering, </a:t>
            </a:r>
            <a:r>
              <a:rPr lang="en-US" altLang="ko-KR" sz="4000" b="1" dirty="0" err="1"/>
              <a:t>Chungbuk</a:t>
            </a:r>
            <a:r>
              <a:rPr lang="en-US" altLang="ko-KR" sz="4000" b="1" dirty="0"/>
              <a:t> National University, 1 </a:t>
            </a:r>
            <a:r>
              <a:rPr lang="en-US" altLang="ko-KR" sz="4000" b="1" dirty="0" err="1"/>
              <a:t>Chungdae-ro</a:t>
            </a:r>
            <a:r>
              <a:rPr lang="en-US" altLang="ko-KR" sz="4000" b="1" dirty="0"/>
              <a:t>, Cheongju, South Korea</a:t>
            </a:r>
          </a:p>
          <a:p>
            <a:pPr algn="ctr"/>
            <a:r>
              <a:rPr lang="en-US" altLang="ko-KR" sz="4000" b="1" dirty="0"/>
              <a:t>2 Department of Research and Development, </a:t>
            </a:r>
            <a:r>
              <a:rPr lang="en-US" altLang="ko-KR" sz="4000" b="1" dirty="0" err="1"/>
              <a:t>Hyeopseong</a:t>
            </a:r>
            <a:r>
              <a:rPr lang="en-US" altLang="ko-KR" sz="4000" b="1" dirty="0"/>
              <a:t> Company, Cheongju, South Korea</a:t>
            </a:r>
            <a:endParaRPr lang="ko-KR" altLang="en-US" sz="4000" b="1" dirty="0"/>
          </a:p>
        </p:txBody>
      </p:sp>
      <p:sp>
        <p:nvSpPr>
          <p:cNvPr id="194" name="직사각형 193">
            <a:extLst>
              <a:ext uri="{FF2B5EF4-FFF2-40B4-BE49-F238E27FC236}">
                <a16:creationId xmlns:a16="http://schemas.microsoft.com/office/drawing/2014/main" id="{88FB2A31-767F-2E01-BB49-3E5DE0307B63}"/>
              </a:ext>
            </a:extLst>
          </p:cNvPr>
          <p:cNvSpPr/>
          <p:nvPr/>
        </p:nvSpPr>
        <p:spPr>
          <a:xfrm>
            <a:off x="15045996" y="20276982"/>
            <a:ext cx="1832420" cy="607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700" dirty="0">
                <a:solidFill>
                  <a:srgbClr val="FFFFFF"/>
                </a:solidFill>
                <a:effectLst/>
                <a:latin typeface="Times New Roman" panose="02020603050405020304" pitchFamily="18" charset="0"/>
                <a:ea typeface="맑은 고딕" panose="020B0503020000020004" pitchFamily="50" charset="-127"/>
                <a:cs typeface="Times New Roman" panose="02020603050405020304" pitchFamily="18" charset="0"/>
              </a:rPr>
              <a:t>Viti </a:t>
            </a:r>
            <a:r>
              <a:rPr lang="en-US" sz="700" dirty="0" err="1">
                <a:solidFill>
                  <a:srgbClr val="FFFFFF"/>
                </a:solidFill>
                <a:effectLst/>
                <a:latin typeface="Times New Roman" panose="02020603050405020304" pitchFamily="18" charset="0"/>
                <a:ea typeface="맑은 고딕" panose="020B0503020000020004" pitchFamily="50" charset="-127"/>
                <a:cs typeface="Times New Roman" panose="02020603050405020304" pitchFamily="18" charset="0"/>
              </a:rPr>
              <a:t>Levu</a:t>
            </a:r>
            <a:endParaRPr lang="ko-KR" sz="1100" dirty="0">
              <a:effectLst/>
              <a:ea typeface="맑은 고딕" panose="020B0503020000020004" pitchFamily="50" charset="-127"/>
              <a:cs typeface="Times New Roman" panose="02020603050405020304" pitchFamily="18" charset="0"/>
            </a:endParaRPr>
          </a:p>
        </p:txBody>
      </p:sp>
      <p:sp>
        <p:nvSpPr>
          <p:cNvPr id="212" name="Rectangle 1972">
            <a:extLst>
              <a:ext uri="{FF2B5EF4-FFF2-40B4-BE49-F238E27FC236}">
                <a16:creationId xmlns:a16="http://schemas.microsoft.com/office/drawing/2014/main" id="{CF46ADF1-8B9F-38B1-090D-DA925D3DD17F}"/>
              </a:ext>
            </a:extLst>
          </p:cNvPr>
          <p:cNvSpPr>
            <a:spLocks noChangeArrowheads="1"/>
          </p:cNvSpPr>
          <p:nvPr/>
        </p:nvSpPr>
        <p:spPr bwMode="auto">
          <a:xfrm>
            <a:off x="2441585" y="10244086"/>
            <a:ext cx="7869767" cy="707886"/>
          </a:xfrm>
          <a:prstGeom prst="rect">
            <a:avLst/>
          </a:prstGeom>
          <a:noFill/>
          <a:ln w="9525">
            <a:noFill/>
            <a:miter lim="800000"/>
            <a:headEnd/>
            <a:tailEnd/>
          </a:ln>
          <a:effectLst/>
        </p:spPr>
        <p:txBody>
          <a:bodyPr>
            <a:spAutoFit/>
          </a:bodyPr>
          <a:lstStyle/>
          <a:p>
            <a:pPr defTabSz="4320540" latinLnBrk="1">
              <a:defRPr/>
            </a:pPr>
            <a:r>
              <a:rPr lang="en-US" altLang="ko-KR" sz="4000" b="1" dirty="0">
                <a:effectLst>
                  <a:outerShdw blurRad="38100" dist="38100" dir="2700000" algn="tl">
                    <a:srgbClr val="C0C0C0"/>
                  </a:outerShdw>
                </a:effectLst>
                <a:latin typeface="Monotype Corsiva" pitchFamily="66" charset="0"/>
                <a:ea typeface="굴림" pitchFamily="50" charset="-127"/>
                <a:cs typeface="Tahoma" pitchFamily="34" charset="0"/>
              </a:rPr>
              <a:t>Method</a:t>
            </a:r>
          </a:p>
        </p:txBody>
      </p:sp>
      <p:sp>
        <p:nvSpPr>
          <p:cNvPr id="213" name="Rectangle 1972">
            <a:extLst>
              <a:ext uri="{FF2B5EF4-FFF2-40B4-BE49-F238E27FC236}">
                <a16:creationId xmlns:a16="http://schemas.microsoft.com/office/drawing/2014/main" id="{3C160C6D-4DD2-80CE-CE7B-A894114C3B81}"/>
              </a:ext>
            </a:extLst>
          </p:cNvPr>
          <p:cNvSpPr>
            <a:spLocks noChangeArrowheads="1"/>
          </p:cNvSpPr>
          <p:nvPr/>
        </p:nvSpPr>
        <p:spPr bwMode="auto">
          <a:xfrm>
            <a:off x="1971765" y="10944512"/>
            <a:ext cx="19601039" cy="553998"/>
          </a:xfrm>
          <a:prstGeom prst="rect">
            <a:avLst/>
          </a:prstGeom>
          <a:noFill/>
          <a:ln w="9525">
            <a:noFill/>
            <a:miter lim="800000"/>
            <a:headEnd/>
            <a:tailEnd/>
          </a:ln>
          <a:effectLst/>
        </p:spPr>
        <p:txBody>
          <a:bodyPr>
            <a:spAutoFit/>
          </a:bodyPr>
          <a:lstStyle/>
          <a:p>
            <a:pPr marL="571500" indent="-571500" defTabSz="4320540" fontAlgn="auto">
              <a:spcBef>
                <a:spcPts val="0"/>
              </a:spcBef>
              <a:spcAft>
                <a:spcPts val="0"/>
              </a:spcAft>
              <a:buFont typeface="Wingdings" pitchFamily="2" charset="2"/>
              <a:buChar char="u"/>
              <a:defRPr/>
            </a:pPr>
            <a:r>
              <a:rPr lang="en-US" altLang="ko-KR" sz="3000" b="1" dirty="0">
                <a:solidFill>
                  <a:schemeClr val="accent1">
                    <a:lumMod val="50000"/>
                  </a:schemeClr>
                </a:solidFill>
                <a:effectLst>
                  <a:outerShdw blurRad="38100" dist="38100" dir="2700000" algn="tl">
                    <a:srgbClr val="C0C0C0"/>
                  </a:outerShdw>
                </a:effectLst>
                <a:latin typeface="Tahoma" pitchFamily="34" charset="0"/>
                <a:cs typeface="Tahoma" pitchFamily="34" charset="0"/>
              </a:rPr>
              <a:t>Study area</a:t>
            </a:r>
            <a:endParaRPr kumimoji="0" lang="en-US" altLang="ko-KR" sz="3000" b="1" dirty="0">
              <a:solidFill>
                <a:schemeClr val="accent1">
                  <a:lumMod val="50000"/>
                </a:schemeClr>
              </a:solidFill>
              <a:effectLst>
                <a:outerShdw blurRad="38100" dist="38100" dir="2700000" algn="tl">
                  <a:srgbClr val="C0C0C0"/>
                </a:outerShdw>
              </a:effectLst>
              <a:latin typeface="Tahoma" pitchFamily="34" charset="0"/>
              <a:cs typeface="Tahoma" pitchFamily="34" charset="0"/>
            </a:endParaRPr>
          </a:p>
        </p:txBody>
      </p:sp>
      <p:sp>
        <p:nvSpPr>
          <p:cNvPr id="217" name="Rectangle 1972">
            <a:extLst>
              <a:ext uri="{FF2B5EF4-FFF2-40B4-BE49-F238E27FC236}">
                <a16:creationId xmlns:a16="http://schemas.microsoft.com/office/drawing/2014/main" id="{8CCBDDAA-9F2E-35C6-17D7-68FDE90DEC9D}"/>
              </a:ext>
            </a:extLst>
          </p:cNvPr>
          <p:cNvSpPr>
            <a:spLocks noChangeArrowheads="1"/>
          </p:cNvSpPr>
          <p:nvPr/>
        </p:nvSpPr>
        <p:spPr bwMode="auto">
          <a:xfrm>
            <a:off x="1796352" y="27494911"/>
            <a:ext cx="19601039" cy="553998"/>
          </a:xfrm>
          <a:prstGeom prst="rect">
            <a:avLst/>
          </a:prstGeom>
          <a:noFill/>
          <a:ln w="9525">
            <a:noFill/>
            <a:miter lim="800000"/>
            <a:headEnd/>
            <a:tailEnd/>
          </a:ln>
          <a:effectLst/>
        </p:spPr>
        <p:txBody>
          <a:bodyPr>
            <a:spAutoFit/>
          </a:bodyPr>
          <a:lstStyle/>
          <a:p>
            <a:pPr marL="571500" indent="-571500" defTabSz="4320540" fontAlgn="auto">
              <a:spcBef>
                <a:spcPts val="0"/>
              </a:spcBef>
              <a:spcAft>
                <a:spcPts val="0"/>
              </a:spcAft>
              <a:buFont typeface="Wingdings" pitchFamily="2" charset="2"/>
              <a:buChar char="u"/>
              <a:defRPr/>
            </a:pPr>
            <a:r>
              <a:rPr lang="en-US" altLang="ko-KR" sz="3000" b="1" dirty="0">
                <a:solidFill>
                  <a:schemeClr val="accent1">
                    <a:lumMod val="50000"/>
                  </a:schemeClr>
                </a:solidFill>
                <a:effectLst>
                  <a:outerShdw blurRad="38100" dist="38100" dir="2700000" algn="tl">
                    <a:srgbClr val="C0C0C0"/>
                  </a:outerShdw>
                </a:effectLst>
                <a:latin typeface="Tahoma" pitchFamily="34" charset="0"/>
                <a:cs typeface="Tahoma" pitchFamily="34" charset="0"/>
              </a:rPr>
              <a:t>Input</a:t>
            </a:r>
            <a:r>
              <a:rPr lang="ko-KR" altLang="en-US" sz="3000" b="1" dirty="0">
                <a:solidFill>
                  <a:schemeClr val="accent1">
                    <a:lumMod val="50000"/>
                  </a:schemeClr>
                </a:solidFill>
                <a:effectLst>
                  <a:outerShdw blurRad="38100" dist="38100" dir="2700000" algn="tl">
                    <a:srgbClr val="C0C0C0"/>
                  </a:outerShdw>
                </a:effectLst>
                <a:latin typeface="Tahoma" pitchFamily="34" charset="0"/>
                <a:cs typeface="Tahoma" pitchFamily="34" charset="0"/>
              </a:rPr>
              <a:t> </a:t>
            </a:r>
            <a:r>
              <a:rPr lang="en-US" altLang="ko-KR" sz="3000" b="1" dirty="0">
                <a:solidFill>
                  <a:schemeClr val="accent1">
                    <a:lumMod val="50000"/>
                  </a:schemeClr>
                </a:solidFill>
                <a:effectLst>
                  <a:outerShdw blurRad="38100" dist="38100" dir="2700000" algn="tl">
                    <a:srgbClr val="C0C0C0"/>
                  </a:outerShdw>
                </a:effectLst>
                <a:latin typeface="Tahoma" pitchFamily="34" charset="0"/>
                <a:cs typeface="Tahoma" pitchFamily="34" charset="0"/>
              </a:rPr>
              <a:t>and</a:t>
            </a:r>
            <a:r>
              <a:rPr lang="ko-KR" altLang="en-US" sz="3000" b="1" dirty="0">
                <a:solidFill>
                  <a:schemeClr val="accent1">
                    <a:lumMod val="50000"/>
                  </a:schemeClr>
                </a:solidFill>
                <a:effectLst>
                  <a:outerShdw blurRad="38100" dist="38100" dir="2700000" algn="tl">
                    <a:srgbClr val="C0C0C0"/>
                  </a:outerShdw>
                </a:effectLst>
                <a:latin typeface="Tahoma" pitchFamily="34" charset="0"/>
                <a:cs typeface="Tahoma" pitchFamily="34" charset="0"/>
              </a:rPr>
              <a:t> </a:t>
            </a:r>
            <a:r>
              <a:rPr lang="en-US" altLang="ko-KR" sz="3000" b="1" dirty="0">
                <a:solidFill>
                  <a:schemeClr val="accent1">
                    <a:lumMod val="50000"/>
                  </a:schemeClr>
                </a:solidFill>
                <a:effectLst>
                  <a:outerShdw blurRad="38100" dist="38100" dir="2700000" algn="tl">
                    <a:srgbClr val="C0C0C0"/>
                  </a:outerShdw>
                </a:effectLst>
                <a:latin typeface="Tahoma" pitchFamily="34" charset="0"/>
                <a:cs typeface="Tahoma" pitchFamily="34" charset="0"/>
              </a:rPr>
              <a:t>Topographic</a:t>
            </a:r>
            <a:r>
              <a:rPr lang="ko-KR" altLang="en-US" sz="3000" b="1" dirty="0">
                <a:solidFill>
                  <a:schemeClr val="accent1">
                    <a:lumMod val="50000"/>
                  </a:schemeClr>
                </a:solidFill>
                <a:effectLst>
                  <a:outerShdw blurRad="38100" dist="38100" dir="2700000" algn="tl">
                    <a:srgbClr val="C0C0C0"/>
                  </a:outerShdw>
                </a:effectLst>
                <a:latin typeface="Tahoma" pitchFamily="34" charset="0"/>
                <a:cs typeface="Tahoma" pitchFamily="34" charset="0"/>
              </a:rPr>
              <a:t> </a:t>
            </a:r>
            <a:r>
              <a:rPr lang="en-US" altLang="ko-KR" sz="3000" b="1" dirty="0" err="1">
                <a:solidFill>
                  <a:schemeClr val="accent1">
                    <a:lumMod val="50000"/>
                  </a:schemeClr>
                </a:solidFill>
                <a:effectLst>
                  <a:outerShdw blurRad="38100" dist="38100" dir="2700000" algn="tl">
                    <a:srgbClr val="C0C0C0"/>
                  </a:outerShdw>
                </a:effectLst>
                <a:latin typeface="Tahoma" pitchFamily="34" charset="0"/>
                <a:cs typeface="Tahoma" pitchFamily="34" charset="0"/>
              </a:rPr>
              <a:t>daa</a:t>
            </a:r>
            <a:endParaRPr kumimoji="0" lang="en-US" altLang="ko-KR" sz="3000" b="1" dirty="0">
              <a:solidFill>
                <a:schemeClr val="accent1">
                  <a:lumMod val="50000"/>
                </a:schemeClr>
              </a:solidFill>
              <a:effectLst>
                <a:outerShdw blurRad="38100" dist="38100" dir="2700000" algn="tl">
                  <a:srgbClr val="C0C0C0"/>
                </a:outerShdw>
              </a:effectLst>
              <a:latin typeface="Tahoma" pitchFamily="34" charset="0"/>
              <a:cs typeface="Tahoma" pitchFamily="34" charset="0"/>
            </a:endParaRPr>
          </a:p>
        </p:txBody>
      </p:sp>
      <p:sp>
        <p:nvSpPr>
          <p:cNvPr id="225" name="Rectangle 1972">
            <a:extLst>
              <a:ext uri="{FF2B5EF4-FFF2-40B4-BE49-F238E27FC236}">
                <a16:creationId xmlns:a16="http://schemas.microsoft.com/office/drawing/2014/main" id="{EDC8F75C-FB32-ED9A-2879-1C30C6F955CA}"/>
              </a:ext>
            </a:extLst>
          </p:cNvPr>
          <p:cNvSpPr>
            <a:spLocks noChangeArrowheads="1"/>
          </p:cNvSpPr>
          <p:nvPr/>
        </p:nvSpPr>
        <p:spPr bwMode="auto">
          <a:xfrm>
            <a:off x="25384599" y="6276916"/>
            <a:ext cx="7869767" cy="707886"/>
          </a:xfrm>
          <a:prstGeom prst="rect">
            <a:avLst/>
          </a:prstGeom>
          <a:noFill/>
          <a:ln w="9525">
            <a:noFill/>
            <a:miter lim="800000"/>
            <a:headEnd/>
            <a:tailEnd/>
          </a:ln>
          <a:effectLst/>
        </p:spPr>
        <p:txBody>
          <a:bodyPr>
            <a:spAutoFit/>
          </a:bodyPr>
          <a:lstStyle/>
          <a:p>
            <a:pPr defTabSz="4320540" latinLnBrk="1">
              <a:defRPr/>
            </a:pPr>
            <a:r>
              <a:rPr lang="en-US" altLang="ko-KR" sz="4000" b="1" dirty="0">
                <a:effectLst>
                  <a:outerShdw blurRad="38100" dist="38100" dir="2700000" algn="tl">
                    <a:srgbClr val="C0C0C0"/>
                  </a:outerShdw>
                </a:effectLst>
                <a:latin typeface="Monotype Corsiva" pitchFamily="66" charset="0"/>
                <a:ea typeface="굴림" pitchFamily="50" charset="-127"/>
                <a:cs typeface="Tahoma" pitchFamily="34" charset="0"/>
              </a:rPr>
              <a:t>Result</a:t>
            </a:r>
          </a:p>
        </p:txBody>
      </p:sp>
      <p:sp>
        <p:nvSpPr>
          <p:cNvPr id="226" name="Rectangle 1972">
            <a:extLst>
              <a:ext uri="{FF2B5EF4-FFF2-40B4-BE49-F238E27FC236}">
                <a16:creationId xmlns:a16="http://schemas.microsoft.com/office/drawing/2014/main" id="{98DB558E-1E20-6F00-2803-E71E858528E4}"/>
              </a:ext>
            </a:extLst>
          </p:cNvPr>
          <p:cNvSpPr>
            <a:spLocks noChangeArrowheads="1"/>
          </p:cNvSpPr>
          <p:nvPr/>
        </p:nvSpPr>
        <p:spPr bwMode="auto">
          <a:xfrm>
            <a:off x="24641770" y="7057956"/>
            <a:ext cx="19601039" cy="553998"/>
          </a:xfrm>
          <a:prstGeom prst="rect">
            <a:avLst/>
          </a:prstGeom>
          <a:noFill/>
          <a:ln w="9525">
            <a:noFill/>
            <a:miter lim="800000"/>
            <a:headEnd/>
            <a:tailEnd/>
          </a:ln>
          <a:effectLst/>
        </p:spPr>
        <p:txBody>
          <a:bodyPr>
            <a:spAutoFit/>
          </a:bodyPr>
          <a:lstStyle/>
          <a:p>
            <a:pPr marL="571500" indent="-571500" defTabSz="4320540" fontAlgn="auto">
              <a:spcBef>
                <a:spcPts val="0"/>
              </a:spcBef>
              <a:spcAft>
                <a:spcPts val="0"/>
              </a:spcAft>
              <a:buFont typeface="Wingdings" pitchFamily="2" charset="2"/>
              <a:buChar char="u"/>
              <a:defRPr/>
            </a:pPr>
            <a:r>
              <a:rPr lang="en-US" altLang="ko-KR" sz="3000" b="1" dirty="0">
                <a:solidFill>
                  <a:schemeClr val="accent1">
                    <a:lumMod val="50000"/>
                  </a:schemeClr>
                </a:solidFill>
                <a:effectLst>
                  <a:outerShdw blurRad="38100" dist="38100" dir="2700000" algn="tl">
                    <a:srgbClr val="C0C0C0"/>
                  </a:outerShdw>
                </a:effectLst>
                <a:latin typeface="Tahoma" pitchFamily="34" charset="0"/>
                <a:cs typeface="Tahoma" pitchFamily="34" charset="0"/>
              </a:rPr>
              <a:t>Analysis of debris flow at ungauged watershed for scenario </a:t>
            </a:r>
            <a:endParaRPr kumimoji="0" lang="en-US" altLang="ko-KR" sz="3000" b="1" dirty="0">
              <a:solidFill>
                <a:schemeClr val="accent1">
                  <a:lumMod val="50000"/>
                </a:schemeClr>
              </a:solidFill>
              <a:effectLst>
                <a:outerShdw blurRad="38100" dist="38100" dir="2700000" algn="tl">
                  <a:srgbClr val="C0C0C0"/>
                </a:outerShdw>
              </a:effectLst>
              <a:latin typeface="Tahoma" pitchFamily="34" charset="0"/>
              <a:cs typeface="Tahoma" pitchFamily="34" charset="0"/>
            </a:endParaRPr>
          </a:p>
        </p:txBody>
      </p:sp>
      <p:sp>
        <p:nvSpPr>
          <p:cNvPr id="20" name="Rectangle 1972">
            <a:extLst>
              <a:ext uri="{FF2B5EF4-FFF2-40B4-BE49-F238E27FC236}">
                <a16:creationId xmlns:a16="http://schemas.microsoft.com/office/drawing/2014/main" id="{48FE3246-8C0C-A067-9194-2509ACC0DA9A}"/>
              </a:ext>
            </a:extLst>
          </p:cNvPr>
          <p:cNvSpPr>
            <a:spLocks noChangeArrowheads="1"/>
          </p:cNvSpPr>
          <p:nvPr/>
        </p:nvSpPr>
        <p:spPr bwMode="auto">
          <a:xfrm>
            <a:off x="24802813" y="25171867"/>
            <a:ext cx="7869767" cy="707886"/>
          </a:xfrm>
          <a:prstGeom prst="rect">
            <a:avLst/>
          </a:prstGeom>
          <a:noFill/>
          <a:ln w="9525">
            <a:noFill/>
            <a:miter lim="800000"/>
            <a:headEnd/>
            <a:tailEnd/>
          </a:ln>
          <a:effectLst/>
        </p:spPr>
        <p:txBody>
          <a:bodyPr>
            <a:spAutoFit/>
          </a:bodyPr>
          <a:lstStyle/>
          <a:p>
            <a:pPr defTabSz="4320540" latinLnBrk="1">
              <a:defRPr/>
            </a:pPr>
            <a:r>
              <a:rPr lang="en-US" altLang="ko-KR" sz="4000" b="1" dirty="0">
                <a:effectLst>
                  <a:outerShdw blurRad="38100" dist="38100" dir="2700000" algn="tl">
                    <a:srgbClr val="C0C0C0"/>
                  </a:outerShdw>
                </a:effectLst>
                <a:latin typeface="Monotype Corsiva" pitchFamily="66" charset="0"/>
                <a:ea typeface="굴림" pitchFamily="50" charset="-127"/>
                <a:cs typeface="Tahoma" pitchFamily="34" charset="0"/>
              </a:rPr>
              <a:t>Conclusion</a:t>
            </a:r>
          </a:p>
        </p:txBody>
      </p:sp>
      <p:sp>
        <p:nvSpPr>
          <p:cNvPr id="21" name="TextBox 14">
            <a:extLst>
              <a:ext uri="{FF2B5EF4-FFF2-40B4-BE49-F238E27FC236}">
                <a16:creationId xmlns:a16="http://schemas.microsoft.com/office/drawing/2014/main" id="{4B84A1BC-E019-5A64-9598-42E0D1AA338E}"/>
              </a:ext>
            </a:extLst>
          </p:cNvPr>
          <p:cNvSpPr txBox="1">
            <a:spLocks noChangeArrowheads="1"/>
          </p:cNvSpPr>
          <p:nvPr/>
        </p:nvSpPr>
        <p:spPr bwMode="auto">
          <a:xfrm>
            <a:off x="24685013" y="26126988"/>
            <a:ext cx="24814829" cy="6124754"/>
          </a:xfrm>
          <a:prstGeom prst="rect">
            <a:avLst/>
          </a:prstGeom>
          <a:noFill/>
          <a:ln>
            <a:noFill/>
          </a:ln>
        </p:spPr>
        <p:txBody>
          <a:bodyPr wrap="square">
            <a:spAutoFit/>
          </a:bodyPr>
          <a:lstStyle>
            <a:lvl1pPr marL="514350" indent="-514350" eaLnBrk="0" hangingPunct="0">
              <a:defRPr kumimoji="1" sz="9300">
                <a:solidFill>
                  <a:schemeClr val="tx1"/>
                </a:solidFill>
                <a:latin typeface="맑은 고딕" pitchFamily="50" charset="-127"/>
                <a:ea typeface="굴림" pitchFamily="50" charset="-127"/>
              </a:defRPr>
            </a:lvl1pPr>
            <a:lvl2pPr marL="742950" indent="-285750" eaLnBrk="0" hangingPunct="0">
              <a:defRPr kumimoji="1" sz="9300">
                <a:solidFill>
                  <a:schemeClr val="tx1"/>
                </a:solidFill>
                <a:latin typeface="맑은 고딕" pitchFamily="50" charset="-127"/>
                <a:ea typeface="굴림" pitchFamily="50" charset="-127"/>
              </a:defRPr>
            </a:lvl2pPr>
            <a:lvl3pPr marL="1143000" indent="-228600" eaLnBrk="0" hangingPunct="0">
              <a:defRPr kumimoji="1" sz="9300">
                <a:solidFill>
                  <a:schemeClr val="tx1"/>
                </a:solidFill>
                <a:latin typeface="맑은 고딕" pitchFamily="50" charset="-127"/>
                <a:ea typeface="굴림" pitchFamily="50" charset="-127"/>
              </a:defRPr>
            </a:lvl3pPr>
            <a:lvl4pPr marL="1600200" indent="-228600" eaLnBrk="0" hangingPunct="0">
              <a:defRPr kumimoji="1" sz="9300">
                <a:solidFill>
                  <a:schemeClr val="tx1"/>
                </a:solidFill>
                <a:latin typeface="맑은 고딕" pitchFamily="50" charset="-127"/>
                <a:ea typeface="굴림" pitchFamily="50" charset="-127"/>
              </a:defRPr>
            </a:lvl4pPr>
            <a:lvl5pPr marL="2057400" indent="-228600" eaLnBrk="0" hangingPunct="0">
              <a:defRPr kumimoji="1" sz="9300">
                <a:solidFill>
                  <a:schemeClr val="tx1"/>
                </a:solidFill>
                <a:latin typeface="맑은 고딕" pitchFamily="50" charset="-127"/>
                <a:ea typeface="굴림" pitchFamily="50" charset="-127"/>
              </a:defRPr>
            </a:lvl5pPr>
            <a:lvl6pPr marL="2514600" indent="-228600" defTabSz="4730750" eaLnBrk="0" fontAlgn="base" hangingPunct="0">
              <a:spcBef>
                <a:spcPct val="0"/>
              </a:spcBef>
              <a:spcAft>
                <a:spcPct val="0"/>
              </a:spcAft>
              <a:defRPr kumimoji="1" sz="9300">
                <a:solidFill>
                  <a:schemeClr val="tx1"/>
                </a:solidFill>
                <a:latin typeface="맑은 고딕" pitchFamily="50" charset="-127"/>
                <a:ea typeface="굴림" pitchFamily="50" charset="-127"/>
              </a:defRPr>
            </a:lvl6pPr>
            <a:lvl7pPr marL="2971800" indent="-228600" defTabSz="4730750" eaLnBrk="0" fontAlgn="base" hangingPunct="0">
              <a:spcBef>
                <a:spcPct val="0"/>
              </a:spcBef>
              <a:spcAft>
                <a:spcPct val="0"/>
              </a:spcAft>
              <a:defRPr kumimoji="1" sz="9300">
                <a:solidFill>
                  <a:schemeClr val="tx1"/>
                </a:solidFill>
                <a:latin typeface="맑은 고딕" pitchFamily="50" charset="-127"/>
                <a:ea typeface="굴림" pitchFamily="50" charset="-127"/>
              </a:defRPr>
            </a:lvl7pPr>
            <a:lvl8pPr marL="3429000" indent="-228600" defTabSz="4730750" eaLnBrk="0" fontAlgn="base" hangingPunct="0">
              <a:spcBef>
                <a:spcPct val="0"/>
              </a:spcBef>
              <a:spcAft>
                <a:spcPct val="0"/>
              </a:spcAft>
              <a:defRPr kumimoji="1" sz="9300">
                <a:solidFill>
                  <a:schemeClr val="tx1"/>
                </a:solidFill>
                <a:latin typeface="맑은 고딕" pitchFamily="50" charset="-127"/>
                <a:ea typeface="굴림" pitchFamily="50" charset="-127"/>
              </a:defRPr>
            </a:lvl8pPr>
            <a:lvl9pPr marL="3886200" indent="-228600" defTabSz="4730750" eaLnBrk="0" fontAlgn="base" hangingPunct="0">
              <a:spcBef>
                <a:spcPct val="0"/>
              </a:spcBef>
              <a:spcAft>
                <a:spcPct val="0"/>
              </a:spcAft>
              <a:defRPr kumimoji="1" sz="9300">
                <a:solidFill>
                  <a:schemeClr val="tx1"/>
                </a:solidFill>
                <a:latin typeface="맑은 고딕" pitchFamily="50" charset="-127"/>
                <a:ea typeface="굴림" pitchFamily="50" charset="-127"/>
              </a:defRPr>
            </a:lvl9pPr>
          </a:lstStyle>
          <a:p>
            <a:pPr algn="just" defTabSz="4730750" eaLnBrk="1" fontAlgn="base" latinLnBrk="1" hangingPunct="1">
              <a:spcBef>
                <a:spcPct val="0"/>
              </a:spcBef>
              <a:spcAft>
                <a:spcPct val="0"/>
              </a:spcAft>
              <a:buBlip>
                <a:blip r:embed="rId3"/>
              </a:buBlip>
              <a:defRPr/>
            </a:pPr>
            <a:r>
              <a:rPr lang="en-US" altLang="ko-KR" sz="2800" dirty="0">
                <a:latin typeface="+mn-lt"/>
              </a:rPr>
              <a:t>For the ungauged watersheds, Case C and Case D simulated the debris flow </a:t>
            </a:r>
          </a:p>
          <a:p>
            <a:pPr marL="0" indent="0" algn="just" defTabSz="4730750" eaLnBrk="1" fontAlgn="base" latinLnBrk="1" hangingPunct="1">
              <a:spcBef>
                <a:spcPct val="0"/>
              </a:spcBef>
              <a:spcAft>
                <a:spcPct val="0"/>
              </a:spcAft>
              <a:defRPr/>
            </a:pPr>
            <a:r>
              <a:rPr lang="en-US" altLang="ko-KR" sz="2800" dirty="0">
                <a:latin typeface="+mn-lt"/>
              </a:rPr>
              <a:t>     in the steep mountainous area of the </a:t>
            </a:r>
            <a:r>
              <a:rPr lang="en-US" altLang="ko-KR" sz="2800" dirty="0" err="1">
                <a:latin typeface="+mn-lt"/>
              </a:rPr>
              <a:t>Beopjusa</a:t>
            </a:r>
            <a:r>
              <a:rPr lang="en-US" altLang="ko-KR" sz="2800" dirty="0">
                <a:latin typeface="+mn-lt"/>
              </a:rPr>
              <a:t> watershed.  </a:t>
            </a:r>
          </a:p>
          <a:p>
            <a:pPr algn="just" defTabSz="4730750" eaLnBrk="1" fontAlgn="base" latinLnBrk="1" hangingPunct="1">
              <a:spcBef>
                <a:spcPct val="0"/>
              </a:spcBef>
              <a:spcAft>
                <a:spcPct val="0"/>
              </a:spcAft>
              <a:buBlip>
                <a:blip r:embed="rId3"/>
              </a:buBlip>
              <a:defRPr/>
            </a:pPr>
            <a:r>
              <a:rPr lang="en-US" altLang="ko-KR" sz="2800" dirty="0">
                <a:latin typeface="+mn-lt"/>
              </a:rPr>
              <a:t>In Case D, where the debris flow was assumed to originate from the entire ridge of the valley, </a:t>
            </a:r>
          </a:p>
          <a:p>
            <a:pPr marL="0" indent="0" algn="just" defTabSz="4730750" eaLnBrk="1" fontAlgn="base" latinLnBrk="1" hangingPunct="1">
              <a:spcBef>
                <a:spcPct val="0"/>
              </a:spcBef>
              <a:spcAft>
                <a:spcPct val="0"/>
              </a:spcAft>
              <a:defRPr/>
            </a:pPr>
            <a:r>
              <a:rPr lang="en-US" altLang="ko-KR" sz="2800" dirty="0">
                <a:latin typeface="+mn-lt"/>
              </a:rPr>
              <a:t>    the spread area was about 3.4 times larger than that in Case C, where debris flow was assumed to originate only near the valley's peak. </a:t>
            </a:r>
          </a:p>
          <a:p>
            <a:pPr algn="just" defTabSz="4730750" eaLnBrk="1" fontAlgn="base" latinLnBrk="1" hangingPunct="1">
              <a:spcBef>
                <a:spcPct val="0"/>
              </a:spcBef>
              <a:spcAft>
                <a:spcPct val="0"/>
              </a:spcAft>
              <a:buBlip>
                <a:blip r:embed="rId3"/>
              </a:buBlip>
              <a:defRPr/>
            </a:pPr>
            <a:r>
              <a:rPr lang="en-US" altLang="ko-KR" sz="2800" dirty="0">
                <a:latin typeface="+mn-lt"/>
              </a:rPr>
              <a:t>The time it took for the debris flow from the small mountain ridge to reach the downstream trail was 1.2 to 1.5 times faster in Case D than in Case C, with travel times of less than 2 minutes to cover a distance of approximately 550 m. </a:t>
            </a:r>
          </a:p>
          <a:p>
            <a:pPr algn="just" defTabSz="4730750" eaLnBrk="1" fontAlgn="base" latinLnBrk="1" hangingPunct="1">
              <a:spcBef>
                <a:spcPct val="0"/>
              </a:spcBef>
              <a:spcAft>
                <a:spcPct val="0"/>
              </a:spcAft>
              <a:buBlip>
                <a:blip r:embed="rId3"/>
              </a:buBlip>
              <a:defRPr/>
            </a:pPr>
            <a:r>
              <a:rPr lang="en-US" altLang="ko-KR" sz="2800" dirty="0">
                <a:latin typeface="+mn-lt"/>
              </a:rPr>
              <a:t>The sediment deposition width in the downstream area was 5.3 times wider on the left side and 4.6 times wider on the right side in Case C, and 4.5 times wider on the left side and 3.9 times wider on the right side in Case D.</a:t>
            </a:r>
          </a:p>
          <a:p>
            <a:pPr algn="just" defTabSz="4730750" eaLnBrk="1" fontAlgn="base" latinLnBrk="1" hangingPunct="1">
              <a:spcBef>
                <a:spcPct val="0"/>
              </a:spcBef>
              <a:spcAft>
                <a:spcPct val="0"/>
              </a:spcAft>
              <a:buBlip>
                <a:blip r:embed="rId3"/>
              </a:buBlip>
              <a:defRPr/>
            </a:pPr>
            <a:r>
              <a:rPr lang="en-US" altLang="ko-KR" sz="2800" dirty="0">
                <a:latin typeface="+mn-lt"/>
              </a:rPr>
              <a:t>The debris flows rapidly reach downstream areas in a short time and deposit over a wide area. In such cases, it is essential to establish a pre-evacuation system based on heavy rainfall forecasts before debris flows occur. I</a:t>
            </a:r>
          </a:p>
          <a:p>
            <a:pPr algn="just" defTabSz="4730750" eaLnBrk="1" fontAlgn="base" latinLnBrk="1" hangingPunct="1">
              <a:spcBef>
                <a:spcPct val="0"/>
              </a:spcBef>
              <a:spcAft>
                <a:spcPct val="0"/>
              </a:spcAft>
              <a:buBlip>
                <a:blip r:embed="rId3"/>
              </a:buBlip>
              <a:defRPr/>
            </a:pPr>
            <a:r>
              <a:rPr lang="en-US" altLang="ko-KR" sz="2800" dirty="0">
                <a:latin typeface="+mn-lt"/>
              </a:rPr>
              <a:t>n order to minimize damage from debris flows, it is recommended to set broader potential damage zones in the downstream deposition areas. This is exemplified in Case D, where significant debris flow occurred in two stages (primary and secondary). Additionally, when installing debris flow prevention facilities, it is necessary to account for the unique characteristics of debris flow, as seen in Case D, where the flow reaches the downstream in two stages.</a:t>
            </a:r>
          </a:p>
        </p:txBody>
      </p:sp>
      <p:sp>
        <p:nvSpPr>
          <p:cNvPr id="24" name="직사각형 23">
            <a:extLst>
              <a:ext uri="{FF2B5EF4-FFF2-40B4-BE49-F238E27FC236}">
                <a16:creationId xmlns:a16="http://schemas.microsoft.com/office/drawing/2014/main" id="{27FE6437-887D-2CDB-8EEC-A59D0AA4A64B}"/>
              </a:ext>
            </a:extLst>
          </p:cNvPr>
          <p:cNvSpPr/>
          <p:nvPr/>
        </p:nvSpPr>
        <p:spPr bwMode="auto">
          <a:xfrm>
            <a:off x="23893220" y="6098555"/>
            <a:ext cx="485844" cy="2731340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txBody>
          <a:bodyPr rtlCol="0" anchor="ctr"/>
          <a:lstStyle/>
          <a:p>
            <a:pPr algn="ctr"/>
            <a:endParaRPr lang="ko-KR" altLang="en-US">
              <a:noFill/>
            </a:endParaRPr>
          </a:p>
        </p:txBody>
      </p:sp>
      <p:pic>
        <p:nvPicPr>
          <p:cNvPr id="132" name="그림 131" descr="egu_plain.png"/>
          <p:cNvPicPr>
            <a:picLocks noChangeAspect="1"/>
          </p:cNvPicPr>
          <p:nvPr/>
        </p:nvPicPr>
        <p:blipFill>
          <a:blip r:embed="rId4" cstate="print">
            <a:clrChange>
              <a:clrFrom>
                <a:srgbClr val="0066CC"/>
              </a:clrFrom>
              <a:clrTo>
                <a:srgbClr val="0066CC">
                  <a:alpha val="0"/>
                </a:srgbClr>
              </a:clrTo>
            </a:clrChange>
          </a:blip>
          <a:stretch>
            <a:fillRect/>
          </a:stretch>
        </p:blipFill>
        <p:spPr>
          <a:xfrm>
            <a:off x="328392" y="360290"/>
            <a:ext cx="3566972" cy="2880000"/>
          </a:xfrm>
          <a:prstGeom prst="rect">
            <a:avLst/>
          </a:prstGeom>
        </p:spPr>
      </p:pic>
      <p:grpSp>
        <p:nvGrpSpPr>
          <p:cNvPr id="7" name="그룹 6"/>
          <p:cNvGrpSpPr/>
          <p:nvPr/>
        </p:nvGrpSpPr>
        <p:grpSpPr>
          <a:xfrm>
            <a:off x="47909068" y="278756"/>
            <a:ext cx="3060000" cy="3060000"/>
            <a:chOff x="47909068" y="278756"/>
            <a:chExt cx="3060000" cy="3060000"/>
          </a:xfrm>
        </p:grpSpPr>
        <p:sp>
          <p:nvSpPr>
            <p:cNvPr id="133" name="직사각형 132"/>
            <p:cNvSpPr/>
            <p:nvPr/>
          </p:nvSpPr>
          <p:spPr>
            <a:xfrm>
              <a:off x="47909068" y="278756"/>
              <a:ext cx="3060000" cy="30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0" name="그림 129" descr="13ac9f3c75e4a959b748b865a2bff84a.png"/>
            <p:cNvPicPr>
              <a:picLocks noChangeAspect="1"/>
            </p:cNvPicPr>
            <p:nvPr/>
          </p:nvPicPr>
          <p:blipFill>
            <a:blip r:embed="rId5" cstate="print"/>
            <a:stretch>
              <a:fillRect/>
            </a:stretch>
          </p:blipFill>
          <p:spPr>
            <a:xfrm>
              <a:off x="47998008" y="360290"/>
              <a:ext cx="2880000" cy="2880000"/>
            </a:xfrm>
            <a:prstGeom prst="rect">
              <a:avLst/>
            </a:prstGeom>
          </p:spPr>
        </p:pic>
      </p:grpSp>
      <p:pic>
        <p:nvPicPr>
          <p:cNvPr id="2" name="그림 1" descr="텍스트, 도표, 지도이(가) 표시된 사진&#10;&#10;자동 생성된 설명">
            <a:extLst>
              <a:ext uri="{FF2B5EF4-FFF2-40B4-BE49-F238E27FC236}">
                <a16:creationId xmlns:a16="http://schemas.microsoft.com/office/drawing/2014/main" id="{379FA106-D9B7-80D9-EF90-E24470B102B6}"/>
              </a:ext>
            </a:extLst>
          </p:cNvPr>
          <p:cNvPicPr>
            <a:picLocks noChangeAspect="1"/>
          </p:cNvPicPr>
          <p:nvPr/>
        </p:nvPicPr>
        <p:blipFill rotWithShape="1">
          <a:blip r:embed="rId6">
            <a:extLst>
              <a:ext uri="{28A0092B-C50C-407E-A947-70E740481C1C}">
                <a14:useLocalDpi xmlns:a14="http://schemas.microsoft.com/office/drawing/2010/main" val="0"/>
              </a:ext>
            </a:extLst>
          </a:blip>
          <a:srcRect l="4512" t="4517" r="2775" b="7180"/>
          <a:stretch/>
        </p:blipFill>
        <p:spPr bwMode="auto">
          <a:xfrm>
            <a:off x="2252964" y="12001237"/>
            <a:ext cx="11923231" cy="8048506"/>
          </a:xfrm>
          <a:prstGeom prst="rect">
            <a:avLst/>
          </a:prstGeom>
          <a:noFill/>
          <a:ln>
            <a:noFill/>
          </a:ln>
          <a:extLst>
            <a:ext uri="{53640926-AAD7-44D8-BBD7-CCE9431645EC}">
              <a14:shadowObscured xmlns:a14="http://schemas.microsoft.com/office/drawing/2010/main"/>
            </a:ext>
          </a:extLst>
        </p:spPr>
      </p:pic>
      <p:sp>
        <p:nvSpPr>
          <p:cNvPr id="10" name="직사각형 9">
            <a:extLst>
              <a:ext uri="{FF2B5EF4-FFF2-40B4-BE49-F238E27FC236}">
                <a16:creationId xmlns:a16="http://schemas.microsoft.com/office/drawing/2014/main" id="{DD14BDF4-119A-701E-2EDC-8E16FF4C5DD5}"/>
              </a:ext>
            </a:extLst>
          </p:cNvPr>
          <p:cNvSpPr/>
          <p:nvPr/>
        </p:nvSpPr>
        <p:spPr bwMode="auto">
          <a:xfrm>
            <a:off x="14591749" y="19677020"/>
            <a:ext cx="8896664" cy="1925630"/>
          </a:xfrm>
          <a:prstGeom prst="rect">
            <a:avLst/>
          </a:prstGeom>
          <a:noFill/>
          <a:ln w="9525" cap="flat" cmpd="sng" algn="ctr">
            <a:solidFill>
              <a:schemeClr val="accent1"/>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lgn="ctr" fontAlgn="base" latinLnBrk="0">
              <a:spcBef>
                <a:spcPct val="0"/>
              </a:spcBef>
              <a:spcAft>
                <a:spcPct val="0"/>
              </a:spcAft>
              <a:defRPr/>
            </a:pPr>
            <a:r>
              <a:rPr lang="en-US" altLang="ko-KR" sz="2800" dirty="0"/>
              <a:t>Fig. 2. </a:t>
            </a:r>
            <a:r>
              <a:rPr lang="en-US" altLang="ko-KR" sz="2800" dirty="0" err="1"/>
              <a:t>Docheon-ri</a:t>
            </a:r>
            <a:r>
              <a:rPr lang="en-US" altLang="ko-KR" sz="2800" dirty="0"/>
              <a:t> Watershed </a:t>
            </a:r>
          </a:p>
          <a:p>
            <a:pPr lvl="0" algn="ctr" fontAlgn="base" latinLnBrk="0">
              <a:spcBef>
                <a:spcPct val="0"/>
              </a:spcBef>
              <a:spcAft>
                <a:spcPct val="0"/>
              </a:spcAft>
              <a:defRPr/>
            </a:pPr>
            <a:r>
              <a:rPr lang="en-US" altLang="ko-KR" sz="2800" dirty="0"/>
              <a:t>((a) Panoramic view of the watershed using drone imagery, (b) View of the watershed from the road)</a:t>
            </a:r>
            <a:endParaRPr kumimoji="0" lang="en-US" altLang="ko-KR" sz="2800" b="0" i="0" u="none" strike="noStrike" kern="0" cap="none" spc="0" normalizeH="0" baseline="0" noProof="0" dirty="0">
              <a:ln>
                <a:noFill/>
              </a:ln>
              <a:solidFill>
                <a:srgbClr val="000000"/>
              </a:solidFill>
              <a:effectLst/>
              <a:uLnTx/>
              <a:uFillTx/>
              <a:latin typeface="휴먼엑스포" pitchFamily="18" charset="-127"/>
              <a:ea typeface="휴먼엑스포" pitchFamily="18" charset="-127"/>
            </a:endParaRPr>
          </a:p>
        </p:txBody>
      </p:sp>
      <p:sp>
        <p:nvSpPr>
          <p:cNvPr id="12" name="직사각형 11">
            <a:extLst>
              <a:ext uri="{FF2B5EF4-FFF2-40B4-BE49-F238E27FC236}">
                <a16:creationId xmlns:a16="http://schemas.microsoft.com/office/drawing/2014/main" id="{53693535-BE59-5343-2288-80F9167E98D5}"/>
              </a:ext>
            </a:extLst>
          </p:cNvPr>
          <p:cNvSpPr/>
          <p:nvPr/>
        </p:nvSpPr>
        <p:spPr>
          <a:xfrm>
            <a:off x="7526509" y="16020518"/>
            <a:ext cx="581672" cy="566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3200" b="1" dirty="0">
                <a:solidFill>
                  <a:srgbClr val="FFFF00"/>
                </a:solidFill>
                <a:effectLst/>
                <a:latin typeface="Times New Roman" panose="02020603050405020304" pitchFamily="18" charset="0"/>
                <a:ea typeface="맑은 고딕" panose="020B0503020000020004" pitchFamily="50" charset="-127"/>
                <a:cs typeface="Times New Roman" panose="02020603050405020304" pitchFamily="18" charset="0"/>
              </a:rPr>
              <a:t>(a)</a:t>
            </a:r>
            <a:endParaRPr lang="ko-KR" sz="5400" dirty="0">
              <a:effectLst/>
              <a:ea typeface="맑은 고딕" panose="020B0503020000020004" pitchFamily="50" charset="-127"/>
              <a:cs typeface="Times New Roman" panose="02020603050405020304" pitchFamily="18" charset="0"/>
            </a:endParaRPr>
          </a:p>
        </p:txBody>
      </p:sp>
      <p:sp>
        <p:nvSpPr>
          <p:cNvPr id="14" name="직사각형 13">
            <a:extLst>
              <a:ext uri="{FF2B5EF4-FFF2-40B4-BE49-F238E27FC236}">
                <a16:creationId xmlns:a16="http://schemas.microsoft.com/office/drawing/2014/main" id="{3CA57741-1673-CADC-72D2-56646D24E833}"/>
              </a:ext>
            </a:extLst>
          </p:cNvPr>
          <p:cNvSpPr/>
          <p:nvPr/>
        </p:nvSpPr>
        <p:spPr>
          <a:xfrm>
            <a:off x="13150819" y="16094720"/>
            <a:ext cx="581672" cy="566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3200" b="1" dirty="0">
                <a:solidFill>
                  <a:srgbClr val="FFFF00"/>
                </a:solidFill>
                <a:effectLst/>
                <a:latin typeface="Times New Roman" panose="02020603050405020304" pitchFamily="18" charset="0"/>
                <a:ea typeface="맑은 고딕" panose="020B0503020000020004" pitchFamily="50" charset="-127"/>
                <a:cs typeface="Times New Roman" panose="02020603050405020304" pitchFamily="18" charset="0"/>
              </a:rPr>
              <a:t>(b)</a:t>
            </a:r>
            <a:endParaRPr lang="ko-KR" sz="5400" dirty="0">
              <a:effectLst/>
              <a:ea typeface="맑은 고딕" panose="020B0503020000020004" pitchFamily="50" charset="-127"/>
              <a:cs typeface="Times New Roman" panose="02020603050405020304" pitchFamily="18" charset="0"/>
            </a:endParaRPr>
          </a:p>
        </p:txBody>
      </p:sp>
      <p:grpSp>
        <p:nvGrpSpPr>
          <p:cNvPr id="27" name="그룹 26">
            <a:extLst>
              <a:ext uri="{FF2B5EF4-FFF2-40B4-BE49-F238E27FC236}">
                <a16:creationId xmlns:a16="http://schemas.microsoft.com/office/drawing/2014/main" id="{07EE8E99-611C-083F-85AE-534966526389}"/>
              </a:ext>
            </a:extLst>
          </p:cNvPr>
          <p:cNvGrpSpPr/>
          <p:nvPr/>
        </p:nvGrpSpPr>
        <p:grpSpPr>
          <a:xfrm>
            <a:off x="15757272" y="10198968"/>
            <a:ext cx="6804573" cy="9314496"/>
            <a:chOff x="16098144" y="10361922"/>
            <a:chExt cx="6080936" cy="9008480"/>
          </a:xfrm>
        </p:grpSpPr>
        <p:pic>
          <p:nvPicPr>
            <p:cNvPr id="5" name="그림 4" descr="야외, 나무, 산, 항공 사진이(가) 표시된 사진&#10;&#10;자동 생성된 설명">
              <a:extLst>
                <a:ext uri="{FF2B5EF4-FFF2-40B4-BE49-F238E27FC236}">
                  <a16:creationId xmlns:a16="http://schemas.microsoft.com/office/drawing/2014/main" id="{187B1FFD-8B8B-D165-4F62-5EBECB0EE33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15775" y="10361922"/>
              <a:ext cx="6028894" cy="4518305"/>
            </a:xfrm>
            <a:prstGeom prst="rect">
              <a:avLst/>
            </a:prstGeom>
            <a:noFill/>
            <a:ln w="12700">
              <a:solidFill>
                <a:schemeClr val="accent3">
                  <a:lumMod val="75000"/>
                </a:schemeClr>
              </a:solidFill>
            </a:ln>
          </p:spPr>
        </p:pic>
        <p:pic>
          <p:nvPicPr>
            <p:cNvPr id="9" name="그림 8" descr="야외, 구름, 잔디, 하늘이(가) 표시된 사진&#10;&#10;자동 생성된 설명">
              <a:extLst>
                <a:ext uri="{FF2B5EF4-FFF2-40B4-BE49-F238E27FC236}">
                  <a16:creationId xmlns:a16="http://schemas.microsoft.com/office/drawing/2014/main" id="{FE6681C6-A74E-5DED-830D-D1589EC2D5D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98144" y="14897978"/>
              <a:ext cx="6080936" cy="4472424"/>
            </a:xfrm>
            <a:prstGeom prst="rect">
              <a:avLst/>
            </a:prstGeom>
            <a:noFill/>
            <a:ln>
              <a:solidFill>
                <a:schemeClr val="accent3">
                  <a:lumMod val="75000"/>
                </a:schemeClr>
              </a:solidFill>
            </a:ln>
          </p:spPr>
        </p:pic>
        <p:sp>
          <p:nvSpPr>
            <p:cNvPr id="13" name="직사각형 12">
              <a:extLst>
                <a:ext uri="{FF2B5EF4-FFF2-40B4-BE49-F238E27FC236}">
                  <a16:creationId xmlns:a16="http://schemas.microsoft.com/office/drawing/2014/main" id="{AA3E9167-11FE-273F-A273-FF50887ABB39}"/>
                </a:ext>
              </a:extLst>
            </p:cNvPr>
            <p:cNvSpPr/>
            <p:nvPr/>
          </p:nvSpPr>
          <p:spPr>
            <a:xfrm>
              <a:off x="16249595" y="13716285"/>
              <a:ext cx="581672" cy="566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3200" b="1" dirty="0">
                  <a:solidFill>
                    <a:srgbClr val="FFFF00"/>
                  </a:solidFill>
                  <a:effectLst/>
                  <a:latin typeface="Times New Roman" panose="02020603050405020304" pitchFamily="18" charset="0"/>
                  <a:ea typeface="맑은 고딕" panose="020B0503020000020004" pitchFamily="50" charset="-127"/>
                  <a:cs typeface="Times New Roman" panose="02020603050405020304" pitchFamily="18" charset="0"/>
                </a:rPr>
                <a:t>(a)</a:t>
              </a:r>
              <a:endParaRPr lang="ko-KR" sz="5400" dirty="0">
                <a:effectLst/>
                <a:ea typeface="맑은 고딕" panose="020B0503020000020004" pitchFamily="50" charset="-127"/>
                <a:cs typeface="Times New Roman" panose="02020603050405020304" pitchFamily="18" charset="0"/>
              </a:endParaRPr>
            </a:p>
          </p:txBody>
        </p:sp>
        <p:sp>
          <p:nvSpPr>
            <p:cNvPr id="15" name="직사각형 14">
              <a:extLst>
                <a:ext uri="{FF2B5EF4-FFF2-40B4-BE49-F238E27FC236}">
                  <a16:creationId xmlns:a16="http://schemas.microsoft.com/office/drawing/2014/main" id="{329FCB23-CA86-D5A3-F497-72118E18CC0C}"/>
                </a:ext>
              </a:extLst>
            </p:cNvPr>
            <p:cNvSpPr/>
            <p:nvPr/>
          </p:nvSpPr>
          <p:spPr>
            <a:xfrm>
              <a:off x="16249595" y="14973007"/>
              <a:ext cx="581672" cy="566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3200" b="1" dirty="0">
                  <a:solidFill>
                    <a:srgbClr val="FFFF00"/>
                  </a:solidFill>
                  <a:effectLst/>
                  <a:latin typeface="Times New Roman" panose="02020603050405020304" pitchFamily="18" charset="0"/>
                  <a:ea typeface="맑은 고딕" panose="020B0503020000020004" pitchFamily="50" charset="-127"/>
                  <a:cs typeface="Times New Roman" panose="02020603050405020304" pitchFamily="18" charset="0"/>
                </a:rPr>
                <a:t>(b)</a:t>
              </a:r>
              <a:endParaRPr lang="ko-KR" sz="5400" dirty="0">
                <a:effectLst/>
                <a:ea typeface="맑은 고딕" panose="020B0503020000020004" pitchFamily="50" charset="-127"/>
                <a:cs typeface="Times New Roman" panose="02020603050405020304" pitchFamily="18" charset="0"/>
              </a:endParaRPr>
            </a:p>
          </p:txBody>
        </p:sp>
      </p:grpSp>
      <p:sp>
        <p:nvSpPr>
          <p:cNvPr id="22" name="Rectangle 1972">
            <a:extLst>
              <a:ext uri="{FF2B5EF4-FFF2-40B4-BE49-F238E27FC236}">
                <a16:creationId xmlns:a16="http://schemas.microsoft.com/office/drawing/2014/main" id="{F02369C9-A7C6-3F2C-AD67-D5F395D8BDA2}"/>
              </a:ext>
            </a:extLst>
          </p:cNvPr>
          <p:cNvSpPr>
            <a:spLocks noChangeArrowheads="1"/>
          </p:cNvSpPr>
          <p:nvPr/>
        </p:nvSpPr>
        <p:spPr bwMode="auto">
          <a:xfrm>
            <a:off x="1971765" y="22047430"/>
            <a:ext cx="19601039" cy="553998"/>
          </a:xfrm>
          <a:prstGeom prst="rect">
            <a:avLst/>
          </a:prstGeom>
          <a:noFill/>
          <a:ln w="9525">
            <a:noFill/>
            <a:miter lim="800000"/>
            <a:headEnd/>
            <a:tailEnd/>
          </a:ln>
          <a:effectLst/>
        </p:spPr>
        <p:txBody>
          <a:bodyPr>
            <a:spAutoFit/>
          </a:bodyPr>
          <a:lstStyle/>
          <a:p>
            <a:pPr marL="571500" indent="-571500" defTabSz="4320540" fontAlgn="auto">
              <a:spcBef>
                <a:spcPts val="0"/>
              </a:spcBef>
              <a:spcAft>
                <a:spcPts val="0"/>
              </a:spcAft>
              <a:buFont typeface="Wingdings" pitchFamily="2" charset="2"/>
              <a:buChar char="u"/>
              <a:defRPr/>
            </a:pPr>
            <a:r>
              <a:rPr lang="en-US" altLang="ko-KR" sz="3000" b="1" dirty="0">
                <a:solidFill>
                  <a:schemeClr val="accent1">
                    <a:lumMod val="50000"/>
                  </a:schemeClr>
                </a:solidFill>
                <a:effectLst>
                  <a:outerShdw blurRad="38100" dist="38100" dir="2700000" algn="tl">
                    <a:srgbClr val="C0C0C0"/>
                  </a:outerShdw>
                </a:effectLst>
                <a:latin typeface="Tahoma" pitchFamily="34" charset="0"/>
                <a:cs typeface="Tahoma" pitchFamily="34" charset="0"/>
              </a:rPr>
              <a:t>Meteorological data</a:t>
            </a:r>
            <a:endParaRPr kumimoji="0" lang="en-US" altLang="ko-KR" sz="3000" b="1" dirty="0">
              <a:solidFill>
                <a:schemeClr val="accent1">
                  <a:lumMod val="50000"/>
                </a:schemeClr>
              </a:solidFill>
              <a:effectLst>
                <a:outerShdw blurRad="38100" dist="38100" dir="2700000" algn="tl">
                  <a:srgbClr val="C0C0C0"/>
                </a:outerShdw>
              </a:effectLst>
              <a:latin typeface="Tahoma" pitchFamily="34" charset="0"/>
              <a:cs typeface="Tahoma" pitchFamily="34" charset="0"/>
            </a:endParaRPr>
          </a:p>
        </p:txBody>
      </p:sp>
      <p:pic>
        <p:nvPicPr>
          <p:cNvPr id="25" name="그림 24" descr="텍스트, 라인, 도표, 그래프이(가) 표시된 사진&#10;&#10;자동 생성된 설명">
            <a:extLst>
              <a:ext uri="{FF2B5EF4-FFF2-40B4-BE49-F238E27FC236}">
                <a16:creationId xmlns:a16="http://schemas.microsoft.com/office/drawing/2014/main" id="{1D0462F5-2332-9FA5-D01E-2E7994FD0AB2}"/>
              </a:ext>
            </a:extLst>
          </p:cNvPr>
          <p:cNvPicPr>
            <a:picLocks noChangeAspect="1"/>
          </p:cNvPicPr>
          <p:nvPr/>
        </p:nvPicPr>
        <p:blipFill>
          <a:blip r:embed="rId9"/>
          <a:stretch>
            <a:fillRect/>
          </a:stretch>
        </p:blipFill>
        <p:spPr>
          <a:xfrm>
            <a:off x="2281030" y="23042810"/>
            <a:ext cx="12506164" cy="4166412"/>
          </a:xfrm>
          <a:prstGeom prst="rect">
            <a:avLst/>
          </a:prstGeom>
        </p:spPr>
      </p:pic>
      <p:sp>
        <p:nvSpPr>
          <p:cNvPr id="26" name="직사각형 25">
            <a:extLst>
              <a:ext uri="{FF2B5EF4-FFF2-40B4-BE49-F238E27FC236}">
                <a16:creationId xmlns:a16="http://schemas.microsoft.com/office/drawing/2014/main" id="{F9F4EB74-4338-E118-934B-53105BE76646}"/>
              </a:ext>
            </a:extLst>
          </p:cNvPr>
          <p:cNvSpPr/>
          <p:nvPr/>
        </p:nvSpPr>
        <p:spPr bwMode="auto">
          <a:xfrm>
            <a:off x="2779440" y="20271022"/>
            <a:ext cx="10962282" cy="1333894"/>
          </a:xfrm>
          <a:prstGeom prst="rect">
            <a:avLst/>
          </a:prstGeom>
          <a:noFill/>
          <a:ln w="9525" cap="flat" cmpd="sng" algn="ctr">
            <a:solidFill>
              <a:schemeClr val="accent1"/>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lgn="ctr" fontAlgn="base" latinLnBrk="0">
              <a:spcBef>
                <a:spcPct val="0"/>
              </a:spcBef>
              <a:spcAft>
                <a:spcPct val="0"/>
              </a:spcAft>
              <a:defRPr/>
            </a:pPr>
            <a:r>
              <a:rPr lang="en-US" altLang="ko-KR" sz="2800" dirty="0"/>
              <a:t>Fig. 1. The selected Study Areas </a:t>
            </a:r>
          </a:p>
          <a:p>
            <a:pPr lvl="0" algn="ctr" fontAlgn="base" latinLnBrk="0">
              <a:spcBef>
                <a:spcPct val="0"/>
              </a:spcBef>
              <a:spcAft>
                <a:spcPct val="0"/>
              </a:spcAft>
              <a:defRPr/>
            </a:pPr>
            <a:r>
              <a:rPr lang="en-US" altLang="ko-KR" sz="2800" dirty="0"/>
              <a:t>((a) </a:t>
            </a:r>
            <a:r>
              <a:rPr lang="en-US" altLang="ko-KR" sz="2800" dirty="0" err="1"/>
              <a:t>Beopjusa</a:t>
            </a:r>
            <a:r>
              <a:rPr lang="en-US" altLang="ko-KR" sz="2800" dirty="0"/>
              <a:t> Watershed (Ungauged Watershed)  (b) </a:t>
            </a:r>
            <a:r>
              <a:rPr lang="en-US" altLang="ko-KR" sz="2800" dirty="0" err="1"/>
              <a:t>Docheon-ri</a:t>
            </a:r>
            <a:r>
              <a:rPr lang="en-US" altLang="ko-KR" sz="2800" dirty="0"/>
              <a:t> Watershed))</a:t>
            </a:r>
            <a:endParaRPr kumimoji="0" lang="en-US" altLang="ko-KR" sz="2800" b="0" i="0" u="none" strike="noStrike" kern="0" cap="none" spc="0" normalizeH="0" baseline="0" noProof="0" dirty="0">
              <a:ln>
                <a:noFill/>
              </a:ln>
              <a:solidFill>
                <a:srgbClr val="000000"/>
              </a:solidFill>
              <a:effectLst/>
              <a:uLnTx/>
              <a:uFillTx/>
              <a:latin typeface="휴먼엑스포" pitchFamily="18" charset="-127"/>
              <a:ea typeface="휴먼엑스포" pitchFamily="18" charset="-127"/>
            </a:endParaRPr>
          </a:p>
        </p:txBody>
      </p:sp>
      <p:pic>
        <p:nvPicPr>
          <p:cNvPr id="28" name="그림 27" descr="지도, 텍스트이(가) 표시된 사진&#10;&#10;자동 생성된 설명">
            <a:extLst>
              <a:ext uri="{FF2B5EF4-FFF2-40B4-BE49-F238E27FC236}">
                <a16:creationId xmlns:a16="http://schemas.microsoft.com/office/drawing/2014/main" id="{E4C76C53-8F86-102E-6D78-96C880FC626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31863" y="28588242"/>
            <a:ext cx="6409874" cy="4906889"/>
          </a:xfrm>
          <a:prstGeom prst="rect">
            <a:avLst/>
          </a:prstGeom>
          <a:noFill/>
          <a:ln>
            <a:solidFill>
              <a:srgbClr val="FF0000"/>
            </a:solidFill>
          </a:ln>
        </p:spPr>
      </p:pic>
      <p:pic>
        <p:nvPicPr>
          <p:cNvPr id="29" name="그림 28" descr="지도이(가) 표시된 사진&#10;&#10;자동 생성된 설명">
            <a:extLst>
              <a:ext uri="{FF2B5EF4-FFF2-40B4-BE49-F238E27FC236}">
                <a16:creationId xmlns:a16="http://schemas.microsoft.com/office/drawing/2014/main" id="{A789694E-C033-D9A4-27D6-03CFA8F76D9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41737" y="28324942"/>
            <a:ext cx="7222788" cy="5529191"/>
          </a:xfrm>
          <a:prstGeom prst="rect">
            <a:avLst/>
          </a:prstGeom>
          <a:noFill/>
          <a:ln>
            <a:noFill/>
          </a:ln>
        </p:spPr>
      </p:pic>
      <p:sp>
        <p:nvSpPr>
          <p:cNvPr id="31" name="직사각형 30">
            <a:extLst>
              <a:ext uri="{FF2B5EF4-FFF2-40B4-BE49-F238E27FC236}">
                <a16:creationId xmlns:a16="http://schemas.microsoft.com/office/drawing/2014/main" id="{61A9A28A-A0FA-192D-0542-E20496865F30}"/>
              </a:ext>
            </a:extLst>
          </p:cNvPr>
          <p:cNvSpPr/>
          <p:nvPr/>
        </p:nvSpPr>
        <p:spPr>
          <a:xfrm>
            <a:off x="8304238" y="28696222"/>
            <a:ext cx="581672" cy="566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3200" b="1" dirty="0">
                <a:solidFill>
                  <a:srgbClr val="FF0000"/>
                </a:solidFill>
                <a:effectLst/>
                <a:latin typeface="Times New Roman" panose="02020603050405020304" pitchFamily="18" charset="0"/>
                <a:ea typeface="맑은 고딕" panose="020B0503020000020004" pitchFamily="50" charset="-127"/>
                <a:cs typeface="Times New Roman" panose="02020603050405020304" pitchFamily="18" charset="0"/>
              </a:rPr>
              <a:t>(a)</a:t>
            </a:r>
            <a:endParaRPr lang="ko-KR" sz="5400" dirty="0">
              <a:solidFill>
                <a:srgbClr val="FF0000"/>
              </a:solidFill>
              <a:effectLst/>
              <a:ea typeface="맑은 고딕" panose="020B0503020000020004" pitchFamily="50" charset="-127"/>
              <a:cs typeface="Times New Roman" panose="02020603050405020304" pitchFamily="18" charset="0"/>
            </a:endParaRPr>
          </a:p>
        </p:txBody>
      </p:sp>
      <p:sp>
        <p:nvSpPr>
          <p:cNvPr id="32" name="직사각형 31">
            <a:extLst>
              <a:ext uri="{FF2B5EF4-FFF2-40B4-BE49-F238E27FC236}">
                <a16:creationId xmlns:a16="http://schemas.microsoft.com/office/drawing/2014/main" id="{8D478238-D788-D2BB-A624-8E4ECA75D078}"/>
              </a:ext>
            </a:extLst>
          </p:cNvPr>
          <p:cNvSpPr/>
          <p:nvPr/>
        </p:nvSpPr>
        <p:spPr>
          <a:xfrm>
            <a:off x="9822935" y="28707250"/>
            <a:ext cx="581672" cy="566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3200" b="1" dirty="0">
                <a:solidFill>
                  <a:srgbClr val="FF0000"/>
                </a:solidFill>
                <a:effectLst/>
                <a:latin typeface="Times New Roman" panose="02020603050405020304" pitchFamily="18" charset="0"/>
                <a:ea typeface="맑은 고딕" panose="020B0503020000020004" pitchFamily="50" charset="-127"/>
                <a:cs typeface="Times New Roman" panose="02020603050405020304" pitchFamily="18" charset="0"/>
              </a:rPr>
              <a:t>(b)</a:t>
            </a:r>
            <a:endParaRPr lang="ko-KR" sz="5400" dirty="0">
              <a:solidFill>
                <a:srgbClr val="FF0000"/>
              </a:solidFill>
              <a:effectLst/>
              <a:ea typeface="맑은 고딕" panose="020B0503020000020004" pitchFamily="50" charset="-127"/>
              <a:cs typeface="Times New Roman" panose="02020603050405020304" pitchFamily="18" charset="0"/>
            </a:endParaRPr>
          </a:p>
        </p:txBody>
      </p:sp>
      <p:sp>
        <p:nvSpPr>
          <p:cNvPr id="33" name="직사각형 32">
            <a:extLst>
              <a:ext uri="{FF2B5EF4-FFF2-40B4-BE49-F238E27FC236}">
                <a16:creationId xmlns:a16="http://schemas.microsoft.com/office/drawing/2014/main" id="{F37410C6-ED5B-7DCA-F259-F57A054AA74A}"/>
              </a:ext>
            </a:extLst>
          </p:cNvPr>
          <p:cNvSpPr/>
          <p:nvPr/>
        </p:nvSpPr>
        <p:spPr bwMode="auto">
          <a:xfrm>
            <a:off x="16577638" y="29063425"/>
            <a:ext cx="6910775" cy="3041605"/>
          </a:xfrm>
          <a:prstGeom prst="rect">
            <a:avLst/>
          </a:prstGeom>
          <a:noFill/>
          <a:ln w="9525" cap="flat" cmpd="sng" algn="ctr">
            <a:solidFill>
              <a:schemeClr val="accent1"/>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lgn="ctr" fontAlgn="base" latinLnBrk="0">
              <a:spcBef>
                <a:spcPct val="0"/>
              </a:spcBef>
              <a:spcAft>
                <a:spcPct val="0"/>
              </a:spcAft>
              <a:defRPr/>
            </a:pPr>
            <a:r>
              <a:rPr lang="en-US" altLang="ko-KR" sz="2800" dirty="0"/>
              <a:t>Fig. 4. Example of Terrain Data Construction (</a:t>
            </a:r>
            <a:r>
              <a:rPr lang="en-US" altLang="ko-KR" sz="2800" dirty="0" err="1"/>
              <a:t>Docheon-ri</a:t>
            </a:r>
            <a:r>
              <a:rPr lang="en-US" altLang="ko-KR" sz="2800" dirty="0"/>
              <a:t> Watershed) </a:t>
            </a:r>
          </a:p>
          <a:p>
            <a:pPr lvl="0" algn="ctr" fontAlgn="base" latinLnBrk="0">
              <a:spcBef>
                <a:spcPct val="0"/>
              </a:spcBef>
              <a:spcAft>
                <a:spcPct val="0"/>
              </a:spcAft>
              <a:defRPr/>
            </a:pPr>
            <a:r>
              <a:rPr lang="en-US" altLang="ko-KR" sz="2800" dirty="0"/>
              <a:t>((a) DEM Constructed Using Topographic Map, DEM Constructed Using Drone Data)</a:t>
            </a:r>
            <a:endParaRPr kumimoji="0" lang="en-US" altLang="ko-KR" sz="2800" b="0" i="0" u="none" strike="noStrike" kern="0" cap="none" spc="0" normalizeH="0" baseline="0" noProof="0" dirty="0">
              <a:ln>
                <a:noFill/>
              </a:ln>
              <a:solidFill>
                <a:srgbClr val="000000"/>
              </a:solidFill>
              <a:effectLst/>
              <a:uLnTx/>
              <a:uFillTx/>
              <a:latin typeface="휴먼엑스포" pitchFamily="18" charset="-127"/>
              <a:ea typeface="휴먼엑스포" pitchFamily="18" charset="-127"/>
            </a:endParaRPr>
          </a:p>
        </p:txBody>
      </p:sp>
      <p:pic>
        <p:nvPicPr>
          <p:cNvPr id="11" name="그림 10" descr="지도, 스크린샷이(가) 표시된 사진&#10;&#10;자동 생성된 설명">
            <a:extLst>
              <a:ext uri="{FF2B5EF4-FFF2-40B4-BE49-F238E27FC236}">
                <a16:creationId xmlns:a16="http://schemas.microsoft.com/office/drawing/2014/main" id="{3CED8740-11E2-A9D2-CCAA-CDEF881295E3}"/>
              </a:ext>
            </a:extLst>
          </p:cNvPr>
          <p:cNvPicPr>
            <a:picLocks noChangeAspect="1"/>
          </p:cNvPicPr>
          <p:nvPr/>
        </p:nvPicPr>
        <p:blipFill>
          <a:blip r:embed="rId12"/>
          <a:stretch>
            <a:fillRect/>
          </a:stretch>
        </p:blipFill>
        <p:spPr>
          <a:xfrm>
            <a:off x="24604913" y="7805376"/>
            <a:ext cx="7369775" cy="5132633"/>
          </a:xfrm>
          <a:prstGeom prst="rect">
            <a:avLst/>
          </a:prstGeom>
        </p:spPr>
      </p:pic>
      <p:sp>
        <p:nvSpPr>
          <p:cNvPr id="16" name="직사각형 15">
            <a:extLst>
              <a:ext uri="{FF2B5EF4-FFF2-40B4-BE49-F238E27FC236}">
                <a16:creationId xmlns:a16="http://schemas.microsoft.com/office/drawing/2014/main" id="{2B6C2B09-DABD-9D74-24DC-950C0758200F}"/>
              </a:ext>
            </a:extLst>
          </p:cNvPr>
          <p:cNvSpPr/>
          <p:nvPr/>
        </p:nvSpPr>
        <p:spPr bwMode="auto">
          <a:xfrm>
            <a:off x="24570505" y="13033698"/>
            <a:ext cx="15080015" cy="1159674"/>
          </a:xfrm>
          <a:prstGeom prst="rect">
            <a:avLst/>
          </a:prstGeom>
          <a:noFill/>
          <a:ln w="9525" cap="flat" cmpd="sng" algn="ctr">
            <a:solidFill>
              <a:schemeClr val="accent1"/>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lgn="ctr" fontAlgn="base" latinLnBrk="0">
              <a:spcBef>
                <a:spcPct val="0"/>
              </a:spcBef>
              <a:spcAft>
                <a:spcPct val="0"/>
              </a:spcAft>
              <a:defRPr/>
            </a:pPr>
            <a:r>
              <a:rPr lang="en-US" altLang="ko-KR" sz="2800" dirty="0"/>
              <a:t>Fig. 5 Spread Range and Flow Depth by RAMMS Model at </a:t>
            </a:r>
            <a:r>
              <a:rPr lang="en-US" altLang="ko-KR" sz="2800" dirty="0" err="1"/>
              <a:t>Beopjusa</a:t>
            </a:r>
            <a:r>
              <a:rPr lang="en-US" altLang="ko-KR" sz="2800" dirty="0"/>
              <a:t> Watershed </a:t>
            </a:r>
          </a:p>
          <a:p>
            <a:pPr lvl="0" algn="ctr" fontAlgn="base" latinLnBrk="0">
              <a:spcBef>
                <a:spcPct val="0"/>
              </a:spcBef>
              <a:spcAft>
                <a:spcPct val="0"/>
              </a:spcAft>
              <a:defRPr/>
            </a:pPr>
            <a:r>
              <a:rPr lang="en-US" altLang="ko-KR" sz="2800" dirty="0"/>
              <a:t>((a) Case C, (b) Case D</a:t>
            </a:r>
            <a:endParaRPr kumimoji="0" lang="en-US" altLang="ko-KR" sz="2800" b="0" i="0" u="none" strike="noStrike" kern="0" cap="none" spc="0" normalizeH="0" baseline="0" noProof="0" dirty="0">
              <a:ln>
                <a:noFill/>
              </a:ln>
              <a:solidFill>
                <a:srgbClr val="000000"/>
              </a:solidFill>
              <a:effectLst/>
              <a:uLnTx/>
              <a:uFillTx/>
              <a:latin typeface="휴먼엑스포" pitchFamily="18" charset="-127"/>
              <a:ea typeface="휴먼엑스포" pitchFamily="18" charset="-127"/>
            </a:endParaRPr>
          </a:p>
        </p:txBody>
      </p:sp>
      <p:pic>
        <p:nvPicPr>
          <p:cNvPr id="18" name="그림 17" descr="스크린샷, 지도, 예술이(가) 표시된 사진&#10;&#10;자동 생성된 설명">
            <a:extLst>
              <a:ext uri="{FF2B5EF4-FFF2-40B4-BE49-F238E27FC236}">
                <a16:creationId xmlns:a16="http://schemas.microsoft.com/office/drawing/2014/main" id="{AD8CD1A6-7A14-3E45-D257-A56EB99C01E6}"/>
              </a:ext>
            </a:extLst>
          </p:cNvPr>
          <p:cNvPicPr>
            <a:picLocks noChangeAspect="1"/>
          </p:cNvPicPr>
          <p:nvPr/>
        </p:nvPicPr>
        <p:blipFill>
          <a:blip r:embed="rId13"/>
          <a:stretch>
            <a:fillRect/>
          </a:stretch>
        </p:blipFill>
        <p:spPr>
          <a:xfrm>
            <a:off x="32259764" y="7775684"/>
            <a:ext cx="7390757" cy="5162325"/>
          </a:xfrm>
          <a:prstGeom prst="rect">
            <a:avLst/>
          </a:prstGeom>
        </p:spPr>
      </p:pic>
      <p:pic>
        <p:nvPicPr>
          <p:cNvPr id="23" name="그림 22" descr="지도, 스크린샷이(가) 표시된 사진&#10;&#10;자동 생성된 설명">
            <a:extLst>
              <a:ext uri="{FF2B5EF4-FFF2-40B4-BE49-F238E27FC236}">
                <a16:creationId xmlns:a16="http://schemas.microsoft.com/office/drawing/2014/main" id="{F3D61FA1-E08A-406E-69D6-EA6D8618D5B3}"/>
              </a:ext>
            </a:extLst>
          </p:cNvPr>
          <p:cNvPicPr>
            <a:picLocks noChangeAspect="1"/>
          </p:cNvPicPr>
          <p:nvPr/>
        </p:nvPicPr>
        <p:blipFill>
          <a:blip r:embed="rId14"/>
          <a:stretch>
            <a:fillRect/>
          </a:stretch>
        </p:blipFill>
        <p:spPr>
          <a:xfrm>
            <a:off x="39887218" y="7775684"/>
            <a:ext cx="9838662" cy="4633742"/>
          </a:xfrm>
          <a:prstGeom prst="rect">
            <a:avLst/>
          </a:prstGeom>
        </p:spPr>
      </p:pic>
      <p:pic>
        <p:nvPicPr>
          <p:cNvPr id="30" name="그림 29" descr="텍스트, 라인, 도표, 폰트이(가) 표시된 사진&#10;&#10;자동 생성된 설명">
            <a:extLst>
              <a:ext uri="{FF2B5EF4-FFF2-40B4-BE49-F238E27FC236}">
                <a16:creationId xmlns:a16="http://schemas.microsoft.com/office/drawing/2014/main" id="{92FC2A6E-5EFC-0DAE-42DB-4FBAA95EA246}"/>
              </a:ext>
            </a:extLst>
          </p:cNvPr>
          <p:cNvPicPr>
            <a:picLocks noChangeAspect="1"/>
          </p:cNvPicPr>
          <p:nvPr/>
        </p:nvPicPr>
        <p:blipFill>
          <a:blip r:embed="rId15"/>
          <a:stretch>
            <a:fillRect/>
          </a:stretch>
        </p:blipFill>
        <p:spPr>
          <a:xfrm>
            <a:off x="39851974" y="12658327"/>
            <a:ext cx="9873906" cy="4740043"/>
          </a:xfrm>
          <a:prstGeom prst="rect">
            <a:avLst/>
          </a:prstGeom>
        </p:spPr>
      </p:pic>
      <p:pic>
        <p:nvPicPr>
          <p:cNvPr id="34" name="그림 33" descr="텍스트, 라인, 도표, 그래프이(가) 표시된 사진&#10;&#10;자동 생성된 설명">
            <a:extLst>
              <a:ext uri="{FF2B5EF4-FFF2-40B4-BE49-F238E27FC236}">
                <a16:creationId xmlns:a16="http://schemas.microsoft.com/office/drawing/2014/main" id="{D75C0559-9C9A-093A-8EB0-747FB804CB39}"/>
              </a:ext>
            </a:extLst>
          </p:cNvPr>
          <p:cNvPicPr>
            <a:picLocks noChangeAspect="1"/>
          </p:cNvPicPr>
          <p:nvPr/>
        </p:nvPicPr>
        <p:blipFill>
          <a:blip r:embed="rId16"/>
          <a:stretch>
            <a:fillRect/>
          </a:stretch>
        </p:blipFill>
        <p:spPr>
          <a:xfrm>
            <a:off x="39952537" y="17401337"/>
            <a:ext cx="9672780" cy="6072011"/>
          </a:xfrm>
          <a:prstGeom prst="rect">
            <a:avLst/>
          </a:prstGeom>
        </p:spPr>
      </p:pic>
      <p:sp>
        <p:nvSpPr>
          <p:cNvPr id="35" name="직사각형 34">
            <a:extLst>
              <a:ext uri="{FF2B5EF4-FFF2-40B4-BE49-F238E27FC236}">
                <a16:creationId xmlns:a16="http://schemas.microsoft.com/office/drawing/2014/main" id="{E7466BAB-1786-5085-4688-F105A8C41FC9}"/>
              </a:ext>
            </a:extLst>
          </p:cNvPr>
          <p:cNvSpPr/>
          <p:nvPr/>
        </p:nvSpPr>
        <p:spPr>
          <a:xfrm>
            <a:off x="24878816" y="7973430"/>
            <a:ext cx="650892" cy="585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3200" b="1" dirty="0">
                <a:solidFill>
                  <a:srgbClr val="FFFF00"/>
                </a:solidFill>
                <a:effectLst/>
                <a:latin typeface="Times New Roman" panose="02020603050405020304" pitchFamily="18" charset="0"/>
                <a:ea typeface="맑은 고딕" panose="020B0503020000020004" pitchFamily="50" charset="-127"/>
                <a:cs typeface="Times New Roman" panose="02020603050405020304" pitchFamily="18" charset="0"/>
              </a:rPr>
              <a:t>(a)</a:t>
            </a:r>
            <a:endParaRPr lang="ko-KR" sz="5400" dirty="0">
              <a:effectLst/>
              <a:ea typeface="맑은 고딕" panose="020B0503020000020004" pitchFamily="50" charset="-127"/>
              <a:cs typeface="Times New Roman" panose="02020603050405020304" pitchFamily="18" charset="0"/>
            </a:endParaRPr>
          </a:p>
        </p:txBody>
      </p:sp>
      <p:sp>
        <p:nvSpPr>
          <p:cNvPr id="36" name="직사각형 35">
            <a:extLst>
              <a:ext uri="{FF2B5EF4-FFF2-40B4-BE49-F238E27FC236}">
                <a16:creationId xmlns:a16="http://schemas.microsoft.com/office/drawing/2014/main" id="{95D60320-17A9-4D76-A35C-02D5E6352AB2}"/>
              </a:ext>
            </a:extLst>
          </p:cNvPr>
          <p:cNvSpPr/>
          <p:nvPr/>
        </p:nvSpPr>
        <p:spPr>
          <a:xfrm>
            <a:off x="32603474" y="7944095"/>
            <a:ext cx="650892" cy="585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3200" b="1" dirty="0">
                <a:solidFill>
                  <a:srgbClr val="FFFF00"/>
                </a:solidFill>
                <a:effectLst/>
                <a:latin typeface="Times New Roman" panose="02020603050405020304" pitchFamily="18" charset="0"/>
                <a:ea typeface="맑은 고딕" panose="020B0503020000020004" pitchFamily="50" charset="-127"/>
                <a:cs typeface="Times New Roman" panose="02020603050405020304" pitchFamily="18" charset="0"/>
              </a:rPr>
              <a:t>(b)</a:t>
            </a:r>
            <a:endParaRPr lang="ko-KR" sz="5400" dirty="0">
              <a:effectLst/>
              <a:ea typeface="맑은 고딕" panose="020B0503020000020004" pitchFamily="50" charset="-127"/>
              <a:cs typeface="Times New Roman" panose="02020603050405020304" pitchFamily="18" charset="0"/>
            </a:endParaRPr>
          </a:p>
        </p:txBody>
      </p:sp>
      <p:sp>
        <p:nvSpPr>
          <p:cNvPr id="37" name="직사각형 36">
            <a:extLst>
              <a:ext uri="{FF2B5EF4-FFF2-40B4-BE49-F238E27FC236}">
                <a16:creationId xmlns:a16="http://schemas.microsoft.com/office/drawing/2014/main" id="{4AB591BC-9E10-9E71-3F42-A1CE2BDB11EC}"/>
              </a:ext>
            </a:extLst>
          </p:cNvPr>
          <p:cNvSpPr/>
          <p:nvPr/>
        </p:nvSpPr>
        <p:spPr>
          <a:xfrm>
            <a:off x="40364840" y="7944095"/>
            <a:ext cx="650892" cy="585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3200" b="1" dirty="0">
                <a:solidFill>
                  <a:srgbClr val="FFFF00"/>
                </a:solidFill>
                <a:effectLst/>
                <a:latin typeface="Times New Roman" panose="02020603050405020304" pitchFamily="18" charset="0"/>
                <a:ea typeface="맑은 고딕" panose="020B0503020000020004" pitchFamily="50" charset="-127"/>
                <a:cs typeface="Times New Roman" panose="02020603050405020304" pitchFamily="18" charset="0"/>
              </a:rPr>
              <a:t>(a)</a:t>
            </a:r>
            <a:endParaRPr lang="ko-KR" sz="5400" dirty="0">
              <a:effectLst/>
              <a:ea typeface="맑은 고딕" panose="020B0503020000020004" pitchFamily="50" charset="-127"/>
              <a:cs typeface="Times New Roman" panose="02020603050405020304" pitchFamily="18" charset="0"/>
            </a:endParaRPr>
          </a:p>
        </p:txBody>
      </p:sp>
      <p:sp>
        <p:nvSpPr>
          <p:cNvPr id="38" name="직사각형 37">
            <a:extLst>
              <a:ext uri="{FF2B5EF4-FFF2-40B4-BE49-F238E27FC236}">
                <a16:creationId xmlns:a16="http://schemas.microsoft.com/office/drawing/2014/main" id="{430C5198-1340-00ED-6062-759D9AFABD40}"/>
              </a:ext>
            </a:extLst>
          </p:cNvPr>
          <p:cNvSpPr/>
          <p:nvPr/>
        </p:nvSpPr>
        <p:spPr>
          <a:xfrm>
            <a:off x="40057305" y="12706439"/>
            <a:ext cx="650892" cy="585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3200" b="1" dirty="0">
                <a:solidFill>
                  <a:srgbClr val="FF0000"/>
                </a:solidFill>
                <a:effectLst/>
                <a:latin typeface="Times New Roman" panose="02020603050405020304" pitchFamily="18" charset="0"/>
                <a:ea typeface="맑은 고딕" panose="020B0503020000020004" pitchFamily="50" charset="-127"/>
                <a:cs typeface="Times New Roman" panose="02020603050405020304" pitchFamily="18" charset="0"/>
              </a:rPr>
              <a:t>(b)</a:t>
            </a:r>
            <a:endParaRPr lang="ko-KR" sz="5400" dirty="0">
              <a:solidFill>
                <a:srgbClr val="FF0000"/>
              </a:solidFill>
              <a:effectLst/>
              <a:ea typeface="맑은 고딕" panose="020B0503020000020004" pitchFamily="50" charset="-127"/>
              <a:cs typeface="Times New Roman" panose="02020603050405020304" pitchFamily="18" charset="0"/>
            </a:endParaRPr>
          </a:p>
        </p:txBody>
      </p:sp>
      <p:sp>
        <p:nvSpPr>
          <p:cNvPr id="40" name="직사각형 39">
            <a:extLst>
              <a:ext uri="{FF2B5EF4-FFF2-40B4-BE49-F238E27FC236}">
                <a16:creationId xmlns:a16="http://schemas.microsoft.com/office/drawing/2014/main" id="{40A8B0F8-9FE4-F65A-0D9C-55F8F2EFEB3F}"/>
              </a:ext>
            </a:extLst>
          </p:cNvPr>
          <p:cNvSpPr/>
          <p:nvPr/>
        </p:nvSpPr>
        <p:spPr>
          <a:xfrm>
            <a:off x="40156156" y="17086529"/>
            <a:ext cx="650892" cy="585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3200" b="1" dirty="0">
                <a:solidFill>
                  <a:srgbClr val="FF0000"/>
                </a:solidFill>
                <a:effectLst/>
                <a:latin typeface="Times New Roman" panose="02020603050405020304" pitchFamily="18" charset="0"/>
                <a:ea typeface="맑은 고딕" panose="020B0503020000020004" pitchFamily="50" charset="-127"/>
                <a:cs typeface="Times New Roman" panose="02020603050405020304" pitchFamily="18" charset="0"/>
              </a:rPr>
              <a:t>(</a:t>
            </a:r>
            <a:r>
              <a:rPr lang="en-US" sz="32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c</a:t>
            </a:r>
            <a:r>
              <a:rPr lang="en-US" sz="3200" b="1" dirty="0">
                <a:solidFill>
                  <a:srgbClr val="FF0000"/>
                </a:solidFill>
                <a:effectLst/>
                <a:latin typeface="Times New Roman" panose="02020603050405020304" pitchFamily="18" charset="0"/>
                <a:ea typeface="맑은 고딕" panose="020B0503020000020004" pitchFamily="50" charset="-127"/>
                <a:cs typeface="Times New Roman" panose="02020603050405020304" pitchFamily="18" charset="0"/>
              </a:rPr>
              <a:t>)</a:t>
            </a:r>
            <a:endParaRPr lang="ko-KR" sz="5400" dirty="0">
              <a:solidFill>
                <a:srgbClr val="FF0000"/>
              </a:solidFill>
              <a:effectLst/>
              <a:ea typeface="맑은 고딕" panose="020B0503020000020004" pitchFamily="50" charset="-127"/>
              <a:cs typeface="Times New Roman" panose="02020603050405020304" pitchFamily="18" charset="0"/>
            </a:endParaRPr>
          </a:p>
        </p:txBody>
      </p:sp>
      <p:sp>
        <p:nvSpPr>
          <p:cNvPr id="42" name="직사각형 41">
            <a:extLst>
              <a:ext uri="{FF2B5EF4-FFF2-40B4-BE49-F238E27FC236}">
                <a16:creationId xmlns:a16="http://schemas.microsoft.com/office/drawing/2014/main" id="{6E3E2A23-421A-3A9D-2D6B-04E9A3572FED}"/>
              </a:ext>
            </a:extLst>
          </p:cNvPr>
          <p:cNvSpPr/>
          <p:nvPr/>
        </p:nvSpPr>
        <p:spPr bwMode="auto">
          <a:xfrm>
            <a:off x="39952537" y="23862458"/>
            <a:ext cx="9504062" cy="2636736"/>
          </a:xfrm>
          <a:prstGeom prst="rect">
            <a:avLst/>
          </a:prstGeom>
          <a:noFill/>
          <a:ln w="9525" cap="flat" cmpd="sng" algn="ctr">
            <a:solidFill>
              <a:schemeClr val="accent1"/>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lgn="ctr" fontAlgn="base" latinLnBrk="0">
              <a:spcBef>
                <a:spcPct val="0"/>
              </a:spcBef>
              <a:spcAft>
                <a:spcPct val="0"/>
              </a:spcAft>
              <a:defRPr/>
            </a:pPr>
            <a:r>
              <a:rPr lang="en-US" altLang="ko-KR" sz="2800" dirty="0"/>
              <a:t>Fig. 6 (a) Section split of Case C, (b) Ratio of mass movement elapsed time in the valley on the right side of Case C, (c) Ratio and volume of mass movement elapsed time in the valley on the right side of Case C (RAMMS result screen)</a:t>
            </a:r>
            <a:endParaRPr kumimoji="0" lang="en-US" altLang="ko-KR" sz="2800" b="0" i="0" u="none" strike="noStrike" kern="0" cap="none" spc="0" normalizeH="0" baseline="0" noProof="0" dirty="0">
              <a:ln>
                <a:noFill/>
              </a:ln>
              <a:solidFill>
                <a:srgbClr val="000000"/>
              </a:solidFill>
              <a:effectLst/>
              <a:uLnTx/>
              <a:uFillTx/>
              <a:latin typeface="휴먼엑스포" pitchFamily="18" charset="-127"/>
              <a:ea typeface="휴먼엑스포" pitchFamily="18" charset="-127"/>
            </a:endParaRPr>
          </a:p>
        </p:txBody>
      </p:sp>
      <p:pic>
        <p:nvPicPr>
          <p:cNvPr id="43" name="그림 42" descr="스크린샷, 지도이(가) 표시된 사진&#10;&#10;자동 생성된 설명">
            <a:extLst>
              <a:ext uri="{FF2B5EF4-FFF2-40B4-BE49-F238E27FC236}">
                <a16:creationId xmlns:a16="http://schemas.microsoft.com/office/drawing/2014/main" id="{2D763FB7-9031-B11F-1D63-507D67618681}"/>
              </a:ext>
            </a:extLst>
          </p:cNvPr>
          <p:cNvPicPr>
            <a:picLocks noChangeAspect="1"/>
          </p:cNvPicPr>
          <p:nvPr/>
        </p:nvPicPr>
        <p:blipFill>
          <a:blip r:embed="rId17"/>
          <a:stretch>
            <a:fillRect/>
          </a:stretch>
        </p:blipFill>
        <p:spPr>
          <a:xfrm>
            <a:off x="24656656" y="15405110"/>
            <a:ext cx="7318032" cy="3408487"/>
          </a:xfrm>
          <a:prstGeom prst="rect">
            <a:avLst/>
          </a:prstGeom>
        </p:spPr>
      </p:pic>
      <p:pic>
        <p:nvPicPr>
          <p:cNvPr id="8" name="그림 7" descr="텍스트, 라인, 도표, 그래프이(가) 표시된 사진&#10;&#10;자동 생성된 설명">
            <a:extLst>
              <a:ext uri="{FF2B5EF4-FFF2-40B4-BE49-F238E27FC236}">
                <a16:creationId xmlns:a16="http://schemas.microsoft.com/office/drawing/2014/main" id="{A42E79DC-C5D4-AE8D-D35D-26682E4FBD8C}"/>
              </a:ext>
            </a:extLst>
          </p:cNvPr>
          <p:cNvPicPr>
            <a:picLocks noChangeAspect="1"/>
          </p:cNvPicPr>
          <p:nvPr/>
        </p:nvPicPr>
        <p:blipFill>
          <a:blip r:embed="rId18"/>
          <a:stretch>
            <a:fillRect/>
          </a:stretch>
        </p:blipFill>
        <p:spPr>
          <a:xfrm>
            <a:off x="32155928" y="15363143"/>
            <a:ext cx="7220900" cy="3613650"/>
          </a:xfrm>
          <a:prstGeom prst="rect">
            <a:avLst/>
          </a:prstGeom>
        </p:spPr>
      </p:pic>
      <p:pic>
        <p:nvPicPr>
          <p:cNvPr id="41" name="그림 40" descr="텍스트, 라인, 도표, 그래프이(가) 표시된 사진&#10;&#10;자동 생성된 설명">
            <a:extLst>
              <a:ext uri="{FF2B5EF4-FFF2-40B4-BE49-F238E27FC236}">
                <a16:creationId xmlns:a16="http://schemas.microsoft.com/office/drawing/2014/main" id="{0F44928A-37ED-F521-2AAD-7D8AABECD118}"/>
              </a:ext>
            </a:extLst>
          </p:cNvPr>
          <p:cNvPicPr>
            <a:picLocks noChangeAspect="1"/>
          </p:cNvPicPr>
          <p:nvPr/>
        </p:nvPicPr>
        <p:blipFill>
          <a:blip r:embed="rId19"/>
          <a:stretch>
            <a:fillRect/>
          </a:stretch>
        </p:blipFill>
        <p:spPr>
          <a:xfrm>
            <a:off x="30876949" y="19272989"/>
            <a:ext cx="8499879" cy="5137973"/>
          </a:xfrm>
          <a:prstGeom prst="rect">
            <a:avLst/>
          </a:prstGeom>
        </p:spPr>
      </p:pic>
      <p:sp>
        <p:nvSpPr>
          <p:cNvPr id="44" name="직사각형 43">
            <a:extLst>
              <a:ext uri="{FF2B5EF4-FFF2-40B4-BE49-F238E27FC236}">
                <a16:creationId xmlns:a16="http://schemas.microsoft.com/office/drawing/2014/main" id="{23256D30-4226-C1F9-0551-0CE4FF2BD304}"/>
              </a:ext>
            </a:extLst>
          </p:cNvPr>
          <p:cNvSpPr/>
          <p:nvPr/>
        </p:nvSpPr>
        <p:spPr bwMode="auto">
          <a:xfrm>
            <a:off x="24786188" y="19430616"/>
            <a:ext cx="5888055" cy="3861647"/>
          </a:xfrm>
          <a:prstGeom prst="rect">
            <a:avLst/>
          </a:prstGeom>
          <a:noFill/>
          <a:ln w="9525" cap="flat" cmpd="sng" algn="ctr">
            <a:solidFill>
              <a:schemeClr val="accent1"/>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lgn="ctr" fontAlgn="base" latinLnBrk="0">
              <a:spcBef>
                <a:spcPct val="0"/>
              </a:spcBef>
              <a:spcAft>
                <a:spcPct val="0"/>
              </a:spcAft>
              <a:defRPr/>
            </a:pPr>
            <a:r>
              <a:rPr lang="en-US" altLang="ko-KR" sz="2800" dirty="0"/>
              <a:t>Fig. 7 (a) Section split of Case D, (b) Ratio of mass movement elapsed time in the valley on the right side of Case D, (c) Ratio and volume of mass movement elapsed time in the valley on the right side of Case D (RAMMS result screen)</a:t>
            </a:r>
            <a:endParaRPr kumimoji="0" lang="en-US" altLang="ko-KR" sz="2800" b="0" i="0" u="none" strike="noStrike" kern="0" cap="none" spc="0" normalizeH="0" baseline="0" noProof="0" dirty="0">
              <a:ln>
                <a:noFill/>
              </a:ln>
              <a:solidFill>
                <a:srgbClr val="000000"/>
              </a:solidFill>
              <a:effectLst/>
              <a:uLnTx/>
              <a:uFillTx/>
              <a:latin typeface="휴먼엑스포" pitchFamily="18" charset="-127"/>
              <a:ea typeface="휴먼엑스포" pitchFamily="18" charset="-127"/>
            </a:endParaRPr>
          </a:p>
        </p:txBody>
      </p:sp>
      <p:sp>
        <p:nvSpPr>
          <p:cNvPr id="17" name="직사각형 16">
            <a:extLst>
              <a:ext uri="{FF2B5EF4-FFF2-40B4-BE49-F238E27FC236}">
                <a16:creationId xmlns:a16="http://schemas.microsoft.com/office/drawing/2014/main" id="{D703BB80-DE33-FBE0-A6EC-49B7830ABF9B}"/>
              </a:ext>
            </a:extLst>
          </p:cNvPr>
          <p:cNvSpPr/>
          <p:nvPr/>
        </p:nvSpPr>
        <p:spPr>
          <a:xfrm>
            <a:off x="30924365" y="15507174"/>
            <a:ext cx="650892" cy="585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3200" b="1" dirty="0">
                <a:solidFill>
                  <a:srgbClr val="FFFF00"/>
                </a:solidFill>
                <a:effectLst/>
                <a:latin typeface="Times New Roman" panose="02020603050405020304" pitchFamily="18" charset="0"/>
                <a:ea typeface="맑은 고딕" panose="020B0503020000020004" pitchFamily="50" charset="-127"/>
                <a:cs typeface="Times New Roman" panose="02020603050405020304" pitchFamily="18" charset="0"/>
              </a:rPr>
              <a:t>(a)</a:t>
            </a:r>
            <a:endParaRPr lang="ko-KR" sz="5400" dirty="0">
              <a:effectLst/>
              <a:ea typeface="맑은 고딕" panose="020B0503020000020004" pitchFamily="50" charset="-127"/>
              <a:cs typeface="Times New Roman" panose="02020603050405020304" pitchFamily="18" charset="0"/>
            </a:endParaRPr>
          </a:p>
        </p:txBody>
      </p:sp>
      <p:sp>
        <p:nvSpPr>
          <p:cNvPr id="19" name="직사각형 18">
            <a:extLst>
              <a:ext uri="{FF2B5EF4-FFF2-40B4-BE49-F238E27FC236}">
                <a16:creationId xmlns:a16="http://schemas.microsoft.com/office/drawing/2014/main" id="{FA591EEE-68BA-7189-D677-9EC049CE924D}"/>
              </a:ext>
            </a:extLst>
          </p:cNvPr>
          <p:cNvSpPr/>
          <p:nvPr/>
        </p:nvSpPr>
        <p:spPr>
          <a:xfrm>
            <a:off x="32068836" y="15277511"/>
            <a:ext cx="650892" cy="585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3200" b="1" dirty="0">
                <a:solidFill>
                  <a:srgbClr val="FF0000"/>
                </a:solidFill>
                <a:effectLst/>
                <a:latin typeface="Times New Roman" panose="02020603050405020304" pitchFamily="18" charset="0"/>
                <a:ea typeface="맑은 고딕" panose="020B0503020000020004" pitchFamily="50" charset="-127"/>
                <a:cs typeface="Times New Roman" panose="02020603050405020304" pitchFamily="18" charset="0"/>
              </a:rPr>
              <a:t>(b)</a:t>
            </a:r>
            <a:endParaRPr lang="ko-KR" sz="5400" dirty="0">
              <a:solidFill>
                <a:srgbClr val="FF0000"/>
              </a:solidFill>
              <a:effectLst/>
              <a:ea typeface="맑은 고딕" panose="020B0503020000020004" pitchFamily="50" charset="-127"/>
              <a:cs typeface="Times New Roman" panose="02020603050405020304" pitchFamily="18" charset="0"/>
            </a:endParaRPr>
          </a:p>
        </p:txBody>
      </p:sp>
      <p:sp>
        <p:nvSpPr>
          <p:cNvPr id="45" name="직사각형 44">
            <a:extLst>
              <a:ext uri="{FF2B5EF4-FFF2-40B4-BE49-F238E27FC236}">
                <a16:creationId xmlns:a16="http://schemas.microsoft.com/office/drawing/2014/main" id="{15D647D2-CD46-2DE6-E073-FEB380184A35}"/>
              </a:ext>
            </a:extLst>
          </p:cNvPr>
          <p:cNvSpPr/>
          <p:nvPr/>
        </p:nvSpPr>
        <p:spPr>
          <a:xfrm>
            <a:off x="30843979" y="19322469"/>
            <a:ext cx="650892" cy="585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just">
              <a:lnSpc>
                <a:spcPct val="115000"/>
              </a:lnSpc>
              <a:spcAft>
                <a:spcPts val="1000"/>
              </a:spcAft>
            </a:pPr>
            <a:r>
              <a:rPr lang="en-US" sz="3200" b="1" dirty="0">
                <a:solidFill>
                  <a:srgbClr val="FF0000"/>
                </a:solidFill>
                <a:effectLst/>
                <a:latin typeface="Times New Roman" panose="02020603050405020304" pitchFamily="18" charset="0"/>
                <a:ea typeface="맑은 고딕" panose="020B0503020000020004" pitchFamily="50" charset="-127"/>
                <a:cs typeface="Times New Roman" panose="02020603050405020304" pitchFamily="18" charset="0"/>
              </a:rPr>
              <a:t>(</a:t>
            </a:r>
            <a:r>
              <a:rPr lang="en-US" sz="32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c</a:t>
            </a:r>
            <a:r>
              <a:rPr lang="en-US" sz="3200" b="1" dirty="0">
                <a:solidFill>
                  <a:srgbClr val="FF0000"/>
                </a:solidFill>
                <a:effectLst/>
                <a:latin typeface="Times New Roman" panose="02020603050405020304" pitchFamily="18" charset="0"/>
                <a:ea typeface="맑은 고딕" panose="020B0503020000020004" pitchFamily="50" charset="-127"/>
                <a:cs typeface="Times New Roman" panose="02020603050405020304" pitchFamily="18" charset="0"/>
              </a:rPr>
              <a:t>)</a:t>
            </a:r>
            <a:endParaRPr lang="ko-KR" sz="5400" dirty="0">
              <a:solidFill>
                <a:srgbClr val="FF0000"/>
              </a:solidFill>
              <a:effectLst/>
              <a:ea typeface="맑은 고딕" panose="020B0503020000020004" pitchFamily="50" charset="-127"/>
              <a:cs typeface="Times New Roman" panose="02020603050405020304" pitchFamily="18" charset="0"/>
            </a:endParaRPr>
          </a:p>
        </p:txBody>
      </p:sp>
    </p:spTree>
    <p:extLst>
      <p:ext uri="{BB962C8B-B14F-4D97-AF65-F5344CB8AC3E}">
        <p14:creationId xmlns:p14="http://schemas.microsoft.com/office/powerpoint/2010/main" val="39520472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rotWithShape="1">
          <a:blip xmlns:r="http://schemas.openxmlformats.org/officeDocument/2006/relationships" r:embed="rId1"/>
          <a:stretch>
            <a:fillRect l="-1003" t="-3103" r="-1090" b="-6921"/>
          </a:stretch>
        </a:blipFill>
        <a:ln>
          <a:noFill/>
        </a:ln>
        <a:extLst>
          <a:ext uri="{91240B29-F687-4F45-9708-019B960494DF}">
            <a14:hiddenLine xmlns:a14="http://schemas.microsoft.com/office/drawing/2010/main" w="9525">
              <a:solidFill>
                <a:srgbClr val="000000"/>
              </a:solidFill>
              <a:miter lim="800000"/>
              <a:headEnd/>
              <a:tailEnd/>
            </a14:hiddenLine>
          </a:ext>
        </a:extLst>
      </a:spPr>
      <a:bodyPr/>
      <a:lstStyle>
        <a:defPPr>
          <a:defRPr>
            <a:noFill/>
          </a:defRPr>
        </a:defPPr>
      </a:lstStyle>
    </a:spDef>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10799</TotalTime>
  <Words>740</Words>
  <Application>Microsoft Office PowerPoint</Application>
  <PresentationFormat>사용자 지정</PresentationFormat>
  <Paragraphs>50</Paragraphs>
  <Slides>1</Slides>
  <Notes>1</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1</vt:i4>
      </vt:variant>
    </vt:vector>
  </HeadingPairs>
  <TitlesOfParts>
    <vt:vector size="9" baseType="lpstr">
      <vt:lpstr>맑은 고딕</vt:lpstr>
      <vt:lpstr>휴먼엑스포</vt:lpstr>
      <vt:lpstr>Arial</vt:lpstr>
      <vt:lpstr>Monotype Corsiva</vt:lpstr>
      <vt:lpstr>Tahoma</vt:lpstr>
      <vt:lpstr>Times New Roman</vt:lpstr>
      <vt:lpstr>Wingdings</vt:lpstr>
      <vt:lpstr>1_Office 테마</vt:lpstr>
      <vt:lpstr>PowerPoint 프레젠테이션</vt:lpstr>
    </vt:vector>
  </TitlesOfParts>
  <Company>대한민국</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Korean</dc:creator>
  <cp:lastModifiedBy>김성덕</cp:lastModifiedBy>
  <cp:revision>542</cp:revision>
  <cp:lastPrinted>2013-02-20T04:43:29Z</cp:lastPrinted>
  <dcterms:created xsi:type="dcterms:W3CDTF">2013-02-18T08:48:55Z</dcterms:created>
  <dcterms:modified xsi:type="dcterms:W3CDTF">2025-04-10T10:03:16Z</dcterms:modified>
</cp:coreProperties>
</file>