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865" r:id="rId2"/>
    <p:sldId id="269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60C497-6C35-42E8-807C-3293BAB6C495}" v="36" dt="2025-04-03T14:14:04.8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4" autoAdjust="0"/>
    <p:restoredTop sz="96723" autoAdjust="0"/>
  </p:normalViewPr>
  <p:slideViewPr>
    <p:cSldViewPr snapToGrid="0">
      <p:cViewPr varScale="1">
        <p:scale>
          <a:sx n="122" d="100"/>
          <a:sy n="122" d="100"/>
        </p:scale>
        <p:origin x="136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O CRESPO MIGUEL" userId="e1a07d18-7d99-4847-8207-48376768ffb9" providerId="ADAL" clId="{D07F9237-D5B0-4859-BFF0-A66A5A85C7F2}"/>
    <pc:docChg chg="modSld">
      <pc:chgData name="RODRIGO CRESPO MIGUEL" userId="e1a07d18-7d99-4847-8207-48376768ffb9" providerId="ADAL" clId="{D07F9237-D5B0-4859-BFF0-A66A5A85C7F2}" dt="2025-01-29T11:50:36.486" v="207" actId="20577"/>
      <pc:docMkLst>
        <pc:docMk/>
      </pc:docMkLst>
      <pc:sldChg chg="modSp mod">
        <pc:chgData name="RODRIGO CRESPO MIGUEL" userId="e1a07d18-7d99-4847-8207-48376768ffb9" providerId="ADAL" clId="{D07F9237-D5B0-4859-BFF0-A66A5A85C7F2}" dt="2025-01-29T11:50:36.486" v="207" actId="20577"/>
        <pc:sldMkLst>
          <pc:docMk/>
          <pc:sldMk cId="1471286452" sldId="852"/>
        </pc:sldMkLst>
        <pc:spChg chg="mod">
          <ac:chgData name="RODRIGO CRESPO MIGUEL" userId="e1a07d18-7d99-4847-8207-48376768ffb9" providerId="ADAL" clId="{D07F9237-D5B0-4859-BFF0-A66A5A85C7F2}" dt="2025-01-29T11:50:36.486" v="207" actId="20577"/>
          <ac:spMkLst>
            <pc:docMk/>
            <pc:sldMk cId="1471286452" sldId="852"/>
            <ac:spMk id="18" creationId="{AE744E2A-6843-5283-E16D-AC89A0306D98}"/>
          </ac:spMkLst>
        </pc:spChg>
      </pc:sldChg>
      <pc:sldChg chg="modSp mod">
        <pc:chgData name="RODRIGO CRESPO MIGUEL" userId="e1a07d18-7d99-4847-8207-48376768ffb9" providerId="ADAL" clId="{D07F9237-D5B0-4859-BFF0-A66A5A85C7F2}" dt="2025-01-29T11:38:02.623" v="199" actId="1036"/>
        <pc:sldMkLst>
          <pc:docMk/>
          <pc:sldMk cId="2935385290" sldId="863"/>
        </pc:sldMkLst>
      </pc:sldChg>
      <pc:sldChg chg="modSp mod">
        <pc:chgData name="RODRIGO CRESPO MIGUEL" userId="e1a07d18-7d99-4847-8207-48376768ffb9" providerId="ADAL" clId="{D07F9237-D5B0-4859-BFF0-A66A5A85C7F2}" dt="2025-01-27T11:08:55.928" v="29" actId="6549"/>
        <pc:sldMkLst>
          <pc:docMk/>
          <pc:sldMk cId="2910006835" sldId="893"/>
        </pc:sldMkLst>
      </pc:sldChg>
    </pc:docChg>
  </pc:docChgLst>
  <pc:docChgLst>
    <pc:chgData name="RODRIGO CRESPO MIGUEL" userId="e1a07d18-7d99-4847-8207-48376768ffb9" providerId="ADAL" clId="{A7817F10-1DF1-48C9-ADC7-A8E30DDC758F}"/>
    <pc:docChg chg="undo redo custSel addSld delSld modSld sldOrd addSection delSection modSection">
      <pc:chgData name="RODRIGO CRESPO MIGUEL" userId="e1a07d18-7d99-4847-8207-48376768ffb9" providerId="ADAL" clId="{A7817F10-1DF1-48C9-ADC7-A8E30DDC758F}" dt="2025-01-22T08:59:10.405" v="4778" actId="113"/>
      <pc:docMkLst>
        <pc:docMk/>
      </pc:docMkLst>
      <pc:sldChg chg="modSp mod">
        <pc:chgData name="RODRIGO CRESPO MIGUEL" userId="e1a07d18-7d99-4847-8207-48376768ffb9" providerId="ADAL" clId="{A7817F10-1DF1-48C9-ADC7-A8E30DDC758F}" dt="2025-01-15T08:58:48.347" v="92" actId="20577"/>
        <pc:sldMkLst>
          <pc:docMk/>
          <pc:sldMk cId="2067432258" sldId="256"/>
        </pc:sldMkLst>
      </pc:sldChg>
      <pc:sldChg chg="modSp del ord">
        <pc:chgData name="RODRIGO CRESPO MIGUEL" userId="e1a07d18-7d99-4847-8207-48376768ffb9" providerId="ADAL" clId="{A7817F10-1DF1-48C9-ADC7-A8E30DDC758F}" dt="2025-01-20T09:43:16.527" v="3531" actId="2696"/>
        <pc:sldMkLst>
          <pc:docMk/>
          <pc:sldMk cId="3406108187" sldId="265"/>
        </pc:sldMkLst>
      </pc:sldChg>
      <pc:sldChg chg="addSp delSp modSp mod">
        <pc:chgData name="RODRIGO CRESPO MIGUEL" userId="e1a07d18-7d99-4847-8207-48376768ffb9" providerId="ADAL" clId="{A7817F10-1DF1-48C9-ADC7-A8E30DDC758F}" dt="2025-01-16T11:18:12.162" v="2150" actId="1036"/>
        <pc:sldMkLst>
          <pc:docMk/>
          <pc:sldMk cId="3246586080" sldId="269"/>
        </pc:sldMkLst>
        <pc:picChg chg="add mod">
          <ac:chgData name="RODRIGO CRESPO MIGUEL" userId="e1a07d18-7d99-4847-8207-48376768ffb9" providerId="ADAL" clId="{A7817F10-1DF1-48C9-ADC7-A8E30DDC758F}" dt="2025-01-16T11:18:12.162" v="2150" actId="1036"/>
          <ac:picMkLst>
            <pc:docMk/>
            <pc:sldMk cId="3246586080" sldId="269"/>
            <ac:picMk id="5" creationId="{19D648CE-6895-3528-9AD3-38860DE93880}"/>
          </ac:picMkLst>
        </pc:picChg>
        <pc:picChg chg="add mod">
          <ac:chgData name="RODRIGO CRESPO MIGUEL" userId="e1a07d18-7d99-4847-8207-48376768ffb9" providerId="ADAL" clId="{A7817F10-1DF1-48C9-ADC7-A8E30DDC758F}" dt="2025-01-16T11:18:12.162" v="2150" actId="1036"/>
          <ac:picMkLst>
            <pc:docMk/>
            <pc:sldMk cId="3246586080" sldId="269"/>
            <ac:picMk id="10" creationId="{15384108-69CF-6859-CF66-1EEE5EC1FCC3}"/>
          </ac:picMkLst>
        </pc:picChg>
      </pc:sldChg>
      <pc:sldChg chg="addSp delSp modSp mod">
        <pc:chgData name="RODRIGO CRESPO MIGUEL" userId="e1a07d18-7d99-4847-8207-48376768ffb9" providerId="ADAL" clId="{A7817F10-1DF1-48C9-ADC7-A8E30DDC758F}" dt="2025-01-16T11:27:31.813" v="2182" actId="1076"/>
        <pc:sldMkLst>
          <pc:docMk/>
          <pc:sldMk cId="1510291502" sldId="270"/>
        </pc:sldMkLst>
      </pc:sldChg>
      <pc:sldChg chg="modSp mod">
        <pc:chgData name="RODRIGO CRESPO MIGUEL" userId="e1a07d18-7d99-4847-8207-48376768ffb9" providerId="ADAL" clId="{A7817F10-1DF1-48C9-ADC7-A8E30DDC758F}" dt="2025-01-16T15:35:11.899" v="3169" actId="113"/>
        <pc:sldMkLst>
          <pc:docMk/>
          <pc:sldMk cId="699024500" sldId="276"/>
        </pc:sldMkLst>
        <pc:spChg chg="mod">
          <ac:chgData name="RODRIGO CRESPO MIGUEL" userId="e1a07d18-7d99-4847-8207-48376768ffb9" providerId="ADAL" clId="{A7817F10-1DF1-48C9-ADC7-A8E30DDC758F}" dt="2025-01-16T15:35:11.899" v="3169" actId="113"/>
          <ac:spMkLst>
            <pc:docMk/>
            <pc:sldMk cId="699024500" sldId="276"/>
            <ac:spMk id="6" creationId="{CB35D57F-6183-4CD5-9FC6-F80192DC451E}"/>
          </ac:spMkLst>
        </pc:spChg>
      </pc:sldChg>
      <pc:sldChg chg="modSp mod">
        <pc:chgData name="RODRIGO CRESPO MIGUEL" userId="e1a07d18-7d99-4847-8207-48376768ffb9" providerId="ADAL" clId="{A7817F10-1DF1-48C9-ADC7-A8E30DDC758F}" dt="2025-01-15T11:33:52.751" v="1134" actId="20577"/>
        <pc:sldMkLst>
          <pc:docMk/>
          <pc:sldMk cId="3317119129" sldId="285"/>
        </pc:sldMkLst>
      </pc:sldChg>
      <pc:sldChg chg="modSp mod">
        <pc:chgData name="RODRIGO CRESPO MIGUEL" userId="e1a07d18-7d99-4847-8207-48376768ffb9" providerId="ADAL" clId="{A7817F10-1DF1-48C9-ADC7-A8E30DDC758F}" dt="2025-01-22T08:53:36.141" v="4756" actId="20577"/>
        <pc:sldMkLst>
          <pc:docMk/>
          <pc:sldMk cId="3930929238" sldId="292"/>
        </pc:sldMkLst>
      </pc:sldChg>
      <pc:sldChg chg="del">
        <pc:chgData name="RODRIGO CRESPO MIGUEL" userId="e1a07d18-7d99-4847-8207-48376768ffb9" providerId="ADAL" clId="{A7817F10-1DF1-48C9-ADC7-A8E30DDC758F}" dt="2025-01-15T11:35:02.966" v="1139" actId="47"/>
        <pc:sldMkLst>
          <pc:docMk/>
          <pc:sldMk cId="1427290459" sldId="823"/>
        </pc:sldMkLst>
      </pc:sldChg>
      <pc:sldChg chg="del">
        <pc:chgData name="RODRIGO CRESPO MIGUEL" userId="e1a07d18-7d99-4847-8207-48376768ffb9" providerId="ADAL" clId="{A7817F10-1DF1-48C9-ADC7-A8E30DDC758F}" dt="2025-01-15T11:34:47.280" v="1135" actId="47"/>
        <pc:sldMkLst>
          <pc:docMk/>
          <pc:sldMk cId="562475342" sldId="824"/>
        </pc:sldMkLst>
      </pc:sldChg>
      <pc:sldChg chg="addSp delSp modSp mod">
        <pc:chgData name="RODRIGO CRESPO MIGUEL" userId="e1a07d18-7d99-4847-8207-48376768ffb9" providerId="ADAL" clId="{A7817F10-1DF1-48C9-ADC7-A8E30DDC758F}" dt="2025-01-16T15:19:36.331" v="2890" actId="1036"/>
        <pc:sldMkLst>
          <pc:docMk/>
          <pc:sldMk cId="872761663" sldId="825"/>
        </pc:sldMkLst>
        <pc:spChg chg="add mod">
          <ac:chgData name="RODRIGO CRESPO MIGUEL" userId="e1a07d18-7d99-4847-8207-48376768ffb9" providerId="ADAL" clId="{A7817F10-1DF1-48C9-ADC7-A8E30DDC758F}" dt="2025-01-16T15:19:28.696" v="2869" actId="404"/>
          <ac:spMkLst>
            <pc:docMk/>
            <pc:sldMk cId="872761663" sldId="825"/>
            <ac:spMk id="7" creationId="{75E6BEFE-FF70-C7AE-2A40-3A934A9FD6AC}"/>
          </ac:spMkLst>
        </pc:spChg>
        <pc:picChg chg="add mod">
          <ac:chgData name="RODRIGO CRESPO MIGUEL" userId="e1a07d18-7d99-4847-8207-48376768ffb9" providerId="ADAL" clId="{A7817F10-1DF1-48C9-ADC7-A8E30DDC758F}" dt="2025-01-16T15:19:36.331" v="2890" actId="1036"/>
          <ac:picMkLst>
            <pc:docMk/>
            <pc:sldMk cId="872761663" sldId="825"/>
            <ac:picMk id="9" creationId="{676DAFA8-C492-5F43-6B61-681D2C8DBDB2}"/>
          </ac:picMkLst>
        </pc:picChg>
        <pc:picChg chg="add mod modCrop">
          <ac:chgData name="RODRIGO CRESPO MIGUEL" userId="e1a07d18-7d99-4847-8207-48376768ffb9" providerId="ADAL" clId="{A7817F10-1DF1-48C9-ADC7-A8E30DDC758F}" dt="2025-01-16T15:19:36.331" v="2890" actId="1036"/>
          <ac:picMkLst>
            <pc:docMk/>
            <pc:sldMk cId="872761663" sldId="825"/>
            <ac:picMk id="13" creationId="{CAE157C9-5A8E-0FA9-218A-64806EE08DA1}"/>
          </ac:picMkLst>
        </pc:picChg>
      </pc:sldChg>
      <pc:sldChg chg="addSp delSp modSp mod">
        <pc:chgData name="RODRIGO CRESPO MIGUEL" userId="e1a07d18-7d99-4847-8207-48376768ffb9" providerId="ADAL" clId="{A7817F10-1DF1-48C9-ADC7-A8E30DDC758F}" dt="2025-01-15T14:07:04.380" v="1288" actId="20577"/>
        <pc:sldMkLst>
          <pc:docMk/>
          <pc:sldMk cId="508462793" sldId="827"/>
        </pc:sldMkLst>
        <pc:spChg chg="mod">
          <ac:chgData name="RODRIGO CRESPO MIGUEL" userId="e1a07d18-7d99-4847-8207-48376768ffb9" providerId="ADAL" clId="{A7817F10-1DF1-48C9-ADC7-A8E30DDC758F}" dt="2025-01-15T14:07:04.380" v="1288" actId="20577"/>
          <ac:spMkLst>
            <pc:docMk/>
            <pc:sldMk cId="508462793" sldId="827"/>
            <ac:spMk id="3" creationId="{F2BE7633-8A8C-1856-7CC6-E6AF17669964}"/>
          </ac:spMkLst>
        </pc:spChg>
        <pc:picChg chg="add mod">
          <ac:chgData name="RODRIGO CRESPO MIGUEL" userId="e1a07d18-7d99-4847-8207-48376768ffb9" providerId="ADAL" clId="{A7817F10-1DF1-48C9-ADC7-A8E30DDC758F}" dt="2025-01-15T14:06:17.672" v="1282" actId="1076"/>
          <ac:picMkLst>
            <pc:docMk/>
            <pc:sldMk cId="508462793" sldId="827"/>
            <ac:picMk id="6" creationId="{4ED50848-F2F2-2668-0402-C268F6123C21}"/>
          </ac:picMkLst>
        </pc:picChg>
      </pc:sldChg>
      <pc:sldChg chg="del">
        <pc:chgData name="RODRIGO CRESPO MIGUEL" userId="e1a07d18-7d99-4847-8207-48376768ffb9" providerId="ADAL" clId="{A7817F10-1DF1-48C9-ADC7-A8E30DDC758F}" dt="2025-01-15T11:35:01.273" v="1138" actId="47"/>
        <pc:sldMkLst>
          <pc:docMk/>
          <pc:sldMk cId="2317784396" sldId="831"/>
        </pc:sldMkLst>
      </pc:sldChg>
      <pc:sldChg chg="del">
        <pc:chgData name="RODRIGO CRESPO MIGUEL" userId="e1a07d18-7d99-4847-8207-48376768ffb9" providerId="ADAL" clId="{A7817F10-1DF1-48C9-ADC7-A8E30DDC758F}" dt="2025-01-15T10:23:26.390" v="272" actId="2696"/>
        <pc:sldMkLst>
          <pc:docMk/>
          <pc:sldMk cId="119014116" sldId="836"/>
        </pc:sldMkLst>
      </pc:sldChg>
      <pc:sldChg chg="del">
        <pc:chgData name="RODRIGO CRESPO MIGUEL" userId="e1a07d18-7d99-4847-8207-48376768ffb9" providerId="ADAL" clId="{A7817F10-1DF1-48C9-ADC7-A8E30DDC758F}" dt="2025-01-15T10:23:35.132" v="273" actId="2696"/>
        <pc:sldMkLst>
          <pc:docMk/>
          <pc:sldMk cId="3357711126" sldId="843"/>
        </pc:sldMkLst>
      </pc:sldChg>
      <pc:sldChg chg="del">
        <pc:chgData name="RODRIGO CRESPO MIGUEL" userId="e1a07d18-7d99-4847-8207-48376768ffb9" providerId="ADAL" clId="{A7817F10-1DF1-48C9-ADC7-A8E30DDC758F}" dt="2025-01-15T11:34:49.259" v="1136" actId="47"/>
        <pc:sldMkLst>
          <pc:docMk/>
          <pc:sldMk cId="398647536" sldId="844"/>
        </pc:sldMkLst>
      </pc:sldChg>
      <pc:sldChg chg="addSp delSp modSp mod">
        <pc:chgData name="RODRIGO CRESPO MIGUEL" userId="e1a07d18-7d99-4847-8207-48376768ffb9" providerId="ADAL" clId="{A7817F10-1DF1-48C9-ADC7-A8E30DDC758F}" dt="2025-01-15T14:48:49.295" v="1809" actId="20577"/>
        <pc:sldMkLst>
          <pc:docMk/>
          <pc:sldMk cId="3474246655" sldId="845"/>
        </pc:sldMkLst>
        <pc:spChg chg="mod">
          <ac:chgData name="RODRIGO CRESPO MIGUEL" userId="e1a07d18-7d99-4847-8207-48376768ffb9" providerId="ADAL" clId="{A7817F10-1DF1-48C9-ADC7-A8E30DDC758F}" dt="2025-01-15T14:48:49.295" v="1809" actId="20577"/>
          <ac:spMkLst>
            <pc:docMk/>
            <pc:sldMk cId="3474246655" sldId="845"/>
            <ac:spMk id="27" creationId="{6EE78266-4850-D145-0D85-95311C9CCBA5}"/>
          </ac:spMkLst>
        </pc:spChg>
        <pc:spChg chg="mod">
          <ac:chgData name="RODRIGO CRESPO MIGUEL" userId="e1a07d18-7d99-4847-8207-48376768ffb9" providerId="ADAL" clId="{A7817F10-1DF1-48C9-ADC7-A8E30DDC758F}" dt="2025-01-15T14:48:39.386" v="1805" actId="20577"/>
          <ac:spMkLst>
            <pc:docMk/>
            <pc:sldMk cId="3474246655" sldId="845"/>
            <ac:spMk id="28" creationId="{DB811477-9883-ACF1-50F7-E4A7C343C8E7}"/>
          </ac:spMkLst>
        </pc:spChg>
        <pc:picChg chg="add mod ord modCrop">
          <ac:chgData name="RODRIGO CRESPO MIGUEL" userId="e1a07d18-7d99-4847-8207-48376768ffb9" providerId="ADAL" clId="{A7817F10-1DF1-48C9-ADC7-A8E30DDC758F}" dt="2025-01-15T14:11:16.226" v="1309" actId="167"/>
          <ac:picMkLst>
            <pc:docMk/>
            <pc:sldMk cId="3474246655" sldId="845"/>
            <ac:picMk id="7" creationId="{4996AD6A-ADF7-6FD6-19B4-87ACABF632FF}"/>
          </ac:picMkLst>
        </pc:picChg>
        <pc:picChg chg="add mod ord modCrop">
          <ac:chgData name="RODRIGO CRESPO MIGUEL" userId="e1a07d18-7d99-4847-8207-48376768ffb9" providerId="ADAL" clId="{A7817F10-1DF1-48C9-ADC7-A8E30DDC758F}" dt="2025-01-15T14:35:48.949" v="1568" actId="167"/>
          <ac:picMkLst>
            <pc:docMk/>
            <pc:sldMk cId="3474246655" sldId="845"/>
            <ac:picMk id="60" creationId="{487D98E7-EA81-9C8C-3C57-4A1FD0819794}"/>
          </ac:picMkLst>
        </pc:picChg>
        <pc:picChg chg="add mod ord modCrop">
          <ac:chgData name="RODRIGO CRESPO MIGUEL" userId="e1a07d18-7d99-4847-8207-48376768ffb9" providerId="ADAL" clId="{A7817F10-1DF1-48C9-ADC7-A8E30DDC758F}" dt="2025-01-15T14:40:55.526" v="1650" actId="29295"/>
          <ac:picMkLst>
            <pc:docMk/>
            <pc:sldMk cId="3474246655" sldId="845"/>
            <ac:picMk id="61" creationId="{580BF069-6BD2-04F2-F231-5E2985361FF0}"/>
          </ac:picMkLst>
        </pc:picChg>
        <pc:picChg chg="add mod ord modCrop">
          <ac:chgData name="RODRIGO CRESPO MIGUEL" userId="e1a07d18-7d99-4847-8207-48376768ffb9" providerId="ADAL" clId="{A7817F10-1DF1-48C9-ADC7-A8E30DDC758F}" dt="2025-01-15T14:39:39.994" v="1618" actId="167"/>
          <ac:picMkLst>
            <pc:docMk/>
            <pc:sldMk cId="3474246655" sldId="845"/>
            <ac:picMk id="62" creationId="{9E8C36A5-FB65-BC60-B2B0-BFC28EF899EF}"/>
          </ac:picMkLst>
        </pc:picChg>
        <pc:picChg chg="add mod ord modCrop">
          <ac:chgData name="RODRIGO CRESPO MIGUEL" userId="e1a07d18-7d99-4847-8207-48376768ffb9" providerId="ADAL" clId="{A7817F10-1DF1-48C9-ADC7-A8E30DDC758F}" dt="2025-01-15T14:34:20.366" v="1539" actId="167"/>
          <ac:picMkLst>
            <pc:docMk/>
            <pc:sldMk cId="3474246655" sldId="845"/>
            <ac:picMk id="63" creationId="{D38DF97A-7E47-52F8-5443-DA1B026C376C}"/>
          </ac:picMkLst>
        </pc:picChg>
        <pc:picChg chg="add mod ord modCrop">
          <ac:chgData name="RODRIGO CRESPO MIGUEL" userId="e1a07d18-7d99-4847-8207-48376768ffb9" providerId="ADAL" clId="{A7817F10-1DF1-48C9-ADC7-A8E30DDC758F}" dt="2025-01-15T14:32:38.310" v="1498" actId="167"/>
          <ac:picMkLst>
            <pc:docMk/>
            <pc:sldMk cId="3474246655" sldId="845"/>
            <ac:picMk id="64" creationId="{3C270308-8AA1-2625-0B25-52ABDC4E3EF0}"/>
          </ac:picMkLst>
        </pc:picChg>
        <pc:picChg chg="add mod ord modCrop">
          <ac:chgData name="RODRIGO CRESPO MIGUEL" userId="e1a07d18-7d99-4847-8207-48376768ffb9" providerId="ADAL" clId="{A7817F10-1DF1-48C9-ADC7-A8E30DDC758F}" dt="2025-01-15T14:45:59.419" v="1731" actId="167"/>
          <ac:picMkLst>
            <pc:docMk/>
            <pc:sldMk cId="3474246655" sldId="845"/>
            <ac:picMk id="65" creationId="{2C5E3B11-79FA-B64C-9867-B12CF02ABF62}"/>
          </ac:picMkLst>
        </pc:picChg>
        <pc:picChg chg="add mod ord modCrop">
          <ac:chgData name="RODRIGO CRESPO MIGUEL" userId="e1a07d18-7d99-4847-8207-48376768ffb9" providerId="ADAL" clId="{A7817F10-1DF1-48C9-ADC7-A8E30DDC758F}" dt="2025-01-15T14:43:25.107" v="1691" actId="167"/>
          <ac:picMkLst>
            <pc:docMk/>
            <pc:sldMk cId="3474246655" sldId="845"/>
            <ac:picMk id="66" creationId="{5686F951-3537-2F60-8AB6-2E9786DD2ADF}"/>
          </ac:picMkLst>
        </pc:picChg>
        <pc:picChg chg="add mod ord modCrop">
          <ac:chgData name="RODRIGO CRESPO MIGUEL" userId="e1a07d18-7d99-4847-8207-48376768ffb9" providerId="ADAL" clId="{A7817F10-1DF1-48C9-ADC7-A8E30DDC758F}" dt="2025-01-15T14:30:31.826" v="1436" actId="167"/>
          <ac:picMkLst>
            <pc:docMk/>
            <pc:sldMk cId="3474246655" sldId="845"/>
            <ac:picMk id="67" creationId="{E33F302F-3ECC-80C2-E78F-F4EFB59D01FE}"/>
          </ac:picMkLst>
        </pc:picChg>
        <pc:picChg chg="add mod ord modCrop">
          <ac:chgData name="RODRIGO CRESPO MIGUEL" userId="e1a07d18-7d99-4847-8207-48376768ffb9" providerId="ADAL" clId="{A7817F10-1DF1-48C9-ADC7-A8E30DDC758F}" dt="2025-01-15T14:42:19.473" v="1671" actId="167"/>
          <ac:picMkLst>
            <pc:docMk/>
            <pc:sldMk cId="3474246655" sldId="845"/>
            <ac:picMk id="68" creationId="{D86BA105-7FA9-3611-AFF2-32FFD54A7B04}"/>
          </ac:picMkLst>
        </pc:picChg>
        <pc:picChg chg="add mod ord modCrop">
          <ac:chgData name="RODRIGO CRESPO MIGUEL" userId="e1a07d18-7d99-4847-8207-48376768ffb9" providerId="ADAL" clId="{A7817F10-1DF1-48C9-ADC7-A8E30DDC758F}" dt="2025-01-15T14:37:58.591" v="1590" actId="167"/>
          <ac:picMkLst>
            <pc:docMk/>
            <pc:sldMk cId="3474246655" sldId="845"/>
            <ac:picMk id="69" creationId="{D63B8549-D12E-9F20-5B7E-1C679B080DB1}"/>
          </ac:picMkLst>
        </pc:picChg>
      </pc:sldChg>
      <pc:sldChg chg="addSp delSp modSp mod">
        <pc:chgData name="RODRIGO CRESPO MIGUEL" userId="e1a07d18-7d99-4847-8207-48376768ffb9" providerId="ADAL" clId="{A7817F10-1DF1-48C9-ADC7-A8E30DDC758F}" dt="2025-01-16T11:12:22.211" v="2129" actId="478"/>
        <pc:sldMkLst>
          <pc:docMk/>
          <pc:sldMk cId="3273165746" sldId="847"/>
        </pc:sldMkLst>
        <pc:picChg chg="add mod ord modCrop">
          <ac:chgData name="RODRIGO CRESPO MIGUEL" userId="e1a07d18-7d99-4847-8207-48376768ffb9" providerId="ADAL" clId="{A7817F10-1DF1-48C9-ADC7-A8E30DDC758F}" dt="2025-01-16T11:12:11.315" v="2126" actId="167"/>
          <ac:picMkLst>
            <pc:docMk/>
            <pc:sldMk cId="3273165746" sldId="847"/>
            <ac:picMk id="12" creationId="{6A427C77-B285-B7C8-68D7-F2CF941DB9B6}"/>
          </ac:picMkLst>
        </pc:picChg>
        <pc:picChg chg="add mod ord modCrop">
          <ac:chgData name="RODRIGO CRESPO MIGUEL" userId="e1a07d18-7d99-4847-8207-48376768ffb9" providerId="ADAL" clId="{A7817F10-1DF1-48C9-ADC7-A8E30DDC758F}" dt="2025-01-16T11:11:18.444" v="2113" actId="167"/>
          <ac:picMkLst>
            <pc:docMk/>
            <pc:sldMk cId="3273165746" sldId="847"/>
            <ac:picMk id="16" creationId="{58D57E7C-725E-BD0C-8E62-7171DCC20FE4}"/>
          </ac:picMkLst>
        </pc:picChg>
        <pc:picChg chg="add mod ord modCrop">
          <ac:chgData name="RODRIGO CRESPO MIGUEL" userId="e1a07d18-7d99-4847-8207-48376768ffb9" providerId="ADAL" clId="{A7817F10-1DF1-48C9-ADC7-A8E30DDC758F}" dt="2025-01-16T11:09:45.986" v="2086" actId="167"/>
          <ac:picMkLst>
            <pc:docMk/>
            <pc:sldMk cId="3273165746" sldId="847"/>
            <ac:picMk id="20" creationId="{7D13B029-DE8B-E4E2-69B2-89854CD7FA14}"/>
          </ac:picMkLst>
        </pc:picChg>
        <pc:picChg chg="add mod ord modCrop">
          <ac:chgData name="RODRIGO CRESPO MIGUEL" userId="e1a07d18-7d99-4847-8207-48376768ffb9" providerId="ADAL" clId="{A7817F10-1DF1-48C9-ADC7-A8E30DDC758F}" dt="2025-01-16T11:08:36.383" v="2069" actId="167"/>
          <ac:picMkLst>
            <pc:docMk/>
            <pc:sldMk cId="3273165746" sldId="847"/>
            <ac:picMk id="23" creationId="{645BF337-9884-BF5B-79E2-8A5027A0B91A}"/>
          </ac:picMkLst>
        </pc:picChg>
        <pc:picChg chg="add mod ord modCrop">
          <ac:chgData name="RODRIGO CRESPO MIGUEL" userId="e1a07d18-7d99-4847-8207-48376768ffb9" providerId="ADAL" clId="{A7817F10-1DF1-48C9-ADC7-A8E30DDC758F}" dt="2025-01-16T11:07:04.943" v="2048" actId="167"/>
          <ac:picMkLst>
            <pc:docMk/>
            <pc:sldMk cId="3273165746" sldId="847"/>
            <ac:picMk id="25" creationId="{E62B25AE-D8C1-803D-F5CA-3D42E6656CCA}"/>
          </ac:picMkLst>
        </pc:picChg>
        <pc:picChg chg="add mod ord modCrop">
          <ac:chgData name="RODRIGO CRESPO MIGUEL" userId="e1a07d18-7d99-4847-8207-48376768ffb9" providerId="ADAL" clId="{A7817F10-1DF1-48C9-ADC7-A8E30DDC758F}" dt="2025-01-16T11:04:08.538" v="2024" actId="167"/>
          <ac:picMkLst>
            <pc:docMk/>
            <pc:sldMk cId="3273165746" sldId="847"/>
            <ac:picMk id="30" creationId="{1D65E2D6-E18E-F7D5-7CA0-9F7F0CCD5C90}"/>
          </ac:picMkLst>
        </pc:picChg>
        <pc:picChg chg="add mod ord modCrop">
          <ac:chgData name="RODRIGO CRESPO MIGUEL" userId="e1a07d18-7d99-4847-8207-48376768ffb9" providerId="ADAL" clId="{A7817F10-1DF1-48C9-ADC7-A8E30DDC758F}" dt="2025-01-16T11:02:44.828" v="2000" actId="167"/>
          <ac:picMkLst>
            <pc:docMk/>
            <pc:sldMk cId="3273165746" sldId="847"/>
            <ac:picMk id="32" creationId="{13F6175B-A392-8BAC-279A-6A28B1BB63B7}"/>
          </ac:picMkLst>
        </pc:picChg>
        <pc:picChg chg="add mod ord modCrop">
          <ac:chgData name="RODRIGO CRESPO MIGUEL" userId="e1a07d18-7d99-4847-8207-48376768ffb9" providerId="ADAL" clId="{A7817F10-1DF1-48C9-ADC7-A8E30DDC758F}" dt="2025-01-16T11:01:24.438" v="1979" actId="167"/>
          <ac:picMkLst>
            <pc:docMk/>
            <pc:sldMk cId="3273165746" sldId="847"/>
            <ac:picMk id="34" creationId="{8FD4B75C-E462-FE37-421B-F9E0BA2781CE}"/>
          </ac:picMkLst>
        </pc:picChg>
        <pc:picChg chg="add mod ord modCrop">
          <ac:chgData name="RODRIGO CRESPO MIGUEL" userId="e1a07d18-7d99-4847-8207-48376768ffb9" providerId="ADAL" clId="{A7817F10-1DF1-48C9-ADC7-A8E30DDC758F}" dt="2025-01-16T11:00:00.772" v="1944" actId="167"/>
          <ac:picMkLst>
            <pc:docMk/>
            <pc:sldMk cId="3273165746" sldId="847"/>
            <ac:picMk id="36" creationId="{0521326E-9188-9DF2-D4F4-642E6779CAB2}"/>
          </ac:picMkLst>
        </pc:picChg>
        <pc:picChg chg="add mod ord modCrop">
          <ac:chgData name="RODRIGO CRESPO MIGUEL" userId="e1a07d18-7d99-4847-8207-48376768ffb9" providerId="ADAL" clId="{A7817F10-1DF1-48C9-ADC7-A8E30DDC758F}" dt="2025-01-16T10:58:22.118" v="1916" actId="167"/>
          <ac:picMkLst>
            <pc:docMk/>
            <pc:sldMk cId="3273165746" sldId="847"/>
            <ac:picMk id="38" creationId="{0CAF0F99-E6E0-5014-8CD3-5491797E3033}"/>
          </ac:picMkLst>
        </pc:picChg>
        <pc:picChg chg="add mod ord modCrop">
          <ac:chgData name="RODRIGO CRESPO MIGUEL" userId="e1a07d18-7d99-4847-8207-48376768ffb9" providerId="ADAL" clId="{A7817F10-1DF1-48C9-ADC7-A8E30DDC758F}" dt="2025-01-16T10:53:23.790" v="1864" actId="1076"/>
          <ac:picMkLst>
            <pc:docMk/>
            <pc:sldMk cId="3273165746" sldId="847"/>
            <ac:picMk id="39" creationId="{53F9C49E-CAC1-C43E-8949-9F09F63D62DD}"/>
          </ac:picMkLst>
        </pc:picChg>
      </pc:sldChg>
      <pc:sldChg chg="addSp delSp modSp mod">
        <pc:chgData name="RODRIGO CRESPO MIGUEL" userId="e1a07d18-7d99-4847-8207-48376768ffb9" providerId="ADAL" clId="{A7817F10-1DF1-48C9-ADC7-A8E30DDC758F}" dt="2025-01-16T11:22:04.024" v="2162" actId="167"/>
        <pc:sldMkLst>
          <pc:docMk/>
          <pc:sldMk cId="3456643138" sldId="848"/>
        </pc:sldMkLst>
        <pc:grpChg chg="ord">
          <ac:chgData name="RODRIGO CRESPO MIGUEL" userId="e1a07d18-7d99-4847-8207-48376768ffb9" providerId="ADAL" clId="{A7817F10-1DF1-48C9-ADC7-A8E30DDC758F}" dt="2025-01-16T11:22:04.024" v="2162" actId="167"/>
          <ac:grpSpMkLst>
            <pc:docMk/>
            <pc:sldMk cId="3456643138" sldId="848"/>
            <ac:grpSpMk id="15" creationId="{2930C214-03A8-D6E7-D7AA-E34A9CDBF7A9}"/>
          </ac:grpSpMkLst>
        </pc:grpChg>
        <pc:picChg chg="add mod ord">
          <ac:chgData name="RODRIGO CRESPO MIGUEL" userId="e1a07d18-7d99-4847-8207-48376768ffb9" providerId="ADAL" clId="{A7817F10-1DF1-48C9-ADC7-A8E30DDC758F}" dt="2025-01-16T11:21:50.755" v="2159" actId="167"/>
          <ac:picMkLst>
            <pc:docMk/>
            <pc:sldMk cId="3456643138" sldId="848"/>
            <ac:picMk id="3" creationId="{C02FEC9F-B380-A662-E15E-6B43CECFE5C8}"/>
          </ac:picMkLst>
        </pc:picChg>
        <pc:picChg chg="add mod ord">
          <ac:chgData name="RODRIGO CRESPO MIGUEL" userId="e1a07d18-7d99-4847-8207-48376768ffb9" providerId="ADAL" clId="{A7817F10-1DF1-48C9-ADC7-A8E30DDC758F}" dt="2025-01-16T11:21:50.755" v="2159" actId="167"/>
          <ac:picMkLst>
            <pc:docMk/>
            <pc:sldMk cId="3456643138" sldId="848"/>
            <ac:picMk id="4" creationId="{F0A75985-41EB-2D72-2EBB-4FE301E5D3F9}"/>
          </ac:picMkLst>
        </pc:picChg>
      </pc:sldChg>
      <pc:sldChg chg="addSp delSp modSp mod">
        <pc:chgData name="RODRIGO CRESPO MIGUEL" userId="e1a07d18-7d99-4847-8207-48376768ffb9" providerId="ADAL" clId="{A7817F10-1DF1-48C9-ADC7-A8E30DDC758F}" dt="2025-01-16T11:29:35.978" v="2190" actId="478"/>
        <pc:sldMkLst>
          <pc:docMk/>
          <pc:sldMk cId="753419452" sldId="849"/>
        </pc:sldMkLst>
        <pc:picChg chg="add mod ord">
          <ac:chgData name="RODRIGO CRESPO MIGUEL" userId="e1a07d18-7d99-4847-8207-48376768ffb9" providerId="ADAL" clId="{A7817F10-1DF1-48C9-ADC7-A8E30DDC758F}" dt="2025-01-16T11:29:33.361" v="2189" actId="167"/>
          <ac:picMkLst>
            <pc:docMk/>
            <pc:sldMk cId="753419452" sldId="849"/>
            <ac:picMk id="4" creationId="{9A8BC996-2515-9201-93B4-5120FCCFDFB7}"/>
          </ac:picMkLst>
        </pc:picChg>
        <pc:picChg chg="add mod ord">
          <ac:chgData name="RODRIGO CRESPO MIGUEL" userId="e1a07d18-7d99-4847-8207-48376768ffb9" providerId="ADAL" clId="{A7817F10-1DF1-48C9-ADC7-A8E30DDC758F}" dt="2025-01-16T11:29:33.361" v="2189" actId="167"/>
          <ac:picMkLst>
            <pc:docMk/>
            <pc:sldMk cId="753419452" sldId="849"/>
            <ac:picMk id="5" creationId="{CBCBADBD-A591-7CC1-DA84-14C7A9CA829F}"/>
          </ac:picMkLst>
        </pc:picChg>
      </pc:sldChg>
      <pc:sldChg chg="addSp delSp modSp mod">
        <pc:chgData name="RODRIGO CRESPO MIGUEL" userId="e1a07d18-7d99-4847-8207-48376768ffb9" providerId="ADAL" clId="{A7817F10-1DF1-48C9-ADC7-A8E30DDC758F}" dt="2025-01-16T11:32:17.816" v="2197" actId="166"/>
        <pc:sldMkLst>
          <pc:docMk/>
          <pc:sldMk cId="2580628672" sldId="850"/>
        </pc:sldMkLst>
        <pc:picChg chg="add mod ord">
          <ac:chgData name="RODRIGO CRESPO MIGUEL" userId="e1a07d18-7d99-4847-8207-48376768ffb9" providerId="ADAL" clId="{A7817F10-1DF1-48C9-ADC7-A8E30DDC758F}" dt="2025-01-16T11:32:17.816" v="2197" actId="166"/>
          <ac:picMkLst>
            <pc:docMk/>
            <pc:sldMk cId="2580628672" sldId="850"/>
            <ac:picMk id="4" creationId="{9575F631-07A1-9BCD-FA4C-378792577968}"/>
          </ac:picMkLst>
        </pc:picChg>
        <pc:picChg chg="add mod ord">
          <ac:chgData name="RODRIGO CRESPO MIGUEL" userId="e1a07d18-7d99-4847-8207-48376768ffb9" providerId="ADAL" clId="{A7817F10-1DF1-48C9-ADC7-A8E30DDC758F}" dt="2025-01-16T11:32:17.816" v="2197" actId="166"/>
          <ac:picMkLst>
            <pc:docMk/>
            <pc:sldMk cId="2580628672" sldId="850"/>
            <ac:picMk id="6" creationId="{ADA84168-5321-3528-9DFD-E9ECB8C21D1A}"/>
          </ac:picMkLst>
        </pc:picChg>
      </pc:sldChg>
      <pc:sldChg chg="addSp delSp modSp mod">
        <pc:chgData name="RODRIGO CRESPO MIGUEL" userId="e1a07d18-7d99-4847-8207-48376768ffb9" providerId="ADAL" clId="{A7817F10-1DF1-48C9-ADC7-A8E30DDC758F}" dt="2025-01-16T14:54:23.440" v="2442" actId="478"/>
        <pc:sldMkLst>
          <pc:docMk/>
          <pc:sldMk cId="652081059" sldId="851"/>
        </pc:sldMkLst>
        <pc:spChg chg="mod">
          <ac:chgData name="RODRIGO CRESPO MIGUEL" userId="e1a07d18-7d99-4847-8207-48376768ffb9" providerId="ADAL" clId="{A7817F10-1DF1-48C9-ADC7-A8E30DDC758F}" dt="2025-01-16T11:36:07.716" v="2210" actId="20577"/>
          <ac:spMkLst>
            <pc:docMk/>
            <pc:sldMk cId="652081059" sldId="851"/>
            <ac:spMk id="18" creationId="{AE744E2A-6843-5283-E16D-AC89A0306D98}"/>
          </ac:spMkLst>
        </pc:spChg>
        <pc:spChg chg="mod">
          <ac:chgData name="RODRIGO CRESPO MIGUEL" userId="e1a07d18-7d99-4847-8207-48376768ffb9" providerId="ADAL" clId="{A7817F10-1DF1-48C9-ADC7-A8E30DDC758F}" dt="2025-01-16T11:34:08.373" v="2206" actId="20577"/>
          <ac:spMkLst>
            <pc:docMk/>
            <pc:sldMk cId="652081059" sldId="851"/>
            <ac:spMk id="19" creationId="{35E6203F-0F74-2785-B8FD-8B397C8780E6}"/>
          </ac:spMkLst>
        </pc:spChg>
        <pc:picChg chg="add mod ord">
          <ac:chgData name="RODRIGO CRESPO MIGUEL" userId="e1a07d18-7d99-4847-8207-48376768ffb9" providerId="ADAL" clId="{A7817F10-1DF1-48C9-ADC7-A8E30DDC758F}" dt="2025-01-16T11:37:00.493" v="2243" actId="167"/>
          <ac:picMkLst>
            <pc:docMk/>
            <pc:sldMk cId="652081059" sldId="851"/>
            <ac:picMk id="5" creationId="{AA940B63-10B5-9A4B-1D86-D640CD6A011D}"/>
          </ac:picMkLst>
        </pc:picChg>
        <pc:picChg chg="add mod ord">
          <ac:chgData name="RODRIGO CRESPO MIGUEL" userId="e1a07d18-7d99-4847-8207-48376768ffb9" providerId="ADAL" clId="{A7817F10-1DF1-48C9-ADC7-A8E30DDC758F}" dt="2025-01-16T11:37:53.024" v="2288" actId="29295"/>
          <ac:picMkLst>
            <pc:docMk/>
            <pc:sldMk cId="652081059" sldId="851"/>
            <ac:picMk id="9" creationId="{0A9496AA-45D3-C880-D550-A8154D1616FA}"/>
          </ac:picMkLst>
        </pc:picChg>
        <pc:picChg chg="add mod ord">
          <ac:chgData name="RODRIGO CRESPO MIGUEL" userId="e1a07d18-7d99-4847-8207-48376768ffb9" providerId="ADAL" clId="{A7817F10-1DF1-48C9-ADC7-A8E30DDC758F}" dt="2025-01-16T11:36:45.144" v="2221" actId="29295"/>
          <ac:picMkLst>
            <pc:docMk/>
            <pc:sldMk cId="652081059" sldId="851"/>
            <ac:picMk id="11" creationId="{9E0DFFD7-8FEA-23F1-CC23-AC4373A864CB}"/>
          </ac:picMkLst>
        </pc:picChg>
        <pc:picChg chg="add mod ord">
          <ac:chgData name="RODRIGO CRESPO MIGUEL" userId="e1a07d18-7d99-4847-8207-48376768ffb9" providerId="ADAL" clId="{A7817F10-1DF1-48C9-ADC7-A8E30DDC758F}" dt="2025-01-16T11:37:16.559" v="2265" actId="167"/>
          <ac:picMkLst>
            <pc:docMk/>
            <pc:sldMk cId="652081059" sldId="851"/>
            <ac:picMk id="14" creationId="{754F0822-22B5-4CA7-28F8-452CA5F0242A}"/>
          </ac:picMkLst>
        </pc:picChg>
        <pc:picChg chg="add mod ord">
          <ac:chgData name="RODRIGO CRESPO MIGUEL" userId="e1a07d18-7d99-4847-8207-48376768ffb9" providerId="ADAL" clId="{A7817F10-1DF1-48C9-ADC7-A8E30DDC758F}" dt="2025-01-16T14:47:53.398" v="2297" actId="167"/>
          <ac:picMkLst>
            <pc:docMk/>
            <pc:sldMk cId="652081059" sldId="851"/>
            <ac:picMk id="15" creationId="{B39D1535-77A5-06C7-D429-70B80F24BE8D}"/>
          </ac:picMkLst>
        </pc:picChg>
        <pc:picChg chg="mod">
          <ac:chgData name="RODRIGO CRESPO MIGUEL" userId="e1a07d18-7d99-4847-8207-48376768ffb9" providerId="ADAL" clId="{A7817F10-1DF1-48C9-ADC7-A8E30DDC758F}" dt="2025-01-16T14:52:50.757" v="2434" actId="1036"/>
          <ac:picMkLst>
            <pc:docMk/>
            <pc:sldMk cId="652081059" sldId="851"/>
            <ac:picMk id="20" creationId="{DFE80EFA-00AD-416E-B4CF-AE4FA3EA4160}"/>
          </ac:picMkLst>
        </pc:picChg>
        <pc:picChg chg="add mod ord">
          <ac:chgData name="RODRIGO CRESPO MIGUEL" userId="e1a07d18-7d99-4847-8207-48376768ffb9" providerId="ADAL" clId="{A7817F10-1DF1-48C9-ADC7-A8E30DDC758F}" dt="2025-01-16T14:50:19.819" v="2371" actId="29295"/>
          <ac:picMkLst>
            <pc:docMk/>
            <pc:sldMk cId="652081059" sldId="851"/>
            <ac:picMk id="23" creationId="{1779221F-0A62-B993-D0BF-332BD4F230D0}"/>
          </ac:picMkLst>
        </pc:picChg>
        <pc:picChg chg="add mod ord">
          <ac:chgData name="RODRIGO CRESPO MIGUEL" userId="e1a07d18-7d99-4847-8207-48376768ffb9" providerId="ADAL" clId="{A7817F10-1DF1-48C9-ADC7-A8E30DDC758F}" dt="2025-01-16T14:50:54.972" v="2406" actId="167"/>
          <ac:picMkLst>
            <pc:docMk/>
            <pc:sldMk cId="652081059" sldId="851"/>
            <ac:picMk id="24" creationId="{5C317B4A-1E1F-FCDD-BFD1-084A8AA54178}"/>
          </ac:picMkLst>
        </pc:picChg>
        <pc:picChg chg="add mod ord">
          <ac:chgData name="RODRIGO CRESPO MIGUEL" userId="e1a07d18-7d99-4847-8207-48376768ffb9" providerId="ADAL" clId="{A7817F10-1DF1-48C9-ADC7-A8E30DDC758F}" dt="2025-01-16T14:52:38.378" v="2431" actId="167"/>
          <ac:picMkLst>
            <pc:docMk/>
            <pc:sldMk cId="652081059" sldId="851"/>
            <ac:picMk id="27" creationId="{24882043-0B1F-1132-6AB2-35141939B98B}"/>
          </ac:picMkLst>
        </pc:picChg>
        <pc:picChg chg="add mod ord">
          <ac:chgData name="RODRIGO CRESPO MIGUEL" userId="e1a07d18-7d99-4847-8207-48376768ffb9" providerId="ADAL" clId="{A7817F10-1DF1-48C9-ADC7-A8E30DDC758F}" dt="2025-01-16T14:49:54.800" v="2340" actId="29295"/>
          <ac:picMkLst>
            <pc:docMk/>
            <pc:sldMk cId="652081059" sldId="851"/>
            <ac:picMk id="28" creationId="{FDB922F9-C6C1-391F-075D-2CC7C58B885C}"/>
          </ac:picMkLst>
        </pc:picChg>
        <pc:picChg chg="add mod ord">
          <ac:chgData name="RODRIGO CRESPO MIGUEL" userId="e1a07d18-7d99-4847-8207-48376768ffb9" providerId="ADAL" clId="{A7817F10-1DF1-48C9-ADC7-A8E30DDC758F}" dt="2025-01-16T14:54:21.551" v="2441" actId="167"/>
          <ac:picMkLst>
            <pc:docMk/>
            <pc:sldMk cId="652081059" sldId="851"/>
            <ac:picMk id="29" creationId="{12C8BC76-745D-F625-6671-57D6CAD47B1C}"/>
          </ac:picMkLst>
        </pc:picChg>
      </pc:sldChg>
      <pc:sldChg chg="addSp delSp modSp mod">
        <pc:chgData name="RODRIGO CRESPO MIGUEL" userId="e1a07d18-7d99-4847-8207-48376768ffb9" providerId="ADAL" clId="{A7817F10-1DF1-48C9-ADC7-A8E30DDC758F}" dt="2025-01-16T15:26:07.504" v="2897" actId="1076"/>
        <pc:sldMkLst>
          <pc:docMk/>
          <pc:sldMk cId="1471286452" sldId="852"/>
        </pc:sldMkLst>
        <pc:spChg chg="mod">
          <ac:chgData name="RODRIGO CRESPO MIGUEL" userId="e1a07d18-7d99-4847-8207-48376768ffb9" providerId="ADAL" clId="{A7817F10-1DF1-48C9-ADC7-A8E30DDC758F}" dt="2025-01-16T14:58:20.565" v="2538" actId="20577"/>
          <ac:spMkLst>
            <pc:docMk/>
            <pc:sldMk cId="1471286452" sldId="852"/>
            <ac:spMk id="18" creationId="{AE744E2A-6843-5283-E16D-AC89A0306D98}"/>
          </ac:spMkLst>
        </pc:spChg>
        <pc:spChg chg="mod">
          <ac:chgData name="RODRIGO CRESPO MIGUEL" userId="e1a07d18-7d99-4847-8207-48376768ffb9" providerId="ADAL" clId="{A7817F10-1DF1-48C9-ADC7-A8E30DDC758F}" dt="2025-01-16T14:58:24.893" v="2541" actId="20577"/>
          <ac:spMkLst>
            <pc:docMk/>
            <pc:sldMk cId="1471286452" sldId="852"/>
            <ac:spMk id="19" creationId="{35E6203F-0F74-2785-B8FD-8B397C8780E6}"/>
          </ac:spMkLst>
        </pc:spChg>
        <pc:spChg chg="mod">
          <ac:chgData name="RODRIGO CRESPO MIGUEL" userId="e1a07d18-7d99-4847-8207-48376768ffb9" providerId="ADAL" clId="{A7817F10-1DF1-48C9-ADC7-A8E30DDC758F}" dt="2025-01-16T15:01:15.056" v="2551" actId="1076"/>
          <ac:spMkLst>
            <pc:docMk/>
            <pc:sldMk cId="1471286452" sldId="852"/>
            <ac:spMk id="29" creationId="{B4AA4737-102A-BEE5-93DA-9A2E5F42D655}"/>
          </ac:spMkLst>
        </pc:spChg>
        <pc:grpChg chg="mod">
          <ac:chgData name="RODRIGO CRESPO MIGUEL" userId="e1a07d18-7d99-4847-8207-48376768ffb9" providerId="ADAL" clId="{A7817F10-1DF1-48C9-ADC7-A8E30DDC758F}" dt="2025-01-16T15:01:15.056" v="2551" actId="1076"/>
          <ac:grpSpMkLst>
            <pc:docMk/>
            <pc:sldMk cId="1471286452" sldId="852"/>
            <ac:grpSpMk id="27" creationId="{2F731B21-58AB-C154-D0E6-436638AB57D1}"/>
          </ac:grpSpMkLst>
        </pc:grpChg>
        <pc:picChg chg="add mod ord">
          <ac:chgData name="RODRIGO CRESPO MIGUEL" userId="e1a07d18-7d99-4847-8207-48376768ffb9" providerId="ADAL" clId="{A7817F10-1DF1-48C9-ADC7-A8E30DDC758F}" dt="2025-01-16T15:03:34.007" v="2641" actId="1076"/>
          <ac:picMkLst>
            <pc:docMk/>
            <pc:sldMk cId="1471286452" sldId="852"/>
            <ac:picMk id="4" creationId="{CB8C4CC6-FCC4-D14B-B6D2-5B3CE87069A5}"/>
          </ac:picMkLst>
        </pc:picChg>
        <pc:picChg chg="add mod ord">
          <ac:chgData name="RODRIGO CRESPO MIGUEL" userId="e1a07d18-7d99-4847-8207-48376768ffb9" providerId="ADAL" clId="{A7817F10-1DF1-48C9-ADC7-A8E30DDC758F}" dt="2025-01-16T15:03:57.417" v="2663" actId="167"/>
          <ac:picMkLst>
            <pc:docMk/>
            <pc:sldMk cId="1471286452" sldId="852"/>
            <ac:picMk id="8" creationId="{3A10DFFE-4C9C-2FE0-D1DF-00CFBCD51C0E}"/>
          </ac:picMkLst>
        </pc:picChg>
        <pc:picChg chg="add mod ord">
          <ac:chgData name="RODRIGO CRESPO MIGUEL" userId="e1a07d18-7d99-4847-8207-48376768ffb9" providerId="ADAL" clId="{A7817F10-1DF1-48C9-ADC7-A8E30DDC758F}" dt="2025-01-16T15:09:21.972" v="2683" actId="1035"/>
          <ac:picMkLst>
            <pc:docMk/>
            <pc:sldMk cId="1471286452" sldId="852"/>
            <ac:picMk id="12" creationId="{4306E3E0-B3F9-AFF6-0214-673806361BB3}"/>
          </ac:picMkLst>
        </pc:picChg>
        <pc:picChg chg="add mod ord">
          <ac:chgData name="RODRIGO CRESPO MIGUEL" userId="e1a07d18-7d99-4847-8207-48376768ffb9" providerId="ADAL" clId="{A7817F10-1DF1-48C9-ADC7-A8E30DDC758F}" dt="2025-01-16T15:09:17.859" v="2682" actId="1035"/>
          <ac:picMkLst>
            <pc:docMk/>
            <pc:sldMk cId="1471286452" sldId="852"/>
            <ac:picMk id="16" creationId="{F15A5FA4-5B54-2DEC-34CB-B75321ACE02B}"/>
          </ac:picMkLst>
        </pc:picChg>
        <pc:picChg chg="add mod ord">
          <ac:chgData name="RODRIGO CRESPO MIGUEL" userId="e1a07d18-7d99-4847-8207-48376768ffb9" providerId="ADAL" clId="{A7817F10-1DF1-48C9-ADC7-A8E30DDC758F}" dt="2025-01-16T15:05:02.760" v="2681" actId="1035"/>
          <ac:picMkLst>
            <pc:docMk/>
            <pc:sldMk cId="1471286452" sldId="852"/>
            <ac:picMk id="17" creationId="{13084934-FE26-C2F7-909F-6A6ADC434331}"/>
          </ac:picMkLst>
        </pc:picChg>
        <pc:picChg chg="add mod ord">
          <ac:chgData name="RODRIGO CRESPO MIGUEL" userId="e1a07d18-7d99-4847-8207-48376768ffb9" providerId="ADAL" clId="{A7817F10-1DF1-48C9-ADC7-A8E30DDC758F}" dt="2025-01-16T15:12:01.517" v="2741" actId="1035"/>
          <ac:picMkLst>
            <pc:docMk/>
            <pc:sldMk cId="1471286452" sldId="852"/>
            <ac:picMk id="20" creationId="{6C28F537-B835-0CD7-868D-FC321FF09742}"/>
          </ac:picMkLst>
        </pc:picChg>
        <pc:picChg chg="mod">
          <ac:chgData name="RODRIGO CRESPO MIGUEL" userId="e1a07d18-7d99-4847-8207-48376768ffb9" providerId="ADAL" clId="{A7817F10-1DF1-48C9-ADC7-A8E30DDC758F}" dt="2025-01-16T15:13:40.063" v="2831" actId="1076"/>
          <ac:picMkLst>
            <pc:docMk/>
            <pc:sldMk cId="1471286452" sldId="852"/>
            <ac:picMk id="28" creationId="{FBEAE8B9-11DB-615F-4FF6-0452A1B39BAF}"/>
          </ac:picMkLst>
        </pc:picChg>
        <pc:picChg chg="mod">
          <ac:chgData name="RODRIGO CRESPO MIGUEL" userId="e1a07d18-7d99-4847-8207-48376768ffb9" providerId="ADAL" clId="{A7817F10-1DF1-48C9-ADC7-A8E30DDC758F}" dt="2025-01-16T15:01:01.766" v="2548" actId="1076"/>
          <ac:picMkLst>
            <pc:docMk/>
            <pc:sldMk cId="1471286452" sldId="852"/>
            <ac:picMk id="30" creationId="{C1355A38-F4D7-4187-6005-D17A97CA275F}"/>
          </ac:picMkLst>
        </pc:picChg>
        <pc:picChg chg="add mod ord">
          <ac:chgData name="RODRIGO CRESPO MIGUEL" userId="e1a07d18-7d99-4847-8207-48376768ffb9" providerId="ADAL" clId="{A7817F10-1DF1-48C9-ADC7-A8E30DDC758F}" dt="2025-01-16T15:13:14.252" v="2826" actId="167"/>
          <ac:picMkLst>
            <pc:docMk/>
            <pc:sldMk cId="1471286452" sldId="852"/>
            <ac:picMk id="31" creationId="{1D34C5E8-5FC4-E8B5-3313-652632EEAA10}"/>
          </ac:picMkLst>
        </pc:picChg>
        <pc:picChg chg="add mod ord">
          <ac:chgData name="RODRIGO CRESPO MIGUEL" userId="e1a07d18-7d99-4847-8207-48376768ffb9" providerId="ADAL" clId="{A7817F10-1DF1-48C9-ADC7-A8E30DDC758F}" dt="2025-01-16T15:12:35.631" v="2769" actId="167"/>
          <ac:picMkLst>
            <pc:docMk/>
            <pc:sldMk cId="1471286452" sldId="852"/>
            <ac:picMk id="32" creationId="{414F852B-8D87-B154-164F-2072C067C063}"/>
          </ac:picMkLst>
        </pc:picChg>
        <pc:picChg chg="add mod ord">
          <ac:chgData name="RODRIGO CRESPO MIGUEL" userId="e1a07d18-7d99-4847-8207-48376768ffb9" providerId="ADAL" clId="{A7817F10-1DF1-48C9-ADC7-A8E30DDC758F}" dt="2025-01-16T15:12:05.054" v="2743" actId="1035"/>
          <ac:picMkLst>
            <pc:docMk/>
            <pc:sldMk cId="1471286452" sldId="852"/>
            <ac:picMk id="33" creationId="{0811B807-DEC1-795D-8C9A-B84FC7847468}"/>
          </ac:picMkLst>
        </pc:picChg>
        <pc:picChg chg="mod">
          <ac:chgData name="RODRIGO CRESPO MIGUEL" userId="e1a07d18-7d99-4847-8207-48376768ffb9" providerId="ADAL" clId="{A7817F10-1DF1-48C9-ADC7-A8E30DDC758F}" dt="2025-01-16T15:17:38.814" v="2832" actId="1076"/>
          <ac:picMkLst>
            <pc:docMk/>
            <pc:sldMk cId="1471286452" sldId="852"/>
            <ac:picMk id="34" creationId="{714477EC-4188-1EB0-C768-12DCE7D14AFB}"/>
          </ac:picMkLst>
        </pc:picChg>
        <pc:picChg chg="add mod ord">
          <ac:chgData name="RODRIGO CRESPO MIGUEL" userId="e1a07d18-7d99-4847-8207-48376768ffb9" providerId="ADAL" clId="{A7817F10-1DF1-48C9-ADC7-A8E30DDC758F}" dt="2025-01-16T15:13:31.888" v="2829" actId="167"/>
          <ac:picMkLst>
            <pc:docMk/>
            <pc:sldMk cId="1471286452" sldId="852"/>
            <ac:picMk id="35" creationId="{7C58C0DA-E9D0-0D29-AE5A-5C53E450D0D7}"/>
          </ac:picMkLst>
        </pc:picChg>
        <pc:picChg chg="mod">
          <ac:chgData name="RODRIGO CRESPO MIGUEL" userId="e1a07d18-7d99-4847-8207-48376768ffb9" providerId="ADAL" clId="{A7817F10-1DF1-48C9-ADC7-A8E30DDC758F}" dt="2025-01-16T15:00:53.990" v="2547" actId="1076"/>
          <ac:picMkLst>
            <pc:docMk/>
            <pc:sldMk cId="1471286452" sldId="852"/>
            <ac:picMk id="36" creationId="{31BAC698-27C2-E414-6DF3-6B12AE0275A3}"/>
          </ac:picMkLst>
        </pc:picChg>
        <pc:picChg chg="add mod">
          <ac:chgData name="RODRIGO CRESPO MIGUEL" userId="e1a07d18-7d99-4847-8207-48376768ffb9" providerId="ADAL" clId="{A7817F10-1DF1-48C9-ADC7-A8E30DDC758F}" dt="2025-01-16T15:25:12.796" v="2894" actId="1076"/>
          <ac:picMkLst>
            <pc:docMk/>
            <pc:sldMk cId="1471286452" sldId="852"/>
            <ac:picMk id="38" creationId="{819722C5-FD85-1ECA-4789-F99A74BF0655}"/>
          </ac:picMkLst>
        </pc:picChg>
        <pc:picChg chg="add mod">
          <ac:chgData name="RODRIGO CRESPO MIGUEL" userId="e1a07d18-7d99-4847-8207-48376768ffb9" providerId="ADAL" clId="{A7817F10-1DF1-48C9-ADC7-A8E30DDC758F}" dt="2025-01-16T15:26:07.504" v="2897" actId="1076"/>
          <ac:picMkLst>
            <pc:docMk/>
            <pc:sldMk cId="1471286452" sldId="852"/>
            <ac:picMk id="40" creationId="{63DFC489-C763-D487-0397-20365219FC5D}"/>
          </ac:picMkLst>
        </pc:picChg>
      </pc:sldChg>
      <pc:sldChg chg="del">
        <pc:chgData name="RODRIGO CRESPO MIGUEL" userId="e1a07d18-7d99-4847-8207-48376768ffb9" providerId="ADAL" clId="{A7817F10-1DF1-48C9-ADC7-A8E30DDC758F}" dt="2025-01-16T14:53:32.276" v="2435" actId="47"/>
        <pc:sldMkLst>
          <pc:docMk/>
          <pc:sldMk cId="1215928749" sldId="854"/>
        </pc:sldMkLst>
      </pc:sldChg>
      <pc:sldChg chg="del">
        <pc:chgData name="RODRIGO CRESPO MIGUEL" userId="e1a07d18-7d99-4847-8207-48376768ffb9" providerId="ADAL" clId="{A7817F10-1DF1-48C9-ADC7-A8E30DDC758F}" dt="2025-01-16T14:53:32.276" v="2435" actId="47"/>
        <pc:sldMkLst>
          <pc:docMk/>
          <pc:sldMk cId="2131839590" sldId="856"/>
        </pc:sldMkLst>
      </pc:sldChg>
      <pc:sldChg chg="del">
        <pc:chgData name="RODRIGO CRESPO MIGUEL" userId="e1a07d18-7d99-4847-8207-48376768ffb9" providerId="ADAL" clId="{A7817F10-1DF1-48C9-ADC7-A8E30DDC758F}" dt="2025-01-16T14:53:32.276" v="2435" actId="47"/>
        <pc:sldMkLst>
          <pc:docMk/>
          <pc:sldMk cId="988341559" sldId="857"/>
        </pc:sldMkLst>
      </pc:sldChg>
      <pc:sldChg chg="del">
        <pc:chgData name="RODRIGO CRESPO MIGUEL" userId="e1a07d18-7d99-4847-8207-48376768ffb9" providerId="ADAL" clId="{A7817F10-1DF1-48C9-ADC7-A8E30DDC758F}" dt="2025-01-16T14:53:32.276" v="2435" actId="47"/>
        <pc:sldMkLst>
          <pc:docMk/>
          <pc:sldMk cId="780733945" sldId="858"/>
        </pc:sldMkLst>
      </pc:sldChg>
      <pc:sldChg chg="modSp mod">
        <pc:chgData name="RODRIGO CRESPO MIGUEL" userId="e1a07d18-7d99-4847-8207-48376768ffb9" providerId="ADAL" clId="{A7817F10-1DF1-48C9-ADC7-A8E30DDC758F}" dt="2025-01-15T10:24:46.480" v="322" actId="20577"/>
        <pc:sldMkLst>
          <pc:docMk/>
          <pc:sldMk cId="2821137012" sldId="859"/>
        </pc:sldMkLst>
        <pc:spChg chg="mod">
          <ac:chgData name="RODRIGO CRESPO MIGUEL" userId="e1a07d18-7d99-4847-8207-48376768ffb9" providerId="ADAL" clId="{A7817F10-1DF1-48C9-ADC7-A8E30DDC758F}" dt="2025-01-15T10:24:46.480" v="322" actId="20577"/>
          <ac:spMkLst>
            <pc:docMk/>
            <pc:sldMk cId="2821137012" sldId="859"/>
            <ac:spMk id="4" creationId="{00000000-0000-0000-0000-000000000000}"/>
          </ac:spMkLst>
        </pc:spChg>
      </pc:sldChg>
      <pc:sldChg chg="modSp mod">
        <pc:chgData name="RODRIGO CRESPO MIGUEL" userId="e1a07d18-7d99-4847-8207-48376768ffb9" providerId="ADAL" clId="{A7817F10-1DF1-48C9-ADC7-A8E30DDC758F}" dt="2025-01-22T08:59:10.405" v="4778" actId="113"/>
        <pc:sldMkLst>
          <pc:docMk/>
          <pc:sldMk cId="3233089499" sldId="862"/>
        </pc:sldMkLst>
      </pc:sldChg>
      <pc:sldChg chg="modSp mod">
        <pc:chgData name="RODRIGO CRESPO MIGUEL" userId="e1a07d18-7d99-4847-8207-48376768ffb9" providerId="ADAL" clId="{A7817F10-1DF1-48C9-ADC7-A8E30DDC758F}" dt="2025-01-15T09:11:37.859" v="145" actId="20577"/>
        <pc:sldMkLst>
          <pc:docMk/>
          <pc:sldMk cId="2935385290" sldId="863"/>
        </pc:sldMkLst>
      </pc:sldChg>
      <pc:sldChg chg="addSp delSp modSp add mod">
        <pc:chgData name="RODRIGO CRESPO MIGUEL" userId="e1a07d18-7d99-4847-8207-48376768ffb9" providerId="ADAL" clId="{A7817F10-1DF1-48C9-ADC7-A8E30DDC758F}" dt="2025-01-15T10:16:54.565" v="271" actId="1076"/>
        <pc:sldMkLst>
          <pc:docMk/>
          <pc:sldMk cId="2425198771" sldId="865"/>
        </pc:sldMkLst>
        <pc:spChg chg="add mod">
          <ac:chgData name="RODRIGO CRESPO MIGUEL" userId="e1a07d18-7d99-4847-8207-48376768ffb9" providerId="ADAL" clId="{A7817F10-1DF1-48C9-ADC7-A8E30DDC758F}" dt="2025-01-15T10:16:54.565" v="271" actId="1076"/>
          <ac:spMkLst>
            <pc:docMk/>
            <pc:sldMk cId="2425198771" sldId="865"/>
            <ac:spMk id="6" creationId="{67F94BEC-E7E8-C586-2D3B-8AC1B203F574}"/>
          </ac:spMkLst>
        </pc:spChg>
        <pc:picChg chg="add mod">
          <ac:chgData name="RODRIGO CRESPO MIGUEL" userId="e1a07d18-7d99-4847-8207-48376768ffb9" providerId="ADAL" clId="{A7817F10-1DF1-48C9-ADC7-A8E30DDC758F}" dt="2025-01-15T10:10:25.712" v="153" actId="1076"/>
          <ac:picMkLst>
            <pc:docMk/>
            <pc:sldMk cId="2425198771" sldId="865"/>
            <ac:picMk id="5" creationId="{3C3F21DF-43AD-E349-4EB1-F1CEF17DD0FF}"/>
          </ac:picMkLst>
        </pc:picChg>
      </pc:sldChg>
      <pc:sldChg chg="add del">
        <pc:chgData name="RODRIGO CRESPO MIGUEL" userId="e1a07d18-7d99-4847-8207-48376768ffb9" providerId="ADAL" clId="{A7817F10-1DF1-48C9-ADC7-A8E30DDC758F}" dt="2025-01-15T11:34:59.438" v="1137" actId="47"/>
        <pc:sldMkLst>
          <pc:docMk/>
          <pc:sldMk cId="1999669337" sldId="866"/>
        </pc:sldMkLst>
      </pc:sldChg>
      <pc:sldChg chg="addSp delSp modSp add mod ord">
        <pc:chgData name="RODRIGO CRESPO MIGUEL" userId="e1a07d18-7d99-4847-8207-48376768ffb9" providerId="ADAL" clId="{A7817F10-1DF1-48C9-ADC7-A8E30DDC758F}" dt="2025-01-15T11:26:22.980" v="1078" actId="113"/>
        <pc:sldMkLst>
          <pc:docMk/>
          <pc:sldMk cId="3317576988" sldId="867"/>
        </pc:sldMkLst>
        <pc:spChg chg="add mod">
          <ac:chgData name="RODRIGO CRESPO MIGUEL" userId="e1a07d18-7d99-4847-8207-48376768ffb9" providerId="ADAL" clId="{A7817F10-1DF1-48C9-ADC7-A8E30DDC758F}" dt="2025-01-15T11:26:22.980" v="1078" actId="113"/>
          <ac:spMkLst>
            <pc:docMk/>
            <pc:sldMk cId="3317576988" sldId="867"/>
            <ac:spMk id="4" creationId="{F5460C0D-EA58-B4AC-6235-78F7F5960798}"/>
          </ac:spMkLst>
        </pc:spChg>
        <pc:picChg chg="add mod modCrop">
          <ac:chgData name="RODRIGO CRESPO MIGUEL" userId="e1a07d18-7d99-4847-8207-48376768ffb9" providerId="ADAL" clId="{A7817F10-1DF1-48C9-ADC7-A8E30DDC758F}" dt="2025-01-15T11:22:11.119" v="1063" actId="1076"/>
          <ac:picMkLst>
            <pc:docMk/>
            <pc:sldMk cId="3317576988" sldId="867"/>
            <ac:picMk id="8" creationId="{6A2ABC7A-9386-DC8E-D956-2F2226558C57}"/>
          </ac:picMkLst>
        </pc:picChg>
      </pc:sldChg>
      <pc:sldChg chg="addSp modSp add mod">
        <pc:chgData name="RODRIGO CRESPO MIGUEL" userId="e1a07d18-7d99-4847-8207-48376768ffb9" providerId="ADAL" clId="{A7817F10-1DF1-48C9-ADC7-A8E30DDC758F}" dt="2025-01-15T11:32:23.298" v="1101" actId="1076"/>
        <pc:sldMkLst>
          <pc:docMk/>
          <pc:sldMk cId="1586914879" sldId="868"/>
        </pc:sldMkLst>
        <pc:spChg chg="mod">
          <ac:chgData name="RODRIGO CRESPO MIGUEL" userId="e1a07d18-7d99-4847-8207-48376768ffb9" providerId="ADAL" clId="{A7817F10-1DF1-48C9-ADC7-A8E30DDC758F}" dt="2025-01-15T11:28:26.525" v="1094" actId="20577"/>
          <ac:spMkLst>
            <pc:docMk/>
            <pc:sldMk cId="1586914879" sldId="868"/>
            <ac:spMk id="4" creationId="{91A1FD6A-621D-7F9D-DCD6-EFBE07B363C7}"/>
          </ac:spMkLst>
        </pc:spChg>
        <pc:picChg chg="add mod">
          <ac:chgData name="RODRIGO CRESPO MIGUEL" userId="e1a07d18-7d99-4847-8207-48376768ffb9" providerId="ADAL" clId="{A7817F10-1DF1-48C9-ADC7-A8E30DDC758F}" dt="2025-01-15T11:32:23.298" v="1101" actId="1076"/>
          <ac:picMkLst>
            <pc:docMk/>
            <pc:sldMk cId="1586914879" sldId="868"/>
            <ac:picMk id="3" creationId="{42407CA5-0ABF-7C15-E0B2-D20615AE1E28}"/>
          </ac:picMkLst>
        </pc:picChg>
        <pc:picChg chg="add mod">
          <ac:chgData name="RODRIGO CRESPO MIGUEL" userId="e1a07d18-7d99-4847-8207-48376768ffb9" providerId="ADAL" clId="{A7817F10-1DF1-48C9-ADC7-A8E30DDC758F}" dt="2025-01-15T11:32:21.049" v="1100" actId="1076"/>
          <ac:picMkLst>
            <pc:docMk/>
            <pc:sldMk cId="1586914879" sldId="868"/>
            <ac:picMk id="5" creationId="{AA84F6B7-5A17-6886-240A-BC5BAEE5F15D}"/>
          </ac:picMkLst>
        </pc:picChg>
      </pc:sldChg>
      <pc:sldChg chg="modSp mod">
        <pc:chgData name="RODRIGO CRESPO MIGUEL" userId="e1a07d18-7d99-4847-8207-48376768ffb9" providerId="ADAL" clId="{A7817F10-1DF1-48C9-ADC7-A8E30DDC758F}" dt="2025-01-20T09:31:40.682" v="3522" actId="20577"/>
        <pc:sldMkLst>
          <pc:docMk/>
          <pc:sldMk cId="2447900626" sldId="871"/>
        </pc:sldMkLst>
        <pc:spChg chg="mod">
          <ac:chgData name="RODRIGO CRESPO MIGUEL" userId="e1a07d18-7d99-4847-8207-48376768ffb9" providerId="ADAL" clId="{A7817F10-1DF1-48C9-ADC7-A8E30DDC758F}" dt="2025-01-20T09:31:40.682" v="3522" actId="20577"/>
          <ac:spMkLst>
            <pc:docMk/>
            <pc:sldMk cId="2447900626" sldId="871"/>
            <ac:spMk id="7" creationId="{E6E7AEE8-F392-CF15-4F81-D8A9C9A7D859}"/>
          </ac:spMkLst>
        </pc:spChg>
      </pc:sldChg>
      <pc:sldChg chg="del">
        <pc:chgData name="RODRIGO CRESPO MIGUEL" userId="e1a07d18-7d99-4847-8207-48376768ffb9" providerId="ADAL" clId="{A7817F10-1DF1-48C9-ADC7-A8E30DDC758F}" dt="2025-01-20T09:42:49.789" v="3528" actId="2696"/>
        <pc:sldMkLst>
          <pc:docMk/>
          <pc:sldMk cId="1934036107" sldId="872"/>
        </pc:sldMkLst>
      </pc:sldChg>
      <pc:sldChg chg="addSp modSp mod">
        <pc:chgData name="RODRIGO CRESPO MIGUEL" userId="e1a07d18-7d99-4847-8207-48376768ffb9" providerId="ADAL" clId="{A7817F10-1DF1-48C9-ADC7-A8E30DDC758F}" dt="2025-01-20T09:26:35.548" v="3518" actId="20577"/>
        <pc:sldMkLst>
          <pc:docMk/>
          <pc:sldMk cId="2175656431" sldId="874"/>
        </pc:sldMkLst>
        <pc:spChg chg="mod">
          <ac:chgData name="RODRIGO CRESPO MIGUEL" userId="e1a07d18-7d99-4847-8207-48376768ffb9" providerId="ADAL" clId="{A7817F10-1DF1-48C9-ADC7-A8E30DDC758F}" dt="2025-01-20T09:26:35.548" v="3518" actId="20577"/>
          <ac:spMkLst>
            <pc:docMk/>
            <pc:sldMk cId="2175656431" sldId="874"/>
            <ac:spMk id="4" creationId="{2EE1E840-F78F-30C3-CD1A-F5236CDF4989}"/>
          </ac:spMkLst>
        </pc:spChg>
        <pc:spChg chg="add mod">
          <ac:chgData name="RODRIGO CRESPO MIGUEL" userId="e1a07d18-7d99-4847-8207-48376768ffb9" providerId="ADAL" clId="{A7817F10-1DF1-48C9-ADC7-A8E30DDC758F}" dt="2025-01-20T09:14:24.919" v="3178" actId="1038"/>
          <ac:spMkLst>
            <pc:docMk/>
            <pc:sldMk cId="2175656431" sldId="874"/>
            <ac:spMk id="6" creationId="{DAB7389A-292E-30EE-900E-9AC12F2A267A}"/>
          </ac:spMkLst>
        </pc:spChg>
        <pc:grpChg chg="add mod ord">
          <ac:chgData name="RODRIGO CRESPO MIGUEL" userId="e1a07d18-7d99-4847-8207-48376768ffb9" providerId="ADAL" clId="{A7817F10-1DF1-48C9-ADC7-A8E30DDC758F}" dt="2025-01-20T09:18:21.593" v="3291" actId="1035"/>
          <ac:grpSpMkLst>
            <pc:docMk/>
            <pc:sldMk cId="2175656431" sldId="874"/>
            <ac:grpSpMk id="7" creationId="{C9683A83-8784-1EDD-875C-25AFD57C0A2E}"/>
          </ac:grpSpMkLst>
        </pc:grpChg>
        <pc:picChg chg="mod">
          <ac:chgData name="RODRIGO CRESPO MIGUEL" userId="e1a07d18-7d99-4847-8207-48376768ffb9" providerId="ADAL" clId="{A7817F10-1DF1-48C9-ADC7-A8E30DDC758F}" dt="2025-01-20T09:13:59.026" v="3174" actId="164"/>
          <ac:picMkLst>
            <pc:docMk/>
            <pc:sldMk cId="2175656431" sldId="874"/>
            <ac:picMk id="3" creationId="{E3595959-F075-BB51-0BB1-32A17C1B3CA8}"/>
          </ac:picMkLst>
        </pc:picChg>
        <pc:picChg chg="mod">
          <ac:chgData name="RODRIGO CRESPO MIGUEL" userId="e1a07d18-7d99-4847-8207-48376768ffb9" providerId="ADAL" clId="{A7817F10-1DF1-48C9-ADC7-A8E30DDC758F}" dt="2025-01-20T09:18:21.593" v="3291" actId="1035"/>
          <ac:picMkLst>
            <pc:docMk/>
            <pc:sldMk cId="2175656431" sldId="874"/>
            <ac:picMk id="5" creationId="{D6427BF6-FC6D-C48E-0F34-3C05567335B0}"/>
          </ac:picMkLst>
        </pc:picChg>
        <pc:picChg chg="mod">
          <ac:chgData name="RODRIGO CRESPO MIGUEL" userId="e1a07d18-7d99-4847-8207-48376768ffb9" providerId="ADAL" clId="{A7817F10-1DF1-48C9-ADC7-A8E30DDC758F}" dt="2025-01-20T09:18:21.593" v="3291" actId="1035"/>
          <ac:picMkLst>
            <pc:docMk/>
            <pc:sldMk cId="2175656431" sldId="874"/>
            <ac:picMk id="10" creationId="{9FABD632-9056-8A26-CFAC-217DAD7CBD20}"/>
          </ac:picMkLst>
        </pc:picChg>
      </pc:sldChg>
      <pc:sldChg chg="addSp delSp modSp add mod ord">
        <pc:chgData name="RODRIGO CRESPO MIGUEL" userId="e1a07d18-7d99-4847-8207-48376768ffb9" providerId="ADAL" clId="{A7817F10-1DF1-48C9-ADC7-A8E30DDC758F}" dt="2025-01-20T11:03:30.776" v="3657" actId="20577"/>
        <pc:sldMkLst>
          <pc:docMk/>
          <pc:sldMk cId="1569166470" sldId="875"/>
        </pc:sldMkLst>
        <pc:spChg chg="mod">
          <ac:chgData name="RODRIGO CRESPO MIGUEL" userId="e1a07d18-7d99-4847-8207-48376768ffb9" providerId="ADAL" clId="{A7817F10-1DF1-48C9-ADC7-A8E30DDC758F}" dt="2025-01-20T11:03:30.776" v="3657" actId="20577"/>
          <ac:spMkLst>
            <pc:docMk/>
            <pc:sldMk cId="1569166470" sldId="875"/>
            <ac:spMk id="2" creationId="{3418D539-7E8D-BC04-E07F-BD4545DF3E0C}"/>
          </ac:spMkLst>
        </pc:spChg>
        <pc:picChg chg="add mod">
          <ac:chgData name="RODRIGO CRESPO MIGUEL" userId="e1a07d18-7d99-4847-8207-48376768ffb9" providerId="ADAL" clId="{A7817F10-1DF1-48C9-ADC7-A8E30DDC758F}" dt="2025-01-20T10:57:31.040" v="3587" actId="1076"/>
          <ac:picMkLst>
            <pc:docMk/>
            <pc:sldMk cId="1569166470" sldId="875"/>
            <ac:picMk id="4" creationId="{64B23AD7-489A-CF57-36F2-0DE206B9F873}"/>
          </ac:picMkLst>
        </pc:picChg>
      </pc:sldChg>
      <pc:sldChg chg="addSp delSp modSp add mod">
        <pc:chgData name="RODRIGO CRESPO MIGUEL" userId="e1a07d18-7d99-4847-8207-48376768ffb9" providerId="ADAL" clId="{A7817F10-1DF1-48C9-ADC7-A8E30DDC758F}" dt="2025-01-20T11:01:12.530" v="3619" actId="1076"/>
        <pc:sldMkLst>
          <pc:docMk/>
          <pc:sldMk cId="3759565110" sldId="876"/>
        </pc:sldMkLst>
        <pc:spChg chg="mod">
          <ac:chgData name="RODRIGO CRESPO MIGUEL" userId="e1a07d18-7d99-4847-8207-48376768ffb9" providerId="ADAL" clId="{A7817F10-1DF1-48C9-ADC7-A8E30DDC758F}" dt="2025-01-20T11:00:14.064" v="3612" actId="20577"/>
          <ac:spMkLst>
            <pc:docMk/>
            <pc:sldMk cId="3759565110" sldId="876"/>
            <ac:spMk id="2" creationId="{AEC93BBE-1BB0-62B6-D54D-E75DEC5A005D}"/>
          </ac:spMkLst>
        </pc:spChg>
        <pc:picChg chg="add mod">
          <ac:chgData name="RODRIGO CRESPO MIGUEL" userId="e1a07d18-7d99-4847-8207-48376768ffb9" providerId="ADAL" clId="{A7817F10-1DF1-48C9-ADC7-A8E30DDC758F}" dt="2025-01-20T11:01:09.887" v="3618" actId="1076"/>
          <ac:picMkLst>
            <pc:docMk/>
            <pc:sldMk cId="3759565110" sldId="876"/>
            <ac:picMk id="5" creationId="{26DDC821-0090-D829-45E8-7710450753C7}"/>
          </ac:picMkLst>
        </pc:picChg>
        <pc:picChg chg="add mod">
          <ac:chgData name="RODRIGO CRESPO MIGUEL" userId="e1a07d18-7d99-4847-8207-48376768ffb9" providerId="ADAL" clId="{A7817F10-1DF1-48C9-ADC7-A8E30DDC758F}" dt="2025-01-20T11:01:12.530" v="3619" actId="1076"/>
          <ac:picMkLst>
            <pc:docMk/>
            <pc:sldMk cId="3759565110" sldId="876"/>
            <ac:picMk id="7" creationId="{9FDEDB31-EC65-7446-D779-AAE01CC66724}"/>
          </ac:picMkLst>
        </pc:picChg>
        <pc:picChg chg="add mod">
          <ac:chgData name="RODRIGO CRESPO MIGUEL" userId="e1a07d18-7d99-4847-8207-48376768ffb9" providerId="ADAL" clId="{A7817F10-1DF1-48C9-ADC7-A8E30DDC758F}" dt="2025-01-20T11:00:54.148" v="3616" actId="1076"/>
          <ac:picMkLst>
            <pc:docMk/>
            <pc:sldMk cId="3759565110" sldId="876"/>
            <ac:picMk id="10" creationId="{5786CC49-CAB9-D428-E987-96E2A355A107}"/>
          </ac:picMkLst>
        </pc:picChg>
      </pc:sldChg>
      <pc:sldChg chg="addSp delSp modSp add mod">
        <pc:chgData name="RODRIGO CRESPO MIGUEL" userId="e1a07d18-7d99-4847-8207-48376768ffb9" providerId="ADAL" clId="{A7817F10-1DF1-48C9-ADC7-A8E30DDC758F}" dt="2025-01-20T11:03:11.580" v="3636" actId="20577"/>
        <pc:sldMkLst>
          <pc:docMk/>
          <pc:sldMk cId="1339432659" sldId="877"/>
        </pc:sldMkLst>
        <pc:spChg chg="mod">
          <ac:chgData name="RODRIGO CRESPO MIGUEL" userId="e1a07d18-7d99-4847-8207-48376768ffb9" providerId="ADAL" clId="{A7817F10-1DF1-48C9-ADC7-A8E30DDC758F}" dt="2025-01-20T11:03:11.580" v="3636" actId="20577"/>
          <ac:spMkLst>
            <pc:docMk/>
            <pc:sldMk cId="1339432659" sldId="877"/>
            <ac:spMk id="2" creationId="{452919C9-FE66-B308-1E60-B0393348AF9F}"/>
          </ac:spMkLst>
        </pc:spChg>
        <pc:picChg chg="add mod">
          <ac:chgData name="RODRIGO CRESPO MIGUEL" userId="e1a07d18-7d99-4847-8207-48376768ffb9" providerId="ADAL" clId="{A7817F10-1DF1-48C9-ADC7-A8E30DDC758F}" dt="2025-01-20T11:02:32.973" v="3626" actId="1076"/>
          <ac:picMkLst>
            <pc:docMk/>
            <pc:sldMk cId="1339432659" sldId="877"/>
            <ac:picMk id="5" creationId="{B15F7E77-634B-0A62-76E1-8D315140AF1A}"/>
          </ac:picMkLst>
        </pc:picChg>
      </pc:sldChg>
      <pc:sldChg chg="addSp delSp modSp add mod ord">
        <pc:chgData name="RODRIGO CRESPO MIGUEL" userId="e1a07d18-7d99-4847-8207-48376768ffb9" providerId="ADAL" clId="{A7817F10-1DF1-48C9-ADC7-A8E30DDC758F}" dt="2025-01-20T11:05:58.369" v="3716" actId="1076"/>
        <pc:sldMkLst>
          <pc:docMk/>
          <pc:sldMk cId="2448105877" sldId="878"/>
        </pc:sldMkLst>
        <pc:spChg chg="mod">
          <ac:chgData name="RODRIGO CRESPO MIGUEL" userId="e1a07d18-7d99-4847-8207-48376768ffb9" providerId="ADAL" clId="{A7817F10-1DF1-48C9-ADC7-A8E30DDC758F}" dt="2025-01-20T11:04:31.551" v="3699" actId="20577"/>
          <ac:spMkLst>
            <pc:docMk/>
            <pc:sldMk cId="2448105877" sldId="878"/>
            <ac:spMk id="2" creationId="{37E5A517-5D9D-FC8D-837F-862C7D6BD16E}"/>
          </ac:spMkLst>
        </pc:spChg>
        <pc:picChg chg="add mod">
          <ac:chgData name="RODRIGO CRESPO MIGUEL" userId="e1a07d18-7d99-4847-8207-48376768ffb9" providerId="ADAL" clId="{A7817F10-1DF1-48C9-ADC7-A8E30DDC758F}" dt="2025-01-20T11:05:54.869" v="3715" actId="1076"/>
          <ac:picMkLst>
            <pc:docMk/>
            <pc:sldMk cId="2448105877" sldId="878"/>
            <ac:picMk id="4" creationId="{91626983-94E8-5C94-D59E-54698A0B8BB7}"/>
          </ac:picMkLst>
        </pc:picChg>
        <pc:picChg chg="add mod">
          <ac:chgData name="RODRIGO CRESPO MIGUEL" userId="e1a07d18-7d99-4847-8207-48376768ffb9" providerId="ADAL" clId="{A7817F10-1DF1-48C9-ADC7-A8E30DDC758F}" dt="2025-01-20T11:05:58.369" v="3716" actId="1076"/>
          <ac:picMkLst>
            <pc:docMk/>
            <pc:sldMk cId="2448105877" sldId="878"/>
            <ac:picMk id="9" creationId="{EA546001-6F03-3782-B8D8-55203F5E4814}"/>
          </ac:picMkLst>
        </pc:picChg>
      </pc:sldChg>
      <pc:sldChg chg="addSp delSp modSp add mod ord">
        <pc:chgData name="RODRIGO CRESPO MIGUEL" userId="e1a07d18-7d99-4847-8207-48376768ffb9" providerId="ADAL" clId="{A7817F10-1DF1-48C9-ADC7-A8E30DDC758F}" dt="2025-01-20T11:31:47.160" v="4044" actId="478"/>
        <pc:sldMkLst>
          <pc:docMk/>
          <pc:sldMk cId="1877774273" sldId="879"/>
        </pc:sldMkLst>
        <pc:spChg chg="mod">
          <ac:chgData name="RODRIGO CRESPO MIGUEL" userId="e1a07d18-7d99-4847-8207-48376768ffb9" providerId="ADAL" clId="{A7817F10-1DF1-48C9-ADC7-A8E30DDC758F}" dt="2025-01-20T11:08:38.669" v="3730" actId="20577"/>
          <ac:spMkLst>
            <pc:docMk/>
            <pc:sldMk cId="1877774273" sldId="879"/>
            <ac:spMk id="4" creationId="{541C7E6A-8487-9C6B-05FC-5E6A4B4A20BD}"/>
          </ac:spMkLst>
        </pc:spChg>
        <pc:picChg chg="add mod ord modCrop">
          <ac:chgData name="RODRIGO CRESPO MIGUEL" userId="e1a07d18-7d99-4847-8207-48376768ffb9" providerId="ADAL" clId="{A7817F10-1DF1-48C9-ADC7-A8E30DDC758F}" dt="2025-01-20T11:31:44.795" v="4043" actId="167"/>
          <ac:picMkLst>
            <pc:docMk/>
            <pc:sldMk cId="1877774273" sldId="879"/>
            <ac:picMk id="3" creationId="{631F868A-F4CA-B196-F076-52AEE29460CB}"/>
          </ac:picMkLst>
        </pc:picChg>
        <pc:picChg chg="add mod ord modCrop">
          <ac:chgData name="RODRIGO CRESPO MIGUEL" userId="e1a07d18-7d99-4847-8207-48376768ffb9" providerId="ADAL" clId="{A7817F10-1DF1-48C9-ADC7-A8E30DDC758F}" dt="2025-01-20T11:31:01.554" v="4018" actId="167"/>
          <ac:picMkLst>
            <pc:docMk/>
            <pc:sldMk cId="1877774273" sldId="879"/>
            <ac:picMk id="7" creationId="{377D876F-2EC8-1B7D-BBBF-F6338D61F157}"/>
          </ac:picMkLst>
        </pc:picChg>
        <pc:picChg chg="add mod ord modCrop">
          <ac:chgData name="RODRIGO CRESPO MIGUEL" userId="e1a07d18-7d99-4847-8207-48376768ffb9" providerId="ADAL" clId="{A7817F10-1DF1-48C9-ADC7-A8E30DDC758F}" dt="2025-01-20T11:26:47.162" v="3984" actId="167"/>
          <ac:picMkLst>
            <pc:docMk/>
            <pc:sldMk cId="1877774273" sldId="879"/>
            <ac:picMk id="10" creationId="{9F3CDEF0-2543-6D59-C711-A603EE1937B8}"/>
          </ac:picMkLst>
        </pc:picChg>
        <pc:picChg chg="add mod ord modCrop">
          <ac:chgData name="RODRIGO CRESPO MIGUEL" userId="e1a07d18-7d99-4847-8207-48376768ffb9" providerId="ADAL" clId="{A7817F10-1DF1-48C9-ADC7-A8E30DDC758F}" dt="2025-01-20T11:25:23.846" v="3956" actId="1036"/>
          <ac:picMkLst>
            <pc:docMk/>
            <pc:sldMk cId="1877774273" sldId="879"/>
            <ac:picMk id="13" creationId="{78E452A2-6001-D9D0-9008-A9E8EFB7001B}"/>
          </ac:picMkLst>
        </pc:picChg>
        <pc:picChg chg="add mod ord modCrop">
          <ac:chgData name="RODRIGO CRESPO MIGUEL" userId="e1a07d18-7d99-4847-8207-48376768ffb9" providerId="ADAL" clId="{A7817F10-1DF1-48C9-ADC7-A8E30DDC758F}" dt="2025-01-20T11:24:22.182" v="3941" actId="167"/>
          <ac:picMkLst>
            <pc:docMk/>
            <pc:sldMk cId="1877774273" sldId="879"/>
            <ac:picMk id="15" creationId="{CA64E10A-35FA-17D1-EA54-FDEE4E5BFEA0}"/>
          </ac:picMkLst>
        </pc:picChg>
        <pc:picChg chg="add mod ord modCrop">
          <ac:chgData name="RODRIGO CRESPO MIGUEL" userId="e1a07d18-7d99-4847-8207-48376768ffb9" providerId="ADAL" clId="{A7817F10-1DF1-48C9-ADC7-A8E30DDC758F}" dt="2025-01-20T11:23:21.510" v="3921" actId="1035"/>
          <ac:picMkLst>
            <pc:docMk/>
            <pc:sldMk cId="1877774273" sldId="879"/>
            <ac:picMk id="18" creationId="{A4FEF422-59E4-0B7F-81C5-9A991E78D670}"/>
          </ac:picMkLst>
        </pc:picChg>
        <pc:picChg chg="add mod ord modCrop">
          <ac:chgData name="RODRIGO CRESPO MIGUEL" userId="e1a07d18-7d99-4847-8207-48376768ffb9" providerId="ADAL" clId="{A7817F10-1DF1-48C9-ADC7-A8E30DDC758F}" dt="2025-01-20T11:17:40.045" v="3907" actId="167"/>
          <ac:picMkLst>
            <pc:docMk/>
            <pc:sldMk cId="1877774273" sldId="879"/>
            <ac:picMk id="21" creationId="{30DF01E5-F5E8-A923-45E3-93EF2E255985}"/>
          </ac:picMkLst>
        </pc:picChg>
        <pc:picChg chg="add mod ord modCrop">
          <ac:chgData name="RODRIGO CRESPO MIGUEL" userId="e1a07d18-7d99-4847-8207-48376768ffb9" providerId="ADAL" clId="{A7817F10-1DF1-48C9-ADC7-A8E30DDC758F}" dt="2025-01-20T11:16:15.167" v="3860" actId="29295"/>
          <ac:picMkLst>
            <pc:docMk/>
            <pc:sldMk cId="1877774273" sldId="879"/>
            <ac:picMk id="24" creationId="{44A244AF-3D37-443F-D405-A4D00252E815}"/>
          </ac:picMkLst>
        </pc:picChg>
        <pc:picChg chg="add mod ord modCrop">
          <ac:chgData name="RODRIGO CRESPO MIGUEL" userId="e1a07d18-7d99-4847-8207-48376768ffb9" providerId="ADAL" clId="{A7817F10-1DF1-48C9-ADC7-A8E30DDC758F}" dt="2025-01-20T11:25:21.581" v="3954" actId="1076"/>
          <ac:picMkLst>
            <pc:docMk/>
            <pc:sldMk cId="1877774273" sldId="879"/>
            <ac:picMk id="31" creationId="{482D3BB6-7201-A819-AD3E-D69D8199E1BD}"/>
          </ac:picMkLst>
        </pc:picChg>
        <pc:picChg chg="add mod ord modCrop">
          <ac:chgData name="RODRIGO CRESPO MIGUEL" userId="e1a07d18-7d99-4847-8207-48376768ffb9" providerId="ADAL" clId="{A7817F10-1DF1-48C9-ADC7-A8E30DDC758F}" dt="2025-01-20T11:12:42.883" v="3784" actId="167"/>
          <ac:picMkLst>
            <pc:docMk/>
            <pc:sldMk cId="1877774273" sldId="879"/>
            <ac:picMk id="35" creationId="{6186630B-B22B-D1FA-DE35-0C015B36F73A}"/>
          </ac:picMkLst>
        </pc:picChg>
        <pc:picChg chg="add mod ord modCrop">
          <ac:chgData name="RODRIGO CRESPO MIGUEL" userId="e1a07d18-7d99-4847-8207-48376768ffb9" providerId="ADAL" clId="{A7817F10-1DF1-48C9-ADC7-A8E30DDC758F}" dt="2025-01-20T11:11:48.493" v="3765" actId="167"/>
          <ac:picMkLst>
            <pc:docMk/>
            <pc:sldMk cId="1877774273" sldId="879"/>
            <ac:picMk id="37" creationId="{C647215A-8E7B-3867-DC47-FF0A9474C1E7}"/>
          </ac:picMkLst>
        </pc:picChg>
      </pc:sldChg>
      <pc:sldChg chg="addSp delSp modSp add mod">
        <pc:chgData name="RODRIGO CRESPO MIGUEL" userId="e1a07d18-7d99-4847-8207-48376768ffb9" providerId="ADAL" clId="{A7817F10-1DF1-48C9-ADC7-A8E30DDC758F}" dt="2025-01-20T13:25:11.575" v="4314" actId="478"/>
        <pc:sldMkLst>
          <pc:docMk/>
          <pc:sldMk cId="3144641262" sldId="880"/>
        </pc:sldMkLst>
        <pc:picChg chg="add mod modCrop">
          <ac:chgData name="RODRIGO CRESPO MIGUEL" userId="e1a07d18-7d99-4847-8207-48376768ffb9" providerId="ADAL" clId="{A7817F10-1DF1-48C9-ADC7-A8E30DDC758F}" dt="2025-01-20T13:24:18.068" v="4297" actId="1076"/>
          <ac:picMkLst>
            <pc:docMk/>
            <pc:sldMk cId="3144641262" sldId="880"/>
            <ac:picMk id="6" creationId="{07A564E5-37FA-5435-8B0D-1238EA1F82B3}"/>
          </ac:picMkLst>
        </pc:picChg>
        <pc:picChg chg="add mod ord modCrop">
          <ac:chgData name="RODRIGO CRESPO MIGUEL" userId="e1a07d18-7d99-4847-8207-48376768ffb9" providerId="ADAL" clId="{A7817F10-1DF1-48C9-ADC7-A8E30DDC758F}" dt="2025-01-20T13:25:10.060" v="4313" actId="167"/>
          <ac:picMkLst>
            <pc:docMk/>
            <pc:sldMk cId="3144641262" sldId="880"/>
            <ac:picMk id="9" creationId="{6011E633-1179-B3C5-7970-4C318D79FB40}"/>
          </ac:picMkLst>
        </pc:picChg>
        <pc:picChg chg="add mod ord modCrop">
          <ac:chgData name="RODRIGO CRESPO MIGUEL" userId="e1a07d18-7d99-4847-8207-48376768ffb9" providerId="ADAL" clId="{A7817F10-1DF1-48C9-ADC7-A8E30DDC758F}" dt="2025-01-20T13:23:52.782" v="4292" actId="1076"/>
          <ac:picMkLst>
            <pc:docMk/>
            <pc:sldMk cId="3144641262" sldId="880"/>
            <ac:picMk id="12" creationId="{6A243691-FAC9-64A4-6018-E924CDDAE785}"/>
          </ac:picMkLst>
        </pc:picChg>
        <pc:picChg chg="add mod ord modCrop">
          <ac:chgData name="RODRIGO CRESPO MIGUEL" userId="e1a07d18-7d99-4847-8207-48376768ffb9" providerId="ADAL" clId="{A7817F10-1DF1-48C9-ADC7-A8E30DDC758F}" dt="2025-01-20T13:22:14.516" v="4276" actId="167"/>
          <ac:picMkLst>
            <pc:docMk/>
            <pc:sldMk cId="3144641262" sldId="880"/>
            <ac:picMk id="16" creationId="{D7E785E9-2911-5005-754C-8466AD8CACBE}"/>
          </ac:picMkLst>
        </pc:picChg>
        <pc:picChg chg="add mod ord modCrop">
          <ac:chgData name="RODRIGO CRESPO MIGUEL" userId="e1a07d18-7d99-4847-8207-48376768ffb9" providerId="ADAL" clId="{A7817F10-1DF1-48C9-ADC7-A8E30DDC758F}" dt="2025-01-20T13:15:25.293" v="4262" actId="167"/>
          <ac:picMkLst>
            <pc:docMk/>
            <pc:sldMk cId="3144641262" sldId="880"/>
            <ac:picMk id="19" creationId="{54AAFEB1-0959-5BB3-10C8-4A50947E0154}"/>
          </ac:picMkLst>
        </pc:picChg>
        <pc:picChg chg="add mod ord modCrop">
          <ac:chgData name="RODRIGO CRESPO MIGUEL" userId="e1a07d18-7d99-4847-8207-48376768ffb9" providerId="ADAL" clId="{A7817F10-1DF1-48C9-ADC7-A8E30DDC758F}" dt="2025-01-20T13:13:41.353" v="4230" actId="167"/>
          <ac:picMkLst>
            <pc:docMk/>
            <pc:sldMk cId="3144641262" sldId="880"/>
            <ac:picMk id="22" creationId="{19D48BF5-13DD-F3F6-25C5-B981A3C522C1}"/>
          </ac:picMkLst>
        </pc:picChg>
        <pc:picChg chg="add mod ord modCrop">
          <ac:chgData name="RODRIGO CRESPO MIGUEL" userId="e1a07d18-7d99-4847-8207-48376768ffb9" providerId="ADAL" clId="{A7817F10-1DF1-48C9-ADC7-A8E30DDC758F}" dt="2025-01-20T11:42:50.507" v="4162" actId="167"/>
          <ac:picMkLst>
            <pc:docMk/>
            <pc:sldMk cId="3144641262" sldId="880"/>
            <ac:picMk id="25" creationId="{070FD83E-1E6E-56F7-D3F9-2F02402E9073}"/>
          </ac:picMkLst>
        </pc:picChg>
        <pc:picChg chg="add mod ord modCrop">
          <ac:chgData name="RODRIGO CRESPO MIGUEL" userId="e1a07d18-7d99-4847-8207-48376768ffb9" providerId="ADAL" clId="{A7817F10-1DF1-48C9-ADC7-A8E30DDC758F}" dt="2025-01-20T11:41:36.130" v="4150" actId="167"/>
          <ac:picMkLst>
            <pc:docMk/>
            <pc:sldMk cId="3144641262" sldId="880"/>
            <ac:picMk id="30" creationId="{3159E6C1-E787-F795-6D57-28E2E4821497}"/>
          </ac:picMkLst>
        </pc:picChg>
        <pc:picChg chg="add mod ord modCrop">
          <ac:chgData name="RODRIGO CRESPO MIGUEL" userId="e1a07d18-7d99-4847-8207-48376768ffb9" providerId="ADAL" clId="{A7817F10-1DF1-48C9-ADC7-A8E30DDC758F}" dt="2025-01-20T11:40:40.167" v="4127" actId="167"/>
          <ac:picMkLst>
            <pc:docMk/>
            <pc:sldMk cId="3144641262" sldId="880"/>
            <ac:picMk id="33" creationId="{0F84EBE2-EC04-FE62-CCFC-FB5803D8E6DD}"/>
          </ac:picMkLst>
        </pc:picChg>
        <pc:picChg chg="add mod ord modCrop">
          <ac:chgData name="RODRIGO CRESPO MIGUEL" userId="e1a07d18-7d99-4847-8207-48376768ffb9" providerId="ADAL" clId="{A7817F10-1DF1-48C9-ADC7-A8E30DDC758F}" dt="2025-01-20T11:41:22.557" v="4134" actId="1037"/>
          <ac:picMkLst>
            <pc:docMk/>
            <pc:sldMk cId="3144641262" sldId="880"/>
            <ac:picMk id="36" creationId="{B3AE0650-20AE-301C-DFF1-744B543D1899}"/>
          </ac:picMkLst>
        </pc:picChg>
        <pc:picChg chg="add mod ord modCrop">
          <ac:chgData name="RODRIGO CRESPO MIGUEL" userId="e1a07d18-7d99-4847-8207-48376768ffb9" providerId="ADAL" clId="{A7817F10-1DF1-48C9-ADC7-A8E30DDC758F}" dt="2025-01-20T11:33:49.415" v="4082" actId="1076"/>
          <ac:picMkLst>
            <pc:docMk/>
            <pc:sldMk cId="3144641262" sldId="880"/>
            <ac:picMk id="38" creationId="{9B789704-4FAC-1DB1-8EBB-62EE6000C82D}"/>
          </ac:picMkLst>
        </pc:picChg>
      </pc:sldChg>
      <pc:sldChg chg="addSp delSp modSp add mod ord">
        <pc:chgData name="RODRIGO CRESPO MIGUEL" userId="e1a07d18-7d99-4847-8207-48376768ffb9" providerId="ADAL" clId="{A7817F10-1DF1-48C9-ADC7-A8E30DDC758F}" dt="2025-01-20T14:35:57.926" v="4344" actId="931"/>
        <pc:sldMkLst>
          <pc:docMk/>
          <pc:sldMk cId="3040491979" sldId="881"/>
        </pc:sldMkLst>
        <pc:spChg chg="mod">
          <ac:chgData name="RODRIGO CRESPO MIGUEL" userId="e1a07d18-7d99-4847-8207-48376768ffb9" providerId="ADAL" clId="{A7817F10-1DF1-48C9-ADC7-A8E30DDC758F}" dt="2025-01-20T14:34:19.465" v="4341" actId="20577"/>
          <ac:spMkLst>
            <pc:docMk/>
            <pc:sldMk cId="3040491979" sldId="881"/>
            <ac:spMk id="2" creationId="{5A25383B-3C5A-2A48-A534-FD011C6DE057}"/>
          </ac:spMkLst>
        </pc:spChg>
        <pc:picChg chg="add mod">
          <ac:chgData name="RODRIGO CRESPO MIGUEL" userId="e1a07d18-7d99-4847-8207-48376768ffb9" providerId="ADAL" clId="{A7817F10-1DF1-48C9-ADC7-A8E30DDC758F}" dt="2025-01-20T14:35:57.926" v="4344" actId="931"/>
          <ac:picMkLst>
            <pc:docMk/>
            <pc:sldMk cId="3040491979" sldId="881"/>
            <ac:picMk id="5" creationId="{D0A3635D-B477-329A-CC9A-0410E0DCD9AF}"/>
          </ac:picMkLst>
        </pc:picChg>
      </pc:sldChg>
      <pc:sldChg chg="addSp delSp modSp add mod">
        <pc:chgData name="RODRIGO CRESPO MIGUEL" userId="e1a07d18-7d99-4847-8207-48376768ffb9" providerId="ADAL" clId="{A7817F10-1DF1-48C9-ADC7-A8E30DDC758F}" dt="2025-01-20T14:38:44.829" v="4379" actId="931"/>
        <pc:sldMkLst>
          <pc:docMk/>
          <pc:sldMk cId="3472634706" sldId="882"/>
        </pc:sldMkLst>
        <pc:spChg chg="mod">
          <ac:chgData name="RODRIGO CRESPO MIGUEL" userId="e1a07d18-7d99-4847-8207-48376768ffb9" providerId="ADAL" clId="{A7817F10-1DF1-48C9-ADC7-A8E30DDC758F}" dt="2025-01-20T14:36:30.674" v="4377" actId="20577"/>
          <ac:spMkLst>
            <pc:docMk/>
            <pc:sldMk cId="3472634706" sldId="882"/>
            <ac:spMk id="2" creationId="{407D3264-056E-C537-A0E9-CB785E3898BE}"/>
          </ac:spMkLst>
        </pc:spChg>
        <pc:picChg chg="add mod">
          <ac:chgData name="RODRIGO CRESPO MIGUEL" userId="e1a07d18-7d99-4847-8207-48376768ffb9" providerId="ADAL" clId="{A7817F10-1DF1-48C9-ADC7-A8E30DDC758F}" dt="2025-01-20T14:38:44.829" v="4379" actId="931"/>
          <ac:picMkLst>
            <pc:docMk/>
            <pc:sldMk cId="3472634706" sldId="882"/>
            <ac:picMk id="4" creationId="{28CB6AC7-EF82-FCFD-ACEF-0595E65B4C56}"/>
          </ac:picMkLst>
        </pc:picChg>
      </pc:sldChg>
      <pc:sldChg chg="addSp delSp modSp add mod">
        <pc:chgData name="RODRIGO CRESPO MIGUEL" userId="e1a07d18-7d99-4847-8207-48376768ffb9" providerId="ADAL" clId="{A7817F10-1DF1-48C9-ADC7-A8E30DDC758F}" dt="2025-01-20T14:40:00.996" v="4425" actId="931"/>
        <pc:sldMkLst>
          <pc:docMk/>
          <pc:sldMk cId="3562504986" sldId="883"/>
        </pc:sldMkLst>
        <pc:spChg chg="mod">
          <ac:chgData name="RODRIGO CRESPO MIGUEL" userId="e1a07d18-7d99-4847-8207-48376768ffb9" providerId="ADAL" clId="{A7817F10-1DF1-48C9-ADC7-A8E30DDC758F}" dt="2025-01-20T14:39:34.788" v="4423" actId="20577"/>
          <ac:spMkLst>
            <pc:docMk/>
            <pc:sldMk cId="3562504986" sldId="883"/>
            <ac:spMk id="2" creationId="{595605BF-8842-5372-8F42-8594D31691FE}"/>
          </ac:spMkLst>
        </pc:spChg>
        <pc:picChg chg="add mod">
          <ac:chgData name="RODRIGO CRESPO MIGUEL" userId="e1a07d18-7d99-4847-8207-48376768ffb9" providerId="ADAL" clId="{A7817F10-1DF1-48C9-ADC7-A8E30DDC758F}" dt="2025-01-20T14:40:00.996" v="4425" actId="931"/>
          <ac:picMkLst>
            <pc:docMk/>
            <pc:sldMk cId="3562504986" sldId="883"/>
            <ac:picMk id="5" creationId="{8CCACBE9-C143-7898-41AF-8A51B3161A98}"/>
          </ac:picMkLst>
        </pc:picChg>
      </pc:sldChg>
      <pc:sldChg chg="addSp delSp modSp add mod">
        <pc:chgData name="RODRIGO CRESPO MIGUEL" userId="e1a07d18-7d99-4847-8207-48376768ffb9" providerId="ADAL" clId="{A7817F10-1DF1-48C9-ADC7-A8E30DDC758F}" dt="2025-01-20T14:40:51.030" v="4450" actId="931"/>
        <pc:sldMkLst>
          <pc:docMk/>
          <pc:sldMk cId="1654707882" sldId="884"/>
        </pc:sldMkLst>
      </pc:sldChg>
      <pc:sldChg chg="addSp delSp modSp add mod">
        <pc:chgData name="RODRIGO CRESPO MIGUEL" userId="e1a07d18-7d99-4847-8207-48376768ffb9" providerId="ADAL" clId="{A7817F10-1DF1-48C9-ADC7-A8E30DDC758F}" dt="2025-01-20T14:43:22.507" v="4492" actId="931"/>
        <pc:sldMkLst>
          <pc:docMk/>
          <pc:sldMk cId="730545259" sldId="885"/>
        </pc:sldMkLst>
        <pc:spChg chg="mod">
          <ac:chgData name="RODRIGO CRESPO MIGUEL" userId="e1a07d18-7d99-4847-8207-48376768ffb9" providerId="ADAL" clId="{A7817F10-1DF1-48C9-ADC7-A8E30DDC758F}" dt="2025-01-20T14:41:23.169" v="4490" actId="20577"/>
          <ac:spMkLst>
            <pc:docMk/>
            <pc:sldMk cId="730545259" sldId="885"/>
            <ac:spMk id="2" creationId="{AA2CBCC2-C4AC-63F9-39C9-9896F057031C}"/>
          </ac:spMkLst>
        </pc:spChg>
        <pc:picChg chg="add mod">
          <ac:chgData name="RODRIGO CRESPO MIGUEL" userId="e1a07d18-7d99-4847-8207-48376768ffb9" providerId="ADAL" clId="{A7817F10-1DF1-48C9-ADC7-A8E30DDC758F}" dt="2025-01-20T14:43:22.507" v="4492" actId="931"/>
          <ac:picMkLst>
            <pc:docMk/>
            <pc:sldMk cId="730545259" sldId="885"/>
            <ac:picMk id="5" creationId="{0DF008EF-9F68-93D6-F486-5BC1DFFF9CF7}"/>
          </ac:picMkLst>
        </pc:picChg>
      </pc:sldChg>
      <pc:sldChg chg="modSp add mod ord">
        <pc:chgData name="RODRIGO CRESPO MIGUEL" userId="e1a07d18-7d99-4847-8207-48376768ffb9" providerId="ADAL" clId="{A7817F10-1DF1-48C9-ADC7-A8E30DDC758F}" dt="2025-01-20T14:47:35.863" v="4685" actId="20577"/>
        <pc:sldMkLst>
          <pc:docMk/>
          <pc:sldMk cId="1001420842" sldId="886"/>
        </pc:sldMkLst>
        <pc:spChg chg="mod">
          <ac:chgData name="RODRIGO CRESPO MIGUEL" userId="e1a07d18-7d99-4847-8207-48376768ffb9" providerId="ADAL" clId="{A7817F10-1DF1-48C9-ADC7-A8E30DDC758F}" dt="2025-01-20T14:45:15.999" v="4524" actId="20577"/>
          <ac:spMkLst>
            <pc:docMk/>
            <pc:sldMk cId="1001420842" sldId="886"/>
            <ac:spMk id="4" creationId="{7BDD5F66-5F13-DF49-D408-D0B41D6485A0}"/>
          </ac:spMkLst>
        </pc:spChg>
        <pc:spChg chg="mod">
          <ac:chgData name="RODRIGO CRESPO MIGUEL" userId="e1a07d18-7d99-4847-8207-48376768ffb9" providerId="ADAL" clId="{A7817F10-1DF1-48C9-ADC7-A8E30DDC758F}" dt="2025-01-20T14:47:35.863" v="4685" actId="20577"/>
          <ac:spMkLst>
            <pc:docMk/>
            <pc:sldMk cId="1001420842" sldId="886"/>
            <ac:spMk id="6" creationId="{6E618035-9DE2-B9CC-FE89-8A94854563D2}"/>
          </ac:spMkLst>
        </pc:spChg>
      </pc:sldChg>
    </pc:docChg>
  </pc:docChgLst>
  <pc:docChgLst>
    <pc:chgData name="RODRIGO CRESPO MIGUEL" userId="e1a07d18-7d99-4847-8207-48376768ffb9" providerId="ADAL" clId="{3A9F9537-E35A-40E9-AB81-CC58C11A16E0}"/>
    <pc:docChg chg="undo custSel addSld delSld modSld addSection delSection modSection">
      <pc:chgData name="RODRIGO CRESPO MIGUEL" userId="e1a07d18-7d99-4847-8207-48376768ffb9" providerId="ADAL" clId="{3A9F9537-E35A-40E9-AB81-CC58C11A16E0}" dt="2023-11-30T12:45:57.039" v="1540" actId="478"/>
      <pc:docMkLst>
        <pc:docMk/>
      </pc:docMkLst>
      <pc:sldChg chg="addSp modSp">
        <pc:chgData name="RODRIGO CRESPO MIGUEL" userId="e1a07d18-7d99-4847-8207-48376768ffb9" providerId="ADAL" clId="{3A9F9537-E35A-40E9-AB81-CC58C11A16E0}" dt="2023-11-22T16:04:57.571" v="6"/>
        <pc:sldMkLst>
          <pc:docMk/>
          <pc:sldMk cId="3246586080" sldId="269"/>
        </pc:sldMkLst>
      </pc:sldChg>
      <pc:sldChg chg="addSp modSp">
        <pc:chgData name="RODRIGO CRESPO MIGUEL" userId="e1a07d18-7d99-4847-8207-48376768ffb9" providerId="ADAL" clId="{3A9F9537-E35A-40E9-AB81-CC58C11A16E0}" dt="2023-11-22T13:10:16.546" v="4" actId="931"/>
        <pc:sldMkLst>
          <pc:docMk/>
          <pc:sldMk cId="1510291502" sldId="270"/>
        </pc:sldMkLst>
      </pc:sldChg>
      <pc:sldChg chg="modSp mod">
        <pc:chgData name="RODRIGO CRESPO MIGUEL" userId="e1a07d18-7d99-4847-8207-48376768ffb9" providerId="ADAL" clId="{3A9F9537-E35A-40E9-AB81-CC58C11A16E0}" dt="2023-11-28T10:52:28.908" v="1533" actId="14100"/>
        <pc:sldMkLst>
          <pc:docMk/>
          <pc:sldMk cId="3966686589" sldId="838"/>
        </pc:sldMkLst>
      </pc:sldChg>
      <pc:sldChg chg="addSp delSp modSp mod">
        <pc:chgData name="RODRIGO CRESPO MIGUEL" userId="e1a07d18-7d99-4847-8207-48376768ffb9" providerId="ADAL" clId="{3A9F9537-E35A-40E9-AB81-CC58C11A16E0}" dt="2023-11-30T12:45:57.039" v="1540" actId="478"/>
        <pc:sldMkLst>
          <pc:docMk/>
          <pc:sldMk cId="354484599" sldId="839"/>
        </pc:sldMkLst>
      </pc:sldChg>
      <pc:sldChg chg="addSp modSp">
        <pc:chgData name="RODRIGO CRESPO MIGUEL" userId="e1a07d18-7d99-4847-8207-48376768ffb9" providerId="ADAL" clId="{3A9F9537-E35A-40E9-AB81-CC58C11A16E0}" dt="2023-11-22T10:22:57.479" v="1"/>
        <pc:sldMkLst>
          <pc:docMk/>
          <pc:sldMk cId="3297197480" sldId="846"/>
        </pc:sldMkLst>
      </pc:sldChg>
      <pc:sldChg chg="addSp modSp">
        <pc:chgData name="RODRIGO CRESPO MIGUEL" userId="e1a07d18-7d99-4847-8207-48376768ffb9" providerId="ADAL" clId="{3A9F9537-E35A-40E9-AB81-CC58C11A16E0}" dt="2023-11-22T10:43:09.639" v="2"/>
        <pc:sldMkLst>
          <pc:docMk/>
          <pc:sldMk cId="3273165746" sldId="847"/>
        </pc:sldMkLst>
      </pc:sldChg>
      <pc:sldChg chg="addSp modSp">
        <pc:chgData name="RODRIGO CRESPO MIGUEL" userId="e1a07d18-7d99-4847-8207-48376768ffb9" providerId="ADAL" clId="{3A9F9537-E35A-40E9-AB81-CC58C11A16E0}" dt="2023-11-22T16:07:33.652" v="10"/>
        <pc:sldMkLst>
          <pc:docMk/>
          <pc:sldMk cId="3456643138" sldId="848"/>
        </pc:sldMkLst>
      </pc:sldChg>
      <pc:sldChg chg="addSp delSp modSp add mod">
        <pc:chgData name="RODRIGO CRESPO MIGUEL" userId="e1a07d18-7d99-4847-8207-48376768ffb9" providerId="ADAL" clId="{3A9F9537-E35A-40E9-AB81-CC58C11A16E0}" dt="2023-11-23T10:58:01.277" v="39" actId="1035"/>
        <pc:sldMkLst>
          <pc:docMk/>
          <pc:sldMk cId="753419452" sldId="849"/>
        </pc:sldMkLst>
      </pc:sldChg>
      <pc:sldChg chg="addSp delSp modSp add mod">
        <pc:chgData name="RODRIGO CRESPO MIGUEL" userId="e1a07d18-7d99-4847-8207-48376768ffb9" providerId="ADAL" clId="{3A9F9537-E35A-40E9-AB81-CC58C11A16E0}" dt="2023-11-23T11:44:14.331" v="132" actId="1076"/>
        <pc:sldMkLst>
          <pc:docMk/>
          <pc:sldMk cId="2580628672" sldId="850"/>
        </pc:sldMkLst>
      </pc:sldChg>
      <pc:sldChg chg="addSp delSp modSp add mod">
        <pc:chgData name="RODRIGO CRESPO MIGUEL" userId="e1a07d18-7d99-4847-8207-48376768ffb9" providerId="ADAL" clId="{3A9F9537-E35A-40E9-AB81-CC58C11A16E0}" dt="2023-11-23T16:03:35.156" v="1507" actId="208"/>
        <pc:sldMkLst>
          <pc:docMk/>
          <pc:sldMk cId="652081059" sldId="851"/>
        </pc:sldMkLst>
      </pc:sldChg>
      <pc:sldChg chg="addSp delSp modSp add mod modAnim">
        <pc:chgData name="RODRIGO CRESPO MIGUEL" userId="e1a07d18-7d99-4847-8207-48376768ffb9" providerId="ADAL" clId="{3A9F9537-E35A-40E9-AB81-CC58C11A16E0}" dt="2023-11-23T16:04:55.625" v="1509" actId="478"/>
        <pc:sldMkLst>
          <pc:docMk/>
          <pc:sldMk cId="1471286452" sldId="852"/>
        </pc:sldMkLst>
      </pc:sldChg>
      <pc:sldChg chg="addSp delSp modSp new del mod">
        <pc:chgData name="RODRIGO CRESPO MIGUEL" userId="e1a07d18-7d99-4847-8207-48376768ffb9" providerId="ADAL" clId="{3A9F9537-E35A-40E9-AB81-CC58C11A16E0}" dt="2023-11-23T15:59:41.828" v="1498" actId="27022"/>
        <pc:sldMkLst>
          <pc:docMk/>
          <pc:sldMk cId="2320012647" sldId="853"/>
        </pc:sldMkLst>
      </pc:sldChg>
    </pc:docChg>
  </pc:docChgLst>
  <pc:docChgLst>
    <pc:chgData name="RODRIGO CRESPO MIGUEL" userId="e1a07d18-7d99-4847-8207-48376768ffb9" providerId="ADAL" clId="{59F512C2-40C9-4028-BFC8-C104A84DA332}"/>
    <pc:docChg chg="delSld delSection modSection">
      <pc:chgData name="RODRIGO CRESPO MIGUEL" userId="e1a07d18-7d99-4847-8207-48376768ffb9" providerId="ADAL" clId="{59F512C2-40C9-4028-BFC8-C104A84DA332}" dt="2025-04-03T14:25:16.535" v="3" actId="17853"/>
      <pc:docMkLst>
        <pc:docMk/>
      </pc:docMkLst>
      <pc:sldChg chg="del">
        <pc:chgData name="RODRIGO CRESPO MIGUEL" userId="e1a07d18-7d99-4847-8207-48376768ffb9" providerId="ADAL" clId="{59F512C2-40C9-4028-BFC8-C104A84DA332}" dt="2025-04-03T14:21:14.800" v="0" actId="47"/>
        <pc:sldMkLst>
          <pc:docMk/>
          <pc:sldMk cId="2067432258" sldId="256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699024500" sldId="276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820566777" sldId="280"/>
        </pc:sldMkLst>
      </pc:sldChg>
      <pc:sldChg chg="del">
        <pc:chgData name="RODRIGO CRESPO MIGUEL" userId="e1a07d18-7d99-4847-8207-48376768ffb9" providerId="ADAL" clId="{59F512C2-40C9-4028-BFC8-C104A84DA332}" dt="2025-04-03T14:21:14.800" v="0" actId="47"/>
        <pc:sldMkLst>
          <pc:docMk/>
          <pc:sldMk cId="3930929238" sldId="292"/>
        </pc:sldMkLst>
      </pc:sldChg>
      <pc:sldChg chg="del">
        <pc:chgData name="RODRIGO CRESPO MIGUEL" userId="e1a07d18-7d99-4847-8207-48376768ffb9" providerId="ADAL" clId="{59F512C2-40C9-4028-BFC8-C104A84DA332}" dt="2025-04-03T14:21:14.800" v="0" actId="47"/>
        <pc:sldMkLst>
          <pc:docMk/>
          <pc:sldMk cId="1648803257" sldId="820"/>
        </pc:sldMkLst>
      </pc:sldChg>
      <pc:sldChg chg="del">
        <pc:chgData name="RODRIGO CRESPO MIGUEL" userId="e1a07d18-7d99-4847-8207-48376768ffb9" providerId="ADAL" clId="{59F512C2-40C9-4028-BFC8-C104A84DA332}" dt="2025-04-03T14:21:42.651" v="1" actId="47"/>
        <pc:sldMkLst>
          <pc:docMk/>
          <pc:sldMk cId="872761663" sldId="825"/>
        </pc:sldMkLst>
      </pc:sldChg>
      <pc:sldChg chg="del">
        <pc:chgData name="RODRIGO CRESPO MIGUEL" userId="e1a07d18-7d99-4847-8207-48376768ffb9" providerId="ADAL" clId="{59F512C2-40C9-4028-BFC8-C104A84DA332}" dt="2025-04-03T14:21:42.651" v="1" actId="47"/>
        <pc:sldMkLst>
          <pc:docMk/>
          <pc:sldMk cId="508462793" sldId="827"/>
        </pc:sldMkLst>
      </pc:sldChg>
      <pc:sldChg chg="del">
        <pc:chgData name="RODRIGO CRESPO MIGUEL" userId="e1a07d18-7d99-4847-8207-48376768ffb9" providerId="ADAL" clId="{59F512C2-40C9-4028-BFC8-C104A84DA332}" dt="2025-04-03T14:21:14.800" v="0" actId="47"/>
        <pc:sldMkLst>
          <pc:docMk/>
          <pc:sldMk cId="1669402502" sldId="835"/>
        </pc:sldMkLst>
      </pc:sldChg>
      <pc:sldChg chg="del">
        <pc:chgData name="RODRIGO CRESPO MIGUEL" userId="e1a07d18-7d99-4847-8207-48376768ffb9" providerId="ADAL" clId="{59F512C2-40C9-4028-BFC8-C104A84DA332}" dt="2025-04-03T14:21:14.800" v="0" actId="47"/>
        <pc:sldMkLst>
          <pc:docMk/>
          <pc:sldMk cId="2966654676" sldId="840"/>
        </pc:sldMkLst>
      </pc:sldChg>
      <pc:sldChg chg="del">
        <pc:chgData name="RODRIGO CRESPO MIGUEL" userId="e1a07d18-7d99-4847-8207-48376768ffb9" providerId="ADAL" clId="{59F512C2-40C9-4028-BFC8-C104A84DA332}" dt="2025-04-03T14:21:42.651" v="1" actId="47"/>
        <pc:sldMkLst>
          <pc:docMk/>
          <pc:sldMk cId="3474246655" sldId="845"/>
        </pc:sldMkLst>
      </pc:sldChg>
      <pc:sldChg chg="del">
        <pc:chgData name="RODRIGO CRESPO MIGUEL" userId="e1a07d18-7d99-4847-8207-48376768ffb9" providerId="ADAL" clId="{59F512C2-40C9-4028-BFC8-C104A84DA332}" dt="2025-04-03T14:21:42.651" v="1" actId="47"/>
        <pc:sldMkLst>
          <pc:docMk/>
          <pc:sldMk cId="3273165746" sldId="847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3456643138" sldId="848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753419452" sldId="849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2580628672" sldId="850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652081059" sldId="851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1471286452" sldId="852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4005796359" sldId="853"/>
        </pc:sldMkLst>
      </pc:sldChg>
      <pc:sldChg chg="del">
        <pc:chgData name="RODRIGO CRESPO MIGUEL" userId="e1a07d18-7d99-4847-8207-48376768ffb9" providerId="ADAL" clId="{59F512C2-40C9-4028-BFC8-C104A84DA332}" dt="2025-04-03T14:21:42.651" v="1" actId="47"/>
        <pc:sldMkLst>
          <pc:docMk/>
          <pc:sldMk cId="2821137012" sldId="859"/>
        </pc:sldMkLst>
      </pc:sldChg>
      <pc:sldChg chg="del">
        <pc:chgData name="RODRIGO CRESPO MIGUEL" userId="e1a07d18-7d99-4847-8207-48376768ffb9" providerId="ADAL" clId="{59F512C2-40C9-4028-BFC8-C104A84DA332}" dt="2025-04-03T14:21:14.800" v="0" actId="47"/>
        <pc:sldMkLst>
          <pc:docMk/>
          <pc:sldMk cId="3233089499" sldId="862"/>
        </pc:sldMkLst>
      </pc:sldChg>
      <pc:sldChg chg="del">
        <pc:chgData name="RODRIGO CRESPO MIGUEL" userId="e1a07d18-7d99-4847-8207-48376768ffb9" providerId="ADAL" clId="{59F512C2-40C9-4028-BFC8-C104A84DA332}" dt="2025-04-03T14:21:14.800" v="0" actId="47"/>
        <pc:sldMkLst>
          <pc:docMk/>
          <pc:sldMk cId="2935385290" sldId="863"/>
        </pc:sldMkLst>
      </pc:sldChg>
      <pc:sldChg chg="del">
        <pc:chgData name="RODRIGO CRESPO MIGUEL" userId="e1a07d18-7d99-4847-8207-48376768ffb9" providerId="ADAL" clId="{59F512C2-40C9-4028-BFC8-C104A84DA332}" dt="2025-04-03T14:21:14.800" v="0" actId="47"/>
        <pc:sldMkLst>
          <pc:docMk/>
          <pc:sldMk cId="2148290900" sldId="864"/>
        </pc:sldMkLst>
      </pc:sldChg>
      <pc:sldChg chg="del">
        <pc:chgData name="RODRIGO CRESPO MIGUEL" userId="e1a07d18-7d99-4847-8207-48376768ffb9" providerId="ADAL" clId="{59F512C2-40C9-4028-BFC8-C104A84DA332}" dt="2025-04-03T14:21:42.651" v="1" actId="47"/>
        <pc:sldMkLst>
          <pc:docMk/>
          <pc:sldMk cId="3317576988" sldId="867"/>
        </pc:sldMkLst>
      </pc:sldChg>
      <pc:sldChg chg="del">
        <pc:chgData name="RODRIGO CRESPO MIGUEL" userId="e1a07d18-7d99-4847-8207-48376768ffb9" providerId="ADAL" clId="{59F512C2-40C9-4028-BFC8-C104A84DA332}" dt="2025-04-03T14:21:42.651" v="1" actId="47"/>
        <pc:sldMkLst>
          <pc:docMk/>
          <pc:sldMk cId="1586914879" sldId="868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1876211559" sldId="869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3751611124" sldId="870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2447900626" sldId="871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2703278098" sldId="873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2175656431" sldId="874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1569166470" sldId="875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3759565110" sldId="876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1339432659" sldId="877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2448105877" sldId="878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1877774273" sldId="879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3144641262" sldId="880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3040491979" sldId="881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3472634706" sldId="882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3562504986" sldId="883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730545259" sldId="885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1001420842" sldId="886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3008106587" sldId="887"/>
        </pc:sldMkLst>
      </pc:sldChg>
      <pc:sldChg chg="del">
        <pc:chgData name="RODRIGO CRESPO MIGUEL" userId="e1a07d18-7d99-4847-8207-48376768ffb9" providerId="ADAL" clId="{59F512C2-40C9-4028-BFC8-C104A84DA332}" dt="2025-04-03T14:21:14.800" v="0" actId="47"/>
        <pc:sldMkLst>
          <pc:docMk/>
          <pc:sldMk cId="3428037170" sldId="888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4269273307" sldId="889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3584708990" sldId="892"/>
        </pc:sldMkLst>
      </pc:sldChg>
      <pc:sldChg chg="del">
        <pc:chgData name="RODRIGO CRESPO MIGUEL" userId="e1a07d18-7d99-4847-8207-48376768ffb9" providerId="ADAL" clId="{59F512C2-40C9-4028-BFC8-C104A84DA332}" dt="2025-04-03T14:21:14.800" v="0" actId="47"/>
        <pc:sldMkLst>
          <pc:docMk/>
          <pc:sldMk cId="2910006835" sldId="893"/>
        </pc:sldMkLst>
      </pc:sldChg>
      <pc:sldChg chg="del">
        <pc:chgData name="RODRIGO CRESPO MIGUEL" userId="e1a07d18-7d99-4847-8207-48376768ffb9" providerId="ADAL" clId="{59F512C2-40C9-4028-BFC8-C104A84DA332}" dt="2025-04-03T14:21:14.800" v="0" actId="47"/>
        <pc:sldMkLst>
          <pc:docMk/>
          <pc:sldMk cId="2704273432" sldId="894"/>
        </pc:sldMkLst>
      </pc:sldChg>
      <pc:sldChg chg="del">
        <pc:chgData name="RODRIGO CRESPO MIGUEL" userId="e1a07d18-7d99-4847-8207-48376768ffb9" providerId="ADAL" clId="{59F512C2-40C9-4028-BFC8-C104A84DA332}" dt="2025-04-03T14:21:14.800" v="0" actId="47"/>
        <pc:sldMkLst>
          <pc:docMk/>
          <pc:sldMk cId="3409304943" sldId="896"/>
        </pc:sldMkLst>
      </pc:sldChg>
      <pc:sldChg chg="del">
        <pc:chgData name="RODRIGO CRESPO MIGUEL" userId="e1a07d18-7d99-4847-8207-48376768ffb9" providerId="ADAL" clId="{59F512C2-40C9-4028-BFC8-C104A84DA332}" dt="2025-04-03T14:21:14.800" v="0" actId="47"/>
        <pc:sldMkLst>
          <pc:docMk/>
          <pc:sldMk cId="2031573682" sldId="897"/>
        </pc:sldMkLst>
      </pc:sldChg>
      <pc:sldChg chg="del">
        <pc:chgData name="RODRIGO CRESPO MIGUEL" userId="e1a07d18-7d99-4847-8207-48376768ffb9" providerId="ADAL" clId="{59F512C2-40C9-4028-BFC8-C104A84DA332}" dt="2025-04-03T14:21:14.800" v="0" actId="47"/>
        <pc:sldMkLst>
          <pc:docMk/>
          <pc:sldMk cId="1831434793" sldId="898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2954093604" sldId="899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492951958" sldId="900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1524428299" sldId="901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3212528632" sldId="902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821044664" sldId="903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3877721528" sldId="904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2187292578" sldId="906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2640561657" sldId="907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332352043" sldId="908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1300721584" sldId="909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3608382982" sldId="910"/>
        </pc:sldMkLst>
      </pc:sldChg>
      <pc:sldChg chg="del">
        <pc:chgData name="RODRIGO CRESPO MIGUEL" userId="e1a07d18-7d99-4847-8207-48376768ffb9" providerId="ADAL" clId="{59F512C2-40C9-4028-BFC8-C104A84DA332}" dt="2025-04-03T14:25:09.684" v="2" actId="47"/>
        <pc:sldMkLst>
          <pc:docMk/>
          <pc:sldMk cId="1070587284" sldId="911"/>
        </pc:sldMkLst>
      </pc:sldChg>
      <pc:sldMasterChg chg="delSldLayout">
        <pc:chgData name="RODRIGO CRESPO MIGUEL" userId="e1a07d18-7d99-4847-8207-48376768ffb9" providerId="ADAL" clId="{59F512C2-40C9-4028-BFC8-C104A84DA332}" dt="2025-04-03T14:25:09.684" v="2" actId="47"/>
        <pc:sldMasterMkLst>
          <pc:docMk/>
          <pc:sldMasterMk cId="2940639508" sldId="2147483660"/>
        </pc:sldMasterMkLst>
        <pc:sldLayoutChg chg="del">
          <pc:chgData name="RODRIGO CRESPO MIGUEL" userId="e1a07d18-7d99-4847-8207-48376768ffb9" providerId="ADAL" clId="{59F512C2-40C9-4028-BFC8-C104A84DA332}" dt="2025-04-03T14:25:09.684" v="2" actId="47"/>
          <pc:sldLayoutMkLst>
            <pc:docMk/>
            <pc:sldMasterMk cId="2940639508" sldId="2147483660"/>
            <pc:sldLayoutMk cId="236786694" sldId="2147483669"/>
          </pc:sldLayoutMkLst>
        </pc:sldLayoutChg>
      </pc:sldMasterChg>
    </pc:docChg>
  </pc:docChgLst>
  <pc:docChgLst>
    <pc:chgData name="RODRIGO CRESPO MIGUEL" userId="e1a07d18-7d99-4847-8207-48376768ffb9" providerId="ADAL" clId="{E01E09F4-7E49-4210-AEA0-A585FF428393}"/>
    <pc:docChg chg="undo custSel addSld delSld modSld sldOrd modSection">
      <pc:chgData name="RODRIGO CRESPO MIGUEL" userId="e1a07d18-7d99-4847-8207-48376768ffb9" providerId="ADAL" clId="{E01E09F4-7E49-4210-AEA0-A585FF428393}" dt="2025-01-30T09:57:14.979" v="985" actId="6549"/>
      <pc:docMkLst>
        <pc:docMk/>
      </pc:docMkLst>
      <pc:sldChg chg="addSp delSp modSp add mod modAnim">
        <pc:chgData name="RODRIGO CRESPO MIGUEL" userId="e1a07d18-7d99-4847-8207-48376768ffb9" providerId="ADAL" clId="{E01E09F4-7E49-4210-AEA0-A585FF428393}" dt="2025-01-23T12:03:56.781" v="385" actId="20577"/>
        <pc:sldMkLst>
          <pc:docMk/>
          <pc:sldMk cId="820566777" sldId="280"/>
        </pc:sldMkLst>
        <pc:spChg chg="mod">
          <ac:chgData name="RODRIGO CRESPO MIGUEL" userId="e1a07d18-7d99-4847-8207-48376768ffb9" providerId="ADAL" clId="{E01E09F4-7E49-4210-AEA0-A585FF428393}" dt="2025-01-23T11:19:40.321" v="28"/>
          <ac:spMkLst>
            <pc:docMk/>
            <pc:sldMk cId="820566777" sldId="280"/>
            <ac:spMk id="3" creationId="{8257DCFC-6567-45CA-8A01-A9F822B10C1D}"/>
          </ac:spMkLst>
        </pc:spChg>
        <pc:spChg chg="mod">
          <ac:chgData name="RODRIGO CRESPO MIGUEL" userId="e1a07d18-7d99-4847-8207-48376768ffb9" providerId="ADAL" clId="{E01E09F4-7E49-4210-AEA0-A585FF428393}" dt="2025-01-23T12:03:56.781" v="385" actId="20577"/>
          <ac:spMkLst>
            <pc:docMk/>
            <pc:sldMk cId="820566777" sldId="280"/>
            <ac:spMk id="9" creationId="{921C5C3D-4820-47D4-B907-30912ED5329E}"/>
          </ac:spMkLst>
        </pc:spChg>
      </pc:sldChg>
      <pc:sldChg chg="del ord">
        <pc:chgData name="RODRIGO CRESPO MIGUEL" userId="e1a07d18-7d99-4847-8207-48376768ffb9" providerId="ADAL" clId="{E01E09F4-7E49-4210-AEA0-A585FF428393}" dt="2025-01-23T12:13:28.485" v="532" actId="47"/>
        <pc:sldMkLst>
          <pc:docMk/>
          <pc:sldMk cId="3317119129" sldId="285"/>
        </pc:sldMkLst>
      </pc:sldChg>
      <pc:sldChg chg="addSp delSp modSp mod">
        <pc:chgData name="RODRIGO CRESPO MIGUEL" userId="e1a07d18-7d99-4847-8207-48376768ffb9" providerId="ADAL" clId="{E01E09F4-7E49-4210-AEA0-A585FF428393}" dt="2025-01-28T14:45:00.937" v="979" actId="20577"/>
        <pc:sldMkLst>
          <pc:docMk/>
          <pc:sldMk cId="3930929238" sldId="292"/>
        </pc:sldMkLst>
      </pc:sldChg>
      <pc:sldChg chg="del">
        <pc:chgData name="RODRIGO CRESPO MIGUEL" userId="e1a07d18-7d99-4847-8207-48376768ffb9" providerId="ADAL" clId="{E01E09F4-7E49-4210-AEA0-A585FF428393}" dt="2025-01-23T11:19:49.100" v="29" actId="2696"/>
        <pc:sldMkLst>
          <pc:docMk/>
          <pc:sldMk cId="3800900605" sldId="860"/>
        </pc:sldMkLst>
      </pc:sldChg>
      <pc:sldChg chg="modSp mod">
        <pc:chgData name="RODRIGO CRESPO MIGUEL" userId="e1a07d18-7d99-4847-8207-48376768ffb9" providerId="ADAL" clId="{E01E09F4-7E49-4210-AEA0-A585FF428393}" dt="2025-01-23T10:53:28.627" v="1" actId="207"/>
        <pc:sldMkLst>
          <pc:docMk/>
          <pc:sldMk cId="3233089499" sldId="862"/>
        </pc:sldMkLst>
      </pc:sldChg>
      <pc:sldChg chg="modSp mod">
        <pc:chgData name="RODRIGO CRESPO MIGUEL" userId="e1a07d18-7d99-4847-8207-48376768ffb9" providerId="ADAL" clId="{E01E09F4-7E49-4210-AEA0-A585FF428393}" dt="2025-01-23T10:56:30.444" v="6" actId="14100"/>
        <pc:sldMkLst>
          <pc:docMk/>
          <pc:sldMk cId="2425198771" sldId="865"/>
        </pc:sldMkLst>
        <pc:spChg chg="mod">
          <ac:chgData name="RODRIGO CRESPO MIGUEL" userId="e1a07d18-7d99-4847-8207-48376768ffb9" providerId="ADAL" clId="{E01E09F4-7E49-4210-AEA0-A585FF428393}" dt="2025-01-23T10:56:30.444" v="6" actId="14100"/>
          <ac:spMkLst>
            <pc:docMk/>
            <pc:sldMk cId="2425198771" sldId="865"/>
            <ac:spMk id="4" creationId="{98C72E9F-911E-A881-EFB6-7BFC831968A6}"/>
          </ac:spMkLst>
        </pc:spChg>
      </pc:sldChg>
      <pc:sldChg chg="delSp modSp mod">
        <pc:chgData name="RODRIGO CRESPO MIGUEL" userId="e1a07d18-7d99-4847-8207-48376768ffb9" providerId="ADAL" clId="{E01E09F4-7E49-4210-AEA0-A585FF428393}" dt="2025-01-23T11:16:06.300" v="11" actId="207"/>
        <pc:sldMkLst>
          <pc:docMk/>
          <pc:sldMk cId="2447900626" sldId="871"/>
        </pc:sldMkLst>
        <pc:spChg chg="mod">
          <ac:chgData name="RODRIGO CRESPO MIGUEL" userId="e1a07d18-7d99-4847-8207-48376768ffb9" providerId="ADAL" clId="{E01E09F4-7E49-4210-AEA0-A585FF428393}" dt="2025-01-23T11:16:06.300" v="11" actId="207"/>
          <ac:spMkLst>
            <pc:docMk/>
            <pc:sldMk cId="2447900626" sldId="871"/>
            <ac:spMk id="7" creationId="{E6E7AEE8-F392-CF15-4F81-D8A9C9A7D859}"/>
          </ac:spMkLst>
        </pc:spChg>
      </pc:sldChg>
      <pc:sldChg chg="modSp mod">
        <pc:chgData name="RODRIGO CRESPO MIGUEL" userId="e1a07d18-7d99-4847-8207-48376768ffb9" providerId="ADAL" clId="{E01E09F4-7E49-4210-AEA0-A585FF428393}" dt="2025-01-23T11:16:19.701" v="21" actId="1036"/>
        <pc:sldMkLst>
          <pc:docMk/>
          <pc:sldMk cId="2175656431" sldId="874"/>
        </pc:sldMkLst>
        <pc:spChg chg="mod">
          <ac:chgData name="RODRIGO CRESPO MIGUEL" userId="e1a07d18-7d99-4847-8207-48376768ffb9" providerId="ADAL" clId="{E01E09F4-7E49-4210-AEA0-A585FF428393}" dt="2025-01-23T11:16:19.701" v="21" actId="1036"/>
          <ac:spMkLst>
            <pc:docMk/>
            <pc:sldMk cId="2175656431" sldId="874"/>
            <ac:spMk id="4" creationId="{2EE1E840-F78F-30C3-CD1A-F5236CDF4989}"/>
          </ac:spMkLst>
        </pc:spChg>
      </pc:sldChg>
      <pc:sldChg chg="modSp mod">
        <pc:chgData name="RODRIGO CRESPO MIGUEL" userId="e1a07d18-7d99-4847-8207-48376768ffb9" providerId="ADAL" clId="{E01E09F4-7E49-4210-AEA0-A585FF428393}" dt="2025-01-23T11:31:07.523" v="289" actId="1076"/>
        <pc:sldMkLst>
          <pc:docMk/>
          <pc:sldMk cId="1001420842" sldId="886"/>
        </pc:sldMkLst>
        <pc:spChg chg="mod">
          <ac:chgData name="RODRIGO CRESPO MIGUEL" userId="e1a07d18-7d99-4847-8207-48376768ffb9" providerId="ADAL" clId="{E01E09F4-7E49-4210-AEA0-A585FF428393}" dt="2025-01-23T11:17:06.726" v="25" actId="207"/>
          <ac:spMkLst>
            <pc:docMk/>
            <pc:sldMk cId="1001420842" sldId="886"/>
            <ac:spMk id="6" creationId="{6E618035-9DE2-B9CC-FE89-8A94854563D2}"/>
          </ac:spMkLst>
        </pc:spChg>
        <pc:picChg chg="mod">
          <ac:chgData name="RODRIGO CRESPO MIGUEL" userId="e1a07d18-7d99-4847-8207-48376768ffb9" providerId="ADAL" clId="{E01E09F4-7E49-4210-AEA0-A585FF428393}" dt="2025-01-23T11:31:07.523" v="289" actId="1076"/>
          <ac:picMkLst>
            <pc:docMk/>
            <pc:sldMk cId="1001420842" sldId="886"/>
            <ac:picMk id="5" creationId="{DB3DDAA7-480B-38E8-AE3B-F22805E4BA9A}"/>
          </ac:picMkLst>
        </pc:picChg>
      </pc:sldChg>
      <pc:sldChg chg="addSp modSp add mod modAnim modNotesTx">
        <pc:chgData name="RODRIGO CRESPO MIGUEL" userId="e1a07d18-7d99-4847-8207-48376768ffb9" providerId="ADAL" clId="{E01E09F4-7E49-4210-AEA0-A585FF428393}" dt="2025-01-23T12:03:05.591" v="318" actId="20577"/>
        <pc:sldMkLst>
          <pc:docMk/>
          <pc:sldMk cId="3428037170" sldId="888"/>
        </pc:sldMkLst>
      </pc:sldChg>
      <pc:sldChg chg="addSp delSp modSp add mod ord">
        <pc:chgData name="RODRIGO CRESPO MIGUEL" userId="e1a07d18-7d99-4847-8207-48376768ffb9" providerId="ADAL" clId="{E01E09F4-7E49-4210-AEA0-A585FF428393}" dt="2025-01-23T12:08:29.239" v="437"/>
        <pc:sldMkLst>
          <pc:docMk/>
          <pc:sldMk cId="4269273307" sldId="889"/>
        </pc:sldMkLst>
        <pc:spChg chg="mod">
          <ac:chgData name="RODRIGO CRESPO MIGUEL" userId="e1a07d18-7d99-4847-8207-48376768ffb9" providerId="ADAL" clId="{E01E09F4-7E49-4210-AEA0-A585FF428393}" dt="2025-01-23T12:06:14.887" v="436" actId="20577"/>
          <ac:spMkLst>
            <pc:docMk/>
            <pc:sldMk cId="4269273307" sldId="889"/>
            <ac:spMk id="3" creationId="{B89BD8CF-29B7-2E93-0D45-0A76E4EABF3A}"/>
          </ac:spMkLst>
        </pc:spChg>
        <pc:spChg chg="add del">
          <ac:chgData name="RODRIGO CRESPO MIGUEL" userId="e1a07d18-7d99-4847-8207-48376768ffb9" providerId="ADAL" clId="{E01E09F4-7E49-4210-AEA0-A585FF428393}" dt="2025-01-23T12:05:41.263" v="396" actId="478"/>
          <ac:spMkLst>
            <pc:docMk/>
            <pc:sldMk cId="4269273307" sldId="889"/>
            <ac:spMk id="4" creationId="{4E78BAC6-D80A-9F94-3942-79CEE4913D19}"/>
          </ac:spMkLst>
        </pc:spChg>
        <pc:picChg chg="add mod">
          <ac:chgData name="RODRIGO CRESPO MIGUEL" userId="e1a07d18-7d99-4847-8207-48376768ffb9" providerId="ADAL" clId="{E01E09F4-7E49-4210-AEA0-A585FF428393}" dt="2025-01-23T12:08:29.239" v="437"/>
          <ac:picMkLst>
            <pc:docMk/>
            <pc:sldMk cId="4269273307" sldId="889"/>
            <ac:picMk id="2" creationId="{1860DCBD-B4B5-8954-0502-7ABD01582051}"/>
          </ac:picMkLst>
        </pc:picChg>
      </pc:sldChg>
      <pc:sldChg chg="addSp delSp modSp add mod">
        <pc:chgData name="RODRIGO CRESPO MIGUEL" userId="e1a07d18-7d99-4847-8207-48376768ffb9" providerId="ADAL" clId="{E01E09F4-7E49-4210-AEA0-A585FF428393}" dt="2025-01-23T12:09:01.588" v="448"/>
        <pc:sldMkLst>
          <pc:docMk/>
          <pc:sldMk cId="1054563913" sldId="890"/>
        </pc:sldMkLst>
      </pc:sldChg>
      <pc:sldChg chg="addSp delSp modSp add mod">
        <pc:chgData name="RODRIGO CRESPO MIGUEL" userId="e1a07d18-7d99-4847-8207-48376768ffb9" providerId="ADAL" clId="{E01E09F4-7E49-4210-AEA0-A585FF428393}" dt="2025-01-23T12:09:53.519" v="463" actId="20577"/>
        <pc:sldMkLst>
          <pc:docMk/>
          <pc:sldMk cId="904229040" sldId="891"/>
        </pc:sldMkLst>
      </pc:sldChg>
      <pc:sldChg chg="addSp delSp modSp add mod">
        <pc:chgData name="RODRIGO CRESPO MIGUEL" userId="e1a07d18-7d99-4847-8207-48376768ffb9" providerId="ADAL" clId="{E01E09F4-7E49-4210-AEA0-A585FF428393}" dt="2025-01-23T12:11:52.937" v="528" actId="1076"/>
        <pc:sldMkLst>
          <pc:docMk/>
          <pc:sldMk cId="3584708990" sldId="892"/>
        </pc:sldMkLst>
        <pc:spChg chg="mod">
          <ac:chgData name="RODRIGO CRESPO MIGUEL" userId="e1a07d18-7d99-4847-8207-48376768ffb9" providerId="ADAL" clId="{E01E09F4-7E49-4210-AEA0-A585FF428393}" dt="2025-01-23T12:11:42.980" v="525" actId="20577"/>
          <ac:spMkLst>
            <pc:docMk/>
            <pc:sldMk cId="3584708990" sldId="892"/>
            <ac:spMk id="3" creationId="{86BDCB5C-D512-17DD-A87A-23FF14B9D7D5}"/>
          </ac:spMkLst>
        </pc:spChg>
        <pc:picChg chg="add mod">
          <ac:chgData name="RODRIGO CRESPO MIGUEL" userId="e1a07d18-7d99-4847-8207-48376768ffb9" providerId="ADAL" clId="{E01E09F4-7E49-4210-AEA0-A585FF428393}" dt="2025-01-23T12:11:52.937" v="528" actId="1076"/>
          <ac:picMkLst>
            <pc:docMk/>
            <pc:sldMk cId="3584708990" sldId="892"/>
            <ac:picMk id="2" creationId="{B1B7B0DE-D64C-AF40-7654-E12D97335D2C}"/>
          </ac:picMkLst>
        </pc:picChg>
      </pc:sldChg>
      <pc:sldChg chg="modSp add mod">
        <pc:chgData name="RODRIGO CRESPO MIGUEL" userId="e1a07d18-7d99-4847-8207-48376768ffb9" providerId="ADAL" clId="{E01E09F4-7E49-4210-AEA0-A585FF428393}" dt="2025-01-30T09:57:14.979" v="985" actId="6549"/>
        <pc:sldMkLst>
          <pc:docMk/>
          <pc:sldMk cId="2910006835" sldId="893"/>
        </pc:sldMkLst>
      </pc:sldChg>
      <pc:sldChg chg="modSp add mod ord">
        <pc:chgData name="RODRIGO CRESPO MIGUEL" userId="e1a07d18-7d99-4847-8207-48376768ffb9" providerId="ADAL" clId="{E01E09F4-7E49-4210-AEA0-A585FF428393}" dt="2025-01-23T12:17:53.098" v="776" actId="113"/>
        <pc:sldMkLst>
          <pc:docMk/>
          <pc:sldMk cId="2704273432" sldId="894"/>
        </pc:sldMkLst>
      </pc:sldChg>
    </pc:docChg>
  </pc:docChgLst>
  <pc:docChgLst>
    <pc:chgData name="RODRIGO CRESPO MIGUEL" userId="e1a07d18-7d99-4847-8207-48376768ffb9" providerId="ADAL" clId="{7162E574-FAC5-45EB-B7F3-FD2DBD1561D0}"/>
    <pc:docChg chg="undo redo custSel addSld delSld modSld sldOrd addSection modSection">
      <pc:chgData name="RODRIGO CRESPO MIGUEL" userId="e1a07d18-7d99-4847-8207-48376768ffb9" providerId="ADAL" clId="{7162E574-FAC5-45EB-B7F3-FD2DBD1561D0}" dt="2025-04-02T14:12:30.714" v="2679" actId="1076"/>
      <pc:docMkLst>
        <pc:docMk/>
      </pc:docMkLst>
      <pc:sldChg chg="addSp delSp modSp mod">
        <pc:chgData name="RODRIGO CRESPO MIGUEL" userId="e1a07d18-7d99-4847-8207-48376768ffb9" providerId="ADAL" clId="{7162E574-FAC5-45EB-B7F3-FD2DBD1561D0}" dt="2025-04-01T14:20:16.664" v="451" actId="1076"/>
        <pc:sldMkLst>
          <pc:docMk/>
          <pc:sldMk cId="2067432258" sldId="256"/>
        </pc:sldMkLst>
      </pc:sldChg>
      <pc:sldChg chg="addSp modSp">
        <pc:chgData name="RODRIGO CRESPO MIGUEL" userId="e1a07d18-7d99-4847-8207-48376768ffb9" providerId="ADAL" clId="{7162E574-FAC5-45EB-B7F3-FD2DBD1561D0}" dt="2025-04-01T14:22:44.958" v="501"/>
        <pc:sldMkLst>
          <pc:docMk/>
          <pc:sldMk cId="3246586080" sldId="269"/>
        </pc:sldMkLst>
        <pc:picChg chg="add mod">
          <ac:chgData name="RODRIGO CRESPO MIGUEL" userId="e1a07d18-7d99-4847-8207-48376768ffb9" providerId="ADAL" clId="{7162E574-FAC5-45EB-B7F3-FD2DBD1561D0}" dt="2025-04-01T14:22:44.958" v="501"/>
          <ac:picMkLst>
            <pc:docMk/>
            <pc:sldMk cId="3246586080" sldId="269"/>
            <ac:picMk id="3" creationId="{723CEA41-5269-5C00-5112-2F61DE2A5F3E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23:44.539" v="511"/>
        <pc:sldMkLst>
          <pc:docMk/>
          <pc:sldMk cId="699024500" sldId="276"/>
        </pc:sldMkLst>
        <pc:spChg chg="mod">
          <ac:chgData name="RODRIGO CRESPO MIGUEL" userId="e1a07d18-7d99-4847-8207-48376768ffb9" providerId="ADAL" clId="{7162E574-FAC5-45EB-B7F3-FD2DBD1561D0}" dt="2025-04-01T11:20:02.495" v="157" actId="403"/>
          <ac:spMkLst>
            <pc:docMk/>
            <pc:sldMk cId="699024500" sldId="276"/>
            <ac:spMk id="2" creationId="{AF8A0BF0-0285-409F-9DC3-EE8142A657FD}"/>
          </ac:spMkLst>
        </pc:spChg>
        <pc:picChg chg="add mod">
          <ac:chgData name="RODRIGO CRESPO MIGUEL" userId="e1a07d18-7d99-4847-8207-48376768ffb9" providerId="ADAL" clId="{7162E574-FAC5-45EB-B7F3-FD2DBD1561D0}" dt="2025-04-01T14:23:44.539" v="511"/>
          <ac:picMkLst>
            <pc:docMk/>
            <pc:sldMk cId="699024500" sldId="276"/>
            <ac:picMk id="3" creationId="{EA0D29AA-4B0A-978B-6DE1-4683EEFE12C8}"/>
          </ac:picMkLst>
        </pc:picChg>
      </pc:sldChg>
      <pc:sldChg chg="addSp delSp modSp mod">
        <pc:chgData name="RODRIGO CRESPO MIGUEL" userId="e1a07d18-7d99-4847-8207-48376768ffb9" providerId="ADAL" clId="{7162E574-FAC5-45EB-B7F3-FD2DBD1561D0}" dt="2025-04-02T13:36:16.240" v="1866" actId="1036"/>
        <pc:sldMkLst>
          <pc:docMk/>
          <pc:sldMk cId="820566777" sldId="280"/>
        </pc:sldMkLst>
        <pc:spChg chg="mod">
          <ac:chgData name="RODRIGO CRESPO MIGUEL" userId="e1a07d18-7d99-4847-8207-48376768ffb9" providerId="ADAL" clId="{7162E574-FAC5-45EB-B7F3-FD2DBD1561D0}" dt="2025-04-01T11:27:53.045" v="170" actId="403"/>
          <ac:spMkLst>
            <pc:docMk/>
            <pc:sldMk cId="820566777" sldId="280"/>
            <ac:spMk id="4" creationId="{56E8CD8B-6E13-4892-B043-339A1FA17A8E}"/>
          </ac:spMkLst>
        </pc:spChg>
        <pc:spChg chg="mod">
          <ac:chgData name="RODRIGO CRESPO MIGUEL" userId="e1a07d18-7d99-4847-8207-48376768ffb9" providerId="ADAL" clId="{7162E574-FAC5-45EB-B7F3-FD2DBD1561D0}" dt="2025-04-02T13:36:11.897" v="1856" actId="403"/>
          <ac:spMkLst>
            <pc:docMk/>
            <pc:sldMk cId="820566777" sldId="280"/>
            <ac:spMk id="9" creationId="{921C5C3D-4820-47D4-B907-30912ED5329E}"/>
          </ac:spMkLst>
        </pc:spChg>
        <pc:spChg chg="del mod">
          <ac:chgData name="RODRIGO CRESPO MIGUEL" userId="e1a07d18-7d99-4847-8207-48376768ffb9" providerId="ADAL" clId="{7162E574-FAC5-45EB-B7F3-FD2DBD1561D0}" dt="2025-04-02T11:55:05.094" v="1437" actId="478"/>
          <ac:spMkLst>
            <pc:docMk/>
            <pc:sldMk cId="820566777" sldId="280"/>
            <ac:spMk id="14" creationId="{EA239335-13AA-42B1-9E13-3EBFD44FA784}"/>
          </ac:spMkLst>
        </pc:spChg>
        <pc:spChg chg="del mod">
          <ac:chgData name="RODRIGO CRESPO MIGUEL" userId="e1a07d18-7d99-4847-8207-48376768ffb9" providerId="ADAL" clId="{7162E574-FAC5-45EB-B7F3-FD2DBD1561D0}" dt="2025-04-02T11:55:03.520" v="1436" actId="478"/>
          <ac:spMkLst>
            <pc:docMk/>
            <pc:sldMk cId="820566777" sldId="280"/>
            <ac:spMk id="16" creationId="{B726CAD3-9C5C-42ED-B86D-23313C5F0F84}"/>
          </ac:spMkLst>
        </pc:spChg>
        <pc:spChg chg="del mod">
          <ac:chgData name="RODRIGO CRESPO MIGUEL" userId="e1a07d18-7d99-4847-8207-48376768ffb9" providerId="ADAL" clId="{7162E574-FAC5-45EB-B7F3-FD2DBD1561D0}" dt="2025-04-02T11:54:56.460" v="1432" actId="478"/>
          <ac:spMkLst>
            <pc:docMk/>
            <pc:sldMk cId="820566777" sldId="280"/>
            <ac:spMk id="17" creationId="{9D74AAAE-6963-414B-9314-3242D77908BD}"/>
          </ac:spMkLst>
        </pc:spChg>
        <pc:spChg chg="del mod">
          <ac:chgData name="RODRIGO CRESPO MIGUEL" userId="e1a07d18-7d99-4847-8207-48376768ffb9" providerId="ADAL" clId="{7162E574-FAC5-45EB-B7F3-FD2DBD1561D0}" dt="2025-04-02T11:54:51.031" v="1428" actId="478"/>
          <ac:spMkLst>
            <pc:docMk/>
            <pc:sldMk cId="820566777" sldId="280"/>
            <ac:spMk id="18" creationId="{899B8FC9-4ECE-4689-A33E-06137C444838}"/>
          </ac:spMkLst>
        </pc:spChg>
        <pc:spChg chg="del mod">
          <ac:chgData name="RODRIGO CRESPO MIGUEL" userId="e1a07d18-7d99-4847-8207-48376768ffb9" providerId="ADAL" clId="{7162E574-FAC5-45EB-B7F3-FD2DBD1561D0}" dt="2025-04-02T11:54:52.856" v="1429" actId="478"/>
          <ac:spMkLst>
            <pc:docMk/>
            <pc:sldMk cId="820566777" sldId="280"/>
            <ac:spMk id="22" creationId="{C846C846-6A08-4A36-ACE9-6D61BB2CFF2A}"/>
          </ac:spMkLst>
        </pc:spChg>
        <pc:spChg chg="del mod">
          <ac:chgData name="RODRIGO CRESPO MIGUEL" userId="e1a07d18-7d99-4847-8207-48376768ffb9" providerId="ADAL" clId="{7162E574-FAC5-45EB-B7F3-FD2DBD1561D0}" dt="2025-04-02T11:54:54.539" v="1431" actId="478"/>
          <ac:spMkLst>
            <pc:docMk/>
            <pc:sldMk cId="820566777" sldId="280"/>
            <ac:spMk id="23" creationId="{EF5C86B7-8C52-4AF5-B876-531CDC45B84E}"/>
          </ac:spMkLst>
        </pc:spChg>
        <pc:spChg chg="del mod">
          <ac:chgData name="RODRIGO CRESPO MIGUEL" userId="e1a07d18-7d99-4847-8207-48376768ffb9" providerId="ADAL" clId="{7162E574-FAC5-45EB-B7F3-FD2DBD1561D0}" dt="2025-04-02T11:54:57.708" v="1433" actId="478"/>
          <ac:spMkLst>
            <pc:docMk/>
            <pc:sldMk cId="820566777" sldId="280"/>
            <ac:spMk id="25" creationId="{72BAE7CA-6E9B-4CF9-8B4C-04DF77E17FCA}"/>
          </ac:spMkLst>
        </pc:spChg>
        <pc:spChg chg="del mod">
          <ac:chgData name="RODRIGO CRESPO MIGUEL" userId="e1a07d18-7d99-4847-8207-48376768ffb9" providerId="ADAL" clId="{7162E574-FAC5-45EB-B7F3-FD2DBD1561D0}" dt="2025-04-02T11:54:53.793" v="1430" actId="478"/>
          <ac:spMkLst>
            <pc:docMk/>
            <pc:sldMk cId="820566777" sldId="280"/>
            <ac:spMk id="26" creationId="{44B6475F-05A3-4E2A-8615-B8E40AF9B478}"/>
          </ac:spMkLst>
        </pc:spChg>
        <pc:spChg chg="del mod">
          <ac:chgData name="RODRIGO CRESPO MIGUEL" userId="e1a07d18-7d99-4847-8207-48376768ffb9" providerId="ADAL" clId="{7162E574-FAC5-45EB-B7F3-FD2DBD1561D0}" dt="2025-04-02T11:55:06.284" v="1438" actId="478"/>
          <ac:spMkLst>
            <pc:docMk/>
            <pc:sldMk cId="820566777" sldId="280"/>
            <ac:spMk id="27" creationId="{18B7AABB-A9F0-4EDA-84C8-4C3ACFB70A97}"/>
          </ac:spMkLst>
        </pc:spChg>
        <pc:spChg chg="del mod">
          <ac:chgData name="RODRIGO CRESPO MIGUEL" userId="e1a07d18-7d99-4847-8207-48376768ffb9" providerId="ADAL" clId="{7162E574-FAC5-45EB-B7F3-FD2DBD1561D0}" dt="2025-04-02T11:55:01.217" v="1434" actId="478"/>
          <ac:spMkLst>
            <pc:docMk/>
            <pc:sldMk cId="820566777" sldId="280"/>
            <ac:spMk id="38" creationId="{CFB5134F-5725-6EBC-65E4-5C4D9F2D9355}"/>
          </ac:spMkLst>
        </pc:spChg>
        <pc:graphicFrameChg chg="add mod modGraphic">
          <ac:chgData name="RODRIGO CRESPO MIGUEL" userId="e1a07d18-7d99-4847-8207-48376768ffb9" providerId="ADAL" clId="{7162E574-FAC5-45EB-B7F3-FD2DBD1561D0}" dt="2025-04-02T13:36:16.240" v="1866" actId="1036"/>
          <ac:graphicFrameMkLst>
            <pc:docMk/>
            <pc:sldMk cId="820566777" sldId="280"/>
            <ac:graphicFrameMk id="5" creationId="{8E257150-9329-370D-CF80-E1E2DC2B583D}"/>
          </ac:graphicFrameMkLst>
        </pc:graphicFrameChg>
        <pc:picChg chg="add del mod">
          <ac:chgData name="RODRIGO CRESPO MIGUEL" userId="e1a07d18-7d99-4847-8207-48376768ffb9" providerId="ADAL" clId="{7162E574-FAC5-45EB-B7F3-FD2DBD1561D0}" dt="2025-04-02T11:59:53.437" v="1465" actId="478"/>
          <ac:picMkLst>
            <pc:docMk/>
            <pc:sldMk cId="820566777" sldId="280"/>
            <ac:picMk id="2" creationId="{DEA21AFB-B621-B60E-4193-6AFD65D941B8}"/>
          </ac:picMkLst>
        </pc:picChg>
        <pc:picChg chg="add del mod">
          <ac:chgData name="RODRIGO CRESPO MIGUEL" userId="e1a07d18-7d99-4847-8207-48376768ffb9" providerId="ADAL" clId="{7162E574-FAC5-45EB-B7F3-FD2DBD1561D0}" dt="2025-04-02T13:24:54.136" v="1831" actId="478"/>
          <ac:picMkLst>
            <pc:docMk/>
            <pc:sldMk cId="820566777" sldId="280"/>
            <ac:picMk id="6" creationId="{38028F01-681D-6331-CB94-07E65FA7FAF0}"/>
          </ac:picMkLst>
        </pc:picChg>
        <pc:picChg chg="add mod">
          <ac:chgData name="RODRIGO CRESPO MIGUEL" userId="e1a07d18-7d99-4847-8207-48376768ffb9" providerId="ADAL" clId="{7162E574-FAC5-45EB-B7F3-FD2DBD1561D0}" dt="2025-04-02T13:24:58.540" v="1832" actId="1076"/>
          <ac:picMkLst>
            <pc:docMk/>
            <pc:sldMk cId="820566777" sldId="280"/>
            <ac:picMk id="7" creationId="{2BF1B98C-7173-2D2F-C451-E0F405D087B8}"/>
          </ac:picMkLst>
        </pc:picChg>
        <pc:picChg chg="del">
          <ac:chgData name="RODRIGO CRESPO MIGUEL" userId="e1a07d18-7d99-4847-8207-48376768ffb9" providerId="ADAL" clId="{7162E574-FAC5-45EB-B7F3-FD2DBD1561D0}" dt="2025-04-02T11:54:49.252" v="1426" actId="478"/>
          <ac:picMkLst>
            <pc:docMk/>
            <pc:sldMk cId="820566777" sldId="280"/>
            <ac:picMk id="10" creationId="{7249C667-7750-41D8-BCDD-32CC6F001C8E}"/>
          </ac:picMkLst>
        </pc:picChg>
        <pc:picChg chg="del">
          <ac:chgData name="RODRIGO CRESPO MIGUEL" userId="e1a07d18-7d99-4847-8207-48376768ffb9" providerId="ADAL" clId="{7162E574-FAC5-45EB-B7F3-FD2DBD1561D0}" dt="2025-04-02T11:54:50.349" v="1427" actId="478"/>
          <ac:picMkLst>
            <pc:docMk/>
            <pc:sldMk cId="820566777" sldId="280"/>
            <ac:picMk id="12" creationId="{ED65A77C-F59D-4543-A44E-F5CAE1E5F4F2}"/>
          </ac:picMkLst>
        </pc:picChg>
        <pc:picChg chg="del">
          <ac:chgData name="RODRIGO CRESPO MIGUEL" userId="e1a07d18-7d99-4847-8207-48376768ffb9" providerId="ADAL" clId="{7162E574-FAC5-45EB-B7F3-FD2DBD1561D0}" dt="2025-04-02T11:55:01.897" v="1435" actId="478"/>
          <ac:picMkLst>
            <pc:docMk/>
            <pc:sldMk cId="820566777" sldId="280"/>
            <ac:picMk id="37" creationId="{7250FAAA-35F5-041E-BD11-6B34006C8AEE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21:07.072" v="454" actId="14100"/>
        <pc:sldMkLst>
          <pc:docMk/>
          <pc:sldMk cId="3930929238" sldId="292"/>
        </pc:sldMkLst>
      </pc:sldChg>
      <pc:sldChg chg="addSp modSp mod">
        <pc:chgData name="RODRIGO CRESPO MIGUEL" userId="e1a07d18-7d99-4847-8207-48376768ffb9" providerId="ADAL" clId="{7162E574-FAC5-45EB-B7F3-FD2DBD1561D0}" dt="2025-04-01T14:22:15.171" v="471" actId="14100"/>
        <pc:sldMkLst>
          <pc:docMk/>
          <pc:sldMk cId="872761663" sldId="825"/>
        </pc:sldMkLst>
        <pc:picChg chg="add mod">
          <ac:chgData name="RODRIGO CRESPO MIGUEL" userId="e1a07d18-7d99-4847-8207-48376768ffb9" providerId="ADAL" clId="{7162E574-FAC5-45EB-B7F3-FD2DBD1561D0}" dt="2025-04-01T14:22:15.171" v="471" actId="14100"/>
          <ac:picMkLst>
            <pc:docMk/>
            <pc:sldMk cId="872761663" sldId="825"/>
            <ac:picMk id="3" creationId="{420FDF0E-5C35-1E29-E02F-692CBDDA224C}"/>
          </ac:picMkLst>
        </pc:picChg>
      </pc:sldChg>
      <pc:sldChg chg="addSp modSp">
        <pc:chgData name="RODRIGO CRESPO MIGUEL" userId="e1a07d18-7d99-4847-8207-48376768ffb9" providerId="ADAL" clId="{7162E574-FAC5-45EB-B7F3-FD2DBD1561D0}" dt="2025-04-01T14:22:36.029" v="498"/>
        <pc:sldMkLst>
          <pc:docMk/>
          <pc:sldMk cId="508462793" sldId="827"/>
        </pc:sldMkLst>
        <pc:picChg chg="add mod">
          <ac:chgData name="RODRIGO CRESPO MIGUEL" userId="e1a07d18-7d99-4847-8207-48376768ffb9" providerId="ADAL" clId="{7162E574-FAC5-45EB-B7F3-FD2DBD1561D0}" dt="2025-04-01T14:22:36.029" v="498"/>
          <ac:picMkLst>
            <pc:docMk/>
            <pc:sldMk cId="508462793" sldId="827"/>
            <ac:picMk id="5" creationId="{AC8A23AD-560C-ACC5-AC92-621906033428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2T12:08:57.585" v="1689" actId="20577"/>
        <pc:sldMkLst>
          <pc:docMk/>
          <pc:sldMk cId="2966654676" sldId="840"/>
        </pc:sldMkLst>
        <pc:spChg chg="mod">
          <ac:chgData name="RODRIGO CRESPO MIGUEL" userId="e1a07d18-7d99-4847-8207-48376768ffb9" providerId="ADAL" clId="{7162E574-FAC5-45EB-B7F3-FD2DBD1561D0}" dt="2025-04-02T12:08:57.585" v="1689" actId="20577"/>
          <ac:spMkLst>
            <pc:docMk/>
            <pc:sldMk cId="2966654676" sldId="840"/>
            <ac:spMk id="4" creationId="{C9406C44-F590-4AF1-9D66-67781D5157F2}"/>
          </ac:spMkLst>
        </pc:spChg>
      </pc:sldChg>
      <pc:sldChg chg="addSp modSp">
        <pc:chgData name="RODRIGO CRESPO MIGUEL" userId="e1a07d18-7d99-4847-8207-48376768ffb9" providerId="ADAL" clId="{7162E574-FAC5-45EB-B7F3-FD2DBD1561D0}" dt="2025-04-01T14:22:39.254" v="499"/>
        <pc:sldMkLst>
          <pc:docMk/>
          <pc:sldMk cId="3474246655" sldId="845"/>
        </pc:sldMkLst>
        <pc:picChg chg="add mod">
          <ac:chgData name="RODRIGO CRESPO MIGUEL" userId="e1a07d18-7d99-4847-8207-48376768ffb9" providerId="ADAL" clId="{7162E574-FAC5-45EB-B7F3-FD2DBD1561D0}" dt="2025-04-01T14:22:39.254" v="499"/>
          <ac:picMkLst>
            <pc:docMk/>
            <pc:sldMk cId="3474246655" sldId="845"/>
            <ac:picMk id="5" creationId="{9A070AE6-6EA6-7C7A-89B1-F311CD39F10B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2T14:10:35.102" v="2658" actId="167"/>
        <pc:sldMkLst>
          <pc:docMk/>
          <pc:sldMk cId="3273165746" sldId="847"/>
        </pc:sldMkLst>
        <pc:picChg chg="add mod">
          <ac:chgData name="RODRIGO CRESPO MIGUEL" userId="e1a07d18-7d99-4847-8207-48376768ffb9" providerId="ADAL" clId="{7162E574-FAC5-45EB-B7F3-FD2DBD1561D0}" dt="2025-04-01T14:22:43.173" v="500"/>
          <ac:picMkLst>
            <pc:docMk/>
            <pc:sldMk cId="3273165746" sldId="847"/>
            <ac:picMk id="7" creationId="{51BE294F-C771-48FA-B1D9-BD55A1F240C7}"/>
          </ac:picMkLst>
        </pc:picChg>
        <pc:picChg chg="ord">
          <ac:chgData name="RODRIGO CRESPO MIGUEL" userId="e1a07d18-7d99-4847-8207-48376768ffb9" providerId="ADAL" clId="{7162E574-FAC5-45EB-B7F3-FD2DBD1561D0}" dt="2025-04-02T14:10:35.102" v="2658" actId="167"/>
          <ac:picMkLst>
            <pc:docMk/>
            <pc:sldMk cId="3273165746" sldId="847"/>
            <ac:picMk id="38" creationId="{0CAF0F99-E6E0-5014-8CD3-5491797E3033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23:02.090" v="503" actId="1076"/>
        <pc:sldMkLst>
          <pc:docMk/>
          <pc:sldMk cId="3456643138" sldId="848"/>
        </pc:sldMkLst>
        <pc:picChg chg="add mod">
          <ac:chgData name="RODRIGO CRESPO MIGUEL" userId="e1a07d18-7d99-4847-8207-48376768ffb9" providerId="ADAL" clId="{7162E574-FAC5-45EB-B7F3-FD2DBD1561D0}" dt="2025-04-01T14:23:02.090" v="503" actId="1076"/>
          <ac:picMkLst>
            <pc:docMk/>
            <pc:sldMk cId="3456643138" sldId="848"/>
            <ac:picMk id="7" creationId="{621A30A2-7DDF-A84C-204E-E72F90A14CE3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23:07.108" v="505"/>
        <pc:sldMkLst>
          <pc:docMk/>
          <pc:sldMk cId="753419452" sldId="849"/>
        </pc:sldMkLst>
        <pc:spChg chg="mod">
          <ac:chgData name="RODRIGO CRESPO MIGUEL" userId="e1a07d18-7d99-4847-8207-48376768ffb9" providerId="ADAL" clId="{7162E574-FAC5-45EB-B7F3-FD2DBD1561D0}" dt="2025-04-01T11:14:12.815" v="4" actId="403"/>
          <ac:spMkLst>
            <pc:docMk/>
            <pc:sldMk cId="753419452" sldId="849"/>
            <ac:spMk id="2" creationId="{16E21EF8-F422-4189-9BC9-D5B0427836BD}"/>
          </ac:spMkLst>
        </pc:spChg>
        <pc:spChg chg="mod">
          <ac:chgData name="RODRIGO CRESPO MIGUEL" userId="e1a07d18-7d99-4847-8207-48376768ffb9" providerId="ADAL" clId="{7162E574-FAC5-45EB-B7F3-FD2DBD1561D0}" dt="2025-04-01T11:14:04.855" v="3" actId="1076"/>
          <ac:spMkLst>
            <pc:docMk/>
            <pc:sldMk cId="753419452" sldId="849"/>
            <ac:spMk id="3" creationId="{2B3A74DE-3252-0755-A72B-941E7936201D}"/>
          </ac:spMkLst>
        </pc:spChg>
        <pc:picChg chg="add mod">
          <ac:chgData name="RODRIGO CRESPO MIGUEL" userId="e1a07d18-7d99-4847-8207-48376768ffb9" providerId="ADAL" clId="{7162E574-FAC5-45EB-B7F3-FD2DBD1561D0}" dt="2025-04-01T14:23:07.108" v="505"/>
          <ac:picMkLst>
            <pc:docMk/>
            <pc:sldMk cId="753419452" sldId="849"/>
            <ac:picMk id="8" creationId="{7D0C7D14-AE58-776C-1377-B16B6A402EB4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23:14.746" v="507" actId="1076"/>
        <pc:sldMkLst>
          <pc:docMk/>
          <pc:sldMk cId="2580628672" sldId="850"/>
        </pc:sldMkLst>
        <pc:spChg chg="mod">
          <ac:chgData name="RODRIGO CRESPO MIGUEL" userId="e1a07d18-7d99-4847-8207-48376768ffb9" providerId="ADAL" clId="{7162E574-FAC5-45EB-B7F3-FD2DBD1561D0}" dt="2025-04-01T11:14:54.165" v="10" actId="403"/>
          <ac:spMkLst>
            <pc:docMk/>
            <pc:sldMk cId="2580628672" sldId="850"/>
            <ac:spMk id="2" creationId="{16E21EF8-F422-4189-9BC9-D5B0427836BD}"/>
          </ac:spMkLst>
        </pc:spChg>
        <pc:spChg chg="mod">
          <ac:chgData name="RODRIGO CRESPO MIGUEL" userId="e1a07d18-7d99-4847-8207-48376768ffb9" providerId="ADAL" clId="{7162E574-FAC5-45EB-B7F3-FD2DBD1561D0}" dt="2025-04-01T11:14:47.036" v="9" actId="1076"/>
          <ac:spMkLst>
            <pc:docMk/>
            <pc:sldMk cId="2580628672" sldId="850"/>
            <ac:spMk id="3" creationId="{2B3A74DE-3252-0755-A72B-941E7936201D}"/>
          </ac:spMkLst>
        </pc:spChg>
        <pc:picChg chg="mod">
          <ac:chgData name="RODRIGO CRESPO MIGUEL" userId="e1a07d18-7d99-4847-8207-48376768ffb9" providerId="ADAL" clId="{7162E574-FAC5-45EB-B7F3-FD2DBD1561D0}" dt="2025-04-01T11:14:26.115" v="5" actId="14100"/>
          <ac:picMkLst>
            <pc:docMk/>
            <pc:sldMk cId="2580628672" sldId="850"/>
            <ac:picMk id="5" creationId="{3C8D454A-86A5-675F-D3ED-AF896A5448E3}"/>
          </ac:picMkLst>
        </pc:picChg>
        <pc:picChg chg="add mod">
          <ac:chgData name="RODRIGO CRESPO MIGUEL" userId="e1a07d18-7d99-4847-8207-48376768ffb9" providerId="ADAL" clId="{7162E574-FAC5-45EB-B7F3-FD2DBD1561D0}" dt="2025-04-01T14:23:14.746" v="507" actId="1076"/>
          <ac:picMkLst>
            <pc:docMk/>
            <pc:sldMk cId="2580628672" sldId="850"/>
            <ac:picMk id="8" creationId="{CAFEE903-ADAB-FDA8-C8B3-5FB73CC48B1C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2T14:10:30.207" v="2657" actId="167"/>
        <pc:sldMkLst>
          <pc:docMk/>
          <pc:sldMk cId="652081059" sldId="851"/>
        </pc:sldMkLst>
        <pc:picChg chg="add mod">
          <ac:chgData name="RODRIGO CRESPO MIGUEL" userId="e1a07d18-7d99-4847-8207-48376768ffb9" providerId="ADAL" clId="{7162E574-FAC5-45EB-B7F3-FD2DBD1561D0}" dt="2025-04-01T14:23:04.311" v="504"/>
          <ac:picMkLst>
            <pc:docMk/>
            <pc:sldMk cId="652081059" sldId="851"/>
            <ac:picMk id="4" creationId="{C3A2F4AD-5E82-21E2-8C47-AEDF3FD6D950}"/>
          </ac:picMkLst>
        </pc:picChg>
        <pc:picChg chg="ord">
          <ac:chgData name="RODRIGO CRESPO MIGUEL" userId="e1a07d18-7d99-4847-8207-48376768ffb9" providerId="ADAL" clId="{7162E574-FAC5-45EB-B7F3-FD2DBD1561D0}" dt="2025-04-02T14:10:30.207" v="2657" actId="167"/>
          <ac:picMkLst>
            <pc:docMk/>
            <pc:sldMk cId="652081059" sldId="851"/>
            <ac:picMk id="11" creationId="{9E0DFFD7-8FEA-23F1-CC23-AC4373A864CB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2T14:10:21.510" v="2656" actId="167"/>
        <pc:sldMkLst>
          <pc:docMk/>
          <pc:sldMk cId="1471286452" sldId="852"/>
        </pc:sldMkLst>
        <pc:spChg chg="mod">
          <ac:chgData name="RODRIGO CRESPO MIGUEL" userId="e1a07d18-7d99-4847-8207-48376768ffb9" providerId="ADAL" clId="{7162E574-FAC5-45EB-B7F3-FD2DBD1561D0}" dt="2025-04-01T11:19:54.990" v="156" actId="403"/>
          <ac:spMkLst>
            <pc:docMk/>
            <pc:sldMk cId="1471286452" sldId="852"/>
            <ac:spMk id="2" creationId="{16E21EF8-F422-4189-9BC9-D5B0427836BD}"/>
          </ac:spMkLst>
        </pc:spChg>
        <pc:spChg chg="mod">
          <ac:chgData name="RODRIGO CRESPO MIGUEL" userId="e1a07d18-7d99-4847-8207-48376768ffb9" providerId="ADAL" clId="{7162E574-FAC5-45EB-B7F3-FD2DBD1561D0}" dt="2025-04-01T11:17:18.257" v="25" actId="313"/>
          <ac:spMkLst>
            <pc:docMk/>
            <pc:sldMk cId="1471286452" sldId="852"/>
            <ac:spMk id="3" creationId="{2B3A74DE-3252-0755-A72B-941E7936201D}"/>
          </ac:spMkLst>
        </pc:spChg>
        <pc:spChg chg="mod">
          <ac:chgData name="RODRIGO CRESPO MIGUEL" userId="e1a07d18-7d99-4847-8207-48376768ffb9" providerId="ADAL" clId="{7162E574-FAC5-45EB-B7F3-FD2DBD1561D0}" dt="2025-04-01T11:19:37.425" v="155" actId="20577"/>
          <ac:spMkLst>
            <pc:docMk/>
            <pc:sldMk cId="1471286452" sldId="852"/>
            <ac:spMk id="18" creationId="{AE744E2A-6843-5283-E16D-AC89A0306D98}"/>
          </ac:spMkLst>
        </pc:spChg>
        <pc:spChg chg="mod">
          <ac:chgData name="RODRIGO CRESPO MIGUEL" userId="e1a07d18-7d99-4847-8207-48376768ffb9" providerId="ADAL" clId="{7162E574-FAC5-45EB-B7F3-FD2DBD1561D0}" dt="2025-04-01T11:18:05.048" v="76" actId="20577"/>
          <ac:spMkLst>
            <pc:docMk/>
            <pc:sldMk cId="1471286452" sldId="852"/>
            <ac:spMk id="19" creationId="{35E6203F-0F74-2785-B8FD-8B397C8780E6}"/>
          </ac:spMkLst>
        </pc:spChg>
        <pc:spChg chg="mod">
          <ac:chgData name="RODRIGO CRESPO MIGUEL" userId="e1a07d18-7d99-4847-8207-48376768ffb9" providerId="ADAL" clId="{7162E574-FAC5-45EB-B7F3-FD2DBD1561D0}" dt="2025-04-01T11:17:08.405" v="24" actId="1076"/>
          <ac:spMkLst>
            <pc:docMk/>
            <pc:sldMk cId="1471286452" sldId="852"/>
            <ac:spMk id="29" creationId="{B4AA4737-102A-BEE5-93DA-9A2E5F42D655}"/>
          </ac:spMkLst>
        </pc:spChg>
        <pc:picChg chg="add mod">
          <ac:chgData name="RODRIGO CRESPO MIGUEL" userId="e1a07d18-7d99-4847-8207-48376768ffb9" providerId="ADAL" clId="{7162E574-FAC5-45EB-B7F3-FD2DBD1561D0}" dt="2025-04-01T14:23:41.535" v="510" actId="14100"/>
          <ac:picMkLst>
            <pc:docMk/>
            <pc:sldMk cId="1471286452" sldId="852"/>
            <ac:picMk id="5" creationId="{7135C0E7-44B0-DAB6-4B40-59339D92B97E}"/>
          </ac:picMkLst>
        </pc:picChg>
        <pc:picChg chg="ord">
          <ac:chgData name="RODRIGO CRESPO MIGUEL" userId="e1a07d18-7d99-4847-8207-48376768ffb9" providerId="ADAL" clId="{7162E574-FAC5-45EB-B7F3-FD2DBD1561D0}" dt="2025-04-02T14:10:21.510" v="2656" actId="167"/>
          <ac:picMkLst>
            <pc:docMk/>
            <pc:sldMk cId="1471286452" sldId="852"/>
            <ac:picMk id="12" creationId="{4306E3E0-B3F9-AFF6-0214-673806361BB3}"/>
          </ac:picMkLst>
        </pc:picChg>
      </pc:sldChg>
      <pc:sldChg chg="add del">
        <pc:chgData name="RODRIGO CRESPO MIGUEL" userId="e1a07d18-7d99-4847-8207-48376768ffb9" providerId="ADAL" clId="{7162E574-FAC5-45EB-B7F3-FD2DBD1561D0}" dt="2025-04-02T11:53:36.484" v="1424" actId="47"/>
        <pc:sldMkLst>
          <pc:docMk/>
          <pc:sldMk cId="4005796359" sldId="853"/>
        </pc:sldMkLst>
      </pc:sldChg>
      <pc:sldChg chg="addSp modSp mod">
        <pc:chgData name="RODRIGO CRESPO MIGUEL" userId="e1a07d18-7d99-4847-8207-48376768ffb9" providerId="ADAL" clId="{7162E574-FAC5-45EB-B7F3-FD2DBD1561D0}" dt="2025-04-02T12:13:23.904" v="1820" actId="20577"/>
        <pc:sldMkLst>
          <pc:docMk/>
          <pc:sldMk cId="3233089499" sldId="862"/>
        </pc:sldMkLst>
        <pc:spChg chg="mod">
          <ac:chgData name="RODRIGO CRESPO MIGUEL" userId="e1a07d18-7d99-4847-8207-48376768ffb9" providerId="ADAL" clId="{7162E574-FAC5-45EB-B7F3-FD2DBD1561D0}" dt="2025-04-02T12:13:23.904" v="1820" actId="20577"/>
          <ac:spMkLst>
            <pc:docMk/>
            <pc:sldMk cId="3233089499" sldId="862"/>
            <ac:spMk id="4" creationId="{32B81BD8-211E-3531-4785-18F0F804A454}"/>
          </ac:spMkLst>
        </pc:spChg>
        <pc:picChg chg="add mod">
          <ac:chgData name="RODRIGO CRESPO MIGUEL" userId="e1a07d18-7d99-4847-8207-48376768ffb9" providerId="ADAL" clId="{7162E574-FAC5-45EB-B7F3-FD2DBD1561D0}" dt="2025-04-02T12:12:22.807" v="1756" actId="14100"/>
          <ac:picMkLst>
            <pc:docMk/>
            <pc:sldMk cId="3233089499" sldId="862"/>
            <ac:picMk id="5" creationId="{3B86CB3C-ACE1-6650-ECE3-498B5E703B8A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2T12:16:32.866" v="1828" actId="20577"/>
        <pc:sldMkLst>
          <pc:docMk/>
          <pc:sldMk cId="2935385290" sldId="863"/>
        </pc:sldMkLst>
        <pc:spChg chg="mod">
          <ac:chgData name="RODRIGO CRESPO MIGUEL" userId="e1a07d18-7d99-4847-8207-48376768ffb9" providerId="ADAL" clId="{7162E574-FAC5-45EB-B7F3-FD2DBD1561D0}" dt="2025-04-02T12:16:32.866" v="1828" actId="20577"/>
          <ac:spMkLst>
            <pc:docMk/>
            <pc:sldMk cId="2935385290" sldId="863"/>
            <ac:spMk id="4" creationId="{6ED5E8D1-A5BF-7B05-EE93-F9D8770FFEFF}"/>
          </ac:spMkLst>
        </pc:spChg>
      </pc:sldChg>
      <pc:sldChg chg="addSp modSp mod">
        <pc:chgData name="RODRIGO CRESPO MIGUEL" userId="e1a07d18-7d99-4847-8207-48376768ffb9" providerId="ADAL" clId="{7162E574-FAC5-45EB-B7F3-FD2DBD1561D0}" dt="2025-04-01T14:21:56.899" v="468" actId="1076"/>
        <pc:sldMkLst>
          <pc:docMk/>
          <pc:sldMk cId="2148290900" sldId="864"/>
        </pc:sldMkLst>
      </pc:sldChg>
      <pc:sldChg chg="addSp modSp">
        <pc:chgData name="RODRIGO CRESPO MIGUEL" userId="e1a07d18-7d99-4847-8207-48376768ffb9" providerId="ADAL" clId="{7162E574-FAC5-45EB-B7F3-FD2DBD1561D0}" dt="2025-04-01T14:21:59.033" v="469"/>
        <pc:sldMkLst>
          <pc:docMk/>
          <pc:sldMk cId="2425198771" sldId="865"/>
        </pc:sldMkLst>
        <pc:picChg chg="add mod">
          <ac:chgData name="RODRIGO CRESPO MIGUEL" userId="e1a07d18-7d99-4847-8207-48376768ffb9" providerId="ADAL" clId="{7162E574-FAC5-45EB-B7F3-FD2DBD1561D0}" dt="2025-04-01T14:21:59.033" v="469"/>
          <ac:picMkLst>
            <pc:docMk/>
            <pc:sldMk cId="2425198771" sldId="865"/>
            <ac:picMk id="7" creationId="{19503848-DADF-1C81-759F-23F6158752EE}"/>
          </ac:picMkLst>
        </pc:picChg>
      </pc:sldChg>
      <pc:sldChg chg="addSp modSp">
        <pc:chgData name="RODRIGO CRESPO MIGUEL" userId="e1a07d18-7d99-4847-8207-48376768ffb9" providerId="ADAL" clId="{7162E574-FAC5-45EB-B7F3-FD2DBD1561D0}" dt="2025-04-01T14:22:17.629" v="472"/>
        <pc:sldMkLst>
          <pc:docMk/>
          <pc:sldMk cId="3317576988" sldId="867"/>
        </pc:sldMkLst>
        <pc:picChg chg="add mod">
          <ac:chgData name="RODRIGO CRESPO MIGUEL" userId="e1a07d18-7d99-4847-8207-48376768ffb9" providerId="ADAL" clId="{7162E574-FAC5-45EB-B7F3-FD2DBD1561D0}" dt="2025-04-01T14:22:17.629" v="472"/>
          <ac:picMkLst>
            <pc:docMk/>
            <pc:sldMk cId="3317576988" sldId="867"/>
            <ac:picMk id="3" creationId="{EC7D8BD7-61D1-D467-0887-84237BC40504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22:30.299" v="497" actId="14100"/>
        <pc:sldMkLst>
          <pc:docMk/>
          <pc:sldMk cId="1586914879" sldId="868"/>
        </pc:sldMkLst>
        <pc:picChg chg="mod">
          <ac:chgData name="RODRIGO CRESPO MIGUEL" userId="e1a07d18-7d99-4847-8207-48376768ffb9" providerId="ADAL" clId="{7162E574-FAC5-45EB-B7F3-FD2DBD1561D0}" dt="2025-04-01T14:22:25.296" v="495" actId="1036"/>
          <ac:picMkLst>
            <pc:docMk/>
            <pc:sldMk cId="1586914879" sldId="868"/>
            <ac:picMk id="3" creationId="{42407CA5-0ABF-7C15-E0B2-D20615AE1E28}"/>
          </ac:picMkLst>
        </pc:picChg>
        <pc:picChg chg="mod">
          <ac:chgData name="RODRIGO CRESPO MIGUEL" userId="e1a07d18-7d99-4847-8207-48376768ffb9" providerId="ADAL" clId="{7162E574-FAC5-45EB-B7F3-FD2DBD1561D0}" dt="2025-04-01T14:22:25.296" v="495" actId="1036"/>
          <ac:picMkLst>
            <pc:docMk/>
            <pc:sldMk cId="1586914879" sldId="868"/>
            <ac:picMk id="5" creationId="{AA84F6B7-5A17-6886-240A-BC5BAEE5F15D}"/>
          </ac:picMkLst>
        </pc:picChg>
        <pc:picChg chg="add mod">
          <ac:chgData name="RODRIGO CRESPO MIGUEL" userId="e1a07d18-7d99-4847-8207-48376768ffb9" providerId="ADAL" clId="{7162E574-FAC5-45EB-B7F3-FD2DBD1561D0}" dt="2025-04-01T14:22:30.299" v="497" actId="14100"/>
          <ac:picMkLst>
            <pc:docMk/>
            <pc:sldMk cId="1586914879" sldId="868"/>
            <ac:picMk id="6" creationId="{FDC033F8-0DFB-F617-5C2A-6177CDCAC811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23:52.439" v="512"/>
        <pc:sldMkLst>
          <pc:docMk/>
          <pc:sldMk cId="3751611124" sldId="870"/>
        </pc:sldMkLst>
        <pc:spChg chg="mod">
          <ac:chgData name="RODRIGO CRESPO MIGUEL" userId="e1a07d18-7d99-4847-8207-48376768ffb9" providerId="ADAL" clId="{7162E574-FAC5-45EB-B7F3-FD2DBD1561D0}" dt="2025-04-01T11:20:08.507" v="158" actId="403"/>
          <ac:spMkLst>
            <pc:docMk/>
            <pc:sldMk cId="3751611124" sldId="870"/>
            <ac:spMk id="8" creationId="{3121EB3B-B028-A706-1399-1027F79FFD44}"/>
          </ac:spMkLst>
        </pc:spChg>
        <pc:picChg chg="add mod">
          <ac:chgData name="RODRIGO CRESPO MIGUEL" userId="e1a07d18-7d99-4847-8207-48376768ffb9" providerId="ADAL" clId="{7162E574-FAC5-45EB-B7F3-FD2DBD1561D0}" dt="2025-04-01T14:23:52.439" v="512"/>
          <ac:picMkLst>
            <pc:docMk/>
            <pc:sldMk cId="3751611124" sldId="870"/>
            <ac:picMk id="3" creationId="{D2976496-C173-7D06-A2E3-E206D89A6145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24:31.494" v="584" actId="14100"/>
        <pc:sldMkLst>
          <pc:docMk/>
          <pc:sldMk cId="2447900626" sldId="871"/>
        </pc:sldMkLst>
        <pc:spChg chg="mod">
          <ac:chgData name="RODRIGO CRESPO MIGUEL" userId="e1a07d18-7d99-4847-8207-48376768ffb9" providerId="ADAL" clId="{7162E574-FAC5-45EB-B7F3-FD2DBD1561D0}" dt="2025-04-01T14:24:17.039" v="582" actId="1036"/>
          <ac:spMkLst>
            <pc:docMk/>
            <pc:sldMk cId="2447900626" sldId="871"/>
            <ac:spMk id="7" creationId="{E6E7AEE8-F392-CF15-4F81-D8A9C9A7D859}"/>
          </ac:spMkLst>
        </pc:spChg>
        <pc:spChg chg="mod">
          <ac:chgData name="RODRIGO CRESPO MIGUEL" userId="e1a07d18-7d99-4847-8207-48376768ffb9" providerId="ADAL" clId="{7162E574-FAC5-45EB-B7F3-FD2DBD1561D0}" dt="2025-04-01T11:20:16.200" v="159" actId="403"/>
          <ac:spMkLst>
            <pc:docMk/>
            <pc:sldMk cId="2447900626" sldId="871"/>
            <ac:spMk id="8" creationId="{00F3E6A3-E1FF-8532-CE8D-2C5402CE0988}"/>
          </ac:spMkLst>
        </pc:spChg>
        <pc:grpChg chg="mod">
          <ac:chgData name="RODRIGO CRESPO MIGUEL" userId="e1a07d18-7d99-4847-8207-48376768ffb9" providerId="ADAL" clId="{7162E574-FAC5-45EB-B7F3-FD2DBD1561D0}" dt="2025-04-01T14:24:09.988" v="561" actId="1035"/>
          <ac:grpSpMkLst>
            <pc:docMk/>
            <pc:sldMk cId="2447900626" sldId="871"/>
            <ac:grpSpMk id="9" creationId="{D579B1B0-71F1-BA46-341E-39BF2C75E386}"/>
          </ac:grpSpMkLst>
        </pc:grpChg>
        <pc:picChg chg="add mod">
          <ac:chgData name="RODRIGO CRESPO MIGUEL" userId="e1a07d18-7d99-4847-8207-48376768ffb9" providerId="ADAL" clId="{7162E574-FAC5-45EB-B7F3-FD2DBD1561D0}" dt="2025-04-01T14:24:31.494" v="584" actId="14100"/>
          <ac:picMkLst>
            <pc:docMk/>
            <pc:sldMk cId="2447900626" sldId="871"/>
            <ac:picMk id="10" creationId="{11D455B5-2B9A-45D1-64BA-8F77D87B81C1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27:21.371" v="614"/>
        <pc:sldMkLst>
          <pc:docMk/>
          <pc:sldMk cId="2703278098" sldId="873"/>
        </pc:sldMkLst>
        <pc:spChg chg="mod">
          <ac:chgData name="RODRIGO CRESPO MIGUEL" userId="e1a07d18-7d99-4847-8207-48376768ffb9" providerId="ADAL" clId="{7162E574-FAC5-45EB-B7F3-FD2DBD1561D0}" dt="2025-04-01T11:20:56.445" v="166" actId="403"/>
          <ac:spMkLst>
            <pc:docMk/>
            <pc:sldMk cId="2703278098" sldId="873"/>
            <ac:spMk id="6" creationId="{7D8A3865-24F9-6DD1-22D9-7E1BC9FEC2DE}"/>
          </ac:spMkLst>
        </pc:spChg>
        <pc:spChg chg="mod">
          <ac:chgData name="RODRIGO CRESPO MIGUEL" userId="e1a07d18-7d99-4847-8207-48376768ffb9" providerId="ADAL" clId="{7162E574-FAC5-45EB-B7F3-FD2DBD1561D0}" dt="2025-04-01T11:20:52.152" v="165" actId="403"/>
          <ac:spMkLst>
            <pc:docMk/>
            <pc:sldMk cId="2703278098" sldId="873"/>
            <ac:spMk id="8" creationId="{CE8A2107-0B65-6298-241B-046E13D3FF4B}"/>
          </ac:spMkLst>
        </pc:spChg>
        <pc:picChg chg="add mod">
          <ac:chgData name="RODRIGO CRESPO MIGUEL" userId="e1a07d18-7d99-4847-8207-48376768ffb9" providerId="ADAL" clId="{7162E574-FAC5-45EB-B7F3-FD2DBD1561D0}" dt="2025-04-01T14:27:21.371" v="614"/>
          <ac:picMkLst>
            <pc:docMk/>
            <pc:sldMk cId="2703278098" sldId="873"/>
            <ac:picMk id="5" creationId="{911A3B0B-DC65-999C-0AC7-D3AB2CEAEABA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24:54.896" v="613" actId="1035"/>
        <pc:sldMkLst>
          <pc:docMk/>
          <pc:sldMk cId="2175656431" sldId="874"/>
        </pc:sldMkLst>
        <pc:spChg chg="mod">
          <ac:chgData name="RODRIGO CRESPO MIGUEL" userId="e1a07d18-7d99-4847-8207-48376768ffb9" providerId="ADAL" clId="{7162E574-FAC5-45EB-B7F3-FD2DBD1561D0}" dt="2025-04-01T11:20:44.865" v="164" actId="403"/>
          <ac:spMkLst>
            <pc:docMk/>
            <pc:sldMk cId="2175656431" sldId="874"/>
            <ac:spMk id="4" creationId="{2EE1E840-F78F-30C3-CD1A-F5236CDF4989}"/>
          </ac:spMkLst>
        </pc:spChg>
        <pc:spChg chg="mod">
          <ac:chgData name="RODRIGO CRESPO MIGUEL" userId="e1a07d18-7d99-4847-8207-48376768ffb9" providerId="ADAL" clId="{7162E574-FAC5-45EB-B7F3-FD2DBD1561D0}" dt="2025-04-01T11:20:29.860" v="160" actId="403"/>
          <ac:spMkLst>
            <pc:docMk/>
            <pc:sldMk cId="2175656431" sldId="874"/>
            <ac:spMk id="8" creationId="{47476D5F-CF50-F99A-D6A0-C1C5E6CA0C4D}"/>
          </ac:spMkLst>
        </pc:spChg>
        <pc:picChg chg="add mod">
          <ac:chgData name="RODRIGO CRESPO MIGUEL" userId="e1a07d18-7d99-4847-8207-48376768ffb9" providerId="ADAL" clId="{7162E574-FAC5-45EB-B7F3-FD2DBD1561D0}" dt="2025-04-01T14:24:54.896" v="613" actId="1035"/>
          <ac:picMkLst>
            <pc:docMk/>
            <pc:sldMk cId="2175656431" sldId="874"/>
            <ac:picMk id="15" creationId="{FC24E8C2-6146-DE77-7222-0B906232B208}"/>
          </ac:picMkLst>
        </pc:picChg>
      </pc:sldChg>
      <pc:sldChg chg="addSp delSp modSp mod">
        <pc:chgData name="RODRIGO CRESPO MIGUEL" userId="e1a07d18-7d99-4847-8207-48376768ffb9" providerId="ADAL" clId="{7162E574-FAC5-45EB-B7F3-FD2DBD1561D0}" dt="2025-04-01T14:30:24.988" v="622" actId="14100"/>
        <pc:sldMkLst>
          <pc:docMk/>
          <pc:sldMk cId="1569166470" sldId="875"/>
        </pc:sldMkLst>
        <pc:picChg chg="add mod">
          <ac:chgData name="RODRIGO CRESPO MIGUEL" userId="e1a07d18-7d99-4847-8207-48376768ffb9" providerId="ADAL" clId="{7162E574-FAC5-45EB-B7F3-FD2DBD1561D0}" dt="2025-04-01T14:30:24.988" v="622" actId="14100"/>
          <ac:picMkLst>
            <pc:docMk/>
            <pc:sldMk cId="1569166470" sldId="875"/>
            <ac:picMk id="6" creationId="{7D15284F-046B-5E69-3CAE-700DA0CF81A7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30:43.463" v="627"/>
        <pc:sldMkLst>
          <pc:docMk/>
          <pc:sldMk cId="3759565110" sldId="876"/>
        </pc:sldMkLst>
        <pc:spChg chg="mod">
          <ac:chgData name="RODRIGO CRESPO MIGUEL" userId="e1a07d18-7d99-4847-8207-48376768ffb9" providerId="ADAL" clId="{7162E574-FAC5-45EB-B7F3-FD2DBD1561D0}" dt="2025-04-01T11:30:11.735" v="211" actId="403"/>
          <ac:spMkLst>
            <pc:docMk/>
            <pc:sldMk cId="3759565110" sldId="876"/>
            <ac:spMk id="8" creationId="{00D71DDF-8C8C-E6E9-6351-9322605D0307}"/>
          </ac:spMkLst>
        </pc:spChg>
        <pc:picChg chg="add mod">
          <ac:chgData name="RODRIGO CRESPO MIGUEL" userId="e1a07d18-7d99-4847-8207-48376768ffb9" providerId="ADAL" clId="{7162E574-FAC5-45EB-B7F3-FD2DBD1561D0}" dt="2025-04-01T14:30:43.463" v="627"/>
          <ac:picMkLst>
            <pc:docMk/>
            <pc:sldMk cId="3759565110" sldId="876"/>
            <ac:picMk id="3" creationId="{85C8BD9E-C368-F53F-0333-A231AA0C0D69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30:36.533" v="625" actId="14100"/>
        <pc:sldMkLst>
          <pc:docMk/>
          <pc:sldMk cId="1339432659" sldId="877"/>
        </pc:sldMkLst>
        <pc:picChg chg="add mod">
          <ac:chgData name="RODRIGO CRESPO MIGUEL" userId="e1a07d18-7d99-4847-8207-48376768ffb9" providerId="ADAL" clId="{7162E574-FAC5-45EB-B7F3-FD2DBD1561D0}" dt="2025-04-01T14:30:36.533" v="625" actId="14100"/>
          <ac:picMkLst>
            <pc:docMk/>
            <pc:sldMk cId="1339432659" sldId="877"/>
            <ac:picMk id="3" creationId="{AA778762-2F98-A1CB-57DC-B4F799CBD62F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30:38.358" v="626"/>
        <pc:sldMkLst>
          <pc:docMk/>
          <pc:sldMk cId="2448105877" sldId="878"/>
        </pc:sldMkLst>
        <pc:spChg chg="mod">
          <ac:chgData name="RODRIGO CRESPO MIGUEL" userId="e1a07d18-7d99-4847-8207-48376768ffb9" providerId="ADAL" clId="{7162E574-FAC5-45EB-B7F3-FD2DBD1561D0}" dt="2025-04-01T11:30:06.295" v="210" actId="403"/>
          <ac:spMkLst>
            <pc:docMk/>
            <pc:sldMk cId="2448105877" sldId="878"/>
            <ac:spMk id="8" creationId="{87F6571F-3989-FFF0-0B32-B31A6E4D01FF}"/>
          </ac:spMkLst>
        </pc:spChg>
        <pc:picChg chg="add mod">
          <ac:chgData name="RODRIGO CRESPO MIGUEL" userId="e1a07d18-7d99-4847-8207-48376768ffb9" providerId="ADAL" clId="{7162E574-FAC5-45EB-B7F3-FD2DBD1561D0}" dt="2025-04-01T14:30:38.358" v="626"/>
          <ac:picMkLst>
            <pc:docMk/>
            <pc:sldMk cId="2448105877" sldId="878"/>
            <ac:picMk id="3" creationId="{0446C255-F49E-5D81-B6CE-54F8EA5BBDEC}"/>
          </ac:picMkLst>
        </pc:picChg>
      </pc:sldChg>
      <pc:sldChg chg="addSp delSp modSp mod">
        <pc:chgData name="RODRIGO CRESPO MIGUEL" userId="e1a07d18-7d99-4847-8207-48376768ffb9" providerId="ADAL" clId="{7162E574-FAC5-45EB-B7F3-FD2DBD1561D0}" dt="2025-04-02T14:10:45.231" v="2659" actId="167"/>
        <pc:sldMkLst>
          <pc:docMk/>
          <pc:sldMk cId="1877774273" sldId="879"/>
        </pc:sldMkLst>
        <pc:spChg chg="add mod ord">
          <ac:chgData name="RODRIGO CRESPO MIGUEL" userId="e1a07d18-7d99-4847-8207-48376768ffb9" providerId="ADAL" clId="{7162E574-FAC5-45EB-B7F3-FD2DBD1561D0}" dt="2025-04-01T11:30:46.292" v="214" actId="167"/>
          <ac:spMkLst>
            <pc:docMk/>
            <pc:sldMk cId="1877774273" sldId="879"/>
            <ac:spMk id="2" creationId="{CD331A1F-6511-B9CA-B161-ADF525586752}"/>
          </ac:spMkLst>
        </pc:spChg>
        <pc:spChg chg="mod">
          <ac:chgData name="RODRIGO CRESPO MIGUEL" userId="e1a07d18-7d99-4847-8207-48376768ffb9" providerId="ADAL" clId="{7162E574-FAC5-45EB-B7F3-FD2DBD1561D0}" dt="2025-04-01T11:30:16.180" v="212" actId="403"/>
          <ac:spMkLst>
            <pc:docMk/>
            <pc:sldMk cId="1877774273" sldId="879"/>
            <ac:spMk id="5" creationId="{EC9BF220-07B2-8AAA-3AAF-57AE1EDB6F87}"/>
          </ac:spMkLst>
        </pc:spChg>
        <pc:spChg chg="add mod ord">
          <ac:chgData name="RODRIGO CRESPO MIGUEL" userId="e1a07d18-7d99-4847-8207-48376768ffb9" providerId="ADAL" clId="{7162E574-FAC5-45EB-B7F3-FD2DBD1561D0}" dt="2025-04-01T11:31:16.645" v="233" actId="1036"/>
          <ac:spMkLst>
            <pc:docMk/>
            <pc:sldMk cId="1877774273" sldId="879"/>
            <ac:spMk id="6" creationId="{3171CCAA-46B1-4115-A892-D134B2CF2B13}"/>
          </ac:spMkLst>
        </pc:spChg>
        <pc:spChg chg="add mod ord">
          <ac:chgData name="RODRIGO CRESPO MIGUEL" userId="e1a07d18-7d99-4847-8207-48376768ffb9" providerId="ADAL" clId="{7162E574-FAC5-45EB-B7F3-FD2DBD1561D0}" dt="2025-04-01T11:31:04.035" v="231" actId="1036"/>
          <ac:spMkLst>
            <pc:docMk/>
            <pc:sldMk cId="1877774273" sldId="879"/>
            <ac:spMk id="8" creationId="{1CCD7742-C360-9FB3-6287-BD454F369282}"/>
          </ac:spMkLst>
        </pc:spChg>
        <pc:picChg chg="mod">
          <ac:chgData name="RODRIGO CRESPO MIGUEL" userId="e1a07d18-7d99-4847-8207-48376768ffb9" providerId="ADAL" clId="{7162E574-FAC5-45EB-B7F3-FD2DBD1561D0}" dt="2025-04-01T11:31:19.719" v="235" actId="1035"/>
          <ac:picMkLst>
            <pc:docMk/>
            <pc:sldMk cId="1877774273" sldId="879"/>
            <ac:picMk id="7" creationId="{377D876F-2EC8-1B7D-BBBF-F6338D61F157}"/>
          </ac:picMkLst>
        </pc:picChg>
        <pc:picChg chg="add mod">
          <ac:chgData name="RODRIGO CRESPO MIGUEL" userId="e1a07d18-7d99-4847-8207-48376768ffb9" providerId="ADAL" clId="{7162E574-FAC5-45EB-B7F3-FD2DBD1561D0}" dt="2025-04-01T14:30:45.888" v="628"/>
          <ac:picMkLst>
            <pc:docMk/>
            <pc:sldMk cId="1877774273" sldId="879"/>
            <ac:picMk id="9" creationId="{351FA190-7B18-A41D-6961-A9EC0A1AB41F}"/>
          </ac:picMkLst>
        </pc:picChg>
        <pc:picChg chg="mod">
          <ac:chgData name="RODRIGO CRESPO MIGUEL" userId="e1a07d18-7d99-4847-8207-48376768ffb9" providerId="ADAL" clId="{7162E574-FAC5-45EB-B7F3-FD2DBD1561D0}" dt="2025-04-01T11:31:00.195" v="224" actId="1036"/>
          <ac:picMkLst>
            <pc:docMk/>
            <pc:sldMk cId="1877774273" sldId="879"/>
            <ac:picMk id="13" creationId="{78E452A2-6001-D9D0-9008-A9E8EFB7001B}"/>
          </ac:picMkLst>
        </pc:picChg>
        <pc:picChg chg="mod">
          <ac:chgData name="RODRIGO CRESPO MIGUEL" userId="e1a07d18-7d99-4847-8207-48376768ffb9" providerId="ADAL" clId="{7162E574-FAC5-45EB-B7F3-FD2DBD1561D0}" dt="2025-04-01T11:31:00.195" v="224" actId="1036"/>
          <ac:picMkLst>
            <pc:docMk/>
            <pc:sldMk cId="1877774273" sldId="879"/>
            <ac:picMk id="31" creationId="{482D3BB6-7201-A819-AD3E-D69D8199E1BD}"/>
          </ac:picMkLst>
        </pc:picChg>
        <pc:picChg chg="ord">
          <ac:chgData name="RODRIGO CRESPO MIGUEL" userId="e1a07d18-7d99-4847-8207-48376768ffb9" providerId="ADAL" clId="{7162E574-FAC5-45EB-B7F3-FD2DBD1561D0}" dt="2025-04-02T14:10:45.231" v="2659" actId="167"/>
          <ac:picMkLst>
            <pc:docMk/>
            <pc:sldMk cId="1877774273" sldId="879"/>
            <ac:picMk id="35" creationId="{6186630B-B22B-D1FA-DE35-0C015B36F73A}"/>
          </ac:picMkLst>
        </pc:picChg>
      </pc:sldChg>
      <pc:sldChg chg="addSp delSp modSp mod">
        <pc:chgData name="RODRIGO CRESPO MIGUEL" userId="e1a07d18-7d99-4847-8207-48376768ffb9" providerId="ADAL" clId="{7162E574-FAC5-45EB-B7F3-FD2DBD1561D0}" dt="2025-04-02T14:10:49.258" v="2660" actId="167"/>
        <pc:sldMkLst>
          <pc:docMk/>
          <pc:sldMk cId="3144641262" sldId="880"/>
        </pc:sldMkLst>
        <pc:spChg chg="add mod ord">
          <ac:chgData name="RODRIGO CRESPO MIGUEL" userId="e1a07d18-7d99-4847-8207-48376768ffb9" providerId="ADAL" clId="{7162E574-FAC5-45EB-B7F3-FD2DBD1561D0}" dt="2025-04-01T11:31:33.965" v="237" actId="167"/>
          <ac:spMkLst>
            <pc:docMk/>
            <pc:sldMk cId="3144641262" sldId="880"/>
            <ac:spMk id="2" creationId="{2EACD99C-B16A-4BFE-D090-9BA9A6EBAABB}"/>
          </ac:spMkLst>
        </pc:spChg>
        <pc:spChg chg="add mod ord">
          <ac:chgData name="RODRIGO CRESPO MIGUEL" userId="e1a07d18-7d99-4847-8207-48376768ffb9" providerId="ADAL" clId="{7162E574-FAC5-45EB-B7F3-FD2DBD1561D0}" dt="2025-04-01T11:31:33.965" v="237" actId="167"/>
          <ac:spMkLst>
            <pc:docMk/>
            <pc:sldMk cId="3144641262" sldId="880"/>
            <ac:spMk id="3" creationId="{211D3B67-4C37-78C2-C70C-6A2AAB763297}"/>
          </ac:spMkLst>
        </pc:spChg>
        <pc:spChg chg="mod">
          <ac:chgData name="RODRIGO CRESPO MIGUEL" userId="e1a07d18-7d99-4847-8207-48376768ffb9" providerId="ADAL" clId="{7162E574-FAC5-45EB-B7F3-FD2DBD1561D0}" dt="2025-04-01T11:32:07.615" v="245" actId="403"/>
          <ac:spMkLst>
            <pc:docMk/>
            <pc:sldMk cId="3144641262" sldId="880"/>
            <ac:spMk id="5" creationId="{FC0C3F64-60FB-F36D-A4CE-578BC8DC985A}"/>
          </ac:spMkLst>
        </pc:spChg>
        <pc:spChg chg="add mod ord">
          <ac:chgData name="RODRIGO CRESPO MIGUEL" userId="e1a07d18-7d99-4847-8207-48376768ffb9" providerId="ADAL" clId="{7162E574-FAC5-45EB-B7F3-FD2DBD1561D0}" dt="2025-04-01T11:31:33.965" v="237" actId="167"/>
          <ac:spMkLst>
            <pc:docMk/>
            <pc:sldMk cId="3144641262" sldId="880"/>
            <ac:spMk id="7" creationId="{684C5936-9443-500C-ABF1-6790FFDE7625}"/>
          </ac:spMkLst>
        </pc:spChg>
        <pc:picChg chg="add mod">
          <ac:chgData name="RODRIGO CRESPO MIGUEL" userId="e1a07d18-7d99-4847-8207-48376768ffb9" providerId="ADAL" clId="{7162E574-FAC5-45EB-B7F3-FD2DBD1561D0}" dt="2025-04-01T14:30:48.498" v="629"/>
          <ac:picMkLst>
            <pc:docMk/>
            <pc:sldMk cId="3144641262" sldId="880"/>
            <ac:picMk id="8" creationId="{B1272EC7-D272-3232-599D-6211449BDDFA}"/>
          </ac:picMkLst>
        </pc:picChg>
        <pc:picChg chg="mod">
          <ac:chgData name="RODRIGO CRESPO MIGUEL" userId="e1a07d18-7d99-4847-8207-48376768ffb9" providerId="ADAL" clId="{7162E574-FAC5-45EB-B7F3-FD2DBD1561D0}" dt="2025-04-01T11:31:48.885" v="244" actId="1035"/>
          <ac:picMkLst>
            <pc:docMk/>
            <pc:sldMk cId="3144641262" sldId="880"/>
            <ac:picMk id="9" creationId="{6011E633-1179-B3C5-7970-4C318D79FB40}"/>
          </ac:picMkLst>
        </pc:picChg>
        <pc:picChg chg="mod">
          <ac:chgData name="RODRIGO CRESPO MIGUEL" userId="e1a07d18-7d99-4847-8207-48376768ffb9" providerId="ADAL" clId="{7162E574-FAC5-45EB-B7F3-FD2DBD1561D0}" dt="2025-04-01T11:31:48.885" v="244" actId="1035"/>
          <ac:picMkLst>
            <pc:docMk/>
            <pc:sldMk cId="3144641262" sldId="880"/>
            <ac:picMk id="12" creationId="{6A243691-FAC9-64A4-6018-E924CDDAE785}"/>
          </ac:picMkLst>
        </pc:picChg>
        <pc:picChg chg="mod">
          <ac:chgData name="RODRIGO CRESPO MIGUEL" userId="e1a07d18-7d99-4847-8207-48376768ffb9" providerId="ADAL" clId="{7162E574-FAC5-45EB-B7F3-FD2DBD1561D0}" dt="2025-04-01T11:31:48.885" v="244" actId="1035"/>
          <ac:picMkLst>
            <pc:docMk/>
            <pc:sldMk cId="3144641262" sldId="880"/>
            <ac:picMk id="22" creationId="{19D48BF5-13DD-F3F6-25C5-B981A3C522C1}"/>
          </ac:picMkLst>
        </pc:picChg>
        <pc:picChg chg="mod ord">
          <ac:chgData name="RODRIGO CRESPO MIGUEL" userId="e1a07d18-7d99-4847-8207-48376768ffb9" providerId="ADAL" clId="{7162E574-FAC5-45EB-B7F3-FD2DBD1561D0}" dt="2025-04-02T14:10:49.258" v="2660" actId="167"/>
          <ac:picMkLst>
            <pc:docMk/>
            <pc:sldMk cId="3144641262" sldId="880"/>
            <ac:picMk id="36" creationId="{B3AE0650-20AE-301C-DFF1-744B543D1899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30:50.698" v="630"/>
        <pc:sldMkLst>
          <pc:docMk/>
          <pc:sldMk cId="3040491979" sldId="881"/>
        </pc:sldMkLst>
        <pc:spChg chg="mod">
          <ac:chgData name="RODRIGO CRESPO MIGUEL" userId="e1a07d18-7d99-4847-8207-48376768ffb9" providerId="ADAL" clId="{7162E574-FAC5-45EB-B7F3-FD2DBD1561D0}" dt="2025-04-01T11:32:13.301" v="246" actId="403"/>
          <ac:spMkLst>
            <pc:docMk/>
            <pc:sldMk cId="3040491979" sldId="881"/>
            <ac:spMk id="8" creationId="{FA049556-9F1A-5B25-90B9-8EF489D6E9A0}"/>
          </ac:spMkLst>
        </pc:spChg>
        <pc:picChg chg="add mod">
          <ac:chgData name="RODRIGO CRESPO MIGUEL" userId="e1a07d18-7d99-4847-8207-48376768ffb9" providerId="ADAL" clId="{7162E574-FAC5-45EB-B7F3-FD2DBD1561D0}" dt="2025-04-01T14:30:50.698" v="630"/>
          <ac:picMkLst>
            <pc:docMk/>
            <pc:sldMk cId="3040491979" sldId="881"/>
            <ac:picMk id="3" creationId="{812B0BAB-12F7-8780-5FDE-510B6399E1A8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30:57.549" v="652"/>
        <pc:sldMkLst>
          <pc:docMk/>
          <pc:sldMk cId="3472634706" sldId="882"/>
        </pc:sldMkLst>
        <pc:spChg chg="mod">
          <ac:chgData name="RODRIGO CRESPO MIGUEL" userId="e1a07d18-7d99-4847-8207-48376768ffb9" providerId="ADAL" clId="{7162E574-FAC5-45EB-B7F3-FD2DBD1561D0}" dt="2025-04-01T11:32:18.585" v="247" actId="403"/>
          <ac:spMkLst>
            <pc:docMk/>
            <pc:sldMk cId="3472634706" sldId="882"/>
            <ac:spMk id="8" creationId="{0959204E-D505-37F8-F900-77E6154D54BB}"/>
          </ac:spMkLst>
        </pc:spChg>
        <pc:picChg chg="add mod">
          <ac:chgData name="RODRIGO CRESPO MIGUEL" userId="e1a07d18-7d99-4847-8207-48376768ffb9" providerId="ADAL" clId="{7162E574-FAC5-45EB-B7F3-FD2DBD1561D0}" dt="2025-04-01T14:30:57.549" v="652"/>
          <ac:picMkLst>
            <pc:docMk/>
            <pc:sldMk cId="3472634706" sldId="882"/>
            <ac:picMk id="3" creationId="{B50AE8BA-091E-547E-99F6-93E4324A4856}"/>
          </ac:picMkLst>
        </pc:picChg>
        <pc:picChg chg="mod">
          <ac:chgData name="RODRIGO CRESPO MIGUEL" userId="e1a07d18-7d99-4847-8207-48376768ffb9" providerId="ADAL" clId="{7162E574-FAC5-45EB-B7F3-FD2DBD1561D0}" dt="2025-04-01T14:30:55.756" v="651" actId="1035"/>
          <ac:picMkLst>
            <pc:docMk/>
            <pc:sldMk cId="3472634706" sldId="882"/>
            <ac:picMk id="4" creationId="{28CB6AC7-EF82-FCFD-ACEF-0595E65B4C56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30:59.386" v="653"/>
        <pc:sldMkLst>
          <pc:docMk/>
          <pc:sldMk cId="3562504986" sldId="883"/>
        </pc:sldMkLst>
        <pc:spChg chg="mod">
          <ac:chgData name="RODRIGO CRESPO MIGUEL" userId="e1a07d18-7d99-4847-8207-48376768ffb9" providerId="ADAL" clId="{7162E574-FAC5-45EB-B7F3-FD2DBD1561D0}" dt="2025-04-01T11:32:22.997" v="248" actId="403"/>
          <ac:spMkLst>
            <pc:docMk/>
            <pc:sldMk cId="3562504986" sldId="883"/>
            <ac:spMk id="8" creationId="{3D0E2F73-9EBA-8E09-22AE-9A9A6488BA62}"/>
          </ac:spMkLst>
        </pc:spChg>
        <pc:picChg chg="add mod">
          <ac:chgData name="RODRIGO CRESPO MIGUEL" userId="e1a07d18-7d99-4847-8207-48376768ffb9" providerId="ADAL" clId="{7162E574-FAC5-45EB-B7F3-FD2DBD1561D0}" dt="2025-04-01T14:30:59.386" v="653"/>
          <ac:picMkLst>
            <pc:docMk/>
            <pc:sldMk cId="3562504986" sldId="883"/>
            <ac:picMk id="3" creationId="{D6036CF1-34FB-B20D-30FA-E62BF9504CDD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31:12.419" v="657"/>
        <pc:sldMkLst>
          <pc:docMk/>
          <pc:sldMk cId="730545259" sldId="885"/>
        </pc:sldMkLst>
        <pc:spChg chg="mod">
          <ac:chgData name="RODRIGO CRESPO MIGUEL" userId="e1a07d18-7d99-4847-8207-48376768ffb9" providerId="ADAL" clId="{7162E574-FAC5-45EB-B7F3-FD2DBD1561D0}" dt="2025-04-01T11:32:35.899" v="250" actId="403"/>
          <ac:spMkLst>
            <pc:docMk/>
            <pc:sldMk cId="730545259" sldId="885"/>
            <ac:spMk id="8" creationId="{F781A2C3-3A3C-204C-AFEB-F73A5E46E3AD}"/>
          </ac:spMkLst>
        </pc:spChg>
        <pc:picChg chg="add mod">
          <ac:chgData name="RODRIGO CRESPO MIGUEL" userId="e1a07d18-7d99-4847-8207-48376768ffb9" providerId="ADAL" clId="{7162E574-FAC5-45EB-B7F3-FD2DBD1561D0}" dt="2025-04-01T14:31:12.419" v="657"/>
          <ac:picMkLst>
            <pc:docMk/>
            <pc:sldMk cId="730545259" sldId="885"/>
            <ac:picMk id="3" creationId="{794BAA77-2132-BE9D-9FAD-BEFE00863B2A}"/>
          </ac:picMkLst>
        </pc:picChg>
      </pc:sldChg>
      <pc:sldChg chg="addSp modSp mod ord">
        <pc:chgData name="RODRIGO CRESPO MIGUEL" userId="e1a07d18-7d99-4847-8207-48376768ffb9" providerId="ADAL" clId="{7162E574-FAC5-45EB-B7F3-FD2DBD1561D0}" dt="2025-04-02T11:46:48.818" v="1366"/>
        <pc:sldMkLst>
          <pc:docMk/>
          <pc:sldMk cId="1001420842" sldId="886"/>
        </pc:sldMkLst>
        <pc:spChg chg="mod">
          <ac:chgData name="RODRIGO CRESPO MIGUEL" userId="e1a07d18-7d99-4847-8207-48376768ffb9" providerId="ADAL" clId="{7162E574-FAC5-45EB-B7F3-FD2DBD1561D0}" dt="2025-04-01T11:27:35.728" v="167" actId="403"/>
          <ac:spMkLst>
            <pc:docMk/>
            <pc:sldMk cId="1001420842" sldId="886"/>
            <ac:spMk id="2" creationId="{0C0BBC48-4ABF-6D68-BC31-C27C1512EAB0}"/>
          </ac:spMkLst>
        </pc:spChg>
        <pc:spChg chg="mod">
          <ac:chgData name="RODRIGO CRESPO MIGUEL" userId="e1a07d18-7d99-4847-8207-48376768ffb9" providerId="ADAL" clId="{7162E574-FAC5-45EB-B7F3-FD2DBD1561D0}" dt="2025-04-01T11:27:44.597" v="169" actId="404"/>
          <ac:spMkLst>
            <pc:docMk/>
            <pc:sldMk cId="1001420842" sldId="886"/>
            <ac:spMk id="6" creationId="{6E618035-9DE2-B9CC-FE89-8A94854563D2}"/>
          </ac:spMkLst>
        </pc:spChg>
        <pc:picChg chg="add mod">
          <ac:chgData name="RODRIGO CRESPO MIGUEL" userId="e1a07d18-7d99-4847-8207-48376768ffb9" providerId="ADAL" clId="{7162E574-FAC5-45EB-B7F3-FD2DBD1561D0}" dt="2025-04-01T14:27:25.079" v="615"/>
          <ac:picMkLst>
            <pc:docMk/>
            <pc:sldMk cId="1001420842" sldId="886"/>
            <ac:picMk id="3" creationId="{D0AC1161-16FE-6015-DCCF-7FF2BF11D0D8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31:10.528" v="656" actId="14100"/>
        <pc:sldMkLst>
          <pc:docMk/>
          <pc:sldMk cId="3008106587" sldId="887"/>
        </pc:sldMkLst>
        <pc:spChg chg="mod">
          <ac:chgData name="RODRIGO CRESPO MIGUEL" userId="e1a07d18-7d99-4847-8207-48376768ffb9" providerId="ADAL" clId="{7162E574-FAC5-45EB-B7F3-FD2DBD1561D0}" dt="2025-04-01T11:32:31.432" v="249" actId="403"/>
          <ac:spMkLst>
            <pc:docMk/>
            <pc:sldMk cId="3008106587" sldId="887"/>
            <ac:spMk id="8" creationId="{6647D976-58FA-29C5-3E83-255BE935EA65}"/>
          </ac:spMkLst>
        </pc:spChg>
        <pc:picChg chg="add mod">
          <ac:chgData name="RODRIGO CRESPO MIGUEL" userId="e1a07d18-7d99-4847-8207-48376768ffb9" providerId="ADAL" clId="{7162E574-FAC5-45EB-B7F3-FD2DBD1561D0}" dt="2025-04-01T14:31:10.528" v="656" actId="14100"/>
          <ac:picMkLst>
            <pc:docMk/>
            <pc:sldMk cId="3008106587" sldId="887"/>
            <ac:picMk id="3" creationId="{796CF2F4-F24F-1807-BEDE-3996B04CCCFF}"/>
          </ac:picMkLst>
        </pc:picChg>
      </pc:sldChg>
      <pc:sldChg chg="addSp delSp modSp mod ord modAnim">
        <pc:chgData name="RODRIGO CRESPO MIGUEL" userId="e1a07d18-7d99-4847-8207-48376768ffb9" providerId="ADAL" clId="{7162E574-FAC5-45EB-B7F3-FD2DBD1561D0}" dt="2025-04-02T09:16:30.863" v="1259" actId="478"/>
        <pc:sldMkLst>
          <pc:docMk/>
          <pc:sldMk cId="3428037170" sldId="888"/>
        </pc:sldMkLst>
        <pc:spChg chg="mod">
          <ac:chgData name="RODRIGO CRESPO MIGUEL" userId="e1a07d18-7d99-4847-8207-48376768ffb9" providerId="ADAL" clId="{7162E574-FAC5-45EB-B7F3-FD2DBD1561D0}" dt="2025-04-02T08:29:09.449" v="976" actId="20577"/>
          <ac:spMkLst>
            <pc:docMk/>
            <pc:sldMk cId="3428037170" sldId="888"/>
            <ac:spMk id="5" creationId="{626A4A69-DAAD-6C71-F5CA-EBF1BB915C7C}"/>
          </ac:spMkLst>
        </pc:spChg>
        <pc:spChg chg="mod">
          <ac:chgData name="RODRIGO CRESPO MIGUEL" userId="e1a07d18-7d99-4847-8207-48376768ffb9" providerId="ADAL" clId="{7162E574-FAC5-45EB-B7F3-FD2DBD1561D0}" dt="2025-04-02T08:33:08.752" v="990" actId="1035"/>
          <ac:spMkLst>
            <pc:docMk/>
            <pc:sldMk cId="3428037170" sldId="888"/>
            <ac:spMk id="6" creationId="{015C2DBE-E84C-0CB5-66AD-7238B667975A}"/>
          </ac:spMkLst>
        </pc:spChg>
        <pc:spChg chg="add del">
          <ac:chgData name="RODRIGO CRESPO MIGUEL" userId="e1a07d18-7d99-4847-8207-48376768ffb9" providerId="ADAL" clId="{7162E574-FAC5-45EB-B7F3-FD2DBD1561D0}" dt="2025-04-02T09:16:30.863" v="1259" actId="478"/>
          <ac:spMkLst>
            <pc:docMk/>
            <pc:sldMk cId="3428037170" sldId="888"/>
            <ac:spMk id="8" creationId="{23976DC9-06E5-3B72-85A6-C398569094A1}"/>
          </ac:spMkLst>
        </pc:spChg>
        <pc:grpChg chg="add mod">
          <ac:chgData name="RODRIGO CRESPO MIGUEL" userId="e1a07d18-7d99-4847-8207-48376768ffb9" providerId="ADAL" clId="{7162E574-FAC5-45EB-B7F3-FD2DBD1561D0}" dt="2025-04-02T08:30:56.763" v="986" actId="1035"/>
          <ac:grpSpMkLst>
            <pc:docMk/>
            <pc:sldMk cId="3428037170" sldId="888"/>
            <ac:grpSpMk id="14" creationId="{D876DC40-7938-233E-2BB5-07B256483C11}"/>
          </ac:grpSpMkLst>
        </pc:grpChg>
        <pc:picChg chg="mod">
          <ac:chgData name="RODRIGO CRESPO MIGUEL" userId="e1a07d18-7d99-4847-8207-48376768ffb9" providerId="ADAL" clId="{7162E574-FAC5-45EB-B7F3-FD2DBD1561D0}" dt="2025-04-02T08:08:04.170" v="931" actId="1036"/>
          <ac:picMkLst>
            <pc:docMk/>
            <pc:sldMk cId="3428037170" sldId="888"/>
            <ac:picMk id="3" creationId="{E643B9E3-5804-EC72-31B5-A2A330DA5FFE}"/>
          </ac:picMkLst>
        </pc:picChg>
        <pc:picChg chg="mod">
          <ac:chgData name="RODRIGO CRESPO MIGUEL" userId="e1a07d18-7d99-4847-8207-48376768ffb9" providerId="ADAL" clId="{7162E574-FAC5-45EB-B7F3-FD2DBD1561D0}" dt="2025-04-02T08:08:04.170" v="931" actId="1036"/>
          <ac:picMkLst>
            <pc:docMk/>
            <pc:sldMk cId="3428037170" sldId="888"/>
            <ac:picMk id="4" creationId="{308B4A9B-B7CF-5EA6-CCE8-8859E603278C}"/>
          </ac:picMkLst>
        </pc:picChg>
        <pc:picChg chg="add mod modCrop">
          <ac:chgData name="RODRIGO CRESPO MIGUEL" userId="e1a07d18-7d99-4847-8207-48376768ffb9" providerId="ADAL" clId="{7162E574-FAC5-45EB-B7F3-FD2DBD1561D0}" dt="2025-04-02T08:30:46.764" v="981" actId="164"/>
          <ac:picMkLst>
            <pc:docMk/>
            <pc:sldMk cId="3428037170" sldId="888"/>
            <ac:picMk id="12" creationId="{E8CCEE35-9E11-4BC1-1D3E-B5BAD05E2835}"/>
          </ac:picMkLst>
        </pc:picChg>
        <pc:picChg chg="add mod modCrop">
          <ac:chgData name="RODRIGO CRESPO MIGUEL" userId="e1a07d18-7d99-4847-8207-48376768ffb9" providerId="ADAL" clId="{7162E574-FAC5-45EB-B7F3-FD2DBD1561D0}" dt="2025-04-02T08:08:04.170" v="931" actId="1036"/>
          <ac:picMkLst>
            <pc:docMk/>
            <pc:sldMk cId="3428037170" sldId="888"/>
            <ac:picMk id="13" creationId="{3A736F71-EAFB-BECB-D705-EF68E271E591}"/>
          </ac:picMkLst>
        </pc:picChg>
        <pc:picChg chg="add mod ord modCrop">
          <ac:chgData name="RODRIGO CRESPO MIGUEL" userId="e1a07d18-7d99-4847-8207-48376768ffb9" providerId="ADAL" clId="{7162E574-FAC5-45EB-B7F3-FD2DBD1561D0}" dt="2025-04-02T08:30:46.764" v="981" actId="164"/>
          <ac:picMkLst>
            <pc:docMk/>
            <pc:sldMk cId="3428037170" sldId="888"/>
            <ac:picMk id="15" creationId="{ABB76C9E-1CB2-8672-F1C4-9F11700FC8B6}"/>
          </ac:picMkLst>
        </pc:picChg>
        <pc:cxnChg chg="mod">
          <ac:chgData name="RODRIGO CRESPO MIGUEL" userId="e1a07d18-7d99-4847-8207-48376768ffb9" providerId="ADAL" clId="{7162E574-FAC5-45EB-B7F3-FD2DBD1561D0}" dt="2025-04-02T08:08:51.397" v="950" actId="14100"/>
          <ac:cxnSpMkLst>
            <pc:docMk/>
            <pc:sldMk cId="3428037170" sldId="888"/>
            <ac:cxnSpMk id="9" creationId="{E1CE20DB-2103-5BB2-0360-F0231304B559}"/>
          </ac:cxnSpMkLst>
        </pc:cxnChg>
        <pc:cxnChg chg="mod">
          <ac:chgData name="RODRIGO CRESPO MIGUEL" userId="e1a07d18-7d99-4847-8207-48376768ffb9" providerId="ADAL" clId="{7162E574-FAC5-45EB-B7F3-FD2DBD1561D0}" dt="2025-04-02T08:08:33.079" v="948" actId="1035"/>
          <ac:cxnSpMkLst>
            <pc:docMk/>
            <pc:sldMk cId="3428037170" sldId="888"/>
            <ac:cxnSpMk id="11" creationId="{2A5F6728-218E-2659-6AE3-7F52DFF62296}"/>
          </ac:cxnSpMkLst>
        </pc:cxnChg>
      </pc:sldChg>
      <pc:sldChg chg="addSp delSp modSp mod">
        <pc:chgData name="RODRIGO CRESPO MIGUEL" userId="e1a07d18-7d99-4847-8207-48376768ffb9" providerId="ADAL" clId="{7162E574-FAC5-45EB-B7F3-FD2DBD1561D0}" dt="2025-04-01T14:33:08.518" v="660"/>
        <pc:sldMkLst>
          <pc:docMk/>
          <pc:sldMk cId="4269273307" sldId="889"/>
        </pc:sldMkLst>
        <pc:spChg chg="mod">
          <ac:chgData name="RODRIGO CRESPO MIGUEL" userId="e1a07d18-7d99-4847-8207-48376768ffb9" providerId="ADAL" clId="{7162E574-FAC5-45EB-B7F3-FD2DBD1561D0}" dt="2025-04-01T11:32:41.479" v="251" actId="403"/>
          <ac:spMkLst>
            <pc:docMk/>
            <pc:sldMk cId="4269273307" sldId="889"/>
            <ac:spMk id="4" creationId="{4E78BAC6-D80A-9F94-3942-79CEE4913D19}"/>
          </ac:spMkLst>
        </pc:spChg>
        <pc:picChg chg="add mod">
          <ac:chgData name="RODRIGO CRESPO MIGUEL" userId="e1a07d18-7d99-4847-8207-48376768ffb9" providerId="ADAL" clId="{7162E574-FAC5-45EB-B7F3-FD2DBD1561D0}" dt="2025-04-01T14:33:08.518" v="660"/>
          <ac:picMkLst>
            <pc:docMk/>
            <pc:sldMk cId="4269273307" sldId="889"/>
            <ac:picMk id="6" creationId="{E576A217-DEC4-26D3-2B46-BA89900635EB}"/>
          </ac:picMkLst>
        </pc:picChg>
      </pc:sldChg>
      <pc:sldChg chg="addSp modSp mod">
        <pc:chgData name="RODRIGO CRESPO MIGUEL" userId="e1a07d18-7d99-4847-8207-48376768ffb9" providerId="ADAL" clId="{7162E574-FAC5-45EB-B7F3-FD2DBD1561D0}" dt="2025-04-01T14:33:10.128" v="661"/>
        <pc:sldMkLst>
          <pc:docMk/>
          <pc:sldMk cId="1054563913" sldId="890"/>
        </pc:sldMkLst>
      </pc:sldChg>
      <pc:sldChg chg="addSp modSp mod">
        <pc:chgData name="RODRIGO CRESPO MIGUEL" userId="e1a07d18-7d99-4847-8207-48376768ffb9" providerId="ADAL" clId="{7162E574-FAC5-45EB-B7F3-FD2DBD1561D0}" dt="2025-04-01T14:33:11.620" v="662"/>
        <pc:sldMkLst>
          <pc:docMk/>
          <pc:sldMk cId="904229040" sldId="891"/>
        </pc:sldMkLst>
      </pc:sldChg>
      <pc:sldChg chg="addSp modSp mod ord">
        <pc:chgData name="RODRIGO CRESPO MIGUEL" userId="e1a07d18-7d99-4847-8207-48376768ffb9" providerId="ADAL" clId="{7162E574-FAC5-45EB-B7F3-FD2DBD1561D0}" dt="2025-04-01T14:33:16.963" v="665"/>
        <pc:sldMkLst>
          <pc:docMk/>
          <pc:sldMk cId="3584708990" sldId="892"/>
        </pc:sldMkLst>
        <pc:spChg chg="mod">
          <ac:chgData name="RODRIGO CRESPO MIGUEL" userId="e1a07d18-7d99-4847-8207-48376768ffb9" providerId="ADAL" clId="{7162E574-FAC5-45EB-B7F3-FD2DBD1561D0}" dt="2025-04-01T11:32:54.015" v="254" actId="403"/>
          <ac:spMkLst>
            <pc:docMk/>
            <pc:sldMk cId="3584708990" sldId="892"/>
            <ac:spMk id="4" creationId="{5C668889-4AEF-EF80-B11B-C848125DBA6B}"/>
          </ac:spMkLst>
        </pc:spChg>
        <pc:picChg chg="add mod">
          <ac:chgData name="RODRIGO CRESPO MIGUEL" userId="e1a07d18-7d99-4847-8207-48376768ffb9" providerId="ADAL" clId="{7162E574-FAC5-45EB-B7F3-FD2DBD1561D0}" dt="2025-04-01T14:33:12.918" v="663"/>
          <ac:picMkLst>
            <pc:docMk/>
            <pc:sldMk cId="3584708990" sldId="892"/>
            <ac:picMk id="5" creationId="{63987CD5-FB72-ACED-512A-30131E3BBEE6}"/>
          </ac:picMkLst>
        </pc:picChg>
      </pc:sldChg>
      <pc:sldChg chg="addSp delSp modSp mod">
        <pc:chgData name="RODRIGO CRESPO MIGUEL" userId="e1a07d18-7d99-4847-8207-48376768ffb9" providerId="ADAL" clId="{7162E574-FAC5-45EB-B7F3-FD2DBD1561D0}" dt="2025-04-02T08:39:19.085" v="1001" actId="478"/>
        <pc:sldMkLst>
          <pc:docMk/>
          <pc:sldMk cId="2910006835" sldId="893"/>
        </pc:sldMkLst>
        <pc:picChg chg="add del mod">
          <ac:chgData name="RODRIGO CRESPO MIGUEL" userId="e1a07d18-7d99-4847-8207-48376768ffb9" providerId="ADAL" clId="{7162E574-FAC5-45EB-B7F3-FD2DBD1561D0}" dt="2025-04-02T08:39:19.085" v="1001" actId="478"/>
          <ac:picMkLst>
            <pc:docMk/>
            <pc:sldMk cId="2910006835" sldId="893"/>
            <ac:picMk id="5" creationId="{4442D555-FD96-9595-7065-767DAF95CDED}"/>
          </ac:picMkLst>
        </pc:picChg>
      </pc:sldChg>
      <pc:sldChg chg="modSp mod">
        <pc:chgData name="RODRIGO CRESPO MIGUEL" userId="e1a07d18-7d99-4847-8207-48376768ffb9" providerId="ADAL" clId="{7162E574-FAC5-45EB-B7F3-FD2DBD1561D0}" dt="2025-04-02T11:47:24.818" v="1422" actId="20577"/>
        <pc:sldMkLst>
          <pc:docMk/>
          <pc:sldMk cId="2704273432" sldId="894"/>
        </pc:sldMkLst>
        <pc:spChg chg="mod">
          <ac:chgData name="RODRIGO CRESPO MIGUEL" userId="e1a07d18-7d99-4847-8207-48376768ffb9" providerId="ADAL" clId="{7162E574-FAC5-45EB-B7F3-FD2DBD1561D0}" dt="2025-04-02T11:47:24.818" v="1422" actId="20577"/>
          <ac:spMkLst>
            <pc:docMk/>
            <pc:sldMk cId="2704273432" sldId="894"/>
            <ac:spMk id="4" creationId="{C8BD42D1-B83F-68A8-D3D5-B4E149F23D8E}"/>
          </ac:spMkLst>
        </pc:spChg>
      </pc:sldChg>
      <pc:sldChg chg="modSp add del mod ord">
        <pc:chgData name="RODRIGO CRESPO MIGUEL" userId="e1a07d18-7d99-4847-8207-48376768ffb9" providerId="ADAL" clId="{7162E574-FAC5-45EB-B7F3-FD2DBD1561D0}" dt="2025-04-02T09:20:46.283" v="1361" actId="47"/>
        <pc:sldMkLst>
          <pc:docMk/>
          <pc:sldMk cId="2816095303" sldId="895"/>
        </pc:sldMkLst>
      </pc:sldChg>
      <pc:sldChg chg="addSp modSp add del mod ord">
        <pc:chgData name="RODRIGO CRESPO MIGUEL" userId="e1a07d18-7d99-4847-8207-48376768ffb9" providerId="ADAL" clId="{7162E574-FAC5-45EB-B7F3-FD2DBD1561D0}" dt="2025-04-02T08:58:27.872" v="1178" actId="20577"/>
        <pc:sldMkLst>
          <pc:docMk/>
          <pc:sldMk cId="3409304943" sldId="896"/>
        </pc:sldMkLst>
        <pc:spChg chg="mod ord">
          <ac:chgData name="RODRIGO CRESPO MIGUEL" userId="e1a07d18-7d99-4847-8207-48376768ffb9" providerId="ADAL" clId="{7162E574-FAC5-45EB-B7F3-FD2DBD1561D0}" dt="2025-04-02T08:58:27.872" v="1178" actId="20577"/>
          <ac:spMkLst>
            <pc:docMk/>
            <pc:sldMk cId="3409304943" sldId="896"/>
            <ac:spMk id="6" creationId="{6E618035-9DE2-B9CC-FE89-8A94854563D2}"/>
          </ac:spMkLst>
        </pc:spChg>
        <pc:picChg chg="mod modCrop">
          <ac:chgData name="RODRIGO CRESPO MIGUEL" userId="e1a07d18-7d99-4847-8207-48376768ffb9" providerId="ADAL" clId="{7162E574-FAC5-45EB-B7F3-FD2DBD1561D0}" dt="2025-04-02T08:34:38.655" v="999" actId="1076"/>
          <ac:picMkLst>
            <pc:docMk/>
            <pc:sldMk cId="3409304943" sldId="896"/>
            <ac:picMk id="7" creationId="{9FB37A38-70EC-CBCB-161C-14E9E6A4CD78}"/>
          </ac:picMkLst>
        </pc:picChg>
      </pc:sldChg>
      <pc:sldChg chg="modSp add mod ord">
        <pc:chgData name="RODRIGO CRESPO MIGUEL" userId="e1a07d18-7d99-4847-8207-48376768ffb9" providerId="ADAL" clId="{7162E574-FAC5-45EB-B7F3-FD2DBD1561D0}" dt="2025-04-02T09:12:42.214" v="1256" actId="207"/>
        <pc:sldMkLst>
          <pc:docMk/>
          <pc:sldMk cId="2031573682" sldId="897"/>
        </pc:sldMkLst>
        <pc:spChg chg="mod">
          <ac:chgData name="RODRIGO CRESPO MIGUEL" userId="e1a07d18-7d99-4847-8207-48376768ffb9" providerId="ADAL" clId="{7162E574-FAC5-45EB-B7F3-FD2DBD1561D0}" dt="2025-04-02T09:12:42.214" v="1256" actId="207"/>
          <ac:spMkLst>
            <pc:docMk/>
            <pc:sldMk cId="2031573682" sldId="897"/>
            <ac:spMk id="15" creationId="{3FC78311-1D3B-F6C6-78AB-DFCA5F4452A0}"/>
          </ac:spMkLst>
        </pc:spChg>
        <pc:spChg chg="mod">
          <ac:chgData name="RODRIGO CRESPO MIGUEL" userId="e1a07d18-7d99-4847-8207-48376768ffb9" providerId="ADAL" clId="{7162E574-FAC5-45EB-B7F3-FD2DBD1561D0}" dt="2025-04-02T09:12:38.308" v="1255" actId="207"/>
          <ac:spMkLst>
            <pc:docMk/>
            <pc:sldMk cId="2031573682" sldId="897"/>
            <ac:spMk id="17" creationId="{BADBD065-D940-A09B-E3F8-5AC16B7D7E10}"/>
          </ac:spMkLst>
        </pc:spChg>
        <pc:grpChg chg="mod">
          <ac:chgData name="RODRIGO CRESPO MIGUEL" userId="e1a07d18-7d99-4847-8207-48376768ffb9" providerId="ADAL" clId="{7162E574-FAC5-45EB-B7F3-FD2DBD1561D0}" dt="2025-04-02T08:45:05.934" v="1107" actId="1076"/>
          <ac:grpSpMkLst>
            <pc:docMk/>
            <pc:sldMk cId="2031573682" sldId="897"/>
            <ac:grpSpMk id="18" creationId="{A58002FC-CB65-949E-1FE1-2497114CCBD3}"/>
          </ac:grpSpMkLst>
        </pc:grpChg>
        <pc:picChg chg="mod">
          <ac:chgData name="RODRIGO CRESPO MIGUEL" userId="e1a07d18-7d99-4847-8207-48376768ffb9" providerId="ADAL" clId="{7162E574-FAC5-45EB-B7F3-FD2DBD1561D0}" dt="2025-04-02T09:09:39.708" v="1254" actId="1035"/>
          <ac:picMkLst>
            <pc:docMk/>
            <pc:sldMk cId="2031573682" sldId="897"/>
            <ac:picMk id="13" creationId="{575A2600-4B7C-C770-04C0-F5DC665A0FFD}"/>
          </ac:picMkLst>
        </pc:picChg>
      </pc:sldChg>
      <pc:sldChg chg="addSp modSp add mod ord">
        <pc:chgData name="RODRIGO CRESPO MIGUEL" userId="e1a07d18-7d99-4847-8207-48376768ffb9" providerId="ADAL" clId="{7162E574-FAC5-45EB-B7F3-FD2DBD1561D0}" dt="2025-04-02T09:18:28.478" v="1360" actId="1035"/>
        <pc:sldMkLst>
          <pc:docMk/>
          <pc:sldMk cId="1831434793" sldId="898"/>
        </pc:sldMkLst>
        <pc:spChg chg="add mod">
          <ac:chgData name="RODRIGO CRESPO MIGUEL" userId="e1a07d18-7d99-4847-8207-48376768ffb9" providerId="ADAL" clId="{7162E574-FAC5-45EB-B7F3-FD2DBD1561D0}" dt="2025-04-02T09:18:28.478" v="1360" actId="1035"/>
          <ac:spMkLst>
            <pc:docMk/>
            <pc:sldMk cId="1831434793" sldId="898"/>
            <ac:spMk id="6" creationId="{EC3FE2E2-D372-4466-0CD1-8032660B9D39}"/>
          </ac:spMkLst>
        </pc:spChg>
        <pc:spChg chg="mod">
          <ac:chgData name="RODRIGO CRESPO MIGUEL" userId="e1a07d18-7d99-4847-8207-48376768ffb9" providerId="ADAL" clId="{7162E574-FAC5-45EB-B7F3-FD2DBD1561D0}" dt="2025-04-02T09:17:19.568" v="1299" actId="21"/>
          <ac:spMkLst>
            <pc:docMk/>
            <pc:sldMk cId="1831434793" sldId="898"/>
            <ac:spMk id="9" creationId="{8ED79BAC-6732-B6EE-C85D-B7630D8316C1}"/>
          </ac:spMkLst>
        </pc:spChg>
        <pc:picChg chg="mod">
          <ac:chgData name="RODRIGO CRESPO MIGUEL" userId="e1a07d18-7d99-4847-8207-48376768ffb9" providerId="ADAL" clId="{7162E574-FAC5-45EB-B7F3-FD2DBD1561D0}" dt="2025-04-02T09:18:22.602" v="1349" actId="1036"/>
          <ac:picMkLst>
            <pc:docMk/>
            <pc:sldMk cId="1831434793" sldId="898"/>
            <ac:picMk id="4" creationId="{CA7F3F71-3024-18D2-17AF-B91635BFA2E3}"/>
          </ac:picMkLst>
        </pc:picChg>
        <pc:picChg chg="mod">
          <ac:chgData name="RODRIGO CRESPO MIGUEL" userId="e1a07d18-7d99-4847-8207-48376768ffb9" providerId="ADAL" clId="{7162E574-FAC5-45EB-B7F3-FD2DBD1561D0}" dt="2025-04-02T09:18:17.447" v="1341" actId="1035"/>
          <ac:picMkLst>
            <pc:docMk/>
            <pc:sldMk cId="1831434793" sldId="898"/>
            <ac:picMk id="5" creationId="{5A971EED-6D8F-FE6C-4A78-62F35E495985}"/>
          </ac:picMkLst>
        </pc:picChg>
      </pc:sldChg>
      <pc:sldChg chg="add del ord">
        <pc:chgData name="RODRIGO CRESPO MIGUEL" userId="e1a07d18-7d99-4847-8207-48376768ffb9" providerId="ADAL" clId="{7162E574-FAC5-45EB-B7F3-FD2DBD1561D0}" dt="2025-04-02T09:12:46.939" v="1257" actId="47"/>
        <pc:sldMkLst>
          <pc:docMk/>
          <pc:sldMk cId="2582798526" sldId="898"/>
        </pc:sldMkLst>
      </pc:sldChg>
      <pc:sldChg chg="modSp add mod">
        <pc:chgData name="RODRIGO CRESPO MIGUEL" userId="e1a07d18-7d99-4847-8207-48376768ffb9" providerId="ADAL" clId="{7162E574-FAC5-45EB-B7F3-FD2DBD1561D0}" dt="2025-04-02T12:00:57.422" v="1515" actId="20577"/>
        <pc:sldMkLst>
          <pc:docMk/>
          <pc:sldMk cId="2954093604" sldId="899"/>
        </pc:sldMkLst>
        <pc:spChg chg="mod">
          <ac:chgData name="RODRIGO CRESPO MIGUEL" userId="e1a07d18-7d99-4847-8207-48376768ffb9" providerId="ADAL" clId="{7162E574-FAC5-45EB-B7F3-FD2DBD1561D0}" dt="2025-04-02T12:00:57.422" v="1515" actId="20577"/>
          <ac:spMkLst>
            <pc:docMk/>
            <pc:sldMk cId="2954093604" sldId="899"/>
            <ac:spMk id="4" creationId="{0C03D833-BB23-9DED-6378-31748A0D2F32}"/>
          </ac:spMkLst>
        </pc:spChg>
      </pc:sldChg>
      <pc:sldChg chg="modSp add mod">
        <pc:chgData name="RODRIGO CRESPO MIGUEL" userId="e1a07d18-7d99-4847-8207-48376768ffb9" providerId="ADAL" clId="{7162E574-FAC5-45EB-B7F3-FD2DBD1561D0}" dt="2025-04-02T12:02:01.063" v="1539" actId="20577"/>
        <pc:sldMkLst>
          <pc:docMk/>
          <pc:sldMk cId="492951958" sldId="900"/>
        </pc:sldMkLst>
        <pc:spChg chg="mod">
          <ac:chgData name="RODRIGO CRESPO MIGUEL" userId="e1a07d18-7d99-4847-8207-48376768ffb9" providerId="ADAL" clId="{7162E574-FAC5-45EB-B7F3-FD2DBD1561D0}" dt="2025-04-02T12:02:01.063" v="1539" actId="20577"/>
          <ac:spMkLst>
            <pc:docMk/>
            <pc:sldMk cId="492951958" sldId="900"/>
            <ac:spMk id="4" creationId="{3D618D15-FE05-271F-2475-FB0B5AA3BCAB}"/>
          </ac:spMkLst>
        </pc:spChg>
      </pc:sldChg>
      <pc:sldChg chg="addSp delSp modSp add mod">
        <pc:chgData name="RODRIGO CRESPO MIGUEL" userId="e1a07d18-7d99-4847-8207-48376768ffb9" providerId="ADAL" clId="{7162E574-FAC5-45EB-B7F3-FD2DBD1561D0}" dt="2025-04-02T13:48:15.520" v="2351" actId="20577"/>
        <pc:sldMkLst>
          <pc:docMk/>
          <pc:sldMk cId="1524428299" sldId="901"/>
        </pc:sldMkLst>
        <pc:spChg chg="mod">
          <ac:chgData name="RODRIGO CRESPO MIGUEL" userId="e1a07d18-7d99-4847-8207-48376768ffb9" providerId="ADAL" clId="{7162E574-FAC5-45EB-B7F3-FD2DBD1561D0}" dt="2025-04-02T13:48:15.520" v="2351" actId="20577"/>
          <ac:spMkLst>
            <pc:docMk/>
            <pc:sldMk cId="1524428299" sldId="901"/>
            <ac:spMk id="9" creationId="{34799012-E0F0-7DB8-FD49-1671B187F593}"/>
          </ac:spMkLst>
        </pc:spChg>
        <pc:graphicFrameChg chg="del">
          <ac:chgData name="RODRIGO CRESPO MIGUEL" userId="e1a07d18-7d99-4847-8207-48376768ffb9" providerId="ADAL" clId="{7162E574-FAC5-45EB-B7F3-FD2DBD1561D0}" dt="2025-04-02T13:29:25.765" v="1834" actId="478"/>
          <ac:graphicFrameMkLst>
            <pc:docMk/>
            <pc:sldMk cId="1524428299" sldId="901"/>
            <ac:graphicFrameMk id="5" creationId="{2C5D092D-E1E3-408F-61DF-A60922ADD3DE}"/>
          </ac:graphicFrameMkLst>
        </pc:graphicFrameChg>
        <pc:picChg chg="add del mod">
          <ac:chgData name="RODRIGO CRESPO MIGUEL" userId="e1a07d18-7d99-4847-8207-48376768ffb9" providerId="ADAL" clId="{7162E574-FAC5-45EB-B7F3-FD2DBD1561D0}" dt="2025-04-02T13:45:18.409" v="2326" actId="478"/>
          <ac:picMkLst>
            <pc:docMk/>
            <pc:sldMk cId="1524428299" sldId="901"/>
            <ac:picMk id="2" creationId="{BFAD840E-6AEB-6A14-EB7A-5134A1D7DFAE}"/>
          </ac:picMkLst>
        </pc:picChg>
        <pc:picChg chg="add del mod">
          <ac:chgData name="RODRIGO CRESPO MIGUEL" userId="e1a07d18-7d99-4847-8207-48376768ffb9" providerId="ADAL" clId="{7162E574-FAC5-45EB-B7F3-FD2DBD1561D0}" dt="2025-04-02T13:45:17.390" v="2325" actId="478"/>
          <ac:picMkLst>
            <pc:docMk/>
            <pc:sldMk cId="1524428299" sldId="901"/>
            <ac:picMk id="6" creationId="{EB924671-2ABF-EEAE-070E-934FFA4B6489}"/>
          </ac:picMkLst>
        </pc:picChg>
        <pc:picChg chg="del">
          <ac:chgData name="RODRIGO CRESPO MIGUEL" userId="e1a07d18-7d99-4847-8207-48376768ffb9" providerId="ADAL" clId="{7162E574-FAC5-45EB-B7F3-FD2DBD1561D0}" dt="2025-04-02T13:40:24.346" v="2078" actId="478"/>
          <ac:picMkLst>
            <pc:docMk/>
            <pc:sldMk cId="1524428299" sldId="901"/>
            <ac:picMk id="7" creationId="{7DD22484-6D53-D57A-3BF0-39FD4D5C9425}"/>
          </ac:picMkLst>
        </pc:picChg>
        <pc:picChg chg="add mod">
          <ac:chgData name="RODRIGO CRESPO MIGUEL" userId="e1a07d18-7d99-4847-8207-48376768ffb9" providerId="ADAL" clId="{7162E574-FAC5-45EB-B7F3-FD2DBD1561D0}" dt="2025-04-02T13:47:13.742" v="2332" actId="1076"/>
          <ac:picMkLst>
            <pc:docMk/>
            <pc:sldMk cId="1524428299" sldId="901"/>
            <ac:picMk id="8" creationId="{E0BE264B-435C-5497-CB3A-A4BCC7258B0C}"/>
          </ac:picMkLst>
        </pc:picChg>
        <pc:picChg chg="add mod">
          <ac:chgData name="RODRIGO CRESPO MIGUEL" userId="e1a07d18-7d99-4847-8207-48376768ffb9" providerId="ADAL" clId="{7162E574-FAC5-45EB-B7F3-FD2DBD1561D0}" dt="2025-04-02T13:45:35.305" v="2329" actId="1076"/>
          <ac:picMkLst>
            <pc:docMk/>
            <pc:sldMk cId="1524428299" sldId="901"/>
            <ac:picMk id="10" creationId="{279F1AFB-22A6-186E-6052-7AD402CCE88A}"/>
          </ac:picMkLst>
        </pc:picChg>
        <pc:picChg chg="add mod">
          <ac:chgData name="RODRIGO CRESPO MIGUEL" userId="e1a07d18-7d99-4847-8207-48376768ffb9" providerId="ADAL" clId="{7162E574-FAC5-45EB-B7F3-FD2DBD1561D0}" dt="2025-04-02T13:40:24.617" v="2079"/>
          <ac:picMkLst>
            <pc:docMk/>
            <pc:sldMk cId="1524428299" sldId="901"/>
            <ac:picMk id="11" creationId="{76FF4BBF-79FB-B373-8101-28FAE80D10EE}"/>
          </ac:picMkLst>
        </pc:picChg>
        <pc:picChg chg="add mod">
          <ac:chgData name="RODRIGO CRESPO MIGUEL" userId="e1a07d18-7d99-4847-8207-48376768ffb9" providerId="ADAL" clId="{7162E574-FAC5-45EB-B7F3-FD2DBD1561D0}" dt="2025-04-02T13:45:35.305" v="2329" actId="1076"/>
          <ac:picMkLst>
            <pc:docMk/>
            <pc:sldMk cId="1524428299" sldId="901"/>
            <ac:picMk id="12" creationId="{7F718190-3164-40BE-FF6F-757F3363BA89}"/>
          </ac:picMkLst>
        </pc:picChg>
      </pc:sldChg>
      <pc:sldChg chg="addSp delSp modSp add mod">
        <pc:chgData name="RODRIGO CRESPO MIGUEL" userId="e1a07d18-7d99-4847-8207-48376768ffb9" providerId="ADAL" clId="{7162E574-FAC5-45EB-B7F3-FD2DBD1561D0}" dt="2025-04-02T14:12:30.714" v="2679" actId="1076"/>
        <pc:sldMkLst>
          <pc:docMk/>
          <pc:sldMk cId="3212528632" sldId="902"/>
        </pc:sldMkLst>
        <pc:spChg chg="mod">
          <ac:chgData name="RODRIGO CRESPO MIGUEL" userId="e1a07d18-7d99-4847-8207-48376768ffb9" providerId="ADAL" clId="{7162E574-FAC5-45EB-B7F3-FD2DBD1561D0}" dt="2025-04-02T14:09:58.474" v="2651" actId="20577"/>
          <ac:spMkLst>
            <pc:docMk/>
            <pc:sldMk cId="3212528632" sldId="902"/>
            <ac:spMk id="9" creationId="{6B065534-CF8D-EECF-E879-943054FA5929}"/>
          </ac:spMkLst>
        </pc:spChg>
        <pc:spChg chg="add">
          <ac:chgData name="RODRIGO CRESPO MIGUEL" userId="e1a07d18-7d99-4847-8207-48376768ffb9" providerId="ADAL" clId="{7162E574-FAC5-45EB-B7F3-FD2DBD1561D0}" dt="2025-04-02T13:56:03.328" v="2357"/>
          <ac:spMkLst>
            <pc:docMk/>
            <pc:sldMk cId="3212528632" sldId="902"/>
            <ac:spMk id="15" creationId="{8054AD44-577F-FE09-A64D-DC0DF7010AD5}"/>
          </ac:spMkLst>
        </pc:spChg>
        <pc:spChg chg="add">
          <ac:chgData name="RODRIGO CRESPO MIGUEL" userId="e1a07d18-7d99-4847-8207-48376768ffb9" providerId="ADAL" clId="{7162E574-FAC5-45EB-B7F3-FD2DBD1561D0}" dt="2025-04-02T13:56:03.328" v="2357"/>
          <ac:spMkLst>
            <pc:docMk/>
            <pc:sldMk cId="3212528632" sldId="902"/>
            <ac:spMk id="16" creationId="{DC0CBE83-0D9C-0EB0-F983-2C9AC0855DBF}"/>
          </ac:spMkLst>
        </pc:spChg>
        <pc:picChg chg="add mod ord">
          <ac:chgData name="RODRIGO CRESPO MIGUEL" userId="e1a07d18-7d99-4847-8207-48376768ffb9" providerId="ADAL" clId="{7162E574-FAC5-45EB-B7F3-FD2DBD1561D0}" dt="2025-04-02T14:12:08.765" v="2675" actId="1076"/>
          <ac:picMkLst>
            <pc:docMk/>
            <pc:sldMk cId="3212528632" sldId="902"/>
            <ac:picMk id="2" creationId="{D8D99934-3CDE-2984-F25A-9FCDB78691FF}"/>
          </ac:picMkLst>
        </pc:picChg>
        <pc:picChg chg="add mod ord modCrop">
          <ac:chgData name="RODRIGO CRESPO MIGUEL" userId="e1a07d18-7d99-4847-8207-48376768ffb9" providerId="ADAL" clId="{7162E574-FAC5-45EB-B7F3-FD2DBD1561D0}" dt="2025-04-02T14:12:18.816" v="2677" actId="1076"/>
          <ac:picMkLst>
            <pc:docMk/>
            <pc:sldMk cId="3212528632" sldId="902"/>
            <ac:picMk id="5" creationId="{9298AC2C-202D-90E0-A598-74A3C71C7A67}"/>
          </ac:picMkLst>
        </pc:picChg>
        <pc:picChg chg="add del mod ord modCrop">
          <ac:chgData name="RODRIGO CRESPO MIGUEL" userId="e1a07d18-7d99-4847-8207-48376768ffb9" providerId="ADAL" clId="{7162E574-FAC5-45EB-B7F3-FD2DBD1561D0}" dt="2025-04-02T14:08:28.439" v="2559" actId="478"/>
          <ac:picMkLst>
            <pc:docMk/>
            <pc:sldMk cId="3212528632" sldId="902"/>
            <ac:picMk id="6" creationId="{4E01BADE-EF5F-9235-D8B5-2BE3D95BB7CD}"/>
          </ac:picMkLst>
        </pc:picChg>
        <pc:picChg chg="add del mod ord">
          <ac:chgData name="RODRIGO CRESPO MIGUEL" userId="e1a07d18-7d99-4847-8207-48376768ffb9" providerId="ADAL" clId="{7162E574-FAC5-45EB-B7F3-FD2DBD1561D0}" dt="2025-04-02T14:08:30.150" v="2560" actId="478"/>
          <ac:picMkLst>
            <pc:docMk/>
            <pc:sldMk cId="3212528632" sldId="902"/>
            <ac:picMk id="7" creationId="{CB7DC519-D7E3-BCB9-7D5C-AA5A8EC6754D}"/>
          </ac:picMkLst>
        </pc:picChg>
        <pc:picChg chg="del">
          <ac:chgData name="RODRIGO CRESPO MIGUEL" userId="e1a07d18-7d99-4847-8207-48376768ffb9" providerId="ADAL" clId="{7162E574-FAC5-45EB-B7F3-FD2DBD1561D0}" dt="2025-04-02T13:55:19.864" v="2353" actId="478"/>
          <ac:picMkLst>
            <pc:docMk/>
            <pc:sldMk cId="3212528632" sldId="902"/>
            <ac:picMk id="8" creationId="{BCA4DD50-DAC4-75FB-A15E-DCC9AF419B19}"/>
          </ac:picMkLst>
        </pc:picChg>
        <pc:picChg chg="del">
          <ac:chgData name="RODRIGO CRESPO MIGUEL" userId="e1a07d18-7d99-4847-8207-48376768ffb9" providerId="ADAL" clId="{7162E574-FAC5-45EB-B7F3-FD2DBD1561D0}" dt="2025-04-02T13:55:21.940" v="2354" actId="478"/>
          <ac:picMkLst>
            <pc:docMk/>
            <pc:sldMk cId="3212528632" sldId="902"/>
            <ac:picMk id="10" creationId="{8EF3D8B4-CB2F-CB44-3E8C-D572A2BD3B62}"/>
          </ac:picMkLst>
        </pc:picChg>
        <pc:picChg chg="del">
          <ac:chgData name="RODRIGO CRESPO MIGUEL" userId="e1a07d18-7d99-4847-8207-48376768ffb9" providerId="ADAL" clId="{7162E574-FAC5-45EB-B7F3-FD2DBD1561D0}" dt="2025-04-02T13:55:23.914" v="2355" actId="478"/>
          <ac:picMkLst>
            <pc:docMk/>
            <pc:sldMk cId="3212528632" sldId="902"/>
            <ac:picMk id="12" creationId="{304E724E-E491-0C0F-CD0A-01598A8A76FA}"/>
          </ac:picMkLst>
        </pc:picChg>
        <pc:picChg chg="add mod ord modCrop">
          <ac:chgData name="RODRIGO CRESPO MIGUEL" userId="e1a07d18-7d99-4847-8207-48376768ffb9" providerId="ADAL" clId="{7162E574-FAC5-45EB-B7F3-FD2DBD1561D0}" dt="2025-04-02T14:12:10.165" v="2676" actId="1076"/>
          <ac:picMkLst>
            <pc:docMk/>
            <pc:sldMk cId="3212528632" sldId="902"/>
            <ac:picMk id="13" creationId="{8DD0D55A-BECB-70FD-BF2D-69B4E0B1D647}"/>
          </ac:picMkLst>
        </pc:picChg>
        <pc:picChg chg="add mod ord modCrop">
          <ac:chgData name="RODRIGO CRESPO MIGUEL" userId="e1a07d18-7d99-4847-8207-48376768ffb9" providerId="ADAL" clId="{7162E574-FAC5-45EB-B7F3-FD2DBD1561D0}" dt="2025-04-02T14:12:21.520" v="2678" actId="1076"/>
          <ac:picMkLst>
            <pc:docMk/>
            <pc:sldMk cId="3212528632" sldId="902"/>
            <ac:picMk id="14" creationId="{C085D8DB-8B8A-374A-27C4-BC61204D970B}"/>
          </ac:picMkLst>
        </pc:picChg>
        <pc:picChg chg="add mod ord modCrop">
          <ac:chgData name="RODRIGO CRESPO MIGUEL" userId="e1a07d18-7d99-4847-8207-48376768ffb9" providerId="ADAL" clId="{7162E574-FAC5-45EB-B7F3-FD2DBD1561D0}" dt="2025-04-02T14:08:23.638" v="2555" actId="732"/>
          <ac:picMkLst>
            <pc:docMk/>
            <pc:sldMk cId="3212528632" sldId="902"/>
            <ac:picMk id="17" creationId="{3D30B13C-B6BB-7F16-8C1D-BF8ECBE225B8}"/>
          </ac:picMkLst>
        </pc:picChg>
        <pc:picChg chg="add mod modCrop">
          <ac:chgData name="RODRIGO CRESPO MIGUEL" userId="e1a07d18-7d99-4847-8207-48376768ffb9" providerId="ADAL" clId="{7162E574-FAC5-45EB-B7F3-FD2DBD1561D0}" dt="2025-04-02T14:12:30.714" v="2679" actId="1076"/>
          <ac:picMkLst>
            <pc:docMk/>
            <pc:sldMk cId="3212528632" sldId="902"/>
            <ac:picMk id="18" creationId="{4BF7330C-5DA4-0165-E03F-F3A467411B22}"/>
          </ac:picMkLst>
        </pc:picChg>
      </pc:sldChg>
    </pc:docChg>
  </pc:docChgLst>
  <pc:docChgLst>
    <pc:chgData name="RODRIGO CRESPO MIGUEL" userId="e1a07d18-7d99-4847-8207-48376768ffb9" providerId="ADAL" clId="{87AE3C08-BF5A-406F-8309-2D1C116E4192}"/>
    <pc:docChg chg="undo redo custSel addSld delSld modSld sldOrd modSection">
      <pc:chgData name="RODRIGO CRESPO MIGUEL" userId="e1a07d18-7d99-4847-8207-48376768ffb9" providerId="ADAL" clId="{87AE3C08-BF5A-406F-8309-2D1C116E4192}" dt="2025-01-21T16:28:21.236" v="5194" actId="20577"/>
      <pc:docMkLst>
        <pc:docMk/>
      </pc:docMkLst>
      <pc:sldChg chg="modSp mod">
        <pc:chgData name="RODRIGO CRESPO MIGUEL" userId="e1a07d18-7d99-4847-8207-48376768ffb9" providerId="ADAL" clId="{87AE3C08-BF5A-406F-8309-2D1C116E4192}" dt="2025-01-21T16:28:21.236" v="5194" actId="20577"/>
        <pc:sldMkLst>
          <pc:docMk/>
          <pc:sldMk cId="2067432258" sldId="256"/>
        </pc:sldMkLst>
      </pc:sldChg>
      <pc:sldChg chg="modSp modNotesTx">
        <pc:chgData name="RODRIGO CRESPO MIGUEL" userId="e1a07d18-7d99-4847-8207-48376768ffb9" providerId="ADAL" clId="{87AE3C08-BF5A-406F-8309-2D1C116E4192}" dt="2025-01-14T15:52:46.377" v="2460" actId="20577"/>
        <pc:sldMkLst>
          <pc:docMk/>
          <pc:sldMk cId="3406108187" sldId="265"/>
        </pc:sldMkLst>
      </pc:sldChg>
      <pc:sldChg chg="del">
        <pc:chgData name="RODRIGO CRESPO MIGUEL" userId="e1a07d18-7d99-4847-8207-48376768ffb9" providerId="ADAL" clId="{87AE3C08-BF5A-406F-8309-2D1C116E4192}" dt="2025-01-14T16:08:59.614" v="2673" actId="47"/>
        <pc:sldMkLst>
          <pc:docMk/>
          <pc:sldMk cId="2078243553" sldId="266"/>
        </pc:sldMkLst>
      </pc:sldChg>
      <pc:sldChg chg="del">
        <pc:chgData name="RODRIGO CRESPO MIGUEL" userId="e1a07d18-7d99-4847-8207-48376768ffb9" providerId="ADAL" clId="{87AE3C08-BF5A-406F-8309-2D1C116E4192}" dt="2025-01-14T16:09:02.829" v="2674" actId="47"/>
        <pc:sldMkLst>
          <pc:docMk/>
          <pc:sldMk cId="490947261" sldId="267"/>
        </pc:sldMkLst>
      </pc:sldChg>
      <pc:sldChg chg="del">
        <pc:chgData name="RODRIGO CRESPO MIGUEL" userId="e1a07d18-7d99-4847-8207-48376768ffb9" providerId="ADAL" clId="{87AE3C08-BF5A-406F-8309-2D1C116E4192}" dt="2025-01-14T16:09:06.062" v="2676" actId="47"/>
        <pc:sldMkLst>
          <pc:docMk/>
          <pc:sldMk cId="19903959" sldId="268"/>
        </pc:sldMkLst>
      </pc:sldChg>
      <pc:sldChg chg="del">
        <pc:chgData name="RODRIGO CRESPO MIGUEL" userId="e1a07d18-7d99-4847-8207-48376768ffb9" providerId="ADAL" clId="{87AE3C08-BF5A-406F-8309-2D1C116E4192}" dt="2025-01-14T16:09:08.940" v="2679" actId="47"/>
        <pc:sldMkLst>
          <pc:docMk/>
          <pc:sldMk cId="2598821590" sldId="273"/>
        </pc:sldMkLst>
      </pc:sldChg>
      <pc:sldChg chg="modSp mod ord">
        <pc:chgData name="RODRIGO CRESPO MIGUEL" userId="e1a07d18-7d99-4847-8207-48376768ffb9" providerId="ADAL" clId="{87AE3C08-BF5A-406F-8309-2D1C116E4192}" dt="2025-01-21T16:13:01.839" v="4991" actId="20577"/>
        <pc:sldMkLst>
          <pc:docMk/>
          <pc:sldMk cId="699024500" sldId="276"/>
        </pc:sldMkLst>
        <pc:spChg chg="mod">
          <ac:chgData name="RODRIGO CRESPO MIGUEL" userId="e1a07d18-7d99-4847-8207-48376768ffb9" providerId="ADAL" clId="{87AE3C08-BF5A-406F-8309-2D1C116E4192}" dt="2025-01-21T16:13:01.839" v="4991" actId="20577"/>
          <ac:spMkLst>
            <pc:docMk/>
            <pc:sldMk cId="699024500" sldId="276"/>
            <ac:spMk id="6" creationId="{CB35D57F-6183-4CD5-9FC6-F80192DC451E}"/>
          </ac:spMkLst>
        </pc:spChg>
      </pc:sldChg>
      <pc:sldChg chg="delSp modSp mod">
        <pc:chgData name="RODRIGO CRESPO MIGUEL" userId="e1a07d18-7d99-4847-8207-48376768ffb9" providerId="ADAL" clId="{87AE3C08-BF5A-406F-8309-2D1C116E4192}" dt="2025-01-14T10:26:33.285" v="278" actId="20577"/>
        <pc:sldMkLst>
          <pc:docMk/>
          <pc:sldMk cId="3317119129" sldId="285"/>
        </pc:sldMkLst>
      </pc:sldChg>
      <pc:sldChg chg="modSp mod">
        <pc:chgData name="RODRIGO CRESPO MIGUEL" userId="e1a07d18-7d99-4847-8207-48376768ffb9" providerId="ADAL" clId="{87AE3C08-BF5A-406F-8309-2D1C116E4192}" dt="2025-01-14T10:32:04.947" v="483" actId="1076"/>
        <pc:sldMkLst>
          <pc:docMk/>
          <pc:sldMk cId="3930929238" sldId="292"/>
        </pc:sldMkLst>
      </pc:sldChg>
      <pc:sldChg chg="modSp modAnim">
        <pc:chgData name="RODRIGO CRESPO MIGUEL" userId="e1a07d18-7d99-4847-8207-48376768ffb9" providerId="ADAL" clId="{87AE3C08-BF5A-406F-8309-2D1C116E4192}" dt="2025-01-21T16:19:52.959" v="5142"/>
        <pc:sldMkLst>
          <pc:docMk/>
          <pc:sldMk cId="2175084359" sldId="295"/>
        </pc:sldMkLst>
      </pc:sldChg>
      <pc:sldChg chg="modSp mod">
        <pc:chgData name="RODRIGO CRESPO MIGUEL" userId="e1a07d18-7d99-4847-8207-48376768ffb9" providerId="ADAL" clId="{87AE3C08-BF5A-406F-8309-2D1C116E4192}" dt="2025-01-14T10:32:48.442" v="496" actId="20577"/>
        <pc:sldMkLst>
          <pc:docMk/>
          <pc:sldMk cId="1834401429" sldId="296"/>
        </pc:sldMkLst>
      </pc:sldChg>
      <pc:sldChg chg="del">
        <pc:chgData name="RODRIGO CRESPO MIGUEL" userId="e1a07d18-7d99-4847-8207-48376768ffb9" providerId="ADAL" clId="{87AE3C08-BF5A-406F-8309-2D1C116E4192}" dt="2025-01-14T16:09:10.469" v="2680" actId="47"/>
        <pc:sldMkLst>
          <pc:docMk/>
          <pc:sldMk cId="1354373585" sldId="822"/>
        </pc:sldMkLst>
      </pc:sldChg>
      <pc:sldChg chg="modSp mod">
        <pc:chgData name="RODRIGO CRESPO MIGUEL" userId="e1a07d18-7d99-4847-8207-48376768ffb9" providerId="ADAL" clId="{87AE3C08-BF5A-406F-8309-2D1C116E4192}" dt="2025-01-21T16:05:56.481" v="4965" actId="113"/>
        <pc:sldMkLst>
          <pc:docMk/>
          <pc:sldMk cId="872761663" sldId="825"/>
        </pc:sldMkLst>
        <pc:spChg chg="mod">
          <ac:chgData name="RODRIGO CRESPO MIGUEL" userId="e1a07d18-7d99-4847-8207-48376768ffb9" providerId="ADAL" clId="{87AE3C08-BF5A-406F-8309-2D1C116E4192}" dt="2025-01-21T16:05:56.481" v="4965" actId="113"/>
          <ac:spMkLst>
            <pc:docMk/>
            <pc:sldMk cId="872761663" sldId="825"/>
            <ac:spMk id="7" creationId="{75E6BEFE-FF70-C7AE-2A40-3A934A9FD6AC}"/>
          </ac:spMkLst>
        </pc:spChg>
      </pc:sldChg>
      <pc:sldChg chg="modSp mod">
        <pc:chgData name="RODRIGO CRESPO MIGUEL" userId="e1a07d18-7d99-4847-8207-48376768ffb9" providerId="ADAL" clId="{87AE3C08-BF5A-406F-8309-2D1C116E4192}" dt="2025-01-17T10:00:32.803" v="2895" actId="20577"/>
        <pc:sldMkLst>
          <pc:docMk/>
          <pc:sldMk cId="508462793" sldId="827"/>
        </pc:sldMkLst>
        <pc:spChg chg="mod">
          <ac:chgData name="RODRIGO CRESPO MIGUEL" userId="e1a07d18-7d99-4847-8207-48376768ffb9" providerId="ADAL" clId="{87AE3C08-BF5A-406F-8309-2D1C116E4192}" dt="2025-01-17T10:00:32.803" v="2895" actId="20577"/>
          <ac:spMkLst>
            <pc:docMk/>
            <pc:sldMk cId="508462793" sldId="827"/>
            <ac:spMk id="4" creationId="{CDDF3DB0-073B-B7FA-C196-3F4A2436F305}"/>
          </ac:spMkLst>
        </pc:spChg>
      </pc:sldChg>
      <pc:sldChg chg="modSp mod">
        <pc:chgData name="RODRIGO CRESPO MIGUEL" userId="e1a07d18-7d99-4847-8207-48376768ffb9" providerId="ADAL" clId="{87AE3C08-BF5A-406F-8309-2D1C116E4192}" dt="2025-01-14T10:40:03.864" v="558"/>
        <pc:sldMkLst>
          <pc:docMk/>
          <pc:sldMk cId="1669402502" sldId="835"/>
        </pc:sldMkLst>
      </pc:sldChg>
      <pc:sldChg chg="del ord">
        <pc:chgData name="RODRIGO CRESPO MIGUEL" userId="e1a07d18-7d99-4847-8207-48376768ffb9" providerId="ADAL" clId="{87AE3C08-BF5A-406F-8309-2D1C116E4192}" dt="2025-01-14T15:37:32.740" v="2364" actId="47"/>
        <pc:sldMkLst>
          <pc:docMk/>
          <pc:sldMk cId="3966686589" sldId="838"/>
        </pc:sldMkLst>
      </pc:sldChg>
      <pc:sldChg chg="del ord">
        <pc:chgData name="RODRIGO CRESPO MIGUEL" userId="e1a07d18-7d99-4847-8207-48376768ffb9" providerId="ADAL" clId="{87AE3C08-BF5A-406F-8309-2D1C116E4192}" dt="2025-01-14T15:37:35.590" v="2365" actId="47"/>
        <pc:sldMkLst>
          <pc:docMk/>
          <pc:sldMk cId="354484599" sldId="839"/>
        </pc:sldMkLst>
      </pc:sldChg>
      <pc:sldChg chg="delSp modSp mod ord">
        <pc:chgData name="RODRIGO CRESPO MIGUEL" userId="e1a07d18-7d99-4847-8207-48376768ffb9" providerId="ADAL" clId="{87AE3C08-BF5A-406F-8309-2D1C116E4192}" dt="2025-01-21T14:54:27.227" v="4946"/>
        <pc:sldMkLst>
          <pc:docMk/>
          <pc:sldMk cId="2966654676" sldId="840"/>
        </pc:sldMkLst>
      </pc:sldChg>
      <pc:sldChg chg="del">
        <pc:chgData name="RODRIGO CRESPO MIGUEL" userId="e1a07d18-7d99-4847-8207-48376768ffb9" providerId="ADAL" clId="{87AE3C08-BF5A-406F-8309-2D1C116E4192}" dt="2025-01-14T16:09:07.220" v="2677" actId="47"/>
        <pc:sldMkLst>
          <pc:docMk/>
          <pc:sldMk cId="1170102818" sldId="841"/>
        </pc:sldMkLst>
      </pc:sldChg>
      <pc:sldChg chg="del">
        <pc:chgData name="RODRIGO CRESPO MIGUEL" userId="e1a07d18-7d99-4847-8207-48376768ffb9" providerId="ADAL" clId="{87AE3C08-BF5A-406F-8309-2D1C116E4192}" dt="2025-01-14T16:09:08.209" v="2678" actId="47"/>
        <pc:sldMkLst>
          <pc:docMk/>
          <pc:sldMk cId="3628171455" sldId="842"/>
        </pc:sldMkLst>
      </pc:sldChg>
      <pc:sldChg chg="modSp mod">
        <pc:chgData name="RODRIGO CRESPO MIGUEL" userId="e1a07d18-7d99-4847-8207-48376768ffb9" providerId="ADAL" clId="{87AE3C08-BF5A-406F-8309-2D1C116E4192}" dt="2025-01-14T15:48:14.591" v="2455" actId="1076"/>
        <pc:sldMkLst>
          <pc:docMk/>
          <pc:sldMk cId="3474246655" sldId="845"/>
        </pc:sldMkLst>
      </pc:sldChg>
      <pc:sldChg chg="modSp mod">
        <pc:chgData name="RODRIGO CRESPO MIGUEL" userId="e1a07d18-7d99-4847-8207-48376768ffb9" providerId="ADAL" clId="{87AE3C08-BF5A-406F-8309-2D1C116E4192}" dt="2025-01-21T16:21:52.019" v="5185" actId="20577"/>
        <pc:sldMkLst>
          <pc:docMk/>
          <pc:sldMk cId="4005796359" sldId="853"/>
        </pc:sldMkLst>
        <pc:spChg chg="mod">
          <ac:chgData name="RODRIGO CRESPO MIGUEL" userId="e1a07d18-7d99-4847-8207-48376768ffb9" providerId="ADAL" clId="{87AE3C08-BF5A-406F-8309-2D1C116E4192}" dt="2025-01-21T16:21:52.019" v="5185" actId="20577"/>
          <ac:spMkLst>
            <pc:docMk/>
            <pc:sldMk cId="4005796359" sldId="853"/>
            <ac:spMk id="4" creationId="{00000000-0000-0000-0000-000000000000}"/>
          </ac:spMkLst>
        </pc:spChg>
      </pc:sldChg>
      <pc:sldChg chg="addSp modSp mod modAnim">
        <pc:chgData name="RODRIGO CRESPO MIGUEL" userId="e1a07d18-7d99-4847-8207-48376768ffb9" providerId="ADAL" clId="{87AE3C08-BF5A-406F-8309-2D1C116E4192}" dt="2025-01-21T16:21:36.445" v="5179" actId="113"/>
        <pc:sldMkLst>
          <pc:docMk/>
          <pc:sldMk cId="3800900605" sldId="860"/>
        </pc:sldMkLst>
      </pc:sldChg>
      <pc:sldChg chg="add del">
        <pc:chgData name="RODRIGO CRESPO MIGUEL" userId="e1a07d18-7d99-4847-8207-48376768ffb9" providerId="ADAL" clId="{87AE3C08-BF5A-406F-8309-2D1C116E4192}" dt="2025-01-14T16:09:04.919" v="2675" actId="47"/>
        <pc:sldMkLst>
          <pc:docMk/>
          <pc:sldMk cId="2791759876" sldId="861"/>
        </pc:sldMkLst>
      </pc:sldChg>
      <pc:sldChg chg="modSp add mod">
        <pc:chgData name="RODRIGO CRESPO MIGUEL" userId="e1a07d18-7d99-4847-8207-48376768ffb9" providerId="ADAL" clId="{87AE3C08-BF5A-406F-8309-2D1C116E4192}" dt="2025-01-14T12:53:05.695" v="1637" actId="113"/>
        <pc:sldMkLst>
          <pc:docMk/>
          <pc:sldMk cId="3233089499" sldId="862"/>
        </pc:sldMkLst>
      </pc:sldChg>
      <pc:sldChg chg="add del">
        <pc:chgData name="RODRIGO CRESPO MIGUEL" userId="e1a07d18-7d99-4847-8207-48376768ffb9" providerId="ADAL" clId="{87AE3C08-BF5A-406F-8309-2D1C116E4192}" dt="2025-01-14T14:57:47.510" v="1645" actId="2890"/>
        <pc:sldMkLst>
          <pc:docMk/>
          <pc:sldMk cId="463169960" sldId="863"/>
        </pc:sldMkLst>
      </pc:sldChg>
      <pc:sldChg chg="addSp delSp modSp add mod ord">
        <pc:chgData name="RODRIGO CRESPO MIGUEL" userId="e1a07d18-7d99-4847-8207-48376768ffb9" providerId="ADAL" clId="{87AE3C08-BF5A-406F-8309-2D1C116E4192}" dt="2025-01-21T14:56:17.516" v="4949" actId="113"/>
        <pc:sldMkLst>
          <pc:docMk/>
          <pc:sldMk cId="2935385290" sldId="863"/>
        </pc:sldMkLst>
      </pc:sldChg>
      <pc:sldChg chg="addSp delSp modSp add mod ord">
        <pc:chgData name="RODRIGO CRESPO MIGUEL" userId="e1a07d18-7d99-4847-8207-48376768ffb9" providerId="ADAL" clId="{87AE3C08-BF5A-406F-8309-2D1C116E4192}" dt="2025-01-21T14:56:46.975" v="4952" actId="113"/>
        <pc:sldMkLst>
          <pc:docMk/>
          <pc:sldMk cId="2148290900" sldId="864"/>
        </pc:sldMkLst>
      </pc:sldChg>
      <pc:sldChg chg="modSp mod">
        <pc:chgData name="RODRIGO CRESPO MIGUEL" userId="e1a07d18-7d99-4847-8207-48376768ffb9" providerId="ADAL" clId="{87AE3C08-BF5A-406F-8309-2D1C116E4192}" dt="2025-01-21T14:56:57.055" v="4953" actId="113"/>
        <pc:sldMkLst>
          <pc:docMk/>
          <pc:sldMk cId="2425198771" sldId="865"/>
        </pc:sldMkLst>
        <pc:spChg chg="mod">
          <ac:chgData name="RODRIGO CRESPO MIGUEL" userId="e1a07d18-7d99-4847-8207-48376768ffb9" providerId="ADAL" clId="{87AE3C08-BF5A-406F-8309-2D1C116E4192}" dt="2025-01-21T14:56:57.055" v="4953" actId="113"/>
          <ac:spMkLst>
            <pc:docMk/>
            <pc:sldMk cId="2425198771" sldId="865"/>
            <ac:spMk id="6" creationId="{67F94BEC-E7E8-C586-2D3B-8AC1B203F574}"/>
          </ac:spMkLst>
        </pc:spChg>
      </pc:sldChg>
      <pc:sldChg chg="modSp mod">
        <pc:chgData name="RODRIGO CRESPO MIGUEL" userId="e1a07d18-7d99-4847-8207-48376768ffb9" providerId="ADAL" clId="{87AE3C08-BF5A-406F-8309-2D1C116E4192}" dt="2025-01-21T16:06:20.621" v="4967" actId="113"/>
        <pc:sldMkLst>
          <pc:docMk/>
          <pc:sldMk cId="1586914879" sldId="868"/>
        </pc:sldMkLst>
        <pc:spChg chg="mod">
          <ac:chgData name="RODRIGO CRESPO MIGUEL" userId="e1a07d18-7d99-4847-8207-48376768ffb9" providerId="ADAL" clId="{87AE3C08-BF5A-406F-8309-2D1C116E4192}" dt="2025-01-21T16:06:20.621" v="4967" actId="113"/>
          <ac:spMkLst>
            <pc:docMk/>
            <pc:sldMk cId="1586914879" sldId="868"/>
            <ac:spMk id="4" creationId="{91A1FD6A-621D-7F9D-DCD6-EFBE07B363C7}"/>
          </ac:spMkLst>
        </pc:spChg>
      </pc:sldChg>
      <pc:sldChg chg="modSp add mod ord">
        <pc:chgData name="RODRIGO CRESPO MIGUEL" userId="e1a07d18-7d99-4847-8207-48376768ffb9" providerId="ADAL" clId="{87AE3C08-BF5A-406F-8309-2D1C116E4192}" dt="2025-01-17T08:56:32.896" v="2884" actId="20577"/>
        <pc:sldMkLst>
          <pc:docMk/>
          <pc:sldMk cId="1876211559" sldId="869"/>
        </pc:sldMkLst>
        <pc:spChg chg="mod">
          <ac:chgData name="RODRIGO CRESPO MIGUEL" userId="e1a07d18-7d99-4847-8207-48376768ffb9" providerId="ADAL" clId="{87AE3C08-BF5A-406F-8309-2D1C116E4192}" dt="2025-01-17T08:56:32.896" v="2884" actId="20577"/>
          <ac:spMkLst>
            <pc:docMk/>
            <pc:sldMk cId="1876211559" sldId="869"/>
            <ac:spMk id="4" creationId="{409C468F-9426-9423-EE40-D0477A986D93}"/>
          </ac:spMkLst>
        </pc:spChg>
      </pc:sldChg>
      <pc:sldChg chg="delSp modSp add mod ord">
        <pc:chgData name="RODRIGO CRESPO MIGUEL" userId="e1a07d18-7d99-4847-8207-48376768ffb9" providerId="ADAL" clId="{87AE3C08-BF5A-406F-8309-2D1C116E4192}" dt="2025-01-21T16:14:56.497" v="5062" actId="20577"/>
        <pc:sldMkLst>
          <pc:docMk/>
          <pc:sldMk cId="3751611124" sldId="870"/>
        </pc:sldMkLst>
        <pc:spChg chg="mod">
          <ac:chgData name="RODRIGO CRESPO MIGUEL" userId="e1a07d18-7d99-4847-8207-48376768ffb9" providerId="ADAL" clId="{87AE3C08-BF5A-406F-8309-2D1C116E4192}" dt="2025-01-17T10:01:08.565" v="2946" actId="20577"/>
          <ac:spMkLst>
            <pc:docMk/>
            <pc:sldMk cId="3751611124" sldId="870"/>
            <ac:spMk id="2" creationId="{9168BBC3-3F68-55FF-D9C6-198845D936FE}"/>
          </ac:spMkLst>
        </pc:spChg>
        <pc:spChg chg="mod">
          <ac:chgData name="RODRIGO CRESPO MIGUEL" userId="e1a07d18-7d99-4847-8207-48376768ffb9" providerId="ADAL" clId="{87AE3C08-BF5A-406F-8309-2D1C116E4192}" dt="2025-01-21T16:14:56.497" v="5062" actId="20577"/>
          <ac:spMkLst>
            <pc:docMk/>
            <pc:sldMk cId="3751611124" sldId="870"/>
            <ac:spMk id="7" creationId="{66995F97-F73B-5368-B4A6-8D0EB1ED273B}"/>
          </ac:spMkLst>
        </pc:spChg>
      </pc:sldChg>
      <pc:sldChg chg="addSp delSp modSp add mod">
        <pc:chgData name="RODRIGO CRESPO MIGUEL" userId="e1a07d18-7d99-4847-8207-48376768ffb9" providerId="ADAL" clId="{87AE3C08-BF5A-406F-8309-2D1C116E4192}" dt="2025-01-21T16:16:34.671" v="5076" actId="20577"/>
        <pc:sldMkLst>
          <pc:docMk/>
          <pc:sldMk cId="2447900626" sldId="871"/>
        </pc:sldMkLst>
        <pc:spChg chg="add del mod">
          <ac:chgData name="RODRIGO CRESPO MIGUEL" userId="e1a07d18-7d99-4847-8207-48376768ffb9" providerId="ADAL" clId="{87AE3C08-BF5A-406F-8309-2D1C116E4192}" dt="2025-01-21T16:16:34.671" v="5076" actId="20577"/>
          <ac:spMkLst>
            <pc:docMk/>
            <pc:sldMk cId="2447900626" sldId="871"/>
            <ac:spMk id="7" creationId="{E6E7AEE8-F392-CF15-4F81-D8A9C9A7D859}"/>
          </ac:spMkLst>
        </pc:spChg>
        <pc:picChg chg="add del mod">
          <ac:chgData name="RODRIGO CRESPO MIGUEL" userId="e1a07d18-7d99-4847-8207-48376768ffb9" providerId="ADAL" clId="{87AE3C08-BF5A-406F-8309-2D1C116E4192}" dt="2025-01-17T10:44:01.635" v="3617" actId="478"/>
          <ac:picMkLst>
            <pc:docMk/>
            <pc:sldMk cId="2447900626" sldId="871"/>
            <ac:picMk id="4" creationId="{804DFCD4-EC38-A035-8936-8D9AB6CB8BFA}"/>
          </ac:picMkLst>
        </pc:picChg>
        <pc:picChg chg="add del mod">
          <ac:chgData name="RODRIGO CRESPO MIGUEL" userId="e1a07d18-7d99-4847-8207-48376768ffb9" providerId="ADAL" clId="{87AE3C08-BF5A-406F-8309-2D1C116E4192}" dt="2025-01-17T10:44:00.434" v="3616" actId="478"/>
          <ac:picMkLst>
            <pc:docMk/>
            <pc:sldMk cId="2447900626" sldId="871"/>
            <ac:picMk id="6" creationId="{9C0C8D73-A060-7B78-901C-E36FA7558448}"/>
          </ac:picMkLst>
        </pc:picChg>
      </pc:sldChg>
      <pc:sldChg chg="add ord">
        <pc:chgData name="RODRIGO CRESPO MIGUEL" userId="e1a07d18-7d99-4847-8207-48376768ffb9" providerId="ADAL" clId="{87AE3C08-BF5A-406F-8309-2D1C116E4192}" dt="2025-01-17T10:40:41.318" v="3585"/>
        <pc:sldMkLst>
          <pc:docMk/>
          <pc:sldMk cId="1934036107" sldId="872"/>
        </pc:sldMkLst>
      </pc:sldChg>
      <pc:sldChg chg="addSp delSp modSp add mod">
        <pc:chgData name="RODRIGO CRESPO MIGUEL" userId="e1a07d18-7d99-4847-8207-48376768ffb9" providerId="ADAL" clId="{87AE3C08-BF5A-406F-8309-2D1C116E4192}" dt="2025-01-17T10:52:03.226" v="3663" actId="1076"/>
        <pc:sldMkLst>
          <pc:docMk/>
          <pc:sldMk cId="2703278098" sldId="873"/>
        </pc:sldMkLst>
        <pc:picChg chg="add mod ord">
          <ac:chgData name="RODRIGO CRESPO MIGUEL" userId="e1a07d18-7d99-4847-8207-48376768ffb9" providerId="ADAL" clId="{87AE3C08-BF5A-406F-8309-2D1C116E4192}" dt="2025-01-17T10:51:56.874" v="3662" actId="1076"/>
          <ac:picMkLst>
            <pc:docMk/>
            <pc:sldMk cId="2703278098" sldId="873"/>
            <ac:picMk id="12" creationId="{F6345CFD-E3A8-2E98-07EB-C12921F44776}"/>
          </ac:picMkLst>
        </pc:picChg>
      </pc:sldChg>
      <pc:sldChg chg="add del ord">
        <pc:chgData name="RODRIGO CRESPO MIGUEL" userId="e1a07d18-7d99-4847-8207-48376768ffb9" providerId="ADAL" clId="{87AE3C08-BF5A-406F-8309-2D1C116E4192}" dt="2025-01-17T10:48:37.548" v="3637" actId="2696"/>
        <pc:sldMkLst>
          <pc:docMk/>
          <pc:sldMk cId="696952927" sldId="874"/>
        </pc:sldMkLst>
      </pc:sldChg>
      <pc:sldChg chg="add del">
        <pc:chgData name="RODRIGO CRESPO MIGUEL" userId="e1a07d18-7d99-4847-8207-48376768ffb9" providerId="ADAL" clId="{87AE3C08-BF5A-406F-8309-2D1C116E4192}" dt="2025-01-17T10:51:40.484" v="3658" actId="2696"/>
        <pc:sldMkLst>
          <pc:docMk/>
          <pc:sldMk cId="1966103073" sldId="874"/>
        </pc:sldMkLst>
      </pc:sldChg>
      <pc:sldChg chg="addSp delSp modSp add mod">
        <pc:chgData name="RODRIGO CRESPO MIGUEL" userId="e1a07d18-7d99-4847-8207-48376768ffb9" providerId="ADAL" clId="{87AE3C08-BF5A-406F-8309-2D1C116E4192}" dt="2025-01-21T16:18:10.606" v="5114" actId="20577"/>
        <pc:sldMkLst>
          <pc:docMk/>
          <pc:sldMk cId="2175656431" sldId="874"/>
        </pc:sldMkLst>
        <pc:spChg chg="add mod">
          <ac:chgData name="RODRIGO CRESPO MIGUEL" userId="e1a07d18-7d99-4847-8207-48376768ffb9" providerId="ADAL" clId="{87AE3C08-BF5A-406F-8309-2D1C116E4192}" dt="2025-01-21T16:18:10.606" v="5114" actId="20577"/>
          <ac:spMkLst>
            <pc:docMk/>
            <pc:sldMk cId="2175656431" sldId="874"/>
            <ac:spMk id="4" creationId="{2EE1E840-F78F-30C3-CD1A-F5236CDF4989}"/>
          </ac:spMkLst>
        </pc:spChg>
        <pc:picChg chg="add mod ord modCrop">
          <ac:chgData name="RODRIGO CRESPO MIGUEL" userId="e1a07d18-7d99-4847-8207-48376768ffb9" providerId="ADAL" clId="{87AE3C08-BF5A-406F-8309-2D1C116E4192}" dt="2025-01-17T10:53:08.458" v="3685" actId="1036"/>
          <ac:picMkLst>
            <pc:docMk/>
            <pc:sldMk cId="2175656431" sldId="874"/>
            <ac:picMk id="3" creationId="{E3595959-F075-BB51-0BB1-32A17C1B3CA8}"/>
          </ac:picMkLst>
        </pc:picChg>
        <pc:picChg chg="mod">
          <ac:chgData name="RODRIGO CRESPO MIGUEL" userId="e1a07d18-7d99-4847-8207-48376768ffb9" providerId="ADAL" clId="{87AE3C08-BF5A-406F-8309-2D1C116E4192}" dt="2025-01-17T10:53:08.458" v="3685" actId="1036"/>
          <ac:picMkLst>
            <pc:docMk/>
            <pc:sldMk cId="2175656431" sldId="874"/>
            <ac:picMk id="5" creationId="{D6427BF6-FC6D-C48E-0F34-3C05567335B0}"/>
          </ac:picMkLst>
        </pc:picChg>
        <pc:picChg chg="mod">
          <ac:chgData name="RODRIGO CRESPO MIGUEL" userId="e1a07d18-7d99-4847-8207-48376768ffb9" providerId="ADAL" clId="{87AE3C08-BF5A-406F-8309-2D1C116E4192}" dt="2025-01-17T10:53:11.934" v="3702" actId="1036"/>
          <ac:picMkLst>
            <pc:docMk/>
            <pc:sldMk cId="2175656431" sldId="874"/>
            <ac:picMk id="10" creationId="{9FABD632-9056-8A26-CFAC-217DAD7CBD20}"/>
          </ac:picMkLst>
        </pc:picChg>
      </pc:sldChg>
      <pc:sldChg chg="delSp add del mod">
        <pc:chgData name="RODRIGO CRESPO MIGUEL" userId="e1a07d18-7d99-4847-8207-48376768ffb9" providerId="ADAL" clId="{87AE3C08-BF5A-406F-8309-2D1C116E4192}" dt="2025-01-17T10:52:05.826" v="3664" actId="2696"/>
        <pc:sldMkLst>
          <pc:docMk/>
          <pc:sldMk cId="2705525056" sldId="874"/>
        </pc:sldMkLst>
      </pc:sldChg>
      <pc:sldChg chg="modSp mod">
        <pc:chgData name="RODRIGO CRESPO MIGUEL" userId="e1a07d18-7d99-4847-8207-48376768ffb9" providerId="ADAL" clId="{87AE3C08-BF5A-406F-8309-2D1C116E4192}" dt="2025-01-21T14:42:22.537" v="4856" actId="20577"/>
        <pc:sldMkLst>
          <pc:docMk/>
          <pc:sldMk cId="3562504986" sldId="883"/>
        </pc:sldMkLst>
        <pc:spChg chg="mod">
          <ac:chgData name="RODRIGO CRESPO MIGUEL" userId="e1a07d18-7d99-4847-8207-48376768ffb9" providerId="ADAL" clId="{87AE3C08-BF5A-406F-8309-2D1C116E4192}" dt="2025-01-21T14:42:22.537" v="4856" actId="20577"/>
          <ac:spMkLst>
            <pc:docMk/>
            <pc:sldMk cId="3562504986" sldId="883"/>
            <ac:spMk id="2" creationId="{595605BF-8842-5372-8F42-8594D31691FE}"/>
          </ac:spMkLst>
        </pc:spChg>
      </pc:sldChg>
      <pc:sldChg chg="modSp mod">
        <pc:chgData name="RODRIGO CRESPO MIGUEL" userId="e1a07d18-7d99-4847-8207-48376768ffb9" providerId="ADAL" clId="{87AE3C08-BF5A-406F-8309-2D1C116E4192}" dt="2025-01-21T16:19:43.171" v="5140" actId="113"/>
        <pc:sldMkLst>
          <pc:docMk/>
          <pc:sldMk cId="1001420842" sldId="886"/>
        </pc:sldMkLst>
        <pc:spChg chg="mod">
          <ac:chgData name="RODRIGO CRESPO MIGUEL" userId="e1a07d18-7d99-4847-8207-48376768ffb9" providerId="ADAL" clId="{87AE3C08-BF5A-406F-8309-2D1C116E4192}" dt="2025-01-21T16:19:43.171" v="5140" actId="113"/>
          <ac:spMkLst>
            <pc:docMk/>
            <pc:sldMk cId="1001420842" sldId="886"/>
            <ac:spMk id="6" creationId="{6E618035-9DE2-B9CC-FE89-8A94854563D2}"/>
          </ac:spMkLst>
        </pc:spChg>
      </pc:sldChg>
    </pc:docChg>
  </pc:docChgLst>
  <pc:docChgLst>
    <pc:chgData name="RODRIGO CRESPO MIGUEL" userId="e1a07d18-7d99-4847-8207-48376768ffb9" providerId="ADAL" clId="{CC8C83A8-B4C0-4A00-A5EB-E15D71AC8C2F}"/>
    <pc:docChg chg="undo custSel addSld delSld modSld sldOrd modSection">
      <pc:chgData name="RODRIGO CRESPO MIGUEL" userId="e1a07d18-7d99-4847-8207-48376768ffb9" providerId="ADAL" clId="{CC8C83A8-B4C0-4A00-A5EB-E15D71AC8C2F}" dt="2025-01-22T14:45:34.173" v="907" actId="20577"/>
      <pc:docMkLst>
        <pc:docMk/>
      </pc:docMkLst>
      <pc:sldChg chg="del">
        <pc:chgData name="RODRIGO CRESPO MIGUEL" userId="e1a07d18-7d99-4847-8207-48376768ffb9" providerId="ADAL" clId="{CC8C83A8-B4C0-4A00-A5EB-E15D71AC8C2F}" dt="2025-01-22T12:09:51.767" v="236" actId="2696"/>
        <pc:sldMkLst>
          <pc:docMk/>
          <pc:sldMk cId="1510291502" sldId="270"/>
        </pc:sldMkLst>
      </pc:sldChg>
      <pc:sldChg chg="modSp mod">
        <pc:chgData name="RODRIGO CRESPO MIGUEL" userId="e1a07d18-7d99-4847-8207-48376768ffb9" providerId="ADAL" clId="{CC8C83A8-B4C0-4A00-A5EB-E15D71AC8C2F}" dt="2025-01-22T14:45:34.173" v="907" actId="20577"/>
        <pc:sldMkLst>
          <pc:docMk/>
          <pc:sldMk cId="699024500" sldId="276"/>
        </pc:sldMkLst>
        <pc:spChg chg="mod">
          <ac:chgData name="RODRIGO CRESPO MIGUEL" userId="e1a07d18-7d99-4847-8207-48376768ffb9" providerId="ADAL" clId="{CC8C83A8-B4C0-4A00-A5EB-E15D71AC8C2F}" dt="2025-01-22T14:45:34.173" v="907" actId="20577"/>
          <ac:spMkLst>
            <pc:docMk/>
            <pc:sldMk cId="699024500" sldId="276"/>
            <ac:spMk id="6" creationId="{CB35D57F-6183-4CD5-9FC6-F80192DC451E}"/>
          </ac:spMkLst>
        </pc:spChg>
      </pc:sldChg>
      <pc:sldChg chg="modSp mod">
        <pc:chgData name="RODRIGO CRESPO MIGUEL" userId="e1a07d18-7d99-4847-8207-48376768ffb9" providerId="ADAL" clId="{CC8C83A8-B4C0-4A00-A5EB-E15D71AC8C2F}" dt="2025-01-22T11:48:32.036" v="8" actId="404"/>
        <pc:sldMkLst>
          <pc:docMk/>
          <pc:sldMk cId="3317119129" sldId="285"/>
        </pc:sldMkLst>
      </pc:sldChg>
      <pc:sldChg chg="modSp mod">
        <pc:chgData name="RODRIGO CRESPO MIGUEL" userId="e1a07d18-7d99-4847-8207-48376768ffb9" providerId="ADAL" clId="{CC8C83A8-B4C0-4A00-A5EB-E15D71AC8C2F}" dt="2025-01-22T13:10:22.440" v="737" actId="20577"/>
        <pc:sldMkLst>
          <pc:docMk/>
          <pc:sldMk cId="3930929238" sldId="292"/>
        </pc:sldMkLst>
      </pc:sldChg>
      <pc:sldChg chg="del">
        <pc:chgData name="RODRIGO CRESPO MIGUEL" userId="e1a07d18-7d99-4847-8207-48376768ffb9" providerId="ADAL" clId="{CC8C83A8-B4C0-4A00-A5EB-E15D71AC8C2F}" dt="2025-01-22T13:07:15.255" v="735" actId="2696"/>
        <pc:sldMkLst>
          <pc:docMk/>
          <pc:sldMk cId="2175084359" sldId="295"/>
        </pc:sldMkLst>
      </pc:sldChg>
      <pc:sldChg chg="del">
        <pc:chgData name="RODRIGO CRESPO MIGUEL" userId="e1a07d18-7d99-4847-8207-48376768ffb9" providerId="ADAL" clId="{CC8C83A8-B4C0-4A00-A5EB-E15D71AC8C2F}" dt="2025-01-22T11:48:40.586" v="9" actId="2696"/>
        <pc:sldMkLst>
          <pc:docMk/>
          <pc:sldMk cId="1834401429" sldId="296"/>
        </pc:sldMkLst>
      </pc:sldChg>
      <pc:sldChg chg="modSp mod">
        <pc:chgData name="RODRIGO CRESPO MIGUEL" userId="e1a07d18-7d99-4847-8207-48376768ffb9" providerId="ADAL" clId="{CC8C83A8-B4C0-4A00-A5EB-E15D71AC8C2F}" dt="2025-01-22T13:17:49.607" v="771" actId="948"/>
        <pc:sldMkLst>
          <pc:docMk/>
          <pc:sldMk cId="872761663" sldId="825"/>
        </pc:sldMkLst>
        <pc:spChg chg="mod">
          <ac:chgData name="RODRIGO CRESPO MIGUEL" userId="e1a07d18-7d99-4847-8207-48376768ffb9" providerId="ADAL" clId="{CC8C83A8-B4C0-4A00-A5EB-E15D71AC8C2F}" dt="2025-01-22T13:17:49.607" v="771" actId="948"/>
          <ac:spMkLst>
            <pc:docMk/>
            <pc:sldMk cId="872761663" sldId="825"/>
            <ac:spMk id="7" creationId="{75E6BEFE-FF70-C7AE-2A40-3A934A9FD6AC}"/>
          </ac:spMkLst>
        </pc:spChg>
      </pc:sldChg>
      <pc:sldChg chg="modSp mod">
        <pc:chgData name="RODRIGO CRESPO MIGUEL" userId="e1a07d18-7d99-4847-8207-48376768ffb9" providerId="ADAL" clId="{CC8C83A8-B4C0-4A00-A5EB-E15D71AC8C2F}" dt="2025-01-22T13:18:42.962" v="776" actId="404"/>
        <pc:sldMkLst>
          <pc:docMk/>
          <pc:sldMk cId="508462793" sldId="827"/>
        </pc:sldMkLst>
        <pc:spChg chg="mod">
          <ac:chgData name="RODRIGO CRESPO MIGUEL" userId="e1a07d18-7d99-4847-8207-48376768ffb9" providerId="ADAL" clId="{CC8C83A8-B4C0-4A00-A5EB-E15D71AC8C2F}" dt="2025-01-22T13:18:42.962" v="776" actId="404"/>
          <ac:spMkLst>
            <pc:docMk/>
            <pc:sldMk cId="508462793" sldId="827"/>
            <ac:spMk id="3" creationId="{F2BE7633-8A8C-1856-7CC6-E6AF17669964}"/>
          </ac:spMkLst>
        </pc:spChg>
      </pc:sldChg>
      <pc:sldChg chg="modSp mod">
        <pc:chgData name="RODRIGO CRESPO MIGUEL" userId="e1a07d18-7d99-4847-8207-48376768ffb9" providerId="ADAL" clId="{CC8C83A8-B4C0-4A00-A5EB-E15D71AC8C2F}" dt="2025-01-22T13:10:31.588" v="738" actId="20577"/>
        <pc:sldMkLst>
          <pc:docMk/>
          <pc:sldMk cId="2966654676" sldId="840"/>
        </pc:sldMkLst>
      </pc:sldChg>
      <pc:sldChg chg="ord">
        <pc:chgData name="RODRIGO CRESPO MIGUEL" userId="e1a07d18-7d99-4847-8207-48376768ffb9" providerId="ADAL" clId="{CC8C83A8-B4C0-4A00-A5EB-E15D71AC8C2F}" dt="2025-01-22T13:35:39.805" v="836"/>
        <pc:sldMkLst>
          <pc:docMk/>
          <pc:sldMk cId="652081059" sldId="851"/>
        </pc:sldMkLst>
      </pc:sldChg>
      <pc:sldChg chg="modSp mod">
        <pc:chgData name="RODRIGO CRESPO MIGUEL" userId="e1a07d18-7d99-4847-8207-48376768ffb9" providerId="ADAL" clId="{CC8C83A8-B4C0-4A00-A5EB-E15D71AC8C2F}" dt="2025-01-22T13:27:30.854" v="832" actId="1035"/>
        <pc:sldMkLst>
          <pc:docMk/>
          <pc:sldMk cId="3800900605" sldId="860"/>
        </pc:sldMkLst>
      </pc:sldChg>
      <pc:sldChg chg="modSp mod">
        <pc:chgData name="RODRIGO CRESPO MIGUEL" userId="e1a07d18-7d99-4847-8207-48376768ffb9" providerId="ADAL" clId="{CC8C83A8-B4C0-4A00-A5EB-E15D71AC8C2F}" dt="2025-01-22T13:12:48.792" v="750" actId="948"/>
        <pc:sldMkLst>
          <pc:docMk/>
          <pc:sldMk cId="3233089499" sldId="862"/>
        </pc:sldMkLst>
      </pc:sldChg>
      <pc:sldChg chg="modSp mod">
        <pc:chgData name="RODRIGO CRESPO MIGUEL" userId="e1a07d18-7d99-4847-8207-48376768ffb9" providerId="ADAL" clId="{CC8C83A8-B4C0-4A00-A5EB-E15D71AC8C2F}" dt="2025-01-22T13:13:26.502" v="768" actId="1076"/>
        <pc:sldMkLst>
          <pc:docMk/>
          <pc:sldMk cId="2935385290" sldId="863"/>
        </pc:sldMkLst>
      </pc:sldChg>
      <pc:sldChg chg="modSp mod">
        <pc:chgData name="RODRIGO CRESPO MIGUEL" userId="e1a07d18-7d99-4847-8207-48376768ffb9" providerId="ADAL" clId="{CC8C83A8-B4C0-4A00-A5EB-E15D71AC8C2F}" dt="2025-01-22T13:13:49.736" v="770" actId="14100"/>
        <pc:sldMkLst>
          <pc:docMk/>
          <pc:sldMk cId="2148290900" sldId="864"/>
        </pc:sldMkLst>
      </pc:sldChg>
      <pc:sldChg chg="addSp delSp modSp mod">
        <pc:chgData name="RODRIGO CRESPO MIGUEL" userId="e1a07d18-7d99-4847-8207-48376768ffb9" providerId="ADAL" clId="{CC8C83A8-B4C0-4A00-A5EB-E15D71AC8C2F}" dt="2025-01-22T13:34:28.941" v="834" actId="1076"/>
        <pc:sldMkLst>
          <pc:docMk/>
          <pc:sldMk cId="3317576988" sldId="867"/>
        </pc:sldMkLst>
        <pc:spChg chg="mod">
          <ac:chgData name="RODRIGO CRESPO MIGUEL" userId="e1a07d18-7d99-4847-8207-48376768ffb9" providerId="ADAL" clId="{CC8C83A8-B4C0-4A00-A5EB-E15D71AC8C2F}" dt="2025-01-22T13:34:25.511" v="833" actId="20577"/>
          <ac:spMkLst>
            <pc:docMk/>
            <pc:sldMk cId="3317576988" sldId="867"/>
            <ac:spMk id="4" creationId="{F5460C0D-EA58-B4AC-6235-78F7F5960798}"/>
          </ac:spMkLst>
        </pc:spChg>
        <pc:picChg chg="mod">
          <ac:chgData name="RODRIGO CRESPO MIGUEL" userId="e1a07d18-7d99-4847-8207-48376768ffb9" providerId="ADAL" clId="{CC8C83A8-B4C0-4A00-A5EB-E15D71AC8C2F}" dt="2025-01-22T13:34:28.941" v="834" actId="1076"/>
          <ac:picMkLst>
            <pc:docMk/>
            <pc:sldMk cId="3317576988" sldId="867"/>
            <ac:picMk id="8" creationId="{6A2ABC7A-9386-DC8E-D956-2F2226558C57}"/>
          </ac:picMkLst>
        </pc:picChg>
      </pc:sldChg>
      <pc:sldChg chg="modSp mod">
        <pc:chgData name="RODRIGO CRESPO MIGUEL" userId="e1a07d18-7d99-4847-8207-48376768ffb9" providerId="ADAL" clId="{CC8C83A8-B4C0-4A00-A5EB-E15D71AC8C2F}" dt="2025-01-22T13:18:31.210" v="773" actId="404"/>
        <pc:sldMkLst>
          <pc:docMk/>
          <pc:sldMk cId="1586914879" sldId="868"/>
        </pc:sldMkLst>
        <pc:spChg chg="mod">
          <ac:chgData name="RODRIGO CRESPO MIGUEL" userId="e1a07d18-7d99-4847-8207-48376768ffb9" providerId="ADAL" clId="{CC8C83A8-B4C0-4A00-A5EB-E15D71AC8C2F}" dt="2025-01-22T13:18:31.210" v="773" actId="404"/>
          <ac:spMkLst>
            <pc:docMk/>
            <pc:sldMk cId="1586914879" sldId="868"/>
            <ac:spMk id="4" creationId="{91A1FD6A-621D-7F9D-DCD6-EFBE07B363C7}"/>
          </ac:spMkLst>
        </pc:spChg>
      </pc:sldChg>
      <pc:sldChg chg="modSp mod">
        <pc:chgData name="RODRIGO CRESPO MIGUEL" userId="e1a07d18-7d99-4847-8207-48376768ffb9" providerId="ADAL" clId="{CC8C83A8-B4C0-4A00-A5EB-E15D71AC8C2F}" dt="2025-01-22T13:22:03.054" v="791" actId="948"/>
        <pc:sldMkLst>
          <pc:docMk/>
          <pc:sldMk cId="3751611124" sldId="870"/>
        </pc:sldMkLst>
        <pc:spChg chg="mod">
          <ac:chgData name="RODRIGO CRESPO MIGUEL" userId="e1a07d18-7d99-4847-8207-48376768ffb9" providerId="ADAL" clId="{CC8C83A8-B4C0-4A00-A5EB-E15D71AC8C2F}" dt="2025-01-22T13:22:03.054" v="791" actId="948"/>
          <ac:spMkLst>
            <pc:docMk/>
            <pc:sldMk cId="3751611124" sldId="870"/>
            <ac:spMk id="7" creationId="{66995F97-F73B-5368-B4A6-8D0EB1ED273B}"/>
          </ac:spMkLst>
        </pc:spChg>
      </pc:sldChg>
      <pc:sldChg chg="addSp modSp mod">
        <pc:chgData name="RODRIGO CRESPO MIGUEL" userId="e1a07d18-7d99-4847-8207-48376768ffb9" providerId="ADAL" clId="{CC8C83A8-B4C0-4A00-A5EB-E15D71AC8C2F}" dt="2025-01-22T13:22:28.805" v="793" actId="1076"/>
        <pc:sldMkLst>
          <pc:docMk/>
          <pc:sldMk cId="2447900626" sldId="871"/>
        </pc:sldMkLst>
        <pc:spChg chg="add mod">
          <ac:chgData name="RODRIGO CRESPO MIGUEL" userId="e1a07d18-7d99-4847-8207-48376768ffb9" providerId="ADAL" clId="{CC8C83A8-B4C0-4A00-A5EB-E15D71AC8C2F}" dt="2025-01-22T12:39:15.576" v="482" actId="164"/>
          <ac:spMkLst>
            <pc:docMk/>
            <pc:sldMk cId="2447900626" sldId="871"/>
            <ac:spMk id="3" creationId="{3021C01A-7C76-A920-0FDC-FAE30A04993A}"/>
          </ac:spMkLst>
        </pc:spChg>
        <pc:spChg chg="add mod">
          <ac:chgData name="RODRIGO CRESPO MIGUEL" userId="e1a07d18-7d99-4847-8207-48376768ffb9" providerId="ADAL" clId="{CC8C83A8-B4C0-4A00-A5EB-E15D71AC8C2F}" dt="2025-01-22T13:22:28.805" v="793" actId="1076"/>
          <ac:spMkLst>
            <pc:docMk/>
            <pc:sldMk cId="2447900626" sldId="871"/>
            <ac:spMk id="5" creationId="{13C7AB7E-55F3-FE24-7C73-8FCE855006EC}"/>
          </ac:spMkLst>
        </pc:spChg>
        <pc:spChg chg="mod">
          <ac:chgData name="RODRIGO CRESPO MIGUEL" userId="e1a07d18-7d99-4847-8207-48376768ffb9" providerId="ADAL" clId="{CC8C83A8-B4C0-4A00-A5EB-E15D71AC8C2F}" dt="2025-01-22T13:22:19.167" v="792" actId="948"/>
          <ac:spMkLst>
            <pc:docMk/>
            <pc:sldMk cId="2447900626" sldId="871"/>
            <ac:spMk id="7" creationId="{E6E7AEE8-F392-CF15-4F81-D8A9C9A7D859}"/>
          </ac:spMkLst>
        </pc:spChg>
        <pc:grpChg chg="add mod">
          <ac:chgData name="RODRIGO CRESPO MIGUEL" userId="e1a07d18-7d99-4847-8207-48376768ffb9" providerId="ADAL" clId="{CC8C83A8-B4C0-4A00-A5EB-E15D71AC8C2F}" dt="2025-01-22T12:39:19.107" v="483" actId="1076"/>
          <ac:grpSpMkLst>
            <pc:docMk/>
            <pc:sldMk cId="2447900626" sldId="871"/>
            <ac:grpSpMk id="9" creationId="{D579B1B0-71F1-BA46-341E-39BF2C75E386}"/>
          </ac:grpSpMkLst>
        </pc:grpChg>
        <pc:picChg chg="mod modCrop">
          <ac:chgData name="RODRIGO CRESPO MIGUEL" userId="e1a07d18-7d99-4847-8207-48376768ffb9" providerId="ADAL" clId="{CC8C83A8-B4C0-4A00-A5EB-E15D71AC8C2F}" dt="2025-01-22T12:39:15.576" v="482" actId="164"/>
          <ac:picMkLst>
            <pc:docMk/>
            <pc:sldMk cId="2447900626" sldId="871"/>
            <ac:picMk id="4" creationId="{804DFCD4-EC38-A035-8936-8D9AB6CB8BFA}"/>
          </ac:picMkLst>
        </pc:picChg>
        <pc:picChg chg="mod modCrop">
          <ac:chgData name="RODRIGO CRESPO MIGUEL" userId="e1a07d18-7d99-4847-8207-48376768ffb9" providerId="ADAL" clId="{CC8C83A8-B4C0-4A00-A5EB-E15D71AC8C2F}" dt="2025-01-22T12:39:15.576" v="482" actId="164"/>
          <ac:picMkLst>
            <pc:docMk/>
            <pc:sldMk cId="2447900626" sldId="871"/>
            <ac:picMk id="6" creationId="{9C0C8D73-A060-7B78-901C-E36FA7558448}"/>
          </ac:picMkLst>
        </pc:picChg>
      </pc:sldChg>
      <pc:sldChg chg="addSp delSp modSp mod ord">
        <pc:chgData name="RODRIGO CRESPO MIGUEL" userId="e1a07d18-7d99-4847-8207-48376768ffb9" providerId="ADAL" clId="{CC8C83A8-B4C0-4A00-A5EB-E15D71AC8C2F}" dt="2025-01-22T13:24:02.455" v="795" actId="948"/>
        <pc:sldMkLst>
          <pc:docMk/>
          <pc:sldMk cId="2703278098" sldId="873"/>
        </pc:sldMkLst>
        <pc:spChg chg="add mod">
          <ac:chgData name="RODRIGO CRESPO MIGUEL" userId="e1a07d18-7d99-4847-8207-48376768ffb9" providerId="ADAL" clId="{CC8C83A8-B4C0-4A00-A5EB-E15D71AC8C2F}" dt="2025-01-22T13:24:02.455" v="795" actId="948"/>
          <ac:spMkLst>
            <pc:docMk/>
            <pc:sldMk cId="2703278098" sldId="873"/>
            <ac:spMk id="6" creationId="{7D8A3865-24F9-6DD1-22D9-7E1BC9FEC2DE}"/>
          </ac:spMkLst>
        </pc:spChg>
        <pc:spChg chg="add mod">
          <ac:chgData name="RODRIGO CRESPO MIGUEL" userId="e1a07d18-7d99-4847-8207-48376768ffb9" providerId="ADAL" clId="{CC8C83A8-B4C0-4A00-A5EB-E15D71AC8C2F}" dt="2025-01-22T12:58:31.393" v="725" actId="164"/>
          <ac:spMkLst>
            <pc:docMk/>
            <pc:sldMk cId="2703278098" sldId="873"/>
            <ac:spMk id="7" creationId="{6C46D765-8646-808C-B35E-9D319F854839}"/>
          </ac:spMkLst>
        </pc:spChg>
        <pc:grpChg chg="add mod">
          <ac:chgData name="RODRIGO CRESPO MIGUEL" userId="e1a07d18-7d99-4847-8207-48376768ffb9" providerId="ADAL" clId="{CC8C83A8-B4C0-4A00-A5EB-E15D71AC8C2F}" dt="2025-01-22T12:58:31.393" v="725" actId="164"/>
          <ac:grpSpMkLst>
            <pc:docMk/>
            <pc:sldMk cId="2703278098" sldId="873"/>
            <ac:grpSpMk id="9" creationId="{216FAD5A-4FA7-A6FF-F89F-6FD91824CB6F}"/>
          </ac:grpSpMkLst>
        </pc:grpChg>
        <pc:picChg chg="add mod">
          <ac:chgData name="RODRIGO CRESPO MIGUEL" userId="e1a07d18-7d99-4847-8207-48376768ffb9" providerId="ADAL" clId="{CC8C83A8-B4C0-4A00-A5EB-E15D71AC8C2F}" dt="2025-01-22T12:57:39.326" v="721" actId="1076"/>
          <ac:picMkLst>
            <pc:docMk/>
            <pc:sldMk cId="2703278098" sldId="873"/>
            <ac:picMk id="3" creationId="{B1120110-877F-D806-688A-1B05EDB336C0}"/>
          </ac:picMkLst>
        </pc:picChg>
        <pc:picChg chg="add mod">
          <ac:chgData name="RODRIGO CRESPO MIGUEL" userId="e1a07d18-7d99-4847-8207-48376768ffb9" providerId="ADAL" clId="{CC8C83A8-B4C0-4A00-A5EB-E15D71AC8C2F}" dt="2025-01-22T12:58:31.393" v="725" actId="164"/>
          <ac:picMkLst>
            <pc:docMk/>
            <pc:sldMk cId="2703278098" sldId="873"/>
            <ac:picMk id="4" creationId="{1F5BB4C1-01C8-2A16-91DD-8D1087D1B246}"/>
          </ac:picMkLst>
        </pc:picChg>
        <pc:picChg chg="mod">
          <ac:chgData name="RODRIGO CRESPO MIGUEL" userId="e1a07d18-7d99-4847-8207-48376768ffb9" providerId="ADAL" clId="{CC8C83A8-B4C0-4A00-A5EB-E15D71AC8C2F}" dt="2025-01-22T12:57:39.326" v="721" actId="1076"/>
          <ac:picMkLst>
            <pc:docMk/>
            <pc:sldMk cId="2703278098" sldId="873"/>
            <ac:picMk id="12" creationId="{F6345CFD-E3A8-2E98-07EB-C12921F44776}"/>
          </ac:picMkLst>
        </pc:picChg>
      </pc:sldChg>
      <pc:sldChg chg="addSp modSp mod">
        <pc:chgData name="RODRIGO CRESPO MIGUEL" userId="e1a07d18-7d99-4847-8207-48376768ffb9" providerId="ADAL" clId="{CC8C83A8-B4C0-4A00-A5EB-E15D71AC8C2F}" dt="2025-01-22T13:38:40.380" v="868" actId="164"/>
        <pc:sldMkLst>
          <pc:docMk/>
          <pc:sldMk cId="2175656431" sldId="874"/>
        </pc:sldMkLst>
        <pc:spChg chg="mod">
          <ac:chgData name="RODRIGO CRESPO MIGUEL" userId="e1a07d18-7d99-4847-8207-48376768ffb9" providerId="ADAL" clId="{CC8C83A8-B4C0-4A00-A5EB-E15D71AC8C2F}" dt="2025-01-22T13:37:11.098" v="855" actId="1035"/>
          <ac:spMkLst>
            <pc:docMk/>
            <pc:sldMk cId="2175656431" sldId="874"/>
            <ac:spMk id="4" creationId="{2EE1E840-F78F-30C3-CD1A-F5236CDF4989}"/>
          </ac:spMkLst>
        </pc:spChg>
        <pc:spChg chg="add mod">
          <ac:chgData name="RODRIGO CRESPO MIGUEL" userId="e1a07d18-7d99-4847-8207-48376768ffb9" providerId="ADAL" clId="{CC8C83A8-B4C0-4A00-A5EB-E15D71AC8C2F}" dt="2025-01-22T13:38:40.380" v="868" actId="164"/>
          <ac:spMkLst>
            <pc:docMk/>
            <pc:sldMk cId="2175656431" sldId="874"/>
            <ac:spMk id="9" creationId="{0B0F6E28-99E1-0721-C550-CA53651E0F17}"/>
          </ac:spMkLst>
        </pc:spChg>
        <pc:spChg chg="add mod">
          <ac:chgData name="RODRIGO CRESPO MIGUEL" userId="e1a07d18-7d99-4847-8207-48376768ffb9" providerId="ADAL" clId="{CC8C83A8-B4C0-4A00-A5EB-E15D71AC8C2F}" dt="2025-01-22T13:38:40.380" v="868" actId="164"/>
          <ac:spMkLst>
            <pc:docMk/>
            <pc:sldMk cId="2175656431" sldId="874"/>
            <ac:spMk id="11" creationId="{0B54F1E5-8B2E-677F-C2D6-0F38EFD18C9C}"/>
          </ac:spMkLst>
        </pc:spChg>
        <pc:spChg chg="add mod">
          <ac:chgData name="RODRIGO CRESPO MIGUEL" userId="e1a07d18-7d99-4847-8207-48376768ffb9" providerId="ADAL" clId="{CC8C83A8-B4C0-4A00-A5EB-E15D71AC8C2F}" dt="2025-01-22T13:38:40.380" v="868" actId="164"/>
          <ac:spMkLst>
            <pc:docMk/>
            <pc:sldMk cId="2175656431" sldId="874"/>
            <ac:spMk id="12" creationId="{59EF0C9F-9CEB-0540-F0AD-BA6A0F63A6C0}"/>
          </ac:spMkLst>
        </pc:spChg>
        <pc:spChg chg="add mod">
          <ac:chgData name="RODRIGO CRESPO MIGUEL" userId="e1a07d18-7d99-4847-8207-48376768ffb9" providerId="ADAL" clId="{CC8C83A8-B4C0-4A00-A5EB-E15D71AC8C2F}" dt="2025-01-22T13:38:40.380" v="868" actId="164"/>
          <ac:spMkLst>
            <pc:docMk/>
            <pc:sldMk cId="2175656431" sldId="874"/>
            <ac:spMk id="13" creationId="{36CF7BF5-258A-6607-055E-193D8D036C93}"/>
          </ac:spMkLst>
        </pc:spChg>
        <pc:grpChg chg="mod">
          <ac:chgData name="RODRIGO CRESPO MIGUEL" userId="e1a07d18-7d99-4847-8207-48376768ffb9" providerId="ADAL" clId="{CC8C83A8-B4C0-4A00-A5EB-E15D71AC8C2F}" dt="2025-01-22T13:38:40.380" v="868" actId="164"/>
          <ac:grpSpMkLst>
            <pc:docMk/>
            <pc:sldMk cId="2175656431" sldId="874"/>
            <ac:grpSpMk id="7" creationId="{C9683A83-8784-1EDD-875C-25AFD57C0A2E}"/>
          </ac:grpSpMkLst>
        </pc:grpChg>
        <pc:grpChg chg="add mod">
          <ac:chgData name="RODRIGO CRESPO MIGUEL" userId="e1a07d18-7d99-4847-8207-48376768ffb9" providerId="ADAL" clId="{CC8C83A8-B4C0-4A00-A5EB-E15D71AC8C2F}" dt="2025-01-22T13:38:40.380" v="868" actId="164"/>
          <ac:grpSpMkLst>
            <pc:docMk/>
            <pc:sldMk cId="2175656431" sldId="874"/>
            <ac:grpSpMk id="14" creationId="{6649B218-27DB-0EA1-CBBA-5A7D4ABCFD04}"/>
          </ac:grpSpMkLst>
        </pc:grpChg>
        <pc:picChg chg="mod">
          <ac:chgData name="RODRIGO CRESPO MIGUEL" userId="e1a07d18-7d99-4847-8207-48376768ffb9" providerId="ADAL" clId="{CC8C83A8-B4C0-4A00-A5EB-E15D71AC8C2F}" dt="2025-01-22T13:38:40.380" v="868" actId="164"/>
          <ac:picMkLst>
            <pc:docMk/>
            <pc:sldMk cId="2175656431" sldId="874"/>
            <ac:picMk id="5" creationId="{D6427BF6-FC6D-C48E-0F34-3C05567335B0}"/>
          </ac:picMkLst>
        </pc:picChg>
        <pc:picChg chg="mod">
          <ac:chgData name="RODRIGO CRESPO MIGUEL" userId="e1a07d18-7d99-4847-8207-48376768ffb9" providerId="ADAL" clId="{CC8C83A8-B4C0-4A00-A5EB-E15D71AC8C2F}" dt="2025-01-22T13:38:40.380" v="868" actId="164"/>
          <ac:picMkLst>
            <pc:docMk/>
            <pc:sldMk cId="2175656431" sldId="874"/>
            <ac:picMk id="10" creationId="{9FABD632-9056-8A26-CFAC-217DAD7CBD20}"/>
          </ac:picMkLst>
        </pc:picChg>
      </pc:sldChg>
      <pc:sldChg chg="addSp modSp mod">
        <pc:chgData name="RODRIGO CRESPO MIGUEL" userId="e1a07d18-7d99-4847-8207-48376768ffb9" providerId="ADAL" clId="{CC8C83A8-B4C0-4A00-A5EB-E15D71AC8C2F}" dt="2025-01-22T12:00:19.477" v="27" actId="1076"/>
        <pc:sldMkLst>
          <pc:docMk/>
          <pc:sldMk cId="3562504986" sldId="883"/>
        </pc:sldMkLst>
        <pc:picChg chg="mod">
          <ac:chgData name="RODRIGO CRESPO MIGUEL" userId="e1a07d18-7d99-4847-8207-48376768ffb9" providerId="ADAL" clId="{CC8C83A8-B4C0-4A00-A5EB-E15D71AC8C2F}" dt="2025-01-22T12:00:19.477" v="27" actId="1076"/>
          <ac:picMkLst>
            <pc:docMk/>
            <pc:sldMk cId="3562504986" sldId="883"/>
            <ac:picMk id="5" creationId="{8CCACBE9-C143-7898-41AF-8A51B3161A98}"/>
          </ac:picMkLst>
        </pc:picChg>
        <pc:picChg chg="add mod">
          <ac:chgData name="RODRIGO CRESPO MIGUEL" userId="e1a07d18-7d99-4847-8207-48376768ffb9" providerId="ADAL" clId="{CC8C83A8-B4C0-4A00-A5EB-E15D71AC8C2F}" dt="2025-01-22T12:00:19.477" v="27" actId="1076"/>
          <ac:picMkLst>
            <pc:docMk/>
            <pc:sldMk cId="3562504986" sldId="883"/>
            <ac:picMk id="7" creationId="{38CC2602-AAA1-3B73-8A8F-55CFF13EFB64}"/>
          </ac:picMkLst>
        </pc:picChg>
      </pc:sldChg>
      <pc:sldChg chg="del">
        <pc:chgData name="RODRIGO CRESPO MIGUEL" userId="e1a07d18-7d99-4847-8207-48376768ffb9" providerId="ADAL" clId="{CC8C83A8-B4C0-4A00-A5EB-E15D71AC8C2F}" dt="2025-01-22T12:39:53.762" v="490" actId="47"/>
        <pc:sldMkLst>
          <pc:docMk/>
          <pc:sldMk cId="1654707882" sldId="884"/>
        </pc:sldMkLst>
      </pc:sldChg>
      <pc:sldChg chg="modSp mod">
        <pc:chgData name="RODRIGO CRESPO MIGUEL" userId="e1a07d18-7d99-4847-8207-48376768ffb9" providerId="ADAL" clId="{CC8C83A8-B4C0-4A00-A5EB-E15D71AC8C2F}" dt="2025-01-22T13:26:26.868" v="807" actId="20577"/>
        <pc:sldMkLst>
          <pc:docMk/>
          <pc:sldMk cId="1001420842" sldId="886"/>
        </pc:sldMkLst>
        <pc:spChg chg="mod">
          <ac:chgData name="RODRIGO CRESPO MIGUEL" userId="e1a07d18-7d99-4847-8207-48376768ffb9" providerId="ADAL" clId="{CC8C83A8-B4C0-4A00-A5EB-E15D71AC8C2F}" dt="2025-01-22T13:26:26.868" v="807" actId="20577"/>
          <ac:spMkLst>
            <pc:docMk/>
            <pc:sldMk cId="1001420842" sldId="886"/>
            <ac:spMk id="6" creationId="{6E618035-9DE2-B9CC-FE89-8A94854563D2}"/>
          </ac:spMkLst>
        </pc:spChg>
      </pc:sldChg>
      <pc:sldChg chg="modSp add mod ord">
        <pc:chgData name="RODRIGO CRESPO MIGUEL" userId="e1a07d18-7d99-4847-8207-48376768ffb9" providerId="ADAL" clId="{CC8C83A8-B4C0-4A00-A5EB-E15D71AC8C2F}" dt="2025-01-22T12:39:43.812" v="489" actId="20577"/>
        <pc:sldMkLst>
          <pc:docMk/>
          <pc:sldMk cId="3008106587" sldId="887"/>
        </pc:sldMkLst>
        <pc:spChg chg="mod">
          <ac:chgData name="RODRIGO CRESPO MIGUEL" userId="e1a07d18-7d99-4847-8207-48376768ffb9" providerId="ADAL" clId="{CC8C83A8-B4C0-4A00-A5EB-E15D71AC8C2F}" dt="2025-01-22T12:03:35.642" v="84" actId="20577"/>
          <ac:spMkLst>
            <pc:docMk/>
            <pc:sldMk cId="3008106587" sldId="887"/>
            <ac:spMk id="2" creationId="{03FB1CEA-5765-0D8F-21D5-831439FEAC51}"/>
          </ac:spMkLst>
        </pc:spChg>
        <pc:spChg chg="mod">
          <ac:chgData name="RODRIGO CRESPO MIGUEL" userId="e1a07d18-7d99-4847-8207-48376768ffb9" providerId="ADAL" clId="{CC8C83A8-B4C0-4A00-A5EB-E15D71AC8C2F}" dt="2025-01-22T12:39:43.812" v="489" actId="20577"/>
          <ac:spMkLst>
            <pc:docMk/>
            <pc:sldMk cId="3008106587" sldId="887"/>
            <ac:spMk id="7" creationId="{5CA4021B-C64D-DF81-B39C-C352DD9D8ECD}"/>
          </ac:spMkLst>
        </pc:spChg>
      </pc:sldChg>
    </pc:docChg>
  </pc:docChgLst>
  <pc:docChgLst>
    <pc:chgData name="RODRIGO CRESPO MIGUEL" userId="e1a07d18-7d99-4847-8207-48376768ffb9" providerId="ADAL" clId="{2E60C497-6C35-42E8-807C-3293BAB6C495}"/>
    <pc:docChg chg="undo redo custSel addSld delSld modSld sldOrd modSection">
      <pc:chgData name="RODRIGO CRESPO MIGUEL" userId="e1a07d18-7d99-4847-8207-48376768ffb9" providerId="ADAL" clId="{2E60C497-6C35-42E8-807C-3293BAB6C495}" dt="2025-04-03T14:20:18.289" v="3641" actId="20577"/>
      <pc:docMkLst>
        <pc:docMk/>
      </pc:docMkLst>
      <pc:sldChg chg="modSp mod">
        <pc:chgData name="RODRIGO CRESPO MIGUEL" userId="e1a07d18-7d99-4847-8207-48376768ffb9" providerId="ADAL" clId="{2E60C497-6C35-42E8-807C-3293BAB6C495}" dt="2025-03-26T13:27:22.107" v="123" actId="255"/>
        <pc:sldMkLst>
          <pc:docMk/>
          <pc:sldMk cId="2067432258" sldId="256"/>
        </pc:sldMkLst>
      </pc:sldChg>
      <pc:sldChg chg="modSp mod">
        <pc:chgData name="RODRIGO CRESPO MIGUEL" userId="e1a07d18-7d99-4847-8207-48376768ffb9" providerId="ADAL" clId="{2E60C497-6C35-42E8-807C-3293BAB6C495}" dt="2025-03-28T15:43:20.502" v="763" actId="1076"/>
        <pc:sldMkLst>
          <pc:docMk/>
          <pc:sldMk cId="3246586080" sldId="269"/>
        </pc:sldMkLst>
        <pc:spChg chg="mod">
          <ac:chgData name="RODRIGO CRESPO MIGUEL" userId="e1a07d18-7d99-4847-8207-48376768ffb9" providerId="ADAL" clId="{2E60C497-6C35-42E8-807C-3293BAB6C495}" dt="2025-03-28T15:42:46.300" v="755" actId="403"/>
          <ac:spMkLst>
            <pc:docMk/>
            <pc:sldMk cId="3246586080" sldId="269"/>
            <ac:spMk id="2" creationId="{603A572E-0359-4F09-9B12-24EA4F40263F}"/>
          </ac:spMkLst>
        </pc:spChg>
        <pc:spChg chg="mod">
          <ac:chgData name="RODRIGO CRESPO MIGUEL" userId="e1a07d18-7d99-4847-8207-48376768ffb9" providerId="ADAL" clId="{2E60C497-6C35-42E8-807C-3293BAB6C495}" dt="2025-03-28T15:43:20.502" v="763" actId="1076"/>
          <ac:spMkLst>
            <pc:docMk/>
            <pc:sldMk cId="3246586080" sldId="269"/>
            <ac:spMk id="6" creationId="{F9466381-10B7-44D0-8486-20F15D575BFE}"/>
          </ac:spMkLst>
        </pc:spChg>
      </pc:sldChg>
      <pc:sldChg chg="modSp mod">
        <pc:chgData name="RODRIGO CRESPO MIGUEL" userId="e1a07d18-7d99-4847-8207-48376768ffb9" providerId="ADAL" clId="{2E60C497-6C35-42E8-807C-3293BAB6C495}" dt="2025-04-03T12:50:25.391" v="3065" actId="20577"/>
        <pc:sldMkLst>
          <pc:docMk/>
          <pc:sldMk cId="820566777" sldId="280"/>
        </pc:sldMkLst>
        <pc:spChg chg="mod">
          <ac:chgData name="RODRIGO CRESPO MIGUEL" userId="e1a07d18-7d99-4847-8207-48376768ffb9" providerId="ADAL" clId="{2E60C497-6C35-42E8-807C-3293BAB6C495}" dt="2025-04-03T12:50:25.391" v="3065" actId="20577"/>
          <ac:spMkLst>
            <pc:docMk/>
            <pc:sldMk cId="820566777" sldId="280"/>
            <ac:spMk id="3" creationId="{8257DCFC-6567-45CA-8A01-A9F822B10C1D}"/>
          </ac:spMkLst>
        </pc:spChg>
        <pc:spChg chg="mod">
          <ac:chgData name="RODRIGO CRESPO MIGUEL" userId="e1a07d18-7d99-4847-8207-48376768ffb9" providerId="ADAL" clId="{2E60C497-6C35-42E8-807C-3293BAB6C495}" dt="2025-04-03T11:17:10.677" v="2349" actId="255"/>
          <ac:spMkLst>
            <pc:docMk/>
            <pc:sldMk cId="820566777" sldId="280"/>
            <ac:spMk id="9" creationId="{921C5C3D-4820-47D4-B907-30912ED5329E}"/>
          </ac:spMkLst>
        </pc:spChg>
        <pc:graphicFrameChg chg="mod">
          <ac:chgData name="RODRIGO CRESPO MIGUEL" userId="e1a07d18-7d99-4847-8207-48376768ffb9" providerId="ADAL" clId="{2E60C497-6C35-42E8-807C-3293BAB6C495}" dt="2025-04-03T11:13:56.796" v="2278" actId="1076"/>
          <ac:graphicFrameMkLst>
            <pc:docMk/>
            <pc:sldMk cId="820566777" sldId="280"/>
            <ac:graphicFrameMk id="5" creationId="{8E257150-9329-370D-CF80-E1E2DC2B583D}"/>
          </ac:graphicFrameMkLst>
        </pc:graphicFrameChg>
      </pc:sldChg>
      <pc:sldChg chg="modSp mod">
        <pc:chgData name="RODRIGO CRESPO MIGUEL" userId="e1a07d18-7d99-4847-8207-48376768ffb9" providerId="ADAL" clId="{2E60C497-6C35-42E8-807C-3293BAB6C495}" dt="2025-03-28T15:12:06.412" v="547" actId="403"/>
        <pc:sldMkLst>
          <pc:docMk/>
          <pc:sldMk cId="3930929238" sldId="292"/>
        </pc:sldMkLst>
      </pc:sldChg>
      <pc:sldChg chg="modSp mod">
        <pc:chgData name="RODRIGO CRESPO MIGUEL" userId="e1a07d18-7d99-4847-8207-48376768ffb9" providerId="ADAL" clId="{2E60C497-6C35-42E8-807C-3293BAB6C495}" dt="2025-03-28T15:10:37.962" v="544" actId="403"/>
        <pc:sldMkLst>
          <pc:docMk/>
          <pc:sldMk cId="1648803257" sldId="820"/>
        </pc:sldMkLst>
      </pc:sldChg>
      <pc:sldChg chg="modSp mod">
        <pc:chgData name="RODRIGO CRESPO MIGUEL" userId="e1a07d18-7d99-4847-8207-48376768ffb9" providerId="ADAL" clId="{2E60C497-6C35-42E8-807C-3293BAB6C495}" dt="2025-03-28T15:17:38.399" v="566" actId="403"/>
        <pc:sldMkLst>
          <pc:docMk/>
          <pc:sldMk cId="872761663" sldId="825"/>
        </pc:sldMkLst>
        <pc:spChg chg="mod">
          <ac:chgData name="RODRIGO CRESPO MIGUEL" userId="e1a07d18-7d99-4847-8207-48376768ffb9" providerId="ADAL" clId="{2E60C497-6C35-42E8-807C-3293BAB6C495}" dt="2025-03-28T15:17:38.399" v="566" actId="403"/>
          <ac:spMkLst>
            <pc:docMk/>
            <pc:sldMk cId="872761663" sldId="825"/>
            <ac:spMk id="8" creationId="{E586290C-5728-36C7-8BD5-50A9D4D4A21D}"/>
          </ac:spMkLst>
        </pc:spChg>
      </pc:sldChg>
      <pc:sldChg chg="modSp mod">
        <pc:chgData name="RODRIGO CRESPO MIGUEL" userId="e1a07d18-7d99-4847-8207-48376768ffb9" providerId="ADAL" clId="{2E60C497-6C35-42E8-807C-3293BAB6C495}" dt="2025-03-28T15:24:04.416" v="573" actId="403"/>
        <pc:sldMkLst>
          <pc:docMk/>
          <pc:sldMk cId="508462793" sldId="827"/>
        </pc:sldMkLst>
        <pc:spChg chg="mod">
          <ac:chgData name="RODRIGO CRESPO MIGUEL" userId="e1a07d18-7d99-4847-8207-48376768ffb9" providerId="ADAL" clId="{2E60C497-6C35-42E8-807C-3293BAB6C495}" dt="2025-03-28T15:24:04.416" v="573" actId="403"/>
          <ac:spMkLst>
            <pc:docMk/>
            <pc:sldMk cId="508462793" sldId="827"/>
            <ac:spMk id="2" creationId="{4BDFBB72-29F4-E8DB-D7D4-DED10AE83F07}"/>
          </ac:spMkLst>
        </pc:spChg>
        <pc:spChg chg="mod">
          <ac:chgData name="RODRIGO CRESPO MIGUEL" userId="e1a07d18-7d99-4847-8207-48376768ffb9" providerId="ADAL" clId="{2E60C497-6C35-42E8-807C-3293BAB6C495}" dt="2025-03-28T15:23:54.199" v="572" actId="1076"/>
          <ac:spMkLst>
            <pc:docMk/>
            <pc:sldMk cId="508462793" sldId="827"/>
            <ac:spMk id="3" creationId="{F2BE7633-8A8C-1856-7CC6-E6AF17669964}"/>
          </ac:spMkLst>
        </pc:spChg>
      </pc:sldChg>
      <pc:sldChg chg="modSp mod">
        <pc:chgData name="RODRIGO CRESPO MIGUEL" userId="e1a07d18-7d99-4847-8207-48376768ffb9" providerId="ADAL" clId="{2E60C497-6C35-42E8-807C-3293BAB6C495}" dt="2025-03-28T15:12:12.777" v="548" actId="403"/>
        <pc:sldMkLst>
          <pc:docMk/>
          <pc:sldMk cId="1669402502" sldId="835"/>
        </pc:sldMkLst>
      </pc:sldChg>
      <pc:sldChg chg="modSp mod">
        <pc:chgData name="RODRIGO CRESPO MIGUEL" userId="e1a07d18-7d99-4847-8207-48376768ffb9" providerId="ADAL" clId="{2E60C497-6C35-42E8-807C-3293BAB6C495}" dt="2025-03-28T15:12:25.498" v="549" actId="403"/>
        <pc:sldMkLst>
          <pc:docMk/>
          <pc:sldMk cId="2966654676" sldId="840"/>
        </pc:sldMkLst>
      </pc:sldChg>
      <pc:sldChg chg="modSp mod">
        <pc:chgData name="RODRIGO CRESPO MIGUEL" userId="e1a07d18-7d99-4847-8207-48376768ffb9" providerId="ADAL" clId="{2E60C497-6C35-42E8-807C-3293BAB6C495}" dt="2025-03-28T15:36:24.140" v="727" actId="404"/>
        <pc:sldMkLst>
          <pc:docMk/>
          <pc:sldMk cId="3474246655" sldId="845"/>
        </pc:sldMkLst>
        <pc:spChg chg="mod">
          <ac:chgData name="RODRIGO CRESPO MIGUEL" userId="e1a07d18-7d99-4847-8207-48376768ffb9" providerId="ADAL" clId="{2E60C497-6C35-42E8-807C-3293BAB6C495}" dt="2025-03-28T15:36:24.140" v="727" actId="404"/>
          <ac:spMkLst>
            <pc:docMk/>
            <pc:sldMk cId="3474246655" sldId="845"/>
            <ac:spMk id="2" creationId="{AE5FBBDC-CCCB-CCD0-8400-266F9734DEAA}"/>
          </ac:spMkLst>
        </pc:spChg>
        <pc:spChg chg="mod">
          <ac:chgData name="RODRIGO CRESPO MIGUEL" userId="e1a07d18-7d99-4847-8207-48376768ffb9" providerId="ADAL" clId="{2E60C497-6C35-42E8-807C-3293BAB6C495}" dt="2025-03-28T15:30:04.074" v="719" actId="404"/>
          <ac:spMkLst>
            <pc:docMk/>
            <pc:sldMk cId="3474246655" sldId="845"/>
            <ac:spMk id="3" creationId="{593E9CA9-79E1-B125-62AC-9E17FA63978F}"/>
          </ac:spMkLst>
        </pc:spChg>
        <pc:spChg chg="mod">
          <ac:chgData name="RODRIGO CRESPO MIGUEL" userId="e1a07d18-7d99-4847-8207-48376768ffb9" providerId="ADAL" clId="{2E60C497-6C35-42E8-807C-3293BAB6C495}" dt="2025-03-28T15:25:19.781" v="613" actId="20577"/>
          <ac:spMkLst>
            <pc:docMk/>
            <pc:sldMk cId="3474246655" sldId="845"/>
            <ac:spMk id="26" creationId="{26B80003-E147-CB1D-CA69-DD385D18090C}"/>
          </ac:spMkLst>
        </pc:spChg>
        <pc:spChg chg="mod">
          <ac:chgData name="RODRIGO CRESPO MIGUEL" userId="e1a07d18-7d99-4847-8207-48376768ffb9" providerId="ADAL" clId="{2E60C497-6C35-42E8-807C-3293BAB6C495}" dt="2025-03-28T15:29:13.264" v="696" actId="20577"/>
          <ac:spMkLst>
            <pc:docMk/>
            <pc:sldMk cId="3474246655" sldId="845"/>
            <ac:spMk id="27" creationId="{6EE78266-4850-D145-0D85-95311C9CCBA5}"/>
          </ac:spMkLst>
        </pc:spChg>
        <pc:spChg chg="mod">
          <ac:chgData name="RODRIGO CRESPO MIGUEL" userId="e1a07d18-7d99-4847-8207-48376768ffb9" providerId="ADAL" clId="{2E60C497-6C35-42E8-807C-3293BAB6C495}" dt="2025-03-28T15:29:44.694" v="717" actId="6549"/>
          <ac:spMkLst>
            <pc:docMk/>
            <pc:sldMk cId="3474246655" sldId="845"/>
            <ac:spMk id="28" creationId="{DB811477-9883-ACF1-50F7-E4A7C343C8E7}"/>
          </ac:spMkLst>
        </pc:spChg>
        <pc:picChg chg="mod">
          <ac:chgData name="RODRIGO CRESPO MIGUEL" userId="e1a07d18-7d99-4847-8207-48376768ffb9" providerId="ADAL" clId="{2E60C497-6C35-42E8-807C-3293BAB6C495}" dt="2025-03-28T15:36:24.101" v="726" actId="14100"/>
          <ac:picMkLst>
            <pc:docMk/>
            <pc:sldMk cId="3474246655" sldId="845"/>
            <ac:picMk id="7" creationId="{4996AD6A-ADF7-6FD6-19B4-87ACABF632FF}"/>
          </ac:picMkLst>
        </pc:picChg>
      </pc:sldChg>
      <pc:sldChg chg="addSp delSp modSp mod">
        <pc:chgData name="RODRIGO CRESPO MIGUEL" userId="e1a07d18-7d99-4847-8207-48376768ffb9" providerId="ADAL" clId="{2E60C497-6C35-42E8-807C-3293BAB6C495}" dt="2025-03-28T15:42:38.072" v="754" actId="403"/>
        <pc:sldMkLst>
          <pc:docMk/>
          <pc:sldMk cId="3273165746" sldId="847"/>
        </pc:sldMkLst>
        <pc:spChg chg="add mod ord">
          <ac:chgData name="RODRIGO CRESPO MIGUEL" userId="e1a07d18-7d99-4847-8207-48376768ffb9" providerId="ADAL" clId="{2E60C497-6C35-42E8-807C-3293BAB6C495}" dt="2025-03-28T15:39:22.811" v="729" actId="167"/>
          <ac:spMkLst>
            <pc:docMk/>
            <pc:sldMk cId="3273165746" sldId="847"/>
            <ac:spMk id="2" creationId="{B02614D0-FB7D-F9C5-678E-CD15F9750F26}"/>
          </ac:spMkLst>
        </pc:spChg>
        <pc:spChg chg="add mod ord">
          <ac:chgData name="RODRIGO CRESPO MIGUEL" userId="e1a07d18-7d99-4847-8207-48376768ffb9" providerId="ADAL" clId="{2E60C497-6C35-42E8-807C-3293BAB6C495}" dt="2025-03-28T15:39:22.811" v="729" actId="167"/>
          <ac:spMkLst>
            <pc:docMk/>
            <pc:sldMk cId="3273165746" sldId="847"/>
            <ac:spMk id="3" creationId="{A03A20F7-8D83-AC70-2ABE-DCFE8FFB53CF}"/>
          </ac:spMkLst>
        </pc:spChg>
        <pc:spChg chg="mod">
          <ac:chgData name="RODRIGO CRESPO MIGUEL" userId="e1a07d18-7d99-4847-8207-48376768ffb9" providerId="ADAL" clId="{2E60C497-6C35-42E8-807C-3293BAB6C495}" dt="2025-03-28T15:42:38.072" v="754" actId="403"/>
          <ac:spMkLst>
            <pc:docMk/>
            <pc:sldMk cId="3273165746" sldId="847"/>
            <ac:spMk id="5" creationId="{43C38FBD-3CBA-6AFA-6B13-5BD4A86978B9}"/>
          </ac:spMkLst>
        </pc:spChg>
        <pc:spChg chg="add mod ord">
          <ac:chgData name="RODRIGO CRESPO MIGUEL" userId="e1a07d18-7d99-4847-8207-48376768ffb9" providerId="ADAL" clId="{2E60C497-6C35-42E8-807C-3293BAB6C495}" dt="2025-03-28T15:39:22.811" v="729" actId="167"/>
          <ac:spMkLst>
            <pc:docMk/>
            <pc:sldMk cId="3273165746" sldId="847"/>
            <ac:spMk id="6" creationId="{69696154-373E-5A66-ED42-8C1E65A9CE0B}"/>
          </ac:spMkLst>
        </pc:spChg>
        <pc:picChg chg="mod">
          <ac:chgData name="RODRIGO CRESPO MIGUEL" userId="e1a07d18-7d99-4847-8207-48376768ffb9" providerId="ADAL" clId="{2E60C497-6C35-42E8-807C-3293BAB6C495}" dt="2025-03-28T15:40:16.749" v="753" actId="1035"/>
          <ac:picMkLst>
            <pc:docMk/>
            <pc:sldMk cId="3273165746" sldId="847"/>
            <ac:picMk id="16" creationId="{58D57E7C-725E-BD0C-8E62-7171DCC20FE4}"/>
          </ac:picMkLst>
        </pc:picChg>
        <pc:picChg chg="mod">
          <ac:chgData name="RODRIGO CRESPO MIGUEL" userId="e1a07d18-7d99-4847-8207-48376768ffb9" providerId="ADAL" clId="{2E60C497-6C35-42E8-807C-3293BAB6C495}" dt="2025-03-28T15:40:13.450" v="749" actId="1036"/>
          <ac:picMkLst>
            <pc:docMk/>
            <pc:sldMk cId="3273165746" sldId="847"/>
            <ac:picMk id="20" creationId="{7D13B029-DE8B-E4E2-69B2-89854CD7FA14}"/>
          </ac:picMkLst>
        </pc:picChg>
        <pc:picChg chg="mod">
          <ac:chgData name="RODRIGO CRESPO MIGUEL" userId="e1a07d18-7d99-4847-8207-48376768ffb9" providerId="ADAL" clId="{2E60C497-6C35-42E8-807C-3293BAB6C495}" dt="2025-03-28T15:40:01.315" v="741" actId="1036"/>
          <ac:picMkLst>
            <pc:docMk/>
            <pc:sldMk cId="3273165746" sldId="847"/>
            <ac:picMk id="30" creationId="{1D65E2D6-E18E-F7D5-7CA0-9F7F0CCD5C90}"/>
          </ac:picMkLst>
        </pc:picChg>
        <pc:picChg chg="mod">
          <ac:chgData name="RODRIGO CRESPO MIGUEL" userId="e1a07d18-7d99-4847-8207-48376768ffb9" providerId="ADAL" clId="{2E60C497-6C35-42E8-807C-3293BAB6C495}" dt="2025-03-28T15:40:07.302" v="744" actId="1035"/>
          <ac:picMkLst>
            <pc:docMk/>
            <pc:sldMk cId="3273165746" sldId="847"/>
            <ac:picMk id="38" creationId="{0CAF0F99-E6E0-5014-8CD3-5491797E3033}"/>
          </ac:picMkLst>
        </pc:picChg>
      </pc:sldChg>
      <pc:sldChg chg="modSp mod">
        <pc:chgData name="RODRIGO CRESPO MIGUEL" userId="e1a07d18-7d99-4847-8207-48376768ffb9" providerId="ADAL" clId="{2E60C497-6C35-42E8-807C-3293BAB6C495}" dt="2025-03-28T15:46:54.405" v="768" actId="403"/>
        <pc:sldMkLst>
          <pc:docMk/>
          <pc:sldMk cId="3456643138" sldId="848"/>
        </pc:sldMkLst>
        <pc:spChg chg="mod">
          <ac:chgData name="RODRIGO CRESPO MIGUEL" userId="e1a07d18-7d99-4847-8207-48376768ffb9" providerId="ADAL" clId="{2E60C497-6C35-42E8-807C-3293BAB6C495}" dt="2025-03-28T15:46:54.405" v="768" actId="403"/>
          <ac:spMkLst>
            <pc:docMk/>
            <pc:sldMk cId="3456643138" sldId="848"/>
            <ac:spMk id="2" creationId="{603A572E-0359-4F09-9B12-24EA4F40263F}"/>
          </ac:spMkLst>
        </pc:spChg>
        <pc:spChg chg="mod">
          <ac:chgData name="RODRIGO CRESPO MIGUEL" userId="e1a07d18-7d99-4847-8207-48376768ffb9" providerId="ADAL" clId="{2E60C497-6C35-42E8-807C-3293BAB6C495}" dt="2025-03-28T15:46:50.351" v="767" actId="1076"/>
          <ac:spMkLst>
            <pc:docMk/>
            <pc:sldMk cId="3456643138" sldId="848"/>
            <ac:spMk id="6" creationId="{F9466381-10B7-44D0-8486-20F15D575BFE}"/>
          </ac:spMkLst>
        </pc:spChg>
      </pc:sldChg>
      <pc:sldChg chg="modSp mod">
        <pc:chgData name="RODRIGO CRESPO MIGUEL" userId="e1a07d18-7d99-4847-8207-48376768ffb9" providerId="ADAL" clId="{2E60C497-6C35-42E8-807C-3293BAB6C495}" dt="2025-03-28T15:59:30.198" v="876" actId="1076"/>
        <pc:sldMkLst>
          <pc:docMk/>
          <pc:sldMk cId="652081059" sldId="851"/>
        </pc:sldMkLst>
        <pc:spChg chg="mod">
          <ac:chgData name="RODRIGO CRESPO MIGUEL" userId="e1a07d18-7d99-4847-8207-48376768ffb9" providerId="ADAL" clId="{2E60C497-6C35-42E8-807C-3293BAB6C495}" dt="2025-03-28T15:47:08.964" v="769" actId="403"/>
          <ac:spMkLst>
            <pc:docMk/>
            <pc:sldMk cId="652081059" sldId="851"/>
            <ac:spMk id="2" creationId="{16E21EF8-F422-4189-9BC9-D5B0427836BD}"/>
          </ac:spMkLst>
        </pc:spChg>
        <pc:spChg chg="mod">
          <ac:chgData name="RODRIGO CRESPO MIGUEL" userId="e1a07d18-7d99-4847-8207-48376768ffb9" providerId="ADAL" clId="{2E60C497-6C35-42E8-807C-3293BAB6C495}" dt="2025-03-28T15:59:30.198" v="876" actId="1076"/>
          <ac:spMkLst>
            <pc:docMk/>
            <pc:sldMk cId="652081059" sldId="851"/>
            <ac:spMk id="3" creationId="{2B3A74DE-3252-0755-A72B-941E7936201D}"/>
          </ac:spMkLst>
        </pc:spChg>
        <pc:spChg chg="mod">
          <ac:chgData name="RODRIGO CRESPO MIGUEL" userId="e1a07d18-7d99-4847-8207-48376768ffb9" providerId="ADAL" clId="{2E60C497-6C35-42E8-807C-3293BAB6C495}" dt="2025-03-28T15:57:55.821" v="871" actId="20577"/>
          <ac:spMkLst>
            <pc:docMk/>
            <pc:sldMk cId="652081059" sldId="851"/>
            <ac:spMk id="18" creationId="{AE744E2A-6843-5283-E16D-AC89A0306D98}"/>
          </ac:spMkLst>
        </pc:spChg>
        <pc:spChg chg="mod">
          <ac:chgData name="RODRIGO CRESPO MIGUEL" userId="e1a07d18-7d99-4847-8207-48376768ffb9" providerId="ADAL" clId="{2E60C497-6C35-42E8-807C-3293BAB6C495}" dt="2025-03-28T15:50:00.709" v="826" actId="6549"/>
          <ac:spMkLst>
            <pc:docMk/>
            <pc:sldMk cId="652081059" sldId="851"/>
            <ac:spMk id="19" creationId="{35E6203F-0F74-2785-B8FD-8B397C8780E6}"/>
          </ac:spMkLst>
        </pc:spChg>
      </pc:sldChg>
      <pc:sldChg chg="modSp mod">
        <pc:chgData name="RODRIGO CRESPO MIGUEL" userId="e1a07d18-7d99-4847-8207-48376768ffb9" providerId="ADAL" clId="{2E60C497-6C35-42E8-807C-3293BAB6C495}" dt="2025-03-28T15:17:09.611" v="565" actId="403"/>
        <pc:sldMkLst>
          <pc:docMk/>
          <pc:sldMk cId="2821137012" sldId="859"/>
        </pc:sldMkLst>
        <pc:spChg chg="mod">
          <ac:chgData name="RODRIGO CRESPO MIGUEL" userId="e1a07d18-7d99-4847-8207-48376768ffb9" providerId="ADAL" clId="{2E60C497-6C35-42E8-807C-3293BAB6C495}" dt="2025-03-28T15:17:09.611" v="565" actId="403"/>
          <ac:spMkLst>
            <pc:docMk/>
            <pc:sldMk cId="2821137012" sldId="859"/>
            <ac:spMk id="5" creationId="{B33F7E3A-2B14-4A5C-BFC3-683831756BE2}"/>
          </ac:spMkLst>
        </pc:spChg>
      </pc:sldChg>
      <pc:sldChg chg="modSp mod">
        <pc:chgData name="RODRIGO CRESPO MIGUEL" userId="e1a07d18-7d99-4847-8207-48376768ffb9" providerId="ADAL" clId="{2E60C497-6C35-42E8-807C-3293BAB6C495}" dt="2025-03-28T15:12:32.148" v="550" actId="403"/>
        <pc:sldMkLst>
          <pc:docMk/>
          <pc:sldMk cId="3233089499" sldId="862"/>
        </pc:sldMkLst>
      </pc:sldChg>
      <pc:sldChg chg="modSp mod">
        <pc:chgData name="RODRIGO CRESPO MIGUEL" userId="e1a07d18-7d99-4847-8207-48376768ffb9" providerId="ADAL" clId="{2E60C497-6C35-42E8-807C-3293BAB6C495}" dt="2025-03-28T15:12:39.826" v="551" actId="403"/>
        <pc:sldMkLst>
          <pc:docMk/>
          <pc:sldMk cId="2935385290" sldId="863"/>
        </pc:sldMkLst>
      </pc:sldChg>
      <pc:sldChg chg="modSp mod">
        <pc:chgData name="RODRIGO CRESPO MIGUEL" userId="e1a07d18-7d99-4847-8207-48376768ffb9" providerId="ADAL" clId="{2E60C497-6C35-42E8-807C-3293BAB6C495}" dt="2025-03-28T15:13:39.495" v="552" actId="403"/>
        <pc:sldMkLst>
          <pc:docMk/>
          <pc:sldMk cId="2148290900" sldId="864"/>
        </pc:sldMkLst>
      </pc:sldChg>
      <pc:sldChg chg="modSp mod">
        <pc:chgData name="RODRIGO CRESPO MIGUEL" userId="e1a07d18-7d99-4847-8207-48376768ffb9" providerId="ADAL" clId="{2E60C497-6C35-42E8-807C-3293BAB6C495}" dt="2025-03-28T15:14:39.240" v="564" actId="255"/>
        <pc:sldMkLst>
          <pc:docMk/>
          <pc:sldMk cId="2425198771" sldId="865"/>
        </pc:sldMkLst>
        <pc:spChg chg="mod">
          <ac:chgData name="RODRIGO CRESPO MIGUEL" userId="e1a07d18-7d99-4847-8207-48376768ffb9" providerId="ADAL" clId="{2E60C497-6C35-42E8-807C-3293BAB6C495}" dt="2025-03-28T15:14:39.240" v="564" actId="255"/>
          <ac:spMkLst>
            <pc:docMk/>
            <pc:sldMk cId="2425198771" sldId="865"/>
            <ac:spMk id="6" creationId="{67F94BEC-E7E8-C586-2D3B-8AC1B203F574}"/>
          </ac:spMkLst>
        </pc:spChg>
      </pc:sldChg>
      <pc:sldChg chg="modSp mod">
        <pc:chgData name="RODRIGO CRESPO MIGUEL" userId="e1a07d18-7d99-4847-8207-48376768ffb9" providerId="ADAL" clId="{2E60C497-6C35-42E8-807C-3293BAB6C495}" dt="2025-03-28T15:17:45.946" v="567" actId="403"/>
        <pc:sldMkLst>
          <pc:docMk/>
          <pc:sldMk cId="3317576988" sldId="867"/>
        </pc:sldMkLst>
        <pc:spChg chg="mod">
          <ac:chgData name="RODRIGO CRESPO MIGUEL" userId="e1a07d18-7d99-4847-8207-48376768ffb9" providerId="ADAL" clId="{2E60C497-6C35-42E8-807C-3293BAB6C495}" dt="2025-03-28T15:17:45.946" v="567" actId="403"/>
          <ac:spMkLst>
            <pc:docMk/>
            <pc:sldMk cId="3317576988" sldId="867"/>
            <ac:spMk id="2" creationId="{BBE2DE5F-A330-6B38-8304-5502713E1DFD}"/>
          </ac:spMkLst>
        </pc:spChg>
      </pc:sldChg>
      <pc:sldChg chg="modSp mod">
        <pc:chgData name="RODRIGO CRESPO MIGUEL" userId="e1a07d18-7d99-4847-8207-48376768ffb9" providerId="ADAL" clId="{2E60C497-6C35-42E8-807C-3293BAB6C495}" dt="2025-03-28T15:23:28.825" v="568" actId="403"/>
        <pc:sldMkLst>
          <pc:docMk/>
          <pc:sldMk cId="1586914879" sldId="868"/>
        </pc:sldMkLst>
        <pc:spChg chg="mod">
          <ac:chgData name="RODRIGO CRESPO MIGUEL" userId="e1a07d18-7d99-4847-8207-48376768ffb9" providerId="ADAL" clId="{2E60C497-6C35-42E8-807C-3293BAB6C495}" dt="2025-03-28T15:23:28.825" v="568" actId="403"/>
          <ac:spMkLst>
            <pc:docMk/>
            <pc:sldMk cId="1586914879" sldId="868"/>
            <ac:spMk id="2" creationId="{63F3F43D-8088-0DC6-F687-EE5963DBDAA5}"/>
          </ac:spMkLst>
        </pc:spChg>
      </pc:sldChg>
      <pc:sldChg chg="modSp mod">
        <pc:chgData name="RODRIGO CRESPO MIGUEL" userId="e1a07d18-7d99-4847-8207-48376768ffb9" providerId="ADAL" clId="{2E60C497-6C35-42E8-807C-3293BAB6C495}" dt="2025-04-03T11:01:27.929" v="2147" actId="1076"/>
        <pc:sldMkLst>
          <pc:docMk/>
          <pc:sldMk cId="2175656431" sldId="874"/>
        </pc:sldMkLst>
        <pc:picChg chg="mod">
          <ac:chgData name="RODRIGO CRESPO MIGUEL" userId="e1a07d18-7d99-4847-8207-48376768ffb9" providerId="ADAL" clId="{2E60C497-6C35-42E8-807C-3293BAB6C495}" dt="2025-04-03T11:01:27.929" v="2147" actId="1076"/>
          <ac:picMkLst>
            <pc:docMk/>
            <pc:sldMk cId="2175656431" sldId="874"/>
            <ac:picMk id="15" creationId="{FC24E8C2-6146-DE77-7222-0B906232B208}"/>
          </ac:picMkLst>
        </pc:picChg>
      </pc:sldChg>
      <pc:sldChg chg="modSp mod">
        <pc:chgData name="RODRIGO CRESPO MIGUEL" userId="e1a07d18-7d99-4847-8207-48376768ffb9" providerId="ADAL" clId="{2E60C497-6C35-42E8-807C-3293BAB6C495}" dt="2025-04-03T10:49:13.563" v="1712" actId="1035"/>
        <pc:sldMkLst>
          <pc:docMk/>
          <pc:sldMk cId="3144641262" sldId="880"/>
        </pc:sldMkLst>
        <pc:spChg chg="mod">
          <ac:chgData name="RODRIGO CRESPO MIGUEL" userId="e1a07d18-7d99-4847-8207-48376768ffb9" providerId="ADAL" clId="{2E60C497-6C35-42E8-807C-3293BAB6C495}" dt="2025-04-03T10:49:05.574" v="1699" actId="1035"/>
          <ac:spMkLst>
            <pc:docMk/>
            <pc:sldMk cId="3144641262" sldId="880"/>
            <ac:spMk id="7" creationId="{684C5936-9443-500C-ABF1-6790FFDE7625}"/>
          </ac:spMkLst>
        </pc:spChg>
        <pc:picChg chg="mod">
          <ac:chgData name="RODRIGO CRESPO MIGUEL" userId="e1a07d18-7d99-4847-8207-48376768ffb9" providerId="ADAL" clId="{2E60C497-6C35-42E8-807C-3293BAB6C495}" dt="2025-04-03T10:49:09.703" v="1706" actId="1035"/>
          <ac:picMkLst>
            <pc:docMk/>
            <pc:sldMk cId="3144641262" sldId="880"/>
            <ac:picMk id="16" creationId="{D7E785E9-2911-5005-754C-8466AD8CACBE}"/>
          </ac:picMkLst>
        </pc:picChg>
        <pc:picChg chg="mod">
          <ac:chgData name="RODRIGO CRESPO MIGUEL" userId="e1a07d18-7d99-4847-8207-48376768ffb9" providerId="ADAL" clId="{2E60C497-6C35-42E8-807C-3293BAB6C495}" dt="2025-04-03T10:49:13.563" v="1712" actId="1035"/>
          <ac:picMkLst>
            <pc:docMk/>
            <pc:sldMk cId="3144641262" sldId="880"/>
            <ac:picMk id="33" creationId="{0F84EBE2-EC04-FE62-CCFC-FB5803D8E6DD}"/>
          </ac:picMkLst>
        </pc:picChg>
      </pc:sldChg>
      <pc:sldChg chg="addSp modSp mod">
        <pc:chgData name="RODRIGO CRESPO MIGUEL" userId="e1a07d18-7d99-4847-8207-48376768ffb9" providerId="ADAL" clId="{2E60C497-6C35-42E8-807C-3293BAB6C495}" dt="2025-04-03T13:12:57.417" v="3165" actId="1035"/>
        <pc:sldMkLst>
          <pc:docMk/>
          <pc:sldMk cId="4269273307" sldId="889"/>
        </pc:sldMkLst>
        <pc:spChg chg="mod">
          <ac:chgData name="RODRIGO CRESPO MIGUEL" userId="e1a07d18-7d99-4847-8207-48376768ffb9" providerId="ADAL" clId="{2E60C497-6C35-42E8-807C-3293BAB6C495}" dt="2025-04-03T13:12:48.549" v="3164" actId="20577"/>
          <ac:spMkLst>
            <pc:docMk/>
            <pc:sldMk cId="4269273307" sldId="889"/>
            <ac:spMk id="3" creationId="{B89BD8CF-29B7-2E93-0D45-0A76E4EABF3A}"/>
          </ac:spMkLst>
        </pc:spChg>
        <pc:picChg chg="mod">
          <ac:chgData name="RODRIGO CRESPO MIGUEL" userId="e1a07d18-7d99-4847-8207-48376768ffb9" providerId="ADAL" clId="{2E60C497-6C35-42E8-807C-3293BAB6C495}" dt="2025-04-03T13:08:36.218" v="3122" actId="1076"/>
          <ac:picMkLst>
            <pc:docMk/>
            <pc:sldMk cId="4269273307" sldId="889"/>
            <ac:picMk id="2" creationId="{1860DCBD-B4B5-8954-0502-7ABD01582051}"/>
          </ac:picMkLst>
        </pc:picChg>
        <pc:picChg chg="add mod modCrop">
          <ac:chgData name="RODRIGO CRESPO MIGUEL" userId="e1a07d18-7d99-4847-8207-48376768ffb9" providerId="ADAL" clId="{2E60C497-6C35-42E8-807C-3293BAB6C495}" dt="2025-04-03T13:08:36.218" v="3122" actId="1076"/>
          <ac:picMkLst>
            <pc:docMk/>
            <pc:sldMk cId="4269273307" sldId="889"/>
            <ac:picMk id="5" creationId="{74378DD7-B025-A754-4154-A39E1E5E7B67}"/>
          </ac:picMkLst>
        </pc:picChg>
        <pc:picChg chg="add mod modCrop">
          <ac:chgData name="RODRIGO CRESPO MIGUEL" userId="e1a07d18-7d99-4847-8207-48376768ffb9" providerId="ADAL" clId="{2E60C497-6C35-42E8-807C-3293BAB6C495}" dt="2025-04-03T13:12:57.417" v="3165" actId="1035"/>
          <ac:picMkLst>
            <pc:docMk/>
            <pc:sldMk cId="4269273307" sldId="889"/>
            <ac:picMk id="7" creationId="{EC3B3682-782F-BCFD-E170-5242D9700280}"/>
          </ac:picMkLst>
        </pc:picChg>
        <pc:picChg chg="add mod modCrop">
          <ac:chgData name="RODRIGO CRESPO MIGUEL" userId="e1a07d18-7d99-4847-8207-48376768ffb9" providerId="ADAL" clId="{2E60C497-6C35-42E8-807C-3293BAB6C495}" dt="2025-04-03T13:09:38.663" v="3153" actId="1076"/>
          <ac:picMkLst>
            <pc:docMk/>
            <pc:sldMk cId="4269273307" sldId="889"/>
            <ac:picMk id="8" creationId="{99F58967-F02A-1925-74C5-7C37AF96C119}"/>
          </ac:picMkLst>
        </pc:picChg>
      </pc:sldChg>
      <pc:sldChg chg="modSp del mod ord">
        <pc:chgData name="RODRIGO CRESPO MIGUEL" userId="e1a07d18-7d99-4847-8207-48376768ffb9" providerId="ADAL" clId="{2E60C497-6C35-42E8-807C-3293BAB6C495}" dt="2025-04-03T13:10:01.979" v="3154" actId="47"/>
        <pc:sldMkLst>
          <pc:docMk/>
          <pc:sldMk cId="1054563913" sldId="890"/>
        </pc:sldMkLst>
        <pc:spChg chg="mod">
          <ac:chgData name="RODRIGO CRESPO MIGUEL" userId="e1a07d18-7d99-4847-8207-48376768ffb9" providerId="ADAL" clId="{2E60C497-6C35-42E8-807C-3293BAB6C495}" dt="2025-04-03T12:56:16.021" v="3081" actId="20577"/>
          <ac:spMkLst>
            <pc:docMk/>
            <pc:sldMk cId="1054563913" sldId="890"/>
            <ac:spMk id="3" creationId="{58D7C914-7F91-330C-8FC7-30C4109F213E}"/>
          </ac:spMkLst>
        </pc:spChg>
      </pc:sldChg>
      <pc:sldChg chg="addSp delSp modSp del mod">
        <pc:chgData name="RODRIGO CRESPO MIGUEL" userId="e1a07d18-7d99-4847-8207-48376768ffb9" providerId="ADAL" clId="{2E60C497-6C35-42E8-807C-3293BAB6C495}" dt="2025-04-03T13:10:01.979" v="3154" actId="47"/>
        <pc:sldMkLst>
          <pc:docMk/>
          <pc:sldMk cId="904229040" sldId="891"/>
        </pc:sldMkLst>
        <pc:spChg chg="mod">
          <ac:chgData name="RODRIGO CRESPO MIGUEL" userId="e1a07d18-7d99-4847-8207-48376768ffb9" providerId="ADAL" clId="{2E60C497-6C35-42E8-807C-3293BAB6C495}" dt="2025-04-03T12:56:21.279" v="3082" actId="20577"/>
          <ac:spMkLst>
            <pc:docMk/>
            <pc:sldMk cId="904229040" sldId="891"/>
            <ac:spMk id="3" creationId="{99BE9890-D3E1-FAC5-20B1-2319417C6D27}"/>
          </ac:spMkLst>
        </pc:spChg>
        <pc:picChg chg="add mod">
          <ac:chgData name="RODRIGO CRESPO MIGUEL" userId="e1a07d18-7d99-4847-8207-48376768ffb9" providerId="ADAL" clId="{2E60C497-6C35-42E8-807C-3293BAB6C495}" dt="2025-04-03T13:01:17.618" v="3086" actId="1076"/>
          <ac:picMkLst>
            <pc:docMk/>
            <pc:sldMk cId="904229040" sldId="891"/>
            <ac:picMk id="5" creationId="{E5020D20-256F-260A-1080-4D765187E3E9}"/>
          </ac:picMkLst>
        </pc:picChg>
        <pc:picChg chg="del">
          <ac:chgData name="RODRIGO CRESPO MIGUEL" userId="e1a07d18-7d99-4847-8207-48376768ffb9" providerId="ADAL" clId="{2E60C497-6C35-42E8-807C-3293BAB6C495}" dt="2025-04-03T13:01:14.093" v="3085" actId="478"/>
          <ac:picMkLst>
            <pc:docMk/>
            <pc:sldMk cId="904229040" sldId="891"/>
            <ac:picMk id="6" creationId="{10087899-4683-6FC4-B25E-CDA8ED463BBD}"/>
          </ac:picMkLst>
        </pc:picChg>
      </pc:sldChg>
      <pc:sldChg chg="modSp mod">
        <pc:chgData name="RODRIGO CRESPO MIGUEL" userId="e1a07d18-7d99-4847-8207-48376768ffb9" providerId="ADAL" clId="{2E60C497-6C35-42E8-807C-3293BAB6C495}" dt="2025-03-26T13:28:17.494" v="132" actId="403"/>
        <pc:sldMkLst>
          <pc:docMk/>
          <pc:sldMk cId="2910006835" sldId="893"/>
        </pc:sldMkLst>
      </pc:sldChg>
      <pc:sldChg chg="modSp mod">
        <pc:chgData name="RODRIGO CRESPO MIGUEL" userId="e1a07d18-7d99-4847-8207-48376768ffb9" providerId="ADAL" clId="{2E60C497-6C35-42E8-807C-3293BAB6C495}" dt="2025-04-03T10:50:00.032" v="1732" actId="20577"/>
        <pc:sldMkLst>
          <pc:docMk/>
          <pc:sldMk cId="2704273432" sldId="894"/>
        </pc:sldMkLst>
        <pc:spChg chg="mod">
          <ac:chgData name="RODRIGO CRESPO MIGUEL" userId="e1a07d18-7d99-4847-8207-48376768ffb9" providerId="ADAL" clId="{2E60C497-6C35-42E8-807C-3293BAB6C495}" dt="2025-04-03T10:50:00.032" v="1732" actId="20577"/>
          <ac:spMkLst>
            <pc:docMk/>
            <pc:sldMk cId="2704273432" sldId="894"/>
            <ac:spMk id="4" creationId="{C8BD42D1-B83F-68A8-D3D5-B4E149F23D8E}"/>
          </ac:spMkLst>
        </pc:spChg>
      </pc:sldChg>
      <pc:sldChg chg="addSp modSp mod">
        <pc:chgData name="RODRIGO CRESPO MIGUEL" userId="e1a07d18-7d99-4847-8207-48376768ffb9" providerId="ADAL" clId="{2E60C497-6C35-42E8-807C-3293BAB6C495}" dt="2025-04-03T13:45:44.530" v="3355" actId="404"/>
        <pc:sldMkLst>
          <pc:docMk/>
          <pc:sldMk cId="1524428299" sldId="901"/>
        </pc:sldMkLst>
        <pc:spChg chg="mod">
          <ac:chgData name="RODRIGO CRESPO MIGUEL" userId="e1a07d18-7d99-4847-8207-48376768ffb9" providerId="ADAL" clId="{2E60C497-6C35-42E8-807C-3293BAB6C495}" dt="2025-04-03T12:50:43.626" v="3066"/>
          <ac:spMkLst>
            <pc:docMk/>
            <pc:sldMk cId="1524428299" sldId="901"/>
            <ac:spMk id="3" creationId="{E4C8707B-DC4B-E51E-F49F-A1389F68C0D1}"/>
          </ac:spMkLst>
        </pc:spChg>
        <pc:spChg chg="mod">
          <ac:chgData name="RODRIGO CRESPO MIGUEL" userId="e1a07d18-7d99-4847-8207-48376768ffb9" providerId="ADAL" clId="{2E60C497-6C35-42E8-807C-3293BAB6C495}" dt="2025-04-03T13:45:44.530" v="3355" actId="404"/>
          <ac:spMkLst>
            <pc:docMk/>
            <pc:sldMk cId="1524428299" sldId="901"/>
            <ac:spMk id="9" creationId="{34799012-E0F0-7DB8-FD49-1671B187F593}"/>
          </ac:spMkLst>
        </pc:spChg>
        <pc:picChg chg="add mod">
          <ac:chgData name="RODRIGO CRESPO MIGUEL" userId="e1a07d18-7d99-4847-8207-48376768ffb9" providerId="ADAL" clId="{2E60C497-6C35-42E8-807C-3293BAB6C495}" dt="2025-04-03T13:37:06.886" v="3304" actId="1076"/>
          <ac:picMkLst>
            <pc:docMk/>
            <pc:sldMk cId="1524428299" sldId="901"/>
            <ac:picMk id="2" creationId="{BD9BC86D-0A0A-6F4C-6C14-BC5675ED0A9D}"/>
          </ac:picMkLst>
        </pc:picChg>
        <pc:picChg chg="mod">
          <ac:chgData name="RODRIGO CRESPO MIGUEL" userId="e1a07d18-7d99-4847-8207-48376768ffb9" providerId="ADAL" clId="{2E60C497-6C35-42E8-807C-3293BAB6C495}" dt="2025-04-03T13:36:49.079" v="3301" actId="1076"/>
          <ac:picMkLst>
            <pc:docMk/>
            <pc:sldMk cId="1524428299" sldId="901"/>
            <ac:picMk id="12" creationId="{7F718190-3164-40BE-FF6F-757F3363BA89}"/>
          </ac:picMkLst>
        </pc:picChg>
      </pc:sldChg>
      <pc:sldChg chg="addSp delSp modSp mod">
        <pc:chgData name="RODRIGO CRESPO MIGUEL" userId="e1a07d18-7d99-4847-8207-48376768ffb9" providerId="ADAL" clId="{2E60C497-6C35-42E8-807C-3293BAB6C495}" dt="2025-04-03T13:48:20.643" v="3396"/>
        <pc:sldMkLst>
          <pc:docMk/>
          <pc:sldMk cId="3212528632" sldId="902"/>
        </pc:sldMkLst>
        <pc:spChg chg="mod">
          <ac:chgData name="RODRIGO CRESPO MIGUEL" userId="e1a07d18-7d99-4847-8207-48376768ffb9" providerId="ADAL" clId="{2E60C497-6C35-42E8-807C-3293BAB6C495}" dt="2025-04-03T12:50:52.004" v="3067"/>
          <ac:spMkLst>
            <pc:docMk/>
            <pc:sldMk cId="3212528632" sldId="902"/>
            <ac:spMk id="3" creationId="{DE12BD5D-9115-3262-C404-D7657FE65171}"/>
          </ac:spMkLst>
        </pc:spChg>
        <pc:spChg chg="mod">
          <ac:chgData name="RODRIGO CRESPO MIGUEL" userId="e1a07d18-7d99-4847-8207-48376768ffb9" providerId="ADAL" clId="{2E60C497-6C35-42E8-807C-3293BAB6C495}" dt="2025-04-03T13:48:20.643" v="3396"/>
          <ac:spMkLst>
            <pc:docMk/>
            <pc:sldMk cId="3212528632" sldId="902"/>
            <ac:spMk id="9" creationId="{6B065534-CF8D-EECF-E879-943054FA5929}"/>
          </ac:spMkLst>
        </pc:spChg>
        <pc:spChg chg="mod">
          <ac:chgData name="RODRIGO CRESPO MIGUEL" userId="e1a07d18-7d99-4847-8207-48376768ffb9" providerId="ADAL" clId="{2E60C497-6C35-42E8-807C-3293BAB6C495}" dt="2025-04-03T08:17:01.046" v="877" actId="27803"/>
          <ac:spMkLst>
            <pc:docMk/>
            <pc:sldMk cId="3212528632" sldId="902"/>
            <ac:spMk id="22" creationId="{B348530F-0197-9A20-5A09-4101CBA0E7CE}"/>
          </ac:spMkLst>
        </pc:spChg>
        <pc:spChg chg="mod">
          <ac:chgData name="RODRIGO CRESPO MIGUEL" userId="e1a07d18-7d99-4847-8207-48376768ffb9" providerId="ADAL" clId="{2E60C497-6C35-42E8-807C-3293BAB6C495}" dt="2025-04-03T08:17:01.046" v="877" actId="27803"/>
          <ac:spMkLst>
            <pc:docMk/>
            <pc:sldMk cId="3212528632" sldId="902"/>
            <ac:spMk id="37" creationId="{806D6873-23F5-3DF4-242F-1A0102B5F629}"/>
          </ac:spMkLst>
        </pc:spChg>
        <pc:spChg chg="mod">
          <ac:chgData name="RODRIGO CRESPO MIGUEL" userId="e1a07d18-7d99-4847-8207-48376768ffb9" providerId="ADAL" clId="{2E60C497-6C35-42E8-807C-3293BAB6C495}" dt="2025-04-03T08:17:01.046" v="877" actId="27803"/>
          <ac:spMkLst>
            <pc:docMk/>
            <pc:sldMk cId="3212528632" sldId="902"/>
            <ac:spMk id="52" creationId="{70879E31-1D7D-524F-0138-B0961D5483BB}"/>
          </ac:spMkLst>
        </pc:spChg>
        <pc:spChg chg="mod">
          <ac:chgData name="RODRIGO CRESPO MIGUEL" userId="e1a07d18-7d99-4847-8207-48376768ffb9" providerId="ADAL" clId="{2E60C497-6C35-42E8-807C-3293BAB6C495}" dt="2025-04-03T08:17:01.046" v="877" actId="27803"/>
          <ac:spMkLst>
            <pc:docMk/>
            <pc:sldMk cId="3212528632" sldId="902"/>
            <ac:spMk id="64" creationId="{D6FFDB67-7FED-0AFD-996D-A02BCEDD7FA5}"/>
          </ac:spMkLst>
        </pc:spChg>
        <pc:spChg chg="mod">
          <ac:chgData name="RODRIGO CRESPO MIGUEL" userId="e1a07d18-7d99-4847-8207-48376768ffb9" providerId="ADAL" clId="{2E60C497-6C35-42E8-807C-3293BAB6C495}" dt="2025-04-03T08:17:01.046" v="877" actId="27803"/>
          <ac:spMkLst>
            <pc:docMk/>
            <pc:sldMk cId="3212528632" sldId="902"/>
            <ac:spMk id="66" creationId="{16C8854D-3EF0-2AC7-81FE-7F88A79FF3D9}"/>
          </ac:spMkLst>
        </pc:spChg>
        <pc:spChg chg="mod">
          <ac:chgData name="RODRIGO CRESPO MIGUEL" userId="e1a07d18-7d99-4847-8207-48376768ffb9" providerId="ADAL" clId="{2E60C497-6C35-42E8-807C-3293BAB6C495}" dt="2025-04-03T08:17:01.046" v="877" actId="27803"/>
          <ac:spMkLst>
            <pc:docMk/>
            <pc:sldMk cId="3212528632" sldId="902"/>
            <ac:spMk id="84" creationId="{4A54FACD-0025-B1EE-944B-60F1CA8FB34E}"/>
          </ac:spMkLst>
        </pc:spChg>
        <pc:spChg chg="mod">
          <ac:chgData name="RODRIGO CRESPO MIGUEL" userId="e1a07d18-7d99-4847-8207-48376768ffb9" providerId="ADAL" clId="{2E60C497-6C35-42E8-807C-3293BAB6C495}" dt="2025-04-03T08:17:01.046" v="877" actId="27803"/>
          <ac:spMkLst>
            <pc:docMk/>
            <pc:sldMk cId="3212528632" sldId="902"/>
            <ac:spMk id="105" creationId="{F6961B30-45C5-78F7-BD5F-E0E5CF488BC5}"/>
          </ac:spMkLst>
        </pc:spChg>
        <pc:spChg chg="mod">
          <ac:chgData name="RODRIGO CRESPO MIGUEL" userId="e1a07d18-7d99-4847-8207-48376768ffb9" providerId="ADAL" clId="{2E60C497-6C35-42E8-807C-3293BAB6C495}" dt="2025-04-03T08:17:01.046" v="877" actId="27803"/>
          <ac:spMkLst>
            <pc:docMk/>
            <pc:sldMk cId="3212528632" sldId="902"/>
            <ac:spMk id="119" creationId="{5769AD2F-75B0-2769-B941-8CBDC473C2F8}"/>
          </ac:spMkLst>
        </pc:spChg>
        <pc:spChg chg="mod">
          <ac:chgData name="RODRIGO CRESPO MIGUEL" userId="e1a07d18-7d99-4847-8207-48376768ffb9" providerId="ADAL" clId="{2E60C497-6C35-42E8-807C-3293BAB6C495}" dt="2025-04-03T08:17:01.046" v="877" actId="27803"/>
          <ac:spMkLst>
            <pc:docMk/>
            <pc:sldMk cId="3212528632" sldId="902"/>
            <ac:spMk id="140" creationId="{B42B94D2-8D1F-7301-5E5F-12BF555B7183}"/>
          </ac:spMkLst>
        </pc:spChg>
        <pc:spChg chg="mod">
          <ac:chgData name="RODRIGO CRESPO MIGUEL" userId="e1a07d18-7d99-4847-8207-48376768ffb9" providerId="ADAL" clId="{2E60C497-6C35-42E8-807C-3293BAB6C495}" dt="2025-04-03T08:17:01.046" v="877" actId="27803"/>
          <ac:spMkLst>
            <pc:docMk/>
            <pc:sldMk cId="3212528632" sldId="902"/>
            <ac:spMk id="145" creationId="{1F80B6CC-098D-6C7E-0E59-AC0E0A467576}"/>
          </ac:spMkLst>
        </pc:spChg>
        <pc:picChg chg="add mod">
          <ac:chgData name="RODRIGO CRESPO MIGUEL" userId="e1a07d18-7d99-4847-8207-48376768ffb9" providerId="ADAL" clId="{2E60C497-6C35-42E8-807C-3293BAB6C495}" dt="2025-04-03T08:27:03.569" v="885" actId="1076"/>
          <ac:picMkLst>
            <pc:docMk/>
            <pc:sldMk cId="3212528632" sldId="902"/>
            <ac:picMk id="2" creationId="{D8D99934-3CDE-2984-F25A-9FCDB78691FF}"/>
          </ac:picMkLst>
        </pc:picChg>
        <pc:picChg chg="mod">
          <ac:chgData name="RODRIGO CRESPO MIGUEL" userId="e1a07d18-7d99-4847-8207-48376768ffb9" providerId="ADAL" clId="{2E60C497-6C35-42E8-807C-3293BAB6C495}" dt="2025-04-03T08:27:03.569" v="885" actId="1076"/>
          <ac:picMkLst>
            <pc:docMk/>
            <pc:sldMk cId="3212528632" sldId="902"/>
            <ac:picMk id="5" creationId="{9298AC2C-202D-90E0-A598-74A3C71C7A67}"/>
          </ac:picMkLst>
        </pc:picChg>
        <pc:picChg chg="mod">
          <ac:chgData name="RODRIGO CRESPO MIGUEL" userId="e1a07d18-7d99-4847-8207-48376768ffb9" providerId="ADAL" clId="{2E60C497-6C35-42E8-807C-3293BAB6C495}" dt="2025-04-03T08:27:03.569" v="885" actId="1076"/>
          <ac:picMkLst>
            <pc:docMk/>
            <pc:sldMk cId="3212528632" sldId="902"/>
            <ac:picMk id="13" creationId="{8DD0D55A-BECB-70FD-BF2D-69B4E0B1D647}"/>
          </ac:picMkLst>
        </pc:picChg>
        <pc:picChg chg="mod">
          <ac:chgData name="RODRIGO CRESPO MIGUEL" userId="e1a07d18-7d99-4847-8207-48376768ffb9" providerId="ADAL" clId="{2E60C497-6C35-42E8-807C-3293BAB6C495}" dt="2025-04-03T08:27:03.569" v="885" actId="1076"/>
          <ac:picMkLst>
            <pc:docMk/>
            <pc:sldMk cId="3212528632" sldId="902"/>
            <ac:picMk id="14" creationId="{C085D8DB-8B8A-374A-27C4-BC61204D970B}"/>
          </ac:picMkLst>
        </pc:picChg>
        <pc:picChg chg="mod">
          <ac:chgData name="RODRIGO CRESPO MIGUEL" userId="e1a07d18-7d99-4847-8207-48376768ffb9" providerId="ADAL" clId="{2E60C497-6C35-42E8-807C-3293BAB6C495}" dt="2025-04-03T08:27:03.569" v="885" actId="1076"/>
          <ac:picMkLst>
            <pc:docMk/>
            <pc:sldMk cId="3212528632" sldId="902"/>
            <ac:picMk id="18" creationId="{4BF7330C-5DA4-0165-E03F-F3A467411B22}"/>
          </ac:picMkLst>
        </pc:picChg>
      </pc:sldChg>
      <pc:sldChg chg="addSp delSp modSp add mod">
        <pc:chgData name="RODRIGO CRESPO MIGUEL" userId="e1a07d18-7d99-4847-8207-48376768ffb9" providerId="ADAL" clId="{2E60C497-6C35-42E8-807C-3293BAB6C495}" dt="2025-04-03T12:51:11.781" v="3068"/>
        <pc:sldMkLst>
          <pc:docMk/>
          <pc:sldMk cId="821044664" sldId="903"/>
        </pc:sldMkLst>
        <pc:spChg chg="mod">
          <ac:chgData name="RODRIGO CRESPO MIGUEL" userId="e1a07d18-7d99-4847-8207-48376768ffb9" providerId="ADAL" clId="{2E60C497-6C35-42E8-807C-3293BAB6C495}" dt="2025-04-03T12:51:11.781" v="3068"/>
          <ac:spMkLst>
            <pc:docMk/>
            <pc:sldMk cId="821044664" sldId="903"/>
            <ac:spMk id="3" creationId="{6344EB17-8DEB-783F-3F81-F68E20C33E05}"/>
          </ac:spMkLst>
        </pc:spChg>
        <pc:spChg chg="mod">
          <ac:chgData name="RODRIGO CRESPO MIGUEL" userId="e1a07d18-7d99-4847-8207-48376768ffb9" providerId="ADAL" clId="{2E60C497-6C35-42E8-807C-3293BAB6C495}" dt="2025-04-03T10:28:55.313" v="1318" actId="20577"/>
          <ac:spMkLst>
            <pc:docMk/>
            <pc:sldMk cId="821044664" sldId="903"/>
            <ac:spMk id="9" creationId="{F6478A48-222C-5F97-B427-4CDA8600E2C7}"/>
          </ac:spMkLst>
        </pc:spChg>
        <pc:spChg chg="add">
          <ac:chgData name="RODRIGO CRESPO MIGUEL" userId="e1a07d18-7d99-4847-8207-48376768ffb9" providerId="ADAL" clId="{2E60C497-6C35-42E8-807C-3293BAB6C495}" dt="2025-04-03T08:31:32.450" v="889"/>
          <ac:spMkLst>
            <pc:docMk/>
            <pc:sldMk cId="821044664" sldId="903"/>
            <ac:spMk id="10" creationId="{979088D0-6715-41FF-AF9A-39D72224679F}"/>
          </ac:spMkLst>
        </pc:spChg>
        <pc:spChg chg="add">
          <ac:chgData name="RODRIGO CRESPO MIGUEL" userId="e1a07d18-7d99-4847-8207-48376768ffb9" providerId="ADAL" clId="{2E60C497-6C35-42E8-807C-3293BAB6C495}" dt="2025-04-03T08:31:32.450" v="889"/>
          <ac:spMkLst>
            <pc:docMk/>
            <pc:sldMk cId="821044664" sldId="903"/>
            <ac:spMk id="12" creationId="{08736AD1-8DD5-CE17-6DFD-2AA0738C6C31}"/>
          </ac:spMkLst>
        </pc:spChg>
        <pc:grpChg chg="add mod">
          <ac:chgData name="RODRIGO CRESPO MIGUEL" userId="e1a07d18-7d99-4847-8207-48376768ffb9" providerId="ADAL" clId="{2E60C497-6C35-42E8-807C-3293BAB6C495}" dt="2025-04-03T08:43:37.968" v="1269" actId="1076"/>
          <ac:grpSpMkLst>
            <pc:docMk/>
            <pc:sldMk cId="821044664" sldId="903"/>
            <ac:grpSpMk id="17" creationId="{8A465BE0-857E-B19B-C8D3-60C33D6E74D9}"/>
          </ac:grpSpMkLst>
        </pc:grpChg>
        <pc:picChg chg="del">
          <ac:chgData name="RODRIGO CRESPO MIGUEL" userId="e1a07d18-7d99-4847-8207-48376768ffb9" providerId="ADAL" clId="{2E60C497-6C35-42E8-807C-3293BAB6C495}" dt="2025-04-03T08:32:07.027" v="898" actId="478"/>
          <ac:picMkLst>
            <pc:docMk/>
            <pc:sldMk cId="821044664" sldId="903"/>
            <ac:picMk id="2" creationId="{848E3E62-853A-9408-28EF-C9FB82D1D139}"/>
          </ac:picMkLst>
        </pc:picChg>
        <pc:picChg chg="del">
          <ac:chgData name="RODRIGO CRESPO MIGUEL" userId="e1a07d18-7d99-4847-8207-48376768ffb9" providerId="ADAL" clId="{2E60C497-6C35-42E8-807C-3293BAB6C495}" dt="2025-04-03T08:31:43.681" v="893" actId="478"/>
          <ac:picMkLst>
            <pc:docMk/>
            <pc:sldMk cId="821044664" sldId="903"/>
            <ac:picMk id="5" creationId="{B922D664-BE83-FF35-92A0-0C8C804B8AC5}"/>
          </ac:picMkLst>
        </pc:picChg>
        <pc:picChg chg="add del mod">
          <ac:chgData name="RODRIGO CRESPO MIGUEL" userId="e1a07d18-7d99-4847-8207-48376768ffb9" providerId="ADAL" clId="{2E60C497-6C35-42E8-807C-3293BAB6C495}" dt="2025-04-03T08:43:08.736" v="1262" actId="478"/>
          <ac:picMkLst>
            <pc:docMk/>
            <pc:sldMk cId="821044664" sldId="903"/>
            <ac:picMk id="6" creationId="{68D079AE-D03D-345D-44E1-40E13AC05B34}"/>
          </ac:picMkLst>
        </pc:picChg>
        <pc:picChg chg="add mod ord">
          <ac:chgData name="RODRIGO CRESPO MIGUEL" userId="e1a07d18-7d99-4847-8207-48376768ffb9" providerId="ADAL" clId="{2E60C497-6C35-42E8-807C-3293BAB6C495}" dt="2025-04-03T08:52:34.654" v="1302" actId="1035"/>
          <ac:picMkLst>
            <pc:docMk/>
            <pc:sldMk cId="821044664" sldId="903"/>
            <ac:picMk id="7" creationId="{0DE3F2A5-D8AB-42A0-66D3-4EBE484C5C2B}"/>
          </ac:picMkLst>
        </pc:picChg>
        <pc:picChg chg="add del mod modCrop">
          <ac:chgData name="RODRIGO CRESPO MIGUEL" userId="e1a07d18-7d99-4847-8207-48376768ffb9" providerId="ADAL" clId="{2E60C497-6C35-42E8-807C-3293BAB6C495}" dt="2025-04-03T08:51:26.452" v="1278" actId="478"/>
          <ac:picMkLst>
            <pc:docMk/>
            <pc:sldMk cId="821044664" sldId="903"/>
            <ac:picMk id="8" creationId="{13F95EDC-3351-B5A4-B9DC-34838F5FB132}"/>
          </ac:picMkLst>
        </pc:picChg>
        <pc:picChg chg="del">
          <ac:chgData name="RODRIGO CRESPO MIGUEL" userId="e1a07d18-7d99-4847-8207-48376768ffb9" providerId="ADAL" clId="{2E60C497-6C35-42E8-807C-3293BAB6C495}" dt="2025-04-03T08:31:39.104" v="891" actId="478"/>
          <ac:picMkLst>
            <pc:docMk/>
            <pc:sldMk cId="821044664" sldId="903"/>
            <ac:picMk id="13" creationId="{124A6DEA-B044-DC1C-FF12-459A8E1C5D9C}"/>
          </ac:picMkLst>
        </pc:picChg>
        <pc:picChg chg="del">
          <ac:chgData name="RODRIGO CRESPO MIGUEL" userId="e1a07d18-7d99-4847-8207-48376768ffb9" providerId="ADAL" clId="{2E60C497-6C35-42E8-807C-3293BAB6C495}" dt="2025-04-03T08:31:36.944" v="890" actId="478"/>
          <ac:picMkLst>
            <pc:docMk/>
            <pc:sldMk cId="821044664" sldId="903"/>
            <ac:picMk id="14" creationId="{73F5ACC1-2B23-F93A-1269-A7F9783097BD}"/>
          </ac:picMkLst>
        </pc:picChg>
        <pc:picChg chg="del">
          <ac:chgData name="RODRIGO CRESPO MIGUEL" userId="e1a07d18-7d99-4847-8207-48376768ffb9" providerId="ADAL" clId="{2E60C497-6C35-42E8-807C-3293BAB6C495}" dt="2025-04-03T08:31:41.598" v="892" actId="478"/>
          <ac:picMkLst>
            <pc:docMk/>
            <pc:sldMk cId="821044664" sldId="903"/>
            <ac:picMk id="18" creationId="{3BD4501A-778D-A93A-4F10-BADD39BEFE94}"/>
          </ac:picMkLst>
        </pc:picChg>
        <pc:picChg chg="mod">
          <ac:chgData name="RODRIGO CRESPO MIGUEL" userId="e1a07d18-7d99-4847-8207-48376768ffb9" providerId="ADAL" clId="{2E60C497-6C35-42E8-807C-3293BAB6C495}" dt="2025-04-03T08:43:09.991" v="1263"/>
          <ac:picMkLst>
            <pc:docMk/>
            <pc:sldMk cId="821044664" sldId="903"/>
            <ac:picMk id="19" creationId="{9D72E07F-7AC0-8AC4-1D3A-75BD71864078}"/>
          </ac:picMkLst>
        </pc:picChg>
        <pc:picChg chg="mod">
          <ac:chgData name="RODRIGO CRESPO MIGUEL" userId="e1a07d18-7d99-4847-8207-48376768ffb9" providerId="ADAL" clId="{2E60C497-6C35-42E8-807C-3293BAB6C495}" dt="2025-04-03T08:43:09.991" v="1263"/>
          <ac:picMkLst>
            <pc:docMk/>
            <pc:sldMk cId="821044664" sldId="903"/>
            <ac:picMk id="20" creationId="{3CB00CD0-095E-00AA-B259-669FB911173A}"/>
          </ac:picMkLst>
        </pc:picChg>
        <pc:picChg chg="add mod modCrop">
          <ac:chgData name="RODRIGO CRESPO MIGUEL" userId="e1a07d18-7d99-4847-8207-48376768ffb9" providerId="ADAL" clId="{2E60C497-6C35-42E8-807C-3293BAB6C495}" dt="2025-04-03T08:52:15.301" v="1289" actId="1076"/>
          <ac:picMkLst>
            <pc:docMk/>
            <pc:sldMk cId="821044664" sldId="903"/>
            <ac:picMk id="22" creationId="{AC069031-3166-B9E4-33F2-134F7B65E0A1}"/>
          </ac:picMkLst>
        </pc:picChg>
      </pc:sldChg>
      <pc:sldChg chg="modSp add mod">
        <pc:chgData name="RODRIGO CRESPO MIGUEL" userId="e1a07d18-7d99-4847-8207-48376768ffb9" providerId="ADAL" clId="{2E60C497-6C35-42E8-807C-3293BAB6C495}" dt="2025-04-03T12:51:17.438" v="3069"/>
        <pc:sldMkLst>
          <pc:docMk/>
          <pc:sldMk cId="3877721528" sldId="904"/>
        </pc:sldMkLst>
        <pc:spChg chg="mod">
          <ac:chgData name="RODRIGO CRESPO MIGUEL" userId="e1a07d18-7d99-4847-8207-48376768ffb9" providerId="ADAL" clId="{2E60C497-6C35-42E8-807C-3293BAB6C495}" dt="2025-04-03T12:51:17.438" v="3069"/>
          <ac:spMkLst>
            <pc:docMk/>
            <pc:sldMk cId="3877721528" sldId="904"/>
            <ac:spMk id="3" creationId="{60482755-8E42-ABA4-E06A-4B589282E880}"/>
          </ac:spMkLst>
        </pc:spChg>
        <pc:spChg chg="mod">
          <ac:chgData name="RODRIGO CRESPO MIGUEL" userId="e1a07d18-7d99-4847-8207-48376768ffb9" providerId="ADAL" clId="{2E60C497-6C35-42E8-807C-3293BAB6C495}" dt="2025-04-03T11:07:54.440" v="2173" actId="20577"/>
          <ac:spMkLst>
            <pc:docMk/>
            <pc:sldMk cId="3877721528" sldId="904"/>
            <ac:spMk id="9" creationId="{24E923B8-3CF3-F979-853E-3330433E680E}"/>
          </ac:spMkLst>
        </pc:spChg>
        <pc:grpChg chg="mod">
          <ac:chgData name="RODRIGO CRESPO MIGUEL" userId="e1a07d18-7d99-4847-8207-48376768ffb9" providerId="ADAL" clId="{2E60C497-6C35-42E8-807C-3293BAB6C495}" dt="2025-04-03T11:00:44.060" v="2141" actId="1036"/>
          <ac:grpSpMkLst>
            <pc:docMk/>
            <pc:sldMk cId="3877721528" sldId="904"/>
            <ac:grpSpMk id="17" creationId="{DC017E1F-9F28-B98E-90C5-8C8873A64894}"/>
          </ac:grpSpMkLst>
        </pc:grpChg>
        <pc:picChg chg="mod">
          <ac:chgData name="RODRIGO CRESPO MIGUEL" userId="e1a07d18-7d99-4847-8207-48376768ffb9" providerId="ADAL" clId="{2E60C497-6C35-42E8-807C-3293BAB6C495}" dt="2025-04-03T10:56:41.449" v="2022" actId="1035"/>
          <ac:picMkLst>
            <pc:docMk/>
            <pc:sldMk cId="3877721528" sldId="904"/>
            <ac:picMk id="7" creationId="{AAF9544E-FED5-4E7D-1F65-CEC2F987EF07}"/>
          </ac:picMkLst>
        </pc:picChg>
        <pc:picChg chg="mod">
          <ac:chgData name="RODRIGO CRESPO MIGUEL" userId="e1a07d18-7d99-4847-8207-48376768ffb9" providerId="ADAL" clId="{2E60C497-6C35-42E8-807C-3293BAB6C495}" dt="2025-04-03T10:56:41.449" v="2022" actId="1035"/>
          <ac:picMkLst>
            <pc:docMk/>
            <pc:sldMk cId="3877721528" sldId="904"/>
            <ac:picMk id="22" creationId="{F7E5C9F2-7854-9FFF-E6BE-4D08DB050971}"/>
          </ac:picMkLst>
        </pc:picChg>
      </pc:sldChg>
      <pc:sldChg chg="modSp add del mod">
        <pc:chgData name="RODRIGO CRESPO MIGUEL" userId="e1a07d18-7d99-4847-8207-48376768ffb9" providerId="ADAL" clId="{2E60C497-6C35-42E8-807C-3293BAB6C495}" dt="2025-04-03T11:52:36.316" v="2992" actId="47"/>
        <pc:sldMkLst>
          <pc:docMk/>
          <pc:sldMk cId="2628792315" sldId="905"/>
        </pc:sldMkLst>
        <pc:spChg chg="mod">
          <ac:chgData name="RODRIGO CRESPO MIGUEL" userId="e1a07d18-7d99-4847-8207-48376768ffb9" providerId="ADAL" clId="{2E60C497-6C35-42E8-807C-3293BAB6C495}" dt="2025-04-03T11:52:23.941" v="2991" actId="20577"/>
          <ac:spMkLst>
            <pc:docMk/>
            <pc:sldMk cId="2628792315" sldId="905"/>
            <ac:spMk id="3" creationId="{97D2CD58-CAEE-37F4-4A30-E793F77F963C}"/>
          </ac:spMkLst>
        </pc:spChg>
      </pc:sldChg>
      <pc:sldChg chg="addSp delSp modSp add mod">
        <pc:chgData name="RODRIGO CRESPO MIGUEL" userId="e1a07d18-7d99-4847-8207-48376768ffb9" providerId="ADAL" clId="{2E60C497-6C35-42E8-807C-3293BAB6C495}" dt="2025-04-03T13:49:28.073" v="3398" actId="20577"/>
        <pc:sldMkLst>
          <pc:docMk/>
          <pc:sldMk cId="2187292578" sldId="906"/>
        </pc:sldMkLst>
        <pc:spChg chg="mod">
          <ac:chgData name="RODRIGO CRESPO MIGUEL" userId="e1a07d18-7d99-4847-8207-48376768ffb9" providerId="ADAL" clId="{2E60C497-6C35-42E8-807C-3293BAB6C495}" dt="2025-04-03T12:51:32.987" v="3070"/>
          <ac:spMkLst>
            <pc:docMk/>
            <pc:sldMk cId="2187292578" sldId="906"/>
            <ac:spMk id="3" creationId="{C9F031A9-446D-435B-697F-AAACB67C6ECA}"/>
          </ac:spMkLst>
        </pc:spChg>
        <pc:spChg chg="mod">
          <ac:chgData name="RODRIGO CRESPO MIGUEL" userId="e1a07d18-7d99-4847-8207-48376768ffb9" providerId="ADAL" clId="{2E60C497-6C35-42E8-807C-3293BAB6C495}" dt="2025-04-03T13:49:28.073" v="3398" actId="20577"/>
          <ac:spMkLst>
            <pc:docMk/>
            <pc:sldMk cId="2187292578" sldId="906"/>
            <ac:spMk id="9" creationId="{DAE173DB-2C1F-E42D-208D-C01AD8191B7E}"/>
          </ac:spMkLst>
        </pc:spChg>
        <pc:spChg chg="add del mod">
          <ac:chgData name="RODRIGO CRESPO MIGUEL" userId="e1a07d18-7d99-4847-8207-48376768ffb9" providerId="ADAL" clId="{2E60C497-6C35-42E8-807C-3293BAB6C495}" dt="2025-04-03T11:40:18.021" v="2978" actId="478"/>
          <ac:spMkLst>
            <pc:docMk/>
            <pc:sldMk cId="2187292578" sldId="906"/>
            <ac:spMk id="18" creationId="{623ABC04-A473-803F-50B4-87FBDD6A605C}"/>
          </ac:spMkLst>
        </pc:spChg>
        <pc:spChg chg="add mod">
          <ac:chgData name="RODRIGO CRESPO MIGUEL" userId="e1a07d18-7d99-4847-8207-48376768ffb9" providerId="ADAL" clId="{2E60C497-6C35-42E8-807C-3293BAB6C495}" dt="2025-04-03T11:36:59.068" v="2885" actId="1076"/>
          <ac:spMkLst>
            <pc:docMk/>
            <pc:sldMk cId="2187292578" sldId="906"/>
            <ac:spMk id="21" creationId="{72740BC5-8867-C568-A140-4EEDAC432F4C}"/>
          </ac:spMkLst>
        </pc:spChg>
        <pc:grpChg chg="del">
          <ac:chgData name="RODRIGO CRESPO MIGUEL" userId="e1a07d18-7d99-4847-8207-48376768ffb9" providerId="ADAL" clId="{2E60C497-6C35-42E8-807C-3293BAB6C495}" dt="2025-04-03T11:11:14.539" v="2176" actId="478"/>
          <ac:grpSpMkLst>
            <pc:docMk/>
            <pc:sldMk cId="2187292578" sldId="906"/>
            <ac:grpSpMk id="17" creationId="{7A65ED85-F819-7EBF-CA6E-0A82CAB983C1}"/>
          </ac:grpSpMkLst>
        </pc:grpChg>
        <pc:grpChg chg="add del mod">
          <ac:chgData name="RODRIGO CRESPO MIGUEL" userId="e1a07d18-7d99-4847-8207-48376768ffb9" providerId="ADAL" clId="{2E60C497-6C35-42E8-807C-3293BAB6C495}" dt="2025-04-03T11:40:24.455" v="2979" actId="165"/>
          <ac:grpSpMkLst>
            <pc:docMk/>
            <pc:sldMk cId="2187292578" sldId="906"/>
            <ac:grpSpMk id="23" creationId="{8BC353DF-4568-BEA8-15E1-E1CC9E7BA734}"/>
          </ac:grpSpMkLst>
        </pc:grpChg>
        <pc:picChg chg="add mod topLvl">
          <ac:chgData name="RODRIGO CRESPO MIGUEL" userId="e1a07d18-7d99-4847-8207-48376768ffb9" providerId="ADAL" clId="{2E60C497-6C35-42E8-807C-3293BAB6C495}" dt="2025-04-03T11:40:24.455" v="2979" actId="165"/>
          <ac:picMkLst>
            <pc:docMk/>
            <pc:sldMk cId="2187292578" sldId="906"/>
            <ac:picMk id="2" creationId="{06AFD8AA-EB20-B5C2-EBAB-CD0B06F2B283}"/>
          </ac:picMkLst>
        </pc:picChg>
        <pc:picChg chg="add mod topLvl">
          <ac:chgData name="RODRIGO CRESPO MIGUEL" userId="e1a07d18-7d99-4847-8207-48376768ffb9" providerId="ADAL" clId="{2E60C497-6C35-42E8-807C-3293BAB6C495}" dt="2025-04-03T11:40:55.427" v="2983" actId="1076"/>
          <ac:picMkLst>
            <pc:docMk/>
            <pc:sldMk cId="2187292578" sldId="906"/>
            <ac:picMk id="5" creationId="{ACB90FF2-3303-1C8E-D71B-4B7FA0596AC3}"/>
          </ac:picMkLst>
        </pc:picChg>
        <pc:picChg chg="add mod ord topLvl">
          <ac:chgData name="RODRIGO CRESPO MIGUEL" userId="e1a07d18-7d99-4847-8207-48376768ffb9" providerId="ADAL" clId="{2E60C497-6C35-42E8-807C-3293BAB6C495}" dt="2025-04-03T11:40:47.102" v="2982" actId="167"/>
          <ac:picMkLst>
            <pc:docMk/>
            <pc:sldMk cId="2187292578" sldId="906"/>
            <ac:picMk id="6" creationId="{3BC8EBF1-15BF-785C-37E4-48B2784DEB7F}"/>
          </ac:picMkLst>
        </pc:picChg>
        <pc:picChg chg="del">
          <ac:chgData name="RODRIGO CRESPO MIGUEL" userId="e1a07d18-7d99-4847-8207-48376768ffb9" providerId="ADAL" clId="{2E60C497-6C35-42E8-807C-3293BAB6C495}" dt="2025-04-03T11:11:15.912" v="2177" actId="478"/>
          <ac:picMkLst>
            <pc:docMk/>
            <pc:sldMk cId="2187292578" sldId="906"/>
            <ac:picMk id="7" creationId="{3DC317D3-EA27-7438-7C43-6724FBE91515}"/>
          </ac:picMkLst>
        </pc:picChg>
        <pc:picChg chg="add mod topLvl">
          <ac:chgData name="RODRIGO CRESPO MIGUEL" userId="e1a07d18-7d99-4847-8207-48376768ffb9" providerId="ADAL" clId="{2E60C497-6C35-42E8-807C-3293BAB6C495}" dt="2025-04-03T11:41:14.866" v="2984" actId="1076"/>
          <ac:picMkLst>
            <pc:docMk/>
            <pc:sldMk cId="2187292578" sldId="906"/>
            <ac:picMk id="8" creationId="{15CA90A9-B6A4-5D0C-5416-5EA2D5FB42C1}"/>
          </ac:picMkLst>
        </pc:picChg>
        <pc:picChg chg="add mod topLvl">
          <ac:chgData name="RODRIGO CRESPO MIGUEL" userId="e1a07d18-7d99-4847-8207-48376768ffb9" providerId="ADAL" clId="{2E60C497-6C35-42E8-807C-3293BAB6C495}" dt="2025-04-03T11:41:21.761" v="2985" actId="1076"/>
          <ac:picMkLst>
            <pc:docMk/>
            <pc:sldMk cId="2187292578" sldId="906"/>
            <ac:picMk id="13" creationId="{6E56BAB1-8A7D-591E-94DC-E36035DB2DE8}"/>
          </ac:picMkLst>
        </pc:picChg>
        <pc:picChg chg="add mod modCrop">
          <ac:chgData name="RODRIGO CRESPO MIGUEL" userId="e1a07d18-7d99-4847-8207-48376768ffb9" providerId="ADAL" clId="{2E60C497-6C35-42E8-807C-3293BAB6C495}" dt="2025-04-03T11:39:45.954" v="2977" actId="1036"/>
          <ac:picMkLst>
            <pc:docMk/>
            <pc:sldMk cId="2187292578" sldId="906"/>
            <ac:picMk id="14" creationId="{B37CB2FB-3BC1-6D33-67D4-5F7C58AB4D41}"/>
          </ac:picMkLst>
        </pc:picChg>
        <pc:picChg chg="del">
          <ac:chgData name="RODRIGO CRESPO MIGUEL" userId="e1a07d18-7d99-4847-8207-48376768ffb9" providerId="ADAL" clId="{2E60C497-6C35-42E8-807C-3293BAB6C495}" dt="2025-04-03T11:11:16.636" v="2178" actId="478"/>
          <ac:picMkLst>
            <pc:docMk/>
            <pc:sldMk cId="2187292578" sldId="906"/>
            <ac:picMk id="22" creationId="{8AC0BF33-7131-F6B5-5613-C7A20C8B2A92}"/>
          </ac:picMkLst>
        </pc:picChg>
      </pc:sldChg>
      <pc:sldChg chg="addSp delSp modSp add mod ord">
        <pc:chgData name="RODRIGO CRESPO MIGUEL" userId="e1a07d18-7d99-4847-8207-48376768ffb9" providerId="ADAL" clId="{2E60C497-6C35-42E8-807C-3293BAB6C495}" dt="2025-04-03T12:08:53.439" v="3049" actId="1035"/>
        <pc:sldMkLst>
          <pc:docMk/>
          <pc:sldMk cId="2640561657" sldId="907"/>
        </pc:sldMkLst>
        <pc:spChg chg="mod">
          <ac:chgData name="RODRIGO CRESPO MIGUEL" userId="e1a07d18-7d99-4847-8207-48376768ffb9" providerId="ADAL" clId="{2E60C497-6C35-42E8-807C-3293BAB6C495}" dt="2025-04-03T12:08:04.379" v="3032" actId="20577"/>
          <ac:spMkLst>
            <pc:docMk/>
            <pc:sldMk cId="2640561657" sldId="907"/>
            <ac:spMk id="5" creationId="{6D703CBB-849A-ED98-6E44-FE3CB929B4C0}"/>
          </ac:spMkLst>
        </pc:spChg>
        <pc:spChg chg="mod">
          <ac:chgData name="RODRIGO CRESPO MIGUEL" userId="e1a07d18-7d99-4847-8207-48376768ffb9" providerId="ADAL" clId="{2E60C497-6C35-42E8-807C-3293BAB6C495}" dt="2025-04-03T12:08:53.439" v="3049" actId="1035"/>
          <ac:spMkLst>
            <pc:docMk/>
            <pc:sldMk cId="2640561657" sldId="907"/>
            <ac:spMk id="6" creationId="{97D29587-A8B2-4F50-F8D2-507600C9A38E}"/>
          </ac:spMkLst>
        </pc:spChg>
        <pc:grpChg chg="add del">
          <ac:chgData name="RODRIGO CRESPO MIGUEL" userId="e1a07d18-7d99-4847-8207-48376768ffb9" providerId="ADAL" clId="{2E60C497-6C35-42E8-807C-3293BAB6C495}" dt="2025-04-03T12:07:57.834" v="3028" actId="478"/>
          <ac:grpSpMkLst>
            <pc:docMk/>
            <pc:sldMk cId="2640561657" sldId="907"/>
            <ac:grpSpMk id="14" creationId="{055DD5BE-C2FD-2710-14B7-CB0CAEEC4393}"/>
          </ac:grpSpMkLst>
        </pc:grpChg>
        <pc:picChg chg="add del">
          <ac:chgData name="RODRIGO CRESPO MIGUEL" userId="e1a07d18-7d99-4847-8207-48376768ffb9" providerId="ADAL" clId="{2E60C497-6C35-42E8-807C-3293BAB6C495}" dt="2025-04-03T12:07:59.162" v="3030" actId="478"/>
          <ac:picMkLst>
            <pc:docMk/>
            <pc:sldMk cId="2640561657" sldId="907"/>
            <ac:picMk id="3" creationId="{DB91EDD7-8033-A0B8-C14C-B62314CB40E2}"/>
          </ac:picMkLst>
        </pc:picChg>
        <pc:picChg chg="add del">
          <ac:chgData name="RODRIGO CRESPO MIGUEL" userId="e1a07d18-7d99-4847-8207-48376768ffb9" providerId="ADAL" clId="{2E60C497-6C35-42E8-807C-3293BAB6C495}" dt="2025-04-03T12:07:56.129" v="3027" actId="478"/>
          <ac:picMkLst>
            <pc:docMk/>
            <pc:sldMk cId="2640561657" sldId="907"/>
            <ac:picMk id="4" creationId="{4E7E1349-FDE8-A685-FEBF-36BC5C42AC3C}"/>
          </ac:picMkLst>
        </pc:picChg>
        <pc:picChg chg="add del">
          <ac:chgData name="RODRIGO CRESPO MIGUEL" userId="e1a07d18-7d99-4847-8207-48376768ffb9" providerId="ADAL" clId="{2E60C497-6C35-42E8-807C-3293BAB6C495}" dt="2025-04-03T12:07:58.537" v="3029" actId="478"/>
          <ac:picMkLst>
            <pc:docMk/>
            <pc:sldMk cId="2640561657" sldId="907"/>
            <ac:picMk id="13" creationId="{5381FCEB-D880-D45A-AFD0-39FBEB4604B7}"/>
          </ac:picMkLst>
        </pc:picChg>
        <pc:cxnChg chg="add del">
          <ac:chgData name="RODRIGO CRESPO MIGUEL" userId="e1a07d18-7d99-4847-8207-48376768ffb9" providerId="ADAL" clId="{2E60C497-6C35-42E8-807C-3293BAB6C495}" dt="2025-04-03T12:07:56.120" v="3026" actId="478"/>
          <ac:cxnSpMkLst>
            <pc:docMk/>
            <pc:sldMk cId="2640561657" sldId="907"/>
            <ac:cxnSpMk id="9" creationId="{9F7632D3-0E06-3AB2-9FCD-CF2A1A13F37B}"/>
          </ac:cxnSpMkLst>
        </pc:cxnChg>
        <pc:cxnChg chg="add del">
          <ac:chgData name="RODRIGO CRESPO MIGUEL" userId="e1a07d18-7d99-4847-8207-48376768ffb9" providerId="ADAL" clId="{2E60C497-6C35-42E8-807C-3293BAB6C495}" dt="2025-04-03T12:07:51.212" v="3025" actId="478"/>
          <ac:cxnSpMkLst>
            <pc:docMk/>
            <pc:sldMk cId="2640561657" sldId="907"/>
            <ac:cxnSpMk id="11" creationId="{FA5661BE-336C-D641-E2DF-D3BF13CF1E1F}"/>
          </ac:cxnSpMkLst>
        </pc:cxnChg>
      </pc:sldChg>
      <pc:sldChg chg="addSp delSp modSp add mod ord">
        <pc:chgData name="RODRIGO CRESPO MIGUEL" userId="e1a07d18-7d99-4847-8207-48376768ffb9" providerId="ADAL" clId="{2E60C497-6C35-42E8-807C-3293BAB6C495}" dt="2025-04-03T13:30:46.918" v="3265" actId="1076"/>
        <pc:sldMkLst>
          <pc:docMk/>
          <pc:sldMk cId="332352043" sldId="908"/>
        </pc:sldMkLst>
        <pc:spChg chg="mod">
          <ac:chgData name="RODRIGO CRESPO MIGUEL" userId="e1a07d18-7d99-4847-8207-48376768ffb9" providerId="ADAL" clId="{2E60C497-6C35-42E8-807C-3293BAB6C495}" dt="2025-04-03T13:18:22.422" v="3232" actId="404"/>
          <ac:spMkLst>
            <pc:docMk/>
            <pc:sldMk cId="332352043" sldId="908"/>
            <ac:spMk id="3" creationId="{2035DC2A-9B92-E09A-6AA3-E35ED4BA1FA7}"/>
          </ac:spMkLst>
        </pc:spChg>
        <pc:spChg chg="add mod">
          <ac:chgData name="RODRIGO CRESPO MIGUEL" userId="e1a07d18-7d99-4847-8207-48376768ffb9" providerId="ADAL" clId="{2E60C497-6C35-42E8-807C-3293BAB6C495}" dt="2025-04-03T13:21:43.691" v="3256" actId="164"/>
          <ac:spMkLst>
            <pc:docMk/>
            <pc:sldMk cId="332352043" sldId="908"/>
            <ac:spMk id="11" creationId="{7F9406D4-C065-8A2E-F8DE-EA6A077CF2F0}"/>
          </ac:spMkLst>
        </pc:spChg>
        <pc:grpChg chg="add mod">
          <ac:chgData name="RODRIGO CRESPO MIGUEL" userId="e1a07d18-7d99-4847-8207-48376768ffb9" providerId="ADAL" clId="{2E60C497-6C35-42E8-807C-3293BAB6C495}" dt="2025-04-03T13:30:46.918" v="3265" actId="1076"/>
          <ac:grpSpMkLst>
            <pc:docMk/>
            <pc:sldMk cId="332352043" sldId="908"/>
            <ac:grpSpMk id="12" creationId="{309C49B6-8191-0372-63AC-114E5501942D}"/>
          </ac:grpSpMkLst>
        </pc:grpChg>
        <pc:picChg chg="del">
          <ac:chgData name="RODRIGO CRESPO MIGUEL" userId="e1a07d18-7d99-4847-8207-48376768ffb9" providerId="ADAL" clId="{2E60C497-6C35-42E8-807C-3293BAB6C495}" dt="2025-04-03T13:18:26.570" v="3234" actId="478"/>
          <ac:picMkLst>
            <pc:docMk/>
            <pc:sldMk cId="332352043" sldId="908"/>
            <ac:picMk id="2" creationId="{3A894571-1581-C8E3-7BC3-ED1F987F32B4}"/>
          </ac:picMkLst>
        </pc:picChg>
        <pc:picChg chg="del">
          <ac:chgData name="RODRIGO CRESPO MIGUEL" userId="e1a07d18-7d99-4847-8207-48376768ffb9" providerId="ADAL" clId="{2E60C497-6C35-42E8-807C-3293BAB6C495}" dt="2025-04-03T13:18:25.646" v="3233" actId="478"/>
          <ac:picMkLst>
            <pc:docMk/>
            <pc:sldMk cId="332352043" sldId="908"/>
            <ac:picMk id="5" creationId="{39BB649A-9480-57D2-E7DC-E7D7C2DB7125}"/>
          </ac:picMkLst>
        </pc:picChg>
        <pc:picChg chg="del">
          <ac:chgData name="RODRIGO CRESPO MIGUEL" userId="e1a07d18-7d99-4847-8207-48376768ffb9" providerId="ADAL" clId="{2E60C497-6C35-42E8-807C-3293BAB6C495}" dt="2025-04-03T13:18:27.382" v="3235" actId="478"/>
          <ac:picMkLst>
            <pc:docMk/>
            <pc:sldMk cId="332352043" sldId="908"/>
            <ac:picMk id="7" creationId="{F604FAC4-A463-9D4A-AC4E-D2919A243D8A}"/>
          </ac:picMkLst>
        </pc:picChg>
        <pc:picChg chg="del">
          <ac:chgData name="RODRIGO CRESPO MIGUEL" userId="e1a07d18-7d99-4847-8207-48376768ffb9" providerId="ADAL" clId="{2E60C497-6C35-42E8-807C-3293BAB6C495}" dt="2025-04-03T13:18:28.599" v="3236" actId="478"/>
          <ac:picMkLst>
            <pc:docMk/>
            <pc:sldMk cId="332352043" sldId="908"/>
            <ac:picMk id="8" creationId="{913008FD-35BA-7075-790D-9A99E2484C7E}"/>
          </ac:picMkLst>
        </pc:picChg>
        <pc:picChg chg="add mod">
          <ac:chgData name="RODRIGO CRESPO MIGUEL" userId="e1a07d18-7d99-4847-8207-48376768ffb9" providerId="ADAL" clId="{2E60C497-6C35-42E8-807C-3293BAB6C495}" dt="2025-04-03T13:21:43.691" v="3256" actId="164"/>
          <ac:picMkLst>
            <pc:docMk/>
            <pc:sldMk cId="332352043" sldId="908"/>
            <ac:picMk id="9" creationId="{D4BD15A0-C641-032A-EA53-5E7B54EEDA71}"/>
          </ac:picMkLst>
        </pc:picChg>
        <pc:picChg chg="add mod modCrop">
          <ac:chgData name="RODRIGO CRESPO MIGUEL" userId="e1a07d18-7d99-4847-8207-48376768ffb9" providerId="ADAL" clId="{2E60C497-6C35-42E8-807C-3293BAB6C495}" dt="2025-04-03T13:21:43.691" v="3256" actId="164"/>
          <ac:picMkLst>
            <pc:docMk/>
            <pc:sldMk cId="332352043" sldId="908"/>
            <ac:picMk id="10" creationId="{05AE0D77-97B8-A87F-D11D-67CF5F5A340E}"/>
          </ac:picMkLst>
        </pc:picChg>
      </pc:sldChg>
      <pc:sldChg chg="add del">
        <pc:chgData name="RODRIGO CRESPO MIGUEL" userId="e1a07d18-7d99-4847-8207-48376768ffb9" providerId="ADAL" clId="{2E60C497-6C35-42E8-807C-3293BAB6C495}" dt="2025-04-03T13:10:01.979" v="3154" actId="47"/>
        <pc:sldMkLst>
          <pc:docMk/>
          <pc:sldMk cId="2959472412" sldId="908"/>
        </pc:sldMkLst>
      </pc:sldChg>
      <pc:sldChg chg="addSp delSp modSp add mod">
        <pc:chgData name="RODRIGO CRESPO MIGUEL" userId="e1a07d18-7d99-4847-8207-48376768ffb9" providerId="ADAL" clId="{2E60C497-6C35-42E8-807C-3293BAB6C495}" dt="2025-04-03T13:56:05.650" v="3479" actId="1035"/>
        <pc:sldMkLst>
          <pc:docMk/>
          <pc:sldMk cId="1300721584" sldId="909"/>
        </pc:sldMkLst>
        <pc:spChg chg="mod">
          <ac:chgData name="RODRIGO CRESPO MIGUEL" userId="e1a07d18-7d99-4847-8207-48376768ffb9" providerId="ADAL" clId="{2E60C497-6C35-42E8-807C-3293BAB6C495}" dt="2025-04-03T13:55:53.661" v="3478" actId="20577"/>
          <ac:spMkLst>
            <pc:docMk/>
            <pc:sldMk cId="1300721584" sldId="909"/>
            <ac:spMk id="3" creationId="{F9F27BEA-3990-EDE1-222B-824E8153CCA9}"/>
          </ac:spMkLst>
        </pc:spChg>
        <pc:spChg chg="add">
          <ac:chgData name="RODRIGO CRESPO MIGUEL" userId="e1a07d18-7d99-4847-8207-48376768ffb9" providerId="ADAL" clId="{2E60C497-6C35-42E8-807C-3293BAB6C495}" dt="2025-04-03T13:53:58.643" v="3401"/>
          <ac:spMkLst>
            <pc:docMk/>
            <pc:sldMk cId="1300721584" sldId="909"/>
            <ac:spMk id="8" creationId="{18041A49-2AE6-1A1B-4728-525389352DF9}"/>
          </ac:spMkLst>
        </pc:spChg>
        <pc:grpChg chg="del">
          <ac:chgData name="RODRIGO CRESPO MIGUEL" userId="e1a07d18-7d99-4847-8207-48376768ffb9" providerId="ADAL" clId="{2E60C497-6C35-42E8-807C-3293BAB6C495}" dt="2025-04-03T13:53:53.800" v="3400" actId="478"/>
          <ac:grpSpMkLst>
            <pc:docMk/>
            <pc:sldMk cId="1300721584" sldId="909"/>
            <ac:grpSpMk id="12" creationId="{1168DD29-2812-F913-3AC9-CE83D5366C5A}"/>
          </ac:grpSpMkLst>
        </pc:grpChg>
        <pc:picChg chg="add mod">
          <ac:chgData name="RODRIGO CRESPO MIGUEL" userId="e1a07d18-7d99-4847-8207-48376768ffb9" providerId="ADAL" clId="{2E60C497-6C35-42E8-807C-3293BAB6C495}" dt="2025-04-03T13:56:05.650" v="3479" actId="1035"/>
          <ac:picMkLst>
            <pc:docMk/>
            <pc:sldMk cId="1300721584" sldId="909"/>
            <ac:picMk id="2" creationId="{8D1C91F0-4B4A-44B2-EE70-C3E47F7C6F1D}"/>
          </ac:picMkLst>
        </pc:picChg>
        <pc:picChg chg="add mod">
          <ac:chgData name="RODRIGO CRESPO MIGUEL" userId="e1a07d18-7d99-4847-8207-48376768ffb9" providerId="ADAL" clId="{2E60C497-6C35-42E8-807C-3293BAB6C495}" dt="2025-04-03T13:55:17.302" v="3414" actId="1076"/>
          <ac:picMkLst>
            <pc:docMk/>
            <pc:sldMk cId="1300721584" sldId="909"/>
            <ac:picMk id="5" creationId="{36F45BE2-1B5A-D338-8BCD-EA08A8679460}"/>
          </ac:picMkLst>
        </pc:picChg>
        <pc:picChg chg="add mod">
          <ac:chgData name="RODRIGO CRESPO MIGUEL" userId="e1a07d18-7d99-4847-8207-48376768ffb9" providerId="ADAL" clId="{2E60C497-6C35-42E8-807C-3293BAB6C495}" dt="2025-04-03T13:55:17.302" v="3414" actId="1076"/>
          <ac:picMkLst>
            <pc:docMk/>
            <pc:sldMk cId="1300721584" sldId="909"/>
            <ac:picMk id="7" creationId="{4E0D7F05-AC45-A0D2-4ECB-9342A3E30C52}"/>
          </ac:picMkLst>
        </pc:picChg>
      </pc:sldChg>
      <pc:sldChg chg="addSp delSp modSp add del mod ord">
        <pc:chgData name="RODRIGO CRESPO MIGUEL" userId="e1a07d18-7d99-4847-8207-48376768ffb9" providerId="ADAL" clId="{2E60C497-6C35-42E8-807C-3293BAB6C495}" dt="2025-04-03T13:36:28.039" v="3299" actId="2696"/>
        <pc:sldMkLst>
          <pc:docMk/>
          <pc:sldMk cId="3799462811" sldId="909"/>
        </pc:sldMkLst>
        <pc:spChg chg="mod">
          <ac:chgData name="RODRIGO CRESPO MIGUEL" userId="e1a07d18-7d99-4847-8207-48376768ffb9" providerId="ADAL" clId="{2E60C497-6C35-42E8-807C-3293BAB6C495}" dt="2025-04-03T13:33:51.515" v="3284" actId="20577"/>
          <ac:spMkLst>
            <pc:docMk/>
            <pc:sldMk cId="3799462811" sldId="909"/>
            <ac:spMk id="3" creationId="{1D6CD70A-0156-AD41-F6B6-3BD3C7FD94E9}"/>
          </ac:spMkLst>
        </pc:spChg>
        <pc:grpChg chg="del">
          <ac:chgData name="RODRIGO CRESPO MIGUEL" userId="e1a07d18-7d99-4847-8207-48376768ffb9" providerId="ADAL" clId="{2E60C497-6C35-42E8-807C-3293BAB6C495}" dt="2025-04-03T13:33:53.612" v="3285" actId="478"/>
          <ac:grpSpMkLst>
            <pc:docMk/>
            <pc:sldMk cId="3799462811" sldId="909"/>
            <ac:grpSpMk id="12" creationId="{7FCB7668-91B9-6D4A-455C-B5D8A2A2F973}"/>
          </ac:grpSpMkLst>
        </pc:grpChg>
        <pc:picChg chg="add mod">
          <ac:chgData name="RODRIGO CRESPO MIGUEL" userId="e1a07d18-7d99-4847-8207-48376768ffb9" providerId="ADAL" clId="{2E60C497-6C35-42E8-807C-3293BAB6C495}" dt="2025-04-03T13:34:07.483" v="3288" actId="1076"/>
          <ac:picMkLst>
            <pc:docMk/>
            <pc:sldMk cId="3799462811" sldId="909"/>
            <ac:picMk id="2" creationId="{7E965436-B4F5-F039-B402-BADBD385CBDD}"/>
          </ac:picMkLst>
        </pc:picChg>
      </pc:sldChg>
      <pc:sldChg chg="addSp delSp modSp add mod">
        <pc:chgData name="RODRIGO CRESPO MIGUEL" userId="e1a07d18-7d99-4847-8207-48376768ffb9" providerId="ADAL" clId="{2E60C497-6C35-42E8-807C-3293BAB6C495}" dt="2025-04-03T14:10:21.171" v="3551" actId="1076"/>
        <pc:sldMkLst>
          <pc:docMk/>
          <pc:sldMk cId="3608382982" sldId="910"/>
        </pc:sldMkLst>
        <pc:spChg chg="mod">
          <ac:chgData name="RODRIGO CRESPO MIGUEL" userId="e1a07d18-7d99-4847-8207-48376768ffb9" providerId="ADAL" clId="{2E60C497-6C35-42E8-807C-3293BAB6C495}" dt="2025-04-03T13:59:42.595" v="3531" actId="20577"/>
          <ac:spMkLst>
            <pc:docMk/>
            <pc:sldMk cId="3608382982" sldId="910"/>
            <ac:spMk id="3" creationId="{31A315BA-2658-8BDC-A8E2-FC36A3D50EE9}"/>
          </ac:spMkLst>
        </pc:spChg>
        <pc:spChg chg="add">
          <ac:chgData name="RODRIGO CRESPO MIGUEL" userId="e1a07d18-7d99-4847-8207-48376768ffb9" providerId="ADAL" clId="{2E60C497-6C35-42E8-807C-3293BAB6C495}" dt="2025-04-03T14:00:40.530" v="3536"/>
          <ac:spMkLst>
            <pc:docMk/>
            <pc:sldMk cId="3608382982" sldId="910"/>
            <ac:spMk id="15" creationId="{80E79EC5-6BE0-B45C-7839-9621D4F48D98}"/>
          </ac:spMkLst>
        </pc:spChg>
        <pc:spChg chg="add del mod">
          <ac:chgData name="RODRIGO CRESPO MIGUEL" userId="e1a07d18-7d99-4847-8207-48376768ffb9" providerId="ADAL" clId="{2E60C497-6C35-42E8-807C-3293BAB6C495}" dt="2025-04-03T14:03:39.399" v="3538" actId="478"/>
          <ac:spMkLst>
            <pc:docMk/>
            <pc:sldMk cId="3608382982" sldId="910"/>
            <ac:spMk id="16" creationId="{60E1DCB0-5041-7215-9F2F-29E80A015F79}"/>
          </ac:spMkLst>
        </pc:spChg>
        <pc:grpChg chg="add mod">
          <ac:chgData name="RODRIGO CRESPO MIGUEL" userId="e1a07d18-7d99-4847-8207-48376768ffb9" providerId="ADAL" clId="{2E60C497-6C35-42E8-807C-3293BAB6C495}" dt="2025-04-03T14:10:18.697" v="3550" actId="1076"/>
          <ac:grpSpMkLst>
            <pc:docMk/>
            <pc:sldMk cId="3608382982" sldId="910"/>
            <ac:grpSpMk id="17" creationId="{DF9BCF26-2B01-1429-6BCC-B8E0BAABD609}"/>
          </ac:grpSpMkLst>
        </pc:grpChg>
        <pc:picChg chg="del">
          <ac:chgData name="RODRIGO CRESPO MIGUEL" userId="e1a07d18-7d99-4847-8207-48376768ffb9" providerId="ADAL" clId="{2E60C497-6C35-42E8-807C-3293BAB6C495}" dt="2025-04-03T13:59:47.883" v="3534" actId="478"/>
          <ac:picMkLst>
            <pc:docMk/>
            <pc:sldMk cId="3608382982" sldId="910"/>
            <ac:picMk id="2" creationId="{F0650F30-BFDC-6871-AE22-461C655DFDE1}"/>
          </ac:picMkLst>
        </pc:picChg>
        <pc:picChg chg="del">
          <ac:chgData name="RODRIGO CRESPO MIGUEL" userId="e1a07d18-7d99-4847-8207-48376768ffb9" providerId="ADAL" clId="{2E60C497-6C35-42E8-807C-3293BAB6C495}" dt="2025-04-03T13:59:48.775" v="3535" actId="478"/>
          <ac:picMkLst>
            <pc:docMk/>
            <pc:sldMk cId="3608382982" sldId="910"/>
            <ac:picMk id="5" creationId="{9C64ACD1-D948-8A55-ACC5-13ECF8941447}"/>
          </ac:picMkLst>
        </pc:picChg>
        <pc:picChg chg="del">
          <ac:chgData name="RODRIGO CRESPO MIGUEL" userId="e1a07d18-7d99-4847-8207-48376768ffb9" providerId="ADAL" clId="{2E60C497-6C35-42E8-807C-3293BAB6C495}" dt="2025-04-03T13:59:45.143" v="3532" actId="478"/>
          <ac:picMkLst>
            <pc:docMk/>
            <pc:sldMk cId="3608382982" sldId="910"/>
            <ac:picMk id="7" creationId="{54448580-5451-6369-3394-FAEC02D31B95}"/>
          </ac:picMkLst>
        </pc:picChg>
        <pc:picChg chg="del">
          <ac:chgData name="RODRIGO CRESPO MIGUEL" userId="e1a07d18-7d99-4847-8207-48376768ffb9" providerId="ADAL" clId="{2E60C497-6C35-42E8-807C-3293BAB6C495}" dt="2025-04-03T13:59:47.035" v="3533" actId="478"/>
          <ac:picMkLst>
            <pc:docMk/>
            <pc:sldMk cId="3608382982" sldId="910"/>
            <ac:picMk id="8" creationId="{A2E939FC-B6F2-DFBD-3475-7D3A265E2452}"/>
          </ac:picMkLst>
        </pc:picChg>
        <pc:picChg chg="add mod">
          <ac:chgData name="RODRIGO CRESPO MIGUEL" userId="e1a07d18-7d99-4847-8207-48376768ffb9" providerId="ADAL" clId="{2E60C497-6C35-42E8-807C-3293BAB6C495}" dt="2025-04-03T14:07:47.019" v="3547" actId="164"/>
          <ac:picMkLst>
            <pc:docMk/>
            <pc:sldMk cId="3608382982" sldId="910"/>
            <ac:picMk id="9" creationId="{DFB0A87A-4E23-6887-A435-278368EC3F26}"/>
          </ac:picMkLst>
        </pc:picChg>
        <pc:picChg chg="add mod">
          <ac:chgData name="RODRIGO CRESPO MIGUEL" userId="e1a07d18-7d99-4847-8207-48376768ffb9" providerId="ADAL" clId="{2E60C497-6C35-42E8-807C-3293BAB6C495}" dt="2025-04-03T14:07:47.019" v="3547" actId="164"/>
          <ac:picMkLst>
            <pc:docMk/>
            <pc:sldMk cId="3608382982" sldId="910"/>
            <ac:picMk id="10" creationId="{B724A20B-BA99-2132-851B-F6888A4E8D2B}"/>
          </ac:picMkLst>
        </pc:picChg>
        <pc:picChg chg="add mod">
          <ac:chgData name="RODRIGO CRESPO MIGUEL" userId="e1a07d18-7d99-4847-8207-48376768ffb9" providerId="ADAL" clId="{2E60C497-6C35-42E8-807C-3293BAB6C495}" dt="2025-04-03T14:07:47.019" v="3547" actId="164"/>
          <ac:picMkLst>
            <pc:docMk/>
            <pc:sldMk cId="3608382982" sldId="910"/>
            <ac:picMk id="11" creationId="{9717B8D5-788C-54A5-A252-337A1A0351B7}"/>
          </ac:picMkLst>
        </pc:picChg>
        <pc:picChg chg="add mod">
          <ac:chgData name="RODRIGO CRESPO MIGUEL" userId="e1a07d18-7d99-4847-8207-48376768ffb9" providerId="ADAL" clId="{2E60C497-6C35-42E8-807C-3293BAB6C495}" dt="2025-04-03T14:07:47.019" v="3547" actId="164"/>
          <ac:picMkLst>
            <pc:docMk/>
            <pc:sldMk cId="3608382982" sldId="910"/>
            <ac:picMk id="12" creationId="{4ED70350-098D-B9F6-A6A4-01BD0E153B8A}"/>
          </ac:picMkLst>
        </pc:picChg>
        <pc:picChg chg="add mod">
          <ac:chgData name="RODRIGO CRESPO MIGUEL" userId="e1a07d18-7d99-4847-8207-48376768ffb9" providerId="ADAL" clId="{2E60C497-6C35-42E8-807C-3293BAB6C495}" dt="2025-04-03T14:07:47.019" v="3547" actId="164"/>
          <ac:picMkLst>
            <pc:docMk/>
            <pc:sldMk cId="3608382982" sldId="910"/>
            <ac:picMk id="13" creationId="{CBA05B1D-E06A-EB63-AF31-784147E4574C}"/>
          </ac:picMkLst>
        </pc:picChg>
        <pc:picChg chg="add mod">
          <ac:chgData name="RODRIGO CRESPO MIGUEL" userId="e1a07d18-7d99-4847-8207-48376768ffb9" providerId="ADAL" clId="{2E60C497-6C35-42E8-807C-3293BAB6C495}" dt="2025-04-03T14:10:21.171" v="3551" actId="1076"/>
          <ac:picMkLst>
            <pc:docMk/>
            <pc:sldMk cId="3608382982" sldId="910"/>
            <ac:picMk id="14" creationId="{C9CDA750-E3C9-C347-4C6B-859C336B969C}"/>
          </ac:picMkLst>
        </pc:picChg>
      </pc:sldChg>
      <pc:sldChg chg="addSp delSp modSp add mod">
        <pc:chgData name="RODRIGO CRESPO MIGUEL" userId="e1a07d18-7d99-4847-8207-48376768ffb9" providerId="ADAL" clId="{2E60C497-6C35-42E8-807C-3293BAB6C495}" dt="2025-04-03T14:20:18.289" v="3641" actId="20577"/>
        <pc:sldMkLst>
          <pc:docMk/>
          <pc:sldMk cId="1070587284" sldId="911"/>
        </pc:sldMkLst>
        <pc:spChg chg="mod">
          <ac:chgData name="RODRIGO CRESPO MIGUEL" userId="e1a07d18-7d99-4847-8207-48376768ffb9" providerId="ADAL" clId="{2E60C497-6C35-42E8-807C-3293BAB6C495}" dt="2025-04-03T14:20:18.289" v="3641" actId="20577"/>
          <ac:spMkLst>
            <pc:docMk/>
            <pc:sldMk cId="1070587284" sldId="911"/>
            <ac:spMk id="3" creationId="{2BD31B01-3525-72B0-8EDA-2AC4B2B28932}"/>
          </ac:spMkLst>
        </pc:spChg>
        <pc:spChg chg="add">
          <ac:chgData name="RODRIGO CRESPO MIGUEL" userId="e1a07d18-7d99-4847-8207-48376768ffb9" providerId="ADAL" clId="{2E60C497-6C35-42E8-807C-3293BAB6C495}" dt="2025-04-03T14:11:20.680" v="3573"/>
          <ac:spMkLst>
            <pc:docMk/>
            <pc:sldMk cId="1070587284" sldId="911"/>
            <ac:spMk id="8" creationId="{C72D0D4F-9886-F666-6190-8A6460FF0CA2}"/>
          </ac:spMkLst>
        </pc:spChg>
        <pc:grpChg chg="del">
          <ac:chgData name="RODRIGO CRESPO MIGUEL" userId="e1a07d18-7d99-4847-8207-48376768ffb9" providerId="ADAL" clId="{2E60C497-6C35-42E8-807C-3293BAB6C495}" dt="2025-04-03T14:11:16.683" v="3572" actId="478"/>
          <ac:grpSpMkLst>
            <pc:docMk/>
            <pc:sldMk cId="1070587284" sldId="911"/>
            <ac:grpSpMk id="12" creationId="{DA5DBCBB-BE46-33AD-30EB-C0C5E37CD8FA}"/>
          </ac:grpSpMkLst>
        </pc:grpChg>
        <pc:grpChg chg="add mod">
          <ac:chgData name="RODRIGO CRESPO MIGUEL" userId="e1a07d18-7d99-4847-8207-48376768ffb9" providerId="ADAL" clId="{2E60C497-6C35-42E8-807C-3293BAB6C495}" dt="2025-04-03T14:13:52.651" v="3610" actId="164"/>
          <ac:grpSpMkLst>
            <pc:docMk/>
            <pc:sldMk cId="1070587284" sldId="911"/>
            <ac:grpSpMk id="13" creationId="{5F32BE14-84B7-AB17-8911-B0254B1F5D13}"/>
          </ac:grpSpMkLst>
        </pc:grpChg>
        <pc:grpChg chg="add mod">
          <ac:chgData name="RODRIGO CRESPO MIGUEL" userId="e1a07d18-7d99-4847-8207-48376768ffb9" providerId="ADAL" clId="{2E60C497-6C35-42E8-807C-3293BAB6C495}" dt="2025-04-03T14:14:20.763" v="3615" actId="1076"/>
          <ac:grpSpMkLst>
            <pc:docMk/>
            <pc:sldMk cId="1070587284" sldId="911"/>
            <ac:grpSpMk id="15" creationId="{A03CD683-60CA-0DCF-50E7-03CC99770F3B}"/>
          </ac:grpSpMkLst>
        </pc:grpChg>
        <pc:picChg chg="add mod">
          <ac:chgData name="RODRIGO CRESPO MIGUEL" userId="e1a07d18-7d99-4847-8207-48376768ffb9" providerId="ADAL" clId="{2E60C497-6C35-42E8-807C-3293BAB6C495}" dt="2025-04-03T14:12:08.615" v="3580" actId="164"/>
          <ac:picMkLst>
            <pc:docMk/>
            <pc:sldMk cId="1070587284" sldId="911"/>
            <ac:picMk id="2" creationId="{C8C35F56-ED94-755C-22B3-C1CEB8C38D03}"/>
          </ac:picMkLst>
        </pc:picChg>
        <pc:picChg chg="add mod">
          <ac:chgData name="RODRIGO CRESPO MIGUEL" userId="e1a07d18-7d99-4847-8207-48376768ffb9" providerId="ADAL" clId="{2E60C497-6C35-42E8-807C-3293BAB6C495}" dt="2025-04-03T14:12:08.615" v="3580" actId="164"/>
          <ac:picMkLst>
            <pc:docMk/>
            <pc:sldMk cId="1070587284" sldId="911"/>
            <ac:picMk id="5" creationId="{1B4CEAF8-396C-BF55-207D-6D5F0705AE2A}"/>
          </ac:picMkLst>
        </pc:picChg>
        <pc:picChg chg="add mod">
          <ac:chgData name="RODRIGO CRESPO MIGUEL" userId="e1a07d18-7d99-4847-8207-48376768ffb9" providerId="ADAL" clId="{2E60C497-6C35-42E8-807C-3293BAB6C495}" dt="2025-04-03T14:12:08.615" v="3580" actId="164"/>
          <ac:picMkLst>
            <pc:docMk/>
            <pc:sldMk cId="1070587284" sldId="911"/>
            <ac:picMk id="7" creationId="{9CCB04B8-C180-18E7-C07A-DE5152C44F6E}"/>
          </ac:picMkLst>
        </pc:picChg>
        <pc:picChg chg="add mod modCrop">
          <ac:chgData name="RODRIGO CRESPO MIGUEL" userId="e1a07d18-7d99-4847-8207-48376768ffb9" providerId="ADAL" clId="{2E60C497-6C35-42E8-807C-3293BAB6C495}" dt="2025-04-03T14:19:55.006" v="3624" actId="1036"/>
          <ac:picMkLst>
            <pc:docMk/>
            <pc:sldMk cId="1070587284" sldId="911"/>
            <ac:picMk id="14" creationId="{7A016C3A-E7F6-6668-E57F-E80B0EEE4B9F}"/>
          </ac:picMkLst>
        </pc:picChg>
      </pc:sldChg>
    </pc:docChg>
  </pc:docChgLst>
  <pc:docChgLst>
    <pc:chgData name="RODRIGO CRESPO MIGUEL" userId="e1a07d18-7d99-4847-8207-48376768ffb9" providerId="ADAL" clId="{EE33B4FD-674C-4D0B-95AA-62C0E4B13A86}"/>
    <pc:docChg chg="undo redo custSel addSld delSld modSld sldOrd addSection delSection modSection">
      <pc:chgData name="RODRIGO CRESPO MIGUEL" userId="e1a07d18-7d99-4847-8207-48376768ffb9" providerId="ADAL" clId="{EE33B4FD-674C-4D0B-95AA-62C0E4B13A86}" dt="2023-12-04T15:26:08.880" v="9072" actId="1076"/>
      <pc:docMkLst>
        <pc:docMk/>
      </pc:docMkLst>
      <pc:sldChg chg="addSp delSp modSp mod">
        <pc:chgData name="RODRIGO CRESPO MIGUEL" userId="e1a07d18-7d99-4847-8207-48376768ffb9" providerId="ADAL" clId="{EE33B4FD-674C-4D0B-95AA-62C0E4B13A86}" dt="2023-11-27T15:08:31.452" v="8758" actId="20577"/>
        <pc:sldMkLst>
          <pc:docMk/>
          <pc:sldMk cId="2067432258" sldId="256"/>
        </pc:sldMkLst>
      </pc:sldChg>
      <pc:sldChg chg="modSp mod ord modAnim">
        <pc:chgData name="RODRIGO CRESPO MIGUEL" userId="e1a07d18-7d99-4847-8207-48376768ffb9" providerId="ADAL" clId="{EE33B4FD-674C-4D0B-95AA-62C0E4B13A86}" dt="2023-11-27T13:06:14.143" v="7031" actId="20577"/>
        <pc:sldMkLst>
          <pc:docMk/>
          <pc:sldMk cId="3406108187" sldId="265"/>
        </pc:sldMkLst>
      </pc:sldChg>
      <pc:sldChg chg="modSp mod">
        <pc:chgData name="RODRIGO CRESPO MIGUEL" userId="e1a07d18-7d99-4847-8207-48376768ffb9" providerId="ADAL" clId="{EE33B4FD-674C-4D0B-95AA-62C0E4B13A86}" dt="2023-11-17T10:26:29.765" v="171" actId="20577"/>
        <pc:sldMkLst>
          <pc:docMk/>
          <pc:sldMk cId="2078243553" sldId="266"/>
        </pc:sldMkLst>
      </pc:sldChg>
      <pc:sldChg chg="modSp mod">
        <pc:chgData name="RODRIGO CRESPO MIGUEL" userId="e1a07d18-7d99-4847-8207-48376768ffb9" providerId="ADAL" clId="{EE33B4FD-674C-4D0B-95AA-62C0E4B13A86}" dt="2023-11-27T13:09:54.669" v="7108" actId="20577"/>
        <pc:sldMkLst>
          <pc:docMk/>
          <pc:sldMk cId="490947261" sldId="267"/>
        </pc:sldMkLst>
      </pc:sldChg>
      <pc:sldChg chg="modSp mod ord">
        <pc:chgData name="RODRIGO CRESPO MIGUEL" userId="e1a07d18-7d99-4847-8207-48376768ffb9" providerId="ADAL" clId="{EE33B4FD-674C-4D0B-95AA-62C0E4B13A86}" dt="2023-11-24T10:52:54.120" v="5608" actId="113"/>
        <pc:sldMkLst>
          <pc:docMk/>
          <pc:sldMk cId="19903959" sldId="268"/>
        </pc:sldMkLst>
      </pc:sldChg>
      <pc:sldChg chg="addSp delSp modSp mod ord">
        <pc:chgData name="RODRIGO CRESPO MIGUEL" userId="e1a07d18-7d99-4847-8207-48376768ffb9" providerId="ADAL" clId="{EE33B4FD-674C-4D0B-95AA-62C0E4B13A86}" dt="2023-11-21T15:53:05.689" v="5157" actId="478"/>
        <pc:sldMkLst>
          <pc:docMk/>
          <pc:sldMk cId="3246586080" sldId="269"/>
        </pc:sldMkLst>
      </pc:sldChg>
      <pc:sldChg chg="addSp delSp modSp mod ord">
        <pc:chgData name="RODRIGO CRESPO MIGUEL" userId="e1a07d18-7d99-4847-8207-48376768ffb9" providerId="ADAL" clId="{EE33B4FD-674C-4D0B-95AA-62C0E4B13A86}" dt="2023-11-21T15:56:11.868" v="5194" actId="1076"/>
        <pc:sldMkLst>
          <pc:docMk/>
          <pc:sldMk cId="1510291502" sldId="270"/>
        </pc:sldMkLst>
      </pc:sldChg>
      <pc:sldChg chg="del">
        <pc:chgData name="RODRIGO CRESPO MIGUEL" userId="e1a07d18-7d99-4847-8207-48376768ffb9" providerId="ADAL" clId="{EE33B4FD-674C-4D0B-95AA-62C0E4B13A86}" dt="2023-11-17T11:39:52.179" v="228" actId="2696"/>
        <pc:sldMkLst>
          <pc:docMk/>
          <pc:sldMk cId="470749828" sldId="271"/>
        </pc:sldMkLst>
      </pc:sldChg>
      <pc:sldChg chg="del">
        <pc:chgData name="RODRIGO CRESPO MIGUEL" userId="e1a07d18-7d99-4847-8207-48376768ffb9" providerId="ADAL" clId="{EE33B4FD-674C-4D0B-95AA-62C0E4B13A86}" dt="2023-11-20T15:49:08.419" v="3684" actId="2696"/>
        <pc:sldMkLst>
          <pc:docMk/>
          <pc:sldMk cId="1307302204" sldId="272"/>
        </pc:sldMkLst>
      </pc:sldChg>
      <pc:sldChg chg="addSp delSp modSp mod ord">
        <pc:chgData name="RODRIGO CRESPO MIGUEL" userId="e1a07d18-7d99-4847-8207-48376768ffb9" providerId="ADAL" clId="{EE33B4FD-674C-4D0B-95AA-62C0E4B13A86}" dt="2023-11-20T14:24:14.163" v="3683" actId="20577"/>
        <pc:sldMkLst>
          <pc:docMk/>
          <pc:sldMk cId="2598821590" sldId="273"/>
        </pc:sldMkLst>
      </pc:sldChg>
      <pc:sldChg chg="addSp modSp del ord">
        <pc:chgData name="RODRIGO CRESPO MIGUEL" userId="e1a07d18-7d99-4847-8207-48376768ffb9" providerId="ADAL" clId="{EE33B4FD-674C-4D0B-95AA-62C0E4B13A86}" dt="2023-11-20T12:02:16.501" v="3391" actId="2696"/>
        <pc:sldMkLst>
          <pc:docMk/>
          <pc:sldMk cId="1808440471" sldId="275"/>
        </pc:sldMkLst>
      </pc:sldChg>
      <pc:sldChg chg="addSp delSp modSp mod ord modAnim">
        <pc:chgData name="RODRIGO CRESPO MIGUEL" userId="e1a07d18-7d99-4847-8207-48376768ffb9" providerId="ADAL" clId="{EE33B4FD-674C-4D0B-95AA-62C0E4B13A86}" dt="2023-11-27T15:00:16.928" v="8663" actId="113"/>
        <pc:sldMkLst>
          <pc:docMk/>
          <pc:sldMk cId="699024500" sldId="276"/>
        </pc:sldMkLst>
      </pc:sldChg>
      <pc:sldChg chg="del">
        <pc:chgData name="RODRIGO CRESPO MIGUEL" userId="e1a07d18-7d99-4847-8207-48376768ffb9" providerId="ADAL" clId="{EE33B4FD-674C-4D0B-95AA-62C0E4B13A86}" dt="2023-11-17T09:50:32.681" v="25" actId="2696"/>
        <pc:sldMkLst>
          <pc:docMk/>
          <pc:sldMk cId="2830123538" sldId="279"/>
        </pc:sldMkLst>
      </pc:sldChg>
      <pc:sldChg chg="del">
        <pc:chgData name="RODRIGO CRESPO MIGUEL" userId="e1a07d18-7d99-4847-8207-48376768ffb9" providerId="ADAL" clId="{EE33B4FD-674C-4D0B-95AA-62C0E4B13A86}" dt="2023-11-24T10:42:19.501" v="5585" actId="2696"/>
        <pc:sldMkLst>
          <pc:docMk/>
          <pc:sldMk cId="820566777" sldId="280"/>
        </pc:sldMkLst>
      </pc:sldChg>
      <pc:sldChg chg="modAnim">
        <pc:chgData name="RODRIGO CRESPO MIGUEL" userId="e1a07d18-7d99-4847-8207-48376768ffb9" providerId="ADAL" clId="{EE33B4FD-674C-4D0B-95AA-62C0E4B13A86}" dt="2023-11-27T08:58:14.498" v="6605"/>
        <pc:sldMkLst>
          <pc:docMk/>
          <pc:sldMk cId="3317119129" sldId="285"/>
        </pc:sldMkLst>
      </pc:sldChg>
      <pc:sldChg chg="del">
        <pc:chgData name="RODRIGO CRESPO MIGUEL" userId="e1a07d18-7d99-4847-8207-48376768ffb9" providerId="ADAL" clId="{EE33B4FD-674C-4D0B-95AA-62C0E4B13A86}" dt="2023-11-24T10:36:37.178" v="5545" actId="47"/>
        <pc:sldMkLst>
          <pc:docMk/>
          <pc:sldMk cId="3550765946" sldId="286"/>
        </pc:sldMkLst>
      </pc:sldChg>
      <pc:sldChg chg="modSp del mod modAnim">
        <pc:chgData name="RODRIGO CRESPO MIGUEL" userId="e1a07d18-7d99-4847-8207-48376768ffb9" providerId="ADAL" clId="{EE33B4FD-674C-4D0B-95AA-62C0E4B13A86}" dt="2023-11-27T10:47:52.436" v="6621" actId="47"/>
        <pc:sldMkLst>
          <pc:docMk/>
          <pc:sldMk cId="2442303873" sldId="287"/>
        </pc:sldMkLst>
      </pc:sldChg>
      <pc:sldChg chg="addSp modSp mod modAnim">
        <pc:chgData name="RODRIGO CRESPO MIGUEL" userId="e1a07d18-7d99-4847-8207-48376768ffb9" providerId="ADAL" clId="{EE33B4FD-674C-4D0B-95AA-62C0E4B13A86}" dt="2023-11-29T09:08:31.763" v="9069" actId="1037"/>
        <pc:sldMkLst>
          <pc:docMk/>
          <pc:sldMk cId="3930929238" sldId="292"/>
        </pc:sldMkLst>
      </pc:sldChg>
      <pc:sldChg chg="modSp mod modAnim">
        <pc:chgData name="RODRIGO CRESPO MIGUEL" userId="e1a07d18-7d99-4847-8207-48376768ffb9" providerId="ADAL" clId="{EE33B4FD-674C-4D0B-95AA-62C0E4B13A86}" dt="2023-11-27T15:06:45.263" v="8739" actId="113"/>
        <pc:sldMkLst>
          <pc:docMk/>
          <pc:sldMk cId="2175084359" sldId="295"/>
        </pc:sldMkLst>
      </pc:sldChg>
      <pc:sldChg chg="modSp del mod">
        <pc:chgData name="RODRIGO CRESPO MIGUEL" userId="e1a07d18-7d99-4847-8207-48376768ffb9" providerId="ADAL" clId="{EE33B4FD-674C-4D0B-95AA-62C0E4B13A86}" dt="2023-11-27T10:47:43.347" v="6618" actId="47"/>
        <pc:sldMkLst>
          <pc:docMk/>
          <pc:sldMk cId="146754690" sldId="821"/>
        </pc:sldMkLst>
      </pc:sldChg>
      <pc:sldChg chg="modSp mod ord modAnim">
        <pc:chgData name="RODRIGO CRESPO MIGUEL" userId="e1a07d18-7d99-4847-8207-48376768ffb9" providerId="ADAL" clId="{EE33B4FD-674C-4D0B-95AA-62C0E4B13A86}" dt="2023-11-30T09:34:35.504" v="9071"/>
        <pc:sldMkLst>
          <pc:docMk/>
          <pc:sldMk cId="1354373585" sldId="822"/>
        </pc:sldMkLst>
      </pc:sldChg>
      <pc:sldChg chg="addSp delSp modSp mod ord modAnim">
        <pc:chgData name="RODRIGO CRESPO MIGUEL" userId="e1a07d18-7d99-4847-8207-48376768ffb9" providerId="ADAL" clId="{EE33B4FD-674C-4D0B-95AA-62C0E4B13A86}" dt="2023-11-27T14:30:46.342" v="7762" actId="1036"/>
        <pc:sldMkLst>
          <pc:docMk/>
          <pc:sldMk cId="1427290459" sldId="823"/>
        </pc:sldMkLst>
      </pc:sldChg>
      <pc:sldChg chg="addSp delSp modSp mod delAnim modAnim">
        <pc:chgData name="RODRIGO CRESPO MIGUEL" userId="e1a07d18-7d99-4847-8207-48376768ffb9" providerId="ADAL" clId="{EE33B4FD-674C-4D0B-95AA-62C0E4B13A86}" dt="2023-11-27T14:36:52.137" v="7920" actId="122"/>
        <pc:sldMkLst>
          <pc:docMk/>
          <pc:sldMk cId="562475342" sldId="824"/>
        </pc:sldMkLst>
      </pc:sldChg>
      <pc:sldChg chg="addSp delSp modSp add del mod ord">
        <pc:chgData name="RODRIGO CRESPO MIGUEL" userId="e1a07d18-7d99-4847-8207-48376768ffb9" providerId="ADAL" clId="{EE33B4FD-674C-4D0B-95AA-62C0E4B13A86}" dt="2023-11-27T13:17:25.178" v="7146" actId="1582"/>
        <pc:sldMkLst>
          <pc:docMk/>
          <pc:sldMk cId="872761663" sldId="825"/>
        </pc:sldMkLst>
      </pc:sldChg>
      <pc:sldChg chg="del">
        <pc:chgData name="RODRIGO CRESPO MIGUEL" userId="e1a07d18-7d99-4847-8207-48376768ffb9" providerId="ADAL" clId="{EE33B4FD-674C-4D0B-95AA-62C0E4B13A86}" dt="2023-11-24T10:34:20.487" v="5318" actId="47"/>
        <pc:sldMkLst>
          <pc:docMk/>
          <pc:sldMk cId="3144649534" sldId="826"/>
        </pc:sldMkLst>
      </pc:sldChg>
      <pc:sldChg chg="addSp delSp modSp mod">
        <pc:chgData name="RODRIGO CRESPO MIGUEL" userId="e1a07d18-7d99-4847-8207-48376768ffb9" providerId="ADAL" clId="{EE33B4FD-674C-4D0B-95AA-62C0E4B13A86}" dt="2023-11-27T13:20:46.433" v="7151"/>
        <pc:sldMkLst>
          <pc:docMk/>
          <pc:sldMk cId="508462793" sldId="827"/>
        </pc:sldMkLst>
      </pc:sldChg>
      <pc:sldChg chg="del">
        <pc:chgData name="RODRIGO CRESPO MIGUEL" userId="e1a07d18-7d99-4847-8207-48376768ffb9" providerId="ADAL" clId="{EE33B4FD-674C-4D0B-95AA-62C0E4B13A86}" dt="2023-11-24T10:34:22.269" v="5319" actId="47"/>
        <pc:sldMkLst>
          <pc:docMk/>
          <pc:sldMk cId="1807761121" sldId="828"/>
        </pc:sldMkLst>
      </pc:sldChg>
      <pc:sldChg chg="del">
        <pc:chgData name="RODRIGO CRESPO MIGUEL" userId="e1a07d18-7d99-4847-8207-48376768ffb9" providerId="ADAL" clId="{EE33B4FD-674C-4D0B-95AA-62C0E4B13A86}" dt="2023-11-24T10:34:23.655" v="5320" actId="47"/>
        <pc:sldMkLst>
          <pc:docMk/>
          <pc:sldMk cId="1636154600" sldId="829"/>
        </pc:sldMkLst>
      </pc:sldChg>
      <pc:sldChg chg="del">
        <pc:chgData name="RODRIGO CRESPO MIGUEL" userId="e1a07d18-7d99-4847-8207-48376768ffb9" providerId="ADAL" clId="{EE33B4FD-674C-4D0B-95AA-62C0E4B13A86}" dt="2023-11-24T10:34:27.535" v="5323" actId="47"/>
        <pc:sldMkLst>
          <pc:docMk/>
          <pc:sldMk cId="84450609" sldId="830"/>
        </pc:sldMkLst>
      </pc:sldChg>
      <pc:sldChg chg="addSp delSp modSp mod ord">
        <pc:chgData name="RODRIGO CRESPO MIGUEL" userId="e1a07d18-7d99-4847-8207-48376768ffb9" providerId="ADAL" clId="{EE33B4FD-674C-4D0B-95AA-62C0E4B13A86}" dt="2023-11-27T13:20:33.216" v="7147"/>
        <pc:sldMkLst>
          <pc:docMk/>
          <pc:sldMk cId="2317784396" sldId="831"/>
        </pc:sldMkLst>
      </pc:sldChg>
      <pc:sldChg chg="del">
        <pc:chgData name="RODRIGO CRESPO MIGUEL" userId="e1a07d18-7d99-4847-8207-48376768ffb9" providerId="ADAL" clId="{EE33B4FD-674C-4D0B-95AA-62C0E4B13A86}" dt="2023-11-24T10:34:25.534" v="5321" actId="47"/>
        <pc:sldMkLst>
          <pc:docMk/>
          <pc:sldMk cId="3445528514" sldId="832"/>
        </pc:sldMkLst>
      </pc:sldChg>
      <pc:sldChg chg="del">
        <pc:chgData name="RODRIGO CRESPO MIGUEL" userId="e1a07d18-7d99-4847-8207-48376768ffb9" providerId="ADAL" clId="{EE33B4FD-674C-4D0B-95AA-62C0E4B13A86}" dt="2023-11-24T10:34:26.577" v="5322" actId="47"/>
        <pc:sldMkLst>
          <pc:docMk/>
          <pc:sldMk cId="1206492595" sldId="833"/>
        </pc:sldMkLst>
      </pc:sldChg>
      <pc:sldChg chg="del">
        <pc:chgData name="RODRIGO CRESPO MIGUEL" userId="e1a07d18-7d99-4847-8207-48376768ffb9" providerId="ADAL" clId="{EE33B4FD-674C-4D0B-95AA-62C0E4B13A86}" dt="2023-11-24T10:34:30.281" v="5324" actId="47"/>
        <pc:sldMkLst>
          <pc:docMk/>
          <pc:sldMk cId="3404993108" sldId="834"/>
        </pc:sldMkLst>
      </pc:sldChg>
      <pc:sldChg chg="modSp add mod ord">
        <pc:chgData name="RODRIGO CRESPO MIGUEL" userId="e1a07d18-7d99-4847-8207-48376768ffb9" providerId="ADAL" clId="{EE33B4FD-674C-4D0B-95AA-62C0E4B13A86}" dt="2023-11-27T13:06:59.321" v="7081" actId="20577"/>
        <pc:sldMkLst>
          <pc:docMk/>
          <pc:sldMk cId="1669402502" sldId="835"/>
        </pc:sldMkLst>
      </pc:sldChg>
      <pc:sldChg chg="addSp delSp modSp add mod ord">
        <pc:chgData name="RODRIGO CRESPO MIGUEL" userId="e1a07d18-7d99-4847-8207-48376768ffb9" providerId="ADAL" clId="{EE33B4FD-674C-4D0B-95AA-62C0E4B13A86}" dt="2023-11-27T13:13:31.724" v="7136" actId="20577"/>
        <pc:sldMkLst>
          <pc:docMk/>
          <pc:sldMk cId="119014116" sldId="836"/>
        </pc:sldMkLst>
      </pc:sldChg>
      <pc:sldChg chg="add del">
        <pc:chgData name="RODRIGO CRESPO MIGUEL" userId="e1a07d18-7d99-4847-8207-48376768ffb9" providerId="ADAL" clId="{EE33B4FD-674C-4D0B-95AA-62C0E4B13A86}" dt="2023-11-20T10:16:00.195" v="2658" actId="2696"/>
        <pc:sldMkLst>
          <pc:docMk/>
          <pc:sldMk cId="1802499794" sldId="837"/>
        </pc:sldMkLst>
      </pc:sldChg>
      <pc:sldChg chg="addSp delSp modSp add mod">
        <pc:chgData name="RODRIGO CRESPO MIGUEL" userId="e1a07d18-7d99-4847-8207-48376768ffb9" providerId="ADAL" clId="{EE33B4FD-674C-4D0B-95AA-62C0E4B13A86}" dt="2023-11-27T11:07:45.510" v="6867" actId="20577"/>
        <pc:sldMkLst>
          <pc:docMk/>
          <pc:sldMk cId="3966686589" sldId="838"/>
        </pc:sldMkLst>
      </pc:sldChg>
      <pc:sldChg chg="addSp delSp modSp add mod">
        <pc:chgData name="RODRIGO CRESPO MIGUEL" userId="e1a07d18-7d99-4847-8207-48376768ffb9" providerId="ADAL" clId="{EE33B4FD-674C-4D0B-95AA-62C0E4B13A86}" dt="2023-11-27T11:07:50.846" v="6873" actId="20577"/>
        <pc:sldMkLst>
          <pc:docMk/>
          <pc:sldMk cId="354484599" sldId="839"/>
        </pc:sldMkLst>
      </pc:sldChg>
      <pc:sldChg chg="addSp delSp modSp add mod ord">
        <pc:chgData name="RODRIGO CRESPO MIGUEL" userId="e1a07d18-7d99-4847-8207-48376768ffb9" providerId="ADAL" clId="{EE33B4FD-674C-4D0B-95AA-62C0E4B13A86}" dt="2023-11-24T10:56:22.921" v="5609" actId="113"/>
        <pc:sldMkLst>
          <pc:docMk/>
          <pc:sldMk cId="2966654676" sldId="840"/>
        </pc:sldMkLst>
      </pc:sldChg>
      <pc:sldChg chg="addSp delSp modSp add mod">
        <pc:chgData name="RODRIGO CRESPO MIGUEL" userId="e1a07d18-7d99-4847-8207-48376768ffb9" providerId="ADAL" clId="{EE33B4FD-674C-4D0B-95AA-62C0E4B13A86}" dt="2023-11-20T11:48:01.607" v="3052" actId="20577"/>
        <pc:sldMkLst>
          <pc:docMk/>
          <pc:sldMk cId="1170102818" sldId="841"/>
        </pc:sldMkLst>
      </pc:sldChg>
      <pc:sldChg chg="addSp delSp modSp add mod ord">
        <pc:chgData name="RODRIGO CRESPO MIGUEL" userId="e1a07d18-7d99-4847-8207-48376768ffb9" providerId="ADAL" clId="{EE33B4FD-674C-4D0B-95AA-62C0E4B13A86}" dt="2023-11-20T14:14:56.152" v="3637" actId="20577"/>
        <pc:sldMkLst>
          <pc:docMk/>
          <pc:sldMk cId="3628171455" sldId="842"/>
        </pc:sldMkLst>
      </pc:sldChg>
      <pc:sldChg chg="add del">
        <pc:chgData name="RODRIGO CRESPO MIGUEL" userId="e1a07d18-7d99-4847-8207-48376768ffb9" providerId="ADAL" clId="{EE33B4FD-674C-4D0B-95AA-62C0E4B13A86}" dt="2023-11-20T14:19:19.555" v="3639" actId="2696"/>
        <pc:sldMkLst>
          <pc:docMk/>
          <pc:sldMk cId="2314914993" sldId="843"/>
        </pc:sldMkLst>
      </pc:sldChg>
      <pc:sldChg chg="addSp delSp modSp add mod ord">
        <pc:chgData name="RODRIGO CRESPO MIGUEL" userId="e1a07d18-7d99-4847-8207-48376768ffb9" providerId="ADAL" clId="{EE33B4FD-674C-4D0B-95AA-62C0E4B13A86}" dt="2023-11-27T11:09:05.358" v="6874"/>
        <pc:sldMkLst>
          <pc:docMk/>
          <pc:sldMk cId="3357711126" sldId="843"/>
        </pc:sldMkLst>
      </pc:sldChg>
      <pc:sldChg chg="addSp delSp modSp add mod ord">
        <pc:chgData name="RODRIGO CRESPO MIGUEL" userId="e1a07d18-7d99-4847-8207-48376768ffb9" providerId="ADAL" clId="{EE33B4FD-674C-4D0B-95AA-62C0E4B13A86}" dt="2023-11-27T13:20:40.602" v="7149"/>
        <pc:sldMkLst>
          <pc:docMk/>
          <pc:sldMk cId="398647536" sldId="844"/>
        </pc:sldMkLst>
      </pc:sldChg>
      <pc:sldChg chg="addSp delSp modSp add mod">
        <pc:chgData name="RODRIGO CRESPO MIGUEL" userId="e1a07d18-7d99-4847-8207-48376768ffb9" providerId="ADAL" clId="{EE33B4FD-674C-4D0B-95AA-62C0E4B13A86}" dt="2023-11-27T14:41:24.722" v="8053" actId="20577"/>
        <pc:sldMkLst>
          <pc:docMk/>
          <pc:sldMk cId="3474246655" sldId="845"/>
        </pc:sldMkLst>
      </pc:sldChg>
      <pc:sldChg chg="addSp modSp add mod">
        <pc:chgData name="RODRIGO CRESPO MIGUEL" userId="e1a07d18-7d99-4847-8207-48376768ffb9" providerId="ADAL" clId="{EE33B4FD-674C-4D0B-95AA-62C0E4B13A86}" dt="2023-11-21T15:56:45.502" v="5208" actId="20577"/>
        <pc:sldMkLst>
          <pc:docMk/>
          <pc:sldMk cId="3297197480" sldId="846"/>
        </pc:sldMkLst>
      </pc:sldChg>
      <pc:sldChg chg="addSp modSp mod">
        <pc:chgData name="RODRIGO CRESPO MIGUEL" userId="e1a07d18-7d99-4847-8207-48376768ffb9" providerId="ADAL" clId="{EE33B4FD-674C-4D0B-95AA-62C0E4B13A86}" dt="2023-11-27T14:41:35.496" v="8055" actId="1038"/>
        <pc:sldMkLst>
          <pc:docMk/>
          <pc:sldMk cId="3273165746" sldId="847"/>
        </pc:sldMkLst>
      </pc:sldChg>
      <pc:sldChg chg="modSp mod">
        <pc:chgData name="RODRIGO CRESPO MIGUEL" userId="e1a07d18-7d99-4847-8207-48376768ffb9" providerId="ADAL" clId="{EE33B4FD-674C-4D0B-95AA-62C0E4B13A86}" dt="2023-11-24T11:42:22.909" v="6149" actId="1076"/>
        <pc:sldMkLst>
          <pc:docMk/>
          <pc:sldMk cId="652081059" sldId="851"/>
        </pc:sldMkLst>
      </pc:sldChg>
      <pc:sldChg chg="addSp delSp modSp mod">
        <pc:chgData name="RODRIGO CRESPO MIGUEL" userId="e1a07d18-7d99-4847-8207-48376768ffb9" providerId="ADAL" clId="{EE33B4FD-674C-4D0B-95AA-62C0E4B13A86}" dt="2023-11-24T11:51:25.726" v="6185" actId="478"/>
        <pc:sldMkLst>
          <pc:docMk/>
          <pc:sldMk cId="1471286452" sldId="852"/>
        </pc:sldMkLst>
      </pc:sldChg>
      <pc:sldChg chg="modSp add mod ord">
        <pc:chgData name="RODRIGO CRESPO MIGUEL" userId="e1a07d18-7d99-4847-8207-48376768ffb9" providerId="ADAL" clId="{EE33B4FD-674C-4D0B-95AA-62C0E4B13A86}" dt="2023-11-24T10:37:48.245" v="5584" actId="1076"/>
        <pc:sldMkLst>
          <pc:docMk/>
          <pc:sldMk cId="4005796359" sldId="853"/>
        </pc:sldMkLst>
      </pc:sldChg>
      <pc:sldChg chg="addSp delSp modSp add mod ord">
        <pc:chgData name="RODRIGO CRESPO MIGUEL" userId="e1a07d18-7d99-4847-8207-48376768ffb9" providerId="ADAL" clId="{EE33B4FD-674C-4D0B-95AA-62C0E4B13A86}" dt="2023-11-27T13:21:38.124" v="7155" actId="20577"/>
        <pc:sldMkLst>
          <pc:docMk/>
          <pc:sldMk cId="1215928749" sldId="854"/>
        </pc:sldMkLst>
      </pc:sldChg>
      <pc:sldChg chg="modSp add del mod ord">
        <pc:chgData name="RODRIGO CRESPO MIGUEL" userId="e1a07d18-7d99-4847-8207-48376768ffb9" providerId="ADAL" clId="{EE33B4FD-674C-4D0B-95AA-62C0E4B13A86}" dt="2023-11-24T11:49:34.684" v="6178" actId="47"/>
        <pc:sldMkLst>
          <pc:docMk/>
          <pc:sldMk cId="456893342" sldId="855"/>
        </pc:sldMkLst>
      </pc:sldChg>
      <pc:sldChg chg="delSp modSp add mod ord">
        <pc:chgData name="RODRIGO CRESPO MIGUEL" userId="e1a07d18-7d99-4847-8207-48376768ffb9" providerId="ADAL" clId="{EE33B4FD-674C-4D0B-95AA-62C0E4B13A86}" dt="2023-11-27T13:22:45.082" v="7168" actId="20577"/>
        <pc:sldMkLst>
          <pc:docMk/>
          <pc:sldMk cId="2131839590" sldId="856"/>
        </pc:sldMkLst>
      </pc:sldChg>
      <pc:sldChg chg="add del ord">
        <pc:chgData name="RODRIGO CRESPO MIGUEL" userId="e1a07d18-7d99-4847-8207-48376768ffb9" providerId="ADAL" clId="{EE33B4FD-674C-4D0B-95AA-62C0E4B13A86}" dt="2023-11-24T11:49:41.549" v="6179" actId="47"/>
        <pc:sldMkLst>
          <pc:docMk/>
          <pc:sldMk cId="355626664" sldId="857"/>
        </pc:sldMkLst>
      </pc:sldChg>
      <pc:sldChg chg="addSp delSp modSp add mod ord">
        <pc:chgData name="RODRIGO CRESPO MIGUEL" userId="e1a07d18-7d99-4847-8207-48376768ffb9" providerId="ADAL" clId="{EE33B4FD-674C-4D0B-95AA-62C0E4B13A86}" dt="2023-12-04T15:26:08.880" v="9072" actId="1076"/>
        <pc:sldMkLst>
          <pc:docMk/>
          <pc:sldMk cId="988341559" sldId="857"/>
        </pc:sldMkLst>
      </pc:sldChg>
      <pc:sldChg chg="addSp delSp modSp add mod ord">
        <pc:chgData name="RODRIGO CRESPO MIGUEL" userId="e1a07d18-7d99-4847-8207-48376768ffb9" providerId="ADAL" clId="{EE33B4FD-674C-4D0B-95AA-62C0E4B13A86}" dt="2023-11-27T13:22:54.853" v="7174" actId="20577"/>
        <pc:sldMkLst>
          <pc:docMk/>
          <pc:sldMk cId="780733945" sldId="858"/>
        </pc:sldMkLst>
      </pc:sldChg>
      <pc:sldChg chg="addSp delSp modSp new del mod">
        <pc:chgData name="RODRIGO CRESPO MIGUEL" userId="e1a07d18-7d99-4847-8207-48376768ffb9" providerId="ADAL" clId="{EE33B4FD-674C-4D0B-95AA-62C0E4B13A86}" dt="2023-11-24T11:48:56.538" v="6177" actId="27022"/>
        <pc:sldMkLst>
          <pc:docMk/>
          <pc:sldMk cId="3427373304" sldId="858"/>
        </pc:sldMkLst>
      </pc:sldChg>
      <pc:sldChg chg="modSp add mod ord">
        <pc:chgData name="RODRIGO CRESPO MIGUEL" userId="e1a07d18-7d99-4847-8207-48376768ffb9" providerId="ADAL" clId="{EE33B4FD-674C-4D0B-95AA-62C0E4B13A86}" dt="2023-11-27T10:59:21.010" v="6851" actId="20577"/>
        <pc:sldMkLst>
          <pc:docMk/>
          <pc:sldMk cId="2821137012" sldId="859"/>
        </pc:sldMkLst>
      </pc:sldChg>
      <pc:sldChg chg="modSp add">
        <pc:chgData name="RODRIGO CRESPO MIGUEL" userId="e1a07d18-7d99-4847-8207-48376768ffb9" providerId="ADAL" clId="{EE33B4FD-674C-4D0B-95AA-62C0E4B13A86}" dt="2023-11-27T15:07:22.161" v="8744" actId="113"/>
        <pc:sldMkLst>
          <pc:docMk/>
          <pc:sldMk cId="3800900605" sldId="8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3A578-6B6B-4DFF-97D3-6D6B090345C0}" type="datetimeFigureOut">
              <a:rPr lang="en-GB" smtClean="0"/>
              <a:t>03/04/2025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8B3A7-633D-4CD1-BCBD-18D1D42766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50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E019-9602-4934-B40F-8359A615F5FF}" type="datetime1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656E-0324-4C95-96E1-358F378029F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11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812A5-191D-44C5-8403-DD3F7090A9F4}" type="datetime1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656E-0324-4C95-96E1-358F378029F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7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1111-3B57-48DB-9645-AE2666E69933}" type="datetime1">
              <a:rPr lang="en-GB" smtClean="0"/>
              <a:t>03/04/2025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1656E-0324-4C95-96E1-358F378029FB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342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0079-7CB7-4EC0-B66B-97D5F61F3208}" type="datetime1">
              <a:rPr lang="en-GB" smtClean="0"/>
              <a:t>03/04/2025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7020272" y="6356351"/>
            <a:ext cx="2057400" cy="365125"/>
          </a:xfrm>
        </p:spPr>
        <p:txBody>
          <a:bodyPr/>
          <a:lstStyle>
            <a:lvl1pPr>
              <a:defRPr sz="2000"/>
            </a:lvl1pPr>
          </a:lstStyle>
          <a:p>
            <a:fld id="{6EDFF10B-505D-41D2-8DBB-5F8826C1DC00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5" name="Rectángulo 4"/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005D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2118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A100D-6478-4190-910D-7EE054386A98}" type="datetime1">
              <a:rPr lang="en-GB" smtClean="0"/>
              <a:t>03/04/2025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1656E-0324-4C95-96E1-358F378029F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63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ACC6B-1388-24D3-4B16-D272EB894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DCF7226-149A-339A-8BA4-B2169B7B0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4" y="10884"/>
            <a:ext cx="8807739" cy="47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de-DE" alt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Methods: Pseudo-lagrangian algorithm</a:t>
            </a:r>
          </a:p>
        </p:txBody>
      </p:sp>
      <p:sp>
        <p:nvSpPr>
          <p:cNvPr id="3" name="Marcador de número de diapositiva 7">
            <a:extLst>
              <a:ext uri="{FF2B5EF4-FFF2-40B4-BE49-F238E27FC236}">
                <a16:creationId xmlns:a16="http://schemas.microsoft.com/office/drawing/2014/main" id="{92642143-3396-34DD-497D-170DDB4DE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272" y="6356351"/>
            <a:ext cx="2057400" cy="365125"/>
          </a:xfrm>
        </p:spPr>
        <p:txBody>
          <a:bodyPr/>
          <a:lstStyle/>
          <a:p>
            <a:fld id="{6EDFF10B-505D-41D2-8DBB-5F8826C1DC00}" type="slidenum">
              <a:rPr lang="es-ES" smtClean="0"/>
              <a:pPr/>
              <a:t>1</a:t>
            </a:fld>
            <a:endParaRPr lang="es-ES" dirty="0"/>
          </a:p>
        </p:txBody>
      </p:sp>
      <p:pic>
        <p:nvPicPr>
          <p:cNvPr id="5" name="Imagen 4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3C3F21DF-43AD-E349-4EB1-F1CEF17DD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32" y="1316351"/>
            <a:ext cx="6533333" cy="5040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7F94BEC-E7E8-C586-2D3B-8AC1B203F574}"/>
              </a:ext>
            </a:extLst>
          </p:cNvPr>
          <p:cNvSpPr txBox="1"/>
          <p:nvPr/>
        </p:nvSpPr>
        <p:spPr>
          <a:xfrm>
            <a:off x="0" y="718438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Central-Western Europe July 2006. </a:t>
            </a:r>
            <a:r>
              <a:rPr lang="en-US" sz="2200" dirty="0"/>
              <a:t>Third greatest episode in CAMS reanalysis.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8C72E9F-911E-A881-EFB6-7BFC831968A6}"/>
              </a:ext>
            </a:extLst>
          </p:cNvPr>
          <p:cNvSpPr/>
          <p:nvPr/>
        </p:nvSpPr>
        <p:spPr>
          <a:xfrm>
            <a:off x="2841523" y="3126658"/>
            <a:ext cx="4326193" cy="183888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 descr="Logotipo&#10;&#10;El contenido generado por IA puede ser incorrecto.">
            <a:extLst>
              <a:ext uri="{FF2B5EF4-FFF2-40B4-BE49-F238E27FC236}">
                <a16:creationId xmlns:a16="http://schemas.microsoft.com/office/drawing/2014/main" id="{19503848-DADF-1C81-759F-23F615875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8000"/>
            <a:ext cx="102857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9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7">
            <a:extLst>
              <a:ext uri="{FF2B5EF4-FFF2-40B4-BE49-F238E27FC236}">
                <a16:creationId xmlns:a16="http://schemas.microsoft.com/office/drawing/2014/main" id="{603A572E-0359-4F09-9B12-24EA4F40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0272" y="6356351"/>
            <a:ext cx="2057400" cy="365125"/>
          </a:xfrm>
        </p:spPr>
        <p:txBody>
          <a:bodyPr/>
          <a:lstStyle/>
          <a:p>
            <a:fld id="{6EDFF10B-505D-41D2-8DBB-5F8826C1DC00}" type="slidenum">
              <a:rPr lang="es-ES" sz="2400" smtClean="0"/>
              <a:pPr/>
              <a:t>2</a:t>
            </a:fld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9466381-10B7-44D0-8486-20F15D575BFE}"/>
              </a:ext>
            </a:extLst>
          </p:cNvPr>
          <p:cNvSpPr txBox="1"/>
          <p:nvPr/>
        </p:nvSpPr>
        <p:spPr>
          <a:xfrm>
            <a:off x="1862835" y="725656"/>
            <a:ext cx="5380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Greatest episode:2–19 August 2003</a:t>
            </a:r>
            <a:br>
              <a:rPr lang="en-GB" sz="24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en-GB" sz="24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West-Central Europe </a:t>
            </a:r>
            <a:endParaRPr lang="en-GB" sz="24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4CFD164-9AAD-CBA4-803F-4B2FFD51C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4" y="10884"/>
            <a:ext cx="8807739" cy="47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de-DE" alt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Results: Top 10 European episodes</a:t>
            </a: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19D648CE-6895-3528-9AD3-38860DE93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" y="1829918"/>
            <a:ext cx="4500000" cy="3471429"/>
          </a:xfrm>
          <a:prstGeom prst="rect">
            <a:avLst/>
          </a:prstGeom>
        </p:spPr>
      </p:pic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id="{15384108-69CF-6859-CF66-1EEE5EC1F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11949"/>
            <a:ext cx="4500000" cy="3728571"/>
          </a:xfrm>
          <a:prstGeom prst="rect">
            <a:avLst/>
          </a:prstGeom>
        </p:spPr>
      </p:pic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723CEA41-5269-5C00-5112-2F61DE2A5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8000"/>
            <a:ext cx="102857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860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8769</TotalTime>
  <Words>33</Words>
  <Application>Microsoft Office PowerPoint</Application>
  <PresentationFormat>Presentación en pantalla (4:3)</PresentationFormat>
  <Paragraphs>6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ORDOÑEZ GARCIA</dc:creator>
  <cp:lastModifiedBy>RODRIGO CRESPO MIGUEL</cp:lastModifiedBy>
  <cp:revision>195</cp:revision>
  <dcterms:created xsi:type="dcterms:W3CDTF">2022-08-28T10:11:56Z</dcterms:created>
  <dcterms:modified xsi:type="dcterms:W3CDTF">2025-04-03T14:25:18Z</dcterms:modified>
</cp:coreProperties>
</file>