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9" r:id="rId2"/>
    <p:sldId id="282" r:id="rId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0B8"/>
    <a:srgbClr val="2F6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4558"/>
  </p:normalViewPr>
  <p:slideViewPr>
    <p:cSldViewPr snapToGrid="0">
      <p:cViewPr varScale="1">
        <p:scale>
          <a:sx n="103" d="100"/>
          <a:sy n="103" d="100"/>
        </p:scale>
        <p:origin x="2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5025B2D-F537-C1BD-0C84-338828CF32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BD9549-DC7D-4912-9434-E25AE628EB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5DD3-91C9-964F-BBE8-9BABFF47964F}" type="datetimeFigureOut">
              <a:rPr kumimoji="1" lang="zh-CN" altLang="en-US" smtClean="0"/>
              <a:t>2025/4/13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C419AA-5AA0-EF25-FC7B-D84F33FFF7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81E6D4-48B4-C9CC-32CD-671DCF85EE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FB5A9-1E53-7942-9A70-9A49AC0DA3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71319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4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94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effectLst/>
              <a:latin typeface="NimbusRomNo9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90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ackgrouda"/>
          <p:cNvPicPr>
            <a:picLocks noChangeAspect="1"/>
          </p:cNvPicPr>
          <p:nvPr userDrawn="1"/>
        </p:nvPicPr>
        <p:blipFill>
          <a:blip r:embed="rId2"/>
          <a:srcRect t="21257" r="5173" b="10822"/>
          <a:stretch>
            <a:fillRect/>
          </a:stretch>
        </p:blipFill>
        <p:spPr>
          <a:xfrm>
            <a:off x="-12065" y="9524"/>
            <a:ext cx="12204065" cy="68484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F6FB79-3C76-2A7E-4B2A-34233070A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t="6279" b="26472"/>
          <a:stretch/>
        </p:blipFill>
        <p:spPr>
          <a:xfrm>
            <a:off x="0" y="14347"/>
            <a:ext cx="12204064" cy="1585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6D6CDA-CF70-250A-0667-97AA49CA47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07" y="27812"/>
            <a:ext cx="1002476" cy="1002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8468A43-F7BB-3C10-354C-2C3ACEE5D97C}"/>
              </a:ext>
            </a:extLst>
          </p:cNvPr>
          <p:cNvGrpSpPr/>
          <p:nvPr userDrawn="1"/>
        </p:nvGrpSpPr>
        <p:grpSpPr>
          <a:xfrm>
            <a:off x="0" y="-1883"/>
            <a:ext cx="12196445" cy="967739"/>
            <a:chOff x="0" y="-1883"/>
            <a:chExt cx="12196445" cy="96773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CF214BB-DC3A-2021-6CB9-BD64D76EBCCE}"/>
                </a:ext>
              </a:extLst>
            </p:cNvPr>
            <p:cNvSpPr/>
            <p:nvPr userDrawn="1"/>
          </p:nvSpPr>
          <p:spPr>
            <a:xfrm>
              <a:off x="0" y="-1883"/>
              <a:ext cx="12196445" cy="9677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47CED5-2653-175B-7E88-6E5996727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16200000">
              <a:off x="9262603" y="-1885947"/>
              <a:ext cx="932374" cy="472267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211" y="32673"/>
            <a:ext cx="10515600" cy="9263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2773"/>
            <a:ext cx="10515600" cy="5157926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94B911-AA59-E947-D8A8-D319E8D38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10839056" y="0"/>
            <a:ext cx="1352944" cy="978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14"/>
          <p:cNvSpPr>
            <a:spLocks noGrp="1"/>
          </p:cNvSpPr>
          <p:nvPr userDrawn="1"/>
        </p:nvSpPr>
        <p:spPr>
          <a:xfrm>
            <a:off x="9448800" y="6492875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12" descr="backgrouda"/>
          <p:cNvPicPr>
            <a:picLocks noChangeAspect="1"/>
          </p:cNvPicPr>
          <p:nvPr userDrawn="1"/>
        </p:nvPicPr>
        <p:blipFill>
          <a:blip r:embed="rId2"/>
          <a:srcRect t="21257" r="5173" b="10822"/>
          <a:stretch>
            <a:fillRect/>
          </a:stretch>
        </p:blipFill>
        <p:spPr>
          <a:xfrm>
            <a:off x="-3810" y="0"/>
            <a:ext cx="122040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 userDrawn="1"/>
        </p:nvSpPr>
        <p:spPr>
          <a:xfrm>
            <a:off x="2765425" y="2493645"/>
            <a:ext cx="664845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>
                <a:latin typeface="Times New Roman Regular" panose="02020603050405020304" charset="0"/>
                <a:cs typeface="Times New Roman Regular" panose="02020603050405020304" charset="0"/>
              </a:rPr>
              <a:t>Thank you!!!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1415395" y="672211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835" y="23495"/>
            <a:ext cx="10515600" cy="1040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2485" y="647636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2885" y="647636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448800" y="64782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4485-B444-1FB4-53A3-31683E27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584483-46A3-3F14-3649-6C8021CA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9C80A9-999D-DA02-CE61-9188BBDE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65" y="1001607"/>
            <a:ext cx="8091070" cy="58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2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146C9-0F29-C10F-3383-1818784C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3099CB-8097-D815-C160-EE0C0F50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02CB9D-656E-0B2A-9D7B-150D35546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90" y="987166"/>
            <a:ext cx="8111020" cy="58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6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20330</TotalTime>
  <Words>4</Words>
  <Application>Microsoft Macintosh PowerPoint</Application>
  <PresentationFormat>宽屏</PresentationFormat>
  <Paragraphs>4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NimbusRomNo9L</vt:lpstr>
      <vt:lpstr>Times New Roman Regular</vt:lpstr>
      <vt:lpstr>等线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Hou Zhenyong</cp:lastModifiedBy>
  <cp:revision>2503</cp:revision>
  <dcterms:created xsi:type="dcterms:W3CDTF">2021-10-30T06:14:46Z</dcterms:created>
  <dcterms:modified xsi:type="dcterms:W3CDTF">2025-04-13T09:41:48Z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2052-3.9.1.6204</vt:lpwstr>
  </property>
</Properties>
</file>