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2"/>
  </p:notesMasterIdLst>
  <p:sldIdLst>
    <p:sldId id="256" r:id="rId2"/>
    <p:sldId id="262" r:id="rId3"/>
    <p:sldId id="260" r:id="rId4"/>
    <p:sldId id="263" r:id="rId5"/>
    <p:sldId id="264" r:id="rId6"/>
    <p:sldId id="265" r:id="rId7"/>
    <p:sldId id="266" r:id="rId8"/>
    <p:sldId id="267" r:id="rId9"/>
    <p:sldId id="268" r:id="rId10"/>
    <p:sldId id="261" r:id="rId11"/>
  </p:sldIdLst>
  <p:sldSz cx="9144000" cy="5143500" type="screen16x9"/>
  <p:notesSz cx="6858000" cy="9144000"/>
  <p:embeddedFontLst>
    <p:embeddedFont>
      <p:font typeface="Meiryo" panose="020B0604030504040204" pitchFamily="34" charset="-128"/>
      <p:regular r:id="rId13"/>
      <p:bold r:id="rId14"/>
      <p:italic r:id="rId15"/>
      <p:boldItalic r:id="rId16"/>
    </p:embeddedFont>
  </p:embeddedFontLst>
  <p:defaultTextStyle>
    <a:defPPr>
      <a:defRPr lang="en-US"/>
    </a:defPPr>
    <a:lvl1pPr marL="0" algn="l" defTabSz="457095" rtl="0" eaLnBrk="1" latinLnBrk="0" hangingPunct="1">
      <a:defRPr sz="900" kern="1200">
        <a:solidFill>
          <a:schemeClr val="tx1"/>
        </a:solidFill>
        <a:latin typeface="+mn-lt"/>
        <a:ea typeface="+mn-ea"/>
        <a:cs typeface="+mn-cs"/>
      </a:defRPr>
    </a:lvl1pPr>
    <a:lvl2pPr marL="228548" algn="l" defTabSz="457095" rtl="0" eaLnBrk="1" latinLnBrk="0" hangingPunct="1">
      <a:defRPr sz="900" kern="1200">
        <a:solidFill>
          <a:schemeClr val="tx1"/>
        </a:solidFill>
        <a:latin typeface="+mn-lt"/>
        <a:ea typeface="+mn-ea"/>
        <a:cs typeface="+mn-cs"/>
      </a:defRPr>
    </a:lvl2pPr>
    <a:lvl3pPr marL="457095" algn="l" defTabSz="457095" rtl="0" eaLnBrk="1" latinLnBrk="0" hangingPunct="1">
      <a:defRPr sz="900" kern="1200">
        <a:solidFill>
          <a:schemeClr val="tx1"/>
        </a:solidFill>
        <a:latin typeface="+mn-lt"/>
        <a:ea typeface="+mn-ea"/>
        <a:cs typeface="+mn-cs"/>
      </a:defRPr>
    </a:lvl3pPr>
    <a:lvl4pPr marL="685643" algn="l" defTabSz="457095" rtl="0" eaLnBrk="1" latinLnBrk="0" hangingPunct="1">
      <a:defRPr sz="900" kern="1200">
        <a:solidFill>
          <a:schemeClr val="tx1"/>
        </a:solidFill>
        <a:latin typeface="+mn-lt"/>
        <a:ea typeface="+mn-ea"/>
        <a:cs typeface="+mn-cs"/>
      </a:defRPr>
    </a:lvl4pPr>
    <a:lvl5pPr marL="914191" algn="l" defTabSz="457095" rtl="0" eaLnBrk="1" latinLnBrk="0" hangingPunct="1">
      <a:defRPr sz="900" kern="1200">
        <a:solidFill>
          <a:schemeClr val="tx1"/>
        </a:solidFill>
        <a:latin typeface="+mn-lt"/>
        <a:ea typeface="+mn-ea"/>
        <a:cs typeface="+mn-cs"/>
      </a:defRPr>
    </a:lvl5pPr>
    <a:lvl6pPr marL="1142738" algn="l" defTabSz="457095" rtl="0" eaLnBrk="1" latinLnBrk="0" hangingPunct="1">
      <a:defRPr sz="900" kern="1200">
        <a:solidFill>
          <a:schemeClr val="tx1"/>
        </a:solidFill>
        <a:latin typeface="+mn-lt"/>
        <a:ea typeface="+mn-ea"/>
        <a:cs typeface="+mn-cs"/>
      </a:defRPr>
    </a:lvl6pPr>
    <a:lvl7pPr marL="1371286" algn="l" defTabSz="457095" rtl="0" eaLnBrk="1" latinLnBrk="0" hangingPunct="1">
      <a:defRPr sz="900" kern="1200">
        <a:solidFill>
          <a:schemeClr val="tx1"/>
        </a:solidFill>
        <a:latin typeface="+mn-lt"/>
        <a:ea typeface="+mn-ea"/>
        <a:cs typeface="+mn-cs"/>
      </a:defRPr>
    </a:lvl7pPr>
    <a:lvl8pPr marL="1599834" algn="l" defTabSz="457095" rtl="0" eaLnBrk="1" latinLnBrk="0" hangingPunct="1">
      <a:defRPr sz="900" kern="1200">
        <a:solidFill>
          <a:schemeClr val="tx1"/>
        </a:solidFill>
        <a:latin typeface="+mn-lt"/>
        <a:ea typeface="+mn-ea"/>
        <a:cs typeface="+mn-cs"/>
      </a:defRPr>
    </a:lvl8pPr>
    <a:lvl9pPr marL="1828382" algn="l" defTabSz="457095" rtl="0" eaLnBrk="1" latinLnBrk="0" hangingPunct="1">
      <a:defRPr sz="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80" userDrawn="1">
          <p15:clr>
            <a:srgbClr val="A4A3A4"/>
          </p15:clr>
        </p15:guide>
        <p15:guide id="2" pos="14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ECC0F74-B92E-A024-F590-2587DFC9BB6E}" name="Andrew OGILVIE" initials="AO" userId="0a9bfb8df41b0791"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663" autoAdjust="0"/>
    <p:restoredTop sz="94589" autoAdjust="0"/>
  </p:normalViewPr>
  <p:slideViewPr>
    <p:cSldViewPr>
      <p:cViewPr varScale="1">
        <p:scale>
          <a:sx n="80" d="100"/>
          <a:sy n="80" d="100"/>
        </p:scale>
        <p:origin x="730" y="28"/>
      </p:cViewPr>
      <p:guideLst>
        <p:guide orient="horz" pos="1080"/>
        <p:guide pos="144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viewProps" Target="viewProps.xml"/><Relationship Id="rId3" Type="http://schemas.openxmlformats.org/officeDocument/2006/relationships/slide" Target="slides/slide2.xml"/><Relationship Id="rId21" Type="http://schemas.microsoft.com/office/2018/10/relationships/authors" Target="authors.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6A1072-CEEE-4751-B5CA-768B669496AC}" type="datetimeFigureOut">
              <a:rPr lang="fr-FR" smtClean="0"/>
              <a:t>27/04/2025</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503091-D50B-460B-9114-B764BCF9A165}" type="slidenum">
              <a:rPr lang="fr-FR" smtClean="0"/>
              <a:t>‹N°›</a:t>
            </a:fld>
            <a:endParaRPr lang="fr-FR"/>
          </a:p>
        </p:txBody>
      </p:sp>
    </p:spTree>
    <p:extLst>
      <p:ext uri="{BB962C8B-B14F-4D97-AF65-F5344CB8AC3E}">
        <p14:creationId xmlns:p14="http://schemas.microsoft.com/office/powerpoint/2010/main" val="2090962483"/>
      </p:ext>
    </p:extLst>
  </p:cSld>
  <p:clrMap bg1="lt1" tx1="dk1" bg2="lt2" tx2="dk2" accent1="accent1" accent2="accent2" accent3="accent3" accent4="accent4" accent5="accent5" accent6="accent6" hlink="hlink" folHlink="folHlink"/>
  <p:notesStyle>
    <a:lvl1pPr marL="0" algn="l" defTabSz="457095" rtl="0" eaLnBrk="1" latinLnBrk="0" hangingPunct="1">
      <a:defRPr sz="600" kern="1200">
        <a:solidFill>
          <a:schemeClr val="tx1"/>
        </a:solidFill>
        <a:latin typeface="+mn-lt"/>
        <a:ea typeface="+mn-ea"/>
        <a:cs typeface="+mn-cs"/>
      </a:defRPr>
    </a:lvl1pPr>
    <a:lvl2pPr marL="228548" algn="l" defTabSz="457095" rtl="0" eaLnBrk="1" latinLnBrk="0" hangingPunct="1">
      <a:defRPr sz="600" kern="1200">
        <a:solidFill>
          <a:schemeClr val="tx1"/>
        </a:solidFill>
        <a:latin typeface="+mn-lt"/>
        <a:ea typeface="+mn-ea"/>
        <a:cs typeface="+mn-cs"/>
      </a:defRPr>
    </a:lvl2pPr>
    <a:lvl3pPr marL="457095" algn="l" defTabSz="457095" rtl="0" eaLnBrk="1" latinLnBrk="0" hangingPunct="1">
      <a:defRPr sz="600" kern="1200">
        <a:solidFill>
          <a:schemeClr val="tx1"/>
        </a:solidFill>
        <a:latin typeface="+mn-lt"/>
        <a:ea typeface="+mn-ea"/>
        <a:cs typeface="+mn-cs"/>
      </a:defRPr>
    </a:lvl3pPr>
    <a:lvl4pPr marL="685643" algn="l" defTabSz="457095" rtl="0" eaLnBrk="1" latinLnBrk="0" hangingPunct="1">
      <a:defRPr sz="600" kern="1200">
        <a:solidFill>
          <a:schemeClr val="tx1"/>
        </a:solidFill>
        <a:latin typeface="+mn-lt"/>
        <a:ea typeface="+mn-ea"/>
        <a:cs typeface="+mn-cs"/>
      </a:defRPr>
    </a:lvl4pPr>
    <a:lvl5pPr marL="914191" algn="l" defTabSz="457095" rtl="0" eaLnBrk="1" latinLnBrk="0" hangingPunct="1">
      <a:defRPr sz="600" kern="1200">
        <a:solidFill>
          <a:schemeClr val="tx1"/>
        </a:solidFill>
        <a:latin typeface="+mn-lt"/>
        <a:ea typeface="+mn-ea"/>
        <a:cs typeface="+mn-cs"/>
      </a:defRPr>
    </a:lvl5pPr>
    <a:lvl6pPr marL="1142738" algn="l" defTabSz="457095" rtl="0" eaLnBrk="1" latinLnBrk="0" hangingPunct="1">
      <a:defRPr sz="600" kern="1200">
        <a:solidFill>
          <a:schemeClr val="tx1"/>
        </a:solidFill>
        <a:latin typeface="+mn-lt"/>
        <a:ea typeface="+mn-ea"/>
        <a:cs typeface="+mn-cs"/>
      </a:defRPr>
    </a:lvl6pPr>
    <a:lvl7pPr marL="1371286" algn="l" defTabSz="457095" rtl="0" eaLnBrk="1" latinLnBrk="0" hangingPunct="1">
      <a:defRPr sz="600" kern="1200">
        <a:solidFill>
          <a:schemeClr val="tx1"/>
        </a:solidFill>
        <a:latin typeface="+mn-lt"/>
        <a:ea typeface="+mn-ea"/>
        <a:cs typeface="+mn-cs"/>
      </a:defRPr>
    </a:lvl7pPr>
    <a:lvl8pPr marL="1599834" algn="l" defTabSz="457095" rtl="0" eaLnBrk="1" latinLnBrk="0" hangingPunct="1">
      <a:defRPr sz="600" kern="1200">
        <a:solidFill>
          <a:schemeClr val="tx1"/>
        </a:solidFill>
        <a:latin typeface="+mn-lt"/>
        <a:ea typeface="+mn-ea"/>
        <a:cs typeface="+mn-cs"/>
      </a:defRPr>
    </a:lvl8pPr>
    <a:lvl9pPr marL="1828382" algn="l" defTabSz="457095" rtl="0" eaLnBrk="1" latinLnBrk="0" hangingPunct="1">
      <a:defRPr sz="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5800" y="1143000"/>
            <a:ext cx="5486400" cy="3086100"/>
          </a:xfrm>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0E503091-D50B-460B-9114-B764BCF9A165}" type="slidenum">
              <a:rPr lang="fr-FR" smtClean="0"/>
              <a:t>1</a:t>
            </a:fld>
            <a:endParaRPr lang="fr-FR"/>
          </a:p>
        </p:txBody>
      </p:sp>
    </p:spTree>
    <p:extLst>
      <p:ext uri="{BB962C8B-B14F-4D97-AF65-F5344CB8AC3E}">
        <p14:creationId xmlns:p14="http://schemas.microsoft.com/office/powerpoint/2010/main" val="35025019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5800" y="1143000"/>
            <a:ext cx="5486400" cy="3086100"/>
          </a:xfrm>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0E503091-D50B-460B-9114-B764BCF9A165}" type="slidenum">
              <a:rPr lang="fr-FR" smtClean="0"/>
              <a:t>10</a:t>
            </a:fld>
            <a:endParaRPr lang="fr-FR"/>
          </a:p>
        </p:txBody>
      </p:sp>
    </p:spTree>
    <p:extLst>
      <p:ext uri="{BB962C8B-B14F-4D97-AF65-F5344CB8AC3E}">
        <p14:creationId xmlns:p14="http://schemas.microsoft.com/office/powerpoint/2010/main" val="7708506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CB3495-0AD0-C27F-3941-49CFB0CF6A81}"/>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529E1C87-1DEF-DB1B-FBC9-6E4E938BEDCC}"/>
              </a:ext>
            </a:extLst>
          </p:cNvPr>
          <p:cNvSpPr>
            <a:spLocks noGrp="1" noRot="1" noChangeAspect="1"/>
          </p:cNvSpPr>
          <p:nvPr>
            <p:ph type="sldImg"/>
          </p:nvPr>
        </p:nvSpPr>
        <p:spPr>
          <a:xfrm>
            <a:off x="685800" y="1143000"/>
            <a:ext cx="5486400" cy="3086100"/>
          </a:xfrm>
        </p:spPr>
      </p:sp>
      <p:sp>
        <p:nvSpPr>
          <p:cNvPr id="3" name="Espace réservé des notes 2">
            <a:extLst>
              <a:ext uri="{FF2B5EF4-FFF2-40B4-BE49-F238E27FC236}">
                <a16:creationId xmlns:a16="http://schemas.microsoft.com/office/drawing/2014/main" id="{22F3710E-6E5F-EC27-9C8D-2966099EA52F}"/>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6316FF53-0F31-5B58-3B5B-A92C802533FE}"/>
              </a:ext>
            </a:extLst>
          </p:cNvPr>
          <p:cNvSpPr>
            <a:spLocks noGrp="1"/>
          </p:cNvSpPr>
          <p:nvPr>
            <p:ph type="sldNum" sz="quarter" idx="5"/>
          </p:nvPr>
        </p:nvSpPr>
        <p:spPr/>
        <p:txBody>
          <a:bodyPr/>
          <a:lstStyle/>
          <a:p>
            <a:fld id="{0E503091-D50B-460B-9114-B764BCF9A165}" type="slidenum">
              <a:rPr lang="fr-FR" smtClean="0"/>
              <a:t>2</a:t>
            </a:fld>
            <a:endParaRPr lang="fr-FR"/>
          </a:p>
        </p:txBody>
      </p:sp>
    </p:spTree>
    <p:extLst>
      <p:ext uri="{BB962C8B-B14F-4D97-AF65-F5344CB8AC3E}">
        <p14:creationId xmlns:p14="http://schemas.microsoft.com/office/powerpoint/2010/main" val="36096355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9009CB-3C77-D275-F824-861A940BC26A}"/>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F08E4105-721F-40E1-7572-BFF15944433D}"/>
              </a:ext>
            </a:extLst>
          </p:cNvPr>
          <p:cNvSpPr>
            <a:spLocks noGrp="1" noRot="1" noChangeAspect="1"/>
          </p:cNvSpPr>
          <p:nvPr>
            <p:ph type="sldImg"/>
          </p:nvPr>
        </p:nvSpPr>
        <p:spPr>
          <a:xfrm>
            <a:off x="685800" y="1143000"/>
            <a:ext cx="5486400" cy="3086100"/>
          </a:xfrm>
        </p:spPr>
      </p:sp>
      <p:sp>
        <p:nvSpPr>
          <p:cNvPr id="3" name="Espace réservé des notes 2">
            <a:extLst>
              <a:ext uri="{FF2B5EF4-FFF2-40B4-BE49-F238E27FC236}">
                <a16:creationId xmlns:a16="http://schemas.microsoft.com/office/drawing/2014/main" id="{18357E85-CB5B-1244-9E5D-455D79B2FEDF}"/>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99EF438F-394C-D051-8566-2AAFFAA1BF54}"/>
              </a:ext>
            </a:extLst>
          </p:cNvPr>
          <p:cNvSpPr>
            <a:spLocks noGrp="1"/>
          </p:cNvSpPr>
          <p:nvPr>
            <p:ph type="sldNum" sz="quarter" idx="5"/>
          </p:nvPr>
        </p:nvSpPr>
        <p:spPr/>
        <p:txBody>
          <a:bodyPr/>
          <a:lstStyle/>
          <a:p>
            <a:fld id="{0E503091-D50B-460B-9114-B764BCF9A165}" type="slidenum">
              <a:rPr lang="fr-FR" smtClean="0"/>
              <a:t>3</a:t>
            </a:fld>
            <a:endParaRPr lang="fr-FR"/>
          </a:p>
        </p:txBody>
      </p:sp>
    </p:spTree>
    <p:extLst>
      <p:ext uri="{BB962C8B-B14F-4D97-AF65-F5344CB8AC3E}">
        <p14:creationId xmlns:p14="http://schemas.microsoft.com/office/powerpoint/2010/main" val="14078640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E28551-4498-DC89-037E-8A37A96F919E}"/>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6A6F64BF-7042-33D9-F049-04EE980B1A4D}"/>
              </a:ext>
            </a:extLst>
          </p:cNvPr>
          <p:cNvSpPr>
            <a:spLocks noGrp="1" noRot="1" noChangeAspect="1"/>
          </p:cNvSpPr>
          <p:nvPr>
            <p:ph type="sldImg"/>
          </p:nvPr>
        </p:nvSpPr>
        <p:spPr>
          <a:xfrm>
            <a:off x="685800" y="1143000"/>
            <a:ext cx="5486400" cy="3086100"/>
          </a:xfrm>
        </p:spPr>
      </p:sp>
      <p:sp>
        <p:nvSpPr>
          <p:cNvPr id="3" name="Espace réservé des notes 2">
            <a:extLst>
              <a:ext uri="{FF2B5EF4-FFF2-40B4-BE49-F238E27FC236}">
                <a16:creationId xmlns:a16="http://schemas.microsoft.com/office/drawing/2014/main" id="{8FB7695E-084E-6C3B-B749-7DCCDC02D11B}"/>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202B120A-612D-575B-5B70-426448032307}"/>
              </a:ext>
            </a:extLst>
          </p:cNvPr>
          <p:cNvSpPr>
            <a:spLocks noGrp="1"/>
          </p:cNvSpPr>
          <p:nvPr>
            <p:ph type="sldNum" sz="quarter" idx="5"/>
          </p:nvPr>
        </p:nvSpPr>
        <p:spPr/>
        <p:txBody>
          <a:bodyPr/>
          <a:lstStyle/>
          <a:p>
            <a:fld id="{0E503091-D50B-460B-9114-B764BCF9A165}" type="slidenum">
              <a:rPr lang="fr-FR" smtClean="0"/>
              <a:t>4</a:t>
            </a:fld>
            <a:endParaRPr lang="fr-FR"/>
          </a:p>
        </p:txBody>
      </p:sp>
    </p:spTree>
    <p:extLst>
      <p:ext uri="{BB962C8B-B14F-4D97-AF65-F5344CB8AC3E}">
        <p14:creationId xmlns:p14="http://schemas.microsoft.com/office/powerpoint/2010/main" val="41326337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936099-47A8-B16D-B53D-8F246E16AE65}"/>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1A43D254-CA98-BD7E-7454-78445BC046A2}"/>
              </a:ext>
            </a:extLst>
          </p:cNvPr>
          <p:cNvSpPr>
            <a:spLocks noGrp="1" noRot="1" noChangeAspect="1"/>
          </p:cNvSpPr>
          <p:nvPr>
            <p:ph type="sldImg"/>
          </p:nvPr>
        </p:nvSpPr>
        <p:spPr>
          <a:xfrm>
            <a:off x="685800" y="1143000"/>
            <a:ext cx="5486400" cy="3086100"/>
          </a:xfrm>
        </p:spPr>
      </p:sp>
      <p:sp>
        <p:nvSpPr>
          <p:cNvPr id="3" name="Espace réservé des notes 2">
            <a:extLst>
              <a:ext uri="{FF2B5EF4-FFF2-40B4-BE49-F238E27FC236}">
                <a16:creationId xmlns:a16="http://schemas.microsoft.com/office/drawing/2014/main" id="{3AD59B90-472A-CAD8-176E-AC680584AF28}"/>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1EA46DCA-0514-9325-DA96-B859CCA68F24}"/>
              </a:ext>
            </a:extLst>
          </p:cNvPr>
          <p:cNvSpPr>
            <a:spLocks noGrp="1"/>
          </p:cNvSpPr>
          <p:nvPr>
            <p:ph type="sldNum" sz="quarter" idx="5"/>
          </p:nvPr>
        </p:nvSpPr>
        <p:spPr/>
        <p:txBody>
          <a:bodyPr/>
          <a:lstStyle/>
          <a:p>
            <a:fld id="{0E503091-D50B-460B-9114-B764BCF9A165}" type="slidenum">
              <a:rPr lang="fr-FR" smtClean="0"/>
              <a:t>5</a:t>
            </a:fld>
            <a:endParaRPr lang="fr-FR"/>
          </a:p>
        </p:txBody>
      </p:sp>
    </p:spTree>
    <p:extLst>
      <p:ext uri="{BB962C8B-B14F-4D97-AF65-F5344CB8AC3E}">
        <p14:creationId xmlns:p14="http://schemas.microsoft.com/office/powerpoint/2010/main" val="6530001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60976C-F851-720B-966A-61B4E258F16D}"/>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418DAD1A-6CBC-AA90-AB6E-88CD97CED636}"/>
              </a:ext>
            </a:extLst>
          </p:cNvPr>
          <p:cNvSpPr>
            <a:spLocks noGrp="1" noRot="1" noChangeAspect="1"/>
          </p:cNvSpPr>
          <p:nvPr>
            <p:ph type="sldImg"/>
          </p:nvPr>
        </p:nvSpPr>
        <p:spPr>
          <a:xfrm>
            <a:off x="685800" y="1143000"/>
            <a:ext cx="5486400" cy="3086100"/>
          </a:xfrm>
        </p:spPr>
      </p:sp>
      <p:sp>
        <p:nvSpPr>
          <p:cNvPr id="3" name="Espace réservé des notes 2">
            <a:extLst>
              <a:ext uri="{FF2B5EF4-FFF2-40B4-BE49-F238E27FC236}">
                <a16:creationId xmlns:a16="http://schemas.microsoft.com/office/drawing/2014/main" id="{0362FC98-ED21-69A7-9C26-B88486F4E769}"/>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FC8FC2B1-6DA3-1037-374C-8322746F3A2D}"/>
              </a:ext>
            </a:extLst>
          </p:cNvPr>
          <p:cNvSpPr>
            <a:spLocks noGrp="1"/>
          </p:cNvSpPr>
          <p:nvPr>
            <p:ph type="sldNum" sz="quarter" idx="5"/>
          </p:nvPr>
        </p:nvSpPr>
        <p:spPr/>
        <p:txBody>
          <a:bodyPr/>
          <a:lstStyle/>
          <a:p>
            <a:fld id="{0E503091-D50B-460B-9114-B764BCF9A165}" type="slidenum">
              <a:rPr lang="fr-FR" smtClean="0"/>
              <a:t>6</a:t>
            </a:fld>
            <a:endParaRPr lang="fr-FR"/>
          </a:p>
        </p:txBody>
      </p:sp>
    </p:spTree>
    <p:extLst>
      <p:ext uri="{BB962C8B-B14F-4D97-AF65-F5344CB8AC3E}">
        <p14:creationId xmlns:p14="http://schemas.microsoft.com/office/powerpoint/2010/main" val="22047743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995C1C-BA98-D538-0337-4CCA9F977C58}"/>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F7DD3E3C-9B58-EC3F-03CB-C39436E5829C}"/>
              </a:ext>
            </a:extLst>
          </p:cNvPr>
          <p:cNvSpPr>
            <a:spLocks noGrp="1" noRot="1" noChangeAspect="1"/>
          </p:cNvSpPr>
          <p:nvPr>
            <p:ph type="sldImg"/>
          </p:nvPr>
        </p:nvSpPr>
        <p:spPr>
          <a:xfrm>
            <a:off x="685800" y="1143000"/>
            <a:ext cx="5486400" cy="3086100"/>
          </a:xfrm>
        </p:spPr>
      </p:sp>
      <p:sp>
        <p:nvSpPr>
          <p:cNvPr id="3" name="Espace réservé des notes 2">
            <a:extLst>
              <a:ext uri="{FF2B5EF4-FFF2-40B4-BE49-F238E27FC236}">
                <a16:creationId xmlns:a16="http://schemas.microsoft.com/office/drawing/2014/main" id="{0EED3293-182A-FCAB-AD1D-35EFFA44C400}"/>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9FD1995F-F0B0-CF84-44C8-CC283E058A1C}"/>
              </a:ext>
            </a:extLst>
          </p:cNvPr>
          <p:cNvSpPr>
            <a:spLocks noGrp="1"/>
          </p:cNvSpPr>
          <p:nvPr>
            <p:ph type="sldNum" sz="quarter" idx="5"/>
          </p:nvPr>
        </p:nvSpPr>
        <p:spPr/>
        <p:txBody>
          <a:bodyPr/>
          <a:lstStyle/>
          <a:p>
            <a:fld id="{0E503091-D50B-460B-9114-B764BCF9A165}" type="slidenum">
              <a:rPr lang="fr-FR" smtClean="0"/>
              <a:t>7</a:t>
            </a:fld>
            <a:endParaRPr lang="fr-FR"/>
          </a:p>
        </p:txBody>
      </p:sp>
    </p:spTree>
    <p:extLst>
      <p:ext uri="{BB962C8B-B14F-4D97-AF65-F5344CB8AC3E}">
        <p14:creationId xmlns:p14="http://schemas.microsoft.com/office/powerpoint/2010/main" val="16051584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AE0DDF-29D9-0FD1-E059-CCE7158B9636}"/>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FFB7E0DD-4F23-D670-9474-5933A714E05C}"/>
              </a:ext>
            </a:extLst>
          </p:cNvPr>
          <p:cNvSpPr>
            <a:spLocks noGrp="1" noRot="1" noChangeAspect="1"/>
          </p:cNvSpPr>
          <p:nvPr>
            <p:ph type="sldImg"/>
          </p:nvPr>
        </p:nvSpPr>
        <p:spPr>
          <a:xfrm>
            <a:off x="685800" y="1143000"/>
            <a:ext cx="5486400" cy="3086100"/>
          </a:xfrm>
        </p:spPr>
      </p:sp>
      <p:sp>
        <p:nvSpPr>
          <p:cNvPr id="3" name="Espace réservé des notes 2">
            <a:extLst>
              <a:ext uri="{FF2B5EF4-FFF2-40B4-BE49-F238E27FC236}">
                <a16:creationId xmlns:a16="http://schemas.microsoft.com/office/drawing/2014/main" id="{7ABE859A-519F-82A0-EE1D-E950ADB71A48}"/>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378F8635-86F9-CDB0-2C63-5B5B668F3741}"/>
              </a:ext>
            </a:extLst>
          </p:cNvPr>
          <p:cNvSpPr>
            <a:spLocks noGrp="1"/>
          </p:cNvSpPr>
          <p:nvPr>
            <p:ph type="sldNum" sz="quarter" idx="5"/>
          </p:nvPr>
        </p:nvSpPr>
        <p:spPr/>
        <p:txBody>
          <a:bodyPr/>
          <a:lstStyle/>
          <a:p>
            <a:fld id="{0E503091-D50B-460B-9114-B764BCF9A165}" type="slidenum">
              <a:rPr lang="fr-FR" smtClean="0"/>
              <a:t>8</a:t>
            </a:fld>
            <a:endParaRPr lang="fr-FR"/>
          </a:p>
        </p:txBody>
      </p:sp>
    </p:spTree>
    <p:extLst>
      <p:ext uri="{BB962C8B-B14F-4D97-AF65-F5344CB8AC3E}">
        <p14:creationId xmlns:p14="http://schemas.microsoft.com/office/powerpoint/2010/main" val="37108448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11C812-53C4-7CEC-4E6C-290D5C94267F}"/>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EE503E6A-AAB6-BA3D-3EE3-829F7F9FFEC4}"/>
              </a:ext>
            </a:extLst>
          </p:cNvPr>
          <p:cNvSpPr>
            <a:spLocks noGrp="1" noRot="1" noChangeAspect="1"/>
          </p:cNvSpPr>
          <p:nvPr>
            <p:ph type="sldImg"/>
          </p:nvPr>
        </p:nvSpPr>
        <p:spPr>
          <a:xfrm>
            <a:off x="685800" y="1143000"/>
            <a:ext cx="5486400" cy="3086100"/>
          </a:xfrm>
        </p:spPr>
      </p:sp>
      <p:sp>
        <p:nvSpPr>
          <p:cNvPr id="3" name="Espace réservé des notes 2">
            <a:extLst>
              <a:ext uri="{FF2B5EF4-FFF2-40B4-BE49-F238E27FC236}">
                <a16:creationId xmlns:a16="http://schemas.microsoft.com/office/drawing/2014/main" id="{B7D0D83D-2244-742C-46DC-55C3C3124180}"/>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168E4004-A8A5-84FA-2739-BF799C9A6685}"/>
              </a:ext>
            </a:extLst>
          </p:cNvPr>
          <p:cNvSpPr>
            <a:spLocks noGrp="1"/>
          </p:cNvSpPr>
          <p:nvPr>
            <p:ph type="sldNum" sz="quarter" idx="5"/>
          </p:nvPr>
        </p:nvSpPr>
        <p:spPr/>
        <p:txBody>
          <a:bodyPr/>
          <a:lstStyle/>
          <a:p>
            <a:fld id="{0E503091-D50B-460B-9114-B764BCF9A165}" type="slidenum">
              <a:rPr lang="fr-FR" smtClean="0"/>
              <a:t>9</a:t>
            </a:fld>
            <a:endParaRPr lang="fr-FR"/>
          </a:p>
        </p:txBody>
      </p:sp>
    </p:spTree>
    <p:extLst>
      <p:ext uri="{BB962C8B-B14F-4D97-AF65-F5344CB8AC3E}">
        <p14:creationId xmlns:p14="http://schemas.microsoft.com/office/powerpoint/2010/main" val="33874786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2900" y="1065212"/>
            <a:ext cx="3886200" cy="735013"/>
          </a:xfrm>
        </p:spPr>
        <p:txBody>
          <a:bodyPr/>
          <a:lstStyle/>
          <a:p>
            <a:r>
              <a:rPr lang="en-US"/>
              <a:t>Click to edit Master title style</a:t>
            </a:r>
          </a:p>
        </p:txBody>
      </p:sp>
      <p:sp>
        <p:nvSpPr>
          <p:cNvPr id="3" name="Subtitle 2"/>
          <p:cNvSpPr>
            <a:spLocks noGrp="1"/>
          </p:cNvSpPr>
          <p:nvPr>
            <p:ph type="subTitle" idx="1"/>
          </p:nvPr>
        </p:nvSpPr>
        <p:spPr>
          <a:xfrm>
            <a:off x="685800" y="1943100"/>
            <a:ext cx="3200400" cy="876300"/>
          </a:xfrm>
        </p:spPr>
        <p:txBody>
          <a:bodyPr/>
          <a:lstStyle>
            <a:lvl1pPr marL="0" indent="0" algn="ctr">
              <a:buNone/>
              <a:defRPr>
                <a:solidFill>
                  <a:schemeClr val="tx1">
                    <a:tint val="75000"/>
                  </a:schemeClr>
                </a:solidFill>
              </a:defRPr>
            </a:lvl1pPr>
            <a:lvl2pPr marL="204140" indent="0" algn="ctr">
              <a:buNone/>
              <a:defRPr>
                <a:solidFill>
                  <a:schemeClr val="tx1">
                    <a:tint val="75000"/>
                  </a:schemeClr>
                </a:solidFill>
              </a:defRPr>
            </a:lvl2pPr>
            <a:lvl3pPr marL="408280" indent="0" algn="ctr">
              <a:buNone/>
              <a:defRPr>
                <a:solidFill>
                  <a:schemeClr val="tx1">
                    <a:tint val="75000"/>
                  </a:schemeClr>
                </a:solidFill>
              </a:defRPr>
            </a:lvl3pPr>
            <a:lvl4pPr marL="612419" indent="0" algn="ctr">
              <a:buNone/>
              <a:defRPr>
                <a:solidFill>
                  <a:schemeClr val="tx1">
                    <a:tint val="75000"/>
                  </a:schemeClr>
                </a:solidFill>
              </a:defRPr>
            </a:lvl4pPr>
            <a:lvl5pPr marL="816559" indent="0" algn="ctr">
              <a:buNone/>
              <a:defRPr>
                <a:solidFill>
                  <a:schemeClr val="tx1">
                    <a:tint val="75000"/>
                  </a:schemeClr>
                </a:solidFill>
              </a:defRPr>
            </a:lvl5pPr>
            <a:lvl6pPr marL="1020699" indent="0" algn="ctr">
              <a:buNone/>
              <a:defRPr>
                <a:solidFill>
                  <a:schemeClr val="tx1">
                    <a:tint val="75000"/>
                  </a:schemeClr>
                </a:solidFill>
              </a:defRPr>
            </a:lvl6pPr>
            <a:lvl7pPr marL="1224839" indent="0" algn="ctr">
              <a:buNone/>
              <a:defRPr>
                <a:solidFill>
                  <a:schemeClr val="tx1">
                    <a:tint val="75000"/>
                  </a:schemeClr>
                </a:solidFill>
              </a:defRPr>
            </a:lvl7pPr>
            <a:lvl8pPr marL="1428979" indent="0" algn="ctr">
              <a:buNone/>
              <a:defRPr>
                <a:solidFill>
                  <a:schemeClr val="tx1">
                    <a:tint val="75000"/>
                  </a:schemeClr>
                </a:solidFill>
              </a:defRPr>
            </a:lvl8pPr>
            <a:lvl9pPr marL="163311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314700" y="137320"/>
            <a:ext cx="1028700" cy="29257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37320"/>
            <a:ext cx="3009900" cy="29257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61157" y="2203450"/>
            <a:ext cx="3886200" cy="681038"/>
          </a:xfrm>
        </p:spPr>
        <p:txBody>
          <a:bodyPr anchor="t"/>
          <a:lstStyle>
            <a:lvl1pPr algn="l">
              <a:defRPr sz="1786" b="1" cap="all"/>
            </a:lvl1pPr>
          </a:lstStyle>
          <a:p>
            <a:r>
              <a:rPr lang="en-US"/>
              <a:t>Click to edit Master title style</a:t>
            </a:r>
          </a:p>
        </p:txBody>
      </p:sp>
      <p:sp>
        <p:nvSpPr>
          <p:cNvPr id="3" name="Text Placeholder 2"/>
          <p:cNvSpPr>
            <a:spLocks noGrp="1"/>
          </p:cNvSpPr>
          <p:nvPr>
            <p:ph type="body" idx="1"/>
          </p:nvPr>
        </p:nvSpPr>
        <p:spPr>
          <a:xfrm>
            <a:off x="361157" y="1453357"/>
            <a:ext cx="3886200" cy="750094"/>
          </a:xfrm>
        </p:spPr>
        <p:txBody>
          <a:bodyPr anchor="b"/>
          <a:lstStyle>
            <a:lvl1pPr marL="0" indent="0">
              <a:buNone/>
              <a:defRPr sz="893">
                <a:solidFill>
                  <a:schemeClr val="tx1">
                    <a:tint val="75000"/>
                  </a:schemeClr>
                </a:solidFill>
              </a:defRPr>
            </a:lvl1pPr>
            <a:lvl2pPr marL="204140" indent="0">
              <a:buNone/>
              <a:defRPr sz="804">
                <a:solidFill>
                  <a:schemeClr val="tx1">
                    <a:tint val="75000"/>
                  </a:schemeClr>
                </a:solidFill>
              </a:defRPr>
            </a:lvl2pPr>
            <a:lvl3pPr marL="408280" indent="0">
              <a:buNone/>
              <a:defRPr sz="714">
                <a:solidFill>
                  <a:schemeClr val="tx1">
                    <a:tint val="75000"/>
                  </a:schemeClr>
                </a:solidFill>
              </a:defRPr>
            </a:lvl3pPr>
            <a:lvl4pPr marL="612419" indent="0">
              <a:buNone/>
              <a:defRPr sz="625">
                <a:solidFill>
                  <a:schemeClr val="tx1">
                    <a:tint val="75000"/>
                  </a:schemeClr>
                </a:solidFill>
              </a:defRPr>
            </a:lvl4pPr>
            <a:lvl5pPr marL="816559" indent="0">
              <a:buNone/>
              <a:defRPr sz="625">
                <a:solidFill>
                  <a:schemeClr val="tx1">
                    <a:tint val="75000"/>
                  </a:schemeClr>
                </a:solidFill>
              </a:defRPr>
            </a:lvl5pPr>
            <a:lvl6pPr marL="1020699" indent="0">
              <a:buNone/>
              <a:defRPr sz="625">
                <a:solidFill>
                  <a:schemeClr val="tx1">
                    <a:tint val="75000"/>
                  </a:schemeClr>
                </a:solidFill>
              </a:defRPr>
            </a:lvl6pPr>
            <a:lvl7pPr marL="1224839" indent="0">
              <a:buNone/>
              <a:defRPr sz="625">
                <a:solidFill>
                  <a:schemeClr val="tx1">
                    <a:tint val="75000"/>
                  </a:schemeClr>
                </a:solidFill>
              </a:defRPr>
            </a:lvl7pPr>
            <a:lvl8pPr marL="1428979" indent="0">
              <a:buNone/>
              <a:defRPr sz="625">
                <a:solidFill>
                  <a:schemeClr val="tx1">
                    <a:tint val="75000"/>
                  </a:schemeClr>
                </a:solidFill>
              </a:defRPr>
            </a:lvl8pPr>
            <a:lvl9pPr marL="1633118" indent="0">
              <a:buNone/>
              <a:defRPr sz="625">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800100"/>
            <a:ext cx="2019300" cy="2262982"/>
          </a:xfrm>
        </p:spPr>
        <p:txBody>
          <a:bodyPr/>
          <a:lstStyle>
            <a:lvl1pPr>
              <a:defRPr sz="1250"/>
            </a:lvl1pPr>
            <a:lvl2pPr>
              <a:defRPr sz="1072"/>
            </a:lvl2pPr>
            <a:lvl3pPr>
              <a:defRPr sz="893"/>
            </a:lvl3pPr>
            <a:lvl4pPr>
              <a:defRPr sz="804"/>
            </a:lvl4pPr>
            <a:lvl5pPr>
              <a:defRPr sz="804"/>
            </a:lvl5pPr>
            <a:lvl6pPr>
              <a:defRPr sz="804"/>
            </a:lvl6pPr>
            <a:lvl7pPr>
              <a:defRPr sz="804"/>
            </a:lvl7pPr>
            <a:lvl8pPr>
              <a:defRPr sz="804"/>
            </a:lvl8pPr>
            <a:lvl9pPr>
              <a:defRPr sz="80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324100" y="800100"/>
            <a:ext cx="2019300" cy="2262982"/>
          </a:xfrm>
        </p:spPr>
        <p:txBody>
          <a:bodyPr/>
          <a:lstStyle>
            <a:lvl1pPr>
              <a:defRPr sz="1250"/>
            </a:lvl1pPr>
            <a:lvl2pPr>
              <a:defRPr sz="1072"/>
            </a:lvl2pPr>
            <a:lvl3pPr>
              <a:defRPr sz="893"/>
            </a:lvl3pPr>
            <a:lvl4pPr>
              <a:defRPr sz="804"/>
            </a:lvl4pPr>
            <a:lvl5pPr>
              <a:defRPr sz="804"/>
            </a:lvl5pPr>
            <a:lvl6pPr>
              <a:defRPr sz="804"/>
            </a:lvl6pPr>
            <a:lvl7pPr>
              <a:defRPr sz="804"/>
            </a:lvl7pPr>
            <a:lvl8pPr>
              <a:defRPr sz="804"/>
            </a:lvl8pPr>
            <a:lvl9pPr>
              <a:defRPr sz="80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28600" y="767557"/>
            <a:ext cx="2020094" cy="319881"/>
          </a:xfrm>
        </p:spPr>
        <p:txBody>
          <a:bodyPr anchor="b"/>
          <a:lstStyle>
            <a:lvl1pPr marL="0" indent="0">
              <a:buNone/>
              <a:defRPr sz="1072" b="1"/>
            </a:lvl1pPr>
            <a:lvl2pPr marL="204140" indent="0">
              <a:buNone/>
              <a:defRPr sz="893" b="1"/>
            </a:lvl2pPr>
            <a:lvl3pPr marL="408280" indent="0">
              <a:buNone/>
              <a:defRPr sz="804" b="1"/>
            </a:lvl3pPr>
            <a:lvl4pPr marL="612419" indent="0">
              <a:buNone/>
              <a:defRPr sz="714" b="1"/>
            </a:lvl4pPr>
            <a:lvl5pPr marL="816559" indent="0">
              <a:buNone/>
              <a:defRPr sz="714" b="1"/>
            </a:lvl5pPr>
            <a:lvl6pPr marL="1020699" indent="0">
              <a:buNone/>
              <a:defRPr sz="714" b="1"/>
            </a:lvl6pPr>
            <a:lvl7pPr marL="1224839" indent="0">
              <a:buNone/>
              <a:defRPr sz="714" b="1"/>
            </a:lvl7pPr>
            <a:lvl8pPr marL="1428979" indent="0">
              <a:buNone/>
              <a:defRPr sz="714" b="1"/>
            </a:lvl8pPr>
            <a:lvl9pPr marL="1633118" indent="0">
              <a:buNone/>
              <a:defRPr sz="714" b="1"/>
            </a:lvl9pPr>
          </a:lstStyle>
          <a:p>
            <a:pPr lvl="0"/>
            <a:r>
              <a:rPr lang="en-US"/>
              <a:t>Click to edit Master text styles</a:t>
            </a:r>
          </a:p>
        </p:txBody>
      </p:sp>
      <p:sp>
        <p:nvSpPr>
          <p:cNvPr id="4" name="Content Placeholder 3"/>
          <p:cNvSpPr>
            <a:spLocks noGrp="1"/>
          </p:cNvSpPr>
          <p:nvPr>
            <p:ph sz="half" idx="2"/>
          </p:nvPr>
        </p:nvSpPr>
        <p:spPr>
          <a:xfrm>
            <a:off x="228600" y="1087438"/>
            <a:ext cx="2020094" cy="1975644"/>
          </a:xfrm>
        </p:spPr>
        <p:txBody>
          <a:bodyPr/>
          <a:lstStyle>
            <a:lvl1pPr>
              <a:defRPr sz="1072"/>
            </a:lvl1pPr>
            <a:lvl2pPr>
              <a:defRPr sz="893"/>
            </a:lvl2pPr>
            <a:lvl3pPr>
              <a:defRPr sz="804"/>
            </a:lvl3pPr>
            <a:lvl4pPr>
              <a:defRPr sz="714"/>
            </a:lvl4pPr>
            <a:lvl5pPr>
              <a:defRPr sz="714"/>
            </a:lvl5pPr>
            <a:lvl6pPr>
              <a:defRPr sz="714"/>
            </a:lvl6pPr>
            <a:lvl7pPr>
              <a:defRPr sz="714"/>
            </a:lvl7pPr>
            <a:lvl8pPr>
              <a:defRPr sz="714"/>
            </a:lvl8pPr>
            <a:lvl9pPr>
              <a:defRPr sz="71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322513" y="767557"/>
            <a:ext cx="2020888" cy="319881"/>
          </a:xfrm>
        </p:spPr>
        <p:txBody>
          <a:bodyPr anchor="b"/>
          <a:lstStyle>
            <a:lvl1pPr marL="0" indent="0">
              <a:buNone/>
              <a:defRPr sz="1072" b="1"/>
            </a:lvl1pPr>
            <a:lvl2pPr marL="204140" indent="0">
              <a:buNone/>
              <a:defRPr sz="893" b="1"/>
            </a:lvl2pPr>
            <a:lvl3pPr marL="408280" indent="0">
              <a:buNone/>
              <a:defRPr sz="804" b="1"/>
            </a:lvl3pPr>
            <a:lvl4pPr marL="612419" indent="0">
              <a:buNone/>
              <a:defRPr sz="714" b="1"/>
            </a:lvl4pPr>
            <a:lvl5pPr marL="816559" indent="0">
              <a:buNone/>
              <a:defRPr sz="714" b="1"/>
            </a:lvl5pPr>
            <a:lvl6pPr marL="1020699" indent="0">
              <a:buNone/>
              <a:defRPr sz="714" b="1"/>
            </a:lvl6pPr>
            <a:lvl7pPr marL="1224839" indent="0">
              <a:buNone/>
              <a:defRPr sz="714" b="1"/>
            </a:lvl7pPr>
            <a:lvl8pPr marL="1428979" indent="0">
              <a:buNone/>
              <a:defRPr sz="714" b="1"/>
            </a:lvl8pPr>
            <a:lvl9pPr marL="1633118" indent="0">
              <a:buNone/>
              <a:defRPr sz="714" b="1"/>
            </a:lvl9pPr>
          </a:lstStyle>
          <a:p>
            <a:pPr lvl="0"/>
            <a:r>
              <a:rPr lang="en-US"/>
              <a:t>Click to edit Master text styles</a:t>
            </a:r>
          </a:p>
        </p:txBody>
      </p:sp>
      <p:sp>
        <p:nvSpPr>
          <p:cNvPr id="6" name="Content Placeholder 5"/>
          <p:cNvSpPr>
            <a:spLocks noGrp="1"/>
          </p:cNvSpPr>
          <p:nvPr>
            <p:ph sz="quarter" idx="4"/>
          </p:nvPr>
        </p:nvSpPr>
        <p:spPr>
          <a:xfrm>
            <a:off x="2322513" y="1087438"/>
            <a:ext cx="2020888" cy="1975644"/>
          </a:xfrm>
        </p:spPr>
        <p:txBody>
          <a:bodyPr/>
          <a:lstStyle>
            <a:lvl1pPr>
              <a:defRPr sz="1072"/>
            </a:lvl1pPr>
            <a:lvl2pPr>
              <a:defRPr sz="893"/>
            </a:lvl2pPr>
            <a:lvl3pPr>
              <a:defRPr sz="804"/>
            </a:lvl3pPr>
            <a:lvl4pPr>
              <a:defRPr sz="714"/>
            </a:lvl4pPr>
            <a:lvl5pPr>
              <a:defRPr sz="714"/>
            </a:lvl5pPr>
            <a:lvl6pPr>
              <a:defRPr sz="714"/>
            </a:lvl6pPr>
            <a:lvl7pPr>
              <a:defRPr sz="714"/>
            </a:lvl7pPr>
            <a:lvl8pPr>
              <a:defRPr sz="714"/>
            </a:lvl8pPr>
            <a:lvl9pPr>
              <a:defRPr sz="71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4/27/2025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4/27/2025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4/27/2025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0" y="136525"/>
            <a:ext cx="1504157" cy="581025"/>
          </a:xfrm>
        </p:spPr>
        <p:txBody>
          <a:bodyPr anchor="b"/>
          <a:lstStyle>
            <a:lvl1pPr algn="l">
              <a:defRPr sz="893" b="1"/>
            </a:lvl1pPr>
          </a:lstStyle>
          <a:p>
            <a:r>
              <a:rPr lang="en-US"/>
              <a:t>Click to edit Master title style</a:t>
            </a:r>
          </a:p>
        </p:txBody>
      </p:sp>
      <p:sp>
        <p:nvSpPr>
          <p:cNvPr id="3" name="Content Placeholder 2"/>
          <p:cNvSpPr>
            <a:spLocks noGrp="1"/>
          </p:cNvSpPr>
          <p:nvPr>
            <p:ph idx="1"/>
          </p:nvPr>
        </p:nvSpPr>
        <p:spPr>
          <a:xfrm>
            <a:off x="1787525" y="136525"/>
            <a:ext cx="2555875" cy="2926557"/>
          </a:xfrm>
        </p:spPr>
        <p:txBody>
          <a:bodyPr/>
          <a:lstStyle>
            <a:lvl1pPr>
              <a:defRPr sz="1429"/>
            </a:lvl1pPr>
            <a:lvl2pPr>
              <a:defRPr sz="1250"/>
            </a:lvl2pPr>
            <a:lvl3pPr>
              <a:defRPr sz="1072"/>
            </a:lvl3pPr>
            <a:lvl4pPr>
              <a:defRPr sz="893"/>
            </a:lvl4pPr>
            <a:lvl5pPr>
              <a:defRPr sz="893"/>
            </a:lvl5pPr>
            <a:lvl6pPr>
              <a:defRPr sz="893"/>
            </a:lvl6pPr>
            <a:lvl7pPr>
              <a:defRPr sz="893"/>
            </a:lvl7pPr>
            <a:lvl8pPr>
              <a:defRPr sz="893"/>
            </a:lvl8pPr>
            <a:lvl9pPr>
              <a:defRPr sz="89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28600" y="717551"/>
            <a:ext cx="1504157" cy="2345531"/>
          </a:xfrm>
        </p:spPr>
        <p:txBody>
          <a:bodyPr/>
          <a:lstStyle>
            <a:lvl1pPr marL="0" indent="0">
              <a:buNone/>
              <a:defRPr sz="625"/>
            </a:lvl1pPr>
            <a:lvl2pPr marL="204140" indent="0">
              <a:buNone/>
              <a:defRPr sz="536"/>
            </a:lvl2pPr>
            <a:lvl3pPr marL="408280" indent="0">
              <a:buNone/>
              <a:defRPr sz="447"/>
            </a:lvl3pPr>
            <a:lvl4pPr marL="612419" indent="0">
              <a:buNone/>
              <a:defRPr sz="402"/>
            </a:lvl4pPr>
            <a:lvl5pPr marL="816559" indent="0">
              <a:buNone/>
              <a:defRPr sz="402"/>
            </a:lvl5pPr>
            <a:lvl6pPr marL="1020699" indent="0">
              <a:buNone/>
              <a:defRPr sz="402"/>
            </a:lvl6pPr>
            <a:lvl7pPr marL="1224839" indent="0">
              <a:buNone/>
              <a:defRPr sz="402"/>
            </a:lvl7pPr>
            <a:lvl8pPr marL="1428979" indent="0">
              <a:buNone/>
              <a:defRPr sz="402"/>
            </a:lvl8pPr>
            <a:lvl9pPr marL="1633118" indent="0">
              <a:buNone/>
              <a:defRPr sz="402"/>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6144" y="2400300"/>
            <a:ext cx="2743200" cy="283369"/>
          </a:xfrm>
        </p:spPr>
        <p:txBody>
          <a:bodyPr anchor="b"/>
          <a:lstStyle>
            <a:lvl1pPr algn="l">
              <a:defRPr sz="893" b="1"/>
            </a:lvl1pPr>
          </a:lstStyle>
          <a:p>
            <a:r>
              <a:rPr lang="en-US"/>
              <a:t>Click to edit Master title style</a:t>
            </a:r>
          </a:p>
        </p:txBody>
      </p:sp>
      <p:sp>
        <p:nvSpPr>
          <p:cNvPr id="3" name="Picture Placeholder 2"/>
          <p:cNvSpPr>
            <a:spLocks noGrp="1"/>
          </p:cNvSpPr>
          <p:nvPr>
            <p:ph type="pic" idx="1"/>
          </p:nvPr>
        </p:nvSpPr>
        <p:spPr>
          <a:xfrm>
            <a:off x="896144" y="306388"/>
            <a:ext cx="2743200" cy="2057400"/>
          </a:xfrm>
        </p:spPr>
        <p:txBody>
          <a:bodyPr/>
          <a:lstStyle>
            <a:lvl1pPr marL="0" indent="0">
              <a:buNone/>
              <a:defRPr sz="1429"/>
            </a:lvl1pPr>
            <a:lvl2pPr marL="204140" indent="0">
              <a:buNone/>
              <a:defRPr sz="1250"/>
            </a:lvl2pPr>
            <a:lvl3pPr marL="408280" indent="0">
              <a:buNone/>
              <a:defRPr sz="1072"/>
            </a:lvl3pPr>
            <a:lvl4pPr marL="612419" indent="0">
              <a:buNone/>
              <a:defRPr sz="893"/>
            </a:lvl4pPr>
            <a:lvl5pPr marL="816559" indent="0">
              <a:buNone/>
              <a:defRPr sz="893"/>
            </a:lvl5pPr>
            <a:lvl6pPr marL="1020699" indent="0">
              <a:buNone/>
              <a:defRPr sz="893"/>
            </a:lvl6pPr>
            <a:lvl7pPr marL="1224839" indent="0">
              <a:buNone/>
              <a:defRPr sz="893"/>
            </a:lvl7pPr>
            <a:lvl8pPr marL="1428979" indent="0">
              <a:buNone/>
              <a:defRPr sz="893"/>
            </a:lvl8pPr>
            <a:lvl9pPr marL="1633118" indent="0">
              <a:buNone/>
              <a:defRPr sz="893"/>
            </a:lvl9pPr>
          </a:lstStyle>
          <a:p>
            <a:endParaRPr lang="en-US"/>
          </a:p>
        </p:txBody>
      </p:sp>
      <p:sp>
        <p:nvSpPr>
          <p:cNvPr id="4" name="Text Placeholder 3"/>
          <p:cNvSpPr>
            <a:spLocks noGrp="1"/>
          </p:cNvSpPr>
          <p:nvPr>
            <p:ph type="body" sz="half" idx="2"/>
          </p:nvPr>
        </p:nvSpPr>
        <p:spPr>
          <a:xfrm>
            <a:off x="896144" y="2683669"/>
            <a:ext cx="2743200" cy="402431"/>
          </a:xfrm>
        </p:spPr>
        <p:txBody>
          <a:bodyPr/>
          <a:lstStyle>
            <a:lvl1pPr marL="0" indent="0">
              <a:buNone/>
              <a:defRPr sz="625"/>
            </a:lvl1pPr>
            <a:lvl2pPr marL="204140" indent="0">
              <a:buNone/>
              <a:defRPr sz="536"/>
            </a:lvl2pPr>
            <a:lvl3pPr marL="408280" indent="0">
              <a:buNone/>
              <a:defRPr sz="447"/>
            </a:lvl3pPr>
            <a:lvl4pPr marL="612419" indent="0">
              <a:buNone/>
              <a:defRPr sz="402"/>
            </a:lvl4pPr>
            <a:lvl5pPr marL="816559" indent="0">
              <a:buNone/>
              <a:defRPr sz="402"/>
            </a:lvl5pPr>
            <a:lvl6pPr marL="1020699" indent="0">
              <a:buNone/>
              <a:defRPr sz="402"/>
            </a:lvl6pPr>
            <a:lvl7pPr marL="1224839" indent="0">
              <a:buNone/>
              <a:defRPr sz="402"/>
            </a:lvl7pPr>
            <a:lvl8pPr marL="1428979" indent="0">
              <a:buNone/>
              <a:defRPr sz="402"/>
            </a:lvl8pPr>
            <a:lvl9pPr marL="1633118" indent="0">
              <a:buNone/>
              <a:defRPr sz="402"/>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137319"/>
            <a:ext cx="4114800" cy="5715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28600" y="800100"/>
            <a:ext cx="4114800" cy="226298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28600" y="3178175"/>
            <a:ext cx="1066800" cy="182562"/>
          </a:xfrm>
          <a:prstGeom prst="rect">
            <a:avLst/>
          </a:prstGeom>
        </p:spPr>
        <p:txBody>
          <a:bodyPr vert="horz" lIns="91440" tIns="45720" rIns="91440" bIns="45720" rtlCol="0" anchor="ctr"/>
          <a:lstStyle>
            <a:lvl1pPr algn="l">
              <a:defRPr sz="536">
                <a:solidFill>
                  <a:schemeClr val="tx1">
                    <a:tint val="75000"/>
                  </a:schemeClr>
                </a:solidFill>
              </a:defRPr>
            </a:lvl1pPr>
          </a:lstStyle>
          <a:p>
            <a:fld id="{1D8BD707-D9CF-40AE-B4C6-C98DA3205C09}" type="datetimeFigureOut">
              <a:rPr lang="en-US" smtClean="0"/>
              <a:pPr/>
              <a:t>4/27/2025</a:t>
            </a:fld>
            <a:endParaRPr lang="en-US"/>
          </a:p>
        </p:txBody>
      </p:sp>
      <p:sp>
        <p:nvSpPr>
          <p:cNvPr id="5" name="Footer Placeholder 4"/>
          <p:cNvSpPr>
            <a:spLocks noGrp="1"/>
          </p:cNvSpPr>
          <p:nvPr>
            <p:ph type="ftr" sz="quarter" idx="3"/>
          </p:nvPr>
        </p:nvSpPr>
        <p:spPr>
          <a:xfrm>
            <a:off x="1562100" y="3178175"/>
            <a:ext cx="1447800" cy="182562"/>
          </a:xfrm>
          <a:prstGeom prst="rect">
            <a:avLst/>
          </a:prstGeom>
        </p:spPr>
        <p:txBody>
          <a:bodyPr vert="horz" lIns="91440" tIns="45720" rIns="91440" bIns="45720" rtlCol="0" anchor="ctr"/>
          <a:lstStyle>
            <a:lvl1pPr algn="ctr">
              <a:defRPr sz="536">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276600" y="3178175"/>
            <a:ext cx="1066800" cy="182562"/>
          </a:xfrm>
          <a:prstGeom prst="rect">
            <a:avLst/>
          </a:prstGeom>
        </p:spPr>
        <p:txBody>
          <a:bodyPr vert="horz" lIns="91440" tIns="45720" rIns="91440" bIns="45720" rtlCol="0" anchor="ctr"/>
          <a:lstStyle>
            <a:lvl1pPr algn="r">
              <a:defRPr sz="536">
                <a:solidFill>
                  <a:schemeClr val="tx1">
                    <a:tint val="75000"/>
                  </a:schemeClr>
                </a:solidFill>
              </a:defRPr>
            </a:lvl1pPr>
          </a:lstStyle>
          <a:p>
            <a:fld id="{B6F15528-21DE-4FAA-801E-634DDDAF4B2B}" type="slidenum">
              <a:rPr lang="en-US" smtClean="0"/>
              <a:pPr/>
              <a:t>‹N°›</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08280" rtl="0" eaLnBrk="1" latinLnBrk="0" hangingPunct="1">
        <a:spcBef>
          <a:spcPct val="0"/>
        </a:spcBef>
        <a:buNone/>
        <a:defRPr sz="1965" kern="1200">
          <a:solidFill>
            <a:schemeClr val="tx1"/>
          </a:solidFill>
          <a:latin typeface="+mj-lt"/>
          <a:ea typeface="+mj-ea"/>
          <a:cs typeface="+mj-cs"/>
        </a:defRPr>
      </a:lvl1pPr>
    </p:titleStyle>
    <p:bodyStyle>
      <a:lvl1pPr marL="153105" indent="-153105" algn="l" defTabSz="408280" rtl="0" eaLnBrk="1" latinLnBrk="0" hangingPunct="1">
        <a:spcBef>
          <a:spcPct val="20000"/>
        </a:spcBef>
        <a:buFont typeface="Arial" pitchFamily="34" charset="0"/>
        <a:buChar char="•"/>
        <a:defRPr sz="1429" kern="1200">
          <a:solidFill>
            <a:schemeClr val="tx1"/>
          </a:solidFill>
          <a:latin typeface="+mn-lt"/>
          <a:ea typeface="+mn-ea"/>
          <a:cs typeface="+mn-cs"/>
        </a:defRPr>
      </a:lvl1pPr>
      <a:lvl2pPr marL="331727" indent="-127587" algn="l" defTabSz="408280" rtl="0" eaLnBrk="1" latinLnBrk="0" hangingPunct="1">
        <a:spcBef>
          <a:spcPct val="20000"/>
        </a:spcBef>
        <a:buFont typeface="Arial" pitchFamily="34" charset="0"/>
        <a:buChar char="–"/>
        <a:defRPr sz="1250" kern="1200">
          <a:solidFill>
            <a:schemeClr val="tx1"/>
          </a:solidFill>
          <a:latin typeface="+mn-lt"/>
          <a:ea typeface="+mn-ea"/>
          <a:cs typeface="+mn-cs"/>
        </a:defRPr>
      </a:lvl2pPr>
      <a:lvl3pPr marL="510350" indent="-102070" algn="l" defTabSz="408280" rtl="0" eaLnBrk="1" latinLnBrk="0" hangingPunct="1">
        <a:spcBef>
          <a:spcPct val="20000"/>
        </a:spcBef>
        <a:buFont typeface="Arial" pitchFamily="34" charset="0"/>
        <a:buChar char="•"/>
        <a:defRPr sz="1072" kern="1200">
          <a:solidFill>
            <a:schemeClr val="tx1"/>
          </a:solidFill>
          <a:latin typeface="+mn-lt"/>
          <a:ea typeface="+mn-ea"/>
          <a:cs typeface="+mn-cs"/>
        </a:defRPr>
      </a:lvl3pPr>
      <a:lvl4pPr marL="714489" indent="-102070" algn="l" defTabSz="408280" rtl="0" eaLnBrk="1" latinLnBrk="0" hangingPunct="1">
        <a:spcBef>
          <a:spcPct val="20000"/>
        </a:spcBef>
        <a:buFont typeface="Arial" pitchFamily="34" charset="0"/>
        <a:buChar char="–"/>
        <a:defRPr sz="893" kern="1200">
          <a:solidFill>
            <a:schemeClr val="tx1"/>
          </a:solidFill>
          <a:latin typeface="+mn-lt"/>
          <a:ea typeface="+mn-ea"/>
          <a:cs typeface="+mn-cs"/>
        </a:defRPr>
      </a:lvl4pPr>
      <a:lvl5pPr marL="918629" indent="-102070" algn="l" defTabSz="408280" rtl="0" eaLnBrk="1" latinLnBrk="0" hangingPunct="1">
        <a:spcBef>
          <a:spcPct val="20000"/>
        </a:spcBef>
        <a:buFont typeface="Arial" pitchFamily="34" charset="0"/>
        <a:buChar char="»"/>
        <a:defRPr sz="893" kern="1200">
          <a:solidFill>
            <a:schemeClr val="tx1"/>
          </a:solidFill>
          <a:latin typeface="+mn-lt"/>
          <a:ea typeface="+mn-ea"/>
          <a:cs typeface="+mn-cs"/>
        </a:defRPr>
      </a:lvl5pPr>
      <a:lvl6pPr marL="1122769" indent="-102070" algn="l" defTabSz="408280" rtl="0" eaLnBrk="1" latinLnBrk="0" hangingPunct="1">
        <a:spcBef>
          <a:spcPct val="20000"/>
        </a:spcBef>
        <a:buFont typeface="Arial" pitchFamily="34" charset="0"/>
        <a:buChar char="•"/>
        <a:defRPr sz="893" kern="1200">
          <a:solidFill>
            <a:schemeClr val="tx1"/>
          </a:solidFill>
          <a:latin typeface="+mn-lt"/>
          <a:ea typeface="+mn-ea"/>
          <a:cs typeface="+mn-cs"/>
        </a:defRPr>
      </a:lvl6pPr>
      <a:lvl7pPr marL="1326909" indent="-102070" algn="l" defTabSz="408280" rtl="0" eaLnBrk="1" latinLnBrk="0" hangingPunct="1">
        <a:spcBef>
          <a:spcPct val="20000"/>
        </a:spcBef>
        <a:buFont typeface="Arial" pitchFamily="34" charset="0"/>
        <a:buChar char="•"/>
        <a:defRPr sz="893" kern="1200">
          <a:solidFill>
            <a:schemeClr val="tx1"/>
          </a:solidFill>
          <a:latin typeface="+mn-lt"/>
          <a:ea typeface="+mn-ea"/>
          <a:cs typeface="+mn-cs"/>
        </a:defRPr>
      </a:lvl7pPr>
      <a:lvl8pPr marL="1531049" indent="-102070" algn="l" defTabSz="408280" rtl="0" eaLnBrk="1" latinLnBrk="0" hangingPunct="1">
        <a:spcBef>
          <a:spcPct val="20000"/>
        </a:spcBef>
        <a:buFont typeface="Arial" pitchFamily="34" charset="0"/>
        <a:buChar char="•"/>
        <a:defRPr sz="893" kern="1200">
          <a:solidFill>
            <a:schemeClr val="tx1"/>
          </a:solidFill>
          <a:latin typeface="+mn-lt"/>
          <a:ea typeface="+mn-ea"/>
          <a:cs typeface="+mn-cs"/>
        </a:defRPr>
      </a:lvl8pPr>
      <a:lvl9pPr marL="1735188" indent="-102070" algn="l" defTabSz="408280" rtl="0" eaLnBrk="1" latinLnBrk="0" hangingPunct="1">
        <a:spcBef>
          <a:spcPct val="20000"/>
        </a:spcBef>
        <a:buFont typeface="Arial" pitchFamily="34" charset="0"/>
        <a:buChar char="•"/>
        <a:defRPr sz="893" kern="1200">
          <a:solidFill>
            <a:schemeClr val="tx1"/>
          </a:solidFill>
          <a:latin typeface="+mn-lt"/>
          <a:ea typeface="+mn-ea"/>
          <a:cs typeface="+mn-cs"/>
        </a:defRPr>
      </a:lvl9pPr>
    </p:bodyStyle>
    <p:otherStyle>
      <a:defPPr>
        <a:defRPr lang="en-US"/>
      </a:defPPr>
      <a:lvl1pPr marL="0" algn="l" defTabSz="408280" rtl="0" eaLnBrk="1" latinLnBrk="0" hangingPunct="1">
        <a:defRPr sz="804" kern="1200">
          <a:solidFill>
            <a:schemeClr val="tx1"/>
          </a:solidFill>
          <a:latin typeface="+mn-lt"/>
          <a:ea typeface="+mn-ea"/>
          <a:cs typeface="+mn-cs"/>
        </a:defRPr>
      </a:lvl1pPr>
      <a:lvl2pPr marL="204140" algn="l" defTabSz="408280" rtl="0" eaLnBrk="1" latinLnBrk="0" hangingPunct="1">
        <a:defRPr sz="804" kern="1200">
          <a:solidFill>
            <a:schemeClr val="tx1"/>
          </a:solidFill>
          <a:latin typeface="+mn-lt"/>
          <a:ea typeface="+mn-ea"/>
          <a:cs typeface="+mn-cs"/>
        </a:defRPr>
      </a:lvl2pPr>
      <a:lvl3pPr marL="408280" algn="l" defTabSz="408280" rtl="0" eaLnBrk="1" latinLnBrk="0" hangingPunct="1">
        <a:defRPr sz="804" kern="1200">
          <a:solidFill>
            <a:schemeClr val="tx1"/>
          </a:solidFill>
          <a:latin typeface="+mn-lt"/>
          <a:ea typeface="+mn-ea"/>
          <a:cs typeface="+mn-cs"/>
        </a:defRPr>
      </a:lvl3pPr>
      <a:lvl4pPr marL="612419" algn="l" defTabSz="408280" rtl="0" eaLnBrk="1" latinLnBrk="0" hangingPunct="1">
        <a:defRPr sz="804" kern="1200">
          <a:solidFill>
            <a:schemeClr val="tx1"/>
          </a:solidFill>
          <a:latin typeface="+mn-lt"/>
          <a:ea typeface="+mn-ea"/>
          <a:cs typeface="+mn-cs"/>
        </a:defRPr>
      </a:lvl4pPr>
      <a:lvl5pPr marL="816559" algn="l" defTabSz="408280" rtl="0" eaLnBrk="1" latinLnBrk="0" hangingPunct="1">
        <a:defRPr sz="804" kern="1200">
          <a:solidFill>
            <a:schemeClr val="tx1"/>
          </a:solidFill>
          <a:latin typeface="+mn-lt"/>
          <a:ea typeface="+mn-ea"/>
          <a:cs typeface="+mn-cs"/>
        </a:defRPr>
      </a:lvl5pPr>
      <a:lvl6pPr marL="1020699" algn="l" defTabSz="408280" rtl="0" eaLnBrk="1" latinLnBrk="0" hangingPunct="1">
        <a:defRPr sz="804" kern="1200">
          <a:solidFill>
            <a:schemeClr val="tx1"/>
          </a:solidFill>
          <a:latin typeface="+mn-lt"/>
          <a:ea typeface="+mn-ea"/>
          <a:cs typeface="+mn-cs"/>
        </a:defRPr>
      </a:lvl6pPr>
      <a:lvl7pPr marL="1224839" algn="l" defTabSz="408280" rtl="0" eaLnBrk="1" latinLnBrk="0" hangingPunct="1">
        <a:defRPr sz="804" kern="1200">
          <a:solidFill>
            <a:schemeClr val="tx1"/>
          </a:solidFill>
          <a:latin typeface="+mn-lt"/>
          <a:ea typeface="+mn-ea"/>
          <a:cs typeface="+mn-cs"/>
        </a:defRPr>
      </a:lvl7pPr>
      <a:lvl8pPr marL="1428979" algn="l" defTabSz="408280" rtl="0" eaLnBrk="1" latinLnBrk="0" hangingPunct="1">
        <a:defRPr sz="804" kern="1200">
          <a:solidFill>
            <a:schemeClr val="tx1"/>
          </a:solidFill>
          <a:latin typeface="+mn-lt"/>
          <a:ea typeface="+mn-ea"/>
          <a:cs typeface="+mn-cs"/>
        </a:defRPr>
      </a:lvl8pPr>
      <a:lvl9pPr marL="1633118" algn="l" defTabSz="408280" rtl="0" eaLnBrk="1" latinLnBrk="0" hangingPunct="1">
        <a:defRPr sz="80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829902" y="79883"/>
            <a:ext cx="1558128" cy="448054"/>
          </a:xfrm>
          <a:custGeom>
            <a:avLst/>
            <a:gdLst/>
            <a:ahLst/>
            <a:cxnLst/>
            <a:rect l="l" t="t" r="r" b="b"/>
            <a:pathLst>
              <a:path w="5244438" h="1154436">
                <a:moveTo>
                  <a:pt x="0" y="0"/>
                </a:moveTo>
                <a:lnTo>
                  <a:pt x="5244438" y="0"/>
                </a:lnTo>
                <a:lnTo>
                  <a:pt x="5244438" y="1154436"/>
                </a:lnTo>
                <a:lnTo>
                  <a:pt x="0" y="1154436"/>
                </a:lnTo>
                <a:lnTo>
                  <a:pt x="0" y="0"/>
                </a:lnTo>
                <a:close/>
              </a:path>
            </a:pathLst>
          </a:custGeom>
          <a:blipFill>
            <a:blip r:embed="rId3"/>
            <a:stretch>
              <a:fillRect/>
            </a:stretch>
          </a:blipFill>
        </p:spPr>
        <p:txBody>
          <a:bodyPr/>
          <a:lstStyle/>
          <a:p>
            <a:endParaRPr lang="fr-FR" sz="402"/>
          </a:p>
        </p:txBody>
      </p:sp>
      <p:sp>
        <p:nvSpPr>
          <p:cNvPr id="3" name="Freeform 3"/>
          <p:cNvSpPr/>
          <p:nvPr/>
        </p:nvSpPr>
        <p:spPr>
          <a:xfrm>
            <a:off x="5085032" y="14320"/>
            <a:ext cx="1731614" cy="647467"/>
          </a:xfrm>
          <a:custGeom>
            <a:avLst/>
            <a:gdLst/>
            <a:ahLst/>
            <a:cxnLst/>
            <a:rect l="l" t="t" r="r" b="b"/>
            <a:pathLst>
              <a:path w="4666385" h="1364997">
                <a:moveTo>
                  <a:pt x="0" y="0"/>
                </a:moveTo>
                <a:lnTo>
                  <a:pt x="4666384" y="0"/>
                </a:lnTo>
                <a:lnTo>
                  <a:pt x="4666384" y="1364997"/>
                </a:lnTo>
                <a:lnTo>
                  <a:pt x="0" y="1364997"/>
                </a:lnTo>
                <a:lnTo>
                  <a:pt x="0" y="0"/>
                </a:lnTo>
                <a:close/>
              </a:path>
            </a:pathLst>
          </a:custGeom>
          <a:blipFill>
            <a:blip r:embed="rId4"/>
            <a:stretch>
              <a:fillRect/>
            </a:stretch>
          </a:blipFill>
        </p:spPr>
        <p:txBody>
          <a:bodyPr/>
          <a:lstStyle/>
          <a:p>
            <a:endParaRPr lang="fr-FR" sz="402"/>
          </a:p>
        </p:txBody>
      </p:sp>
      <p:sp>
        <p:nvSpPr>
          <p:cNvPr id="12" name="ZoneTexte 11">
            <a:extLst>
              <a:ext uri="{FF2B5EF4-FFF2-40B4-BE49-F238E27FC236}">
                <a16:creationId xmlns:a16="http://schemas.microsoft.com/office/drawing/2014/main" id="{CFFA339C-D4EA-A02B-B6FD-50221B0BF9F4}"/>
              </a:ext>
            </a:extLst>
          </p:cNvPr>
          <p:cNvSpPr txBox="1"/>
          <p:nvPr/>
        </p:nvSpPr>
        <p:spPr>
          <a:xfrm>
            <a:off x="144359" y="1554059"/>
            <a:ext cx="8639613" cy="1384995"/>
          </a:xfrm>
          <a:prstGeom prst="rect">
            <a:avLst/>
          </a:prstGeom>
          <a:noFill/>
        </p:spPr>
        <p:txBody>
          <a:bodyPr wrap="square">
            <a:spAutoFit/>
          </a:bodyPr>
          <a:lstStyle/>
          <a:p>
            <a:pPr algn="ctr"/>
            <a:r>
              <a:rPr lang="en-GB" sz="2800" dirty="0">
                <a:ln w="0"/>
                <a:solidFill>
                  <a:schemeClr val="tx2">
                    <a:lumMod val="75000"/>
                  </a:schemeClr>
                </a:solidFill>
                <a:effectLst>
                  <a:outerShdw blurRad="38100" dist="25400" dir="5400000" algn="ctr" rotWithShape="0">
                    <a:srgbClr val="6E747A">
                      <a:alpha val="43000"/>
                    </a:srgbClr>
                  </a:outerShdw>
                </a:effectLst>
                <a:latin typeface="Times New Roman" panose="02020603050405020304" pitchFamily="18" charset="0"/>
                <a:ea typeface="Calibri" panose="020F0502020204030204" pitchFamily="34" charset="0"/>
              </a:rPr>
              <a:t>Hydrological variability of large rivers in West Africa: gap filling with earth observations and daily rainfall-runoff modelling under climate change</a:t>
            </a:r>
            <a:endParaRPr lang="fr-FR" sz="2800" dirty="0">
              <a:ln w="0"/>
              <a:solidFill>
                <a:schemeClr val="tx2">
                  <a:lumMod val="75000"/>
                </a:schemeClr>
              </a:solidFill>
              <a:effectLst>
                <a:outerShdw blurRad="38100" dist="25400" dir="5400000" algn="ctr" rotWithShape="0">
                  <a:srgbClr val="6E747A">
                    <a:alpha val="43000"/>
                  </a:srgbClr>
                </a:outerShdw>
              </a:effectLst>
            </a:endParaRPr>
          </a:p>
        </p:txBody>
      </p:sp>
      <p:sp>
        <p:nvSpPr>
          <p:cNvPr id="14" name="ZoneTexte 13">
            <a:extLst>
              <a:ext uri="{FF2B5EF4-FFF2-40B4-BE49-F238E27FC236}">
                <a16:creationId xmlns:a16="http://schemas.microsoft.com/office/drawing/2014/main" id="{8DF0FA41-14CE-D663-537B-EFA8DF0F8431}"/>
              </a:ext>
            </a:extLst>
          </p:cNvPr>
          <p:cNvSpPr txBox="1"/>
          <p:nvPr/>
        </p:nvSpPr>
        <p:spPr>
          <a:xfrm>
            <a:off x="574572" y="3209418"/>
            <a:ext cx="7994857" cy="734688"/>
          </a:xfrm>
          <a:prstGeom prst="rect">
            <a:avLst/>
          </a:prstGeom>
          <a:noFill/>
        </p:spPr>
        <p:txBody>
          <a:bodyPr wrap="square">
            <a:spAutoFit/>
          </a:bodyPr>
          <a:lstStyle/>
          <a:p>
            <a:pPr algn="ctr">
              <a:lnSpc>
                <a:spcPct val="107000"/>
              </a:lnSpc>
              <a:spcAft>
                <a:spcPts val="357"/>
              </a:spcAft>
            </a:pPr>
            <a:r>
              <a:rPr lang="en-US" sz="2000" b="1"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Papa Malick NDIAYE</a:t>
            </a:r>
            <a:r>
              <a:rPr lang="en-US" sz="2000"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 Andrew OGILVIE, </a:t>
            </a:r>
            <a:r>
              <a:rPr lang="en-US" sz="2000" kern="100" dirty="0" err="1">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Ansoumana</a:t>
            </a:r>
            <a:r>
              <a:rPr lang="en-US" sz="2000"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 BODIAN, Luc DESCROIX, Thomas LEGAY, Rémi GUILLET</a:t>
            </a:r>
            <a:endParaRPr lang="fr-FR" sz="2000" kern="100" dirty="0">
              <a:solidFill>
                <a:schemeClr val="tx2">
                  <a:lumMod val="75000"/>
                </a:schemeClr>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8" name="ZoneTexte 17">
            <a:extLst>
              <a:ext uri="{FF2B5EF4-FFF2-40B4-BE49-F238E27FC236}">
                <a16:creationId xmlns:a16="http://schemas.microsoft.com/office/drawing/2014/main" id="{1D75B46E-413A-FAB4-34B4-FB82D33A3145}"/>
              </a:ext>
            </a:extLst>
          </p:cNvPr>
          <p:cNvSpPr txBox="1"/>
          <p:nvPr/>
        </p:nvSpPr>
        <p:spPr>
          <a:xfrm>
            <a:off x="1442098" y="4579109"/>
            <a:ext cx="6702072" cy="417871"/>
          </a:xfrm>
          <a:prstGeom prst="rect">
            <a:avLst/>
          </a:prstGeom>
          <a:noFill/>
        </p:spPr>
        <p:txBody>
          <a:bodyPr wrap="square">
            <a:spAutoFit/>
          </a:bodyPr>
          <a:lstStyle/>
          <a:p>
            <a:pPr algn="ctr">
              <a:lnSpc>
                <a:spcPct val="115000"/>
              </a:lnSpc>
              <a:spcAft>
                <a:spcPts val="357"/>
              </a:spcAft>
            </a:pPr>
            <a:r>
              <a:rPr lang="en-US" sz="2000" kern="100" dirty="0">
                <a:ln w="0"/>
                <a:solidFill>
                  <a:srgbClr val="002060"/>
                </a:solidFill>
                <a:effectLst>
                  <a:outerShdw blurRad="38100" dist="25400" dir="5400000" algn="ctr" rotWithShape="0">
                    <a:srgbClr val="6E747A">
                      <a:alpha val="43000"/>
                    </a:srgbClr>
                  </a:outerShdw>
                </a:effectLst>
                <a:latin typeface="Times New Roman" panose="02020603050405020304" pitchFamily="18" charset="0"/>
                <a:ea typeface="Calibri" panose="020F0502020204030204" pitchFamily="34" charset="0"/>
                <a:cs typeface="Times New Roman" panose="02020603050405020304" pitchFamily="18" charset="0"/>
              </a:rPr>
              <a:t>HS2.1.6 – </a:t>
            </a:r>
            <a:r>
              <a:rPr lang="en-US" sz="2000" dirty="0">
                <a:ln w="0"/>
                <a:solidFill>
                  <a:srgbClr val="002060"/>
                </a:solidFill>
                <a:effectLst>
                  <a:outerShdw blurRad="38100" dist="25400" dir="5400000" algn="ctr" rotWithShape="0">
                    <a:srgbClr val="6E747A">
                      <a:alpha val="43000"/>
                    </a:srgbClr>
                  </a:outerShdw>
                </a:effectLst>
                <a:latin typeface="Times New Roman" panose="02020603050405020304" pitchFamily="18" charset="0"/>
                <a:ea typeface="Open Sans"/>
                <a:cs typeface="Times New Roman" panose="02020603050405020304" pitchFamily="18" charset="0"/>
                <a:sym typeface="Open Sans"/>
              </a:rPr>
              <a:t>Vienna, Austria | 29 April 2025 | 10h:55 – 10h57</a:t>
            </a:r>
            <a:r>
              <a:rPr lang="en-US" sz="2000" kern="100" dirty="0">
                <a:ln w="0"/>
                <a:solidFill>
                  <a:srgbClr val="002060"/>
                </a:solidFill>
                <a:effectLst>
                  <a:outerShdw blurRad="38100" dist="25400" dir="5400000" algn="ctr" rotWithShape="0">
                    <a:srgbClr val="6E747A">
                      <a:alpha val="43000"/>
                    </a:srgbClr>
                  </a:outerShdw>
                </a:effectLst>
                <a:latin typeface="Times New Roman" panose="02020603050405020304" pitchFamily="18" charset="0"/>
                <a:ea typeface="Calibri" panose="020F0502020204030204" pitchFamily="34" charset="0"/>
                <a:cs typeface="Times New Roman" panose="02020603050405020304" pitchFamily="18" charset="0"/>
              </a:rPr>
              <a:t> </a:t>
            </a:r>
            <a:endParaRPr lang="fr-FR" sz="2000" kern="100" dirty="0">
              <a:ln w="0"/>
              <a:solidFill>
                <a:srgbClr val="002060"/>
              </a:solidFill>
              <a:effectLst>
                <a:outerShdw blurRad="38100" dist="25400" dir="5400000" algn="ctr" rotWithShape="0">
                  <a:srgbClr val="6E747A">
                    <a:alpha val="43000"/>
                  </a:srgbClr>
                </a:outerShdw>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5" name="Image 4">
            <a:extLst>
              <a:ext uri="{FF2B5EF4-FFF2-40B4-BE49-F238E27FC236}">
                <a16:creationId xmlns:a16="http://schemas.microsoft.com/office/drawing/2014/main" id="{BDE8208E-99F3-D0C2-C4BF-2FFD1C4B09A6}"/>
              </a:ext>
            </a:extLst>
          </p:cNvPr>
          <p:cNvPicPr/>
          <p:nvPr/>
        </p:nvPicPr>
        <p:blipFill>
          <a:blip r:embed="rId5"/>
          <a:srcRect l="56004" t="44617" r="22992" b="25577"/>
          <a:stretch>
            <a:fillRect/>
          </a:stretch>
        </p:blipFill>
        <p:spPr bwMode="auto">
          <a:xfrm>
            <a:off x="3883092" y="52138"/>
            <a:ext cx="714435" cy="580434"/>
          </a:xfrm>
          <a:prstGeom prst="rect">
            <a:avLst/>
          </a:prstGeom>
          <a:noFill/>
          <a:ln w="9525">
            <a:noFill/>
            <a:miter lim="800000"/>
            <a:headEnd/>
            <a:tailEnd/>
          </a:ln>
        </p:spPr>
      </p:pic>
      <p:pic>
        <p:nvPicPr>
          <p:cNvPr id="6" name="Image 5">
            <a:extLst>
              <a:ext uri="{FF2B5EF4-FFF2-40B4-BE49-F238E27FC236}">
                <a16:creationId xmlns:a16="http://schemas.microsoft.com/office/drawing/2014/main" id="{47730869-D8C6-F020-0A34-1418964DDAD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821474" y="60014"/>
            <a:ext cx="714434" cy="624620"/>
          </a:xfrm>
          <a:prstGeom prst="rect">
            <a:avLst/>
          </a:prstGeom>
        </p:spPr>
      </p:pic>
      <p:sp>
        <p:nvSpPr>
          <p:cNvPr id="4" name="Freeform 4">
            <a:extLst>
              <a:ext uri="{FF2B5EF4-FFF2-40B4-BE49-F238E27FC236}">
                <a16:creationId xmlns:a16="http://schemas.microsoft.com/office/drawing/2014/main" id="{CB38EB7C-7C66-655F-916B-EF743443D1CD}"/>
              </a:ext>
            </a:extLst>
          </p:cNvPr>
          <p:cNvSpPr/>
          <p:nvPr/>
        </p:nvSpPr>
        <p:spPr>
          <a:xfrm>
            <a:off x="7082838" y="52138"/>
            <a:ext cx="1731614" cy="728630"/>
          </a:xfrm>
          <a:custGeom>
            <a:avLst/>
            <a:gdLst/>
            <a:ahLst/>
            <a:cxnLst/>
            <a:rect l="l" t="t" r="r" b="b"/>
            <a:pathLst>
              <a:path w="4795144" h="1336083">
                <a:moveTo>
                  <a:pt x="0" y="0"/>
                </a:moveTo>
                <a:lnTo>
                  <a:pt x="4795143" y="0"/>
                </a:lnTo>
                <a:lnTo>
                  <a:pt x="4795143" y="1336083"/>
                </a:lnTo>
                <a:lnTo>
                  <a:pt x="0" y="1336083"/>
                </a:lnTo>
                <a:lnTo>
                  <a:pt x="0" y="0"/>
                </a:lnTo>
                <a:close/>
              </a:path>
            </a:pathLst>
          </a:custGeom>
          <a:blipFill>
            <a:blip r:embed="rId7"/>
            <a:stretch>
              <a:fillRect/>
            </a:stretch>
          </a:blipFill>
        </p:spPr>
        <p:txBody>
          <a:bodyPr/>
          <a:lstStyle/>
          <a:p>
            <a:endParaRPr lang="fr-F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8181FC64-B306-4821-98E2-780662EFC4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 y="0"/>
            <a:ext cx="9143772"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6" name="Freeform: Shape 15">
            <a:extLst>
              <a:ext uri="{FF2B5EF4-FFF2-40B4-BE49-F238E27FC236}">
                <a16:creationId xmlns:a16="http://schemas.microsoft.com/office/drawing/2014/main" id="{5871FC61-DD4E-47D4-81FD-8A7E7D12B3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239536" y="0"/>
            <a:ext cx="3904464" cy="5143500"/>
          </a:xfrm>
          <a:custGeom>
            <a:avLst/>
            <a:gdLst>
              <a:gd name="connsiteX0" fmla="*/ 0 w 5205951"/>
              <a:gd name="connsiteY0" fmla="*/ 0 h 6858000"/>
              <a:gd name="connsiteX1" fmla="*/ 1709529 w 5205951"/>
              <a:gd name="connsiteY1" fmla="*/ 0 h 6858000"/>
              <a:gd name="connsiteX2" fmla="*/ 2489695 w 5205951"/>
              <a:gd name="connsiteY2" fmla="*/ 0 h 6858000"/>
              <a:gd name="connsiteX3" fmla="*/ 3582928 w 5205951"/>
              <a:gd name="connsiteY3" fmla="*/ 0 h 6858000"/>
              <a:gd name="connsiteX4" fmla="*/ 3605052 w 5205951"/>
              <a:gd name="connsiteY4" fmla="*/ 14997 h 6858000"/>
              <a:gd name="connsiteX5" fmla="*/ 5205951 w 5205951"/>
              <a:gd name="connsiteY5" fmla="*/ 3621656 h 6858000"/>
              <a:gd name="connsiteX6" fmla="*/ 3331601 w 5205951"/>
              <a:gd name="connsiteY6" fmla="*/ 6374814 h 6858000"/>
              <a:gd name="connsiteX7" fmla="*/ 2814953 w 5205951"/>
              <a:gd name="connsiteY7" fmla="*/ 6780599 h 6858000"/>
              <a:gd name="connsiteX8" fmla="*/ 2703197 w 5205951"/>
              <a:gd name="connsiteY8" fmla="*/ 6858000 h 6858000"/>
              <a:gd name="connsiteX9" fmla="*/ 2489695 w 5205951"/>
              <a:gd name="connsiteY9" fmla="*/ 6858000 h 6858000"/>
              <a:gd name="connsiteX10" fmla="*/ 1709529 w 5205951"/>
              <a:gd name="connsiteY10" fmla="*/ 6858000 h 6858000"/>
              <a:gd name="connsiteX11" fmla="*/ 0 w 5205951"/>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05951" h="6858000">
                <a:moveTo>
                  <a:pt x="0" y="0"/>
                </a:moveTo>
                <a:lnTo>
                  <a:pt x="1709529" y="0"/>
                </a:lnTo>
                <a:lnTo>
                  <a:pt x="2489695" y="0"/>
                </a:lnTo>
                <a:lnTo>
                  <a:pt x="3582928" y="0"/>
                </a:lnTo>
                <a:lnTo>
                  <a:pt x="3605052" y="14997"/>
                </a:lnTo>
                <a:cubicBezTo>
                  <a:pt x="4632215" y="754641"/>
                  <a:pt x="5205951" y="2093192"/>
                  <a:pt x="5205951" y="3621656"/>
                </a:cubicBezTo>
                <a:cubicBezTo>
                  <a:pt x="5205951" y="4969131"/>
                  <a:pt x="4277226" y="5602839"/>
                  <a:pt x="3331601" y="6374814"/>
                </a:cubicBezTo>
                <a:cubicBezTo>
                  <a:pt x="3159398" y="6515397"/>
                  <a:pt x="2988771" y="6653108"/>
                  <a:pt x="2814953" y="6780599"/>
                </a:cubicBezTo>
                <a:lnTo>
                  <a:pt x="2703197" y="6858000"/>
                </a:lnTo>
                <a:lnTo>
                  <a:pt x="2489695" y="6858000"/>
                </a:lnTo>
                <a:lnTo>
                  <a:pt x="1709529"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useBgFill="1">
        <p:nvSpPr>
          <p:cNvPr id="18" name="Freeform: Shape 17">
            <a:extLst>
              <a:ext uri="{FF2B5EF4-FFF2-40B4-BE49-F238E27FC236}">
                <a16:creationId xmlns:a16="http://schemas.microsoft.com/office/drawing/2014/main" id="{F9EC3F91-A75C-4F74-867E-E4C28C1354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61169" y="0"/>
            <a:ext cx="3782831" cy="5143500"/>
          </a:xfrm>
          <a:custGeom>
            <a:avLst/>
            <a:gdLst>
              <a:gd name="connsiteX0" fmla="*/ 1648981 w 5043774"/>
              <a:gd name="connsiteY0" fmla="*/ 0 h 6858000"/>
              <a:gd name="connsiteX1" fmla="*/ 2759699 w 5043774"/>
              <a:gd name="connsiteY1" fmla="*/ 0 h 6858000"/>
              <a:gd name="connsiteX2" fmla="*/ 3379301 w 5043774"/>
              <a:gd name="connsiteY2" fmla="*/ 0 h 6858000"/>
              <a:gd name="connsiteX3" fmla="*/ 3552342 w 5043774"/>
              <a:gd name="connsiteY3" fmla="*/ 0 h 6858000"/>
              <a:gd name="connsiteX4" fmla="*/ 4617166 w 5043774"/>
              <a:gd name="connsiteY4" fmla="*/ 0 h 6858000"/>
              <a:gd name="connsiteX5" fmla="*/ 4786130 w 5043774"/>
              <a:gd name="connsiteY5" fmla="*/ 0 h 6858000"/>
              <a:gd name="connsiteX6" fmla="*/ 4980168 w 5043774"/>
              <a:gd name="connsiteY6" fmla="*/ 0 h 6858000"/>
              <a:gd name="connsiteX7" fmla="*/ 5043774 w 5043774"/>
              <a:gd name="connsiteY7" fmla="*/ 0 h 6858000"/>
              <a:gd name="connsiteX8" fmla="*/ 5043774 w 5043774"/>
              <a:gd name="connsiteY8" fmla="*/ 6858000 h 6858000"/>
              <a:gd name="connsiteX9" fmla="*/ 4980168 w 5043774"/>
              <a:gd name="connsiteY9" fmla="*/ 6858000 h 6858000"/>
              <a:gd name="connsiteX10" fmla="*/ 4786130 w 5043774"/>
              <a:gd name="connsiteY10" fmla="*/ 6858000 h 6858000"/>
              <a:gd name="connsiteX11" fmla="*/ 4617166 w 5043774"/>
              <a:gd name="connsiteY11" fmla="*/ 6858000 h 6858000"/>
              <a:gd name="connsiteX12" fmla="*/ 3552342 w 5043774"/>
              <a:gd name="connsiteY12" fmla="*/ 6858000 h 6858000"/>
              <a:gd name="connsiteX13" fmla="*/ 3379301 w 5043774"/>
              <a:gd name="connsiteY13" fmla="*/ 6858000 h 6858000"/>
              <a:gd name="connsiteX14" fmla="*/ 2759699 w 5043774"/>
              <a:gd name="connsiteY14" fmla="*/ 6858000 h 6858000"/>
              <a:gd name="connsiteX15" fmla="*/ 2542782 w 5043774"/>
              <a:gd name="connsiteY15" fmla="*/ 6858000 h 6858000"/>
              <a:gd name="connsiteX16" fmla="*/ 2429239 w 5043774"/>
              <a:gd name="connsiteY16" fmla="*/ 6780599 h 6858000"/>
              <a:gd name="connsiteX17" fmla="*/ 1904328 w 5043774"/>
              <a:gd name="connsiteY17" fmla="*/ 6374814 h 6858000"/>
              <a:gd name="connsiteX18" fmla="*/ 0 w 5043774"/>
              <a:gd name="connsiteY18" fmla="*/ 3621656 h 6858000"/>
              <a:gd name="connsiteX19" fmla="*/ 1626503 w 5043774"/>
              <a:gd name="connsiteY19"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043774" h="6858000">
                <a:moveTo>
                  <a:pt x="1648981" y="0"/>
                </a:moveTo>
                <a:lnTo>
                  <a:pt x="2759699" y="0"/>
                </a:lnTo>
                <a:lnTo>
                  <a:pt x="3379301" y="0"/>
                </a:lnTo>
                <a:lnTo>
                  <a:pt x="3552342" y="0"/>
                </a:lnTo>
                <a:lnTo>
                  <a:pt x="4617166" y="0"/>
                </a:lnTo>
                <a:lnTo>
                  <a:pt x="4786130" y="0"/>
                </a:lnTo>
                <a:lnTo>
                  <a:pt x="4980168" y="0"/>
                </a:lnTo>
                <a:lnTo>
                  <a:pt x="5043774" y="0"/>
                </a:lnTo>
                <a:lnTo>
                  <a:pt x="5043774" y="6858000"/>
                </a:lnTo>
                <a:lnTo>
                  <a:pt x="4980168" y="6858000"/>
                </a:lnTo>
                <a:lnTo>
                  <a:pt x="4786130" y="6858000"/>
                </a:lnTo>
                <a:lnTo>
                  <a:pt x="4617166" y="6858000"/>
                </a:lnTo>
                <a:lnTo>
                  <a:pt x="3552342" y="6858000"/>
                </a:lnTo>
                <a:lnTo>
                  <a:pt x="3379301" y="6858000"/>
                </a:lnTo>
                <a:lnTo>
                  <a:pt x="2759699" y="6858000"/>
                </a:lnTo>
                <a:lnTo>
                  <a:pt x="2542782" y="6858000"/>
                </a:lnTo>
                <a:lnTo>
                  <a:pt x="2429239" y="6780599"/>
                </a:lnTo>
                <a:cubicBezTo>
                  <a:pt x="2252641" y="6653108"/>
                  <a:pt x="2079285" y="6515397"/>
                  <a:pt x="1904328" y="6374814"/>
                </a:cubicBezTo>
                <a:cubicBezTo>
                  <a:pt x="943579" y="5602839"/>
                  <a:pt x="0" y="4969131"/>
                  <a:pt x="0" y="3621656"/>
                </a:cubicBezTo>
                <a:cubicBezTo>
                  <a:pt x="0" y="2093192"/>
                  <a:pt x="582912" y="754641"/>
                  <a:pt x="1626503" y="14997"/>
                </a:cubicBezTo>
                <a:close/>
              </a:path>
            </a:pathLst>
          </a:cu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Meiryo"/>
            </a:endParaRPr>
          </a:p>
        </p:txBody>
      </p:sp>
      <p:sp>
        <p:nvSpPr>
          <p:cNvPr id="20" name="Freeform: Shape 19">
            <a:extLst>
              <a:ext uri="{FF2B5EF4-FFF2-40B4-BE49-F238E27FC236}">
                <a16:creationId xmlns:a16="http://schemas.microsoft.com/office/drawing/2014/main" id="{829A1E2C-5AC8-40FC-99E9-832069D397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022759" y="0"/>
            <a:ext cx="1897293" cy="51435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9" name="Rectangle 8">
            <a:extLst>
              <a:ext uri="{FF2B5EF4-FFF2-40B4-BE49-F238E27FC236}">
                <a16:creationId xmlns:a16="http://schemas.microsoft.com/office/drawing/2014/main" id="{801D780A-5EFE-60A3-50A4-CB36238C8AB2}"/>
              </a:ext>
            </a:extLst>
          </p:cNvPr>
          <p:cNvSpPr/>
          <p:nvPr/>
        </p:nvSpPr>
        <p:spPr>
          <a:xfrm>
            <a:off x="0" y="18288"/>
            <a:ext cx="9143772" cy="724662"/>
          </a:xfrm>
          <a:prstGeom prst="rect">
            <a:avLst/>
          </a:prstGeom>
          <a:ln>
            <a:noFill/>
          </a:ln>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b">
            <a:noAutofit/>
          </a:bodyPr>
          <a:lstStyle/>
          <a:p>
            <a:pPr algn="ctr" defTabSz="914400">
              <a:lnSpc>
                <a:spcPct val="90000"/>
              </a:lnSpc>
              <a:spcBef>
                <a:spcPct val="0"/>
              </a:spcBef>
              <a:spcAft>
                <a:spcPts val="600"/>
              </a:spcAft>
            </a:pPr>
            <a:r>
              <a:rPr lang="en-US" sz="4800" b="1" dirty="0">
                <a:solidFill>
                  <a:schemeClr val="tx2"/>
                </a:solidFill>
                <a:latin typeface="+mj-lt"/>
                <a:ea typeface="+mj-ea"/>
                <a:cs typeface="+mj-cs"/>
              </a:rPr>
              <a:t>Thank you for your attention</a:t>
            </a:r>
          </a:p>
        </p:txBody>
      </p:sp>
      <p:pic>
        <p:nvPicPr>
          <p:cNvPr id="3" name="Picture 2" descr="2mn pour comprendre le fleuve Sénégal - YouTube">
            <a:extLst>
              <a:ext uri="{FF2B5EF4-FFF2-40B4-BE49-F238E27FC236}">
                <a16:creationId xmlns:a16="http://schemas.microsoft.com/office/drawing/2014/main" id="{A0A545CA-594B-5931-CD04-33DBBFFACD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42950"/>
            <a:ext cx="9144000" cy="43985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06501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DFA0401-FFD0-B795-AA16-9DCDF21C30A9}"/>
            </a:ext>
          </a:extLst>
        </p:cNvPr>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542696" cy="51435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700CAAD7-1FB6-4B9C-E938-8D840A7A983B}"/>
              </a:ext>
            </a:extLst>
          </p:cNvPr>
          <p:cNvSpPr/>
          <p:nvPr/>
        </p:nvSpPr>
        <p:spPr>
          <a:xfrm>
            <a:off x="23388" y="5093"/>
            <a:ext cx="2872212" cy="356857"/>
          </a:xfrm>
          <a:prstGeom prst="rect">
            <a:avLst/>
          </a:prstGeom>
          <a:ln>
            <a:noFill/>
          </a:ln>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Autofit/>
          </a:bodyPr>
          <a:lstStyle/>
          <a:p>
            <a:pPr defTabSz="914400">
              <a:lnSpc>
                <a:spcPct val="90000"/>
              </a:lnSpc>
              <a:spcBef>
                <a:spcPct val="0"/>
              </a:spcBef>
              <a:spcAft>
                <a:spcPts val="600"/>
              </a:spcAft>
            </a:pPr>
            <a:r>
              <a:rPr lang="en-US" sz="2800" b="1" dirty="0">
                <a:solidFill>
                  <a:schemeClr val="tx2"/>
                </a:solidFill>
                <a:latin typeface="+mj-lt"/>
                <a:ea typeface="+mj-ea"/>
                <a:cs typeface="+mj-cs"/>
              </a:rPr>
              <a:t>Observed Data</a:t>
            </a:r>
          </a:p>
        </p:txBody>
      </p:sp>
      <p:pic>
        <p:nvPicPr>
          <p:cNvPr id="4" name="Image 3">
            <a:extLst>
              <a:ext uri="{FF2B5EF4-FFF2-40B4-BE49-F238E27FC236}">
                <a16:creationId xmlns:a16="http://schemas.microsoft.com/office/drawing/2014/main" id="{EA167AEE-4CBB-3F64-5BD5-41486C4D9BF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 y="1524588"/>
            <a:ext cx="4512097" cy="3333162"/>
          </a:xfrm>
          <a:prstGeom prst="rect">
            <a:avLst/>
          </a:prstGeom>
        </p:spPr>
      </p:pic>
      <p:sp>
        <p:nvSpPr>
          <p:cNvPr id="6" name="ZoneTexte 5">
            <a:extLst>
              <a:ext uri="{FF2B5EF4-FFF2-40B4-BE49-F238E27FC236}">
                <a16:creationId xmlns:a16="http://schemas.microsoft.com/office/drawing/2014/main" id="{A1316860-AADA-EB1F-5D58-B9A5B1A936C7}"/>
              </a:ext>
            </a:extLst>
          </p:cNvPr>
          <p:cNvSpPr txBox="1"/>
          <p:nvPr/>
        </p:nvSpPr>
        <p:spPr>
          <a:xfrm>
            <a:off x="23388" y="427605"/>
            <a:ext cx="9044412" cy="1089529"/>
          </a:xfrm>
          <a:prstGeom prst="rect">
            <a:avLst/>
          </a:prstGeom>
          <a:noFill/>
        </p:spPr>
        <p:txBody>
          <a:bodyPr wrap="square">
            <a:spAutoFit/>
          </a:bodyPr>
          <a:lstStyle/>
          <a:p>
            <a:pPr marL="26575" algn="just" defTabSz="914400">
              <a:lnSpc>
                <a:spcPct val="90000"/>
              </a:lnSpc>
              <a:spcAft>
                <a:spcPts val="600"/>
              </a:spcAft>
            </a:pPr>
            <a:r>
              <a:rPr lang="en-US" sz="2400" dirty="0">
                <a:solidFill>
                  <a:schemeClr val="tx2"/>
                </a:solidFill>
              </a:rPr>
              <a:t>Available rainfall data : 54 stations in the basins managed by the OMVS and 21 stations in the OMVG basins, missing data rates range from 0% to 85% were identified.</a:t>
            </a:r>
          </a:p>
        </p:txBody>
      </p:sp>
      <p:pic>
        <p:nvPicPr>
          <p:cNvPr id="8" name="Image 7">
            <a:extLst>
              <a:ext uri="{FF2B5EF4-FFF2-40B4-BE49-F238E27FC236}">
                <a16:creationId xmlns:a16="http://schemas.microsoft.com/office/drawing/2014/main" id="{4D2072C7-0741-4FFC-98E2-1E210623BCA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66986" y="1494108"/>
            <a:ext cx="4398325" cy="3363642"/>
          </a:xfrm>
          <a:prstGeom prst="rect">
            <a:avLst/>
          </a:prstGeom>
        </p:spPr>
      </p:pic>
    </p:spTree>
    <p:extLst>
      <p:ext uri="{BB962C8B-B14F-4D97-AF65-F5344CB8AC3E}">
        <p14:creationId xmlns:p14="http://schemas.microsoft.com/office/powerpoint/2010/main" val="11957568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730274C-5A82-ED29-B3F8-CECB3C1ABCAE}"/>
            </a:ext>
          </a:extLst>
        </p:cNvPr>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B6FACB3C-9069-4791-BC5C-0DB7CD19B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71F2038E-D777-4B76-81DD-DD13EE91B9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 y="0"/>
            <a:ext cx="9143772"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D4B95F0A-C163-6DCF-B8D5-FA651B919226}"/>
              </a:ext>
            </a:extLst>
          </p:cNvPr>
          <p:cNvSpPr/>
          <p:nvPr/>
        </p:nvSpPr>
        <p:spPr>
          <a:xfrm>
            <a:off x="-10758" y="0"/>
            <a:ext cx="6716358" cy="438150"/>
          </a:xfrm>
          <a:prstGeom prst="rect">
            <a:avLst/>
          </a:prstGeom>
          <a:ln>
            <a:noFill/>
          </a:ln>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rmAutofit fontScale="92500" lnSpcReduction="10000"/>
          </a:bodyPr>
          <a:lstStyle/>
          <a:p>
            <a:pPr defTabSz="914400">
              <a:lnSpc>
                <a:spcPct val="90000"/>
              </a:lnSpc>
              <a:spcBef>
                <a:spcPct val="0"/>
              </a:spcBef>
              <a:spcAft>
                <a:spcPts val="600"/>
              </a:spcAft>
            </a:pPr>
            <a:r>
              <a:rPr lang="en-US" sz="2700" b="1" kern="1200" dirty="0">
                <a:solidFill>
                  <a:schemeClr val="tx2"/>
                </a:solidFill>
                <a:latin typeface="+mj-lt"/>
                <a:ea typeface="+mj-ea"/>
                <a:cs typeface="+mj-cs"/>
              </a:rPr>
              <a:t> </a:t>
            </a:r>
            <a:r>
              <a:rPr lang="en-US" sz="2800" b="1" kern="1200" dirty="0">
                <a:solidFill>
                  <a:schemeClr val="tx2"/>
                </a:solidFill>
                <a:latin typeface="+mj-lt"/>
                <a:ea typeface="+mj-ea"/>
                <a:cs typeface="+mj-cs"/>
              </a:rPr>
              <a:t>CHIRPS</a:t>
            </a:r>
            <a:r>
              <a:rPr lang="en-US" sz="2800" b="1" dirty="0">
                <a:solidFill>
                  <a:schemeClr val="tx2"/>
                </a:solidFill>
                <a:latin typeface="+mj-lt"/>
                <a:ea typeface="+mj-ea"/>
                <a:cs typeface="+mj-cs"/>
              </a:rPr>
              <a:t>, </a:t>
            </a:r>
            <a:r>
              <a:rPr lang="en-US" sz="2800" b="1" kern="1200" dirty="0">
                <a:solidFill>
                  <a:schemeClr val="tx2"/>
                </a:solidFill>
                <a:latin typeface="+mj-lt"/>
                <a:ea typeface="+mj-ea"/>
                <a:cs typeface="+mj-cs"/>
              </a:rPr>
              <a:t>GLEAM and CMIP6 data </a:t>
            </a:r>
          </a:p>
        </p:txBody>
      </p:sp>
      <p:grpSp>
        <p:nvGrpSpPr>
          <p:cNvPr id="75" name="Group 67">
            <a:extLst>
              <a:ext uri="{FF2B5EF4-FFF2-40B4-BE49-F238E27FC236}">
                <a16:creationId xmlns:a16="http://schemas.microsoft.com/office/drawing/2014/main" id="{DD354807-230F-4402-B1B9-F733A8F1F19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363680" y="-12535"/>
            <a:ext cx="4780320" cy="5156035"/>
            <a:chOff x="5818240" y="-1"/>
            <a:chExt cx="6373761" cy="6874714"/>
          </a:xfrm>
        </p:grpSpPr>
        <p:sp>
          <p:nvSpPr>
            <p:cNvPr id="69" name="Freeform: Shape 68">
              <a:extLst>
                <a:ext uri="{FF2B5EF4-FFF2-40B4-BE49-F238E27FC236}">
                  <a16:creationId xmlns:a16="http://schemas.microsoft.com/office/drawing/2014/main" id="{BF5A6F4A-CE87-4D5C-9382-8167967CE8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18240" y="-1"/>
              <a:ext cx="6373761" cy="6874714"/>
            </a:xfrm>
            <a:custGeom>
              <a:avLst/>
              <a:gdLst>
                <a:gd name="connsiteX0" fmla="*/ 6373761 w 6373761"/>
                <a:gd name="connsiteY0" fmla="*/ 5771297 h 6874714"/>
                <a:gd name="connsiteX1" fmla="*/ 6373761 w 6373761"/>
                <a:gd name="connsiteY1" fmla="*/ 6247960 h 6874714"/>
                <a:gd name="connsiteX2" fmla="*/ 6235932 w 6373761"/>
                <a:gd name="connsiteY2" fmla="*/ 6361930 h 6874714"/>
                <a:gd name="connsiteX3" fmla="*/ 5960375 w 6373761"/>
                <a:gd name="connsiteY3" fmla="*/ 6587489 h 6874714"/>
                <a:gd name="connsiteX4" fmla="*/ 5822907 w 6373761"/>
                <a:gd name="connsiteY4" fmla="*/ 6701871 h 6874714"/>
                <a:gd name="connsiteX5" fmla="*/ 5681115 w 6373761"/>
                <a:gd name="connsiteY5" fmla="*/ 6816896 h 6874714"/>
                <a:gd name="connsiteX6" fmla="*/ 5604096 w 6373761"/>
                <a:gd name="connsiteY6" fmla="*/ 6874714 h 6874714"/>
                <a:gd name="connsiteX7" fmla="*/ 4878485 w 6373761"/>
                <a:gd name="connsiteY7" fmla="*/ 6874714 h 6874714"/>
                <a:gd name="connsiteX8" fmla="*/ 5006014 w 6373761"/>
                <a:gd name="connsiteY8" fmla="*/ 6800200 h 6874714"/>
                <a:gd name="connsiteX9" fmla="*/ 5149855 w 6373761"/>
                <a:gd name="connsiteY9" fmla="*/ 6707667 h 6874714"/>
                <a:gd name="connsiteX10" fmla="*/ 5431866 w 6373761"/>
                <a:gd name="connsiteY10" fmla="*/ 6506210 h 6874714"/>
                <a:gd name="connsiteX11" fmla="*/ 5571036 w 6373761"/>
                <a:gd name="connsiteY11" fmla="*/ 6399557 h 6874714"/>
                <a:gd name="connsiteX12" fmla="*/ 5711649 w 6373761"/>
                <a:gd name="connsiteY12" fmla="*/ 6288912 h 6874714"/>
                <a:gd name="connsiteX13" fmla="*/ 6276589 w 6373761"/>
                <a:gd name="connsiteY13" fmla="*/ 5852379 h 6874714"/>
                <a:gd name="connsiteX14" fmla="*/ 3975975 w 6373761"/>
                <a:gd name="connsiteY14" fmla="*/ 263 h 6874714"/>
                <a:gd name="connsiteX15" fmla="*/ 4350473 w 6373761"/>
                <a:gd name="connsiteY15" fmla="*/ 24963 h 6874714"/>
                <a:gd name="connsiteX16" fmla="*/ 5077909 w 6373761"/>
                <a:gd name="connsiteY16" fmla="*/ 189450 h 6874714"/>
                <a:gd name="connsiteX17" fmla="*/ 5746507 w 6373761"/>
                <a:gd name="connsiteY17" fmla="*/ 505804 h 6874714"/>
                <a:gd name="connsiteX18" fmla="*/ 6322456 w 6373761"/>
                <a:gd name="connsiteY18" fmla="*/ 956633 h 6874714"/>
                <a:gd name="connsiteX19" fmla="*/ 6373761 w 6373761"/>
                <a:gd name="connsiteY19" fmla="*/ 1011863 h 6874714"/>
                <a:gd name="connsiteX20" fmla="*/ 6373761 w 6373761"/>
                <a:gd name="connsiteY20" fmla="*/ 1185075 h 6874714"/>
                <a:gd name="connsiteX21" fmla="*/ 6359489 w 6373761"/>
                <a:gd name="connsiteY21" fmla="*/ 1169497 h 6874714"/>
                <a:gd name="connsiteX22" fmla="*/ 6233869 w 6373761"/>
                <a:gd name="connsiteY22" fmla="*/ 1047442 h 6874714"/>
                <a:gd name="connsiteX23" fmla="*/ 5961423 w 6373761"/>
                <a:gd name="connsiteY23" fmla="*/ 827953 h 6874714"/>
                <a:gd name="connsiteX24" fmla="*/ 5663555 w 6373761"/>
                <a:gd name="connsiteY24" fmla="*/ 645304 h 6874714"/>
                <a:gd name="connsiteX25" fmla="*/ 5013827 w 6373761"/>
                <a:gd name="connsiteY25" fmla="*/ 397863 h 6874714"/>
                <a:gd name="connsiteX26" fmla="*/ 4327409 w 6373761"/>
                <a:gd name="connsiteY26" fmla="*/ 302545 h 6874714"/>
                <a:gd name="connsiteX27" fmla="*/ 3639939 w 6373761"/>
                <a:gd name="connsiteY27" fmla="*/ 338868 h 6874714"/>
                <a:gd name="connsiteX28" fmla="*/ 3302495 w 6373761"/>
                <a:gd name="connsiteY28" fmla="*/ 403659 h 6874714"/>
                <a:gd name="connsiteX29" fmla="*/ 2971604 w 6373761"/>
                <a:gd name="connsiteY29" fmla="*/ 496273 h 6874714"/>
                <a:gd name="connsiteX30" fmla="*/ 2648706 w 6373761"/>
                <a:gd name="connsiteY30" fmla="*/ 614389 h 6874714"/>
                <a:gd name="connsiteX31" fmla="*/ 2335374 w 6373761"/>
                <a:gd name="connsiteY31" fmla="*/ 757109 h 6874714"/>
                <a:gd name="connsiteX32" fmla="*/ 1741342 w 6373761"/>
                <a:gd name="connsiteY32" fmla="*/ 1107725 h 6874714"/>
                <a:gd name="connsiteX33" fmla="*/ 1600861 w 6373761"/>
                <a:gd name="connsiteY33" fmla="*/ 1208710 h 6874714"/>
                <a:gd name="connsiteX34" fmla="*/ 1531799 w 6373761"/>
                <a:gd name="connsiteY34" fmla="*/ 1260879 h 6874714"/>
                <a:gd name="connsiteX35" fmla="*/ 1463655 w 6373761"/>
                <a:gd name="connsiteY35" fmla="*/ 1314333 h 6874714"/>
                <a:gd name="connsiteX36" fmla="*/ 1200777 w 6373761"/>
                <a:gd name="connsiteY36" fmla="*/ 1541166 h 6874714"/>
                <a:gd name="connsiteX37" fmla="*/ 731501 w 6373761"/>
                <a:gd name="connsiteY37" fmla="*/ 2055754 h 6874714"/>
                <a:gd name="connsiteX38" fmla="*/ 531393 w 6373761"/>
                <a:gd name="connsiteY38" fmla="*/ 2342739 h 6874714"/>
                <a:gd name="connsiteX39" fmla="*/ 361033 w 6373761"/>
                <a:gd name="connsiteY39" fmla="*/ 2649046 h 6874714"/>
                <a:gd name="connsiteX40" fmla="*/ 323292 w 6373761"/>
                <a:gd name="connsiteY40" fmla="*/ 2728263 h 6874714"/>
                <a:gd name="connsiteX41" fmla="*/ 304945 w 6373761"/>
                <a:gd name="connsiteY41" fmla="*/ 2768193 h 6874714"/>
                <a:gd name="connsiteX42" fmla="*/ 287516 w 6373761"/>
                <a:gd name="connsiteY42" fmla="*/ 2808510 h 6874714"/>
                <a:gd name="connsiteX43" fmla="*/ 254230 w 6373761"/>
                <a:gd name="connsiteY43" fmla="*/ 2889788 h 6874714"/>
                <a:gd name="connsiteX44" fmla="*/ 223042 w 6373761"/>
                <a:gd name="connsiteY44" fmla="*/ 2971968 h 6874714"/>
                <a:gd name="connsiteX45" fmla="*/ 121611 w 6373761"/>
                <a:gd name="connsiteY45" fmla="*/ 3308544 h 6874714"/>
                <a:gd name="connsiteX46" fmla="*/ 39314 w 6373761"/>
                <a:gd name="connsiteY46" fmla="*/ 4005912 h 6874714"/>
                <a:gd name="connsiteX47" fmla="*/ 73910 w 6373761"/>
                <a:gd name="connsiteY47" fmla="*/ 4354081 h 6874714"/>
                <a:gd name="connsiteX48" fmla="*/ 179534 w 6373761"/>
                <a:gd name="connsiteY48" fmla="*/ 4687050 h 6874714"/>
                <a:gd name="connsiteX49" fmla="*/ 215964 w 6373761"/>
                <a:gd name="connsiteY49" fmla="*/ 4766654 h 6874714"/>
                <a:gd name="connsiteX50" fmla="*/ 256457 w 6373761"/>
                <a:gd name="connsiteY50" fmla="*/ 4844455 h 6874714"/>
                <a:gd name="connsiteX51" fmla="*/ 346225 w 6373761"/>
                <a:gd name="connsiteY51" fmla="*/ 4995290 h 6874714"/>
                <a:gd name="connsiteX52" fmla="*/ 445296 w 6373761"/>
                <a:gd name="connsiteY52" fmla="*/ 5140971 h 6874714"/>
                <a:gd name="connsiteX53" fmla="*/ 551443 w 6373761"/>
                <a:gd name="connsiteY53" fmla="*/ 5282531 h 6874714"/>
                <a:gd name="connsiteX54" fmla="*/ 772387 w 6373761"/>
                <a:gd name="connsiteY54" fmla="*/ 5562561 h 6874714"/>
                <a:gd name="connsiteX55" fmla="*/ 882858 w 6373761"/>
                <a:gd name="connsiteY55" fmla="*/ 5704507 h 6874714"/>
                <a:gd name="connsiteX56" fmla="*/ 990316 w 6373761"/>
                <a:gd name="connsiteY56" fmla="*/ 5848258 h 6874714"/>
                <a:gd name="connsiteX57" fmla="*/ 1097774 w 6373761"/>
                <a:gd name="connsiteY57" fmla="*/ 5987114 h 6874714"/>
                <a:gd name="connsiteX58" fmla="*/ 1210080 w 6373761"/>
                <a:gd name="connsiteY58" fmla="*/ 6121203 h 6874714"/>
                <a:gd name="connsiteX59" fmla="*/ 1448192 w 6373761"/>
                <a:gd name="connsiteY59" fmla="*/ 6374054 h 6874714"/>
                <a:gd name="connsiteX60" fmla="*/ 1982991 w 6373761"/>
                <a:gd name="connsiteY60" fmla="*/ 6796158 h 6874714"/>
                <a:gd name="connsiteX61" fmla="*/ 2118475 w 6373761"/>
                <a:gd name="connsiteY61" fmla="*/ 6874714 h 6874714"/>
                <a:gd name="connsiteX62" fmla="*/ 1569874 w 6373761"/>
                <a:gd name="connsiteY62" fmla="*/ 6874714 h 6874714"/>
                <a:gd name="connsiteX63" fmla="*/ 1507802 w 6373761"/>
                <a:gd name="connsiteY63" fmla="*/ 6817815 h 6874714"/>
                <a:gd name="connsiteX64" fmla="*/ 1256865 w 6373761"/>
                <a:gd name="connsiteY64" fmla="*/ 6543437 h 6874714"/>
                <a:gd name="connsiteX65" fmla="*/ 1038410 w 6373761"/>
                <a:gd name="connsiteY65" fmla="*/ 6248722 h 6874714"/>
                <a:gd name="connsiteX66" fmla="*/ 845380 w 6373761"/>
                <a:gd name="connsiteY66" fmla="*/ 5941386 h 6874714"/>
                <a:gd name="connsiteX67" fmla="*/ 755351 w 6373761"/>
                <a:gd name="connsiteY67" fmla="*/ 5788877 h 6874714"/>
                <a:gd name="connsiteX68" fmla="*/ 661784 w 6373761"/>
                <a:gd name="connsiteY68" fmla="*/ 5638944 h 6874714"/>
                <a:gd name="connsiteX69" fmla="*/ 466525 w 6373761"/>
                <a:gd name="connsiteY69" fmla="*/ 5340366 h 6874714"/>
                <a:gd name="connsiteX70" fmla="*/ 370992 w 6373761"/>
                <a:gd name="connsiteY70" fmla="*/ 5188502 h 6874714"/>
                <a:gd name="connsiteX71" fmla="*/ 280046 w 6373761"/>
                <a:gd name="connsiteY71" fmla="*/ 5033287 h 6874714"/>
                <a:gd name="connsiteX72" fmla="*/ 126853 w 6373761"/>
                <a:gd name="connsiteY72" fmla="*/ 4707660 h 6874714"/>
                <a:gd name="connsiteX73" fmla="*/ 30272 w 6373761"/>
                <a:gd name="connsiteY73" fmla="*/ 4362068 h 6874714"/>
                <a:gd name="connsiteX74" fmla="*/ 0 w 6373761"/>
                <a:gd name="connsiteY74" fmla="*/ 4005912 h 6874714"/>
                <a:gd name="connsiteX75" fmla="*/ 270480 w 6373761"/>
                <a:gd name="connsiteY75" fmla="*/ 2610532 h 6874714"/>
                <a:gd name="connsiteX76" fmla="*/ 415942 w 6373761"/>
                <a:gd name="connsiteY76" fmla="*/ 2280526 h 6874714"/>
                <a:gd name="connsiteX77" fmla="*/ 590102 w 6373761"/>
                <a:gd name="connsiteY77" fmla="*/ 1962626 h 6874714"/>
                <a:gd name="connsiteX78" fmla="*/ 1020719 w 6373761"/>
                <a:gd name="connsiteY78" fmla="*/ 1373070 h 6874714"/>
                <a:gd name="connsiteX79" fmla="*/ 1275080 w 6373761"/>
                <a:gd name="connsiteY79" fmla="*/ 1107081 h 6874714"/>
                <a:gd name="connsiteX80" fmla="*/ 1342437 w 6373761"/>
                <a:gd name="connsiteY80" fmla="*/ 1043965 h 6874714"/>
                <a:gd name="connsiteX81" fmla="*/ 1411106 w 6373761"/>
                <a:gd name="connsiteY81" fmla="*/ 982138 h 6874714"/>
                <a:gd name="connsiteX82" fmla="*/ 1553029 w 6373761"/>
                <a:gd name="connsiteY82" fmla="*/ 863376 h 6874714"/>
                <a:gd name="connsiteX83" fmla="*/ 2173401 w 6373761"/>
                <a:gd name="connsiteY83" fmla="*/ 454409 h 6874714"/>
                <a:gd name="connsiteX84" fmla="*/ 3599708 w 6373761"/>
                <a:gd name="connsiteY84" fmla="*/ 16332 h 6874714"/>
                <a:gd name="connsiteX85" fmla="*/ 3975975 w 6373761"/>
                <a:gd name="connsiteY85" fmla="*/ 263 h 6874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6373761" h="6874714">
                  <a:moveTo>
                    <a:pt x="6373761" y="5771297"/>
                  </a:moveTo>
                  <a:lnTo>
                    <a:pt x="6373761" y="6247960"/>
                  </a:lnTo>
                  <a:lnTo>
                    <a:pt x="6235932" y="6361930"/>
                  </a:lnTo>
                  <a:cubicBezTo>
                    <a:pt x="6143250" y="6437460"/>
                    <a:pt x="6051059" y="6512200"/>
                    <a:pt x="5960375" y="6587489"/>
                  </a:cubicBezTo>
                  <a:lnTo>
                    <a:pt x="5822907" y="6701871"/>
                  </a:lnTo>
                  <a:cubicBezTo>
                    <a:pt x="5776123" y="6740385"/>
                    <a:pt x="5729079" y="6778899"/>
                    <a:pt x="5681115" y="6816896"/>
                  </a:cubicBezTo>
                  <a:lnTo>
                    <a:pt x="5604096" y="6874714"/>
                  </a:lnTo>
                  <a:lnTo>
                    <a:pt x="4878485" y="6874714"/>
                  </a:lnTo>
                  <a:lnTo>
                    <a:pt x="5006014" y="6800200"/>
                  </a:lnTo>
                  <a:cubicBezTo>
                    <a:pt x="5054354" y="6770429"/>
                    <a:pt x="5102285" y="6739483"/>
                    <a:pt x="5149855" y="6707667"/>
                  </a:cubicBezTo>
                  <a:cubicBezTo>
                    <a:pt x="5244993" y="6643906"/>
                    <a:pt x="5338561" y="6576025"/>
                    <a:pt x="5431866" y="6506210"/>
                  </a:cubicBezTo>
                  <a:cubicBezTo>
                    <a:pt x="5478386" y="6471304"/>
                    <a:pt x="5524777" y="6435495"/>
                    <a:pt x="5571036" y="6399557"/>
                  </a:cubicBezTo>
                  <a:lnTo>
                    <a:pt x="5711649" y="6288912"/>
                  </a:lnTo>
                  <a:cubicBezTo>
                    <a:pt x="5902059" y="6140395"/>
                    <a:pt x="6093257" y="5998320"/>
                    <a:pt x="6276589" y="5852379"/>
                  </a:cubicBezTo>
                  <a:close/>
                  <a:moveTo>
                    <a:pt x="3975975" y="263"/>
                  </a:moveTo>
                  <a:cubicBezTo>
                    <a:pt x="4101550" y="1809"/>
                    <a:pt x="4226830" y="10149"/>
                    <a:pt x="4350473" y="24963"/>
                  </a:cubicBezTo>
                  <a:cubicBezTo>
                    <a:pt x="4598149" y="54846"/>
                    <a:pt x="4842943" y="108687"/>
                    <a:pt x="5077909" y="189450"/>
                  </a:cubicBezTo>
                  <a:cubicBezTo>
                    <a:pt x="5312876" y="269955"/>
                    <a:pt x="5537357" y="376867"/>
                    <a:pt x="5746507" y="505804"/>
                  </a:cubicBezTo>
                  <a:cubicBezTo>
                    <a:pt x="5955527" y="634999"/>
                    <a:pt x="6148688" y="786864"/>
                    <a:pt x="6322456" y="956633"/>
                  </a:cubicBezTo>
                  <a:lnTo>
                    <a:pt x="6373761" y="1011863"/>
                  </a:lnTo>
                  <a:lnTo>
                    <a:pt x="6373761" y="1185075"/>
                  </a:lnTo>
                  <a:lnTo>
                    <a:pt x="6359489" y="1169497"/>
                  </a:lnTo>
                  <a:cubicBezTo>
                    <a:pt x="6318811" y="1127602"/>
                    <a:pt x="6276917" y="1086890"/>
                    <a:pt x="6233869" y="1047442"/>
                  </a:cubicBezTo>
                  <a:cubicBezTo>
                    <a:pt x="6147509" y="968870"/>
                    <a:pt x="6056431" y="895448"/>
                    <a:pt x="5961423" y="827953"/>
                  </a:cubicBezTo>
                  <a:cubicBezTo>
                    <a:pt x="5865891" y="761102"/>
                    <a:pt x="5766688" y="699403"/>
                    <a:pt x="5663555" y="645304"/>
                  </a:cubicBezTo>
                  <a:cubicBezTo>
                    <a:pt x="5457943" y="535816"/>
                    <a:pt x="5238703" y="453894"/>
                    <a:pt x="5013827" y="397863"/>
                  </a:cubicBezTo>
                  <a:cubicBezTo>
                    <a:pt x="4788953" y="341703"/>
                    <a:pt x="4558442" y="310917"/>
                    <a:pt x="4327409" y="302545"/>
                  </a:cubicBezTo>
                  <a:cubicBezTo>
                    <a:pt x="4096111" y="293012"/>
                    <a:pt x="3867174" y="305893"/>
                    <a:pt x="3639939" y="338868"/>
                  </a:cubicBezTo>
                  <a:cubicBezTo>
                    <a:pt x="3526585" y="355999"/>
                    <a:pt x="3413885" y="377254"/>
                    <a:pt x="3302495" y="403659"/>
                  </a:cubicBezTo>
                  <a:cubicBezTo>
                    <a:pt x="3191107" y="430451"/>
                    <a:pt x="3080634" y="460978"/>
                    <a:pt x="2971604" y="496273"/>
                  </a:cubicBezTo>
                  <a:cubicBezTo>
                    <a:pt x="2862573" y="531437"/>
                    <a:pt x="2754854" y="570852"/>
                    <a:pt x="2648706" y="614389"/>
                  </a:cubicBezTo>
                  <a:cubicBezTo>
                    <a:pt x="2542690" y="658056"/>
                    <a:pt x="2438114" y="705714"/>
                    <a:pt x="2335374" y="757109"/>
                  </a:cubicBezTo>
                  <a:cubicBezTo>
                    <a:pt x="2129894" y="859769"/>
                    <a:pt x="1931228" y="976855"/>
                    <a:pt x="1741342" y="1107725"/>
                  </a:cubicBezTo>
                  <a:cubicBezTo>
                    <a:pt x="1694035" y="1140571"/>
                    <a:pt x="1646858" y="1173933"/>
                    <a:pt x="1600861" y="1208710"/>
                  </a:cubicBezTo>
                  <a:cubicBezTo>
                    <a:pt x="1577535" y="1225713"/>
                    <a:pt x="1554732" y="1243361"/>
                    <a:pt x="1531799" y="1260879"/>
                  </a:cubicBezTo>
                  <a:cubicBezTo>
                    <a:pt x="1508735" y="1278267"/>
                    <a:pt x="1486064" y="1296171"/>
                    <a:pt x="1463655" y="1314333"/>
                  </a:cubicBezTo>
                  <a:cubicBezTo>
                    <a:pt x="1373627" y="1386853"/>
                    <a:pt x="1285564" y="1462077"/>
                    <a:pt x="1200777" y="1541166"/>
                  </a:cubicBezTo>
                  <a:cubicBezTo>
                    <a:pt x="1030810" y="1698827"/>
                    <a:pt x="873161" y="1870785"/>
                    <a:pt x="731501" y="2055754"/>
                  </a:cubicBezTo>
                  <a:cubicBezTo>
                    <a:pt x="660734" y="2148239"/>
                    <a:pt x="593771" y="2243944"/>
                    <a:pt x="531393" y="2342739"/>
                  </a:cubicBezTo>
                  <a:cubicBezTo>
                    <a:pt x="470063" y="2442050"/>
                    <a:pt x="412140" y="2543810"/>
                    <a:pt x="361033" y="2649046"/>
                  </a:cubicBezTo>
                  <a:cubicBezTo>
                    <a:pt x="347798" y="2675194"/>
                    <a:pt x="335479" y="2701728"/>
                    <a:pt x="323292" y="2728263"/>
                  </a:cubicBezTo>
                  <a:lnTo>
                    <a:pt x="304945" y="2768193"/>
                  </a:lnTo>
                  <a:lnTo>
                    <a:pt x="287516" y="2808510"/>
                  </a:lnTo>
                  <a:cubicBezTo>
                    <a:pt x="276115" y="2835432"/>
                    <a:pt x="264583" y="2862352"/>
                    <a:pt x="254230" y="2889788"/>
                  </a:cubicBezTo>
                  <a:cubicBezTo>
                    <a:pt x="243877" y="2917224"/>
                    <a:pt x="232477" y="2944274"/>
                    <a:pt x="223042" y="2971968"/>
                  </a:cubicBezTo>
                  <a:cubicBezTo>
                    <a:pt x="182679" y="3081970"/>
                    <a:pt x="148475" y="3194291"/>
                    <a:pt x="121611" y="3308544"/>
                  </a:cubicBezTo>
                  <a:cubicBezTo>
                    <a:pt x="67096" y="3536534"/>
                    <a:pt x="39183" y="3771224"/>
                    <a:pt x="39314" y="4005912"/>
                  </a:cubicBezTo>
                  <a:cubicBezTo>
                    <a:pt x="39969" y="4122871"/>
                    <a:pt x="51109" y="4239571"/>
                    <a:pt x="73910" y="4354081"/>
                  </a:cubicBezTo>
                  <a:cubicBezTo>
                    <a:pt x="97892" y="4468334"/>
                    <a:pt x="132619" y="4580140"/>
                    <a:pt x="179534" y="4687050"/>
                  </a:cubicBezTo>
                  <a:cubicBezTo>
                    <a:pt x="190673" y="4713972"/>
                    <a:pt x="203647" y="4740249"/>
                    <a:pt x="215964" y="4766654"/>
                  </a:cubicBezTo>
                  <a:cubicBezTo>
                    <a:pt x="229332" y="4792674"/>
                    <a:pt x="242043" y="4818950"/>
                    <a:pt x="256457" y="4844455"/>
                  </a:cubicBezTo>
                  <a:cubicBezTo>
                    <a:pt x="283978" y="4895978"/>
                    <a:pt x="314642" y="4945956"/>
                    <a:pt x="346225" y="4995290"/>
                  </a:cubicBezTo>
                  <a:cubicBezTo>
                    <a:pt x="377676" y="5044752"/>
                    <a:pt x="411355" y="5092926"/>
                    <a:pt x="445296" y="5140971"/>
                  </a:cubicBezTo>
                  <a:cubicBezTo>
                    <a:pt x="479760" y="5188630"/>
                    <a:pt x="515537" y="5235645"/>
                    <a:pt x="551443" y="5282531"/>
                  </a:cubicBezTo>
                  <a:cubicBezTo>
                    <a:pt x="623387" y="5376434"/>
                    <a:pt x="698608" y="5468402"/>
                    <a:pt x="772387" y="5562561"/>
                  </a:cubicBezTo>
                  <a:cubicBezTo>
                    <a:pt x="809472" y="5609448"/>
                    <a:pt x="846428" y="5656719"/>
                    <a:pt x="882858" y="5704507"/>
                  </a:cubicBezTo>
                  <a:cubicBezTo>
                    <a:pt x="919159" y="5751909"/>
                    <a:pt x="955196" y="5802273"/>
                    <a:pt x="990316" y="5848258"/>
                  </a:cubicBezTo>
                  <a:cubicBezTo>
                    <a:pt x="1025175" y="5895402"/>
                    <a:pt x="1061736" y="5941129"/>
                    <a:pt x="1097774" y="5987114"/>
                  </a:cubicBezTo>
                  <a:cubicBezTo>
                    <a:pt x="1134860" y="6032326"/>
                    <a:pt x="1171684" y="6077536"/>
                    <a:pt x="1210080" y="6121203"/>
                  </a:cubicBezTo>
                  <a:cubicBezTo>
                    <a:pt x="1286350" y="6209051"/>
                    <a:pt x="1365632" y="6293677"/>
                    <a:pt x="1448192" y="6374054"/>
                  </a:cubicBezTo>
                  <a:cubicBezTo>
                    <a:pt x="1613572" y="6534420"/>
                    <a:pt x="1792057" y="6677526"/>
                    <a:pt x="1982991" y="6796158"/>
                  </a:cubicBezTo>
                  <a:lnTo>
                    <a:pt x="2118475" y="6874714"/>
                  </a:lnTo>
                  <a:lnTo>
                    <a:pt x="1569874" y="6874714"/>
                  </a:lnTo>
                  <a:lnTo>
                    <a:pt x="1507802" y="6817815"/>
                  </a:lnTo>
                  <a:cubicBezTo>
                    <a:pt x="1418412" y="6730595"/>
                    <a:pt x="1334903" y="6638562"/>
                    <a:pt x="1256865" y="6543437"/>
                  </a:cubicBezTo>
                  <a:cubicBezTo>
                    <a:pt x="1179155" y="6447861"/>
                    <a:pt x="1106817" y="6349194"/>
                    <a:pt x="1038410" y="6248722"/>
                  </a:cubicBezTo>
                  <a:cubicBezTo>
                    <a:pt x="969873" y="6148253"/>
                    <a:pt x="905922" y="6045592"/>
                    <a:pt x="845380" y="5941386"/>
                  </a:cubicBezTo>
                  <a:cubicBezTo>
                    <a:pt x="814453" y="5888704"/>
                    <a:pt x="786147" y="5839370"/>
                    <a:pt x="755351" y="5788877"/>
                  </a:cubicBezTo>
                  <a:cubicBezTo>
                    <a:pt x="724817" y="5738771"/>
                    <a:pt x="693760" y="5688665"/>
                    <a:pt x="661784" y="5638944"/>
                  </a:cubicBezTo>
                  <a:lnTo>
                    <a:pt x="466525" y="5340366"/>
                  </a:lnTo>
                  <a:cubicBezTo>
                    <a:pt x="434156" y="5290131"/>
                    <a:pt x="402181" y="5239639"/>
                    <a:pt x="370992" y="5188502"/>
                  </a:cubicBezTo>
                  <a:cubicBezTo>
                    <a:pt x="339803" y="5137364"/>
                    <a:pt x="308876" y="5086099"/>
                    <a:pt x="280046" y="5033287"/>
                  </a:cubicBezTo>
                  <a:cubicBezTo>
                    <a:pt x="222255" y="4928179"/>
                    <a:pt x="169181" y="4819982"/>
                    <a:pt x="126853" y="4707660"/>
                  </a:cubicBezTo>
                  <a:cubicBezTo>
                    <a:pt x="83739" y="4595725"/>
                    <a:pt x="51764" y="4479670"/>
                    <a:pt x="30272" y="4362068"/>
                  </a:cubicBezTo>
                  <a:cubicBezTo>
                    <a:pt x="9698" y="4244466"/>
                    <a:pt x="0" y="4125060"/>
                    <a:pt x="0" y="4005912"/>
                  </a:cubicBezTo>
                  <a:cubicBezTo>
                    <a:pt x="1704" y="3530867"/>
                    <a:pt x="95140" y="3057110"/>
                    <a:pt x="270480" y="2610532"/>
                  </a:cubicBezTo>
                  <a:cubicBezTo>
                    <a:pt x="314511" y="2498984"/>
                    <a:pt x="362212" y="2388466"/>
                    <a:pt x="415942" y="2280526"/>
                  </a:cubicBezTo>
                  <a:cubicBezTo>
                    <a:pt x="468884" y="2172197"/>
                    <a:pt x="527199" y="2066188"/>
                    <a:pt x="590102" y="1962626"/>
                  </a:cubicBezTo>
                  <a:cubicBezTo>
                    <a:pt x="716037" y="1755631"/>
                    <a:pt x="859794" y="1557653"/>
                    <a:pt x="1020719" y="1373070"/>
                  </a:cubicBezTo>
                  <a:cubicBezTo>
                    <a:pt x="1101575" y="1281101"/>
                    <a:pt x="1185969" y="1191838"/>
                    <a:pt x="1275080" y="1107081"/>
                  </a:cubicBezTo>
                  <a:cubicBezTo>
                    <a:pt x="1297227" y="1085699"/>
                    <a:pt x="1319504" y="1064575"/>
                    <a:pt x="1342437" y="1043965"/>
                  </a:cubicBezTo>
                  <a:cubicBezTo>
                    <a:pt x="1365240" y="1023226"/>
                    <a:pt x="1387648" y="1002102"/>
                    <a:pt x="1411106" y="982138"/>
                  </a:cubicBezTo>
                  <a:cubicBezTo>
                    <a:pt x="1457497" y="941563"/>
                    <a:pt x="1505065" y="902276"/>
                    <a:pt x="1553029" y="863376"/>
                  </a:cubicBezTo>
                  <a:cubicBezTo>
                    <a:pt x="1745798" y="708806"/>
                    <a:pt x="1954030" y="571882"/>
                    <a:pt x="2173401" y="454409"/>
                  </a:cubicBezTo>
                  <a:cubicBezTo>
                    <a:pt x="2612013" y="219334"/>
                    <a:pt x="3099505" y="65666"/>
                    <a:pt x="3599708" y="16332"/>
                  </a:cubicBezTo>
                  <a:cubicBezTo>
                    <a:pt x="3724530" y="3966"/>
                    <a:pt x="3850400" y="-1283"/>
                    <a:pt x="3975975" y="26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61023DD2-2E6F-4419-B404-80F08460BE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65276" y="313387"/>
              <a:ext cx="6326724" cy="6561326"/>
            </a:xfrm>
            <a:custGeom>
              <a:avLst/>
              <a:gdLst>
                <a:gd name="connsiteX0" fmla="*/ 6326724 w 6326724"/>
                <a:gd name="connsiteY0" fmla="*/ 5020808 h 6561326"/>
                <a:gd name="connsiteX1" fmla="*/ 6326724 w 6326724"/>
                <a:gd name="connsiteY1" fmla="*/ 5698632 h 6561326"/>
                <a:gd name="connsiteX2" fmla="*/ 6067438 w 6326724"/>
                <a:gd name="connsiteY2" fmla="*/ 5902509 h 6561326"/>
                <a:gd name="connsiteX3" fmla="*/ 5799974 w 6326724"/>
                <a:gd name="connsiteY3" fmla="*/ 6102017 h 6561326"/>
                <a:gd name="connsiteX4" fmla="*/ 5665258 w 6326724"/>
                <a:gd name="connsiteY4" fmla="*/ 6202100 h 6561326"/>
                <a:gd name="connsiteX5" fmla="*/ 5526873 w 6326724"/>
                <a:gd name="connsiteY5" fmla="*/ 6302828 h 6561326"/>
                <a:gd name="connsiteX6" fmla="*/ 5385080 w 6326724"/>
                <a:gd name="connsiteY6" fmla="*/ 6402268 h 6561326"/>
                <a:gd name="connsiteX7" fmla="*/ 5238833 w 6326724"/>
                <a:gd name="connsiteY7" fmla="*/ 6498875 h 6561326"/>
                <a:gd name="connsiteX8" fmla="*/ 5138040 w 6326724"/>
                <a:gd name="connsiteY8" fmla="*/ 6561326 h 6561326"/>
                <a:gd name="connsiteX9" fmla="*/ 3946072 w 6326724"/>
                <a:gd name="connsiteY9" fmla="*/ 6561326 h 6561326"/>
                <a:gd name="connsiteX10" fmla="*/ 3976009 w 6326724"/>
                <a:gd name="connsiteY10" fmla="*/ 6555242 h 6561326"/>
                <a:gd name="connsiteX11" fmla="*/ 4404855 w 6326724"/>
                <a:gd name="connsiteY11" fmla="*/ 6399048 h 6561326"/>
                <a:gd name="connsiteX12" fmla="*/ 4938868 w 6326724"/>
                <a:gd name="connsiteY12" fmla="*/ 6072132 h 6561326"/>
                <a:gd name="connsiteX13" fmla="*/ 5068342 w 6326724"/>
                <a:gd name="connsiteY13" fmla="*/ 5976042 h 6561326"/>
                <a:gd name="connsiteX14" fmla="*/ 5197816 w 6326724"/>
                <a:gd name="connsiteY14" fmla="*/ 5876730 h 6561326"/>
                <a:gd name="connsiteX15" fmla="*/ 5460039 w 6326724"/>
                <a:gd name="connsiteY15" fmla="*/ 5670637 h 6561326"/>
                <a:gd name="connsiteX16" fmla="*/ 5999033 w 6326724"/>
                <a:gd name="connsiteY16" fmla="*/ 5271718 h 6561326"/>
                <a:gd name="connsiteX17" fmla="*/ 6258766 w 6326724"/>
                <a:gd name="connsiteY17" fmla="*/ 5077603 h 6561326"/>
                <a:gd name="connsiteX18" fmla="*/ 4139342 w 6326724"/>
                <a:gd name="connsiteY18" fmla="*/ 440 h 6561326"/>
                <a:gd name="connsiteX19" fmla="*/ 4315744 w 6326724"/>
                <a:gd name="connsiteY19" fmla="*/ 6808 h 6561326"/>
                <a:gd name="connsiteX20" fmla="*/ 5015400 w 6326724"/>
                <a:gd name="connsiteY20" fmla="*/ 113591 h 6561326"/>
                <a:gd name="connsiteX21" fmla="*/ 5681114 w 6326724"/>
                <a:gd name="connsiteY21" fmla="*/ 361418 h 6561326"/>
                <a:gd name="connsiteX22" fmla="*/ 6270952 w 6326724"/>
                <a:gd name="connsiteY22" fmla="*/ 755441 h 6561326"/>
                <a:gd name="connsiteX23" fmla="*/ 6326724 w 6326724"/>
                <a:gd name="connsiteY23" fmla="*/ 807432 h 6561326"/>
                <a:gd name="connsiteX24" fmla="*/ 6326724 w 6326724"/>
                <a:gd name="connsiteY24" fmla="*/ 1231565 h 6561326"/>
                <a:gd name="connsiteX25" fmla="*/ 6302093 w 6326724"/>
                <a:gd name="connsiteY25" fmla="*/ 1203002 h 6561326"/>
                <a:gd name="connsiteX26" fmla="*/ 6066914 w 6326724"/>
                <a:gd name="connsiteY26" fmla="*/ 989616 h 6561326"/>
                <a:gd name="connsiteX27" fmla="*/ 5533688 w 6326724"/>
                <a:gd name="connsiteY27" fmla="*/ 647242 h 6561326"/>
                <a:gd name="connsiteX28" fmla="*/ 4933626 w 6326724"/>
                <a:gd name="connsiteY28" fmla="*/ 432262 h 6561326"/>
                <a:gd name="connsiteX29" fmla="*/ 4296873 w 6326724"/>
                <a:gd name="connsiteY29" fmla="*/ 343126 h 6561326"/>
                <a:gd name="connsiteX30" fmla="*/ 3651602 w 6326724"/>
                <a:gd name="connsiteY30" fmla="*/ 365797 h 6561326"/>
                <a:gd name="connsiteX31" fmla="*/ 3018256 w 6326724"/>
                <a:gd name="connsiteY31" fmla="*/ 496666 h 6561326"/>
                <a:gd name="connsiteX32" fmla="*/ 2412429 w 6326724"/>
                <a:gd name="connsiteY32" fmla="*/ 724399 h 6561326"/>
                <a:gd name="connsiteX33" fmla="*/ 1329857 w 6326724"/>
                <a:gd name="connsiteY33" fmla="*/ 1424086 h 6561326"/>
                <a:gd name="connsiteX34" fmla="*/ 887314 w 6326724"/>
                <a:gd name="connsiteY34" fmla="*/ 1891015 h 6561326"/>
                <a:gd name="connsiteX35" fmla="*/ 537420 w 6326724"/>
                <a:gd name="connsiteY35" fmla="*/ 2427245 h 6561326"/>
                <a:gd name="connsiteX36" fmla="*/ 299965 w 6326724"/>
                <a:gd name="connsiteY36" fmla="*/ 3020021 h 6561326"/>
                <a:gd name="connsiteX37" fmla="*/ 213606 w 6326724"/>
                <a:gd name="connsiteY37" fmla="*/ 3651953 h 6561326"/>
                <a:gd name="connsiteX38" fmla="*/ 250036 w 6326724"/>
                <a:gd name="connsiteY38" fmla="*/ 3961352 h 6561326"/>
                <a:gd name="connsiteX39" fmla="*/ 357625 w 6326724"/>
                <a:gd name="connsiteY39" fmla="*/ 4250783 h 6561326"/>
                <a:gd name="connsiteX40" fmla="*/ 432715 w 6326724"/>
                <a:gd name="connsiteY40" fmla="*/ 4387063 h 6561326"/>
                <a:gd name="connsiteX41" fmla="*/ 518943 w 6326724"/>
                <a:gd name="connsiteY41" fmla="*/ 4518962 h 6561326"/>
                <a:gd name="connsiteX42" fmla="*/ 718133 w 6326724"/>
                <a:gd name="connsiteY42" fmla="*/ 4773874 h 6561326"/>
                <a:gd name="connsiteX43" fmla="*/ 933704 w 6326724"/>
                <a:gd name="connsiteY43" fmla="*/ 5030717 h 6561326"/>
                <a:gd name="connsiteX44" fmla="*/ 1040900 w 6326724"/>
                <a:gd name="connsiteY44" fmla="*/ 5164806 h 6561326"/>
                <a:gd name="connsiteX45" fmla="*/ 1092401 w 6326724"/>
                <a:gd name="connsiteY45" fmla="*/ 5230628 h 6561326"/>
                <a:gd name="connsiteX46" fmla="*/ 1142854 w 6326724"/>
                <a:gd name="connsiteY46" fmla="*/ 5293615 h 6561326"/>
                <a:gd name="connsiteX47" fmla="*/ 1576354 w 6326724"/>
                <a:gd name="connsiteY47" fmla="*/ 5759128 h 6561326"/>
                <a:gd name="connsiteX48" fmla="*/ 1806865 w 6326724"/>
                <a:gd name="connsiteY48" fmla="*/ 5968571 h 6561326"/>
                <a:gd name="connsiteX49" fmla="*/ 2048253 w 6326724"/>
                <a:gd name="connsiteY49" fmla="*/ 6161654 h 6561326"/>
                <a:gd name="connsiteX50" fmla="*/ 2587506 w 6326724"/>
                <a:gd name="connsiteY50" fmla="*/ 6467059 h 6561326"/>
                <a:gd name="connsiteX51" fmla="*/ 2889176 w 6326724"/>
                <a:gd name="connsiteY51" fmla="*/ 6553360 h 6561326"/>
                <a:gd name="connsiteX52" fmla="*/ 2929698 w 6326724"/>
                <a:gd name="connsiteY52" fmla="*/ 6561326 h 6561326"/>
                <a:gd name="connsiteX53" fmla="*/ 1816374 w 6326724"/>
                <a:gd name="connsiteY53" fmla="*/ 6561326 h 6561326"/>
                <a:gd name="connsiteX54" fmla="*/ 1787601 w 6326724"/>
                <a:gd name="connsiteY54" fmla="*/ 6545761 h 6561326"/>
                <a:gd name="connsiteX55" fmla="*/ 1225544 w 6326724"/>
                <a:gd name="connsiteY55" fmla="*/ 6094158 h 6561326"/>
                <a:gd name="connsiteX56" fmla="*/ 997654 w 6326724"/>
                <a:gd name="connsiteY56" fmla="*/ 5822374 h 6561326"/>
                <a:gd name="connsiteX57" fmla="*/ 798596 w 6326724"/>
                <a:gd name="connsiteY57" fmla="*/ 5534615 h 6561326"/>
                <a:gd name="connsiteX58" fmla="*/ 752075 w 6326724"/>
                <a:gd name="connsiteY58" fmla="*/ 5461324 h 6561326"/>
                <a:gd name="connsiteX59" fmla="*/ 707650 w 6326724"/>
                <a:gd name="connsiteY59" fmla="*/ 5390221 h 6561326"/>
                <a:gd name="connsiteX60" fmla="*/ 619980 w 6326724"/>
                <a:gd name="connsiteY60" fmla="*/ 5252396 h 6561326"/>
                <a:gd name="connsiteX61" fmla="*/ 438349 w 6326724"/>
                <a:gd name="connsiteY61" fmla="*/ 4970822 h 6561326"/>
                <a:gd name="connsiteX62" fmla="*/ 261044 w 6326724"/>
                <a:gd name="connsiteY62" fmla="*/ 4673145 h 6561326"/>
                <a:gd name="connsiteX63" fmla="*/ 181107 w 6326724"/>
                <a:gd name="connsiteY63" fmla="*/ 4515356 h 6561326"/>
                <a:gd name="connsiteX64" fmla="*/ 113224 w 6326724"/>
                <a:gd name="connsiteY64" fmla="*/ 4350223 h 6561326"/>
                <a:gd name="connsiteX65" fmla="*/ 61199 w 6326724"/>
                <a:gd name="connsiteY65" fmla="*/ 4178908 h 6561326"/>
                <a:gd name="connsiteX66" fmla="*/ 41804 w 6326724"/>
                <a:gd name="connsiteY66" fmla="*/ 4091577 h 6561326"/>
                <a:gd name="connsiteX67" fmla="*/ 33287 w 6326724"/>
                <a:gd name="connsiteY67" fmla="*/ 4047781 h 6561326"/>
                <a:gd name="connsiteX68" fmla="*/ 26209 w 6326724"/>
                <a:gd name="connsiteY68" fmla="*/ 4003858 h 6561326"/>
                <a:gd name="connsiteX69" fmla="*/ 0 w 6326724"/>
                <a:gd name="connsiteY69" fmla="*/ 3651953 h 6561326"/>
                <a:gd name="connsiteX70" fmla="*/ 72731 w 6326724"/>
                <a:gd name="connsiteY70" fmla="*/ 2966307 h 6561326"/>
                <a:gd name="connsiteX71" fmla="*/ 291316 w 6326724"/>
                <a:gd name="connsiteY71" fmla="*/ 2309385 h 6561326"/>
                <a:gd name="connsiteX72" fmla="*/ 1110878 w 6326724"/>
                <a:gd name="connsiteY72" fmla="*/ 1193776 h 6561326"/>
                <a:gd name="connsiteX73" fmla="*/ 1654327 w 6326724"/>
                <a:gd name="connsiteY73" fmla="*/ 756730 h 6561326"/>
                <a:gd name="connsiteX74" fmla="*/ 2261727 w 6326724"/>
                <a:gd name="connsiteY74" fmla="*/ 409720 h 6561326"/>
                <a:gd name="connsiteX75" fmla="*/ 3610060 w 6326724"/>
                <a:gd name="connsiteY75" fmla="*/ 27032 h 6561326"/>
                <a:gd name="connsiteX76" fmla="*/ 4139342 w 6326724"/>
                <a:gd name="connsiteY76" fmla="*/ 440 h 6561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6326724" h="6561326">
                  <a:moveTo>
                    <a:pt x="6326724" y="5020808"/>
                  </a:moveTo>
                  <a:lnTo>
                    <a:pt x="6326724" y="5698632"/>
                  </a:lnTo>
                  <a:lnTo>
                    <a:pt x="6067438" y="5902509"/>
                  </a:lnTo>
                  <a:cubicBezTo>
                    <a:pt x="5977868" y="5970407"/>
                    <a:pt x="5888364" y="6036453"/>
                    <a:pt x="5799974" y="6102017"/>
                  </a:cubicBezTo>
                  <a:lnTo>
                    <a:pt x="5665258" y="6202100"/>
                  </a:lnTo>
                  <a:cubicBezTo>
                    <a:pt x="5619654" y="6235719"/>
                    <a:pt x="5573656" y="6269596"/>
                    <a:pt x="5526873" y="6302828"/>
                  </a:cubicBezTo>
                  <a:cubicBezTo>
                    <a:pt x="5480220" y="6336189"/>
                    <a:pt x="5433044" y="6369423"/>
                    <a:pt x="5385080" y="6402268"/>
                  </a:cubicBezTo>
                  <a:cubicBezTo>
                    <a:pt x="5336988" y="6434857"/>
                    <a:pt x="5288500" y="6467187"/>
                    <a:pt x="5238833" y="6498875"/>
                  </a:cubicBezTo>
                  <a:lnTo>
                    <a:pt x="5138040" y="6561326"/>
                  </a:lnTo>
                  <a:lnTo>
                    <a:pt x="3946072" y="6561326"/>
                  </a:lnTo>
                  <a:lnTo>
                    <a:pt x="3976009" y="6555242"/>
                  </a:lnTo>
                  <a:cubicBezTo>
                    <a:pt x="4123712" y="6519227"/>
                    <a:pt x="4266863" y="6466383"/>
                    <a:pt x="4404855" y="6399048"/>
                  </a:cubicBezTo>
                  <a:cubicBezTo>
                    <a:pt x="4589500" y="6310299"/>
                    <a:pt x="4765232" y="6196690"/>
                    <a:pt x="4938868" y="6072132"/>
                  </a:cubicBezTo>
                  <a:cubicBezTo>
                    <a:pt x="4982245" y="6041089"/>
                    <a:pt x="5025359" y="6008630"/>
                    <a:pt x="5068342" y="5976042"/>
                  </a:cubicBezTo>
                  <a:cubicBezTo>
                    <a:pt x="5111588" y="5943453"/>
                    <a:pt x="5154702" y="5910349"/>
                    <a:pt x="5197816" y="5876730"/>
                  </a:cubicBezTo>
                  <a:lnTo>
                    <a:pt x="5460039" y="5670637"/>
                  </a:lnTo>
                  <a:cubicBezTo>
                    <a:pt x="5639966" y="5530365"/>
                    <a:pt x="5821596" y="5399753"/>
                    <a:pt x="5999033" y="5271718"/>
                  </a:cubicBezTo>
                  <a:cubicBezTo>
                    <a:pt x="6087686" y="5207700"/>
                    <a:pt x="6174667" y="5143360"/>
                    <a:pt x="6258766" y="5077603"/>
                  </a:cubicBezTo>
                  <a:close/>
                  <a:moveTo>
                    <a:pt x="4139342" y="440"/>
                  </a:moveTo>
                  <a:cubicBezTo>
                    <a:pt x="4198237" y="1301"/>
                    <a:pt x="4257068" y="3427"/>
                    <a:pt x="4315744" y="6808"/>
                  </a:cubicBezTo>
                  <a:cubicBezTo>
                    <a:pt x="4550841" y="20849"/>
                    <a:pt x="4785806" y="55240"/>
                    <a:pt x="5015400" y="113591"/>
                  </a:cubicBezTo>
                  <a:cubicBezTo>
                    <a:pt x="5244992" y="171812"/>
                    <a:pt x="5469212" y="254249"/>
                    <a:pt x="5681114" y="361418"/>
                  </a:cubicBezTo>
                  <a:cubicBezTo>
                    <a:pt x="5892754" y="468586"/>
                    <a:pt x="6093124" y="599584"/>
                    <a:pt x="6270952" y="755441"/>
                  </a:cubicBezTo>
                  <a:lnTo>
                    <a:pt x="6326724" y="807432"/>
                  </a:lnTo>
                  <a:lnTo>
                    <a:pt x="6326724" y="1231565"/>
                  </a:lnTo>
                  <a:lnTo>
                    <a:pt x="6302093" y="1203002"/>
                  </a:lnTo>
                  <a:cubicBezTo>
                    <a:pt x="6227937" y="1127247"/>
                    <a:pt x="6149211" y="1056081"/>
                    <a:pt x="6066914" y="989616"/>
                  </a:cubicBezTo>
                  <a:cubicBezTo>
                    <a:pt x="5902714" y="856299"/>
                    <a:pt x="5724360" y="740371"/>
                    <a:pt x="5533688" y="647242"/>
                  </a:cubicBezTo>
                  <a:cubicBezTo>
                    <a:pt x="5343146" y="553857"/>
                    <a:pt x="5141466" y="482239"/>
                    <a:pt x="4933626" y="432262"/>
                  </a:cubicBezTo>
                  <a:cubicBezTo>
                    <a:pt x="4725788" y="382156"/>
                    <a:pt x="4512182" y="353303"/>
                    <a:pt x="4296873" y="343126"/>
                  </a:cubicBezTo>
                  <a:cubicBezTo>
                    <a:pt x="4081172" y="332435"/>
                    <a:pt x="3865732" y="339520"/>
                    <a:pt x="3651602" y="365797"/>
                  </a:cubicBezTo>
                  <a:cubicBezTo>
                    <a:pt x="3437604" y="392202"/>
                    <a:pt x="3225572" y="436384"/>
                    <a:pt x="3018256" y="496666"/>
                  </a:cubicBezTo>
                  <a:cubicBezTo>
                    <a:pt x="2810809" y="556691"/>
                    <a:pt x="2608474" y="634362"/>
                    <a:pt x="2412429" y="724399"/>
                  </a:cubicBezTo>
                  <a:cubicBezTo>
                    <a:pt x="2019160" y="902541"/>
                    <a:pt x="1651969" y="1138775"/>
                    <a:pt x="1329857" y="1424086"/>
                  </a:cubicBezTo>
                  <a:cubicBezTo>
                    <a:pt x="1169326" y="1567192"/>
                    <a:pt x="1020588" y="1723307"/>
                    <a:pt x="887314" y="1891015"/>
                  </a:cubicBezTo>
                  <a:cubicBezTo>
                    <a:pt x="753778" y="2058466"/>
                    <a:pt x="635967" y="2238026"/>
                    <a:pt x="537420" y="2427245"/>
                  </a:cubicBezTo>
                  <a:cubicBezTo>
                    <a:pt x="438874" y="2616335"/>
                    <a:pt x="356839" y="2814313"/>
                    <a:pt x="299965" y="3020021"/>
                  </a:cubicBezTo>
                  <a:cubicBezTo>
                    <a:pt x="242961" y="3225212"/>
                    <a:pt x="213474" y="3438518"/>
                    <a:pt x="213606" y="3651953"/>
                  </a:cubicBezTo>
                  <a:cubicBezTo>
                    <a:pt x="214785" y="3756804"/>
                    <a:pt x="225269" y="3860881"/>
                    <a:pt x="250036" y="3961352"/>
                  </a:cubicBezTo>
                  <a:cubicBezTo>
                    <a:pt x="274412" y="4061950"/>
                    <a:pt x="312284" y="4158171"/>
                    <a:pt x="357625" y="4250783"/>
                  </a:cubicBezTo>
                  <a:cubicBezTo>
                    <a:pt x="380558" y="4297025"/>
                    <a:pt x="405982" y="4342366"/>
                    <a:pt x="432715" y="4387063"/>
                  </a:cubicBezTo>
                  <a:cubicBezTo>
                    <a:pt x="459841" y="4431630"/>
                    <a:pt x="488803" y="4475554"/>
                    <a:pt x="518943" y="4518962"/>
                  </a:cubicBezTo>
                  <a:cubicBezTo>
                    <a:pt x="580011" y="4605521"/>
                    <a:pt x="647893" y="4689504"/>
                    <a:pt x="718133" y="4773874"/>
                  </a:cubicBezTo>
                  <a:cubicBezTo>
                    <a:pt x="788374" y="4858372"/>
                    <a:pt x="861760" y="4942871"/>
                    <a:pt x="933704" y="5030717"/>
                  </a:cubicBezTo>
                  <a:cubicBezTo>
                    <a:pt x="969742" y="5074512"/>
                    <a:pt x="1005387" y="5119337"/>
                    <a:pt x="1040900" y="5164806"/>
                  </a:cubicBezTo>
                  <a:lnTo>
                    <a:pt x="1092401" y="5230628"/>
                  </a:lnTo>
                  <a:cubicBezTo>
                    <a:pt x="1109306" y="5251624"/>
                    <a:pt x="1125425" y="5273135"/>
                    <a:pt x="1142854" y="5293615"/>
                  </a:cubicBezTo>
                  <a:cubicBezTo>
                    <a:pt x="1278880" y="5460293"/>
                    <a:pt x="1426438" y="5613704"/>
                    <a:pt x="1576354" y="5759128"/>
                  </a:cubicBezTo>
                  <a:cubicBezTo>
                    <a:pt x="1651706" y="5831519"/>
                    <a:pt x="1728368" y="5901461"/>
                    <a:pt x="1806865" y="5968571"/>
                  </a:cubicBezTo>
                  <a:cubicBezTo>
                    <a:pt x="1885362" y="6035680"/>
                    <a:pt x="1965299" y="6100599"/>
                    <a:pt x="2048253" y="6161654"/>
                  </a:cubicBezTo>
                  <a:cubicBezTo>
                    <a:pt x="2213502" y="6284022"/>
                    <a:pt x="2391724" y="6393380"/>
                    <a:pt x="2587506" y="6467059"/>
                  </a:cubicBezTo>
                  <a:cubicBezTo>
                    <a:pt x="2685137" y="6503898"/>
                    <a:pt x="2786304" y="6532106"/>
                    <a:pt x="2889176" y="6553360"/>
                  </a:cubicBezTo>
                  <a:lnTo>
                    <a:pt x="2929698" y="6561326"/>
                  </a:lnTo>
                  <a:lnTo>
                    <a:pt x="1816374" y="6561326"/>
                  </a:lnTo>
                  <a:lnTo>
                    <a:pt x="1787601" y="6545761"/>
                  </a:lnTo>
                  <a:cubicBezTo>
                    <a:pt x="1577272" y="6422749"/>
                    <a:pt x="1389483" y="6266761"/>
                    <a:pt x="1225544" y="6094158"/>
                  </a:cubicBezTo>
                  <a:cubicBezTo>
                    <a:pt x="1143116" y="6007986"/>
                    <a:pt x="1068158" y="5916274"/>
                    <a:pt x="997654" y="5822374"/>
                  </a:cubicBezTo>
                  <a:cubicBezTo>
                    <a:pt x="927546" y="5728086"/>
                    <a:pt x="860842" y="5632381"/>
                    <a:pt x="798596" y="5534615"/>
                  </a:cubicBezTo>
                  <a:cubicBezTo>
                    <a:pt x="782608" y="5510399"/>
                    <a:pt x="767537" y="5485797"/>
                    <a:pt x="752075" y="5461324"/>
                  </a:cubicBezTo>
                  <a:lnTo>
                    <a:pt x="707650" y="5390221"/>
                  </a:lnTo>
                  <a:cubicBezTo>
                    <a:pt x="679213" y="5344237"/>
                    <a:pt x="649728" y="5298638"/>
                    <a:pt x="619980" y="5252396"/>
                  </a:cubicBezTo>
                  <a:lnTo>
                    <a:pt x="438349" y="4970822"/>
                  </a:lnTo>
                  <a:cubicBezTo>
                    <a:pt x="377413" y="4874860"/>
                    <a:pt x="317263" y="4776064"/>
                    <a:pt x="261044" y="4673145"/>
                  </a:cubicBezTo>
                  <a:cubicBezTo>
                    <a:pt x="233000" y="4621622"/>
                    <a:pt x="205874" y="4569197"/>
                    <a:pt x="181107" y="4515356"/>
                  </a:cubicBezTo>
                  <a:cubicBezTo>
                    <a:pt x="156470" y="4461385"/>
                    <a:pt x="133537" y="4406385"/>
                    <a:pt x="113224" y="4350223"/>
                  </a:cubicBezTo>
                  <a:cubicBezTo>
                    <a:pt x="93305" y="4293934"/>
                    <a:pt x="75614" y="4236872"/>
                    <a:pt x="61199" y="4178908"/>
                  </a:cubicBezTo>
                  <a:cubicBezTo>
                    <a:pt x="54385" y="4149927"/>
                    <a:pt x="47440" y="4120815"/>
                    <a:pt x="41804" y="4091577"/>
                  </a:cubicBezTo>
                  <a:lnTo>
                    <a:pt x="33287" y="4047781"/>
                  </a:lnTo>
                  <a:lnTo>
                    <a:pt x="26209" y="4003858"/>
                  </a:lnTo>
                  <a:cubicBezTo>
                    <a:pt x="7732" y="3886643"/>
                    <a:pt x="0" y="3768783"/>
                    <a:pt x="0" y="3651953"/>
                  </a:cubicBezTo>
                  <a:cubicBezTo>
                    <a:pt x="524" y="3422031"/>
                    <a:pt x="25030" y="3192109"/>
                    <a:pt x="72731" y="2966307"/>
                  </a:cubicBezTo>
                  <a:cubicBezTo>
                    <a:pt x="120301" y="2740634"/>
                    <a:pt x="193163" y="2519343"/>
                    <a:pt x="291316" y="2309385"/>
                  </a:cubicBezTo>
                  <a:cubicBezTo>
                    <a:pt x="488540" y="1889469"/>
                    <a:pt x="774352" y="1513736"/>
                    <a:pt x="1110878" y="1193776"/>
                  </a:cubicBezTo>
                  <a:cubicBezTo>
                    <a:pt x="1279535" y="1033797"/>
                    <a:pt x="1461821" y="887856"/>
                    <a:pt x="1654327" y="756730"/>
                  </a:cubicBezTo>
                  <a:cubicBezTo>
                    <a:pt x="1847096" y="625732"/>
                    <a:pt x="2049956" y="509031"/>
                    <a:pt x="2261727" y="409720"/>
                  </a:cubicBezTo>
                  <a:cubicBezTo>
                    <a:pt x="2685792" y="212515"/>
                    <a:pt x="3142357" y="82162"/>
                    <a:pt x="3610060" y="27032"/>
                  </a:cubicBezTo>
                  <a:cubicBezTo>
                    <a:pt x="3785399" y="6647"/>
                    <a:pt x="3962657" y="-2144"/>
                    <a:pt x="4139342" y="44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BC4A6C98-F96E-4587-B01F-A9B01BBFAD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0322" y="353119"/>
              <a:ext cx="6321679" cy="6521594"/>
            </a:xfrm>
            <a:custGeom>
              <a:avLst/>
              <a:gdLst>
                <a:gd name="connsiteX0" fmla="*/ 4150102 w 6321679"/>
                <a:gd name="connsiteY0" fmla="*/ 0 h 6521594"/>
                <a:gd name="connsiteX1" fmla="*/ 6083891 w 6321679"/>
                <a:gd name="connsiteY1" fmla="*/ 619943 h 6521594"/>
                <a:gd name="connsiteX2" fmla="*/ 6321679 w 6321679"/>
                <a:gd name="connsiteY2" fmla="*/ 822247 h 6521594"/>
                <a:gd name="connsiteX3" fmla="*/ 6321679 w 6321679"/>
                <a:gd name="connsiteY3" fmla="*/ 1866928 h 6521594"/>
                <a:gd name="connsiteX4" fmla="*/ 6212358 w 6321679"/>
                <a:gd name="connsiteY4" fmla="*/ 1689281 h 6521594"/>
                <a:gd name="connsiteX5" fmla="*/ 6049880 w 6321679"/>
                <a:gd name="connsiteY5" fmla="*/ 1477173 h 6521594"/>
                <a:gd name="connsiteX6" fmla="*/ 5248663 w 6321679"/>
                <a:gd name="connsiteY6" fmla="*/ 869327 h 6521594"/>
                <a:gd name="connsiteX7" fmla="*/ 4150102 w 6321679"/>
                <a:gd name="connsiteY7" fmla="*/ 644042 h 6521594"/>
                <a:gd name="connsiteX8" fmla="*/ 2867946 w 6321679"/>
                <a:gd name="connsiteY8" fmla="*/ 886459 h 6521594"/>
                <a:gd name="connsiteX9" fmla="*/ 1728892 w 6321679"/>
                <a:gd name="connsiteY9" fmla="*/ 1552397 h 6521594"/>
                <a:gd name="connsiteX10" fmla="*/ 941043 w 6321679"/>
                <a:gd name="connsiteY10" fmla="*/ 2512664 h 6521594"/>
                <a:gd name="connsiteX11" fmla="*/ 655362 w 6321679"/>
                <a:gd name="connsiteY11" fmla="*/ 3630204 h 6521594"/>
                <a:gd name="connsiteX12" fmla="*/ 1128177 w 6321679"/>
                <a:gd name="connsiteY12" fmla="*/ 4667883 h 6521594"/>
                <a:gd name="connsiteX13" fmla="*/ 1366419 w 6321679"/>
                <a:gd name="connsiteY13" fmla="*/ 4997246 h 6521594"/>
                <a:gd name="connsiteX14" fmla="*/ 3601937 w 6321679"/>
                <a:gd name="connsiteY14" fmla="*/ 6284685 h 6521594"/>
                <a:gd name="connsiteX15" fmla="*/ 5298985 w 6321679"/>
                <a:gd name="connsiteY15" fmla="*/ 5492643 h 6521594"/>
                <a:gd name="connsiteX16" fmla="*/ 5505513 w 6321679"/>
                <a:gd name="connsiteY16" fmla="*/ 5335367 h 6521594"/>
                <a:gd name="connsiteX17" fmla="*/ 6252618 w 6321679"/>
                <a:gd name="connsiteY17" fmla="*/ 4722492 h 6521594"/>
                <a:gd name="connsiteX18" fmla="*/ 6321679 w 6321679"/>
                <a:gd name="connsiteY18" fmla="*/ 4651477 h 6521594"/>
                <a:gd name="connsiteX19" fmla="*/ 6321679 w 6321679"/>
                <a:gd name="connsiteY19" fmla="*/ 5523097 h 6521594"/>
                <a:gd name="connsiteX20" fmla="*/ 6024428 w 6321679"/>
                <a:gd name="connsiteY20" fmla="*/ 5754969 h 6521594"/>
                <a:gd name="connsiteX21" fmla="*/ 5702345 w 6321679"/>
                <a:gd name="connsiteY21" fmla="*/ 6000018 h 6521594"/>
                <a:gd name="connsiteX22" fmla="*/ 4988380 w 6321679"/>
                <a:gd name="connsiteY22" fmla="*/ 6506549 h 6521594"/>
                <a:gd name="connsiteX23" fmla="*/ 4961490 w 6321679"/>
                <a:gd name="connsiteY23" fmla="*/ 6521594 h 6521594"/>
                <a:gd name="connsiteX24" fmla="*/ 2011326 w 6321679"/>
                <a:gd name="connsiteY24" fmla="*/ 6521594 h 6521594"/>
                <a:gd name="connsiteX25" fmla="*/ 1982893 w 6321679"/>
                <a:gd name="connsiteY25" fmla="*/ 6505768 h 6521594"/>
                <a:gd name="connsiteX26" fmla="*/ 824149 w 6321679"/>
                <a:gd name="connsiteY26" fmla="*/ 5358682 h 6521594"/>
                <a:gd name="connsiteX27" fmla="*/ 0 w 6321679"/>
                <a:gd name="connsiteY27" fmla="*/ 3630075 h 6521594"/>
                <a:gd name="connsiteX28" fmla="*/ 4150102 w 6321679"/>
                <a:gd name="connsiteY28" fmla="*/ 0 h 652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321679" h="6521594">
                  <a:moveTo>
                    <a:pt x="4150102" y="0"/>
                  </a:moveTo>
                  <a:cubicBezTo>
                    <a:pt x="4918148" y="0"/>
                    <a:pt x="5569597" y="228540"/>
                    <a:pt x="6083891" y="619943"/>
                  </a:cubicBezTo>
                  <a:lnTo>
                    <a:pt x="6321679" y="822247"/>
                  </a:lnTo>
                  <a:lnTo>
                    <a:pt x="6321679" y="1866928"/>
                  </a:lnTo>
                  <a:lnTo>
                    <a:pt x="6212358" y="1689281"/>
                  </a:lnTo>
                  <a:cubicBezTo>
                    <a:pt x="6161484" y="1615222"/>
                    <a:pt x="6107295" y="1544427"/>
                    <a:pt x="6049880" y="1477173"/>
                  </a:cubicBezTo>
                  <a:cubicBezTo>
                    <a:pt x="5825135" y="1214018"/>
                    <a:pt x="5555573" y="1009470"/>
                    <a:pt x="5248663" y="869327"/>
                  </a:cubicBezTo>
                  <a:cubicBezTo>
                    <a:pt x="4921178" y="719909"/>
                    <a:pt x="4551627" y="644042"/>
                    <a:pt x="4150102" y="644042"/>
                  </a:cubicBezTo>
                  <a:cubicBezTo>
                    <a:pt x="3724203" y="644042"/>
                    <a:pt x="3292799" y="725448"/>
                    <a:pt x="2867946" y="886459"/>
                  </a:cubicBezTo>
                  <a:cubicBezTo>
                    <a:pt x="2454234" y="1042832"/>
                    <a:pt x="2060440" y="1273141"/>
                    <a:pt x="1728892" y="1552397"/>
                  </a:cubicBezTo>
                  <a:cubicBezTo>
                    <a:pt x="1391580" y="1836419"/>
                    <a:pt x="1126473" y="2159600"/>
                    <a:pt x="941043" y="2512664"/>
                  </a:cubicBezTo>
                  <a:cubicBezTo>
                    <a:pt x="751551" y="2873583"/>
                    <a:pt x="655362" y="3249575"/>
                    <a:pt x="655362" y="3630204"/>
                  </a:cubicBezTo>
                  <a:cubicBezTo>
                    <a:pt x="655362" y="4013537"/>
                    <a:pt x="808817" y="4237405"/>
                    <a:pt x="1128177" y="4667883"/>
                  </a:cubicBezTo>
                  <a:cubicBezTo>
                    <a:pt x="1205232" y="4771702"/>
                    <a:pt x="1284908" y="4879129"/>
                    <a:pt x="1366419" y="4997246"/>
                  </a:cubicBezTo>
                  <a:cubicBezTo>
                    <a:pt x="1989282" y="5899677"/>
                    <a:pt x="2657880" y="6284685"/>
                    <a:pt x="3601937" y="6284685"/>
                  </a:cubicBezTo>
                  <a:cubicBezTo>
                    <a:pt x="4221523" y="6284685"/>
                    <a:pt x="4676122" y="5971036"/>
                    <a:pt x="5298985" y="5492643"/>
                  </a:cubicBezTo>
                  <a:cubicBezTo>
                    <a:pt x="5368571" y="5439187"/>
                    <a:pt x="5438156" y="5386375"/>
                    <a:pt x="5505513" y="5335367"/>
                  </a:cubicBezTo>
                  <a:cubicBezTo>
                    <a:pt x="5779335" y="5127761"/>
                    <a:pt x="6041730" y="4928776"/>
                    <a:pt x="6252618" y="4722492"/>
                  </a:cubicBezTo>
                  <a:lnTo>
                    <a:pt x="6321679" y="4651477"/>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A66409EC-9CC3-482A-A4A5-54ED092B3F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0322" y="353119"/>
              <a:ext cx="6321679" cy="6521594"/>
            </a:xfrm>
            <a:custGeom>
              <a:avLst/>
              <a:gdLst>
                <a:gd name="connsiteX0" fmla="*/ 4150102 w 6321679"/>
                <a:gd name="connsiteY0" fmla="*/ 0 h 6521594"/>
                <a:gd name="connsiteX1" fmla="*/ 6083891 w 6321679"/>
                <a:gd name="connsiteY1" fmla="*/ 619943 h 6521594"/>
                <a:gd name="connsiteX2" fmla="*/ 6321679 w 6321679"/>
                <a:gd name="connsiteY2" fmla="*/ 822247 h 6521594"/>
                <a:gd name="connsiteX3" fmla="*/ 6321679 w 6321679"/>
                <a:gd name="connsiteY3" fmla="*/ 2150195 h 6521594"/>
                <a:gd name="connsiteX4" fmla="*/ 6241288 w 6321679"/>
                <a:gd name="connsiteY4" fmla="*/ 1985338 h 6521594"/>
                <a:gd name="connsiteX5" fmla="*/ 5949367 w 6321679"/>
                <a:gd name="connsiteY5" fmla="*/ 1559997 h 6521594"/>
                <a:gd name="connsiteX6" fmla="*/ 5193362 w 6321679"/>
                <a:gd name="connsiteY6" fmla="*/ 986156 h 6521594"/>
                <a:gd name="connsiteX7" fmla="*/ 4150102 w 6321679"/>
                <a:gd name="connsiteY7" fmla="*/ 772850 h 6521594"/>
                <a:gd name="connsiteX8" fmla="*/ 2914861 w 6321679"/>
                <a:gd name="connsiteY8" fmla="*/ 1006637 h 6521594"/>
                <a:gd name="connsiteX9" fmla="*/ 1814073 w 6321679"/>
                <a:gd name="connsiteY9" fmla="*/ 1650163 h 6521594"/>
                <a:gd name="connsiteX10" fmla="*/ 1057412 w 6321679"/>
                <a:gd name="connsiteY10" fmla="*/ 2571657 h 6521594"/>
                <a:gd name="connsiteX11" fmla="*/ 786277 w 6321679"/>
                <a:gd name="connsiteY11" fmla="*/ 3630204 h 6521594"/>
                <a:gd name="connsiteX12" fmla="*/ 1233931 w 6321679"/>
                <a:gd name="connsiteY12" fmla="*/ 4592016 h 6521594"/>
                <a:gd name="connsiteX13" fmla="*/ 1474795 w 6321679"/>
                <a:gd name="connsiteY13" fmla="*/ 4924985 h 6521594"/>
                <a:gd name="connsiteX14" fmla="*/ 2393691 w 6321679"/>
                <a:gd name="connsiteY14" fmla="*/ 5846995 h 6521594"/>
                <a:gd name="connsiteX15" fmla="*/ 3601805 w 6321679"/>
                <a:gd name="connsiteY15" fmla="*/ 6155876 h 6521594"/>
                <a:gd name="connsiteX16" fmla="*/ 4378909 w 6321679"/>
                <a:gd name="connsiteY16" fmla="*/ 5959186 h 6521594"/>
                <a:gd name="connsiteX17" fmla="*/ 5218129 w 6321679"/>
                <a:gd name="connsiteY17" fmla="*/ 5391271 h 6521594"/>
                <a:gd name="connsiteX18" fmla="*/ 5425313 w 6321679"/>
                <a:gd name="connsiteY18" fmla="*/ 5233481 h 6521594"/>
                <a:gd name="connsiteX19" fmla="*/ 6254366 w 6321679"/>
                <a:gd name="connsiteY19" fmla="*/ 4534301 h 6521594"/>
                <a:gd name="connsiteX20" fmla="*/ 6321679 w 6321679"/>
                <a:gd name="connsiteY20" fmla="*/ 4456641 h 6521594"/>
                <a:gd name="connsiteX21" fmla="*/ 6321679 w 6321679"/>
                <a:gd name="connsiteY21" fmla="*/ 5523097 h 6521594"/>
                <a:gd name="connsiteX22" fmla="*/ 6024428 w 6321679"/>
                <a:gd name="connsiteY22" fmla="*/ 5754969 h 6521594"/>
                <a:gd name="connsiteX23" fmla="*/ 5702345 w 6321679"/>
                <a:gd name="connsiteY23" fmla="*/ 6000018 h 6521594"/>
                <a:gd name="connsiteX24" fmla="*/ 4988380 w 6321679"/>
                <a:gd name="connsiteY24" fmla="*/ 6506549 h 6521594"/>
                <a:gd name="connsiteX25" fmla="*/ 4961490 w 6321679"/>
                <a:gd name="connsiteY25" fmla="*/ 6521594 h 6521594"/>
                <a:gd name="connsiteX26" fmla="*/ 2011326 w 6321679"/>
                <a:gd name="connsiteY26" fmla="*/ 6521594 h 6521594"/>
                <a:gd name="connsiteX27" fmla="*/ 1982893 w 6321679"/>
                <a:gd name="connsiteY27" fmla="*/ 6505768 h 6521594"/>
                <a:gd name="connsiteX28" fmla="*/ 824149 w 6321679"/>
                <a:gd name="connsiteY28" fmla="*/ 5358682 h 6521594"/>
                <a:gd name="connsiteX29" fmla="*/ 0 w 6321679"/>
                <a:gd name="connsiteY29" fmla="*/ 3630075 h 6521594"/>
                <a:gd name="connsiteX30" fmla="*/ 4150102 w 6321679"/>
                <a:gd name="connsiteY30" fmla="*/ 0 h 652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321679" h="6521594">
                  <a:moveTo>
                    <a:pt x="4150102" y="0"/>
                  </a:moveTo>
                  <a:cubicBezTo>
                    <a:pt x="4918148" y="0"/>
                    <a:pt x="5569597" y="228540"/>
                    <a:pt x="6083891" y="619943"/>
                  </a:cubicBezTo>
                  <a:lnTo>
                    <a:pt x="6321679" y="822247"/>
                  </a:lnTo>
                  <a:lnTo>
                    <a:pt x="6321679" y="2150195"/>
                  </a:lnTo>
                  <a:lnTo>
                    <a:pt x="6241288" y="1985338"/>
                  </a:lnTo>
                  <a:cubicBezTo>
                    <a:pt x="6156788" y="1831195"/>
                    <a:pt x="6059249" y="1688709"/>
                    <a:pt x="5949367" y="1559997"/>
                  </a:cubicBezTo>
                  <a:cubicBezTo>
                    <a:pt x="5737073" y="1311397"/>
                    <a:pt x="5482843" y="1118314"/>
                    <a:pt x="5193362" y="986156"/>
                  </a:cubicBezTo>
                  <a:cubicBezTo>
                    <a:pt x="4883437" y="844596"/>
                    <a:pt x="4532365" y="772850"/>
                    <a:pt x="4150102" y="772850"/>
                  </a:cubicBezTo>
                  <a:cubicBezTo>
                    <a:pt x="3746218" y="772850"/>
                    <a:pt x="3319008" y="853613"/>
                    <a:pt x="2914861" y="1006637"/>
                  </a:cubicBezTo>
                  <a:cubicBezTo>
                    <a:pt x="2515039" y="1157857"/>
                    <a:pt x="2134350" y="1380438"/>
                    <a:pt x="1814073" y="1650163"/>
                  </a:cubicBezTo>
                  <a:cubicBezTo>
                    <a:pt x="1494190" y="1919502"/>
                    <a:pt x="1232622" y="2238173"/>
                    <a:pt x="1057412" y="2571657"/>
                  </a:cubicBezTo>
                  <a:cubicBezTo>
                    <a:pt x="877486" y="2914158"/>
                    <a:pt x="786277" y="3270313"/>
                    <a:pt x="786277" y="3630204"/>
                  </a:cubicBezTo>
                  <a:cubicBezTo>
                    <a:pt x="786277" y="3974121"/>
                    <a:pt x="923483" y="4173646"/>
                    <a:pt x="1233931" y="4592016"/>
                  </a:cubicBezTo>
                  <a:cubicBezTo>
                    <a:pt x="1311641" y="4696736"/>
                    <a:pt x="1391972" y="4805064"/>
                    <a:pt x="1474795" y="4924985"/>
                  </a:cubicBezTo>
                  <a:cubicBezTo>
                    <a:pt x="1767682" y="5349278"/>
                    <a:pt x="2068172" y="5650948"/>
                    <a:pt x="2393691" y="5846995"/>
                  </a:cubicBezTo>
                  <a:cubicBezTo>
                    <a:pt x="2738735" y="6054891"/>
                    <a:pt x="3133971" y="6155876"/>
                    <a:pt x="3601805" y="6155876"/>
                  </a:cubicBezTo>
                  <a:cubicBezTo>
                    <a:pt x="3867305" y="6155876"/>
                    <a:pt x="4114196" y="6093405"/>
                    <a:pt x="4378909" y="5959186"/>
                  </a:cubicBezTo>
                  <a:cubicBezTo>
                    <a:pt x="4650699" y="5821362"/>
                    <a:pt x="4919737" y="5620421"/>
                    <a:pt x="5218129" y="5391271"/>
                  </a:cubicBezTo>
                  <a:cubicBezTo>
                    <a:pt x="5288107" y="5337558"/>
                    <a:pt x="5357824" y="5284617"/>
                    <a:pt x="5425313" y="5233481"/>
                  </a:cubicBezTo>
                  <a:cubicBezTo>
                    <a:pt x="5739037" y="4995556"/>
                    <a:pt x="6037512" y="4769168"/>
                    <a:pt x="6254366" y="4534301"/>
                  </a:cubicBezTo>
                  <a:lnTo>
                    <a:pt x="6321679" y="4456641"/>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ZoneTexte 26">
            <a:extLst>
              <a:ext uri="{FF2B5EF4-FFF2-40B4-BE49-F238E27FC236}">
                <a16:creationId xmlns:a16="http://schemas.microsoft.com/office/drawing/2014/main" id="{A5935DD3-492C-2AA9-7DCF-B798BC88D8E9}"/>
              </a:ext>
            </a:extLst>
          </p:cNvPr>
          <p:cNvSpPr txBox="1"/>
          <p:nvPr/>
        </p:nvSpPr>
        <p:spPr>
          <a:xfrm>
            <a:off x="-33130" y="452007"/>
            <a:ext cx="9044412" cy="4721292"/>
          </a:xfrm>
          <a:prstGeom prst="rect">
            <a:avLst/>
          </a:prstGeom>
          <a:noFill/>
        </p:spPr>
        <p:txBody>
          <a:bodyPr wrap="square">
            <a:spAutoFit/>
          </a:bodyPr>
          <a:lstStyle/>
          <a:p>
            <a:pPr marL="369475" indent="-342900" algn="just" defTabSz="914400">
              <a:lnSpc>
                <a:spcPct val="90000"/>
              </a:lnSpc>
              <a:spcAft>
                <a:spcPts val="600"/>
              </a:spcAft>
              <a:buFont typeface="Wingdings" panose="05000000000000000000" pitchFamily="2" charset="2"/>
              <a:buChar char="v"/>
            </a:pPr>
            <a:r>
              <a:rPr lang="en-US" sz="2400" dirty="0">
                <a:solidFill>
                  <a:schemeClr val="tx2"/>
                </a:solidFill>
              </a:rPr>
              <a:t>CHIRPS was developed by the Climate Hazards Group at the University of California and covers almost the entire globe from 50°N to 50°S. Its spatial resolution is 0.05° × 0.05°, and it integrates ground-based stations to create the precipitation grids.</a:t>
            </a:r>
          </a:p>
          <a:p>
            <a:pPr marL="26575" algn="just" defTabSz="914400">
              <a:lnSpc>
                <a:spcPct val="90000"/>
              </a:lnSpc>
              <a:spcAft>
                <a:spcPts val="600"/>
              </a:spcAft>
            </a:pPr>
            <a:endParaRPr lang="en-US" sz="2400" dirty="0">
              <a:solidFill>
                <a:schemeClr val="tx2"/>
              </a:solidFill>
            </a:endParaRPr>
          </a:p>
          <a:p>
            <a:pPr marL="369475" indent="-342900" algn="just" defTabSz="914400">
              <a:lnSpc>
                <a:spcPct val="90000"/>
              </a:lnSpc>
              <a:spcAft>
                <a:spcPts val="600"/>
              </a:spcAft>
              <a:buFont typeface="Wingdings" panose="05000000000000000000" pitchFamily="2" charset="2"/>
              <a:buChar char="v"/>
            </a:pPr>
            <a:r>
              <a:rPr lang="en-US" sz="2400" dirty="0">
                <a:solidFill>
                  <a:schemeClr val="tx2"/>
                </a:solidFill>
              </a:rPr>
              <a:t>Global Land Evaporation Amsterdam Model (GLEAM) version 4.1 database. GLEAM is based solely on climate forcings to generate evapotranspiration products. GLEAM is used here due to its temporal depth, which is identical to that of CHIRPS, and its suitability in multiple contexts.</a:t>
            </a:r>
          </a:p>
          <a:p>
            <a:pPr marL="26575" algn="just" defTabSz="914400">
              <a:lnSpc>
                <a:spcPct val="90000"/>
              </a:lnSpc>
              <a:spcAft>
                <a:spcPts val="600"/>
              </a:spcAft>
            </a:pPr>
            <a:endParaRPr lang="en-US" sz="2400" dirty="0">
              <a:solidFill>
                <a:schemeClr val="tx2"/>
              </a:solidFill>
            </a:endParaRPr>
          </a:p>
          <a:p>
            <a:pPr marL="369475" indent="-342900" algn="just" defTabSz="914400">
              <a:lnSpc>
                <a:spcPct val="90000"/>
              </a:lnSpc>
              <a:spcAft>
                <a:spcPts val="600"/>
              </a:spcAft>
              <a:buFont typeface="Wingdings" panose="05000000000000000000" pitchFamily="2" charset="2"/>
              <a:buChar char="v"/>
            </a:pPr>
            <a:r>
              <a:rPr lang="en-US" sz="2400" dirty="0">
                <a:solidFill>
                  <a:schemeClr val="tx2"/>
                </a:solidFill>
              </a:rPr>
              <a:t>Downscaled and Corrected data of 19 CMIP6 models with a 0.25° resolution </a:t>
            </a:r>
          </a:p>
        </p:txBody>
      </p:sp>
    </p:spTree>
    <p:extLst>
      <p:ext uri="{BB962C8B-B14F-4D97-AF65-F5344CB8AC3E}">
        <p14:creationId xmlns:p14="http://schemas.microsoft.com/office/powerpoint/2010/main" val="14879953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CC6DA01-A4B0-5D2F-2F58-94F1B11110DF}"/>
            </a:ext>
          </a:extLst>
        </p:cNvPr>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3A6407B7-B800-15B3-BED2-7EE7BEEAC9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42A15ED3-3F6B-DD65-F0EF-8622E25B32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 y="0"/>
            <a:ext cx="9143772"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9B8C442E-88E7-4F83-19F9-220369086848}"/>
              </a:ext>
            </a:extLst>
          </p:cNvPr>
          <p:cNvSpPr/>
          <p:nvPr/>
        </p:nvSpPr>
        <p:spPr>
          <a:xfrm>
            <a:off x="-10758" y="0"/>
            <a:ext cx="6716358" cy="438150"/>
          </a:xfrm>
          <a:prstGeom prst="rect">
            <a:avLst/>
          </a:prstGeom>
          <a:ln>
            <a:noFill/>
          </a:ln>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rmAutofit fontScale="92500" lnSpcReduction="10000"/>
          </a:bodyPr>
          <a:lstStyle/>
          <a:p>
            <a:pPr defTabSz="914400">
              <a:lnSpc>
                <a:spcPct val="90000"/>
              </a:lnSpc>
              <a:spcBef>
                <a:spcPct val="0"/>
              </a:spcBef>
              <a:spcAft>
                <a:spcPts val="600"/>
              </a:spcAft>
            </a:pPr>
            <a:r>
              <a:rPr lang="en-US" sz="2700" b="1" kern="1200" dirty="0">
                <a:solidFill>
                  <a:schemeClr val="tx2"/>
                </a:solidFill>
                <a:latin typeface="+mj-lt"/>
                <a:ea typeface="+mj-ea"/>
                <a:cs typeface="+mj-cs"/>
              </a:rPr>
              <a:t> </a:t>
            </a:r>
            <a:r>
              <a:rPr lang="en-US" sz="2800" b="1" dirty="0">
                <a:solidFill>
                  <a:schemeClr val="tx2"/>
                </a:solidFill>
                <a:latin typeface="+mj-lt"/>
                <a:ea typeface="+mj-ea"/>
                <a:cs typeface="+mj-cs"/>
              </a:rPr>
              <a:t>Methods</a:t>
            </a:r>
            <a:r>
              <a:rPr lang="en-US" sz="2800" b="1" kern="1200" dirty="0">
                <a:solidFill>
                  <a:schemeClr val="tx2"/>
                </a:solidFill>
                <a:latin typeface="+mj-lt"/>
                <a:ea typeface="+mj-ea"/>
                <a:cs typeface="+mj-cs"/>
              </a:rPr>
              <a:t> </a:t>
            </a:r>
          </a:p>
        </p:txBody>
      </p:sp>
      <p:grpSp>
        <p:nvGrpSpPr>
          <p:cNvPr id="75" name="Group 67">
            <a:extLst>
              <a:ext uri="{FF2B5EF4-FFF2-40B4-BE49-F238E27FC236}">
                <a16:creationId xmlns:a16="http://schemas.microsoft.com/office/drawing/2014/main" id="{8F3CD68F-3910-FA29-889D-005C20BAEFE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363680" y="-12535"/>
            <a:ext cx="4780320" cy="5156035"/>
            <a:chOff x="5818240" y="-1"/>
            <a:chExt cx="6373761" cy="6874714"/>
          </a:xfrm>
        </p:grpSpPr>
        <p:sp>
          <p:nvSpPr>
            <p:cNvPr id="69" name="Freeform: Shape 68">
              <a:extLst>
                <a:ext uri="{FF2B5EF4-FFF2-40B4-BE49-F238E27FC236}">
                  <a16:creationId xmlns:a16="http://schemas.microsoft.com/office/drawing/2014/main" id="{8F8B2EA3-8607-96BF-1AF6-4378C60123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18240" y="-1"/>
              <a:ext cx="6373761" cy="6874714"/>
            </a:xfrm>
            <a:custGeom>
              <a:avLst/>
              <a:gdLst>
                <a:gd name="connsiteX0" fmla="*/ 6373761 w 6373761"/>
                <a:gd name="connsiteY0" fmla="*/ 5771297 h 6874714"/>
                <a:gd name="connsiteX1" fmla="*/ 6373761 w 6373761"/>
                <a:gd name="connsiteY1" fmla="*/ 6247960 h 6874714"/>
                <a:gd name="connsiteX2" fmla="*/ 6235932 w 6373761"/>
                <a:gd name="connsiteY2" fmla="*/ 6361930 h 6874714"/>
                <a:gd name="connsiteX3" fmla="*/ 5960375 w 6373761"/>
                <a:gd name="connsiteY3" fmla="*/ 6587489 h 6874714"/>
                <a:gd name="connsiteX4" fmla="*/ 5822907 w 6373761"/>
                <a:gd name="connsiteY4" fmla="*/ 6701871 h 6874714"/>
                <a:gd name="connsiteX5" fmla="*/ 5681115 w 6373761"/>
                <a:gd name="connsiteY5" fmla="*/ 6816896 h 6874714"/>
                <a:gd name="connsiteX6" fmla="*/ 5604096 w 6373761"/>
                <a:gd name="connsiteY6" fmla="*/ 6874714 h 6874714"/>
                <a:gd name="connsiteX7" fmla="*/ 4878485 w 6373761"/>
                <a:gd name="connsiteY7" fmla="*/ 6874714 h 6874714"/>
                <a:gd name="connsiteX8" fmla="*/ 5006014 w 6373761"/>
                <a:gd name="connsiteY8" fmla="*/ 6800200 h 6874714"/>
                <a:gd name="connsiteX9" fmla="*/ 5149855 w 6373761"/>
                <a:gd name="connsiteY9" fmla="*/ 6707667 h 6874714"/>
                <a:gd name="connsiteX10" fmla="*/ 5431866 w 6373761"/>
                <a:gd name="connsiteY10" fmla="*/ 6506210 h 6874714"/>
                <a:gd name="connsiteX11" fmla="*/ 5571036 w 6373761"/>
                <a:gd name="connsiteY11" fmla="*/ 6399557 h 6874714"/>
                <a:gd name="connsiteX12" fmla="*/ 5711649 w 6373761"/>
                <a:gd name="connsiteY12" fmla="*/ 6288912 h 6874714"/>
                <a:gd name="connsiteX13" fmla="*/ 6276589 w 6373761"/>
                <a:gd name="connsiteY13" fmla="*/ 5852379 h 6874714"/>
                <a:gd name="connsiteX14" fmla="*/ 3975975 w 6373761"/>
                <a:gd name="connsiteY14" fmla="*/ 263 h 6874714"/>
                <a:gd name="connsiteX15" fmla="*/ 4350473 w 6373761"/>
                <a:gd name="connsiteY15" fmla="*/ 24963 h 6874714"/>
                <a:gd name="connsiteX16" fmla="*/ 5077909 w 6373761"/>
                <a:gd name="connsiteY16" fmla="*/ 189450 h 6874714"/>
                <a:gd name="connsiteX17" fmla="*/ 5746507 w 6373761"/>
                <a:gd name="connsiteY17" fmla="*/ 505804 h 6874714"/>
                <a:gd name="connsiteX18" fmla="*/ 6322456 w 6373761"/>
                <a:gd name="connsiteY18" fmla="*/ 956633 h 6874714"/>
                <a:gd name="connsiteX19" fmla="*/ 6373761 w 6373761"/>
                <a:gd name="connsiteY19" fmla="*/ 1011863 h 6874714"/>
                <a:gd name="connsiteX20" fmla="*/ 6373761 w 6373761"/>
                <a:gd name="connsiteY20" fmla="*/ 1185075 h 6874714"/>
                <a:gd name="connsiteX21" fmla="*/ 6359489 w 6373761"/>
                <a:gd name="connsiteY21" fmla="*/ 1169497 h 6874714"/>
                <a:gd name="connsiteX22" fmla="*/ 6233869 w 6373761"/>
                <a:gd name="connsiteY22" fmla="*/ 1047442 h 6874714"/>
                <a:gd name="connsiteX23" fmla="*/ 5961423 w 6373761"/>
                <a:gd name="connsiteY23" fmla="*/ 827953 h 6874714"/>
                <a:gd name="connsiteX24" fmla="*/ 5663555 w 6373761"/>
                <a:gd name="connsiteY24" fmla="*/ 645304 h 6874714"/>
                <a:gd name="connsiteX25" fmla="*/ 5013827 w 6373761"/>
                <a:gd name="connsiteY25" fmla="*/ 397863 h 6874714"/>
                <a:gd name="connsiteX26" fmla="*/ 4327409 w 6373761"/>
                <a:gd name="connsiteY26" fmla="*/ 302545 h 6874714"/>
                <a:gd name="connsiteX27" fmla="*/ 3639939 w 6373761"/>
                <a:gd name="connsiteY27" fmla="*/ 338868 h 6874714"/>
                <a:gd name="connsiteX28" fmla="*/ 3302495 w 6373761"/>
                <a:gd name="connsiteY28" fmla="*/ 403659 h 6874714"/>
                <a:gd name="connsiteX29" fmla="*/ 2971604 w 6373761"/>
                <a:gd name="connsiteY29" fmla="*/ 496273 h 6874714"/>
                <a:gd name="connsiteX30" fmla="*/ 2648706 w 6373761"/>
                <a:gd name="connsiteY30" fmla="*/ 614389 h 6874714"/>
                <a:gd name="connsiteX31" fmla="*/ 2335374 w 6373761"/>
                <a:gd name="connsiteY31" fmla="*/ 757109 h 6874714"/>
                <a:gd name="connsiteX32" fmla="*/ 1741342 w 6373761"/>
                <a:gd name="connsiteY32" fmla="*/ 1107725 h 6874714"/>
                <a:gd name="connsiteX33" fmla="*/ 1600861 w 6373761"/>
                <a:gd name="connsiteY33" fmla="*/ 1208710 h 6874714"/>
                <a:gd name="connsiteX34" fmla="*/ 1531799 w 6373761"/>
                <a:gd name="connsiteY34" fmla="*/ 1260879 h 6874714"/>
                <a:gd name="connsiteX35" fmla="*/ 1463655 w 6373761"/>
                <a:gd name="connsiteY35" fmla="*/ 1314333 h 6874714"/>
                <a:gd name="connsiteX36" fmla="*/ 1200777 w 6373761"/>
                <a:gd name="connsiteY36" fmla="*/ 1541166 h 6874714"/>
                <a:gd name="connsiteX37" fmla="*/ 731501 w 6373761"/>
                <a:gd name="connsiteY37" fmla="*/ 2055754 h 6874714"/>
                <a:gd name="connsiteX38" fmla="*/ 531393 w 6373761"/>
                <a:gd name="connsiteY38" fmla="*/ 2342739 h 6874714"/>
                <a:gd name="connsiteX39" fmla="*/ 361033 w 6373761"/>
                <a:gd name="connsiteY39" fmla="*/ 2649046 h 6874714"/>
                <a:gd name="connsiteX40" fmla="*/ 323292 w 6373761"/>
                <a:gd name="connsiteY40" fmla="*/ 2728263 h 6874714"/>
                <a:gd name="connsiteX41" fmla="*/ 304945 w 6373761"/>
                <a:gd name="connsiteY41" fmla="*/ 2768193 h 6874714"/>
                <a:gd name="connsiteX42" fmla="*/ 287516 w 6373761"/>
                <a:gd name="connsiteY42" fmla="*/ 2808510 h 6874714"/>
                <a:gd name="connsiteX43" fmla="*/ 254230 w 6373761"/>
                <a:gd name="connsiteY43" fmla="*/ 2889788 h 6874714"/>
                <a:gd name="connsiteX44" fmla="*/ 223042 w 6373761"/>
                <a:gd name="connsiteY44" fmla="*/ 2971968 h 6874714"/>
                <a:gd name="connsiteX45" fmla="*/ 121611 w 6373761"/>
                <a:gd name="connsiteY45" fmla="*/ 3308544 h 6874714"/>
                <a:gd name="connsiteX46" fmla="*/ 39314 w 6373761"/>
                <a:gd name="connsiteY46" fmla="*/ 4005912 h 6874714"/>
                <a:gd name="connsiteX47" fmla="*/ 73910 w 6373761"/>
                <a:gd name="connsiteY47" fmla="*/ 4354081 h 6874714"/>
                <a:gd name="connsiteX48" fmla="*/ 179534 w 6373761"/>
                <a:gd name="connsiteY48" fmla="*/ 4687050 h 6874714"/>
                <a:gd name="connsiteX49" fmla="*/ 215964 w 6373761"/>
                <a:gd name="connsiteY49" fmla="*/ 4766654 h 6874714"/>
                <a:gd name="connsiteX50" fmla="*/ 256457 w 6373761"/>
                <a:gd name="connsiteY50" fmla="*/ 4844455 h 6874714"/>
                <a:gd name="connsiteX51" fmla="*/ 346225 w 6373761"/>
                <a:gd name="connsiteY51" fmla="*/ 4995290 h 6874714"/>
                <a:gd name="connsiteX52" fmla="*/ 445296 w 6373761"/>
                <a:gd name="connsiteY52" fmla="*/ 5140971 h 6874714"/>
                <a:gd name="connsiteX53" fmla="*/ 551443 w 6373761"/>
                <a:gd name="connsiteY53" fmla="*/ 5282531 h 6874714"/>
                <a:gd name="connsiteX54" fmla="*/ 772387 w 6373761"/>
                <a:gd name="connsiteY54" fmla="*/ 5562561 h 6874714"/>
                <a:gd name="connsiteX55" fmla="*/ 882858 w 6373761"/>
                <a:gd name="connsiteY55" fmla="*/ 5704507 h 6874714"/>
                <a:gd name="connsiteX56" fmla="*/ 990316 w 6373761"/>
                <a:gd name="connsiteY56" fmla="*/ 5848258 h 6874714"/>
                <a:gd name="connsiteX57" fmla="*/ 1097774 w 6373761"/>
                <a:gd name="connsiteY57" fmla="*/ 5987114 h 6874714"/>
                <a:gd name="connsiteX58" fmla="*/ 1210080 w 6373761"/>
                <a:gd name="connsiteY58" fmla="*/ 6121203 h 6874714"/>
                <a:gd name="connsiteX59" fmla="*/ 1448192 w 6373761"/>
                <a:gd name="connsiteY59" fmla="*/ 6374054 h 6874714"/>
                <a:gd name="connsiteX60" fmla="*/ 1982991 w 6373761"/>
                <a:gd name="connsiteY60" fmla="*/ 6796158 h 6874714"/>
                <a:gd name="connsiteX61" fmla="*/ 2118475 w 6373761"/>
                <a:gd name="connsiteY61" fmla="*/ 6874714 h 6874714"/>
                <a:gd name="connsiteX62" fmla="*/ 1569874 w 6373761"/>
                <a:gd name="connsiteY62" fmla="*/ 6874714 h 6874714"/>
                <a:gd name="connsiteX63" fmla="*/ 1507802 w 6373761"/>
                <a:gd name="connsiteY63" fmla="*/ 6817815 h 6874714"/>
                <a:gd name="connsiteX64" fmla="*/ 1256865 w 6373761"/>
                <a:gd name="connsiteY64" fmla="*/ 6543437 h 6874714"/>
                <a:gd name="connsiteX65" fmla="*/ 1038410 w 6373761"/>
                <a:gd name="connsiteY65" fmla="*/ 6248722 h 6874714"/>
                <a:gd name="connsiteX66" fmla="*/ 845380 w 6373761"/>
                <a:gd name="connsiteY66" fmla="*/ 5941386 h 6874714"/>
                <a:gd name="connsiteX67" fmla="*/ 755351 w 6373761"/>
                <a:gd name="connsiteY67" fmla="*/ 5788877 h 6874714"/>
                <a:gd name="connsiteX68" fmla="*/ 661784 w 6373761"/>
                <a:gd name="connsiteY68" fmla="*/ 5638944 h 6874714"/>
                <a:gd name="connsiteX69" fmla="*/ 466525 w 6373761"/>
                <a:gd name="connsiteY69" fmla="*/ 5340366 h 6874714"/>
                <a:gd name="connsiteX70" fmla="*/ 370992 w 6373761"/>
                <a:gd name="connsiteY70" fmla="*/ 5188502 h 6874714"/>
                <a:gd name="connsiteX71" fmla="*/ 280046 w 6373761"/>
                <a:gd name="connsiteY71" fmla="*/ 5033287 h 6874714"/>
                <a:gd name="connsiteX72" fmla="*/ 126853 w 6373761"/>
                <a:gd name="connsiteY72" fmla="*/ 4707660 h 6874714"/>
                <a:gd name="connsiteX73" fmla="*/ 30272 w 6373761"/>
                <a:gd name="connsiteY73" fmla="*/ 4362068 h 6874714"/>
                <a:gd name="connsiteX74" fmla="*/ 0 w 6373761"/>
                <a:gd name="connsiteY74" fmla="*/ 4005912 h 6874714"/>
                <a:gd name="connsiteX75" fmla="*/ 270480 w 6373761"/>
                <a:gd name="connsiteY75" fmla="*/ 2610532 h 6874714"/>
                <a:gd name="connsiteX76" fmla="*/ 415942 w 6373761"/>
                <a:gd name="connsiteY76" fmla="*/ 2280526 h 6874714"/>
                <a:gd name="connsiteX77" fmla="*/ 590102 w 6373761"/>
                <a:gd name="connsiteY77" fmla="*/ 1962626 h 6874714"/>
                <a:gd name="connsiteX78" fmla="*/ 1020719 w 6373761"/>
                <a:gd name="connsiteY78" fmla="*/ 1373070 h 6874714"/>
                <a:gd name="connsiteX79" fmla="*/ 1275080 w 6373761"/>
                <a:gd name="connsiteY79" fmla="*/ 1107081 h 6874714"/>
                <a:gd name="connsiteX80" fmla="*/ 1342437 w 6373761"/>
                <a:gd name="connsiteY80" fmla="*/ 1043965 h 6874714"/>
                <a:gd name="connsiteX81" fmla="*/ 1411106 w 6373761"/>
                <a:gd name="connsiteY81" fmla="*/ 982138 h 6874714"/>
                <a:gd name="connsiteX82" fmla="*/ 1553029 w 6373761"/>
                <a:gd name="connsiteY82" fmla="*/ 863376 h 6874714"/>
                <a:gd name="connsiteX83" fmla="*/ 2173401 w 6373761"/>
                <a:gd name="connsiteY83" fmla="*/ 454409 h 6874714"/>
                <a:gd name="connsiteX84" fmla="*/ 3599708 w 6373761"/>
                <a:gd name="connsiteY84" fmla="*/ 16332 h 6874714"/>
                <a:gd name="connsiteX85" fmla="*/ 3975975 w 6373761"/>
                <a:gd name="connsiteY85" fmla="*/ 263 h 6874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6373761" h="6874714">
                  <a:moveTo>
                    <a:pt x="6373761" y="5771297"/>
                  </a:moveTo>
                  <a:lnTo>
                    <a:pt x="6373761" y="6247960"/>
                  </a:lnTo>
                  <a:lnTo>
                    <a:pt x="6235932" y="6361930"/>
                  </a:lnTo>
                  <a:cubicBezTo>
                    <a:pt x="6143250" y="6437460"/>
                    <a:pt x="6051059" y="6512200"/>
                    <a:pt x="5960375" y="6587489"/>
                  </a:cubicBezTo>
                  <a:lnTo>
                    <a:pt x="5822907" y="6701871"/>
                  </a:lnTo>
                  <a:cubicBezTo>
                    <a:pt x="5776123" y="6740385"/>
                    <a:pt x="5729079" y="6778899"/>
                    <a:pt x="5681115" y="6816896"/>
                  </a:cubicBezTo>
                  <a:lnTo>
                    <a:pt x="5604096" y="6874714"/>
                  </a:lnTo>
                  <a:lnTo>
                    <a:pt x="4878485" y="6874714"/>
                  </a:lnTo>
                  <a:lnTo>
                    <a:pt x="5006014" y="6800200"/>
                  </a:lnTo>
                  <a:cubicBezTo>
                    <a:pt x="5054354" y="6770429"/>
                    <a:pt x="5102285" y="6739483"/>
                    <a:pt x="5149855" y="6707667"/>
                  </a:cubicBezTo>
                  <a:cubicBezTo>
                    <a:pt x="5244993" y="6643906"/>
                    <a:pt x="5338561" y="6576025"/>
                    <a:pt x="5431866" y="6506210"/>
                  </a:cubicBezTo>
                  <a:cubicBezTo>
                    <a:pt x="5478386" y="6471304"/>
                    <a:pt x="5524777" y="6435495"/>
                    <a:pt x="5571036" y="6399557"/>
                  </a:cubicBezTo>
                  <a:lnTo>
                    <a:pt x="5711649" y="6288912"/>
                  </a:lnTo>
                  <a:cubicBezTo>
                    <a:pt x="5902059" y="6140395"/>
                    <a:pt x="6093257" y="5998320"/>
                    <a:pt x="6276589" y="5852379"/>
                  </a:cubicBezTo>
                  <a:close/>
                  <a:moveTo>
                    <a:pt x="3975975" y="263"/>
                  </a:moveTo>
                  <a:cubicBezTo>
                    <a:pt x="4101550" y="1809"/>
                    <a:pt x="4226830" y="10149"/>
                    <a:pt x="4350473" y="24963"/>
                  </a:cubicBezTo>
                  <a:cubicBezTo>
                    <a:pt x="4598149" y="54846"/>
                    <a:pt x="4842943" y="108687"/>
                    <a:pt x="5077909" y="189450"/>
                  </a:cubicBezTo>
                  <a:cubicBezTo>
                    <a:pt x="5312876" y="269955"/>
                    <a:pt x="5537357" y="376867"/>
                    <a:pt x="5746507" y="505804"/>
                  </a:cubicBezTo>
                  <a:cubicBezTo>
                    <a:pt x="5955527" y="634999"/>
                    <a:pt x="6148688" y="786864"/>
                    <a:pt x="6322456" y="956633"/>
                  </a:cubicBezTo>
                  <a:lnTo>
                    <a:pt x="6373761" y="1011863"/>
                  </a:lnTo>
                  <a:lnTo>
                    <a:pt x="6373761" y="1185075"/>
                  </a:lnTo>
                  <a:lnTo>
                    <a:pt x="6359489" y="1169497"/>
                  </a:lnTo>
                  <a:cubicBezTo>
                    <a:pt x="6318811" y="1127602"/>
                    <a:pt x="6276917" y="1086890"/>
                    <a:pt x="6233869" y="1047442"/>
                  </a:cubicBezTo>
                  <a:cubicBezTo>
                    <a:pt x="6147509" y="968870"/>
                    <a:pt x="6056431" y="895448"/>
                    <a:pt x="5961423" y="827953"/>
                  </a:cubicBezTo>
                  <a:cubicBezTo>
                    <a:pt x="5865891" y="761102"/>
                    <a:pt x="5766688" y="699403"/>
                    <a:pt x="5663555" y="645304"/>
                  </a:cubicBezTo>
                  <a:cubicBezTo>
                    <a:pt x="5457943" y="535816"/>
                    <a:pt x="5238703" y="453894"/>
                    <a:pt x="5013827" y="397863"/>
                  </a:cubicBezTo>
                  <a:cubicBezTo>
                    <a:pt x="4788953" y="341703"/>
                    <a:pt x="4558442" y="310917"/>
                    <a:pt x="4327409" y="302545"/>
                  </a:cubicBezTo>
                  <a:cubicBezTo>
                    <a:pt x="4096111" y="293012"/>
                    <a:pt x="3867174" y="305893"/>
                    <a:pt x="3639939" y="338868"/>
                  </a:cubicBezTo>
                  <a:cubicBezTo>
                    <a:pt x="3526585" y="355999"/>
                    <a:pt x="3413885" y="377254"/>
                    <a:pt x="3302495" y="403659"/>
                  </a:cubicBezTo>
                  <a:cubicBezTo>
                    <a:pt x="3191107" y="430451"/>
                    <a:pt x="3080634" y="460978"/>
                    <a:pt x="2971604" y="496273"/>
                  </a:cubicBezTo>
                  <a:cubicBezTo>
                    <a:pt x="2862573" y="531437"/>
                    <a:pt x="2754854" y="570852"/>
                    <a:pt x="2648706" y="614389"/>
                  </a:cubicBezTo>
                  <a:cubicBezTo>
                    <a:pt x="2542690" y="658056"/>
                    <a:pt x="2438114" y="705714"/>
                    <a:pt x="2335374" y="757109"/>
                  </a:cubicBezTo>
                  <a:cubicBezTo>
                    <a:pt x="2129894" y="859769"/>
                    <a:pt x="1931228" y="976855"/>
                    <a:pt x="1741342" y="1107725"/>
                  </a:cubicBezTo>
                  <a:cubicBezTo>
                    <a:pt x="1694035" y="1140571"/>
                    <a:pt x="1646858" y="1173933"/>
                    <a:pt x="1600861" y="1208710"/>
                  </a:cubicBezTo>
                  <a:cubicBezTo>
                    <a:pt x="1577535" y="1225713"/>
                    <a:pt x="1554732" y="1243361"/>
                    <a:pt x="1531799" y="1260879"/>
                  </a:cubicBezTo>
                  <a:cubicBezTo>
                    <a:pt x="1508735" y="1278267"/>
                    <a:pt x="1486064" y="1296171"/>
                    <a:pt x="1463655" y="1314333"/>
                  </a:cubicBezTo>
                  <a:cubicBezTo>
                    <a:pt x="1373627" y="1386853"/>
                    <a:pt x="1285564" y="1462077"/>
                    <a:pt x="1200777" y="1541166"/>
                  </a:cubicBezTo>
                  <a:cubicBezTo>
                    <a:pt x="1030810" y="1698827"/>
                    <a:pt x="873161" y="1870785"/>
                    <a:pt x="731501" y="2055754"/>
                  </a:cubicBezTo>
                  <a:cubicBezTo>
                    <a:pt x="660734" y="2148239"/>
                    <a:pt x="593771" y="2243944"/>
                    <a:pt x="531393" y="2342739"/>
                  </a:cubicBezTo>
                  <a:cubicBezTo>
                    <a:pt x="470063" y="2442050"/>
                    <a:pt x="412140" y="2543810"/>
                    <a:pt x="361033" y="2649046"/>
                  </a:cubicBezTo>
                  <a:cubicBezTo>
                    <a:pt x="347798" y="2675194"/>
                    <a:pt x="335479" y="2701728"/>
                    <a:pt x="323292" y="2728263"/>
                  </a:cubicBezTo>
                  <a:lnTo>
                    <a:pt x="304945" y="2768193"/>
                  </a:lnTo>
                  <a:lnTo>
                    <a:pt x="287516" y="2808510"/>
                  </a:lnTo>
                  <a:cubicBezTo>
                    <a:pt x="276115" y="2835432"/>
                    <a:pt x="264583" y="2862352"/>
                    <a:pt x="254230" y="2889788"/>
                  </a:cubicBezTo>
                  <a:cubicBezTo>
                    <a:pt x="243877" y="2917224"/>
                    <a:pt x="232477" y="2944274"/>
                    <a:pt x="223042" y="2971968"/>
                  </a:cubicBezTo>
                  <a:cubicBezTo>
                    <a:pt x="182679" y="3081970"/>
                    <a:pt x="148475" y="3194291"/>
                    <a:pt x="121611" y="3308544"/>
                  </a:cubicBezTo>
                  <a:cubicBezTo>
                    <a:pt x="67096" y="3536534"/>
                    <a:pt x="39183" y="3771224"/>
                    <a:pt x="39314" y="4005912"/>
                  </a:cubicBezTo>
                  <a:cubicBezTo>
                    <a:pt x="39969" y="4122871"/>
                    <a:pt x="51109" y="4239571"/>
                    <a:pt x="73910" y="4354081"/>
                  </a:cubicBezTo>
                  <a:cubicBezTo>
                    <a:pt x="97892" y="4468334"/>
                    <a:pt x="132619" y="4580140"/>
                    <a:pt x="179534" y="4687050"/>
                  </a:cubicBezTo>
                  <a:cubicBezTo>
                    <a:pt x="190673" y="4713972"/>
                    <a:pt x="203647" y="4740249"/>
                    <a:pt x="215964" y="4766654"/>
                  </a:cubicBezTo>
                  <a:cubicBezTo>
                    <a:pt x="229332" y="4792674"/>
                    <a:pt x="242043" y="4818950"/>
                    <a:pt x="256457" y="4844455"/>
                  </a:cubicBezTo>
                  <a:cubicBezTo>
                    <a:pt x="283978" y="4895978"/>
                    <a:pt x="314642" y="4945956"/>
                    <a:pt x="346225" y="4995290"/>
                  </a:cubicBezTo>
                  <a:cubicBezTo>
                    <a:pt x="377676" y="5044752"/>
                    <a:pt x="411355" y="5092926"/>
                    <a:pt x="445296" y="5140971"/>
                  </a:cubicBezTo>
                  <a:cubicBezTo>
                    <a:pt x="479760" y="5188630"/>
                    <a:pt x="515537" y="5235645"/>
                    <a:pt x="551443" y="5282531"/>
                  </a:cubicBezTo>
                  <a:cubicBezTo>
                    <a:pt x="623387" y="5376434"/>
                    <a:pt x="698608" y="5468402"/>
                    <a:pt x="772387" y="5562561"/>
                  </a:cubicBezTo>
                  <a:cubicBezTo>
                    <a:pt x="809472" y="5609448"/>
                    <a:pt x="846428" y="5656719"/>
                    <a:pt x="882858" y="5704507"/>
                  </a:cubicBezTo>
                  <a:cubicBezTo>
                    <a:pt x="919159" y="5751909"/>
                    <a:pt x="955196" y="5802273"/>
                    <a:pt x="990316" y="5848258"/>
                  </a:cubicBezTo>
                  <a:cubicBezTo>
                    <a:pt x="1025175" y="5895402"/>
                    <a:pt x="1061736" y="5941129"/>
                    <a:pt x="1097774" y="5987114"/>
                  </a:cubicBezTo>
                  <a:cubicBezTo>
                    <a:pt x="1134860" y="6032326"/>
                    <a:pt x="1171684" y="6077536"/>
                    <a:pt x="1210080" y="6121203"/>
                  </a:cubicBezTo>
                  <a:cubicBezTo>
                    <a:pt x="1286350" y="6209051"/>
                    <a:pt x="1365632" y="6293677"/>
                    <a:pt x="1448192" y="6374054"/>
                  </a:cubicBezTo>
                  <a:cubicBezTo>
                    <a:pt x="1613572" y="6534420"/>
                    <a:pt x="1792057" y="6677526"/>
                    <a:pt x="1982991" y="6796158"/>
                  </a:cubicBezTo>
                  <a:lnTo>
                    <a:pt x="2118475" y="6874714"/>
                  </a:lnTo>
                  <a:lnTo>
                    <a:pt x="1569874" y="6874714"/>
                  </a:lnTo>
                  <a:lnTo>
                    <a:pt x="1507802" y="6817815"/>
                  </a:lnTo>
                  <a:cubicBezTo>
                    <a:pt x="1418412" y="6730595"/>
                    <a:pt x="1334903" y="6638562"/>
                    <a:pt x="1256865" y="6543437"/>
                  </a:cubicBezTo>
                  <a:cubicBezTo>
                    <a:pt x="1179155" y="6447861"/>
                    <a:pt x="1106817" y="6349194"/>
                    <a:pt x="1038410" y="6248722"/>
                  </a:cubicBezTo>
                  <a:cubicBezTo>
                    <a:pt x="969873" y="6148253"/>
                    <a:pt x="905922" y="6045592"/>
                    <a:pt x="845380" y="5941386"/>
                  </a:cubicBezTo>
                  <a:cubicBezTo>
                    <a:pt x="814453" y="5888704"/>
                    <a:pt x="786147" y="5839370"/>
                    <a:pt x="755351" y="5788877"/>
                  </a:cubicBezTo>
                  <a:cubicBezTo>
                    <a:pt x="724817" y="5738771"/>
                    <a:pt x="693760" y="5688665"/>
                    <a:pt x="661784" y="5638944"/>
                  </a:cubicBezTo>
                  <a:lnTo>
                    <a:pt x="466525" y="5340366"/>
                  </a:lnTo>
                  <a:cubicBezTo>
                    <a:pt x="434156" y="5290131"/>
                    <a:pt x="402181" y="5239639"/>
                    <a:pt x="370992" y="5188502"/>
                  </a:cubicBezTo>
                  <a:cubicBezTo>
                    <a:pt x="339803" y="5137364"/>
                    <a:pt x="308876" y="5086099"/>
                    <a:pt x="280046" y="5033287"/>
                  </a:cubicBezTo>
                  <a:cubicBezTo>
                    <a:pt x="222255" y="4928179"/>
                    <a:pt x="169181" y="4819982"/>
                    <a:pt x="126853" y="4707660"/>
                  </a:cubicBezTo>
                  <a:cubicBezTo>
                    <a:pt x="83739" y="4595725"/>
                    <a:pt x="51764" y="4479670"/>
                    <a:pt x="30272" y="4362068"/>
                  </a:cubicBezTo>
                  <a:cubicBezTo>
                    <a:pt x="9698" y="4244466"/>
                    <a:pt x="0" y="4125060"/>
                    <a:pt x="0" y="4005912"/>
                  </a:cubicBezTo>
                  <a:cubicBezTo>
                    <a:pt x="1704" y="3530867"/>
                    <a:pt x="95140" y="3057110"/>
                    <a:pt x="270480" y="2610532"/>
                  </a:cubicBezTo>
                  <a:cubicBezTo>
                    <a:pt x="314511" y="2498984"/>
                    <a:pt x="362212" y="2388466"/>
                    <a:pt x="415942" y="2280526"/>
                  </a:cubicBezTo>
                  <a:cubicBezTo>
                    <a:pt x="468884" y="2172197"/>
                    <a:pt x="527199" y="2066188"/>
                    <a:pt x="590102" y="1962626"/>
                  </a:cubicBezTo>
                  <a:cubicBezTo>
                    <a:pt x="716037" y="1755631"/>
                    <a:pt x="859794" y="1557653"/>
                    <a:pt x="1020719" y="1373070"/>
                  </a:cubicBezTo>
                  <a:cubicBezTo>
                    <a:pt x="1101575" y="1281101"/>
                    <a:pt x="1185969" y="1191838"/>
                    <a:pt x="1275080" y="1107081"/>
                  </a:cubicBezTo>
                  <a:cubicBezTo>
                    <a:pt x="1297227" y="1085699"/>
                    <a:pt x="1319504" y="1064575"/>
                    <a:pt x="1342437" y="1043965"/>
                  </a:cubicBezTo>
                  <a:cubicBezTo>
                    <a:pt x="1365240" y="1023226"/>
                    <a:pt x="1387648" y="1002102"/>
                    <a:pt x="1411106" y="982138"/>
                  </a:cubicBezTo>
                  <a:cubicBezTo>
                    <a:pt x="1457497" y="941563"/>
                    <a:pt x="1505065" y="902276"/>
                    <a:pt x="1553029" y="863376"/>
                  </a:cubicBezTo>
                  <a:cubicBezTo>
                    <a:pt x="1745798" y="708806"/>
                    <a:pt x="1954030" y="571882"/>
                    <a:pt x="2173401" y="454409"/>
                  </a:cubicBezTo>
                  <a:cubicBezTo>
                    <a:pt x="2612013" y="219334"/>
                    <a:pt x="3099505" y="65666"/>
                    <a:pt x="3599708" y="16332"/>
                  </a:cubicBezTo>
                  <a:cubicBezTo>
                    <a:pt x="3724530" y="3966"/>
                    <a:pt x="3850400" y="-1283"/>
                    <a:pt x="3975975" y="26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EC03AA75-22F6-6275-92AA-9C9134DB90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65276" y="313387"/>
              <a:ext cx="6326724" cy="6561326"/>
            </a:xfrm>
            <a:custGeom>
              <a:avLst/>
              <a:gdLst>
                <a:gd name="connsiteX0" fmla="*/ 6326724 w 6326724"/>
                <a:gd name="connsiteY0" fmla="*/ 5020808 h 6561326"/>
                <a:gd name="connsiteX1" fmla="*/ 6326724 w 6326724"/>
                <a:gd name="connsiteY1" fmla="*/ 5698632 h 6561326"/>
                <a:gd name="connsiteX2" fmla="*/ 6067438 w 6326724"/>
                <a:gd name="connsiteY2" fmla="*/ 5902509 h 6561326"/>
                <a:gd name="connsiteX3" fmla="*/ 5799974 w 6326724"/>
                <a:gd name="connsiteY3" fmla="*/ 6102017 h 6561326"/>
                <a:gd name="connsiteX4" fmla="*/ 5665258 w 6326724"/>
                <a:gd name="connsiteY4" fmla="*/ 6202100 h 6561326"/>
                <a:gd name="connsiteX5" fmla="*/ 5526873 w 6326724"/>
                <a:gd name="connsiteY5" fmla="*/ 6302828 h 6561326"/>
                <a:gd name="connsiteX6" fmla="*/ 5385080 w 6326724"/>
                <a:gd name="connsiteY6" fmla="*/ 6402268 h 6561326"/>
                <a:gd name="connsiteX7" fmla="*/ 5238833 w 6326724"/>
                <a:gd name="connsiteY7" fmla="*/ 6498875 h 6561326"/>
                <a:gd name="connsiteX8" fmla="*/ 5138040 w 6326724"/>
                <a:gd name="connsiteY8" fmla="*/ 6561326 h 6561326"/>
                <a:gd name="connsiteX9" fmla="*/ 3946072 w 6326724"/>
                <a:gd name="connsiteY9" fmla="*/ 6561326 h 6561326"/>
                <a:gd name="connsiteX10" fmla="*/ 3976009 w 6326724"/>
                <a:gd name="connsiteY10" fmla="*/ 6555242 h 6561326"/>
                <a:gd name="connsiteX11" fmla="*/ 4404855 w 6326724"/>
                <a:gd name="connsiteY11" fmla="*/ 6399048 h 6561326"/>
                <a:gd name="connsiteX12" fmla="*/ 4938868 w 6326724"/>
                <a:gd name="connsiteY12" fmla="*/ 6072132 h 6561326"/>
                <a:gd name="connsiteX13" fmla="*/ 5068342 w 6326724"/>
                <a:gd name="connsiteY13" fmla="*/ 5976042 h 6561326"/>
                <a:gd name="connsiteX14" fmla="*/ 5197816 w 6326724"/>
                <a:gd name="connsiteY14" fmla="*/ 5876730 h 6561326"/>
                <a:gd name="connsiteX15" fmla="*/ 5460039 w 6326724"/>
                <a:gd name="connsiteY15" fmla="*/ 5670637 h 6561326"/>
                <a:gd name="connsiteX16" fmla="*/ 5999033 w 6326724"/>
                <a:gd name="connsiteY16" fmla="*/ 5271718 h 6561326"/>
                <a:gd name="connsiteX17" fmla="*/ 6258766 w 6326724"/>
                <a:gd name="connsiteY17" fmla="*/ 5077603 h 6561326"/>
                <a:gd name="connsiteX18" fmla="*/ 4139342 w 6326724"/>
                <a:gd name="connsiteY18" fmla="*/ 440 h 6561326"/>
                <a:gd name="connsiteX19" fmla="*/ 4315744 w 6326724"/>
                <a:gd name="connsiteY19" fmla="*/ 6808 h 6561326"/>
                <a:gd name="connsiteX20" fmla="*/ 5015400 w 6326724"/>
                <a:gd name="connsiteY20" fmla="*/ 113591 h 6561326"/>
                <a:gd name="connsiteX21" fmla="*/ 5681114 w 6326724"/>
                <a:gd name="connsiteY21" fmla="*/ 361418 h 6561326"/>
                <a:gd name="connsiteX22" fmla="*/ 6270952 w 6326724"/>
                <a:gd name="connsiteY22" fmla="*/ 755441 h 6561326"/>
                <a:gd name="connsiteX23" fmla="*/ 6326724 w 6326724"/>
                <a:gd name="connsiteY23" fmla="*/ 807432 h 6561326"/>
                <a:gd name="connsiteX24" fmla="*/ 6326724 w 6326724"/>
                <a:gd name="connsiteY24" fmla="*/ 1231565 h 6561326"/>
                <a:gd name="connsiteX25" fmla="*/ 6302093 w 6326724"/>
                <a:gd name="connsiteY25" fmla="*/ 1203002 h 6561326"/>
                <a:gd name="connsiteX26" fmla="*/ 6066914 w 6326724"/>
                <a:gd name="connsiteY26" fmla="*/ 989616 h 6561326"/>
                <a:gd name="connsiteX27" fmla="*/ 5533688 w 6326724"/>
                <a:gd name="connsiteY27" fmla="*/ 647242 h 6561326"/>
                <a:gd name="connsiteX28" fmla="*/ 4933626 w 6326724"/>
                <a:gd name="connsiteY28" fmla="*/ 432262 h 6561326"/>
                <a:gd name="connsiteX29" fmla="*/ 4296873 w 6326724"/>
                <a:gd name="connsiteY29" fmla="*/ 343126 h 6561326"/>
                <a:gd name="connsiteX30" fmla="*/ 3651602 w 6326724"/>
                <a:gd name="connsiteY30" fmla="*/ 365797 h 6561326"/>
                <a:gd name="connsiteX31" fmla="*/ 3018256 w 6326724"/>
                <a:gd name="connsiteY31" fmla="*/ 496666 h 6561326"/>
                <a:gd name="connsiteX32" fmla="*/ 2412429 w 6326724"/>
                <a:gd name="connsiteY32" fmla="*/ 724399 h 6561326"/>
                <a:gd name="connsiteX33" fmla="*/ 1329857 w 6326724"/>
                <a:gd name="connsiteY33" fmla="*/ 1424086 h 6561326"/>
                <a:gd name="connsiteX34" fmla="*/ 887314 w 6326724"/>
                <a:gd name="connsiteY34" fmla="*/ 1891015 h 6561326"/>
                <a:gd name="connsiteX35" fmla="*/ 537420 w 6326724"/>
                <a:gd name="connsiteY35" fmla="*/ 2427245 h 6561326"/>
                <a:gd name="connsiteX36" fmla="*/ 299965 w 6326724"/>
                <a:gd name="connsiteY36" fmla="*/ 3020021 h 6561326"/>
                <a:gd name="connsiteX37" fmla="*/ 213606 w 6326724"/>
                <a:gd name="connsiteY37" fmla="*/ 3651953 h 6561326"/>
                <a:gd name="connsiteX38" fmla="*/ 250036 w 6326724"/>
                <a:gd name="connsiteY38" fmla="*/ 3961352 h 6561326"/>
                <a:gd name="connsiteX39" fmla="*/ 357625 w 6326724"/>
                <a:gd name="connsiteY39" fmla="*/ 4250783 h 6561326"/>
                <a:gd name="connsiteX40" fmla="*/ 432715 w 6326724"/>
                <a:gd name="connsiteY40" fmla="*/ 4387063 h 6561326"/>
                <a:gd name="connsiteX41" fmla="*/ 518943 w 6326724"/>
                <a:gd name="connsiteY41" fmla="*/ 4518962 h 6561326"/>
                <a:gd name="connsiteX42" fmla="*/ 718133 w 6326724"/>
                <a:gd name="connsiteY42" fmla="*/ 4773874 h 6561326"/>
                <a:gd name="connsiteX43" fmla="*/ 933704 w 6326724"/>
                <a:gd name="connsiteY43" fmla="*/ 5030717 h 6561326"/>
                <a:gd name="connsiteX44" fmla="*/ 1040900 w 6326724"/>
                <a:gd name="connsiteY44" fmla="*/ 5164806 h 6561326"/>
                <a:gd name="connsiteX45" fmla="*/ 1092401 w 6326724"/>
                <a:gd name="connsiteY45" fmla="*/ 5230628 h 6561326"/>
                <a:gd name="connsiteX46" fmla="*/ 1142854 w 6326724"/>
                <a:gd name="connsiteY46" fmla="*/ 5293615 h 6561326"/>
                <a:gd name="connsiteX47" fmla="*/ 1576354 w 6326724"/>
                <a:gd name="connsiteY47" fmla="*/ 5759128 h 6561326"/>
                <a:gd name="connsiteX48" fmla="*/ 1806865 w 6326724"/>
                <a:gd name="connsiteY48" fmla="*/ 5968571 h 6561326"/>
                <a:gd name="connsiteX49" fmla="*/ 2048253 w 6326724"/>
                <a:gd name="connsiteY49" fmla="*/ 6161654 h 6561326"/>
                <a:gd name="connsiteX50" fmla="*/ 2587506 w 6326724"/>
                <a:gd name="connsiteY50" fmla="*/ 6467059 h 6561326"/>
                <a:gd name="connsiteX51" fmla="*/ 2889176 w 6326724"/>
                <a:gd name="connsiteY51" fmla="*/ 6553360 h 6561326"/>
                <a:gd name="connsiteX52" fmla="*/ 2929698 w 6326724"/>
                <a:gd name="connsiteY52" fmla="*/ 6561326 h 6561326"/>
                <a:gd name="connsiteX53" fmla="*/ 1816374 w 6326724"/>
                <a:gd name="connsiteY53" fmla="*/ 6561326 h 6561326"/>
                <a:gd name="connsiteX54" fmla="*/ 1787601 w 6326724"/>
                <a:gd name="connsiteY54" fmla="*/ 6545761 h 6561326"/>
                <a:gd name="connsiteX55" fmla="*/ 1225544 w 6326724"/>
                <a:gd name="connsiteY55" fmla="*/ 6094158 h 6561326"/>
                <a:gd name="connsiteX56" fmla="*/ 997654 w 6326724"/>
                <a:gd name="connsiteY56" fmla="*/ 5822374 h 6561326"/>
                <a:gd name="connsiteX57" fmla="*/ 798596 w 6326724"/>
                <a:gd name="connsiteY57" fmla="*/ 5534615 h 6561326"/>
                <a:gd name="connsiteX58" fmla="*/ 752075 w 6326724"/>
                <a:gd name="connsiteY58" fmla="*/ 5461324 h 6561326"/>
                <a:gd name="connsiteX59" fmla="*/ 707650 w 6326724"/>
                <a:gd name="connsiteY59" fmla="*/ 5390221 h 6561326"/>
                <a:gd name="connsiteX60" fmla="*/ 619980 w 6326724"/>
                <a:gd name="connsiteY60" fmla="*/ 5252396 h 6561326"/>
                <a:gd name="connsiteX61" fmla="*/ 438349 w 6326724"/>
                <a:gd name="connsiteY61" fmla="*/ 4970822 h 6561326"/>
                <a:gd name="connsiteX62" fmla="*/ 261044 w 6326724"/>
                <a:gd name="connsiteY62" fmla="*/ 4673145 h 6561326"/>
                <a:gd name="connsiteX63" fmla="*/ 181107 w 6326724"/>
                <a:gd name="connsiteY63" fmla="*/ 4515356 h 6561326"/>
                <a:gd name="connsiteX64" fmla="*/ 113224 w 6326724"/>
                <a:gd name="connsiteY64" fmla="*/ 4350223 h 6561326"/>
                <a:gd name="connsiteX65" fmla="*/ 61199 w 6326724"/>
                <a:gd name="connsiteY65" fmla="*/ 4178908 h 6561326"/>
                <a:gd name="connsiteX66" fmla="*/ 41804 w 6326724"/>
                <a:gd name="connsiteY66" fmla="*/ 4091577 h 6561326"/>
                <a:gd name="connsiteX67" fmla="*/ 33287 w 6326724"/>
                <a:gd name="connsiteY67" fmla="*/ 4047781 h 6561326"/>
                <a:gd name="connsiteX68" fmla="*/ 26209 w 6326724"/>
                <a:gd name="connsiteY68" fmla="*/ 4003858 h 6561326"/>
                <a:gd name="connsiteX69" fmla="*/ 0 w 6326724"/>
                <a:gd name="connsiteY69" fmla="*/ 3651953 h 6561326"/>
                <a:gd name="connsiteX70" fmla="*/ 72731 w 6326724"/>
                <a:gd name="connsiteY70" fmla="*/ 2966307 h 6561326"/>
                <a:gd name="connsiteX71" fmla="*/ 291316 w 6326724"/>
                <a:gd name="connsiteY71" fmla="*/ 2309385 h 6561326"/>
                <a:gd name="connsiteX72" fmla="*/ 1110878 w 6326724"/>
                <a:gd name="connsiteY72" fmla="*/ 1193776 h 6561326"/>
                <a:gd name="connsiteX73" fmla="*/ 1654327 w 6326724"/>
                <a:gd name="connsiteY73" fmla="*/ 756730 h 6561326"/>
                <a:gd name="connsiteX74" fmla="*/ 2261727 w 6326724"/>
                <a:gd name="connsiteY74" fmla="*/ 409720 h 6561326"/>
                <a:gd name="connsiteX75" fmla="*/ 3610060 w 6326724"/>
                <a:gd name="connsiteY75" fmla="*/ 27032 h 6561326"/>
                <a:gd name="connsiteX76" fmla="*/ 4139342 w 6326724"/>
                <a:gd name="connsiteY76" fmla="*/ 440 h 6561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6326724" h="6561326">
                  <a:moveTo>
                    <a:pt x="6326724" y="5020808"/>
                  </a:moveTo>
                  <a:lnTo>
                    <a:pt x="6326724" y="5698632"/>
                  </a:lnTo>
                  <a:lnTo>
                    <a:pt x="6067438" y="5902509"/>
                  </a:lnTo>
                  <a:cubicBezTo>
                    <a:pt x="5977868" y="5970407"/>
                    <a:pt x="5888364" y="6036453"/>
                    <a:pt x="5799974" y="6102017"/>
                  </a:cubicBezTo>
                  <a:lnTo>
                    <a:pt x="5665258" y="6202100"/>
                  </a:lnTo>
                  <a:cubicBezTo>
                    <a:pt x="5619654" y="6235719"/>
                    <a:pt x="5573656" y="6269596"/>
                    <a:pt x="5526873" y="6302828"/>
                  </a:cubicBezTo>
                  <a:cubicBezTo>
                    <a:pt x="5480220" y="6336189"/>
                    <a:pt x="5433044" y="6369423"/>
                    <a:pt x="5385080" y="6402268"/>
                  </a:cubicBezTo>
                  <a:cubicBezTo>
                    <a:pt x="5336988" y="6434857"/>
                    <a:pt x="5288500" y="6467187"/>
                    <a:pt x="5238833" y="6498875"/>
                  </a:cubicBezTo>
                  <a:lnTo>
                    <a:pt x="5138040" y="6561326"/>
                  </a:lnTo>
                  <a:lnTo>
                    <a:pt x="3946072" y="6561326"/>
                  </a:lnTo>
                  <a:lnTo>
                    <a:pt x="3976009" y="6555242"/>
                  </a:lnTo>
                  <a:cubicBezTo>
                    <a:pt x="4123712" y="6519227"/>
                    <a:pt x="4266863" y="6466383"/>
                    <a:pt x="4404855" y="6399048"/>
                  </a:cubicBezTo>
                  <a:cubicBezTo>
                    <a:pt x="4589500" y="6310299"/>
                    <a:pt x="4765232" y="6196690"/>
                    <a:pt x="4938868" y="6072132"/>
                  </a:cubicBezTo>
                  <a:cubicBezTo>
                    <a:pt x="4982245" y="6041089"/>
                    <a:pt x="5025359" y="6008630"/>
                    <a:pt x="5068342" y="5976042"/>
                  </a:cubicBezTo>
                  <a:cubicBezTo>
                    <a:pt x="5111588" y="5943453"/>
                    <a:pt x="5154702" y="5910349"/>
                    <a:pt x="5197816" y="5876730"/>
                  </a:cubicBezTo>
                  <a:lnTo>
                    <a:pt x="5460039" y="5670637"/>
                  </a:lnTo>
                  <a:cubicBezTo>
                    <a:pt x="5639966" y="5530365"/>
                    <a:pt x="5821596" y="5399753"/>
                    <a:pt x="5999033" y="5271718"/>
                  </a:cubicBezTo>
                  <a:cubicBezTo>
                    <a:pt x="6087686" y="5207700"/>
                    <a:pt x="6174667" y="5143360"/>
                    <a:pt x="6258766" y="5077603"/>
                  </a:cubicBezTo>
                  <a:close/>
                  <a:moveTo>
                    <a:pt x="4139342" y="440"/>
                  </a:moveTo>
                  <a:cubicBezTo>
                    <a:pt x="4198237" y="1301"/>
                    <a:pt x="4257068" y="3427"/>
                    <a:pt x="4315744" y="6808"/>
                  </a:cubicBezTo>
                  <a:cubicBezTo>
                    <a:pt x="4550841" y="20849"/>
                    <a:pt x="4785806" y="55240"/>
                    <a:pt x="5015400" y="113591"/>
                  </a:cubicBezTo>
                  <a:cubicBezTo>
                    <a:pt x="5244992" y="171812"/>
                    <a:pt x="5469212" y="254249"/>
                    <a:pt x="5681114" y="361418"/>
                  </a:cubicBezTo>
                  <a:cubicBezTo>
                    <a:pt x="5892754" y="468586"/>
                    <a:pt x="6093124" y="599584"/>
                    <a:pt x="6270952" y="755441"/>
                  </a:cubicBezTo>
                  <a:lnTo>
                    <a:pt x="6326724" y="807432"/>
                  </a:lnTo>
                  <a:lnTo>
                    <a:pt x="6326724" y="1231565"/>
                  </a:lnTo>
                  <a:lnTo>
                    <a:pt x="6302093" y="1203002"/>
                  </a:lnTo>
                  <a:cubicBezTo>
                    <a:pt x="6227937" y="1127247"/>
                    <a:pt x="6149211" y="1056081"/>
                    <a:pt x="6066914" y="989616"/>
                  </a:cubicBezTo>
                  <a:cubicBezTo>
                    <a:pt x="5902714" y="856299"/>
                    <a:pt x="5724360" y="740371"/>
                    <a:pt x="5533688" y="647242"/>
                  </a:cubicBezTo>
                  <a:cubicBezTo>
                    <a:pt x="5343146" y="553857"/>
                    <a:pt x="5141466" y="482239"/>
                    <a:pt x="4933626" y="432262"/>
                  </a:cubicBezTo>
                  <a:cubicBezTo>
                    <a:pt x="4725788" y="382156"/>
                    <a:pt x="4512182" y="353303"/>
                    <a:pt x="4296873" y="343126"/>
                  </a:cubicBezTo>
                  <a:cubicBezTo>
                    <a:pt x="4081172" y="332435"/>
                    <a:pt x="3865732" y="339520"/>
                    <a:pt x="3651602" y="365797"/>
                  </a:cubicBezTo>
                  <a:cubicBezTo>
                    <a:pt x="3437604" y="392202"/>
                    <a:pt x="3225572" y="436384"/>
                    <a:pt x="3018256" y="496666"/>
                  </a:cubicBezTo>
                  <a:cubicBezTo>
                    <a:pt x="2810809" y="556691"/>
                    <a:pt x="2608474" y="634362"/>
                    <a:pt x="2412429" y="724399"/>
                  </a:cubicBezTo>
                  <a:cubicBezTo>
                    <a:pt x="2019160" y="902541"/>
                    <a:pt x="1651969" y="1138775"/>
                    <a:pt x="1329857" y="1424086"/>
                  </a:cubicBezTo>
                  <a:cubicBezTo>
                    <a:pt x="1169326" y="1567192"/>
                    <a:pt x="1020588" y="1723307"/>
                    <a:pt x="887314" y="1891015"/>
                  </a:cubicBezTo>
                  <a:cubicBezTo>
                    <a:pt x="753778" y="2058466"/>
                    <a:pt x="635967" y="2238026"/>
                    <a:pt x="537420" y="2427245"/>
                  </a:cubicBezTo>
                  <a:cubicBezTo>
                    <a:pt x="438874" y="2616335"/>
                    <a:pt x="356839" y="2814313"/>
                    <a:pt x="299965" y="3020021"/>
                  </a:cubicBezTo>
                  <a:cubicBezTo>
                    <a:pt x="242961" y="3225212"/>
                    <a:pt x="213474" y="3438518"/>
                    <a:pt x="213606" y="3651953"/>
                  </a:cubicBezTo>
                  <a:cubicBezTo>
                    <a:pt x="214785" y="3756804"/>
                    <a:pt x="225269" y="3860881"/>
                    <a:pt x="250036" y="3961352"/>
                  </a:cubicBezTo>
                  <a:cubicBezTo>
                    <a:pt x="274412" y="4061950"/>
                    <a:pt x="312284" y="4158171"/>
                    <a:pt x="357625" y="4250783"/>
                  </a:cubicBezTo>
                  <a:cubicBezTo>
                    <a:pt x="380558" y="4297025"/>
                    <a:pt x="405982" y="4342366"/>
                    <a:pt x="432715" y="4387063"/>
                  </a:cubicBezTo>
                  <a:cubicBezTo>
                    <a:pt x="459841" y="4431630"/>
                    <a:pt x="488803" y="4475554"/>
                    <a:pt x="518943" y="4518962"/>
                  </a:cubicBezTo>
                  <a:cubicBezTo>
                    <a:pt x="580011" y="4605521"/>
                    <a:pt x="647893" y="4689504"/>
                    <a:pt x="718133" y="4773874"/>
                  </a:cubicBezTo>
                  <a:cubicBezTo>
                    <a:pt x="788374" y="4858372"/>
                    <a:pt x="861760" y="4942871"/>
                    <a:pt x="933704" y="5030717"/>
                  </a:cubicBezTo>
                  <a:cubicBezTo>
                    <a:pt x="969742" y="5074512"/>
                    <a:pt x="1005387" y="5119337"/>
                    <a:pt x="1040900" y="5164806"/>
                  </a:cubicBezTo>
                  <a:lnTo>
                    <a:pt x="1092401" y="5230628"/>
                  </a:lnTo>
                  <a:cubicBezTo>
                    <a:pt x="1109306" y="5251624"/>
                    <a:pt x="1125425" y="5273135"/>
                    <a:pt x="1142854" y="5293615"/>
                  </a:cubicBezTo>
                  <a:cubicBezTo>
                    <a:pt x="1278880" y="5460293"/>
                    <a:pt x="1426438" y="5613704"/>
                    <a:pt x="1576354" y="5759128"/>
                  </a:cubicBezTo>
                  <a:cubicBezTo>
                    <a:pt x="1651706" y="5831519"/>
                    <a:pt x="1728368" y="5901461"/>
                    <a:pt x="1806865" y="5968571"/>
                  </a:cubicBezTo>
                  <a:cubicBezTo>
                    <a:pt x="1885362" y="6035680"/>
                    <a:pt x="1965299" y="6100599"/>
                    <a:pt x="2048253" y="6161654"/>
                  </a:cubicBezTo>
                  <a:cubicBezTo>
                    <a:pt x="2213502" y="6284022"/>
                    <a:pt x="2391724" y="6393380"/>
                    <a:pt x="2587506" y="6467059"/>
                  </a:cubicBezTo>
                  <a:cubicBezTo>
                    <a:pt x="2685137" y="6503898"/>
                    <a:pt x="2786304" y="6532106"/>
                    <a:pt x="2889176" y="6553360"/>
                  </a:cubicBezTo>
                  <a:lnTo>
                    <a:pt x="2929698" y="6561326"/>
                  </a:lnTo>
                  <a:lnTo>
                    <a:pt x="1816374" y="6561326"/>
                  </a:lnTo>
                  <a:lnTo>
                    <a:pt x="1787601" y="6545761"/>
                  </a:lnTo>
                  <a:cubicBezTo>
                    <a:pt x="1577272" y="6422749"/>
                    <a:pt x="1389483" y="6266761"/>
                    <a:pt x="1225544" y="6094158"/>
                  </a:cubicBezTo>
                  <a:cubicBezTo>
                    <a:pt x="1143116" y="6007986"/>
                    <a:pt x="1068158" y="5916274"/>
                    <a:pt x="997654" y="5822374"/>
                  </a:cubicBezTo>
                  <a:cubicBezTo>
                    <a:pt x="927546" y="5728086"/>
                    <a:pt x="860842" y="5632381"/>
                    <a:pt x="798596" y="5534615"/>
                  </a:cubicBezTo>
                  <a:cubicBezTo>
                    <a:pt x="782608" y="5510399"/>
                    <a:pt x="767537" y="5485797"/>
                    <a:pt x="752075" y="5461324"/>
                  </a:cubicBezTo>
                  <a:lnTo>
                    <a:pt x="707650" y="5390221"/>
                  </a:lnTo>
                  <a:cubicBezTo>
                    <a:pt x="679213" y="5344237"/>
                    <a:pt x="649728" y="5298638"/>
                    <a:pt x="619980" y="5252396"/>
                  </a:cubicBezTo>
                  <a:lnTo>
                    <a:pt x="438349" y="4970822"/>
                  </a:lnTo>
                  <a:cubicBezTo>
                    <a:pt x="377413" y="4874860"/>
                    <a:pt x="317263" y="4776064"/>
                    <a:pt x="261044" y="4673145"/>
                  </a:cubicBezTo>
                  <a:cubicBezTo>
                    <a:pt x="233000" y="4621622"/>
                    <a:pt x="205874" y="4569197"/>
                    <a:pt x="181107" y="4515356"/>
                  </a:cubicBezTo>
                  <a:cubicBezTo>
                    <a:pt x="156470" y="4461385"/>
                    <a:pt x="133537" y="4406385"/>
                    <a:pt x="113224" y="4350223"/>
                  </a:cubicBezTo>
                  <a:cubicBezTo>
                    <a:pt x="93305" y="4293934"/>
                    <a:pt x="75614" y="4236872"/>
                    <a:pt x="61199" y="4178908"/>
                  </a:cubicBezTo>
                  <a:cubicBezTo>
                    <a:pt x="54385" y="4149927"/>
                    <a:pt x="47440" y="4120815"/>
                    <a:pt x="41804" y="4091577"/>
                  </a:cubicBezTo>
                  <a:lnTo>
                    <a:pt x="33287" y="4047781"/>
                  </a:lnTo>
                  <a:lnTo>
                    <a:pt x="26209" y="4003858"/>
                  </a:lnTo>
                  <a:cubicBezTo>
                    <a:pt x="7732" y="3886643"/>
                    <a:pt x="0" y="3768783"/>
                    <a:pt x="0" y="3651953"/>
                  </a:cubicBezTo>
                  <a:cubicBezTo>
                    <a:pt x="524" y="3422031"/>
                    <a:pt x="25030" y="3192109"/>
                    <a:pt x="72731" y="2966307"/>
                  </a:cubicBezTo>
                  <a:cubicBezTo>
                    <a:pt x="120301" y="2740634"/>
                    <a:pt x="193163" y="2519343"/>
                    <a:pt x="291316" y="2309385"/>
                  </a:cubicBezTo>
                  <a:cubicBezTo>
                    <a:pt x="488540" y="1889469"/>
                    <a:pt x="774352" y="1513736"/>
                    <a:pt x="1110878" y="1193776"/>
                  </a:cubicBezTo>
                  <a:cubicBezTo>
                    <a:pt x="1279535" y="1033797"/>
                    <a:pt x="1461821" y="887856"/>
                    <a:pt x="1654327" y="756730"/>
                  </a:cubicBezTo>
                  <a:cubicBezTo>
                    <a:pt x="1847096" y="625732"/>
                    <a:pt x="2049956" y="509031"/>
                    <a:pt x="2261727" y="409720"/>
                  </a:cubicBezTo>
                  <a:cubicBezTo>
                    <a:pt x="2685792" y="212515"/>
                    <a:pt x="3142357" y="82162"/>
                    <a:pt x="3610060" y="27032"/>
                  </a:cubicBezTo>
                  <a:cubicBezTo>
                    <a:pt x="3785399" y="6647"/>
                    <a:pt x="3962657" y="-2144"/>
                    <a:pt x="4139342" y="44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B9B030C0-5EF1-9CF0-6B47-BEBDBFFA4D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0322" y="353119"/>
              <a:ext cx="6321679" cy="6521594"/>
            </a:xfrm>
            <a:custGeom>
              <a:avLst/>
              <a:gdLst>
                <a:gd name="connsiteX0" fmla="*/ 4150102 w 6321679"/>
                <a:gd name="connsiteY0" fmla="*/ 0 h 6521594"/>
                <a:gd name="connsiteX1" fmla="*/ 6083891 w 6321679"/>
                <a:gd name="connsiteY1" fmla="*/ 619943 h 6521594"/>
                <a:gd name="connsiteX2" fmla="*/ 6321679 w 6321679"/>
                <a:gd name="connsiteY2" fmla="*/ 822247 h 6521594"/>
                <a:gd name="connsiteX3" fmla="*/ 6321679 w 6321679"/>
                <a:gd name="connsiteY3" fmla="*/ 1866928 h 6521594"/>
                <a:gd name="connsiteX4" fmla="*/ 6212358 w 6321679"/>
                <a:gd name="connsiteY4" fmla="*/ 1689281 h 6521594"/>
                <a:gd name="connsiteX5" fmla="*/ 6049880 w 6321679"/>
                <a:gd name="connsiteY5" fmla="*/ 1477173 h 6521594"/>
                <a:gd name="connsiteX6" fmla="*/ 5248663 w 6321679"/>
                <a:gd name="connsiteY6" fmla="*/ 869327 h 6521594"/>
                <a:gd name="connsiteX7" fmla="*/ 4150102 w 6321679"/>
                <a:gd name="connsiteY7" fmla="*/ 644042 h 6521594"/>
                <a:gd name="connsiteX8" fmla="*/ 2867946 w 6321679"/>
                <a:gd name="connsiteY8" fmla="*/ 886459 h 6521594"/>
                <a:gd name="connsiteX9" fmla="*/ 1728892 w 6321679"/>
                <a:gd name="connsiteY9" fmla="*/ 1552397 h 6521594"/>
                <a:gd name="connsiteX10" fmla="*/ 941043 w 6321679"/>
                <a:gd name="connsiteY10" fmla="*/ 2512664 h 6521594"/>
                <a:gd name="connsiteX11" fmla="*/ 655362 w 6321679"/>
                <a:gd name="connsiteY11" fmla="*/ 3630204 h 6521594"/>
                <a:gd name="connsiteX12" fmla="*/ 1128177 w 6321679"/>
                <a:gd name="connsiteY12" fmla="*/ 4667883 h 6521594"/>
                <a:gd name="connsiteX13" fmla="*/ 1366419 w 6321679"/>
                <a:gd name="connsiteY13" fmla="*/ 4997246 h 6521594"/>
                <a:gd name="connsiteX14" fmla="*/ 3601937 w 6321679"/>
                <a:gd name="connsiteY14" fmla="*/ 6284685 h 6521594"/>
                <a:gd name="connsiteX15" fmla="*/ 5298985 w 6321679"/>
                <a:gd name="connsiteY15" fmla="*/ 5492643 h 6521594"/>
                <a:gd name="connsiteX16" fmla="*/ 5505513 w 6321679"/>
                <a:gd name="connsiteY16" fmla="*/ 5335367 h 6521594"/>
                <a:gd name="connsiteX17" fmla="*/ 6252618 w 6321679"/>
                <a:gd name="connsiteY17" fmla="*/ 4722492 h 6521594"/>
                <a:gd name="connsiteX18" fmla="*/ 6321679 w 6321679"/>
                <a:gd name="connsiteY18" fmla="*/ 4651477 h 6521594"/>
                <a:gd name="connsiteX19" fmla="*/ 6321679 w 6321679"/>
                <a:gd name="connsiteY19" fmla="*/ 5523097 h 6521594"/>
                <a:gd name="connsiteX20" fmla="*/ 6024428 w 6321679"/>
                <a:gd name="connsiteY20" fmla="*/ 5754969 h 6521594"/>
                <a:gd name="connsiteX21" fmla="*/ 5702345 w 6321679"/>
                <a:gd name="connsiteY21" fmla="*/ 6000018 h 6521594"/>
                <a:gd name="connsiteX22" fmla="*/ 4988380 w 6321679"/>
                <a:gd name="connsiteY22" fmla="*/ 6506549 h 6521594"/>
                <a:gd name="connsiteX23" fmla="*/ 4961490 w 6321679"/>
                <a:gd name="connsiteY23" fmla="*/ 6521594 h 6521594"/>
                <a:gd name="connsiteX24" fmla="*/ 2011326 w 6321679"/>
                <a:gd name="connsiteY24" fmla="*/ 6521594 h 6521594"/>
                <a:gd name="connsiteX25" fmla="*/ 1982893 w 6321679"/>
                <a:gd name="connsiteY25" fmla="*/ 6505768 h 6521594"/>
                <a:gd name="connsiteX26" fmla="*/ 824149 w 6321679"/>
                <a:gd name="connsiteY26" fmla="*/ 5358682 h 6521594"/>
                <a:gd name="connsiteX27" fmla="*/ 0 w 6321679"/>
                <a:gd name="connsiteY27" fmla="*/ 3630075 h 6521594"/>
                <a:gd name="connsiteX28" fmla="*/ 4150102 w 6321679"/>
                <a:gd name="connsiteY28" fmla="*/ 0 h 652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321679" h="6521594">
                  <a:moveTo>
                    <a:pt x="4150102" y="0"/>
                  </a:moveTo>
                  <a:cubicBezTo>
                    <a:pt x="4918148" y="0"/>
                    <a:pt x="5569597" y="228540"/>
                    <a:pt x="6083891" y="619943"/>
                  </a:cubicBezTo>
                  <a:lnTo>
                    <a:pt x="6321679" y="822247"/>
                  </a:lnTo>
                  <a:lnTo>
                    <a:pt x="6321679" y="1866928"/>
                  </a:lnTo>
                  <a:lnTo>
                    <a:pt x="6212358" y="1689281"/>
                  </a:lnTo>
                  <a:cubicBezTo>
                    <a:pt x="6161484" y="1615222"/>
                    <a:pt x="6107295" y="1544427"/>
                    <a:pt x="6049880" y="1477173"/>
                  </a:cubicBezTo>
                  <a:cubicBezTo>
                    <a:pt x="5825135" y="1214018"/>
                    <a:pt x="5555573" y="1009470"/>
                    <a:pt x="5248663" y="869327"/>
                  </a:cubicBezTo>
                  <a:cubicBezTo>
                    <a:pt x="4921178" y="719909"/>
                    <a:pt x="4551627" y="644042"/>
                    <a:pt x="4150102" y="644042"/>
                  </a:cubicBezTo>
                  <a:cubicBezTo>
                    <a:pt x="3724203" y="644042"/>
                    <a:pt x="3292799" y="725448"/>
                    <a:pt x="2867946" y="886459"/>
                  </a:cubicBezTo>
                  <a:cubicBezTo>
                    <a:pt x="2454234" y="1042832"/>
                    <a:pt x="2060440" y="1273141"/>
                    <a:pt x="1728892" y="1552397"/>
                  </a:cubicBezTo>
                  <a:cubicBezTo>
                    <a:pt x="1391580" y="1836419"/>
                    <a:pt x="1126473" y="2159600"/>
                    <a:pt x="941043" y="2512664"/>
                  </a:cubicBezTo>
                  <a:cubicBezTo>
                    <a:pt x="751551" y="2873583"/>
                    <a:pt x="655362" y="3249575"/>
                    <a:pt x="655362" y="3630204"/>
                  </a:cubicBezTo>
                  <a:cubicBezTo>
                    <a:pt x="655362" y="4013537"/>
                    <a:pt x="808817" y="4237405"/>
                    <a:pt x="1128177" y="4667883"/>
                  </a:cubicBezTo>
                  <a:cubicBezTo>
                    <a:pt x="1205232" y="4771702"/>
                    <a:pt x="1284908" y="4879129"/>
                    <a:pt x="1366419" y="4997246"/>
                  </a:cubicBezTo>
                  <a:cubicBezTo>
                    <a:pt x="1989282" y="5899677"/>
                    <a:pt x="2657880" y="6284685"/>
                    <a:pt x="3601937" y="6284685"/>
                  </a:cubicBezTo>
                  <a:cubicBezTo>
                    <a:pt x="4221523" y="6284685"/>
                    <a:pt x="4676122" y="5971036"/>
                    <a:pt x="5298985" y="5492643"/>
                  </a:cubicBezTo>
                  <a:cubicBezTo>
                    <a:pt x="5368571" y="5439187"/>
                    <a:pt x="5438156" y="5386375"/>
                    <a:pt x="5505513" y="5335367"/>
                  </a:cubicBezTo>
                  <a:cubicBezTo>
                    <a:pt x="5779335" y="5127761"/>
                    <a:pt x="6041730" y="4928776"/>
                    <a:pt x="6252618" y="4722492"/>
                  </a:cubicBezTo>
                  <a:lnTo>
                    <a:pt x="6321679" y="4651477"/>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0AFB3BF4-1E29-3468-3CF9-9D533162EB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0322" y="353119"/>
              <a:ext cx="6321679" cy="6521594"/>
            </a:xfrm>
            <a:custGeom>
              <a:avLst/>
              <a:gdLst>
                <a:gd name="connsiteX0" fmla="*/ 4150102 w 6321679"/>
                <a:gd name="connsiteY0" fmla="*/ 0 h 6521594"/>
                <a:gd name="connsiteX1" fmla="*/ 6083891 w 6321679"/>
                <a:gd name="connsiteY1" fmla="*/ 619943 h 6521594"/>
                <a:gd name="connsiteX2" fmla="*/ 6321679 w 6321679"/>
                <a:gd name="connsiteY2" fmla="*/ 822247 h 6521594"/>
                <a:gd name="connsiteX3" fmla="*/ 6321679 w 6321679"/>
                <a:gd name="connsiteY3" fmla="*/ 2150195 h 6521594"/>
                <a:gd name="connsiteX4" fmla="*/ 6241288 w 6321679"/>
                <a:gd name="connsiteY4" fmla="*/ 1985338 h 6521594"/>
                <a:gd name="connsiteX5" fmla="*/ 5949367 w 6321679"/>
                <a:gd name="connsiteY5" fmla="*/ 1559997 h 6521594"/>
                <a:gd name="connsiteX6" fmla="*/ 5193362 w 6321679"/>
                <a:gd name="connsiteY6" fmla="*/ 986156 h 6521594"/>
                <a:gd name="connsiteX7" fmla="*/ 4150102 w 6321679"/>
                <a:gd name="connsiteY7" fmla="*/ 772850 h 6521594"/>
                <a:gd name="connsiteX8" fmla="*/ 2914861 w 6321679"/>
                <a:gd name="connsiteY8" fmla="*/ 1006637 h 6521594"/>
                <a:gd name="connsiteX9" fmla="*/ 1814073 w 6321679"/>
                <a:gd name="connsiteY9" fmla="*/ 1650163 h 6521594"/>
                <a:gd name="connsiteX10" fmla="*/ 1057412 w 6321679"/>
                <a:gd name="connsiteY10" fmla="*/ 2571657 h 6521594"/>
                <a:gd name="connsiteX11" fmla="*/ 786277 w 6321679"/>
                <a:gd name="connsiteY11" fmla="*/ 3630204 h 6521594"/>
                <a:gd name="connsiteX12" fmla="*/ 1233931 w 6321679"/>
                <a:gd name="connsiteY12" fmla="*/ 4592016 h 6521594"/>
                <a:gd name="connsiteX13" fmla="*/ 1474795 w 6321679"/>
                <a:gd name="connsiteY13" fmla="*/ 4924985 h 6521594"/>
                <a:gd name="connsiteX14" fmla="*/ 2393691 w 6321679"/>
                <a:gd name="connsiteY14" fmla="*/ 5846995 h 6521594"/>
                <a:gd name="connsiteX15" fmla="*/ 3601805 w 6321679"/>
                <a:gd name="connsiteY15" fmla="*/ 6155876 h 6521594"/>
                <a:gd name="connsiteX16" fmla="*/ 4378909 w 6321679"/>
                <a:gd name="connsiteY16" fmla="*/ 5959186 h 6521594"/>
                <a:gd name="connsiteX17" fmla="*/ 5218129 w 6321679"/>
                <a:gd name="connsiteY17" fmla="*/ 5391271 h 6521594"/>
                <a:gd name="connsiteX18" fmla="*/ 5425313 w 6321679"/>
                <a:gd name="connsiteY18" fmla="*/ 5233481 h 6521594"/>
                <a:gd name="connsiteX19" fmla="*/ 6254366 w 6321679"/>
                <a:gd name="connsiteY19" fmla="*/ 4534301 h 6521594"/>
                <a:gd name="connsiteX20" fmla="*/ 6321679 w 6321679"/>
                <a:gd name="connsiteY20" fmla="*/ 4456641 h 6521594"/>
                <a:gd name="connsiteX21" fmla="*/ 6321679 w 6321679"/>
                <a:gd name="connsiteY21" fmla="*/ 5523097 h 6521594"/>
                <a:gd name="connsiteX22" fmla="*/ 6024428 w 6321679"/>
                <a:gd name="connsiteY22" fmla="*/ 5754969 h 6521594"/>
                <a:gd name="connsiteX23" fmla="*/ 5702345 w 6321679"/>
                <a:gd name="connsiteY23" fmla="*/ 6000018 h 6521594"/>
                <a:gd name="connsiteX24" fmla="*/ 4988380 w 6321679"/>
                <a:gd name="connsiteY24" fmla="*/ 6506549 h 6521594"/>
                <a:gd name="connsiteX25" fmla="*/ 4961490 w 6321679"/>
                <a:gd name="connsiteY25" fmla="*/ 6521594 h 6521594"/>
                <a:gd name="connsiteX26" fmla="*/ 2011326 w 6321679"/>
                <a:gd name="connsiteY26" fmla="*/ 6521594 h 6521594"/>
                <a:gd name="connsiteX27" fmla="*/ 1982893 w 6321679"/>
                <a:gd name="connsiteY27" fmla="*/ 6505768 h 6521594"/>
                <a:gd name="connsiteX28" fmla="*/ 824149 w 6321679"/>
                <a:gd name="connsiteY28" fmla="*/ 5358682 h 6521594"/>
                <a:gd name="connsiteX29" fmla="*/ 0 w 6321679"/>
                <a:gd name="connsiteY29" fmla="*/ 3630075 h 6521594"/>
                <a:gd name="connsiteX30" fmla="*/ 4150102 w 6321679"/>
                <a:gd name="connsiteY30" fmla="*/ 0 h 652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321679" h="6521594">
                  <a:moveTo>
                    <a:pt x="4150102" y="0"/>
                  </a:moveTo>
                  <a:cubicBezTo>
                    <a:pt x="4918148" y="0"/>
                    <a:pt x="5569597" y="228540"/>
                    <a:pt x="6083891" y="619943"/>
                  </a:cubicBezTo>
                  <a:lnTo>
                    <a:pt x="6321679" y="822247"/>
                  </a:lnTo>
                  <a:lnTo>
                    <a:pt x="6321679" y="2150195"/>
                  </a:lnTo>
                  <a:lnTo>
                    <a:pt x="6241288" y="1985338"/>
                  </a:lnTo>
                  <a:cubicBezTo>
                    <a:pt x="6156788" y="1831195"/>
                    <a:pt x="6059249" y="1688709"/>
                    <a:pt x="5949367" y="1559997"/>
                  </a:cubicBezTo>
                  <a:cubicBezTo>
                    <a:pt x="5737073" y="1311397"/>
                    <a:pt x="5482843" y="1118314"/>
                    <a:pt x="5193362" y="986156"/>
                  </a:cubicBezTo>
                  <a:cubicBezTo>
                    <a:pt x="4883437" y="844596"/>
                    <a:pt x="4532365" y="772850"/>
                    <a:pt x="4150102" y="772850"/>
                  </a:cubicBezTo>
                  <a:cubicBezTo>
                    <a:pt x="3746218" y="772850"/>
                    <a:pt x="3319008" y="853613"/>
                    <a:pt x="2914861" y="1006637"/>
                  </a:cubicBezTo>
                  <a:cubicBezTo>
                    <a:pt x="2515039" y="1157857"/>
                    <a:pt x="2134350" y="1380438"/>
                    <a:pt x="1814073" y="1650163"/>
                  </a:cubicBezTo>
                  <a:cubicBezTo>
                    <a:pt x="1494190" y="1919502"/>
                    <a:pt x="1232622" y="2238173"/>
                    <a:pt x="1057412" y="2571657"/>
                  </a:cubicBezTo>
                  <a:cubicBezTo>
                    <a:pt x="877486" y="2914158"/>
                    <a:pt x="786277" y="3270313"/>
                    <a:pt x="786277" y="3630204"/>
                  </a:cubicBezTo>
                  <a:cubicBezTo>
                    <a:pt x="786277" y="3974121"/>
                    <a:pt x="923483" y="4173646"/>
                    <a:pt x="1233931" y="4592016"/>
                  </a:cubicBezTo>
                  <a:cubicBezTo>
                    <a:pt x="1311641" y="4696736"/>
                    <a:pt x="1391972" y="4805064"/>
                    <a:pt x="1474795" y="4924985"/>
                  </a:cubicBezTo>
                  <a:cubicBezTo>
                    <a:pt x="1767682" y="5349278"/>
                    <a:pt x="2068172" y="5650948"/>
                    <a:pt x="2393691" y="5846995"/>
                  </a:cubicBezTo>
                  <a:cubicBezTo>
                    <a:pt x="2738735" y="6054891"/>
                    <a:pt x="3133971" y="6155876"/>
                    <a:pt x="3601805" y="6155876"/>
                  </a:cubicBezTo>
                  <a:cubicBezTo>
                    <a:pt x="3867305" y="6155876"/>
                    <a:pt x="4114196" y="6093405"/>
                    <a:pt x="4378909" y="5959186"/>
                  </a:cubicBezTo>
                  <a:cubicBezTo>
                    <a:pt x="4650699" y="5821362"/>
                    <a:pt x="4919737" y="5620421"/>
                    <a:pt x="5218129" y="5391271"/>
                  </a:cubicBezTo>
                  <a:cubicBezTo>
                    <a:pt x="5288107" y="5337558"/>
                    <a:pt x="5357824" y="5284617"/>
                    <a:pt x="5425313" y="5233481"/>
                  </a:cubicBezTo>
                  <a:cubicBezTo>
                    <a:pt x="5739037" y="4995556"/>
                    <a:pt x="6037512" y="4769168"/>
                    <a:pt x="6254366" y="4534301"/>
                  </a:cubicBezTo>
                  <a:lnTo>
                    <a:pt x="6321679" y="4456641"/>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 name="Image 2">
            <a:extLst>
              <a:ext uri="{FF2B5EF4-FFF2-40B4-BE49-F238E27FC236}">
                <a16:creationId xmlns:a16="http://schemas.microsoft.com/office/drawing/2014/main" id="{748ADC5E-F907-6551-F2A0-F01E0D1428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9600" y="523928"/>
            <a:ext cx="3733800" cy="4541445"/>
          </a:xfrm>
          <a:prstGeom prst="rect">
            <a:avLst/>
          </a:prstGeom>
        </p:spPr>
      </p:pic>
      <p:pic>
        <p:nvPicPr>
          <p:cNvPr id="6" name="Image 5">
            <a:extLst>
              <a:ext uri="{FF2B5EF4-FFF2-40B4-BE49-F238E27FC236}">
                <a16:creationId xmlns:a16="http://schemas.microsoft.com/office/drawing/2014/main" id="{181840B4-874D-B724-3A0E-B19D34D12EA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1000" y="500901"/>
            <a:ext cx="4267200" cy="4635197"/>
          </a:xfrm>
          <a:prstGeom prst="rect">
            <a:avLst/>
          </a:prstGeom>
        </p:spPr>
      </p:pic>
    </p:spTree>
    <p:extLst>
      <p:ext uri="{BB962C8B-B14F-4D97-AF65-F5344CB8AC3E}">
        <p14:creationId xmlns:p14="http://schemas.microsoft.com/office/powerpoint/2010/main" val="4038153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B967333-D838-F1AF-DAC8-5853D063EA34}"/>
            </a:ext>
          </a:extLst>
        </p:cNvPr>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2E0C6B7E-59B9-73FC-39AE-629FFE0D60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E53A300A-F5B9-2F9F-B2A3-22B7CE8AAE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 y="0"/>
            <a:ext cx="9143772"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E4865093-F802-0455-F213-ED2E54054CD1}"/>
              </a:ext>
            </a:extLst>
          </p:cNvPr>
          <p:cNvSpPr/>
          <p:nvPr/>
        </p:nvSpPr>
        <p:spPr>
          <a:xfrm>
            <a:off x="-10758" y="0"/>
            <a:ext cx="6716358" cy="438150"/>
          </a:xfrm>
          <a:prstGeom prst="rect">
            <a:avLst/>
          </a:prstGeom>
          <a:ln>
            <a:noFill/>
          </a:ln>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rmAutofit fontScale="92500" lnSpcReduction="10000"/>
          </a:bodyPr>
          <a:lstStyle/>
          <a:p>
            <a:pPr defTabSz="914400">
              <a:lnSpc>
                <a:spcPct val="90000"/>
              </a:lnSpc>
              <a:spcBef>
                <a:spcPct val="0"/>
              </a:spcBef>
              <a:spcAft>
                <a:spcPts val="600"/>
              </a:spcAft>
            </a:pPr>
            <a:r>
              <a:rPr lang="en-US" sz="2700" b="1" kern="1200" dirty="0">
                <a:solidFill>
                  <a:schemeClr val="tx2"/>
                </a:solidFill>
                <a:latin typeface="+mj-lt"/>
                <a:ea typeface="+mj-ea"/>
                <a:cs typeface="+mj-cs"/>
              </a:rPr>
              <a:t> </a:t>
            </a:r>
            <a:r>
              <a:rPr lang="en-US" sz="2800" b="1" dirty="0">
                <a:solidFill>
                  <a:schemeClr val="tx2"/>
                </a:solidFill>
                <a:latin typeface="+mj-lt"/>
                <a:ea typeface="+mj-ea"/>
                <a:cs typeface="+mj-cs"/>
              </a:rPr>
              <a:t>Discharge reconstitution</a:t>
            </a:r>
            <a:endParaRPr lang="en-US" sz="2800" b="1" kern="1200" dirty="0">
              <a:solidFill>
                <a:schemeClr val="tx2"/>
              </a:solidFill>
              <a:latin typeface="+mj-lt"/>
              <a:ea typeface="+mj-ea"/>
              <a:cs typeface="+mj-cs"/>
            </a:endParaRPr>
          </a:p>
        </p:txBody>
      </p:sp>
      <p:grpSp>
        <p:nvGrpSpPr>
          <p:cNvPr id="75" name="Group 67">
            <a:extLst>
              <a:ext uri="{FF2B5EF4-FFF2-40B4-BE49-F238E27FC236}">
                <a16:creationId xmlns:a16="http://schemas.microsoft.com/office/drawing/2014/main" id="{20219B37-D0AB-DF51-55C1-85C38C1798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363680" y="-12535"/>
            <a:ext cx="4780320" cy="5156035"/>
            <a:chOff x="5818240" y="-1"/>
            <a:chExt cx="6373761" cy="6874714"/>
          </a:xfrm>
        </p:grpSpPr>
        <p:sp>
          <p:nvSpPr>
            <p:cNvPr id="69" name="Freeform: Shape 68">
              <a:extLst>
                <a:ext uri="{FF2B5EF4-FFF2-40B4-BE49-F238E27FC236}">
                  <a16:creationId xmlns:a16="http://schemas.microsoft.com/office/drawing/2014/main" id="{1B31D3F1-320F-61F1-FE2C-16731FBF88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18240" y="-1"/>
              <a:ext cx="6373761" cy="6874714"/>
            </a:xfrm>
            <a:custGeom>
              <a:avLst/>
              <a:gdLst>
                <a:gd name="connsiteX0" fmla="*/ 6373761 w 6373761"/>
                <a:gd name="connsiteY0" fmla="*/ 5771297 h 6874714"/>
                <a:gd name="connsiteX1" fmla="*/ 6373761 w 6373761"/>
                <a:gd name="connsiteY1" fmla="*/ 6247960 h 6874714"/>
                <a:gd name="connsiteX2" fmla="*/ 6235932 w 6373761"/>
                <a:gd name="connsiteY2" fmla="*/ 6361930 h 6874714"/>
                <a:gd name="connsiteX3" fmla="*/ 5960375 w 6373761"/>
                <a:gd name="connsiteY3" fmla="*/ 6587489 h 6874714"/>
                <a:gd name="connsiteX4" fmla="*/ 5822907 w 6373761"/>
                <a:gd name="connsiteY4" fmla="*/ 6701871 h 6874714"/>
                <a:gd name="connsiteX5" fmla="*/ 5681115 w 6373761"/>
                <a:gd name="connsiteY5" fmla="*/ 6816896 h 6874714"/>
                <a:gd name="connsiteX6" fmla="*/ 5604096 w 6373761"/>
                <a:gd name="connsiteY6" fmla="*/ 6874714 h 6874714"/>
                <a:gd name="connsiteX7" fmla="*/ 4878485 w 6373761"/>
                <a:gd name="connsiteY7" fmla="*/ 6874714 h 6874714"/>
                <a:gd name="connsiteX8" fmla="*/ 5006014 w 6373761"/>
                <a:gd name="connsiteY8" fmla="*/ 6800200 h 6874714"/>
                <a:gd name="connsiteX9" fmla="*/ 5149855 w 6373761"/>
                <a:gd name="connsiteY9" fmla="*/ 6707667 h 6874714"/>
                <a:gd name="connsiteX10" fmla="*/ 5431866 w 6373761"/>
                <a:gd name="connsiteY10" fmla="*/ 6506210 h 6874714"/>
                <a:gd name="connsiteX11" fmla="*/ 5571036 w 6373761"/>
                <a:gd name="connsiteY11" fmla="*/ 6399557 h 6874714"/>
                <a:gd name="connsiteX12" fmla="*/ 5711649 w 6373761"/>
                <a:gd name="connsiteY12" fmla="*/ 6288912 h 6874714"/>
                <a:gd name="connsiteX13" fmla="*/ 6276589 w 6373761"/>
                <a:gd name="connsiteY13" fmla="*/ 5852379 h 6874714"/>
                <a:gd name="connsiteX14" fmla="*/ 3975975 w 6373761"/>
                <a:gd name="connsiteY14" fmla="*/ 263 h 6874714"/>
                <a:gd name="connsiteX15" fmla="*/ 4350473 w 6373761"/>
                <a:gd name="connsiteY15" fmla="*/ 24963 h 6874714"/>
                <a:gd name="connsiteX16" fmla="*/ 5077909 w 6373761"/>
                <a:gd name="connsiteY16" fmla="*/ 189450 h 6874714"/>
                <a:gd name="connsiteX17" fmla="*/ 5746507 w 6373761"/>
                <a:gd name="connsiteY17" fmla="*/ 505804 h 6874714"/>
                <a:gd name="connsiteX18" fmla="*/ 6322456 w 6373761"/>
                <a:gd name="connsiteY18" fmla="*/ 956633 h 6874714"/>
                <a:gd name="connsiteX19" fmla="*/ 6373761 w 6373761"/>
                <a:gd name="connsiteY19" fmla="*/ 1011863 h 6874714"/>
                <a:gd name="connsiteX20" fmla="*/ 6373761 w 6373761"/>
                <a:gd name="connsiteY20" fmla="*/ 1185075 h 6874714"/>
                <a:gd name="connsiteX21" fmla="*/ 6359489 w 6373761"/>
                <a:gd name="connsiteY21" fmla="*/ 1169497 h 6874714"/>
                <a:gd name="connsiteX22" fmla="*/ 6233869 w 6373761"/>
                <a:gd name="connsiteY22" fmla="*/ 1047442 h 6874714"/>
                <a:gd name="connsiteX23" fmla="*/ 5961423 w 6373761"/>
                <a:gd name="connsiteY23" fmla="*/ 827953 h 6874714"/>
                <a:gd name="connsiteX24" fmla="*/ 5663555 w 6373761"/>
                <a:gd name="connsiteY24" fmla="*/ 645304 h 6874714"/>
                <a:gd name="connsiteX25" fmla="*/ 5013827 w 6373761"/>
                <a:gd name="connsiteY25" fmla="*/ 397863 h 6874714"/>
                <a:gd name="connsiteX26" fmla="*/ 4327409 w 6373761"/>
                <a:gd name="connsiteY26" fmla="*/ 302545 h 6874714"/>
                <a:gd name="connsiteX27" fmla="*/ 3639939 w 6373761"/>
                <a:gd name="connsiteY27" fmla="*/ 338868 h 6874714"/>
                <a:gd name="connsiteX28" fmla="*/ 3302495 w 6373761"/>
                <a:gd name="connsiteY28" fmla="*/ 403659 h 6874714"/>
                <a:gd name="connsiteX29" fmla="*/ 2971604 w 6373761"/>
                <a:gd name="connsiteY29" fmla="*/ 496273 h 6874714"/>
                <a:gd name="connsiteX30" fmla="*/ 2648706 w 6373761"/>
                <a:gd name="connsiteY30" fmla="*/ 614389 h 6874714"/>
                <a:gd name="connsiteX31" fmla="*/ 2335374 w 6373761"/>
                <a:gd name="connsiteY31" fmla="*/ 757109 h 6874714"/>
                <a:gd name="connsiteX32" fmla="*/ 1741342 w 6373761"/>
                <a:gd name="connsiteY32" fmla="*/ 1107725 h 6874714"/>
                <a:gd name="connsiteX33" fmla="*/ 1600861 w 6373761"/>
                <a:gd name="connsiteY33" fmla="*/ 1208710 h 6874714"/>
                <a:gd name="connsiteX34" fmla="*/ 1531799 w 6373761"/>
                <a:gd name="connsiteY34" fmla="*/ 1260879 h 6874714"/>
                <a:gd name="connsiteX35" fmla="*/ 1463655 w 6373761"/>
                <a:gd name="connsiteY35" fmla="*/ 1314333 h 6874714"/>
                <a:gd name="connsiteX36" fmla="*/ 1200777 w 6373761"/>
                <a:gd name="connsiteY36" fmla="*/ 1541166 h 6874714"/>
                <a:gd name="connsiteX37" fmla="*/ 731501 w 6373761"/>
                <a:gd name="connsiteY37" fmla="*/ 2055754 h 6874714"/>
                <a:gd name="connsiteX38" fmla="*/ 531393 w 6373761"/>
                <a:gd name="connsiteY38" fmla="*/ 2342739 h 6874714"/>
                <a:gd name="connsiteX39" fmla="*/ 361033 w 6373761"/>
                <a:gd name="connsiteY39" fmla="*/ 2649046 h 6874714"/>
                <a:gd name="connsiteX40" fmla="*/ 323292 w 6373761"/>
                <a:gd name="connsiteY40" fmla="*/ 2728263 h 6874714"/>
                <a:gd name="connsiteX41" fmla="*/ 304945 w 6373761"/>
                <a:gd name="connsiteY41" fmla="*/ 2768193 h 6874714"/>
                <a:gd name="connsiteX42" fmla="*/ 287516 w 6373761"/>
                <a:gd name="connsiteY42" fmla="*/ 2808510 h 6874714"/>
                <a:gd name="connsiteX43" fmla="*/ 254230 w 6373761"/>
                <a:gd name="connsiteY43" fmla="*/ 2889788 h 6874714"/>
                <a:gd name="connsiteX44" fmla="*/ 223042 w 6373761"/>
                <a:gd name="connsiteY44" fmla="*/ 2971968 h 6874714"/>
                <a:gd name="connsiteX45" fmla="*/ 121611 w 6373761"/>
                <a:gd name="connsiteY45" fmla="*/ 3308544 h 6874714"/>
                <a:gd name="connsiteX46" fmla="*/ 39314 w 6373761"/>
                <a:gd name="connsiteY46" fmla="*/ 4005912 h 6874714"/>
                <a:gd name="connsiteX47" fmla="*/ 73910 w 6373761"/>
                <a:gd name="connsiteY47" fmla="*/ 4354081 h 6874714"/>
                <a:gd name="connsiteX48" fmla="*/ 179534 w 6373761"/>
                <a:gd name="connsiteY48" fmla="*/ 4687050 h 6874714"/>
                <a:gd name="connsiteX49" fmla="*/ 215964 w 6373761"/>
                <a:gd name="connsiteY49" fmla="*/ 4766654 h 6874714"/>
                <a:gd name="connsiteX50" fmla="*/ 256457 w 6373761"/>
                <a:gd name="connsiteY50" fmla="*/ 4844455 h 6874714"/>
                <a:gd name="connsiteX51" fmla="*/ 346225 w 6373761"/>
                <a:gd name="connsiteY51" fmla="*/ 4995290 h 6874714"/>
                <a:gd name="connsiteX52" fmla="*/ 445296 w 6373761"/>
                <a:gd name="connsiteY52" fmla="*/ 5140971 h 6874714"/>
                <a:gd name="connsiteX53" fmla="*/ 551443 w 6373761"/>
                <a:gd name="connsiteY53" fmla="*/ 5282531 h 6874714"/>
                <a:gd name="connsiteX54" fmla="*/ 772387 w 6373761"/>
                <a:gd name="connsiteY54" fmla="*/ 5562561 h 6874714"/>
                <a:gd name="connsiteX55" fmla="*/ 882858 w 6373761"/>
                <a:gd name="connsiteY55" fmla="*/ 5704507 h 6874714"/>
                <a:gd name="connsiteX56" fmla="*/ 990316 w 6373761"/>
                <a:gd name="connsiteY56" fmla="*/ 5848258 h 6874714"/>
                <a:gd name="connsiteX57" fmla="*/ 1097774 w 6373761"/>
                <a:gd name="connsiteY57" fmla="*/ 5987114 h 6874714"/>
                <a:gd name="connsiteX58" fmla="*/ 1210080 w 6373761"/>
                <a:gd name="connsiteY58" fmla="*/ 6121203 h 6874714"/>
                <a:gd name="connsiteX59" fmla="*/ 1448192 w 6373761"/>
                <a:gd name="connsiteY59" fmla="*/ 6374054 h 6874714"/>
                <a:gd name="connsiteX60" fmla="*/ 1982991 w 6373761"/>
                <a:gd name="connsiteY60" fmla="*/ 6796158 h 6874714"/>
                <a:gd name="connsiteX61" fmla="*/ 2118475 w 6373761"/>
                <a:gd name="connsiteY61" fmla="*/ 6874714 h 6874714"/>
                <a:gd name="connsiteX62" fmla="*/ 1569874 w 6373761"/>
                <a:gd name="connsiteY62" fmla="*/ 6874714 h 6874714"/>
                <a:gd name="connsiteX63" fmla="*/ 1507802 w 6373761"/>
                <a:gd name="connsiteY63" fmla="*/ 6817815 h 6874714"/>
                <a:gd name="connsiteX64" fmla="*/ 1256865 w 6373761"/>
                <a:gd name="connsiteY64" fmla="*/ 6543437 h 6874714"/>
                <a:gd name="connsiteX65" fmla="*/ 1038410 w 6373761"/>
                <a:gd name="connsiteY65" fmla="*/ 6248722 h 6874714"/>
                <a:gd name="connsiteX66" fmla="*/ 845380 w 6373761"/>
                <a:gd name="connsiteY66" fmla="*/ 5941386 h 6874714"/>
                <a:gd name="connsiteX67" fmla="*/ 755351 w 6373761"/>
                <a:gd name="connsiteY67" fmla="*/ 5788877 h 6874714"/>
                <a:gd name="connsiteX68" fmla="*/ 661784 w 6373761"/>
                <a:gd name="connsiteY68" fmla="*/ 5638944 h 6874714"/>
                <a:gd name="connsiteX69" fmla="*/ 466525 w 6373761"/>
                <a:gd name="connsiteY69" fmla="*/ 5340366 h 6874714"/>
                <a:gd name="connsiteX70" fmla="*/ 370992 w 6373761"/>
                <a:gd name="connsiteY70" fmla="*/ 5188502 h 6874714"/>
                <a:gd name="connsiteX71" fmla="*/ 280046 w 6373761"/>
                <a:gd name="connsiteY71" fmla="*/ 5033287 h 6874714"/>
                <a:gd name="connsiteX72" fmla="*/ 126853 w 6373761"/>
                <a:gd name="connsiteY72" fmla="*/ 4707660 h 6874714"/>
                <a:gd name="connsiteX73" fmla="*/ 30272 w 6373761"/>
                <a:gd name="connsiteY73" fmla="*/ 4362068 h 6874714"/>
                <a:gd name="connsiteX74" fmla="*/ 0 w 6373761"/>
                <a:gd name="connsiteY74" fmla="*/ 4005912 h 6874714"/>
                <a:gd name="connsiteX75" fmla="*/ 270480 w 6373761"/>
                <a:gd name="connsiteY75" fmla="*/ 2610532 h 6874714"/>
                <a:gd name="connsiteX76" fmla="*/ 415942 w 6373761"/>
                <a:gd name="connsiteY76" fmla="*/ 2280526 h 6874714"/>
                <a:gd name="connsiteX77" fmla="*/ 590102 w 6373761"/>
                <a:gd name="connsiteY77" fmla="*/ 1962626 h 6874714"/>
                <a:gd name="connsiteX78" fmla="*/ 1020719 w 6373761"/>
                <a:gd name="connsiteY78" fmla="*/ 1373070 h 6874714"/>
                <a:gd name="connsiteX79" fmla="*/ 1275080 w 6373761"/>
                <a:gd name="connsiteY79" fmla="*/ 1107081 h 6874714"/>
                <a:gd name="connsiteX80" fmla="*/ 1342437 w 6373761"/>
                <a:gd name="connsiteY80" fmla="*/ 1043965 h 6874714"/>
                <a:gd name="connsiteX81" fmla="*/ 1411106 w 6373761"/>
                <a:gd name="connsiteY81" fmla="*/ 982138 h 6874714"/>
                <a:gd name="connsiteX82" fmla="*/ 1553029 w 6373761"/>
                <a:gd name="connsiteY82" fmla="*/ 863376 h 6874714"/>
                <a:gd name="connsiteX83" fmla="*/ 2173401 w 6373761"/>
                <a:gd name="connsiteY83" fmla="*/ 454409 h 6874714"/>
                <a:gd name="connsiteX84" fmla="*/ 3599708 w 6373761"/>
                <a:gd name="connsiteY84" fmla="*/ 16332 h 6874714"/>
                <a:gd name="connsiteX85" fmla="*/ 3975975 w 6373761"/>
                <a:gd name="connsiteY85" fmla="*/ 263 h 6874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6373761" h="6874714">
                  <a:moveTo>
                    <a:pt x="6373761" y="5771297"/>
                  </a:moveTo>
                  <a:lnTo>
                    <a:pt x="6373761" y="6247960"/>
                  </a:lnTo>
                  <a:lnTo>
                    <a:pt x="6235932" y="6361930"/>
                  </a:lnTo>
                  <a:cubicBezTo>
                    <a:pt x="6143250" y="6437460"/>
                    <a:pt x="6051059" y="6512200"/>
                    <a:pt x="5960375" y="6587489"/>
                  </a:cubicBezTo>
                  <a:lnTo>
                    <a:pt x="5822907" y="6701871"/>
                  </a:lnTo>
                  <a:cubicBezTo>
                    <a:pt x="5776123" y="6740385"/>
                    <a:pt x="5729079" y="6778899"/>
                    <a:pt x="5681115" y="6816896"/>
                  </a:cubicBezTo>
                  <a:lnTo>
                    <a:pt x="5604096" y="6874714"/>
                  </a:lnTo>
                  <a:lnTo>
                    <a:pt x="4878485" y="6874714"/>
                  </a:lnTo>
                  <a:lnTo>
                    <a:pt x="5006014" y="6800200"/>
                  </a:lnTo>
                  <a:cubicBezTo>
                    <a:pt x="5054354" y="6770429"/>
                    <a:pt x="5102285" y="6739483"/>
                    <a:pt x="5149855" y="6707667"/>
                  </a:cubicBezTo>
                  <a:cubicBezTo>
                    <a:pt x="5244993" y="6643906"/>
                    <a:pt x="5338561" y="6576025"/>
                    <a:pt x="5431866" y="6506210"/>
                  </a:cubicBezTo>
                  <a:cubicBezTo>
                    <a:pt x="5478386" y="6471304"/>
                    <a:pt x="5524777" y="6435495"/>
                    <a:pt x="5571036" y="6399557"/>
                  </a:cubicBezTo>
                  <a:lnTo>
                    <a:pt x="5711649" y="6288912"/>
                  </a:lnTo>
                  <a:cubicBezTo>
                    <a:pt x="5902059" y="6140395"/>
                    <a:pt x="6093257" y="5998320"/>
                    <a:pt x="6276589" y="5852379"/>
                  </a:cubicBezTo>
                  <a:close/>
                  <a:moveTo>
                    <a:pt x="3975975" y="263"/>
                  </a:moveTo>
                  <a:cubicBezTo>
                    <a:pt x="4101550" y="1809"/>
                    <a:pt x="4226830" y="10149"/>
                    <a:pt x="4350473" y="24963"/>
                  </a:cubicBezTo>
                  <a:cubicBezTo>
                    <a:pt x="4598149" y="54846"/>
                    <a:pt x="4842943" y="108687"/>
                    <a:pt x="5077909" y="189450"/>
                  </a:cubicBezTo>
                  <a:cubicBezTo>
                    <a:pt x="5312876" y="269955"/>
                    <a:pt x="5537357" y="376867"/>
                    <a:pt x="5746507" y="505804"/>
                  </a:cubicBezTo>
                  <a:cubicBezTo>
                    <a:pt x="5955527" y="634999"/>
                    <a:pt x="6148688" y="786864"/>
                    <a:pt x="6322456" y="956633"/>
                  </a:cubicBezTo>
                  <a:lnTo>
                    <a:pt x="6373761" y="1011863"/>
                  </a:lnTo>
                  <a:lnTo>
                    <a:pt x="6373761" y="1185075"/>
                  </a:lnTo>
                  <a:lnTo>
                    <a:pt x="6359489" y="1169497"/>
                  </a:lnTo>
                  <a:cubicBezTo>
                    <a:pt x="6318811" y="1127602"/>
                    <a:pt x="6276917" y="1086890"/>
                    <a:pt x="6233869" y="1047442"/>
                  </a:cubicBezTo>
                  <a:cubicBezTo>
                    <a:pt x="6147509" y="968870"/>
                    <a:pt x="6056431" y="895448"/>
                    <a:pt x="5961423" y="827953"/>
                  </a:cubicBezTo>
                  <a:cubicBezTo>
                    <a:pt x="5865891" y="761102"/>
                    <a:pt x="5766688" y="699403"/>
                    <a:pt x="5663555" y="645304"/>
                  </a:cubicBezTo>
                  <a:cubicBezTo>
                    <a:pt x="5457943" y="535816"/>
                    <a:pt x="5238703" y="453894"/>
                    <a:pt x="5013827" y="397863"/>
                  </a:cubicBezTo>
                  <a:cubicBezTo>
                    <a:pt x="4788953" y="341703"/>
                    <a:pt x="4558442" y="310917"/>
                    <a:pt x="4327409" y="302545"/>
                  </a:cubicBezTo>
                  <a:cubicBezTo>
                    <a:pt x="4096111" y="293012"/>
                    <a:pt x="3867174" y="305893"/>
                    <a:pt x="3639939" y="338868"/>
                  </a:cubicBezTo>
                  <a:cubicBezTo>
                    <a:pt x="3526585" y="355999"/>
                    <a:pt x="3413885" y="377254"/>
                    <a:pt x="3302495" y="403659"/>
                  </a:cubicBezTo>
                  <a:cubicBezTo>
                    <a:pt x="3191107" y="430451"/>
                    <a:pt x="3080634" y="460978"/>
                    <a:pt x="2971604" y="496273"/>
                  </a:cubicBezTo>
                  <a:cubicBezTo>
                    <a:pt x="2862573" y="531437"/>
                    <a:pt x="2754854" y="570852"/>
                    <a:pt x="2648706" y="614389"/>
                  </a:cubicBezTo>
                  <a:cubicBezTo>
                    <a:pt x="2542690" y="658056"/>
                    <a:pt x="2438114" y="705714"/>
                    <a:pt x="2335374" y="757109"/>
                  </a:cubicBezTo>
                  <a:cubicBezTo>
                    <a:pt x="2129894" y="859769"/>
                    <a:pt x="1931228" y="976855"/>
                    <a:pt x="1741342" y="1107725"/>
                  </a:cubicBezTo>
                  <a:cubicBezTo>
                    <a:pt x="1694035" y="1140571"/>
                    <a:pt x="1646858" y="1173933"/>
                    <a:pt x="1600861" y="1208710"/>
                  </a:cubicBezTo>
                  <a:cubicBezTo>
                    <a:pt x="1577535" y="1225713"/>
                    <a:pt x="1554732" y="1243361"/>
                    <a:pt x="1531799" y="1260879"/>
                  </a:cubicBezTo>
                  <a:cubicBezTo>
                    <a:pt x="1508735" y="1278267"/>
                    <a:pt x="1486064" y="1296171"/>
                    <a:pt x="1463655" y="1314333"/>
                  </a:cubicBezTo>
                  <a:cubicBezTo>
                    <a:pt x="1373627" y="1386853"/>
                    <a:pt x="1285564" y="1462077"/>
                    <a:pt x="1200777" y="1541166"/>
                  </a:cubicBezTo>
                  <a:cubicBezTo>
                    <a:pt x="1030810" y="1698827"/>
                    <a:pt x="873161" y="1870785"/>
                    <a:pt x="731501" y="2055754"/>
                  </a:cubicBezTo>
                  <a:cubicBezTo>
                    <a:pt x="660734" y="2148239"/>
                    <a:pt x="593771" y="2243944"/>
                    <a:pt x="531393" y="2342739"/>
                  </a:cubicBezTo>
                  <a:cubicBezTo>
                    <a:pt x="470063" y="2442050"/>
                    <a:pt x="412140" y="2543810"/>
                    <a:pt x="361033" y="2649046"/>
                  </a:cubicBezTo>
                  <a:cubicBezTo>
                    <a:pt x="347798" y="2675194"/>
                    <a:pt x="335479" y="2701728"/>
                    <a:pt x="323292" y="2728263"/>
                  </a:cubicBezTo>
                  <a:lnTo>
                    <a:pt x="304945" y="2768193"/>
                  </a:lnTo>
                  <a:lnTo>
                    <a:pt x="287516" y="2808510"/>
                  </a:lnTo>
                  <a:cubicBezTo>
                    <a:pt x="276115" y="2835432"/>
                    <a:pt x="264583" y="2862352"/>
                    <a:pt x="254230" y="2889788"/>
                  </a:cubicBezTo>
                  <a:cubicBezTo>
                    <a:pt x="243877" y="2917224"/>
                    <a:pt x="232477" y="2944274"/>
                    <a:pt x="223042" y="2971968"/>
                  </a:cubicBezTo>
                  <a:cubicBezTo>
                    <a:pt x="182679" y="3081970"/>
                    <a:pt x="148475" y="3194291"/>
                    <a:pt x="121611" y="3308544"/>
                  </a:cubicBezTo>
                  <a:cubicBezTo>
                    <a:pt x="67096" y="3536534"/>
                    <a:pt x="39183" y="3771224"/>
                    <a:pt x="39314" y="4005912"/>
                  </a:cubicBezTo>
                  <a:cubicBezTo>
                    <a:pt x="39969" y="4122871"/>
                    <a:pt x="51109" y="4239571"/>
                    <a:pt x="73910" y="4354081"/>
                  </a:cubicBezTo>
                  <a:cubicBezTo>
                    <a:pt x="97892" y="4468334"/>
                    <a:pt x="132619" y="4580140"/>
                    <a:pt x="179534" y="4687050"/>
                  </a:cubicBezTo>
                  <a:cubicBezTo>
                    <a:pt x="190673" y="4713972"/>
                    <a:pt x="203647" y="4740249"/>
                    <a:pt x="215964" y="4766654"/>
                  </a:cubicBezTo>
                  <a:cubicBezTo>
                    <a:pt x="229332" y="4792674"/>
                    <a:pt x="242043" y="4818950"/>
                    <a:pt x="256457" y="4844455"/>
                  </a:cubicBezTo>
                  <a:cubicBezTo>
                    <a:pt x="283978" y="4895978"/>
                    <a:pt x="314642" y="4945956"/>
                    <a:pt x="346225" y="4995290"/>
                  </a:cubicBezTo>
                  <a:cubicBezTo>
                    <a:pt x="377676" y="5044752"/>
                    <a:pt x="411355" y="5092926"/>
                    <a:pt x="445296" y="5140971"/>
                  </a:cubicBezTo>
                  <a:cubicBezTo>
                    <a:pt x="479760" y="5188630"/>
                    <a:pt x="515537" y="5235645"/>
                    <a:pt x="551443" y="5282531"/>
                  </a:cubicBezTo>
                  <a:cubicBezTo>
                    <a:pt x="623387" y="5376434"/>
                    <a:pt x="698608" y="5468402"/>
                    <a:pt x="772387" y="5562561"/>
                  </a:cubicBezTo>
                  <a:cubicBezTo>
                    <a:pt x="809472" y="5609448"/>
                    <a:pt x="846428" y="5656719"/>
                    <a:pt x="882858" y="5704507"/>
                  </a:cubicBezTo>
                  <a:cubicBezTo>
                    <a:pt x="919159" y="5751909"/>
                    <a:pt x="955196" y="5802273"/>
                    <a:pt x="990316" y="5848258"/>
                  </a:cubicBezTo>
                  <a:cubicBezTo>
                    <a:pt x="1025175" y="5895402"/>
                    <a:pt x="1061736" y="5941129"/>
                    <a:pt x="1097774" y="5987114"/>
                  </a:cubicBezTo>
                  <a:cubicBezTo>
                    <a:pt x="1134860" y="6032326"/>
                    <a:pt x="1171684" y="6077536"/>
                    <a:pt x="1210080" y="6121203"/>
                  </a:cubicBezTo>
                  <a:cubicBezTo>
                    <a:pt x="1286350" y="6209051"/>
                    <a:pt x="1365632" y="6293677"/>
                    <a:pt x="1448192" y="6374054"/>
                  </a:cubicBezTo>
                  <a:cubicBezTo>
                    <a:pt x="1613572" y="6534420"/>
                    <a:pt x="1792057" y="6677526"/>
                    <a:pt x="1982991" y="6796158"/>
                  </a:cubicBezTo>
                  <a:lnTo>
                    <a:pt x="2118475" y="6874714"/>
                  </a:lnTo>
                  <a:lnTo>
                    <a:pt x="1569874" y="6874714"/>
                  </a:lnTo>
                  <a:lnTo>
                    <a:pt x="1507802" y="6817815"/>
                  </a:lnTo>
                  <a:cubicBezTo>
                    <a:pt x="1418412" y="6730595"/>
                    <a:pt x="1334903" y="6638562"/>
                    <a:pt x="1256865" y="6543437"/>
                  </a:cubicBezTo>
                  <a:cubicBezTo>
                    <a:pt x="1179155" y="6447861"/>
                    <a:pt x="1106817" y="6349194"/>
                    <a:pt x="1038410" y="6248722"/>
                  </a:cubicBezTo>
                  <a:cubicBezTo>
                    <a:pt x="969873" y="6148253"/>
                    <a:pt x="905922" y="6045592"/>
                    <a:pt x="845380" y="5941386"/>
                  </a:cubicBezTo>
                  <a:cubicBezTo>
                    <a:pt x="814453" y="5888704"/>
                    <a:pt x="786147" y="5839370"/>
                    <a:pt x="755351" y="5788877"/>
                  </a:cubicBezTo>
                  <a:cubicBezTo>
                    <a:pt x="724817" y="5738771"/>
                    <a:pt x="693760" y="5688665"/>
                    <a:pt x="661784" y="5638944"/>
                  </a:cubicBezTo>
                  <a:lnTo>
                    <a:pt x="466525" y="5340366"/>
                  </a:lnTo>
                  <a:cubicBezTo>
                    <a:pt x="434156" y="5290131"/>
                    <a:pt x="402181" y="5239639"/>
                    <a:pt x="370992" y="5188502"/>
                  </a:cubicBezTo>
                  <a:cubicBezTo>
                    <a:pt x="339803" y="5137364"/>
                    <a:pt x="308876" y="5086099"/>
                    <a:pt x="280046" y="5033287"/>
                  </a:cubicBezTo>
                  <a:cubicBezTo>
                    <a:pt x="222255" y="4928179"/>
                    <a:pt x="169181" y="4819982"/>
                    <a:pt x="126853" y="4707660"/>
                  </a:cubicBezTo>
                  <a:cubicBezTo>
                    <a:pt x="83739" y="4595725"/>
                    <a:pt x="51764" y="4479670"/>
                    <a:pt x="30272" y="4362068"/>
                  </a:cubicBezTo>
                  <a:cubicBezTo>
                    <a:pt x="9698" y="4244466"/>
                    <a:pt x="0" y="4125060"/>
                    <a:pt x="0" y="4005912"/>
                  </a:cubicBezTo>
                  <a:cubicBezTo>
                    <a:pt x="1704" y="3530867"/>
                    <a:pt x="95140" y="3057110"/>
                    <a:pt x="270480" y="2610532"/>
                  </a:cubicBezTo>
                  <a:cubicBezTo>
                    <a:pt x="314511" y="2498984"/>
                    <a:pt x="362212" y="2388466"/>
                    <a:pt x="415942" y="2280526"/>
                  </a:cubicBezTo>
                  <a:cubicBezTo>
                    <a:pt x="468884" y="2172197"/>
                    <a:pt x="527199" y="2066188"/>
                    <a:pt x="590102" y="1962626"/>
                  </a:cubicBezTo>
                  <a:cubicBezTo>
                    <a:pt x="716037" y="1755631"/>
                    <a:pt x="859794" y="1557653"/>
                    <a:pt x="1020719" y="1373070"/>
                  </a:cubicBezTo>
                  <a:cubicBezTo>
                    <a:pt x="1101575" y="1281101"/>
                    <a:pt x="1185969" y="1191838"/>
                    <a:pt x="1275080" y="1107081"/>
                  </a:cubicBezTo>
                  <a:cubicBezTo>
                    <a:pt x="1297227" y="1085699"/>
                    <a:pt x="1319504" y="1064575"/>
                    <a:pt x="1342437" y="1043965"/>
                  </a:cubicBezTo>
                  <a:cubicBezTo>
                    <a:pt x="1365240" y="1023226"/>
                    <a:pt x="1387648" y="1002102"/>
                    <a:pt x="1411106" y="982138"/>
                  </a:cubicBezTo>
                  <a:cubicBezTo>
                    <a:pt x="1457497" y="941563"/>
                    <a:pt x="1505065" y="902276"/>
                    <a:pt x="1553029" y="863376"/>
                  </a:cubicBezTo>
                  <a:cubicBezTo>
                    <a:pt x="1745798" y="708806"/>
                    <a:pt x="1954030" y="571882"/>
                    <a:pt x="2173401" y="454409"/>
                  </a:cubicBezTo>
                  <a:cubicBezTo>
                    <a:pt x="2612013" y="219334"/>
                    <a:pt x="3099505" y="65666"/>
                    <a:pt x="3599708" y="16332"/>
                  </a:cubicBezTo>
                  <a:cubicBezTo>
                    <a:pt x="3724530" y="3966"/>
                    <a:pt x="3850400" y="-1283"/>
                    <a:pt x="3975975" y="26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9517B883-0689-A9C5-A514-5CCB49E8E7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65276" y="313387"/>
              <a:ext cx="6326724" cy="6561326"/>
            </a:xfrm>
            <a:custGeom>
              <a:avLst/>
              <a:gdLst>
                <a:gd name="connsiteX0" fmla="*/ 6326724 w 6326724"/>
                <a:gd name="connsiteY0" fmla="*/ 5020808 h 6561326"/>
                <a:gd name="connsiteX1" fmla="*/ 6326724 w 6326724"/>
                <a:gd name="connsiteY1" fmla="*/ 5698632 h 6561326"/>
                <a:gd name="connsiteX2" fmla="*/ 6067438 w 6326724"/>
                <a:gd name="connsiteY2" fmla="*/ 5902509 h 6561326"/>
                <a:gd name="connsiteX3" fmla="*/ 5799974 w 6326724"/>
                <a:gd name="connsiteY3" fmla="*/ 6102017 h 6561326"/>
                <a:gd name="connsiteX4" fmla="*/ 5665258 w 6326724"/>
                <a:gd name="connsiteY4" fmla="*/ 6202100 h 6561326"/>
                <a:gd name="connsiteX5" fmla="*/ 5526873 w 6326724"/>
                <a:gd name="connsiteY5" fmla="*/ 6302828 h 6561326"/>
                <a:gd name="connsiteX6" fmla="*/ 5385080 w 6326724"/>
                <a:gd name="connsiteY6" fmla="*/ 6402268 h 6561326"/>
                <a:gd name="connsiteX7" fmla="*/ 5238833 w 6326724"/>
                <a:gd name="connsiteY7" fmla="*/ 6498875 h 6561326"/>
                <a:gd name="connsiteX8" fmla="*/ 5138040 w 6326724"/>
                <a:gd name="connsiteY8" fmla="*/ 6561326 h 6561326"/>
                <a:gd name="connsiteX9" fmla="*/ 3946072 w 6326724"/>
                <a:gd name="connsiteY9" fmla="*/ 6561326 h 6561326"/>
                <a:gd name="connsiteX10" fmla="*/ 3976009 w 6326724"/>
                <a:gd name="connsiteY10" fmla="*/ 6555242 h 6561326"/>
                <a:gd name="connsiteX11" fmla="*/ 4404855 w 6326724"/>
                <a:gd name="connsiteY11" fmla="*/ 6399048 h 6561326"/>
                <a:gd name="connsiteX12" fmla="*/ 4938868 w 6326724"/>
                <a:gd name="connsiteY12" fmla="*/ 6072132 h 6561326"/>
                <a:gd name="connsiteX13" fmla="*/ 5068342 w 6326724"/>
                <a:gd name="connsiteY13" fmla="*/ 5976042 h 6561326"/>
                <a:gd name="connsiteX14" fmla="*/ 5197816 w 6326724"/>
                <a:gd name="connsiteY14" fmla="*/ 5876730 h 6561326"/>
                <a:gd name="connsiteX15" fmla="*/ 5460039 w 6326724"/>
                <a:gd name="connsiteY15" fmla="*/ 5670637 h 6561326"/>
                <a:gd name="connsiteX16" fmla="*/ 5999033 w 6326724"/>
                <a:gd name="connsiteY16" fmla="*/ 5271718 h 6561326"/>
                <a:gd name="connsiteX17" fmla="*/ 6258766 w 6326724"/>
                <a:gd name="connsiteY17" fmla="*/ 5077603 h 6561326"/>
                <a:gd name="connsiteX18" fmla="*/ 4139342 w 6326724"/>
                <a:gd name="connsiteY18" fmla="*/ 440 h 6561326"/>
                <a:gd name="connsiteX19" fmla="*/ 4315744 w 6326724"/>
                <a:gd name="connsiteY19" fmla="*/ 6808 h 6561326"/>
                <a:gd name="connsiteX20" fmla="*/ 5015400 w 6326724"/>
                <a:gd name="connsiteY20" fmla="*/ 113591 h 6561326"/>
                <a:gd name="connsiteX21" fmla="*/ 5681114 w 6326724"/>
                <a:gd name="connsiteY21" fmla="*/ 361418 h 6561326"/>
                <a:gd name="connsiteX22" fmla="*/ 6270952 w 6326724"/>
                <a:gd name="connsiteY22" fmla="*/ 755441 h 6561326"/>
                <a:gd name="connsiteX23" fmla="*/ 6326724 w 6326724"/>
                <a:gd name="connsiteY23" fmla="*/ 807432 h 6561326"/>
                <a:gd name="connsiteX24" fmla="*/ 6326724 w 6326724"/>
                <a:gd name="connsiteY24" fmla="*/ 1231565 h 6561326"/>
                <a:gd name="connsiteX25" fmla="*/ 6302093 w 6326724"/>
                <a:gd name="connsiteY25" fmla="*/ 1203002 h 6561326"/>
                <a:gd name="connsiteX26" fmla="*/ 6066914 w 6326724"/>
                <a:gd name="connsiteY26" fmla="*/ 989616 h 6561326"/>
                <a:gd name="connsiteX27" fmla="*/ 5533688 w 6326724"/>
                <a:gd name="connsiteY27" fmla="*/ 647242 h 6561326"/>
                <a:gd name="connsiteX28" fmla="*/ 4933626 w 6326724"/>
                <a:gd name="connsiteY28" fmla="*/ 432262 h 6561326"/>
                <a:gd name="connsiteX29" fmla="*/ 4296873 w 6326724"/>
                <a:gd name="connsiteY29" fmla="*/ 343126 h 6561326"/>
                <a:gd name="connsiteX30" fmla="*/ 3651602 w 6326724"/>
                <a:gd name="connsiteY30" fmla="*/ 365797 h 6561326"/>
                <a:gd name="connsiteX31" fmla="*/ 3018256 w 6326724"/>
                <a:gd name="connsiteY31" fmla="*/ 496666 h 6561326"/>
                <a:gd name="connsiteX32" fmla="*/ 2412429 w 6326724"/>
                <a:gd name="connsiteY32" fmla="*/ 724399 h 6561326"/>
                <a:gd name="connsiteX33" fmla="*/ 1329857 w 6326724"/>
                <a:gd name="connsiteY33" fmla="*/ 1424086 h 6561326"/>
                <a:gd name="connsiteX34" fmla="*/ 887314 w 6326724"/>
                <a:gd name="connsiteY34" fmla="*/ 1891015 h 6561326"/>
                <a:gd name="connsiteX35" fmla="*/ 537420 w 6326724"/>
                <a:gd name="connsiteY35" fmla="*/ 2427245 h 6561326"/>
                <a:gd name="connsiteX36" fmla="*/ 299965 w 6326724"/>
                <a:gd name="connsiteY36" fmla="*/ 3020021 h 6561326"/>
                <a:gd name="connsiteX37" fmla="*/ 213606 w 6326724"/>
                <a:gd name="connsiteY37" fmla="*/ 3651953 h 6561326"/>
                <a:gd name="connsiteX38" fmla="*/ 250036 w 6326724"/>
                <a:gd name="connsiteY38" fmla="*/ 3961352 h 6561326"/>
                <a:gd name="connsiteX39" fmla="*/ 357625 w 6326724"/>
                <a:gd name="connsiteY39" fmla="*/ 4250783 h 6561326"/>
                <a:gd name="connsiteX40" fmla="*/ 432715 w 6326724"/>
                <a:gd name="connsiteY40" fmla="*/ 4387063 h 6561326"/>
                <a:gd name="connsiteX41" fmla="*/ 518943 w 6326724"/>
                <a:gd name="connsiteY41" fmla="*/ 4518962 h 6561326"/>
                <a:gd name="connsiteX42" fmla="*/ 718133 w 6326724"/>
                <a:gd name="connsiteY42" fmla="*/ 4773874 h 6561326"/>
                <a:gd name="connsiteX43" fmla="*/ 933704 w 6326724"/>
                <a:gd name="connsiteY43" fmla="*/ 5030717 h 6561326"/>
                <a:gd name="connsiteX44" fmla="*/ 1040900 w 6326724"/>
                <a:gd name="connsiteY44" fmla="*/ 5164806 h 6561326"/>
                <a:gd name="connsiteX45" fmla="*/ 1092401 w 6326724"/>
                <a:gd name="connsiteY45" fmla="*/ 5230628 h 6561326"/>
                <a:gd name="connsiteX46" fmla="*/ 1142854 w 6326724"/>
                <a:gd name="connsiteY46" fmla="*/ 5293615 h 6561326"/>
                <a:gd name="connsiteX47" fmla="*/ 1576354 w 6326724"/>
                <a:gd name="connsiteY47" fmla="*/ 5759128 h 6561326"/>
                <a:gd name="connsiteX48" fmla="*/ 1806865 w 6326724"/>
                <a:gd name="connsiteY48" fmla="*/ 5968571 h 6561326"/>
                <a:gd name="connsiteX49" fmla="*/ 2048253 w 6326724"/>
                <a:gd name="connsiteY49" fmla="*/ 6161654 h 6561326"/>
                <a:gd name="connsiteX50" fmla="*/ 2587506 w 6326724"/>
                <a:gd name="connsiteY50" fmla="*/ 6467059 h 6561326"/>
                <a:gd name="connsiteX51" fmla="*/ 2889176 w 6326724"/>
                <a:gd name="connsiteY51" fmla="*/ 6553360 h 6561326"/>
                <a:gd name="connsiteX52" fmla="*/ 2929698 w 6326724"/>
                <a:gd name="connsiteY52" fmla="*/ 6561326 h 6561326"/>
                <a:gd name="connsiteX53" fmla="*/ 1816374 w 6326724"/>
                <a:gd name="connsiteY53" fmla="*/ 6561326 h 6561326"/>
                <a:gd name="connsiteX54" fmla="*/ 1787601 w 6326724"/>
                <a:gd name="connsiteY54" fmla="*/ 6545761 h 6561326"/>
                <a:gd name="connsiteX55" fmla="*/ 1225544 w 6326724"/>
                <a:gd name="connsiteY55" fmla="*/ 6094158 h 6561326"/>
                <a:gd name="connsiteX56" fmla="*/ 997654 w 6326724"/>
                <a:gd name="connsiteY56" fmla="*/ 5822374 h 6561326"/>
                <a:gd name="connsiteX57" fmla="*/ 798596 w 6326724"/>
                <a:gd name="connsiteY57" fmla="*/ 5534615 h 6561326"/>
                <a:gd name="connsiteX58" fmla="*/ 752075 w 6326724"/>
                <a:gd name="connsiteY58" fmla="*/ 5461324 h 6561326"/>
                <a:gd name="connsiteX59" fmla="*/ 707650 w 6326724"/>
                <a:gd name="connsiteY59" fmla="*/ 5390221 h 6561326"/>
                <a:gd name="connsiteX60" fmla="*/ 619980 w 6326724"/>
                <a:gd name="connsiteY60" fmla="*/ 5252396 h 6561326"/>
                <a:gd name="connsiteX61" fmla="*/ 438349 w 6326724"/>
                <a:gd name="connsiteY61" fmla="*/ 4970822 h 6561326"/>
                <a:gd name="connsiteX62" fmla="*/ 261044 w 6326724"/>
                <a:gd name="connsiteY62" fmla="*/ 4673145 h 6561326"/>
                <a:gd name="connsiteX63" fmla="*/ 181107 w 6326724"/>
                <a:gd name="connsiteY63" fmla="*/ 4515356 h 6561326"/>
                <a:gd name="connsiteX64" fmla="*/ 113224 w 6326724"/>
                <a:gd name="connsiteY64" fmla="*/ 4350223 h 6561326"/>
                <a:gd name="connsiteX65" fmla="*/ 61199 w 6326724"/>
                <a:gd name="connsiteY65" fmla="*/ 4178908 h 6561326"/>
                <a:gd name="connsiteX66" fmla="*/ 41804 w 6326724"/>
                <a:gd name="connsiteY66" fmla="*/ 4091577 h 6561326"/>
                <a:gd name="connsiteX67" fmla="*/ 33287 w 6326724"/>
                <a:gd name="connsiteY67" fmla="*/ 4047781 h 6561326"/>
                <a:gd name="connsiteX68" fmla="*/ 26209 w 6326724"/>
                <a:gd name="connsiteY68" fmla="*/ 4003858 h 6561326"/>
                <a:gd name="connsiteX69" fmla="*/ 0 w 6326724"/>
                <a:gd name="connsiteY69" fmla="*/ 3651953 h 6561326"/>
                <a:gd name="connsiteX70" fmla="*/ 72731 w 6326724"/>
                <a:gd name="connsiteY70" fmla="*/ 2966307 h 6561326"/>
                <a:gd name="connsiteX71" fmla="*/ 291316 w 6326724"/>
                <a:gd name="connsiteY71" fmla="*/ 2309385 h 6561326"/>
                <a:gd name="connsiteX72" fmla="*/ 1110878 w 6326724"/>
                <a:gd name="connsiteY72" fmla="*/ 1193776 h 6561326"/>
                <a:gd name="connsiteX73" fmla="*/ 1654327 w 6326724"/>
                <a:gd name="connsiteY73" fmla="*/ 756730 h 6561326"/>
                <a:gd name="connsiteX74" fmla="*/ 2261727 w 6326724"/>
                <a:gd name="connsiteY74" fmla="*/ 409720 h 6561326"/>
                <a:gd name="connsiteX75" fmla="*/ 3610060 w 6326724"/>
                <a:gd name="connsiteY75" fmla="*/ 27032 h 6561326"/>
                <a:gd name="connsiteX76" fmla="*/ 4139342 w 6326724"/>
                <a:gd name="connsiteY76" fmla="*/ 440 h 6561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6326724" h="6561326">
                  <a:moveTo>
                    <a:pt x="6326724" y="5020808"/>
                  </a:moveTo>
                  <a:lnTo>
                    <a:pt x="6326724" y="5698632"/>
                  </a:lnTo>
                  <a:lnTo>
                    <a:pt x="6067438" y="5902509"/>
                  </a:lnTo>
                  <a:cubicBezTo>
                    <a:pt x="5977868" y="5970407"/>
                    <a:pt x="5888364" y="6036453"/>
                    <a:pt x="5799974" y="6102017"/>
                  </a:cubicBezTo>
                  <a:lnTo>
                    <a:pt x="5665258" y="6202100"/>
                  </a:lnTo>
                  <a:cubicBezTo>
                    <a:pt x="5619654" y="6235719"/>
                    <a:pt x="5573656" y="6269596"/>
                    <a:pt x="5526873" y="6302828"/>
                  </a:cubicBezTo>
                  <a:cubicBezTo>
                    <a:pt x="5480220" y="6336189"/>
                    <a:pt x="5433044" y="6369423"/>
                    <a:pt x="5385080" y="6402268"/>
                  </a:cubicBezTo>
                  <a:cubicBezTo>
                    <a:pt x="5336988" y="6434857"/>
                    <a:pt x="5288500" y="6467187"/>
                    <a:pt x="5238833" y="6498875"/>
                  </a:cubicBezTo>
                  <a:lnTo>
                    <a:pt x="5138040" y="6561326"/>
                  </a:lnTo>
                  <a:lnTo>
                    <a:pt x="3946072" y="6561326"/>
                  </a:lnTo>
                  <a:lnTo>
                    <a:pt x="3976009" y="6555242"/>
                  </a:lnTo>
                  <a:cubicBezTo>
                    <a:pt x="4123712" y="6519227"/>
                    <a:pt x="4266863" y="6466383"/>
                    <a:pt x="4404855" y="6399048"/>
                  </a:cubicBezTo>
                  <a:cubicBezTo>
                    <a:pt x="4589500" y="6310299"/>
                    <a:pt x="4765232" y="6196690"/>
                    <a:pt x="4938868" y="6072132"/>
                  </a:cubicBezTo>
                  <a:cubicBezTo>
                    <a:pt x="4982245" y="6041089"/>
                    <a:pt x="5025359" y="6008630"/>
                    <a:pt x="5068342" y="5976042"/>
                  </a:cubicBezTo>
                  <a:cubicBezTo>
                    <a:pt x="5111588" y="5943453"/>
                    <a:pt x="5154702" y="5910349"/>
                    <a:pt x="5197816" y="5876730"/>
                  </a:cubicBezTo>
                  <a:lnTo>
                    <a:pt x="5460039" y="5670637"/>
                  </a:lnTo>
                  <a:cubicBezTo>
                    <a:pt x="5639966" y="5530365"/>
                    <a:pt x="5821596" y="5399753"/>
                    <a:pt x="5999033" y="5271718"/>
                  </a:cubicBezTo>
                  <a:cubicBezTo>
                    <a:pt x="6087686" y="5207700"/>
                    <a:pt x="6174667" y="5143360"/>
                    <a:pt x="6258766" y="5077603"/>
                  </a:cubicBezTo>
                  <a:close/>
                  <a:moveTo>
                    <a:pt x="4139342" y="440"/>
                  </a:moveTo>
                  <a:cubicBezTo>
                    <a:pt x="4198237" y="1301"/>
                    <a:pt x="4257068" y="3427"/>
                    <a:pt x="4315744" y="6808"/>
                  </a:cubicBezTo>
                  <a:cubicBezTo>
                    <a:pt x="4550841" y="20849"/>
                    <a:pt x="4785806" y="55240"/>
                    <a:pt x="5015400" y="113591"/>
                  </a:cubicBezTo>
                  <a:cubicBezTo>
                    <a:pt x="5244992" y="171812"/>
                    <a:pt x="5469212" y="254249"/>
                    <a:pt x="5681114" y="361418"/>
                  </a:cubicBezTo>
                  <a:cubicBezTo>
                    <a:pt x="5892754" y="468586"/>
                    <a:pt x="6093124" y="599584"/>
                    <a:pt x="6270952" y="755441"/>
                  </a:cubicBezTo>
                  <a:lnTo>
                    <a:pt x="6326724" y="807432"/>
                  </a:lnTo>
                  <a:lnTo>
                    <a:pt x="6326724" y="1231565"/>
                  </a:lnTo>
                  <a:lnTo>
                    <a:pt x="6302093" y="1203002"/>
                  </a:lnTo>
                  <a:cubicBezTo>
                    <a:pt x="6227937" y="1127247"/>
                    <a:pt x="6149211" y="1056081"/>
                    <a:pt x="6066914" y="989616"/>
                  </a:cubicBezTo>
                  <a:cubicBezTo>
                    <a:pt x="5902714" y="856299"/>
                    <a:pt x="5724360" y="740371"/>
                    <a:pt x="5533688" y="647242"/>
                  </a:cubicBezTo>
                  <a:cubicBezTo>
                    <a:pt x="5343146" y="553857"/>
                    <a:pt x="5141466" y="482239"/>
                    <a:pt x="4933626" y="432262"/>
                  </a:cubicBezTo>
                  <a:cubicBezTo>
                    <a:pt x="4725788" y="382156"/>
                    <a:pt x="4512182" y="353303"/>
                    <a:pt x="4296873" y="343126"/>
                  </a:cubicBezTo>
                  <a:cubicBezTo>
                    <a:pt x="4081172" y="332435"/>
                    <a:pt x="3865732" y="339520"/>
                    <a:pt x="3651602" y="365797"/>
                  </a:cubicBezTo>
                  <a:cubicBezTo>
                    <a:pt x="3437604" y="392202"/>
                    <a:pt x="3225572" y="436384"/>
                    <a:pt x="3018256" y="496666"/>
                  </a:cubicBezTo>
                  <a:cubicBezTo>
                    <a:pt x="2810809" y="556691"/>
                    <a:pt x="2608474" y="634362"/>
                    <a:pt x="2412429" y="724399"/>
                  </a:cubicBezTo>
                  <a:cubicBezTo>
                    <a:pt x="2019160" y="902541"/>
                    <a:pt x="1651969" y="1138775"/>
                    <a:pt x="1329857" y="1424086"/>
                  </a:cubicBezTo>
                  <a:cubicBezTo>
                    <a:pt x="1169326" y="1567192"/>
                    <a:pt x="1020588" y="1723307"/>
                    <a:pt x="887314" y="1891015"/>
                  </a:cubicBezTo>
                  <a:cubicBezTo>
                    <a:pt x="753778" y="2058466"/>
                    <a:pt x="635967" y="2238026"/>
                    <a:pt x="537420" y="2427245"/>
                  </a:cubicBezTo>
                  <a:cubicBezTo>
                    <a:pt x="438874" y="2616335"/>
                    <a:pt x="356839" y="2814313"/>
                    <a:pt x="299965" y="3020021"/>
                  </a:cubicBezTo>
                  <a:cubicBezTo>
                    <a:pt x="242961" y="3225212"/>
                    <a:pt x="213474" y="3438518"/>
                    <a:pt x="213606" y="3651953"/>
                  </a:cubicBezTo>
                  <a:cubicBezTo>
                    <a:pt x="214785" y="3756804"/>
                    <a:pt x="225269" y="3860881"/>
                    <a:pt x="250036" y="3961352"/>
                  </a:cubicBezTo>
                  <a:cubicBezTo>
                    <a:pt x="274412" y="4061950"/>
                    <a:pt x="312284" y="4158171"/>
                    <a:pt x="357625" y="4250783"/>
                  </a:cubicBezTo>
                  <a:cubicBezTo>
                    <a:pt x="380558" y="4297025"/>
                    <a:pt x="405982" y="4342366"/>
                    <a:pt x="432715" y="4387063"/>
                  </a:cubicBezTo>
                  <a:cubicBezTo>
                    <a:pt x="459841" y="4431630"/>
                    <a:pt x="488803" y="4475554"/>
                    <a:pt x="518943" y="4518962"/>
                  </a:cubicBezTo>
                  <a:cubicBezTo>
                    <a:pt x="580011" y="4605521"/>
                    <a:pt x="647893" y="4689504"/>
                    <a:pt x="718133" y="4773874"/>
                  </a:cubicBezTo>
                  <a:cubicBezTo>
                    <a:pt x="788374" y="4858372"/>
                    <a:pt x="861760" y="4942871"/>
                    <a:pt x="933704" y="5030717"/>
                  </a:cubicBezTo>
                  <a:cubicBezTo>
                    <a:pt x="969742" y="5074512"/>
                    <a:pt x="1005387" y="5119337"/>
                    <a:pt x="1040900" y="5164806"/>
                  </a:cubicBezTo>
                  <a:lnTo>
                    <a:pt x="1092401" y="5230628"/>
                  </a:lnTo>
                  <a:cubicBezTo>
                    <a:pt x="1109306" y="5251624"/>
                    <a:pt x="1125425" y="5273135"/>
                    <a:pt x="1142854" y="5293615"/>
                  </a:cubicBezTo>
                  <a:cubicBezTo>
                    <a:pt x="1278880" y="5460293"/>
                    <a:pt x="1426438" y="5613704"/>
                    <a:pt x="1576354" y="5759128"/>
                  </a:cubicBezTo>
                  <a:cubicBezTo>
                    <a:pt x="1651706" y="5831519"/>
                    <a:pt x="1728368" y="5901461"/>
                    <a:pt x="1806865" y="5968571"/>
                  </a:cubicBezTo>
                  <a:cubicBezTo>
                    <a:pt x="1885362" y="6035680"/>
                    <a:pt x="1965299" y="6100599"/>
                    <a:pt x="2048253" y="6161654"/>
                  </a:cubicBezTo>
                  <a:cubicBezTo>
                    <a:pt x="2213502" y="6284022"/>
                    <a:pt x="2391724" y="6393380"/>
                    <a:pt x="2587506" y="6467059"/>
                  </a:cubicBezTo>
                  <a:cubicBezTo>
                    <a:pt x="2685137" y="6503898"/>
                    <a:pt x="2786304" y="6532106"/>
                    <a:pt x="2889176" y="6553360"/>
                  </a:cubicBezTo>
                  <a:lnTo>
                    <a:pt x="2929698" y="6561326"/>
                  </a:lnTo>
                  <a:lnTo>
                    <a:pt x="1816374" y="6561326"/>
                  </a:lnTo>
                  <a:lnTo>
                    <a:pt x="1787601" y="6545761"/>
                  </a:lnTo>
                  <a:cubicBezTo>
                    <a:pt x="1577272" y="6422749"/>
                    <a:pt x="1389483" y="6266761"/>
                    <a:pt x="1225544" y="6094158"/>
                  </a:cubicBezTo>
                  <a:cubicBezTo>
                    <a:pt x="1143116" y="6007986"/>
                    <a:pt x="1068158" y="5916274"/>
                    <a:pt x="997654" y="5822374"/>
                  </a:cubicBezTo>
                  <a:cubicBezTo>
                    <a:pt x="927546" y="5728086"/>
                    <a:pt x="860842" y="5632381"/>
                    <a:pt x="798596" y="5534615"/>
                  </a:cubicBezTo>
                  <a:cubicBezTo>
                    <a:pt x="782608" y="5510399"/>
                    <a:pt x="767537" y="5485797"/>
                    <a:pt x="752075" y="5461324"/>
                  </a:cubicBezTo>
                  <a:lnTo>
                    <a:pt x="707650" y="5390221"/>
                  </a:lnTo>
                  <a:cubicBezTo>
                    <a:pt x="679213" y="5344237"/>
                    <a:pt x="649728" y="5298638"/>
                    <a:pt x="619980" y="5252396"/>
                  </a:cubicBezTo>
                  <a:lnTo>
                    <a:pt x="438349" y="4970822"/>
                  </a:lnTo>
                  <a:cubicBezTo>
                    <a:pt x="377413" y="4874860"/>
                    <a:pt x="317263" y="4776064"/>
                    <a:pt x="261044" y="4673145"/>
                  </a:cubicBezTo>
                  <a:cubicBezTo>
                    <a:pt x="233000" y="4621622"/>
                    <a:pt x="205874" y="4569197"/>
                    <a:pt x="181107" y="4515356"/>
                  </a:cubicBezTo>
                  <a:cubicBezTo>
                    <a:pt x="156470" y="4461385"/>
                    <a:pt x="133537" y="4406385"/>
                    <a:pt x="113224" y="4350223"/>
                  </a:cubicBezTo>
                  <a:cubicBezTo>
                    <a:pt x="93305" y="4293934"/>
                    <a:pt x="75614" y="4236872"/>
                    <a:pt x="61199" y="4178908"/>
                  </a:cubicBezTo>
                  <a:cubicBezTo>
                    <a:pt x="54385" y="4149927"/>
                    <a:pt x="47440" y="4120815"/>
                    <a:pt x="41804" y="4091577"/>
                  </a:cubicBezTo>
                  <a:lnTo>
                    <a:pt x="33287" y="4047781"/>
                  </a:lnTo>
                  <a:lnTo>
                    <a:pt x="26209" y="4003858"/>
                  </a:lnTo>
                  <a:cubicBezTo>
                    <a:pt x="7732" y="3886643"/>
                    <a:pt x="0" y="3768783"/>
                    <a:pt x="0" y="3651953"/>
                  </a:cubicBezTo>
                  <a:cubicBezTo>
                    <a:pt x="524" y="3422031"/>
                    <a:pt x="25030" y="3192109"/>
                    <a:pt x="72731" y="2966307"/>
                  </a:cubicBezTo>
                  <a:cubicBezTo>
                    <a:pt x="120301" y="2740634"/>
                    <a:pt x="193163" y="2519343"/>
                    <a:pt x="291316" y="2309385"/>
                  </a:cubicBezTo>
                  <a:cubicBezTo>
                    <a:pt x="488540" y="1889469"/>
                    <a:pt x="774352" y="1513736"/>
                    <a:pt x="1110878" y="1193776"/>
                  </a:cubicBezTo>
                  <a:cubicBezTo>
                    <a:pt x="1279535" y="1033797"/>
                    <a:pt x="1461821" y="887856"/>
                    <a:pt x="1654327" y="756730"/>
                  </a:cubicBezTo>
                  <a:cubicBezTo>
                    <a:pt x="1847096" y="625732"/>
                    <a:pt x="2049956" y="509031"/>
                    <a:pt x="2261727" y="409720"/>
                  </a:cubicBezTo>
                  <a:cubicBezTo>
                    <a:pt x="2685792" y="212515"/>
                    <a:pt x="3142357" y="82162"/>
                    <a:pt x="3610060" y="27032"/>
                  </a:cubicBezTo>
                  <a:cubicBezTo>
                    <a:pt x="3785399" y="6647"/>
                    <a:pt x="3962657" y="-2144"/>
                    <a:pt x="4139342" y="44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F7070E42-CCB1-7D12-3AB0-033BA4DEF1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0322" y="353119"/>
              <a:ext cx="6321679" cy="6521594"/>
            </a:xfrm>
            <a:custGeom>
              <a:avLst/>
              <a:gdLst>
                <a:gd name="connsiteX0" fmla="*/ 4150102 w 6321679"/>
                <a:gd name="connsiteY0" fmla="*/ 0 h 6521594"/>
                <a:gd name="connsiteX1" fmla="*/ 6083891 w 6321679"/>
                <a:gd name="connsiteY1" fmla="*/ 619943 h 6521594"/>
                <a:gd name="connsiteX2" fmla="*/ 6321679 w 6321679"/>
                <a:gd name="connsiteY2" fmla="*/ 822247 h 6521594"/>
                <a:gd name="connsiteX3" fmla="*/ 6321679 w 6321679"/>
                <a:gd name="connsiteY3" fmla="*/ 1866928 h 6521594"/>
                <a:gd name="connsiteX4" fmla="*/ 6212358 w 6321679"/>
                <a:gd name="connsiteY4" fmla="*/ 1689281 h 6521594"/>
                <a:gd name="connsiteX5" fmla="*/ 6049880 w 6321679"/>
                <a:gd name="connsiteY5" fmla="*/ 1477173 h 6521594"/>
                <a:gd name="connsiteX6" fmla="*/ 5248663 w 6321679"/>
                <a:gd name="connsiteY6" fmla="*/ 869327 h 6521594"/>
                <a:gd name="connsiteX7" fmla="*/ 4150102 w 6321679"/>
                <a:gd name="connsiteY7" fmla="*/ 644042 h 6521594"/>
                <a:gd name="connsiteX8" fmla="*/ 2867946 w 6321679"/>
                <a:gd name="connsiteY8" fmla="*/ 886459 h 6521594"/>
                <a:gd name="connsiteX9" fmla="*/ 1728892 w 6321679"/>
                <a:gd name="connsiteY9" fmla="*/ 1552397 h 6521594"/>
                <a:gd name="connsiteX10" fmla="*/ 941043 w 6321679"/>
                <a:gd name="connsiteY10" fmla="*/ 2512664 h 6521594"/>
                <a:gd name="connsiteX11" fmla="*/ 655362 w 6321679"/>
                <a:gd name="connsiteY11" fmla="*/ 3630204 h 6521594"/>
                <a:gd name="connsiteX12" fmla="*/ 1128177 w 6321679"/>
                <a:gd name="connsiteY12" fmla="*/ 4667883 h 6521594"/>
                <a:gd name="connsiteX13" fmla="*/ 1366419 w 6321679"/>
                <a:gd name="connsiteY13" fmla="*/ 4997246 h 6521594"/>
                <a:gd name="connsiteX14" fmla="*/ 3601937 w 6321679"/>
                <a:gd name="connsiteY14" fmla="*/ 6284685 h 6521594"/>
                <a:gd name="connsiteX15" fmla="*/ 5298985 w 6321679"/>
                <a:gd name="connsiteY15" fmla="*/ 5492643 h 6521594"/>
                <a:gd name="connsiteX16" fmla="*/ 5505513 w 6321679"/>
                <a:gd name="connsiteY16" fmla="*/ 5335367 h 6521594"/>
                <a:gd name="connsiteX17" fmla="*/ 6252618 w 6321679"/>
                <a:gd name="connsiteY17" fmla="*/ 4722492 h 6521594"/>
                <a:gd name="connsiteX18" fmla="*/ 6321679 w 6321679"/>
                <a:gd name="connsiteY18" fmla="*/ 4651477 h 6521594"/>
                <a:gd name="connsiteX19" fmla="*/ 6321679 w 6321679"/>
                <a:gd name="connsiteY19" fmla="*/ 5523097 h 6521594"/>
                <a:gd name="connsiteX20" fmla="*/ 6024428 w 6321679"/>
                <a:gd name="connsiteY20" fmla="*/ 5754969 h 6521594"/>
                <a:gd name="connsiteX21" fmla="*/ 5702345 w 6321679"/>
                <a:gd name="connsiteY21" fmla="*/ 6000018 h 6521594"/>
                <a:gd name="connsiteX22" fmla="*/ 4988380 w 6321679"/>
                <a:gd name="connsiteY22" fmla="*/ 6506549 h 6521594"/>
                <a:gd name="connsiteX23" fmla="*/ 4961490 w 6321679"/>
                <a:gd name="connsiteY23" fmla="*/ 6521594 h 6521594"/>
                <a:gd name="connsiteX24" fmla="*/ 2011326 w 6321679"/>
                <a:gd name="connsiteY24" fmla="*/ 6521594 h 6521594"/>
                <a:gd name="connsiteX25" fmla="*/ 1982893 w 6321679"/>
                <a:gd name="connsiteY25" fmla="*/ 6505768 h 6521594"/>
                <a:gd name="connsiteX26" fmla="*/ 824149 w 6321679"/>
                <a:gd name="connsiteY26" fmla="*/ 5358682 h 6521594"/>
                <a:gd name="connsiteX27" fmla="*/ 0 w 6321679"/>
                <a:gd name="connsiteY27" fmla="*/ 3630075 h 6521594"/>
                <a:gd name="connsiteX28" fmla="*/ 4150102 w 6321679"/>
                <a:gd name="connsiteY28" fmla="*/ 0 h 652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321679" h="6521594">
                  <a:moveTo>
                    <a:pt x="4150102" y="0"/>
                  </a:moveTo>
                  <a:cubicBezTo>
                    <a:pt x="4918148" y="0"/>
                    <a:pt x="5569597" y="228540"/>
                    <a:pt x="6083891" y="619943"/>
                  </a:cubicBezTo>
                  <a:lnTo>
                    <a:pt x="6321679" y="822247"/>
                  </a:lnTo>
                  <a:lnTo>
                    <a:pt x="6321679" y="1866928"/>
                  </a:lnTo>
                  <a:lnTo>
                    <a:pt x="6212358" y="1689281"/>
                  </a:lnTo>
                  <a:cubicBezTo>
                    <a:pt x="6161484" y="1615222"/>
                    <a:pt x="6107295" y="1544427"/>
                    <a:pt x="6049880" y="1477173"/>
                  </a:cubicBezTo>
                  <a:cubicBezTo>
                    <a:pt x="5825135" y="1214018"/>
                    <a:pt x="5555573" y="1009470"/>
                    <a:pt x="5248663" y="869327"/>
                  </a:cubicBezTo>
                  <a:cubicBezTo>
                    <a:pt x="4921178" y="719909"/>
                    <a:pt x="4551627" y="644042"/>
                    <a:pt x="4150102" y="644042"/>
                  </a:cubicBezTo>
                  <a:cubicBezTo>
                    <a:pt x="3724203" y="644042"/>
                    <a:pt x="3292799" y="725448"/>
                    <a:pt x="2867946" y="886459"/>
                  </a:cubicBezTo>
                  <a:cubicBezTo>
                    <a:pt x="2454234" y="1042832"/>
                    <a:pt x="2060440" y="1273141"/>
                    <a:pt x="1728892" y="1552397"/>
                  </a:cubicBezTo>
                  <a:cubicBezTo>
                    <a:pt x="1391580" y="1836419"/>
                    <a:pt x="1126473" y="2159600"/>
                    <a:pt x="941043" y="2512664"/>
                  </a:cubicBezTo>
                  <a:cubicBezTo>
                    <a:pt x="751551" y="2873583"/>
                    <a:pt x="655362" y="3249575"/>
                    <a:pt x="655362" y="3630204"/>
                  </a:cubicBezTo>
                  <a:cubicBezTo>
                    <a:pt x="655362" y="4013537"/>
                    <a:pt x="808817" y="4237405"/>
                    <a:pt x="1128177" y="4667883"/>
                  </a:cubicBezTo>
                  <a:cubicBezTo>
                    <a:pt x="1205232" y="4771702"/>
                    <a:pt x="1284908" y="4879129"/>
                    <a:pt x="1366419" y="4997246"/>
                  </a:cubicBezTo>
                  <a:cubicBezTo>
                    <a:pt x="1989282" y="5899677"/>
                    <a:pt x="2657880" y="6284685"/>
                    <a:pt x="3601937" y="6284685"/>
                  </a:cubicBezTo>
                  <a:cubicBezTo>
                    <a:pt x="4221523" y="6284685"/>
                    <a:pt x="4676122" y="5971036"/>
                    <a:pt x="5298985" y="5492643"/>
                  </a:cubicBezTo>
                  <a:cubicBezTo>
                    <a:pt x="5368571" y="5439187"/>
                    <a:pt x="5438156" y="5386375"/>
                    <a:pt x="5505513" y="5335367"/>
                  </a:cubicBezTo>
                  <a:cubicBezTo>
                    <a:pt x="5779335" y="5127761"/>
                    <a:pt x="6041730" y="4928776"/>
                    <a:pt x="6252618" y="4722492"/>
                  </a:cubicBezTo>
                  <a:lnTo>
                    <a:pt x="6321679" y="4651477"/>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C330DED9-E235-0741-BFB0-8723073474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0322" y="353119"/>
              <a:ext cx="6321679" cy="6521594"/>
            </a:xfrm>
            <a:custGeom>
              <a:avLst/>
              <a:gdLst>
                <a:gd name="connsiteX0" fmla="*/ 4150102 w 6321679"/>
                <a:gd name="connsiteY0" fmla="*/ 0 h 6521594"/>
                <a:gd name="connsiteX1" fmla="*/ 6083891 w 6321679"/>
                <a:gd name="connsiteY1" fmla="*/ 619943 h 6521594"/>
                <a:gd name="connsiteX2" fmla="*/ 6321679 w 6321679"/>
                <a:gd name="connsiteY2" fmla="*/ 822247 h 6521594"/>
                <a:gd name="connsiteX3" fmla="*/ 6321679 w 6321679"/>
                <a:gd name="connsiteY3" fmla="*/ 2150195 h 6521594"/>
                <a:gd name="connsiteX4" fmla="*/ 6241288 w 6321679"/>
                <a:gd name="connsiteY4" fmla="*/ 1985338 h 6521594"/>
                <a:gd name="connsiteX5" fmla="*/ 5949367 w 6321679"/>
                <a:gd name="connsiteY5" fmla="*/ 1559997 h 6521594"/>
                <a:gd name="connsiteX6" fmla="*/ 5193362 w 6321679"/>
                <a:gd name="connsiteY6" fmla="*/ 986156 h 6521594"/>
                <a:gd name="connsiteX7" fmla="*/ 4150102 w 6321679"/>
                <a:gd name="connsiteY7" fmla="*/ 772850 h 6521594"/>
                <a:gd name="connsiteX8" fmla="*/ 2914861 w 6321679"/>
                <a:gd name="connsiteY8" fmla="*/ 1006637 h 6521594"/>
                <a:gd name="connsiteX9" fmla="*/ 1814073 w 6321679"/>
                <a:gd name="connsiteY9" fmla="*/ 1650163 h 6521594"/>
                <a:gd name="connsiteX10" fmla="*/ 1057412 w 6321679"/>
                <a:gd name="connsiteY10" fmla="*/ 2571657 h 6521594"/>
                <a:gd name="connsiteX11" fmla="*/ 786277 w 6321679"/>
                <a:gd name="connsiteY11" fmla="*/ 3630204 h 6521594"/>
                <a:gd name="connsiteX12" fmla="*/ 1233931 w 6321679"/>
                <a:gd name="connsiteY12" fmla="*/ 4592016 h 6521594"/>
                <a:gd name="connsiteX13" fmla="*/ 1474795 w 6321679"/>
                <a:gd name="connsiteY13" fmla="*/ 4924985 h 6521594"/>
                <a:gd name="connsiteX14" fmla="*/ 2393691 w 6321679"/>
                <a:gd name="connsiteY14" fmla="*/ 5846995 h 6521594"/>
                <a:gd name="connsiteX15" fmla="*/ 3601805 w 6321679"/>
                <a:gd name="connsiteY15" fmla="*/ 6155876 h 6521594"/>
                <a:gd name="connsiteX16" fmla="*/ 4378909 w 6321679"/>
                <a:gd name="connsiteY16" fmla="*/ 5959186 h 6521594"/>
                <a:gd name="connsiteX17" fmla="*/ 5218129 w 6321679"/>
                <a:gd name="connsiteY17" fmla="*/ 5391271 h 6521594"/>
                <a:gd name="connsiteX18" fmla="*/ 5425313 w 6321679"/>
                <a:gd name="connsiteY18" fmla="*/ 5233481 h 6521594"/>
                <a:gd name="connsiteX19" fmla="*/ 6254366 w 6321679"/>
                <a:gd name="connsiteY19" fmla="*/ 4534301 h 6521594"/>
                <a:gd name="connsiteX20" fmla="*/ 6321679 w 6321679"/>
                <a:gd name="connsiteY20" fmla="*/ 4456641 h 6521594"/>
                <a:gd name="connsiteX21" fmla="*/ 6321679 w 6321679"/>
                <a:gd name="connsiteY21" fmla="*/ 5523097 h 6521594"/>
                <a:gd name="connsiteX22" fmla="*/ 6024428 w 6321679"/>
                <a:gd name="connsiteY22" fmla="*/ 5754969 h 6521594"/>
                <a:gd name="connsiteX23" fmla="*/ 5702345 w 6321679"/>
                <a:gd name="connsiteY23" fmla="*/ 6000018 h 6521594"/>
                <a:gd name="connsiteX24" fmla="*/ 4988380 w 6321679"/>
                <a:gd name="connsiteY24" fmla="*/ 6506549 h 6521594"/>
                <a:gd name="connsiteX25" fmla="*/ 4961490 w 6321679"/>
                <a:gd name="connsiteY25" fmla="*/ 6521594 h 6521594"/>
                <a:gd name="connsiteX26" fmla="*/ 2011326 w 6321679"/>
                <a:gd name="connsiteY26" fmla="*/ 6521594 h 6521594"/>
                <a:gd name="connsiteX27" fmla="*/ 1982893 w 6321679"/>
                <a:gd name="connsiteY27" fmla="*/ 6505768 h 6521594"/>
                <a:gd name="connsiteX28" fmla="*/ 824149 w 6321679"/>
                <a:gd name="connsiteY28" fmla="*/ 5358682 h 6521594"/>
                <a:gd name="connsiteX29" fmla="*/ 0 w 6321679"/>
                <a:gd name="connsiteY29" fmla="*/ 3630075 h 6521594"/>
                <a:gd name="connsiteX30" fmla="*/ 4150102 w 6321679"/>
                <a:gd name="connsiteY30" fmla="*/ 0 h 652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321679" h="6521594">
                  <a:moveTo>
                    <a:pt x="4150102" y="0"/>
                  </a:moveTo>
                  <a:cubicBezTo>
                    <a:pt x="4918148" y="0"/>
                    <a:pt x="5569597" y="228540"/>
                    <a:pt x="6083891" y="619943"/>
                  </a:cubicBezTo>
                  <a:lnTo>
                    <a:pt x="6321679" y="822247"/>
                  </a:lnTo>
                  <a:lnTo>
                    <a:pt x="6321679" y="2150195"/>
                  </a:lnTo>
                  <a:lnTo>
                    <a:pt x="6241288" y="1985338"/>
                  </a:lnTo>
                  <a:cubicBezTo>
                    <a:pt x="6156788" y="1831195"/>
                    <a:pt x="6059249" y="1688709"/>
                    <a:pt x="5949367" y="1559997"/>
                  </a:cubicBezTo>
                  <a:cubicBezTo>
                    <a:pt x="5737073" y="1311397"/>
                    <a:pt x="5482843" y="1118314"/>
                    <a:pt x="5193362" y="986156"/>
                  </a:cubicBezTo>
                  <a:cubicBezTo>
                    <a:pt x="4883437" y="844596"/>
                    <a:pt x="4532365" y="772850"/>
                    <a:pt x="4150102" y="772850"/>
                  </a:cubicBezTo>
                  <a:cubicBezTo>
                    <a:pt x="3746218" y="772850"/>
                    <a:pt x="3319008" y="853613"/>
                    <a:pt x="2914861" y="1006637"/>
                  </a:cubicBezTo>
                  <a:cubicBezTo>
                    <a:pt x="2515039" y="1157857"/>
                    <a:pt x="2134350" y="1380438"/>
                    <a:pt x="1814073" y="1650163"/>
                  </a:cubicBezTo>
                  <a:cubicBezTo>
                    <a:pt x="1494190" y="1919502"/>
                    <a:pt x="1232622" y="2238173"/>
                    <a:pt x="1057412" y="2571657"/>
                  </a:cubicBezTo>
                  <a:cubicBezTo>
                    <a:pt x="877486" y="2914158"/>
                    <a:pt x="786277" y="3270313"/>
                    <a:pt x="786277" y="3630204"/>
                  </a:cubicBezTo>
                  <a:cubicBezTo>
                    <a:pt x="786277" y="3974121"/>
                    <a:pt x="923483" y="4173646"/>
                    <a:pt x="1233931" y="4592016"/>
                  </a:cubicBezTo>
                  <a:cubicBezTo>
                    <a:pt x="1311641" y="4696736"/>
                    <a:pt x="1391972" y="4805064"/>
                    <a:pt x="1474795" y="4924985"/>
                  </a:cubicBezTo>
                  <a:cubicBezTo>
                    <a:pt x="1767682" y="5349278"/>
                    <a:pt x="2068172" y="5650948"/>
                    <a:pt x="2393691" y="5846995"/>
                  </a:cubicBezTo>
                  <a:cubicBezTo>
                    <a:pt x="2738735" y="6054891"/>
                    <a:pt x="3133971" y="6155876"/>
                    <a:pt x="3601805" y="6155876"/>
                  </a:cubicBezTo>
                  <a:cubicBezTo>
                    <a:pt x="3867305" y="6155876"/>
                    <a:pt x="4114196" y="6093405"/>
                    <a:pt x="4378909" y="5959186"/>
                  </a:cubicBezTo>
                  <a:cubicBezTo>
                    <a:pt x="4650699" y="5821362"/>
                    <a:pt x="4919737" y="5620421"/>
                    <a:pt x="5218129" y="5391271"/>
                  </a:cubicBezTo>
                  <a:cubicBezTo>
                    <a:pt x="5288107" y="5337558"/>
                    <a:pt x="5357824" y="5284617"/>
                    <a:pt x="5425313" y="5233481"/>
                  </a:cubicBezTo>
                  <a:cubicBezTo>
                    <a:pt x="5739037" y="4995556"/>
                    <a:pt x="6037512" y="4769168"/>
                    <a:pt x="6254366" y="4534301"/>
                  </a:cubicBezTo>
                  <a:lnTo>
                    <a:pt x="6321679" y="4456641"/>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 name="Image 5">
            <a:extLst>
              <a:ext uri="{FF2B5EF4-FFF2-40B4-BE49-F238E27FC236}">
                <a16:creationId xmlns:a16="http://schemas.microsoft.com/office/drawing/2014/main" id="{F591F49C-F976-D524-1A92-D006126C355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8" y="474705"/>
            <a:ext cx="9144000" cy="3657600"/>
          </a:xfrm>
          <a:prstGeom prst="rect">
            <a:avLst/>
          </a:prstGeom>
        </p:spPr>
      </p:pic>
      <p:sp>
        <p:nvSpPr>
          <p:cNvPr id="11" name="ZoneTexte 10">
            <a:extLst>
              <a:ext uri="{FF2B5EF4-FFF2-40B4-BE49-F238E27FC236}">
                <a16:creationId xmlns:a16="http://schemas.microsoft.com/office/drawing/2014/main" id="{294F7895-9241-2CBD-72FD-008986DB5515}"/>
              </a:ext>
            </a:extLst>
          </p:cNvPr>
          <p:cNvSpPr txBox="1"/>
          <p:nvPr/>
        </p:nvSpPr>
        <p:spPr>
          <a:xfrm>
            <a:off x="88830" y="4124857"/>
            <a:ext cx="9044412" cy="757130"/>
          </a:xfrm>
          <a:prstGeom prst="rect">
            <a:avLst/>
          </a:prstGeom>
          <a:noFill/>
        </p:spPr>
        <p:txBody>
          <a:bodyPr wrap="square">
            <a:spAutoFit/>
          </a:bodyPr>
          <a:lstStyle/>
          <a:p>
            <a:pPr marL="26575" algn="just" defTabSz="914400">
              <a:lnSpc>
                <a:spcPct val="90000"/>
              </a:lnSpc>
              <a:spcAft>
                <a:spcPts val="600"/>
              </a:spcAft>
            </a:pPr>
            <a:r>
              <a:rPr lang="en-US" sz="2400" dirty="0">
                <a:solidFill>
                  <a:schemeClr val="tx2"/>
                </a:solidFill>
              </a:rPr>
              <a:t>Example of reconstitution data in three stations. The GR4J model is performant to gap-fill discharge data in our area of study. </a:t>
            </a:r>
          </a:p>
        </p:txBody>
      </p:sp>
    </p:spTree>
    <p:extLst>
      <p:ext uri="{BB962C8B-B14F-4D97-AF65-F5344CB8AC3E}">
        <p14:creationId xmlns:p14="http://schemas.microsoft.com/office/powerpoint/2010/main" val="15789592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CF22CF5-C2CF-6465-F272-E1D5CE539B68}"/>
            </a:ext>
          </a:extLst>
        </p:cNvPr>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04D65E7D-68AB-8AA3-2778-768B003AA6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856A57E0-FC97-C1AC-05C2-8B08A3A85E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 y="0"/>
            <a:ext cx="9143772"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4B734D25-9244-2A41-78C0-87B786D498D4}"/>
              </a:ext>
            </a:extLst>
          </p:cNvPr>
          <p:cNvSpPr/>
          <p:nvPr/>
        </p:nvSpPr>
        <p:spPr>
          <a:xfrm>
            <a:off x="-10758" y="0"/>
            <a:ext cx="6716358" cy="438150"/>
          </a:xfrm>
          <a:prstGeom prst="rect">
            <a:avLst/>
          </a:prstGeom>
          <a:ln>
            <a:noFill/>
          </a:ln>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rmAutofit lnSpcReduction="10000"/>
          </a:bodyPr>
          <a:lstStyle/>
          <a:p>
            <a:pPr defTabSz="914400">
              <a:lnSpc>
                <a:spcPct val="90000"/>
              </a:lnSpc>
              <a:spcBef>
                <a:spcPct val="0"/>
              </a:spcBef>
              <a:spcAft>
                <a:spcPts val="600"/>
              </a:spcAft>
            </a:pPr>
            <a:r>
              <a:rPr lang="en-US" sz="2700" b="1" kern="1200" dirty="0">
                <a:solidFill>
                  <a:schemeClr val="tx2"/>
                </a:solidFill>
                <a:latin typeface="+mj-lt"/>
                <a:ea typeface="+mj-ea"/>
                <a:cs typeface="+mj-cs"/>
              </a:rPr>
              <a:t>Trend of streamflow in recent decades</a:t>
            </a:r>
            <a:endParaRPr lang="en-US" sz="2800" b="1" kern="1200" dirty="0">
              <a:solidFill>
                <a:schemeClr val="tx2"/>
              </a:solidFill>
              <a:latin typeface="+mj-lt"/>
              <a:ea typeface="+mj-ea"/>
              <a:cs typeface="+mj-cs"/>
            </a:endParaRPr>
          </a:p>
        </p:txBody>
      </p:sp>
      <p:grpSp>
        <p:nvGrpSpPr>
          <p:cNvPr id="75" name="Group 67">
            <a:extLst>
              <a:ext uri="{FF2B5EF4-FFF2-40B4-BE49-F238E27FC236}">
                <a16:creationId xmlns:a16="http://schemas.microsoft.com/office/drawing/2014/main" id="{221E1C96-D94A-A2FF-2843-69E545D0EBF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363680" y="-12535"/>
            <a:ext cx="4780320" cy="5156035"/>
            <a:chOff x="5818240" y="-1"/>
            <a:chExt cx="6373761" cy="6874714"/>
          </a:xfrm>
        </p:grpSpPr>
        <p:sp>
          <p:nvSpPr>
            <p:cNvPr id="69" name="Freeform: Shape 68">
              <a:extLst>
                <a:ext uri="{FF2B5EF4-FFF2-40B4-BE49-F238E27FC236}">
                  <a16:creationId xmlns:a16="http://schemas.microsoft.com/office/drawing/2014/main" id="{44C9CE49-AA8D-9296-2F8A-A011268537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18240" y="-1"/>
              <a:ext cx="6373761" cy="6874714"/>
            </a:xfrm>
            <a:custGeom>
              <a:avLst/>
              <a:gdLst>
                <a:gd name="connsiteX0" fmla="*/ 6373761 w 6373761"/>
                <a:gd name="connsiteY0" fmla="*/ 5771297 h 6874714"/>
                <a:gd name="connsiteX1" fmla="*/ 6373761 w 6373761"/>
                <a:gd name="connsiteY1" fmla="*/ 6247960 h 6874714"/>
                <a:gd name="connsiteX2" fmla="*/ 6235932 w 6373761"/>
                <a:gd name="connsiteY2" fmla="*/ 6361930 h 6874714"/>
                <a:gd name="connsiteX3" fmla="*/ 5960375 w 6373761"/>
                <a:gd name="connsiteY3" fmla="*/ 6587489 h 6874714"/>
                <a:gd name="connsiteX4" fmla="*/ 5822907 w 6373761"/>
                <a:gd name="connsiteY4" fmla="*/ 6701871 h 6874714"/>
                <a:gd name="connsiteX5" fmla="*/ 5681115 w 6373761"/>
                <a:gd name="connsiteY5" fmla="*/ 6816896 h 6874714"/>
                <a:gd name="connsiteX6" fmla="*/ 5604096 w 6373761"/>
                <a:gd name="connsiteY6" fmla="*/ 6874714 h 6874714"/>
                <a:gd name="connsiteX7" fmla="*/ 4878485 w 6373761"/>
                <a:gd name="connsiteY7" fmla="*/ 6874714 h 6874714"/>
                <a:gd name="connsiteX8" fmla="*/ 5006014 w 6373761"/>
                <a:gd name="connsiteY8" fmla="*/ 6800200 h 6874714"/>
                <a:gd name="connsiteX9" fmla="*/ 5149855 w 6373761"/>
                <a:gd name="connsiteY9" fmla="*/ 6707667 h 6874714"/>
                <a:gd name="connsiteX10" fmla="*/ 5431866 w 6373761"/>
                <a:gd name="connsiteY10" fmla="*/ 6506210 h 6874714"/>
                <a:gd name="connsiteX11" fmla="*/ 5571036 w 6373761"/>
                <a:gd name="connsiteY11" fmla="*/ 6399557 h 6874714"/>
                <a:gd name="connsiteX12" fmla="*/ 5711649 w 6373761"/>
                <a:gd name="connsiteY12" fmla="*/ 6288912 h 6874714"/>
                <a:gd name="connsiteX13" fmla="*/ 6276589 w 6373761"/>
                <a:gd name="connsiteY13" fmla="*/ 5852379 h 6874714"/>
                <a:gd name="connsiteX14" fmla="*/ 3975975 w 6373761"/>
                <a:gd name="connsiteY14" fmla="*/ 263 h 6874714"/>
                <a:gd name="connsiteX15" fmla="*/ 4350473 w 6373761"/>
                <a:gd name="connsiteY15" fmla="*/ 24963 h 6874714"/>
                <a:gd name="connsiteX16" fmla="*/ 5077909 w 6373761"/>
                <a:gd name="connsiteY16" fmla="*/ 189450 h 6874714"/>
                <a:gd name="connsiteX17" fmla="*/ 5746507 w 6373761"/>
                <a:gd name="connsiteY17" fmla="*/ 505804 h 6874714"/>
                <a:gd name="connsiteX18" fmla="*/ 6322456 w 6373761"/>
                <a:gd name="connsiteY18" fmla="*/ 956633 h 6874714"/>
                <a:gd name="connsiteX19" fmla="*/ 6373761 w 6373761"/>
                <a:gd name="connsiteY19" fmla="*/ 1011863 h 6874714"/>
                <a:gd name="connsiteX20" fmla="*/ 6373761 w 6373761"/>
                <a:gd name="connsiteY20" fmla="*/ 1185075 h 6874714"/>
                <a:gd name="connsiteX21" fmla="*/ 6359489 w 6373761"/>
                <a:gd name="connsiteY21" fmla="*/ 1169497 h 6874714"/>
                <a:gd name="connsiteX22" fmla="*/ 6233869 w 6373761"/>
                <a:gd name="connsiteY22" fmla="*/ 1047442 h 6874714"/>
                <a:gd name="connsiteX23" fmla="*/ 5961423 w 6373761"/>
                <a:gd name="connsiteY23" fmla="*/ 827953 h 6874714"/>
                <a:gd name="connsiteX24" fmla="*/ 5663555 w 6373761"/>
                <a:gd name="connsiteY24" fmla="*/ 645304 h 6874714"/>
                <a:gd name="connsiteX25" fmla="*/ 5013827 w 6373761"/>
                <a:gd name="connsiteY25" fmla="*/ 397863 h 6874714"/>
                <a:gd name="connsiteX26" fmla="*/ 4327409 w 6373761"/>
                <a:gd name="connsiteY26" fmla="*/ 302545 h 6874714"/>
                <a:gd name="connsiteX27" fmla="*/ 3639939 w 6373761"/>
                <a:gd name="connsiteY27" fmla="*/ 338868 h 6874714"/>
                <a:gd name="connsiteX28" fmla="*/ 3302495 w 6373761"/>
                <a:gd name="connsiteY28" fmla="*/ 403659 h 6874714"/>
                <a:gd name="connsiteX29" fmla="*/ 2971604 w 6373761"/>
                <a:gd name="connsiteY29" fmla="*/ 496273 h 6874714"/>
                <a:gd name="connsiteX30" fmla="*/ 2648706 w 6373761"/>
                <a:gd name="connsiteY30" fmla="*/ 614389 h 6874714"/>
                <a:gd name="connsiteX31" fmla="*/ 2335374 w 6373761"/>
                <a:gd name="connsiteY31" fmla="*/ 757109 h 6874714"/>
                <a:gd name="connsiteX32" fmla="*/ 1741342 w 6373761"/>
                <a:gd name="connsiteY32" fmla="*/ 1107725 h 6874714"/>
                <a:gd name="connsiteX33" fmla="*/ 1600861 w 6373761"/>
                <a:gd name="connsiteY33" fmla="*/ 1208710 h 6874714"/>
                <a:gd name="connsiteX34" fmla="*/ 1531799 w 6373761"/>
                <a:gd name="connsiteY34" fmla="*/ 1260879 h 6874714"/>
                <a:gd name="connsiteX35" fmla="*/ 1463655 w 6373761"/>
                <a:gd name="connsiteY35" fmla="*/ 1314333 h 6874714"/>
                <a:gd name="connsiteX36" fmla="*/ 1200777 w 6373761"/>
                <a:gd name="connsiteY36" fmla="*/ 1541166 h 6874714"/>
                <a:gd name="connsiteX37" fmla="*/ 731501 w 6373761"/>
                <a:gd name="connsiteY37" fmla="*/ 2055754 h 6874714"/>
                <a:gd name="connsiteX38" fmla="*/ 531393 w 6373761"/>
                <a:gd name="connsiteY38" fmla="*/ 2342739 h 6874714"/>
                <a:gd name="connsiteX39" fmla="*/ 361033 w 6373761"/>
                <a:gd name="connsiteY39" fmla="*/ 2649046 h 6874714"/>
                <a:gd name="connsiteX40" fmla="*/ 323292 w 6373761"/>
                <a:gd name="connsiteY40" fmla="*/ 2728263 h 6874714"/>
                <a:gd name="connsiteX41" fmla="*/ 304945 w 6373761"/>
                <a:gd name="connsiteY41" fmla="*/ 2768193 h 6874714"/>
                <a:gd name="connsiteX42" fmla="*/ 287516 w 6373761"/>
                <a:gd name="connsiteY42" fmla="*/ 2808510 h 6874714"/>
                <a:gd name="connsiteX43" fmla="*/ 254230 w 6373761"/>
                <a:gd name="connsiteY43" fmla="*/ 2889788 h 6874714"/>
                <a:gd name="connsiteX44" fmla="*/ 223042 w 6373761"/>
                <a:gd name="connsiteY44" fmla="*/ 2971968 h 6874714"/>
                <a:gd name="connsiteX45" fmla="*/ 121611 w 6373761"/>
                <a:gd name="connsiteY45" fmla="*/ 3308544 h 6874714"/>
                <a:gd name="connsiteX46" fmla="*/ 39314 w 6373761"/>
                <a:gd name="connsiteY46" fmla="*/ 4005912 h 6874714"/>
                <a:gd name="connsiteX47" fmla="*/ 73910 w 6373761"/>
                <a:gd name="connsiteY47" fmla="*/ 4354081 h 6874714"/>
                <a:gd name="connsiteX48" fmla="*/ 179534 w 6373761"/>
                <a:gd name="connsiteY48" fmla="*/ 4687050 h 6874714"/>
                <a:gd name="connsiteX49" fmla="*/ 215964 w 6373761"/>
                <a:gd name="connsiteY49" fmla="*/ 4766654 h 6874714"/>
                <a:gd name="connsiteX50" fmla="*/ 256457 w 6373761"/>
                <a:gd name="connsiteY50" fmla="*/ 4844455 h 6874714"/>
                <a:gd name="connsiteX51" fmla="*/ 346225 w 6373761"/>
                <a:gd name="connsiteY51" fmla="*/ 4995290 h 6874714"/>
                <a:gd name="connsiteX52" fmla="*/ 445296 w 6373761"/>
                <a:gd name="connsiteY52" fmla="*/ 5140971 h 6874714"/>
                <a:gd name="connsiteX53" fmla="*/ 551443 w 6373761"/>
                <a:gd name="connsiteY53" fmla="*/ 5282531 h 6874714"/>
                <a:gd name="connsiteX54" fmla="*/ 772387 w 6373761"/>
                <a:gd name="connsiteY54" fmla="*/ 5562561 h 6874714"/>
                <a:gd name="connsiteX55" fmla="*/ 882858 w 6373761"/>
                <a:gd name="connsiteY55" fmla="*/ 5704507 h 6874714"/>
                <a:gd name="connsiteX56" fmla="*/ 990316 w 6373761"/>
                <a:gd name="connsiteY56" fmla="*/ 5848258 h 6874714"/>
                <a:gd name="connsiteX57" fmla="*/ 1097774 w 6373761"/>
                <a:gd name="connsiteY57" fmla="*/ 5987114 h 6874714"/>
                <a:gd name="connsiteX58" fmla="*/ 1210080 w 6373761"/>
                <a:gd name="connsiteY58" fmla="*/ 6121203 h 6874714"/>
                <a:gd name="connsiteX59" fmla="*/ 1448192 w 6373761"/>
                <a:gd name="connsiteY59" fmla="*/ 6374054 h 6874714"/>
                <a:gd name="connsiteX60" fmla="*/ 1982991 w 6373761"/>
                <a:gd name="connsiteY60" fmla="*/ 6796158 h 6874714"/>
                <a:gd name="connsiteX61" fmla="*/ 2118475 w 6373761"/>
                <a:gd name="connsiteY61" fmla="*/ 6874714 h 6874714"/>
                <a:gd name="connsiteX62" fmla="*/ 1569874 w 6373761"/>
                <a:gd name="connsiteY62" fmla="*/ 6874714 h 6874714"/>
                <a:gd name="connsiteX63" fmla="*/ 1507802 w 6373761"/>
                <a:gd name="connsiteY63" fmla="*/ 6817815 h 6874714"/>
                <a:gd name="connsiteX64" fmla="*/ 1256865 w 6373761"/>
                <a:gd name="connsiteY64" fmla="*/ 6543437 h 6874714"/>
                <a:gd name="connsiteX65" fmla="*/ 1038410 w 6373761"/>
                <a:gd name="connsiteY65" fmla="*/ 6248722 h 6874714"/>
                <a:gd name="connsiteX66" fmla="*/ 845380 w 6373761"/>
                <a:gd name="connsiteY66" fmla="*/ 5941386 h 6874714"/>
                <a:gd name="connsiteX67" fmla="*/ 755351 w 6373761"/>
                <a:gd name="connsiteY67" fmla="*/ 5788877 h 6874714"/>
                <a:gd name="connsiteX68" fmla="*/ 661784 w 6373761"/>
                <a:gd name="connsiteY68" fmla="*/ 5638944 h 6874714"/>
                <a:gd name="connsiteX69" fmla="*/ 466525 w 6373761"/>
                <a:gd name="connsiteY69" fmla="*/ 5340366 h 6874714"/>
                <a:gd name="connsiteX70" fmla="*/ 370992 w 6373761"/>
                <a:gd name="connsiteY70" fmla="*/ 5188502 h 6874714"/>
                <a:gd name="connsiteX71" fmla="*/ 280046 w 6373761"/>
                <a:gd name="connsiteY71" fmla="*/ 5033287 h 6874714"/>
                <a:gd name="connsiteX72" fmla="*/ 126853 w 6373761"/>
                <a:gd name="connsiteY72" fmla="*/ 4707660 h 6874714"/>
                <a:gd name="connsiteX73" fmla="*/ 30272 w 6373761"/>
                <a:gd name="connsiteY73" fmla="*/ 4362068 h 6874714"/>
                <a:gd name="connsiteX74" fmla="*/ 0 w 6373761"/>
                <a:gd name="connsiteY74" fmla="*/ 4005912 h 6874714"/>
                <a:gd name="connsiteX75" fmla="*/ 270480 w 6373761"/>
                <a:gd name="connsiteY75" fmla="*/ 2610532 h 6874714"/>
                <a:gd name="connsiteX76" fmla="*/ 415942 w 6373761"/>
                <a:gd name="connsiteY76" fmla="*/ 2280526 h 6874714"/>
                <a:gd name="connsiteX77" fmla="*/ 590102 w 6373761"/>
                <a:gd name="connsiteY77" fmla="*/ 1962626 h 6874714"/>
                <a:gd name="connsiteX78" fmla="*/ 1020719 w 6373761"/>
                <a:gd name="connsiteY78" fmla="*/ 1373070 h 6874714"/>
                <a:gd name="connsiteX79" fmla="*/ 1275080 w 6373761"/>
                <a:gd name="connsiteY79" fmla="*/ 1107081 h 6874714"/>
                <a:gd name="connsiteX80" fmla="*/ 1342437 w 6373761"/>
                <a:gd name="connsiteY80" fmla="*/ 1043965 h 6874714"/>
                <a:gd name="connsiteX81" fmla="*/ 1411106 w 6373761"/>
                <a:gd name="connsiteY81" fmla="*/ 982138 h 6874714"/>
                <a:gd name="connsiteX82" fmla="*/ 1553029 w 6373761"/>
                <a:gd name="connsiteY82" fmla="*/ 863376 h 6874714"/>
                <a:gd name="connsiteX83" fmla="*/ 2173401 w 6373761"/>
                <a:gd name="connsiteY83" fmla="*/ 454409 h 6874714"/>
                <a:gd name="connsiteX84" fmla="*/ 3599708 w 6373761"/>
                <a:gd name="connsiteY84" fmla="*/ 16332 h 6874714"/>
                <a:gd name="connsiteX85" fmla="*/ 3975975 w 6373761"/>
                <a:gd name="connsiteY85" fmla="*/ 263 h 6874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6373761" h="6874714">
                  <a:moveTo>
                    <a:pt x="6373761" y="5771297"/>
                  </a:moveTo>
                  <a:lnTo>
                    <a:pt x="6373761" y="6247960"/>
                  </a:lnTo>
                  <a:lnTo>
                    <a:pt x="6235932" y="6361930"/>
                  </a:lnTo>
                  <a:cubicBezTo>
                    <a:pt x="6143250" y="6437460"/>
                    <a:pt x="6051059" y="6512200"/>
                    <a:pt x="5960375" y="6587489"/>
                  </a:cubicBezTo>
                  <a:lnTo>
                    <a:pt x="5822907" y="6701871"/>
                  </a:lnTo>
                  <a:cubicBezTo>
                    <a:pt x="5776123" y="6740385"/>
                    <a:pt x="5729079" y="6778899"/>
                    <a:pt x="5681115" y="6816896"/>
                  </a:cubicBezTo>
                  <a:lnTo>
                    <a:pt x="5604096" y="6874714"/>
                  </a:lnTo>
                  <a:lnTo>
                    <a:pt x="4878485" y="6874714"/>
                  </a:lnTo>
                  <a:lnTo>
                    <a:pt x="5006014" y="6800200"/>
                  </a:lnTo>
                  <a:cubicBezTo>
                    <a:pt x="5054354" y="6770429"/>
                    <a:pt x="5102285" y="6739483"/>
                    <a:pt x="5149855" y="6707667"/>
                  </a:cubicBezTo>
                  <a:cubicBezTo>
                    <a:pt x="5244993" y="6643906"/>
                    <a:pt x="5338561" y="6576025"/>
                    <a:pt x="5431866" y="6506210"/>
                  </a:cubicBezTo>
                  <a:cubicBezTo>
                    <a:pt x="5478386" y="6471304"/>
                    <a:pt x="5524777" y="6435495"/>
                    <a:pt x="5571036" y="6399557"/>
                  </a:cubicBezTo>
                  <a:lnTo>
                    <a:pt x="5711649" y="6288912"/>
                  </a:lnTo>
                  <a:cubicBezTo>
                    <a:pt x="5902059" y="6140395"/>
                    <a:pt x="6093257" y="5998320"/>
                    <a:pt x="6276589" y="5852379"/>
                  </a:cubicBezTo>
                  <a:close/>
                  <a:moveTo>
                    <a:pt x="3975975" y="263"/>
                  </a:moveTo>
                  <a:cubicBezTo>
                    <a:pt x="4101550" y="1809"/>
                    <a:pt x="4226830" y="10149"/>
                    <a:pt x="4350473" y="24963"/>
                  </a:cubicBezTo>
                  <a:cubicBezTo>
                    <a:pt x="4598149" y="54846"/>
                    <a:pt x="4842943" y="108687"/>
                    <a:pt x="5077909" y="189450"/>
                  </a:cubicBezTo>
                  <a:cubicBezTo>
                    <a:pt x="5312876" y="269955"/>
                    <a:pt x="5537357" y="376867"/>
                    <a:pt x="5746507" y="505804"/>
                  </a:cubicBezTo>
                  <a:cubicBezTo>
                    <a:pt x="5955527" y="634999"/>
                    <a:pt x="6148688" y="786864"/>
                    <a:pt x="6322456" y="956633"/>
                  </a:cubicBezTo>
                  <a:lnTo>
                    <a:pt x="6373761" y="1011863"/>
                  </a:lnTo>
                  <a:lnTo>
                    <a:pt x="6373761" y="1185075"/>
                  </a:lnTo>
                  <a:lnTo>
                    <a:pt x="6359489" y="1169497"/>
                  </a:lnTo>
                  <a:cubicBezTo>
                    <a:pt x="6318811" y="1127602"/>
                    <a:pt x="6276917" y="1086890"/>
                    <a:pt x="6233869" y="1047442"/>
                  </a:cubicBezTo>
                  <a:cubicBezTo>
                    <a:pt x="6147509" y="968870"/>
                    <a:pt x="6056431" y="895448"/>
                    <a:pt x="5961423" y="827953"/>
                  </a:cubicBezTo>
                  <a:cubicBezTo>
                    <a:pt x="5865891" y="761102"/>
                    <a:pt x="5766688" y="699403"/>
                    <a:pt x="5663555" y="645304"/>
                  </a:cubicBezTo>
                  <a:cubicBezTo>
                    <a:pt x="5457943" y="535816"/>
                    <a:pt x="5238703" y="453894"/>
                    <a:pt x="5013827" y="397863"/>
                  </a:cubicBezTo>
                  <a:cubicBezTo>
                    <a:pt x="4788953" y="341703"/>
                    <a:pt x="4558442" y="310917"/>
                    <a:pt x="4327409" y="302545"/>
                  </a:cubicBezTo>
                  <a:cubicBezTo>
                    <a:pt x="4096111" y="293012"/>
                    <a:pt x="3867174" y="305893"/>
                    <a:pt x="3639939" y="338868"/>
                  </a:cubicBezTo>
                  <a:cubicBezTo>
                    <a:pt x="3526585" y="355999"/>
                    <a:pt x="3413885" y="377254"/>
                    <a:pt x="3302495" y="403659"/>
                  </a:cubicBezTo>
                  <a:cubicBezTo>
                    <a:pt x="3191107" y="430451"/>
                    <a:pt x="3080634" y="460978"/>
                    <a:pt x="2971604" y="496273"/>
                  </a:cubicBezTo>
                  <a:cubicBezTo>
                    <a:pt x="2862573" y="531437"/>
                    <a:pt x="2754854" y="570852"/>
                    <a:pt x="2648706" y="614389"/>
                  </a:cubicBezTo>
                  <a:cubicBezTo>
                    <a:pt x="2542690" y="658056"/>
                    <a:pt x="2438114" y="705714"/>
                    <a:pt x="2335374" y="757109"/>
                  </a:cubicBezTo>
                  <a:cubicBezTo>
                    <a:pt x="2129894" y="859769"/>
                    <a:pt x="1931228" y="976855"/>
                    <a:pt x="1741342" y="1107725"/>
                  </a:cubicBezTo>
                  <a:cubicBezTo>
                    <a:pt x="1694035" y="1140571"/>
                    <a:pt x="1646858" y="1173933"/>
                    <a:pt x="1600861" y="1208710"/>
                  </a:cubicBezTo>
                  <a:cubicBezTo>
                    <a:pt x="1577535" y="1225713"/>
                    <a:pt x="1554732" y="1243361"/>
                    <a:pt x="1531799" y="1260879"/>
                  </a:cubicBezTo>
                  <a:cubicBezTo>
                    <a:pt x="1508735" y="1278267"/>
                    <a:pt x="1486064" y="1296171"/>
                    <a:pt x="1463655" y="1314333"/>
                  </a:cubicBezTo>
                  <a:cubicBezTo>
                    <a:pt x="1373627" y="1386853"/>
                    <a:pt x="1285564" y="1462077"/>
                    <a:pt x="1200777" y="1541166"/>
                  </a:cubicBezTo>
                  <a:cubicBezTo>
                    <a:pt x="1030810" y="1698827"/>
                    <a:pt x="873161" y="1870785"/>
                    <a:pt x="731501" y="2055754"/>
                  </a:cubicBezTo>
                  <a:cubicBezTo>
                    <a:pt x="660734" y="2148239"/>
                    <a:pt x="593771" y="2243944"/>
                    <a:pt x="531393" y="2342739"/>
                  </a:cubicBezTo>
                  <a:cubicBezTo>
                    <a:pt x="470063" y="2442050"/>
                    <a:pt x="412140" y="2543810"/>
                    <a:pt x="361033" y="2649046"/>
                  </a:cubicBezTo>
                  <a:cubicBezTo>
                    <a:pt x="347798" y="2675194"/>
                    <a:pt x="335479" y="2701728"/>
                    <a:pt x="323292" y="2728263"/>
                  </a:cubicBezTo>
                  <a:lnTo>
                    <a:pt x="304945" y="2768193"/>
                  </a:lnTo>
                  <a:lnTo>
                    <a:pt x="287516" y="2808510"/>
                  </a:lnTo>
                  <a:cubicBezTo>
                    <a:pt x="276115" y="2835432"/>
                    <a:pt x="264583" y="2862352"/>
                    <a:pt x="254230" y="2889788"/>
                  </a:cubicBezTo>
                  <a:cubicBezTo>
                    <a:pt x="243877" y="2917224"/>
                    <a:pt x="232477" y="2944274"/>
                    <a:pt x="223042" y="2971968"/>
                  </a:cubicBezTo>
                  <a:cubicBezTo>
                    <a:pt x="182679" y="3081970"/>
                    <a:pt x="148475" y="3194291"/>
                    <a:pt x="121611" y="3308544"/>
                  </a:cubicBezTo>
                  <a:cubicBezTo>
                    <a:pt x="67096" y="3536534"/>
                    <a:pt x="39183" y="3771224"/>
                    <a:pt x="39314" y="4005912"/>
                  </a:cubicBezTo>
                  <a:cubicBezTo>
                    <a:pt x="39969" y="4122871"/>
                    <a:pt x="51109" y="4239571"/>
                    <a:pt x="73910" y="4354081"/>
                  </a:cubicBezTo>
                  <a:cubicBezTo>
                    <a:pt x="97892" y="4468334"/>
                    <a:pt x="132619" y="4580140"/>
                    <a:pt x="179534" y="4687050"/>
                  </a:cubicBezTo>
                  <a:cubicBezTo>
                    <a:pt x="190673" y="4713972"/>
                    <a:pt x="203647" y="4740249"/>
                    <a:pt x="215964" y="4766654"/>
                  </a:cubicBezTo>
                  <a:cubicBezTo>
                    <a:pt x="229332" y="4792674"/>
                    <a:pt x="242043" y="4818950"/>
                    <a:pt x="256457" y="4844455"/>
                  </a:cubicBezTo>
                  <a:cubicBezTo>
                    <a:pt x="283978" y="4895978"/>
                    <a:pt x="314642" y="4945956"/>
                    <a:pt x="346225" y="4995290"/>
                  </a:cubicBezTo>
                  <a:cubicBezTo>
                    <a:pt x="377676" y="5044752"/>
                    <a:pt x="411355" y="5092926"/>
                    <a:pt x="445296" y="5140971"/>
                  </a:cubicBezTo>
                  <a:cubicBezTo>
                    <a:pt x="479760" y="5188630"/>
                    <a:pt x="515537" y="5235645"/>
                    <a:pt x="551443" y="5282531"/>
                  </a:cubicBezTo>
                  <a:cubicBezTo>
                    <a:pt x="623387" y="5376434"/>
                    <a:pt x="698608" y="5468402"/>
                    <a:pt x="772387" y="5562561"/>
                  </a:cubicBezTo>
                  <a:cubicBezTo>
                    <a:pt x="809472" y="5609448"/>
                    <a:pt x="846428" y="5656719"/>
                    <a:pt x="882858" y="5704507"/>
                  </a:cubicBezTo>
                  <a:cubicBezTo>
                    <a:pt x="919159" y="5751909"/>
                    <a:pt x="955196" y="5802273"/>
                    <a:pt x="990316" y="5848258"/>
                  </a:cubicBezTo>
                  <a:cubicBezTo>
                    <a:pt x="1025175" y="5895402"/>
                    <a:pt x="1061736" y="5941129"/>
                    <a:pt x="1097774" y="5987114"/>
                  </a:cubicBezTo>
                  <a:cubicBezTo>
                    <a:pt x="1134860" y="6032326"/>
                    <a:pt x="1171684" y="6077536"/>
                    <a:pt x="1210080" y="6121203"/>
                  </a:cubicBezTo>
                  <a:cubicBezTo>
                    <a:pt x="1286350" y="6209051"/>
                    <a:pt x="1365632" y="6293677"/>
                    <a:pt x="1448192" y="6374054"/>
                  </a:cubicBezTo>
                  <a:cubicBezTo>
                    <a:pt x="1613572" y="6534420"/>
                    <a:pt x="1792057" y="6677526"/>
                    <a:pt x="1982991" y="6796158"/>
                  </a:cubicBezTo>
                  <a:lnTo>
                    <a:pt x="2118475" y="6874714"/>
                  </a:lnTo>
                  <a:lnTo>
                    <a:pt x="1569874" y="6874714"/>
                  </a:lnTo>
                  <a:lnTo>
                    <a:pt x="1507802" y="6817815"/>
                  </a:lnTo>
                  <a:cubicBezTo>
                    <a:pt x="1418412" y="6730595"/>
                    <a:pt x="1334903" y="6638562"/>
                    <a:pt x="1256865" y="6543437"/>
                  </a:cubicBezTo>
                  <a:cubicBezTo>
                    <a:pt x="1179155" y="6447861"/>
                    <a:pt x="1106817" y="6349194"/>
                    <a:pt x="1038410" y="6248722"/>
                  </a:cubicBezTo>
                  <a:cubicBezTo>
                    <a:pt x="969873" y="6148253"/>
                    <a:pt x="905922" y="6045592"/>
                    <a:pt x="845380" y="5941386"/>
                  </a:cubicBezTo>
                  <a:cubicBezTo>
                    <a:pt x="814453" y="5888704"/>
                    <a:pt x="786147" y="5839370"/>
                    <a:pt x="755351" y="5788877"/>
                  </a:cubicBezTo>
                  <a:cubicBezTo>
                    <a:pt x="724817" y="5738771"/>
                    <a:pt x="693760" y="5688665"/>
                    <a:pt x="661784" y="5638944"/>
                  </a:cubicBezTo>
                  <a:lnTo>
                    <a:pt x="466525" y="5340366"/>
                  </a:lnTo>
                  <a:cubicBezTo>
                    <a:pt x="434156" y="5290131"/>
                    <a:pt x="402181" y="5239639"/>
                    <a:pt x="370992" y="5188502"/>
                  </a:cubicBezTo>
                  <a:cubicBezTo>
                    <a:pt x="339803" y="5137364"/>
                    <a:pt x="308876" y="5086099"/>
                    <a:pt x="280046" y="5033287"/>
                  </a:cubicBezTo>
                  <a:cubicBezTo>
                    <a:pt x="222255" y="4928179"/>
                    <a:pt x="169181" y="4819982"/>
                    <a:pt x="126853" y="4707660"/>
                  </a:cubicBezTo>
                  <a:cubicBezTo>
                    <a:pt x="83739" y="4595725"/>
                    <a:pt x="51764" y="4479670"/>
                    <a:pt x="30272" y="4362068"/>
                  </a:cubicBezTo>
                  <a:cubicBezTo>
                    <a:pt x="9698" y="4244466"/>
                    <a:pt x="0" y="4125060"/>
                    <a:pt x="0" y="4005912"/>
                  </a:cubicBezTo>
                  <a:cubicBezTo>
                    <a:pt x="1704" y="3530867"/>
                    <a:pt x="95140" y="3057110"/>
                    <a:pt x="270480" y="2610532"/>
                  </a:cubicBezTo>
                  <a:cubicBezTo>
                    <a:pt x="314511" y="2498984"/>
                    <a:pt x="362212" y="2388466"/>
                    <a:pt x="415942" y="2280526"/>
                  </a:cubicBezTo>
                  <a:cubicBezTo>
                    <a:pt x="468884" y="2172197"/>
                    <a:pt x="527199" y="2066188"/>
                    <a:pt x="590102" y="1962626"/>
                  </a:cubicBezTo>
                  <a:cubicBezTo>
                    <a:pt x="716037" y="1755631"/>
                    <a:pt x="859794" y="1557653"/>
                    <a:pt x="1020719" y="1373070"/>
                  </a:cubicBezTo>
                  <a:cubicBezTo>
                    <a:pt x="1101575" y="1281101"/>
                    <a:pt x="1185969" y="1191838"/>
                    <a:pt x="1275080" y="1107081"/>
                  </a:cubicBezTo>
                  <a:cubicBezTo>
                    <a:pt x="1297227" y="1085699"/>
                    <a:pt x="1319504" y="1064575"/>
                    <a:pt x="1342437" y="1043965"/>
                  </a:cubicBezTo>
                  <a:cubicBezTo>
                    <a:pt x="1365240" y="1023226"/>
                    <a:pt x="1387648" y="1002102"/>
                    <a:pt x="1411106" y="982138"/>
                  </a:cubicBezTo>
                  <a:cubicBezTo>
                    <a:pt x="1457497" y="941563"/>
                    <a:pt x="1505065" y="902276"/>
                    <a:pt x="1553029" y="863376"/>
                  </a:cubicBezTo>
                  <a:cubicBezTo>
                    <a:pt x="1745798" y="708806"/>
                    <a:pt x="1954030" y="571882"/>
                    <a:pt x="2173401" y="454409"/>
                  </a:cubicBezTo>
                  <a:cubicBezTo>
                    <a:pt x="2612013" y="219334"/>
                    <a:pt x="3099505" y="65666"/>
                    <a:pt x="3599708" y="16332"/>
                  </a:cubicBezTo>
                  <a:cubicBezTo>
                    <a:pt x="3724530" y="3966"/>
                    <a:pt x="3850400" y="-1283"/>
                    <a:pt x="3975975" y="26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6ECB525A-99C3-BD60-A35A-224A10B1C2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65276" y="313387"/>
              <a:ext cx="6326724" cy="6561326"/>
            </a:xfrm>
            <a:custGeom>
              <a:avLst/>
              <a:gdLst>
                <a:gd name="connsiteX0" fmla="*/ 6326724 w 6326724"/>
                <a:gd name="connsiteY0" fmla="*/ 5020808 h 6561326"/>
                <a:gd name="connsiteX1" fmla="*/ 6326724 w 6326724"/>
                <a:gd name="connsiteY1" fmla="*/ 5698632 h 6561326"/>
                <a:gd name="connsiteX2" fmla="*/ 6067438 w 6326724"/>
                <a:gd name="connsiteY2" fmla="*/ 5902509 h 6561326"/>
                <a:gd name="connsiteX3" fmla="*/ 5799974 w 6326724"/>
                <a:gd name="connsiteY3" fmla="*/ 6102017 h 6561326"/>
                <a:gd name="connsiteX4" fmla="*/ 5665258 w 6326724"/>
                <a:gd name="connsiteY4" fmla="*/ 6202100 h 6561326"/>
                <a:gd name="connsiteX5" fmla="*/ 5526873 w 6326724"/>
                <a:gd name="connsiteY5" fmla="*/ 6302828 h 6561326"/>
                <a:gd name="connsiteX6" fmla="*/ 5385080 w 6326724"/>
                <a:gd name="connsiteY6" fmla="*/ 6402268 h 6561326"/>
                <a:gd name="connsiteX7" fmla="*/ 5238833 w 6326724"/>
                <a:gd name="connsiteY7" fmla="*/ 6498875 h 6561326"/>
                <a:gd name="connsiteX8" fmla="*/ 5138040 w 6326724"/>
                <a:gd name="connsiteY8" fmla="*/ 6561326 h 6561326"/>
                <a:gd name="connsiteX9" fmla="*/ 3946072 w 6326724"/>
                <a:gd name="connsiteY9" fmla="*/ 6561326 h 6561326"/>
                <a:gd name="connsiteX10" fmla="*/ 3976009 w 6326724"/>
                <a:gd name="connsiteY10" fmla="*/ 6555242 h 6561326"/>
                <a:gd name="connsiteX11" fmla="*/ 4404855 w 6326724"/>
                <a:gd name="connsiteY11" fmla="*/ 6399048 h 6561326"/>
                <a:gd name="connsiteX12" fmla="*/ 4938868 w 6326724"/>
                <a:gd name="connsiteY12" fmla="*/ 6072132 h 6561326"/>
                <a:gd name="connsiteX13" fmla="*/ 5068342 w 6326724"/>
                <a:gd name="connsiteY13" fmla="*/ 5976042 h 6561326"/>
                <a:gd name="connsiteX14" fmla="*/ 5197816 w 6326724"/>
                <a:gd name="connsiteY14" fmla="*/ 5876730 h 6561326"/>
                <a:gd name="connsiteX15" fmla="*/ 5460039 w 6326724"/>
                <a:gd name="connsiteY15" fmla="*/ 5670637 h 6561326"/>
                <a:gd name="connsiteX16" fmla="*/ 5999033 w 6326724"/>
                <a:gd name="connsiteY16" fmla="*/ 5271718 h 6561326"/>
                <a:gd name="connsiteX17" fmla="*/ 6258766 w 6326724"/>
                <a:gd name="connsiteY17" fmla="*/ 5077603 h 6561326"/>
                <a:gd name="connsiteX18" fmla="*/ 4139342 w 6326724"/>
                <a:gd name="connsiteY18" fmla="*/ 440 h 6561326"/>
                <a:gd name="connsiteX19" fmla="*/ 4315744 w 6326724"/>
                <a:gd name="connsiteY19" fmla="*/ 6808 h 6561326"/>
                <a:gd name="connsiteX20" fmla="*/ 5015400 w 6326724"/>
                <a:gd name="connsiteY20" fmla="*/ 113591 h 6561326"/>
                <a:gd name="connsiteX21" fmla="*/ 5681114 w 6326724"/>
                <a:gd name="connsiteY21" fmla="*/ 361418 h 6561326"/>
                <a:gd name="connsiteX22" fmla="*/ 6270952 w 6326724"/>
                <a:gd name="connsiteY22" fmla="*/ 755441 h 6561326"/>
                <a:gd name="connsiteX23" fmla="*/ 6326724 w 6326724"/>
                <a:gd name="connsiteY23" fmla="*/ 807432 h 6561326"/>
                <a:gd name="connsiteX24" fmla="*/ 6326724 w 6326724"/>
                <a:gd name="connsiteY24" fmla="*/ 1231565 h 6561326"/>
                <a:gd name="connsiteX25" fmla="*/ 6302093 w 6326724"/>
                <a:gd name="connsiteY25" fmla="*/ 1203002 h 6561326"/>
                <a:gd name="connsiteX26" fmla="*/ 6066914 w 6326724"/>
                <a:gd name="connsiteY26" fmla="*/ 989616 h 6561326"/>
                <a:gd name="connsiteX27" fmla="*/ 5533688 w 6326724"/>
                <a:gd name="connsiteY27" fmla="*/ 647242 h 6561326"/>
                <a:gd name="connsiteX28" fmla="*/ 4933626 w 6326724"/>
                <a:gd name="connsiteY28" fmla="*/ 432262 h 6561326"/>
                <a:gd name="connsiteX29" fmla="*/ 4296873 w 6326724"/>
                <a:gd name="connsiteY29" fmla="*/ 343126 h 6561326"/>
                <a:gd name="connsiteX30" fmla="*/ 3651602 w 6326724"/>
                <a:gd name="connsiteY30" fmla="*/ 365797 h 6561326"/>
                <a:gd name="connsiteX31" fmla="*/ 3018256 w 6326724"/>
                <a:gd name="connsiteY31" fmla="*/ 496666 h 6561326"/>
                <a:gd name="connsiteX32" fmla="*/ 2412429 w 6326724"/>
                <a:gd name="connsiteY32" fmla="*/ 724399 h 6561326"/>
                <a:gd name="connsiteX33" fmla="*/ 1329857 w 6326724"/>
                <a:gd name="connsiteY33" fmla="*/ 1424086 h 6561326"/>
                <a:gd name="connsiteX34" fmla="*/ 887314 w 6326724"/>
                <a:gd name="connsiteY34" fmla="*/ 1891015 h 6561326"/>
                <a:gd name="connsiteX35" fmla="*/ 537420 w 6326724"/>
                <a:gd name="connsiteY35" fmla="*/ 2427245 h 6561326"/>
                <a:gd name="connsiteX36" fmla="*/ 299965 w 6326724"/>
                <a:gd name="connsiteY36" fmla="*/ 3020021 h 6561326"/>
                <a:gd name="connsiteX37" fmla="*/ 213606 w 6326724"/>
                <a:gd name="connsiteY37" fmla="*/ 3651953 h 6561326"/>
                <a:gd name="connsiteX38" fmla="*/ 250036 w 6326724"/>
                <a:gd name="connsiteY38" fmla="*/ 3961352 h 6561326"/>
                <a:gd name="connsiteX39" fmla="*/ 357625 w 6326724"/>
                <a:gd name="connsiteY39" fmla="*/ 4250783 h 6561326"/>
                <a:gd name="connsiteX40" fmla="*/ 432715 w 6326724"/>
                <a:gd name="connsiteY40" fmla="*/ 4387063 h 6561326"/>
                <a:gd name="connsiteX41" fmla="*/ 518943 w 6326724"/>
                <a:gd name="connsiteY41" fmla="*/ 4518962 h 6561326"/>
                <a:gd name="connsiteX42" fmla="*/ 718133 w 6326724"/>
                <a:gd name="connsiteY42" fmla="*/ 4773874 h 6561326"/>
                <a:gd name="connsiteX43" fmla="*/ 933704 w 6326724"/>
                <a:gd name="connsiteY43" fmla="*/ 5030717 h 6561326"/>
                <a:gd name="connsiteX44" fmla="*/ 1040900 w 6326724"/>
                <a:gd name="connsiteY44" fmla="*/ 5164806 h 6561326"/>
                <a:gd name="connsiteX45" fmla="*/ 1092401 w 6326724"/>
                <a:gd name="connsiteY45" fmla="*/ 5230628 h 6561326"/>
                <a:gd name="connsiteX46" fmla="*/ 1142854 w 6326724"/>
                <a:gd name="connsiteY46" fmla="*/ 5293615 h 6561326"/>
                <a:gd name="connsiteX47" fmla="*/ 1576354 w 6326724"/>
                <a:gd name="connsiteY47" fmla="*/ 5759128 h 6561326"/>
                <a:gd name="connsiteX48" fmla="*/ 1806865 w 6326724"/>
                <a:gd name="connsiteY48" fmla="*/ 5968571 h 6561326"/>
                <a:gd name="connsiteX49" fmla="*/ 2048253 w 6326724"/>
                <a:gd name="connsiteY49" fmla="*/ 6161654 h 6561326"/>
                <a:gd name="connsiteX50" fmla="*/ 2587506 w 6326724"/>
                <a:gd name="connsiteY50" fmla="*/ 6467059 h 6561326"/>
                <a:gd name="connsiteX51" fmla="*/ 2889176 w 6326724"/>
                <a:gd name="connsiteY51" fmla="*/ 6553360 h 6561326"/>
                <a:gd name="connsiteX52" fmla="*/ 2929698 w 6326724"/>
                <a:gd name="connsiteY52" fmla="*/ 6561326 h 6561326"/>
                <a:gd name="connsiteX53" fmla="*/ 1816374 w 6326724"/>
                <a:gd name="connsiteY53" fmla="*/ 6561326 h 6561326"/>
                <a:gd name="connsiteX54" fmla="*/ 1787601 w 6326724"/>
                <a:gd name="connsiteY54" fmla="*/ 6545761 h 6561326"/>
                <a:gd name="connsiteX55" fmla="*/ 1225544 w 6326724"/>
                <a:gd name="connsiteY55" fmla="*/ 6094158 h 6561326"/>
                <a:gd name="connsiteX56" fmla="*/ 997654 w 6326724"/>
                <a:gd name="connsiteY56" fmla="*/ 5822374 h 6561326"/>
                <a:gd name="connsiteX57" fmla="*/ 798596 w 6326724"/>
                <a:gd name="connsiteY57" fmla="*/ 5534615 h 6561326"/>
                <a:gd name="connsiteX58" fmla="*/ 752075 w 6326724"/>
                <a:gd name="connsiteY58" fmla="*/ 5461324 h 6561326"/>
                <a:gd name="connsiteX59" fmla="*/ 707650 w 6326724"/>
                <a:gd name="connsiteY59" fmla="*/ 5390221 h 6561326"/>
                <a:gd name="connsiteX60" fmla="*/ 619980 w 6326724"/>
                <a:gd name="connsiteY60" fmla="*/ 5252396 h 6561326"/>
                <a:gd name="connsiteX61" fmla="*/ 438349 w 6326724"/>
                <a:gd name="connsiteY61" fmla="*/ 4970822 h 6561326"/>
                <a:gd name="connsiteX62" fmla="*/ 261044 w 6326724"/>
                <a:gd name="connsiteY62" fmla="*/ 4673145 h 6561326"/>
                <a:gd name="connsiteX63" fmla="*/ 181107 w 6326724"/>
                <a:gd name="connsiteY63" fmla="*/ 4515356 h 6561326"/>
                <a:gd name="connsiteX64" fmla="*/ 113224 w 6326724"/>
                <a:gd name="connsiteY64" fmla="*/ 4350223 h 6561326"/>
                <a:gd name="connsiteX65" fmla="*/ 61199 w 6326724"/>
                <a:gd name="connsiteY65" fmla="*/ 4178908 h 6561326"/>
                <a:gd name="connsiteX66" fmla="*/ 41804 w 6326724"/>
                <a:gd name="connsiteY66" fmla="*/ 4091577 h 6561326"/>
                <a:gd name="connsiteX67" fmla="*/ 33287 w 6326724"/>
                <a:gd name="connsiteY67" fmla="*/ 4047781 h 6561326"/>
                <a:gd name="connsiteX68" fmla="*/ 26209 w 6326724"/>
                <a:gd name="connsiteY68" fmla="*/ 4003858 h 6561326"/>
                <a:gd name="connsiteX69" fmla="*/ 0 w 6326724"/>
                <a:gd name="connsiteY69" fmla="*/ 3651953 h 6561326"/>
                <a:gd name="connsiteX70" fmla="*/ 72731 w 6326724"/>
                <a:gd name="connsiteY70" fmla="*/ 2966307 h 6561326"/>
                <a:gd name="connsiteX71" fmla="*/ 291316 w 6326724"/>
                <a:gd name="connsiteY71" fmla="*/ 2309385 h 6561326"/>
                <a:gd name="connsiteX72" fmla="*/ 1110878 w 6326724"/>
                <a:gd name="connsiteY72" fmla="*/ 1193776 h 6561326"/>
                <a:gd name="connsiteX73" fmla="*/ 1654327 w 6326724"/>
                <a:gd name="connsiteY73" fmla="*/ 756730 h 6561326"/>
                <a:gd name="connsiteX74" fmla="*/ 2261727 w 6326724"/>
                <a:gd name="connsiteY74" fmla="*/ 409720 h 6561326"/>
                <a:gd name="connsiteX75" fmla="*/ 3610060 w 6326724"/>
                <a:gd name="connsiteY75" fmla="*/ 27032 h 6561326"/>
                <a:gd name="connsiteX76" fmla="*/ 4139342 w 6326724"/>
                <a:gd name="connsiteY76" fmla="*/ 440 h 6561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6326724" h="6561326">
                  <a:moveTo>
                    <a:pt x="6326724" y="5020808"/>
                  </a:moveTo>
                  <a:lnTo>
                    <a:pt x="6326724" y="5698632"/>
                  </a:lnTo>
                  <a:lnTo>
                    <a:pt x="6067438" y="5902509"/>
                  </a:lnTo>
                  <a:cubicBezTo>
                    <a:pt x="5977868" y="5970407"/>
                    <a:pt x="5888364" y="6036453"/>
                    <a:pt x="5799974" y="6102017"/>
                  </a:cubicBezTo>
                  <a:lnTo>
                    <a:pt x="5665258" y="6202100"/>
                  </a:lnTo>
                  <a:cubicBezTo>
                    <a:pt x="5619654" y="6235719"/>
                    <a:pt x="5573656" y="6269596"/>
                    <a:pt x="5526873" y="6302828"/>
                  </a:cubicBezTo>
                  <a:cubicBezTo>
                    <a:pt x="5480220" y="6336189"/>
                    <a:pt x="5433044" y="6369423"/>
                    <a:pt x="5385080" y="6402268"/>
                  </a:cubicBezTo>
                  <a:cubicBezTo>
                    <a:pt x="5336988" y="6434857"/>
                    <a:pt x="5288500" y="6467187"/>
                    <a:pt x="5238833" y="6498875"/>
                  </a:cubicBezTo>
                  <a:lnTo>
                    <a:pt x="5138040" y="6561326"/>
                  </a:lnTo>
                  <a:lnTo>
                    <a:pt x="3946072" y="6561326"/>
                  </a:lnTo>
                  <a:lnTo>
                    <a:pt x="3976009" y="6555242"/>
                  </a:lnTo>
                  <a:cubicBezTo>
                    <a:pt x="4123712" y="6519227"/>
                    <a:pt x="4266863" y="6466383"/>
                    <a:pt x="4404855" y="6399048"/>
                  </a:cubicBezTo>
                  <a:cubicBezTo>
                    <a:pt x="4589500" y="6310299"/>
                    <a:pt x="4765232" y="6196690"/>
                    <a:pt x="4938868" y="6072132"/>
                  </a:cubicBezTo>
                  <a:cubicBezTo>
                    <a:pt x="4982245" y="6041089"/>
                    <a:pt x="5025359" y="6008630"/>
                    <a:pt x="5068342" y="5976042"/>
                  </a:cubicBezTo>
                  <a:cubicBezTo>
                    <a:pt x="5111588" y="5943453"/>
                    <a:pt x="5154702" y="5910349"/>
                    <a:pt x="5197816" y="5876730"/>
                  </a:cubicBezTo>
                  <a:lnTo>
                    <a:pt x="5460039" y="5670637"/>
                  </a:lnTo>
                  <a:cubicBezTo>
                    <a:pt x="5639966" y="5530365"/>
                    <a:pt x="5821596" y="5399753"/>
                    <a:pt x="5999033" y="5271718"/>
                  </a:cubicBezTo>
                  <a:cubicBezTo>
                    <a:pt x="6087686" y="5207700"/>
                    <a:pt x="6174667" y="5143360"/>
                    <a:pt x="6258766" y="5077603"/>
                  </a:cubicBezTo>
                  <a:close/>
                  <a:moveTo>
                    <a:pt x="4139342" y="440"/>
                  </a:moveTo>
                  <a:cubicBezTo>
                    <a:pt x="4198237" y="1301"/>
                    <a:pt x="4257068" y="3427"/>
                    <a:pt x="4315744" y="6808"/>
                  </a:cubicBezTo>
                  <a:cubicBezTo>
                    <a:pt x="4550841" y="20849"/>
                    <a:pt x="4785806" y="55240"/>
                    <a:pt x="5015400" y="113591"/>
                  </a:cubicBezTo>
                  <a:cubicBezTo>
                    <a:pt x="5244992" y="171812"/>
                    <a:pt x="5469212" y="254249"/>
                    <a:pt x="5681114" y="361418"/>
                  </a:cubicBezTo>
                  <a:cubicBezTo>
                    <a:pt x="5892754" y="468586"/>
                    <a:pt x="6093124" y="599584"/>
                    <a:pt x="6270952" y="755441"/>
                  </a:cubicBezTo>
                  <a:lnTo>
                    <a:pt x="6326724" y="807432"/>
                  </a:lnTo>
                  <a:lnTo>
                    <a:pt x="6326724" y="1231565"/>
                  </a:lnTo>
                  <a:lnTo>
                    <a:pt x="6302093" y="1203002"/>
                  </a:lnTo>
                  <a:cubicBezTo>
                    <a:pt x="6227937" y="1127247"/>
                    <a:pt x="6149211" y="1056081"/>
                    <a:pt x="6066914" y="989616"/>
                  </a:cubicBezTo>
                  <a:cubicBezTo>
                    <a:pt x="5902714" y="856299"/>
                    <a:pt x="5724360" y="740371"/>
                    <a:pt x="5533688" y="647242"/>
                  </a:cubicBezTo>
                  <a:cubicBezTo>
                    <a:pt x="5343146" y="553857"/>
                    <a:pt x="5141466" y="482239"/>
                    <a:pt x="4933626" y="432262"/>
                  </a:cubicBezTo>
                  <a:cubicBezTo>
                    <a:pt x="4725788" y="382156"/>
                    <a:pt x="4512182" y="353303"/>
                    <a:pt x="4296873" y="343126"/>
                  </a:cubicBezTo>
                  <a:cubicBezTo>
                    <a:pt x="4081172" y="332435"/>
                    <a:pt x="3865732" y="339520"/>
                    <a:pt x="3651602" y="365797"/>
                  </a:cubicBezTo>
                  <a:cubicBezTo>
                    <a:pt x="3437604" y="392202"/>
                    <a:pt x="3225572" y="436384"/>
                    <a:pt x="3018256" y="496666"/>
                  </a:cubicBezTo>
                  <a:cubicBezTo>
                    <a:pt x="2810809" y="556691"/>
                    <a:pt x="2608474" y="634362"/>
                    <a:pt x="2412429" y="724399"/>
                  </a:cubicBezTo>
                  <a:cubicBezTo>
                    <a:pt x="2019160" y="902541"/>
                    <a:pt x="1651969" y="1138775"/>
                    <a:pt x="1329857" y="1424086"/>
                  </a:cubicBezTo>
                  <a:cubicBezTo>
                    <a:pt x="1169326" y="1567192"/>
                    <a:pt x="1020588" y="1723307"/>
                    <a:pt x="887314" y="1891015"/>
                  </a:cubicBezTo>
                  <a:cubicBezTo>
                    <a:pt x="753778" y="2058466"/>
                    <a:pt x="635967" y="2238026"/>
                    <a:pt x="537420" y="2427245"/>
                  </a:cubicBezTo>
                  <a:cubicBezTo>
                    <a:pt x="438874" y="2616335"/>
                    <a:pt x="356839" y="2814313"/>
                    <a:pt x="299965" y="3020021"/>
                  </a:cubicBezTo>
                  <a:cubicBezTo>
                    <a:pt x="242961" y="3225212"/>
                    <a:pt x="213474" y="3438518"/>
                    <a:pt x="213606" y="3651953"/>
                  </a:cubicBezTo>
                  <a:cubicBezTo>
                    <a:pt x="214785" y="3756804"/>
                    <a:pt x="225269" y="3860881"/>
                    <a:pt x="250036" y="3961352"/>
                  </a:cubicBezTo>
                  <a:cubicBezTo>
                    <a:pt x="274412" y="4061950"/>
                    <a:pt x="312284" y="4158171"/>
                    <a:pt x="357625" y="4250783"/>
                  </a:cubicBezTo>
                  <a:cubicBezTo>
                    <a:pt x="380558" y="4297025"/>
                    <a:pt x="405982" y="4342366"/>
                    <a:pt x="432715" y="4387063"/>
                  </a:cubicBezTo>
                  <a:cubicBezTo>
                    <a:pt x="459841" y="4431630"/>
                    <a:pt x="488803" y="4475554"/>
                    <a:pt x="518943" y="4518962"/>
                  </a:cubicBezTo>
                  <a:cubicBezTo>
                    <a:pt x="580011" y="4605521"/>
                    <a:pt x="647893" y="4689504"/>
                    <a:pt x="718133" y="4773874"/>
                  </a:cubicBezTo>
                  <a:cubicBezTo>
                    <a:pt x="788374" y="4858372"/>
                    <a:pt x="861760" y="4942871"/>
                    <a:pt x="933704" y="5030717"/>
                  </a:cubicBezTo>
                  <a:cubicBezTo>
                    <a:pt x="969742" y="5074512"/>
                    <a:pt x="1005387" y="5119337"/>
                    <a:pt x="1040900" y="5164806"/>
                  </a:cubicBezTo>
                  <a:lnTo>
                    <a:pt x="1092401" y="5230628"/>
                  </a:lnTo>
                  <a:cubicBezTo>
                    <a:pt x="1109306" y="5251624"/>
                    <a:pt x="1125425" y="5273135"/>
                    <a:pt x="1142854" y="5293615"/>
                  </a:cubicBezTo>
                  <a:cubicBezTo>
                    <a:pt x="1278880" y="5460293"/>
                    <a:pt x="1426438" y="5613704"/>
                    <a:pt x="1576354" y="5759128"/>
                  </a:cubicBezTo>
                  <a:cubicBezTo>
                    <a:pt x="1651706" y="5831519"/>
                    <a:pt x="1728368" y="5901461"/>
                    <a:pt x="1806865" y="5968571"/>
                  </a:cubicBezTo>
                  <a:cubicBezTo>
                    <a:pt x="1885362" y="6035680"/>
                    <a:pt x="1965299" y="6100599"/>
                    <a:pt x="2048253" y="6161654"/>
                  </a:cubicBezTo>
                  <a:cubicBezTo>
                    <a:pt x="2213502" y="6284022"/>
                    <a:pt x="2391724" y="6393380"/>
                    <a:pt x="2587506" y="6467059"/>
                  </a:cubicBezTo>
                  <a:cubicBezTo>
                    <a:pt x="2685137" y="6503898"/>
                    <a:pt x="2786304" y="6532106"/>
                    <a:pt x="2889176" y="6553360"/>
                  </a:cubicBezTo>
                  <a:lnTo>
                    <a:pt x="2929698" y="6561326"/>
                  </a:lnTo>
                  <a:lnTo>
                    <a:pt x="1816374" y="6561326"/>
                  </a:lnTo>
                  <a:lnTo>
                    <a:pt x="1787601" y="6545761"/>
                  </a:lnTo>
                  <a:cubicBezTo>
                    <a:pt x="1577272" y="6422749"/>
                    <a:pt x="1389483" y="6266761"/>
                    <a:pt x="1225544" y="6094158"/>
                  </a:cubicBezTo>
                  <a:cubicBezTo>
                    <a:pt x="1143116" y="6007986"/>
                    <a:pt x="1068158" y="5916274"/>
                    <a:pt x="997654" y="5822374"/>
                  </a:cubicBezTo>
                  <a:cubicBezTo>
                    <a:pt x="927546" y="5728086"/>
                    <a:pt x="860842" y="5632381"/>
                    <a:pt x="798596" y="5534615"/>
                  </a:cubicBezTo>
                  <a:cubicBezTo>
                    <a:pt x="782608" y="5510399"/>
                    <a:pt x="767537" y="5485797"/>
                    <a:pt x="752075" y="5461324"/>
                  </a:cubicBezTo>
                  <a:lnTo>
                    <a:pt x="707650" y="5390221"/>
                  </a:lnTo>
                  <a:cubicBezTo>
                    <a:pt x="679213" y="5344237"/>
                    <a:pt x="649728" y="5298638"/>
                    <a:pt x="619980" y="5252396"/>
                  </a:cubicBezTo>
                  <a:lnTo>
                    <a:pt x="438349" y="4970822"/>
                  </a:lnTo>
                  <a:cubicBezTo>
                    <a:pt x="377413" y="4874860"/>
                    <a:pt x="317263" y="4776064"/>
                    <a:pt x="261044" y="4673145"/>
                  </a:cubicBezTo>
                  <a:cubicBezTo>
                    <a:pt x="233000" y="4621622"/>
                    <a:pt x="205874" y="4569197"/>
                    <a:pt x="181107" y="4515356"/>
                  </a:cubicBezTo>
                  <a:cubicBezTo>
                    <a:pt x="156470" y="4461385"/>
                    <a:pt x="133537" y="4406385"/>
                    <a:pt x="113224" y="4350223"/>
                  </a:cubicBezTo>
                  <a:cubicBezTo>
                    <a:pt x="93305" y="4293934"/>
                    <a:pt x="75614" y="4236872"/>
                    <a:pt x="61199" y="4178908"/>
                  </a:cubicBezTo>
                  <a:cubicBezTo>
                    <a:pt x="54385" y="4149927"/>
                    <a:pt x="47440" y="4120815"/>
                    <a:pt x="41804" y="4091577"/>
                  </a:cubicBezTo>
                  <a:lnTo>
                    <a:pt x="33287" y="4047781"/>
                  </a:lnTo>
                  <a:lnTo>
                    <a:pt x="26209" y="4003858"/>
                  </a:lnTo>
                  <a:cubicBezTo>
                    <a:pt x="7732" y="3886643"/>
                    <a:pt x="0" y="3768783"/>
                    <a:pt x="0" y="3651953"/>
                  </a:cubicBezTo>
                  <a:cubicBezTo>
                    <a:pt x="524" y="3422031"/>
                    <a:pt x="25030" y="3192109"/>
                    <a:pt x="72731" y="2966307"/>
                  </a:cubicBezTo>
                  <a:cubicBezTo>
                    <a:pt x="120301" y="2740634"/>
                    <a:pt x="193163" y="2519343"/>
                    <a:pt x="291316" y="2309385"/>
                  </a:cubicBezTo>
                  <a:cubicBezTo>
                    <a:pt x="488540" y="1889469"/>
                    <a:pt x="774352" y="1513736"/>
                    <a:pt x="1110878" y="1193776"/>
                  </a:cubicBezTo>
                  <a:cubicBezTo>
                    <a:pt x="1279535" y="1033797"/>
                    <a:pt x="1461821" y="887856"/>
                    <a:pt x="1654327" y="756730"/>
                  </a:cubicBezTo>
                  <a:cubicBezTo>
                    <a:pt x="1847096" y="625732"/>
                    <a:pt x="2049956" y="509031"/>
                    <a:pt x="2261727" y="409720"/>
                  </a:cubicBezTo>
                  <a:cubicBezTo>
                    <a:pt x="2685792" y="212515"/>
                    <a:pt x="3142357" y="82162"/>
                    <a:pt x="3610060" y="27032"/>
                  </a:cubicBezTo>
                  <a:cubicBezTo>
                    <a:pt x="3785399" y="6647"/>
                    <a:pt x="3962657" y="-2144"/>
                    <a:pt x="4139342" y="44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2C27EEBF-273D-73CA-F26F-477205702C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0322" y="353119"/>
              <a:ext cx="6321679" cy="6521594"/>
            </a:xfrm>
            <a:custGeom>
              <a:avLst/>
              <a:gdLst>
                <a:gd name="connsiteX0" fmla="*/ 4150102 w 6321679"/>
                <a:gd name="connsiteY0" fmla="*/ 0 h 6521594"/>
                <a:gd name="connsiteX1" fmla="*/ 6083891 w 6321679"/>
                <a:gd name="connsiteY1" fmla="*/ 619943 h 6521594"/>
                <a:gd name="connsiteX2" fmla="*/ 6321679 w 6321679"/>
                <a:gd name="connsiteY2" fmla="*/ 822247 h 6521594"/>
                <a:gd name="connsiteX3" fmla="*/ 6321679 w 6321679"/>
                <a:gd name="connsiteY3" fmla="*/ 1866928 h 6521594"/>
                <a:gd name="connsiteX4" fmla="*/ 6212358 w 6321679"/>
                <a:gd name="connsiteY4" fmla="*/ 1689281 h 6521594"/>
                <a:gd name="connsiteX5" fmla="*/ 6049880 w 6321679"/>
                <a:gd name="connsiteY5" fmla="*/ 1477173 h 6521594"/>
                <a:gd name="connsiteX6" fmla="*/ 5248663 w 6321679"/>
                <a:gd name="connsiteY6" fmla="*/ 869327 h 6521594"/>
                <a:gd name="connsiteX7" fmla="*/ 4150102 w 6321679"/>
                <a:gd name="connsiteY7" fmla="*/ 644042 h 6521594"/>
                <a:gd name="connsiteX8" fmla="*/ 2867946 w 6321679"/>
                <a:gd name="connsiteY8" fmla="*/ 886459 h 6521594"/>
                <a:gd name="connsiteX9" fmla="*/ 1728892 w 6321679"/>
                <a:gd name="connsiteY9" fmla="*/ 1552397 h 6521594"/>
                <a:gd name="connsiteX10" fmla="*/ 941043 w 6321679"/>
                <a:gd name="connsiteY10" fmla="*/ 2512664 h 6521594"/>
                <a:gd name="connsiteX11" fmla="*/ 655362 w 6321679"/>
                <a:gd name="connsiteY11" fmla="*/ 3630204 h 6521594"/>
                <a:gd name="connsiteX12" fmla="*/ 1128177 w 6321679"/>
                <a:gd name="connsiteY12" fmla="*/ 4667883 h 6521594"/>
                <a:gd name="connsiteX13" fmla="*/ 1366419 w 6321679"/>
                <a:gd name="connsiteY13" fmla="*/ 4997246 h 6521594"/>
                <a:gd name="connsiteX14" fmla="*/ 3601937 w 6321679"/>
                <a:gd name="connsiteY14" fmla="*/ 6284685 h 6521594"/>
                <a:gd name="connsiteX15" fmla="*/ 5298985 w 6321679"/>
                <a:gd name="connsiteY15" fmla="*/ 5492643 h 6521594"/>
                <a:gd name="connsiteX16" fmla="*/ 5505513 w 6321679"/>
                <a:gd name="connsiteY16" fmla="*/ 5335367 h 6521594"/>
                <a:gd name="connsiteX17" fmla="*/ 6252618 w 6321679"/>
                <a:gd name="connsiteY17" fmla="*/ 4722492 h 6521594"/>
                <a:gd name="connsiteX18" fmla="*/ 6321679 w 6321679"/>
                <a:gd name="connsiteY18" fmla="*/ 4651477 h 6521594"/>
                <a:gd name="connsiteX19" fmla="*/ 6321679 w 6321679"/>
                <a:gd name="connsiteY19" fmla="*/ 5523097 h 6521594"/>
                <a:gd name="connsiteX20" fmla="*/ 6024428 w 6321679"/>
                <a:gd name="connsiteY20" fmla="*/ 5754969 h 6521594"/>
                <a:gd name="connsiteX21" fmla="*/ 5702345 w 6321679"/>
                <a:gd name="connsiteY21" fmla="*/ 6000018 h 6521594"/>
                <a:gd name="connsiteX22" fmla="*/ 4988380 w 6321679"/>
                <a:gd name="connsiteY22" fmla="*/ 6506549 h 6521594"/>
                <a:gd name="connsiteX23" fmla="*/ 4961490 w 6321679"/>
                <a:gd name="connsiteY23" fmla="*/ 6521594 h 6521594"/>
                <a:gd name="connsiteX24" fmla="*/ 2011326 w 6321679"/>
                <a:gd name="connsiteY24" fmla="*/ 6521594 h 6521594"/>
                <a:gd name="connsiteX25" fmla="*/ 1982893 w 6321679"/>
                <a:gd name="connsiteY25" fmla="*/ 6505768 h 6521594"/>
                <a:gd name="connsiteX26" fmla="*/ 824149 w 6321679"/>
                <a:gd name="connsiteY26" fmla="*/ 5358682 h 6521594"/>
                <a:gd name="connsiteX27" fmla="*/ 0 w 6321679"/>
                <a:gd name="connsiteY27" fmla="*/ 3630075 h 6521594"/>
                <a:gd name="connsiteX28" fmla="*/ 4150102 w 6321679"/>
                <a:gd name="connsiteY28" fmla="*/ 0 h 652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321679" h="6521594">
                  <a:moveTo>
                    <a:pt x="4150102" y="0"/>
                  </a:moveTo>
                  <a:cubicBezTo>
                    <a:pt x="4918148" y="0"/>
                    <a:pt x="5569597" y="228540"/>
                    <a:pt x="6083891" y="619943"/>
                  </a:cubicBezTo>
                  <a:lnTo>
                    <a:pt x="6321679" y="822247"/>
                  </a:lnTo>
                  <a:lnTo>
                    <a:pt x="6321679" y="1866928"/>
                  </a:lnTo>
                  <a:lnTo>
                    <a:pt x="6212358" y="1689281"/>
                  </a:lnTo>
                  <a:cubicBezTo>
                    <a:pt x="6161484" y="1615222"/>
                    <a:pt x="6107295" y="1544427"/>
                    <a:pt x="6049880" y="1477173"/>
                  </a:cubicBezTo>
                  <a:cubicBezTo>
                    <a:pt x="5825135" y="1214018"/>
                    <a:pt x="5555573" y="1009470"/>
                    <a:pt x="5248663" y="869327"/>
                  </a:cubicBezTo>
                  <a:cubicBezTo>
                    <a:pt x="4921178" y="719909"/>
                    <a:pt x="4551627" y="644042"/>
                    <a:pt x="4150102" y="644042"/>
                  </a:cubicBezTo>
                  <a:cubicBezTo>
                    <a:pt x="3724203" y="644042"/>
                    <a:pt x="3292799" y="725448"/>
                    <a:pt x="2867946" y="886459"/>
                  </a:cubicBezTo>
                  <a:cubicBezTo>
                    <a:pt x="2454234" y="1042832"/>
                    <a:pt x="2060440" y="1273141"/>
                    <a:pt x="1728892" y="1552397"/>
                  </a:cubicBezTo>
                  <a:cubicBezTo>
                    <a:pt x="1391580" y="1836419"/>
                    <a:pt x="1126473" y="2159600"/>
                    <a:pt x="941043" y="2512664"/>
                  </a:cubicBezTo>
                  <a:cubicBezTo>
                    <a:pt x="751551" y="2873583"/>
                    <a:pt x="655362" y="3249575"/>
                    <a:pt x="655362" y="3630204"/>
                  </a:cubicBezTo>
                  <a:cubicBezTo>
                    <a:pt x="655362" y="4013537"/>
                    <a:pt x="808817" y="4237405"/>
                    <a:pt x="1128177" y="4667883"/>
                  </a:cubicBezTo>
                  <a:cubicBezTo>
                    <a:pt x="1205232" y="4771702"/>
                    <a:pt x="1284908" y="4879129"/>
                    <a:pt x="1366419" y="4997246"/>
                  </a:cubicBezTo>
                  <a:cubicBezTo>
                    <a:pt x="1989282" y="5899677"/>
                    <a:pt x="2657880" y="6284685"/>
                    <a:pt x="3601937" y="6284685"/>
                  </a:cubicBezTo>
                  <a:cubicBezTo>
                    <a:pt x="4221523" y="6284685"/>
                    <a:pt x="4676122" y="5971036"/>
                    <a:pt x="5298985" y="5492643"/>
                  </a:cubicBezTo>
                  <a:cubicBezTo>
                    <a:pt x="5368571" y="5439187"/>
                    <a:pt x="5438156" y="5386375"/>
                    <a:pt x="5505513" y="5335367"/>
                  </a:cubicBezTo>
                  <a:cubicBezTo>
                    <a:pt x="5779335" y="5127761"/>
                    <a:pt x="6041730" y="4928776"/>
                    <a:pt x="6252618" y="4722492"/>
                  </a:cubicBezTo>
                  <a:lnTo>
                    <a:pt x="6321679" y="4651477"/>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5DFF872E-7B4D-A575-3504-1A5C7FC6DA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0322" y="353119"/>
              <a:ext cx="6321679" cy="6521594"/>
            </a:xfrm>
            <a:custGeom>
              <a:avLst/>
              <a:gdLst>
                <a:gd name="connsiteX0" fmla="*/ 4150102 w 6321679"/>
                <a:gd name="connsiteY0" fmla="*/ 0 h 6521594"/>
                <a:gd name="connsiteX1" fmla="*/ 6083891 w 6321679"/>
                <a:gd name="connsiteY1" fmla="*/ 619943 h 6521594"/>
                <a:gd name="connsiteX2" fmla="*/ 6321679 w 6321679"/>
                <a:gd name="connsiteY2" fmla="*/ 822247 h 6521594"/>
                <a:gd name="connsiteX3" fmla="*/ 6321679 w 6321679"/>
                <a:gd name="connsiteY3" fmla="*/ 2150195 h 6521594"/>
                <a:gd name="connsiteX4" fmla="*/ 6241288 w 6321679"/>
                <a:gd name="connsiteY4" fmla="*/ 1985338 h 6521594"/>
                <a:gd name="connsiteX5" fmla="*/ 5949367 w 6321679"/>
                <a:gd name="connsiteY5" fmla="*/ 1559997 h 6521594"/>
                <a:gd name="connsiteX6" fmla="*/ 5193362 w 6321679"/>
                <a:gd name="connsiteY6" fmla="*/ 986156 h 6521594"/>
                <a:gd name="connsiteX7" fmla="*/ 4150102 w 6321679"/>
                <a:gd name="connsiteY7" fmla="*/ 772850 h 6521594"/>
                <a:gd name="connsiteX8" fmla="*/ 2914861 w 6321679"/>
                <a:gd name="connsiteY8" fmla="*/ 1006637 h 6521594"/>
                <a:gd name="connsiteX9" fmla="*/ 1814073 w 6321679"/>
                <a:gd name="connsiteY9" fmla="*/ 1650163 h 6521594"/>
                <a:gd name="connsiteX10" fmla="*/ 1057412 w 6321679"/>
                <a:gd name="connsiteY10" fmla="*/ 2571657 h 6521594"/>
                <a:gd name="connsiteX11" fmla="*/ 786277 w 6321679"/>
                <a:gd name="connsiteY11" fmla="*/ 3630204 h 6521594"/>
                <a:gd name="connsiteX12" fmla="*/ 1233931 w 6321679"/>
                <a:gd name="connsiteY12" fmla="*/ 4592016 h 6521594"/>
                <a:gd name="connsiteX13" fmla="*/ 1474795 w 6321679"/>
                <a:gd name="connsiteY13" fmla="*/ 4924985 h 6521594"/>
                <a:gd name="connsiteX14" fmla="*/ 2393691 w 6321679"/>
                <a:gd name="connsiteY14" fmla="*/ 5846995 h 6521594"/>
                <a:gd name="connsiteX15" fmla="*/ 3601805 w 6321679"/>
                <a:gd name="connsiteY15" fmla="*/ 6155876 h 6521594"/>
                <a:gd name="connsiteX16" fmla="*/ 4378909 w 6321679"/>
                <a:gd name="connsiteY16" fmla="*/ 5959186 h 6521594"/>
                <a:gd name="connsiteX17" fmla="*/ 5218129 w 6321679"/>
                <a:gd name="connsiteY17" fmla="*/ 5391271 h 6521594"/>
                <a:gd name="connsiteX18" fmla="*/ 5425313 w 6321679"/>
                <a:gd name="connsiteY18" fmla="*/ 5233481 h 6521594"/>
                <a:gd name="connsiteX19" fmla="*/ 6254366 w 6321679"/>
                <a:gd name="connsiteY19" fmla="*/ 4534301 h 6521594"/>
                <a:gd name="connsiteX20" fmla="*/ 6321679 w 6321679"/>
                <a:gd name="connsiteY20" fmla="*/ 4456641 h 6521594"/>
                <a:gd name="connsiteX21" fmla="*/ 6321679 w 6321679"/>
                <a:gd name="connsiteY21" fmla="*/ 5523097 h 6521594"/>
                <a:gd name="connsiteX22" fmla="*/ 6024428 w 6321679"/>
                <a:gd name="connsiteY22" fmla="*/ 5754969 h 6521594"/>
                <a:gd name="connsiteX23" fmla="*/ 5702345 w 6321679"/>
                <a:gd name="connsiteY23" fmla="*/ 6000018 h 6521594"/>
                <a:gd name="connsiteX24" fmla="*/ 4988380 w 6321679"/>
                <a:gd name="connsiteY24" fmla="*/ 6506549 h 6521594"/>
                <a:gd name="connsiteX25" fmla="*/ 4961490 w 6321679"/>
                <a:gd name="connsiteY25" fmla="*/ 6521594 h 6521594"/>
                <a:gd name="connsiteX26" fmla="*/ 2011326 w 6321679"/>
                <a:gd name="connsiteY26" fmla="*/ 6521594 h 6521594"/>
                <a:gd name="connsiteX27" fmla="*/ 1982893 w 6321679"/>
                <a:gd name="connsiteY27" fmla="*/ 6505768 h 6521594"/>
                <a:gd name="connsiteX28" fmla="*/ 824149 w 6321679"/>
                <a:gd name="connsiteY28" fmla="*/ 5358682 h 6521594"/>
                <a:gd name="connsiteX29" fmla="*/ 0 w 6321679"/>
                <a:gd name="connsiteY29" fmla="*/ 3630075 h 6521594"/>
                <a:gd name="connsiteX30" fmla="*/ 4150102 w 6321679"/>
                <a:gd name="connsiteY30" fmla="*/ 0 h 652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321679" h="6521594">
                  <a:moveTo>
                    <a:pt x="4150102" y="0"/>
                  </a:moveTo>
                  <a:cubicBezTo>
                    <a:pt x="4918148" y="0"/>
                    <a:pt x="5569597" y="228540"/>
                    <a:pt x="6083891" y="619943"/>
                  </a:cubicBezTo>
                  <a:lnTo>
                    <a:pt x="6321679" y="822247"/>
                  </a:lnTo>
                  <a:lnTo>
                    <a:pt x="6321679" y="2150195"/>
                  </a:lnTo>
                  <a:lnTo>
                    <a:pt x="6241288" y="1985338"/>
                  </a:lnTo>
                  <a:cubicBezTo>
                    <a:pt x="6156788" y="1831195"/>
                    <a:pt x="6059249" y="1688709"/>
                    <a:pt x="5949367" y="1559997"/>
                  </a:cubicBezTo>
                  <a:cubicBezTo>
                    <a:pt x="5737073" y="1311397"/>
                    <a:pt x="5482843" y="1118314"/>
                    <a:pt x="5193362" y="986156"/>
                  </a:cubicBezTo>
                  <a:cubicBezTo>
                    <a:pt x="4883437" y="844596"/>
                    <a:pt x="4532365" y="772850"/>
                    <a:pt x="4150102" y="772850"/>
                  </a:cubicBezTo>
                  <a:cubicBezTo>
                    <a:pt x="3746218" y="772850"/>
                    <a:pt x="3319008" y="853613"/>
                    <a:pt x="2914861" y="1006637"/>
                  </a:cubicBezTo>
                  <a:cubicBezTo>
                    <a:pt x="2515039" y="1157857"/>
                    <a:pt x="2134350" y="1380438"/>
                    <a:pt x="1814073" y="1650163"/>
                  </a:cubicBezTo>
                  <a:cubicBezTo>
                    <a:pt x="1494190" y="1919502"/>
                    <a:pt x="1232622" y="2238173"/>
                    <a:pt x="1057412" y="2571657"/>
                  </a:cubicBezTo>
                  <a:cubicBezTo>
                    <a:pt x="877486" y="2914158"/>
                    <a:pt x="786277" y="3270313"/>
                    <a:pt x="786277" y="3630204"/>
                  </a:cubicBezTo>
                  <a:cubicBezTo>
                    <a:pt x="786277" y="3974121"/>
                    <a:pt x="923483" y="4173646"/>
                    <a:pt x="1233931" y="4592016"/>
                  </a:cubicBezTo>
                  <a:cubicBezTo>
                    <a:pt x="1311641" y="4696736"/>
                    <a:pt x="1391972" y="4805064"/>
                    <a:pt x="1474795" y="4924985"/>
                  </a:cubicBezTo>
                  <a:cubicBezTo>
                    <a:pt x="1767682" y="5349278"/>
                    <a:pt x="2068172" y="5650948"/>
                    <a:pt x="2393691" y="5846995"/>
                  </a:cubicBezTo>
                  <a:cubicBezTo>
                    <a:pt x="2738735" y="6054891"/>
                    <a:pt x="3133971" y="6155876"/>
                    <a:pt x="3601805" y="6155876"/>
                  </a:cubicBezTo>
                  <a:cubicBezTo>
                    <a:pt x="3867305" y="6155876"/>
                    <a:pt x="4114196" y="6093405"/>
                    <a:pt x="4378909" y="5959186"/>
                  </a:cubicBezTo>
                  <a:cubicBezTo>
                    <a:pt x="4650699" y="5821362"/>
                    <a:pt x="4919737" y="5620421"/>
                    <a:pt x="5218129" y="5391271"/>
                  </a:cubicBezTo>
                  <a:cubicBezTo>
                    <a:pt x="5288107" y="5337558"/>
                    <a:pt x="5357824" y="5284617"/>
                    <a:pt x="5425313" y="5233481"/>
                  </a:cubicBezTo>
                  <a:cubicBezTo>
                    <a:pt x="5739037" y="4995556"/>
                    <a:pt x="6037512" y="4769168"/>
                    <a:pt x="6254366" y="4534301"/>
                  </a:cubicBezTo>
                  <a:lnTo>
                    <a:pt x="6321679" y="4456641"/>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 name="Image 4">
            <a:extLst>
              <a:ext uri="{FF2B5EF4-FFF2-40B4-BE49-F238E27FC236}">
                <a16:creationId xmlns:a16="http://schemas.microsoft.com/office/drawing/2014/main" id="{7D83F903-A7C6-D28F-1382-B6FC7193E0E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 y="546182"/>
            <a:ext cx="8305800" cy="3833447"/>
          </a:xfrm>
          <a:prstGeom prst="rect">
            <a:avLst/>
          </a:prstGeom>
        </p:spPr>
      </p:pic>
      <p:sp>
        <p:nvSpPr>
          <p:cNvPr id="7" name="ZoneTexte 6">
            <a:extLst>
              <a:ext uri="{FF2B5EF4-FFF2-40B4-BE49-F238E27FC236}">
                <a16:creationId xmlns:a16="http://schemas.microsoft.com/office/drawing/2014/main" id="{55D6E958-C0CB-9A54-BA2E-51F76E934B25}"/>
              </a:ext>
            </a:extLst>
          </p:cNvPr>
          <p:cNvSpPr txBox="1"/>
          <p:nvPr/>
        </p:nvSpPr>
        <p:spPr>
          <a:xfrm>
            <a:off x="76200" y="4398905"/>
            <a:ext cx="9044412" cy="757130"/>
          </a:xfrm>
          <a:prstGeom prst="rect">
            <a:avLst/>
          </a:prstGeom>
          <a:noFill/>
        </p:spPr>
        <p:txBody>
          <a:bodyPr wrap="square">
            <a:spAutoFit/>
          </a:bodyPr>
          <a:lstStyle/>
          <a:p>
            <a:pPr marL="26575" algn="just" defTabSz="914400">
              <a:lnSpc>
                <a:spcPct val="90000"/>
              </a:lnSpc>
              <a:spcAft>
                <a:spcPts val="600"/>
              </a:spcAft>
            </a:pPr>
            <a:r>
              <a:rPr lang="en-US" sz="2400" dirty="0">
                <a:solidFill>
                  <a:schemeClr val="tx2"/>
                </a:solidFill>
              </a:rPr>
              <a:t>Global positive trend in Senegal and Gambia river basins and negative trend in other basins in the period 1981-2023.</a:t>
            </a:r>
          </a:p>
        </p:txBody>
      </p:sp>
    </p:spTree>
    <p:extLst>
      <p:ext uri="{BB962C8B-B14F-4D97-AF65-F5344CB8AC3E}">
        <p14:creationId xmlns:p14="http://schemas.microsoft.com/office/powerpoint/2010/main" val="36638375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F4D0D53-6BB0-3520-FAB1-E2BCF64AE830}"/>
            </a:ext>
          </a:extLst>
        </p:cNvPr>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F1FC9D6D-166B-E719-0E70-D07992072E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0D859A56-C663-65F5-C16A-94165FC1E0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 y="0"/>
            <a:ext cx="9143772"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E8200E50-3296-C874-6663-F55ABD0407DC}"/>
              </a:ext>
            </a:extLst>
          </p:cNvPr>
          <p:cNvSpPr/>
          <p:nvPr/>
        </p:nvSpPr>
        <p:spPr>
          <a:xfrm>
            <a:off x="-10758" y="0"/>
            <a:ext cx="6716358" cy="438150"/>
          </a:xfrm>
          <a:prstGeom prst="rect">
            <a:avLst/>
          </a:prstGeom>
          <a:ln>
            <a:noFill/>
          </a:ln>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rmAutofit fontScale="92500" lnSpcReduction="10000"/>
          </a:bodyPr>
          <a:lstStyle/>
          <a:p>
            <a:pPr defTabSz="914400">
              <a:lnSpc>
                <a:spcPct val="90000"/>
              </a:lnSpc>
              <a:spcBef>
                <a:spcPct val="0"/>
              </a:spcBef>
              <a:spcAft>
                <a:spcPts val="600"/>
              </a:spcAft>
            </a:pPr>
            <a:r>
              <a:rPr lang="en-US" sz="2800" b="1" kern="1200" dirty="0">
                <a:solidFill>
                  <a:schemeClr val="tx2"/>
                </a:solidFill>
                <a:latin typeface="+mj-lt"/>
                <a:ea typeface="+mj-ea"/>
                <a:cs typeface="+mj-cs"/>
              </a:rPr>
              <a:t>Recent hydrological </a:t>
            </a:r>
            <a:r>
              <a:rPr lang="en-US" sz="2800" b="1" dirty="0">
                <a:solidFill>
                  <a:schemeClr val="tx2"/>
                </a:solidFill>
                <a:latin typeface="+mj-lt"/>
                <a:ea typeface="+mj-ea"/>
                <a:cs typeface="+mj-cs"/>
              </a:rPr>
              <a:t>v</a:t>
            </a:r>
            <a:r>
              <a:rPr lang="en-US" sz="2800" b="1" kern="1200" dirty="0">
                <a:solidFill>
                  <a:schemeClr val="tx2"/>
                </a:solidFill>
                <a:latin typeface="+mj-lt"/>
                <a:ea typeface="+mj-ea"/>
                <a:cs typeface="+mj-cs"/>
              </a:rPr>
              <a:t>ariability</a:t>
            </a:r>
          </a:p>
        </p:txBody>
      </p:sp>
      <p:grpSp>
        <p:nvGrpSpPr>
          <p:cNvPr id="75" name="Group 67">
            <a:extLst>
              <a:ext uri="{FF2B5EF4-FFF2-40B4-BE49-F238E27FC236}">
                <a16:creationId xmlns:a16="http://schemas.microsoft.com/office/drawing/2014/main" id="{BE74580E-FC5F-20C1-43A5-354656DE827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363680" y="-12535"/>
            <a:ext cx="4780320" cy="5156035"/>
            <a:chOff x="5818240" y="-1"/>
            <a:chExt cx="6373761" cy="6874714"/>
          </a:xfrm>
        </p:grpSpPr>
        <p:sp>
          <p:nvSpPr>
            <p:cNvPr id="69" name="Freeform: Shape 68">
              <a:extLst>
                <a:ext uri="{FF2B5EF4-FFF2-40B4-BE49-F238E27FC236}">
                  <a16:creationId xmlns:a16="http://schemas.microsoft.com/office/drawing/2014/main" id="{DC171348-FBDA-8DD1-D00E-0A1AF2ED6A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18240" y="-1"/>
              <a:ext cx="6373761" cy="6874714"/>
            </a:xfrm>
            <a:custGeom>
              <a:avLst/>
              <a:gdLst>
                <a:gd name="connsiteX0" fmla="*/ 6373761 w 6373761"/>
                <a:gd name="connsiteY0" fmla="*/ 5771297 h 6874714"/>
                <a:gd name="connsiteX1" fmla="*/ 6373761 w 6373761"/>
                <a:gd name="connsiteY1" fmla="*/ 6247960 h 6874714"/>
                <a:gd name="connsiteX2" fmla="*/ 6235932 w 6373761"/>
                <a:gd name="connsiteY2" fmla="*/ 6361930 h 6874714"/>
                <a:gd name="connsiteX3" fmla="*/ 5960375 w 6373761"/>
                <a:gd name="connsiteY3" fmla="*/ 6587489 h 6874714"/>
                <a:gd name="connsiteX4" fmla="*/ 5822907 w 6373761"/>
                <a:gd name="connsiteY4" fmla="*/ 6701871 h 6874714"/>
                <a:gd name="connsiteX5" fmla="*/ 5681115 w 6373761"/>
                <a:gd name="connsiteY5" fmla="*/ 6816896 h 6874714"/>
                <a:gd name="connsiteX6" fmla="*/ 5604096 w 6373761"/>
                <a:gd name="connsiteY6" fmla="*/ 6874714 h 6874714"/>
                <a:gd name="connsiteX7" fmla="*/ 4878485 w 6373761"/>
                <a:gd name="connsiteY7" fmla="*/ 6874714 h 6874714"/>
                <a:gd name="connsiteX8" fmla="*/ 5006014 w 6373761"/>
                <a:gd name="connsiteY8" fmla="*/ 6800200 h 6874714"/>
                <a:gd name="connsiteX9" fmla="*/ 5149855 w 6373761"/>
                <a:gd name="connsiteY9" fmla="*/ 6707667 h 6874714"/>
                <a:gd name="connsiteX10" fmla="*/ 5431866 w 6373761"/>
                <a:gd name="connsiteY10" fmla="*/ 6506210 h 6874714"/>
                <a:gd name="connsiteX11" fmla="*/ 5571036 w 6373761"/>
                <a:gd name="connsiteY11" fmla="*/ 6399557 h 6874714"/>
                <a:gd name="connsiteX12" fmla="*/ 5711649 w 6373761"/>
                <a:gd name="connsiteY12" fmla="*/ 6288912 h 6874714"/>
                <a:gd name="connsiteX13" fmla="*/ 6276589 w 6373761"/>
                <a:gd name="connsiteY13" fmla="*/ 5852379 h 6874714"/>
                <a:gd name="connsiteX14" fmla="*/ 3975975 w 6373761"/>
                <a:gd name="connsiteY14" fmla="*/ 263 h 6874714"/>
                <a:gd name="connsiteX15" fmla="*/ 4350473 w 6373761"/>
                <a:gd name="connsiteY15" fmla="*/ 24963 h 6874714"/>
                <a:gd name="connsiteX16" fmla="*/ 5077909 w 6373761"/>
                <a:gd name="connsiteY16" fmla="*/ 189450 h 6874714"/>
                <a:gd name="connsiteX17" fmla="*/ 5746507 w 6373761"/>
                <a:gd name="connsiteY17" fmla="*/ 505804 h 6874714"/>
                <a:gd name="connsiteX18" fmla="*/ 6322456 w 6373761"/>
                <a:gd name="connsiteY18" fmla="*/ 956633 h 6874714"/>
                <a:gd name="connsiteX19" fmla="*/ 6373761 w 6373761"/>
                <a:gd name="connsiteY19" fmla="*/ 1011863 h 6874714"/>
                <a:gd name="connsiteX20" fmla="*/ 6373761 w 6373761"/>
                <a:gd name="connsiteY20" fmla="*/ 1185075 h 6874714"/>
                <a:gd name="connsiteX21" fmla="*/ 6359489 w 6373761"/>
                <a:gd name="connsiteY21" fmla="*/ 1169497 h 6874714"/>
                <a:gd name="connsiteX22" fmla="*/ 6233869 w 6373761"/>
                <a:gd name="connsiteY22" fmla="*/ 1047442 h 6874714"/>
                <a:gd name="connsiteX23" fmla="*/ 5961423 w 6373761"/>
                <a:gd name="connsiteY23" fmla="*/ 827953 h 6874714"/>
                <a:gd name="connsiteX24" fmla="*/ 5663555 w 6373761"/>
                <a:gd name="connsiteY24" fmla="*/ 645304 h 6874714"/>
                <a:gd name="connsiteX25" fmla="*/ 5013827 w 6373761"/>
                <a:gd name="connsiteY25" fmla="*/ 397863 h 6874714"/>
                <a:gd name="connsiteX26" fmla="*/ 4327409 w 6373761"/>
                <a:gd name="connsiteY26" fmla="*/ 302545 h 6874714"/>
                <a:gd name="connsiteX27" fmla="*/ 3639939 w 6373761"/>
                <a:gd name="connsiteY27" fmla="*/ 338868 h 6874714"/>
                <a:gd name="connsiteX28" fmla="*/ 3302495 w 6373761"/>
                <a:gd name="connsiteY28" fmla="*/ 403659 h 6874714"/>
                <a:gd name="connsiteX29" fmla="*/ 2971604 w 6373761"/>
                <a:gd name="connsiteY29" fmla="*/ 496273 h 6874714"/>
                <a:gd name="connsiteX30" fmla="*/ 2648706 w 6373761"/>
                <a:gd name="connsiteY30" fmla="*/ 614389 h 6874714"/>
                <a:gd name="connsiteX31" fmla="*/ 2335374 w 6373761"/>
                <a:gd name="connsiteY31" fmla="*/ 757109 h 6874714"/>
                <a:gd name="connsiteX32" fmla="*/ 1741342 w 6373761"/>
                <a:gd name="connsiteY32" fmla="*/ 1107725 h 6874714"/>
                <a:gd name="connsiteX33" fmla="*/ 1600861 w 6373761"/>
                <a:gd name="connsiteY33" fmla="*/ 1208710 h 6874714"/>
                <a:gd name="connsiteX34" fmla="*/ 1531799 w 6373761"/>
                <a:gd name="connsiteY34" fmla="*/ 1260879 h 6874714"/>
                <a:gd name="connsiteX35" fmla="*/ 1463655 w 6373761"/>
                <a:gd name="connsiteY35" fmla="*/ 1314333 h 6874714"/>
                <a:gd name="connsiteX36" fmla="*/ 1200777 w 6373761"/>
                <a:gd name="connsiteY36" fmla="*/ 1541166 h 6874714"/>
                <a:gd name="connsiteX37" fmla="*/ 731501 w 6373761"/>
                <a:gd name="connsiteY37" fmla="*/ 2055754 h 6874714"/>
                <a:gd name="connsiteX38" fmla="*/ 531393 w 6373761"/>
                <a:gd name="connsiteY38" fmla="*/ 2342739 h 6874714"/>
                <a:gd name="connsiteX39" fmla="*/ 361033 w 6373761"/>
                <a:gd name="connsiteY39" fmla="*/ 2649046 h 6874714"/>
                <a:gd name="connsiteX40" fmla="*/ 323292 w 6373761"/>
                <a:gd name="connsiteY40" fmla="*/ 2728263 h 6874714"/>
                <a:gd name="connsiteX41" fmla="*/ 304945 w 6373761"/>
                <a:gd name="connsiteY41" fmla="*/ 2768193 h 6874714"/>
                <a:gd name="connsiteX42" fmla="*/ 287516 w 6373761"/>
                <a:gd name="connsiteY42" fmla="*/ 2808510 h 6874714"/>
                <a:gd name="connsiteX43" fmla="*/ 254230 w 6373761"/>
                <a:gd name="connsiteY43" fmla="*/ 2889788 h 6874714"/>
                <a:gd name="connsiteX44" fmla="*/ 223042 w 6373761"/>
                <a:gd name="connsiteY44" fmla="*/ 2971968 h 6874714"/>
                <a:gd name="connsiteX45" fmla="*/ 121611 w 6373761"/>
                <a:gd name="connsiteY45" fmla="*/ 3308544 h 6874714"/>
                <a:gd name="connsiteX46" fmla="*/ 39314 w 6373761"/>
                <a:gd name="connsiteY46" fmla="*/ 4005912 h 6874714"/>
                <a:gd name="connsiteX47" fmla="*/ 73910 w 6373761"/>
                <a:gd name="connsiteY47" fmla="*/ 4354081 h 6874714"/>
                <a:gd name="connsiteX48" fmla="*/ 179534 w 6373761"/>
                <a:gd name="connsiteY48" fmla="*/ 4687050 h 6874714"/>
                <a:gd name="connsiteX49" fmla="*/ 215964 w 6373761"/>
                <a:gd name="connsiteY49" fmla="*/ 4766654 h 6874714"/>
                <a:gd name="connsiteX50" fmla="*/ 256457 w 6373761"/>
                <a:gd name="connsiteY50" fmla="*/ 4844455 h 6874714"/>
                <a:gd name="connsiteX51" fmla="*/ 346225 w 6373761"/>
                <a:gd name="connsiteY51" fmla="*/ 4995290 h 6874714"/>
                <a:gd name="connsiteX52" fmla="*/ 445296 w 6373761"/>
                <a:gd name="connsiteY52" fmla="*/ 5140971 h 6874714"/>
                <a:gd name="connsiteX53" fmla="*/ 551443 w 6373761"/>
                <a:gd name="connsiteY53" fmla="*/ 5282531 h 6874714"/>
                <a:gd name="connsiteX54" fmla="*/ 772387 w 6373761"/>
                <a:gd name="connsiteY54" fmla="*/ 5562561 h 6874714"/>
                <a:gd name="connsiteX55" fmla="*/ 882858 w 6373761"/>
                <a:gd name="connsiteY55" fmla="*/ 5704507 h 6874714"/>
                <a:gd name="connsiteX56" fmla="*/ 990316 w 6373761"/>
                <a:gd name="connsiteY56" fmla="*/ 5848258 h 6874714"/>
                <a:gd name="connsiteX57" fmla="*/ 1097774 w 6373761"/>
                <a:gd name="connsiteY57" fmla="*/ 5987114 h 6874714"/>
                <a:gd name="connsiteX58" fmla="*/ 1210080 w 6373761"/>
                <a:gd name="connsiteY58" fmla="*/ 6121203 h 6874714"/>
                <a:gd name="connsiteX59" fmla="*/ 1448192 w 6373761"/>
                <a:gd name="connsiteY59" fmla="*/ 6374054 h 6874714"/>
                <a:gd name="connsiteX60" fmla="*/ 1982991 w 6373761"/>
                <a:gd name="connsiteY60" fmla="*/ 6796158 h 6874714"/>
                <a:gd name="connsiteX61" fmla="*/ 2118475 w 6373761"/>
                <a:gd name="connsiteY61" fmla="*/ 6874714 h 6874714"/>
                <a:gd name="connsiteX62" fmla="*/ 1569874 w 6373761"/>
                <a:gd name="connsiteY62" fmla="*/ 6874714 h 6874714"/>
                <a:gd name="connsiteX63" fmla="*/ 1507802 w 6373761"/>
                <a:gd name="connsiteY63" fmla="*/ 6817815 h 6874714"/>
                <a:gd name="connsiteX64" fmla="*/ 1256865 w 6373761"/>
                <a:gd name="connsiteY64" fmla="*/ 6543437 h 6874714"/>
                <a:gd name="connsiteX65" fmla="*/ 1038410 w 6373761"/>
                <a:gd name="connsiteY65" fmla="*/ 6248722 h 6874714"/>
                <a:gd name="connsiteX66" fmla="*/ 845380 w 6373761"/>
                <a:gd name="connsiteY66" fmla="*/ 5941386 h 6874714"/>
                <a:gd name="connsiteX67" fmla="*/ 755351 w 6373761"/>
                <a:gd name="connsiteY67" fmla="*/ 5788877 h 6874714"/>
                <a:gd name="connsiteX68" fmla="*/ 661784 w 6373761"/>
                <a:gd name="connsiteY68" fmla="*/ 5638944 h 6874714"/>
                <a:gd name="connsiteX69" fmla="*/ 466525 w 6373761"/>
                <a:gd name="connsiteY69" fmla="*/ 5340366 h 6874714"/>
                <a:gd name="connsiteX70" fmla="*/ 370992 w 6373761"/>
                <a:gd name="connsiteY70" fmla="*/ 5188502 h 6874714"/>
                <a:gd name="connsiteX71" fmla="*/ 280046 w 6373761"/>
                <a:gd name="connsiteY71" fmla="*/ 5033287 h 6874714"/>
                <a:gd name="connsiteX72" fmla="*/ 126853 w 6373761"/>
                <a:gd name="connsiteY72" fmla="*/ 4707660 h 6874714"/>
                <a:gd name="connsiteX73" fmla="*/ 30272 w 6373761"/>
                <a:gd name="connsiteY73" fmla="*/ 4362068 h 6874714"/>
                <a:gd name="connsiteX74" fmla="*/ 0 w 6373761"/>
                <a:gd name="connsiteY74" fmla="*/ 4005912 h 6874714"/>
                <a:gd name="connsiteX75" fmla="*/ 270480 w 6373761"/>
                <a:gd name="connsiteY75" fmla="*/ 2610532 h 6874714"/>
                <a:gd name="connsiteX76" fmla="*/ 415942 w 6373761"/>
                <a:gd name="connsiteY76" fmla="*/ 2280526 h 6874714"/>
                <a:gd name="connsiteX77" fmla="*/ 590102 w 6373761"/>
                <a:gd name="connsiteY77" fmla="*/ 1962626 h 6874714"/>
                <a:gd name="connsiteX78" fmla="*/ 1020719 w 6373761"/>
                <a:gd name="connsiteY78" fmla="*/ 1373070 h 6874714"/>
                <a:gd name="connsiteX79" fmla="*/ 1275080 w 6373761"/>
                <a:gd name="connsiteY79" fmla="*/ 1107081 h 6874714"/>
                <a:gd name="connsiteX80" fmla="*/ 1342437 w 6373761"/>
                <a:gd name="connsiteY80" fmla="*/ 1043965 h 6874714"/>
                <a:gd name="connsiteX81" fmla="*/ 1411106 w 6373761"/>
                <a:gd name="connsiteY81" fmla="*/ 982138 h 6874714"/>
                <a:gd name="connsiteX82" fmla="*/ 1553029 w 6373761"/>
                <a:gd name="connsiteY82" fmla="*/ 863376 h 6874714"/>
                <a:gd name="connsiteX83" fmla="*/ 2173401 w 6373761"/>
                <a:gd name="connsiteY83" fmla="*/ 454409 h 6874714"/>
                <a:gd name="connsiteX84" fmla="*/ 3599708 w 6373761"/>
                <a:gd name="connsiteY84" fmla="*/ 16332 h 6874714"/>
                <a:gd name="connsiteX85" fmla="*/ 3975975 w 6373761"/>
                <a:gd name="connsiteY85" fmla="*/ 263 h 6874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6373761" h="6874714">
                  <a:moveTo>
                    <a:pt x="6373761" y="5771297"/>
                  </a:moveTo>
                  <a:lnTo>
                    <a:pt x="6373761" y="6247960"/>
                  </a:lnTo>
                  <a:lnTo>
                    <a:pt x="6235932" y="6361930"/>
                  </a:lnTo>
                  <a:cubicBezTo>
                    <a:pt x="6143250" y="6437460"/>
                    <a:pt x="6051059" y="6512200"/>
                    <a:pt x="5960375" y="6587489"/>
                  </a:cubicBezTo>
                  <a:lnTo>
                    <a:pt x="5822907" y="6701871"/>
                  </a:lnTo>
                  <a:cubicBezTo>
                    <a:pt x="5776123" y="6740385"/>
                    <a:pt x="5729079" y="6778899"/>
                    <a:pt x="5681115" y="6816896"/>
                  </a:cubicBezTo>
                  <a:lnTo>
                    <a:pt x="5604096" y="6874714"/>
                  </a:lnTo>
                  <a:lnTo>
                    <a:pt x="4878485" y="6874714"/>
                  </a:lnTo>
                  <a:lnTo>
                    <a:pt x="5006014" y="6800200"/>
                  </a:lnTo>
                  <a:cubicBezTo>
                    <a:pt x="5054354" y="6770429"/>
                    <a:pt x="5102285" y="6739483"/>
                    <a:pt x="5149855" y="6707667"/>
                  </a:cubicBezTo>
                  <a:cubicBezTo>
                    <a:pt x="5244993" y="6643906"/>
                    <a:pt x="5338561" y="6576025"/>
                    <a:pt x="5431866" y="6506210"/>
                  </a:cubicBezTo>
                  <a:cubicBezTo>
                    <a:pt x="5478386" y="6471304"/>
                    <a:pt x="5524777" y="6435495"/>
                    <a:pt x="5571036" y="6399557"/>
                  </a:cubicBezTo>
                  <a:lnTo>
                    <a:pt x="5711649" y="6288912"/>
                  </a:lnTo>
                  <a:cubicBezTo>
                    <a:pt x="5902059" y="6140395"/>
                    <a:pt x="6093257" y="5998320"/>
                    <a:pt x="6276589" y="5852379"/>
                  </a:cubicBezTo>
                  <a:close/>
                  <a:moveTo>
                    <a:pt x="3975975" y="263"/>
                  </a:moveTo>
                  <a:cubicBezTo>
                    <a:pt x="4101550" y="1809"/>
                    <a:pt x="4226830" y="10149"/>
                    <a:pt x="4350473" y="24963"/>
                  </a:cubicBezTo>
                  <a:cubicBezTo>
                    <a:pt x="4598149" y="54846"/>
                    <a:pt x="4842943" y="108687"/>
                    <a:pt x="5077909" y="189450"/>
                  </a:cubicBezTo>
                  <a:cubicBezTo>
                    <a:pt x="5312876" y="269955"/>
                    <a:pt x="5537357" y="376867"/>
                    <a:pt x="5746507" y="505804"/>
                  </a:cubicBezTo>
                  <a:cubicBezTo>
                    <a:pt x="5955527" y="634999"/>
                    <a:pt x="6148688" y="786864"/>
                    <a:pt x="6322456" y="956633"/>
                  </a:cubicBezTo>
                  <a:lnTo>
                    <a:pt x="6373761" y="1011863"/>
                  </a:lnTo>
                  <a:lnTo>
                    <a:pt x="6373761" y="1185075"/>
                  </a:lnTo>
                  <a:lnTo>
                    <a:pt x="6359489" y="1169497"/>
                  </a:lnTo>
                  <a:cubicBezTo>
                    <a:pt x="6318811" y="1127602"/>
                    <a:pt x="6276917" y="1086890"/>
                    <a:pt x="6233869" y="1047442"/>
                  </a:cubicBezTo>
                  <a:cubicBezTo>
                    <a:pt x="6147509" y="968870"/>
                    <a:pt x="6056431" y="895448"/>
                    <a:pt x="5961423" y="827953"/>
                  </a:cubicBezTo>
                  <a:cubicBezTo>
                    <a:pt x="5865891" y="761102"/>
                    <a:pt x="5766688" y="699403"/>
                    <a:pt x="5663555" y="645304"/>
                  </a:cubicBezTo>
                  <a:cubicBezTo>
                    <a:pt x="5457943" y="535816"/>
                    <a:pt x="5238703" y="453894"/>
                    <a:pt x="5013827" y="397863"/>
                  </a:cubicBezTo>
                  <a:cubicBezTo>
                    <a:pt x="4788953" y="341703"/>
                    <a:pt x="4558442" y="310917"/>
                    <a:pt x="4327409" y="302545"/>
                  </a:cubicBezTo>
                  <a:cubicBezTo>
                    <a:pt x="4096111" y="293012"/>
                    <a:pt x="3867174" y="305893"/>
                    <a:pt x="3639939" y="338868"/>
                  </a:cubicBezTo>
                  <a:cubicBezTo>
                    <a:pt x="3526585" y="355999"/>
                    <a:pt x="3413885" y="377254"/>
                    <a:pt x="3302495" y="403659"/>
                  </a:cubicBezTo>
                  <a:cubicBezTo>
                    <a:pt x="3191107" y="430451"/>
                    <a:pt x="3080634" y="460978"/>
                    <a:pt x="2971604" y="496273"/>
                  </a:cubicBezTo>
                  <a:cubicBezTo>
                    <a:pt x="2862573" y="531437"/>
                    <a:pt x="2754854" y="570852"/>
                    <a:pt x="2648706" y="614389"/>
                  </a:cubicBezTo>
                  <a:cubicBezTo>
                    <a:pt x="2542690" y="658056"/>
                    <a:pt x="2438114" y="705714"/>
                    <a:pt x="2335374" y="757109"/>
                  </a:cubicBezTo>
                  <a:cubicBezTo>
                    <a:pt x="2129894" y="859769"/>
                    <a:pt x="1931228" y="976855"/>
                    <a:pt x="1741342" y="1107725"/>
                  </a:cubicBezTo>
                  <a:cubicBezTo>
                    <a:pt x="1694035" y="1140571"/>
                    <a:pt x="1646858" y="1173933"/>
                    <a:pt x="1600861" y="1208710"/>
                  </a:cubicBezTo>
                  <a:cubicBezTo>
                    <a:pt x="1577535" y="1225713"/>
                    <a:pt x="1554732" y="1243361"/>
                    <a:pt x="1531799" y="1260879"/>
                  </a:cubicBezTo>
                  <a:cubicBezTo>
                    <a:pt x="1508735" y="1278267"/>
                    <a:pt x="1486064" y="1296171"/>
                    <a:pt x="1463655" y="1314333"/>
                  </a:cubicBezTo>
                  <a:cubicBezTo>
                    <a:pt x="1373627" y="1386853"/>
                    <a:pt x="1285564" y="1462077"/>
                    <a:pt x="1200777" y="1541166"/>
                  </a:cubicBezTo>
                  <a:cubicBezTo>
                    <a:pt x="1030810" y="1698827"/>
                    <a:pt x="873161" y="1870785"/>
                    <a:pt x="731501" y="2055754"/>
                  </a:cubicBezTo>
                  <a:cubicBezTo>
                    <a:pt x="660734" y="2148239"/>
                    <a:pt x="593771" y="2243944"/>
                    <a:pt x="531393" y="2342739"/>
                  </a:cubicBezTo>
                  <a:cubicBezTo>
                    <a:pt x="470063" y="2442050"/>
                    <a:pt x="412140" y="2543810"/>
                    <a:pt x="361033" y="2649046"/>
                  </a:cubicBezTo>
                  <a:cubicBezTo>
                    <a:pt x="347798" y="2675194"/>
                    <a:pt x="335479" y="2701728"/>
                    <a:pt x="323292" y="2728263"/>
                  </a:cubicBezTo>
                  <a:lnTo>
                    <a:pt x="304945" y="2768193"/>
                  </a:lnTo>
                  <a:lnTo>
                    <a:pt x="287516" y="2808510"/>
                  </a:lnTo>
                  <a:cubicBezTo>
                    <a:pt x="276115" y="2835432"/>
                    <a:pt x="264583" y="2862352"/>
                    <a:pt x="254230" y="2889788"/>
                  </a:cubicBezTo>
                  <a:cubicBezTo>
                    <a:pt x="243877" y="2917224"/>
                    <a:pt x="232477" y="2944274"/>
                    <a:pt x="223042" y="2971968"/>
                  </a:cubicBezTo>
                  <a:cubicBezTo>
                    <a:pt x="182679" y="3081970"/>
                    <a:pt x="148475" y="3194291"/>
                    <a:pt x="121611" y="3308544"/>
                  </a:cubicBezTo>
                  <a:cubicBezTo>
                    <a:pt x="67096" y="3536534"/>
                    <a:pt x="39183" y="3771224"/>
                    <a:pt x="39314" y="4005912"/>
                  </a:cubicBezTo>
                  <a:cubicBezTo>
                    <a:pt x="39969" y="4122871"/>
                    <a:pt x="51109" y="4239571"/>
                    <a:pt x="73910" y="4354081"/>
                  </a:cubicBezTo>
                  <a:cubicBezTo>
                    <a:pt x="97892" y="4468334"/>
                    <a:pt x="132619" y="4580140"/>
                    <a:pt x="179534" y="4687050"/>
                  </a:cubicBezTo>
                  <a:cubicBezTo>
                    <a:pt x="190673" y="4713972"/>
                    <a:pt x="203647" y="4740249"/>
                    <a:pt x="215964" y="4766654"/>
                  </a:cubicBezTo>
                  <a:cubicBezTo>
                    <a:pt x="229332" y="4792674"/>
                    <a:pt x="242043" y="4818950"/>
                    <a:pt x="256457" y="4844455"/>
                  </a:cubicBezTo>
                  <a:cubicBezTo>
                    <a:pt x="283978" y="4895978"/>
                    <a:pt x="314642" y="4945956"/>
                    <a:pt x="346225" y="4995290"/>
                  </a:cubicBezTo>
                  <a:cubicBezTo>
                    <a:pt x="377676" y="5044752"/>
                    <a:pt x="411355" y="5092926"/>
                    <a:pt x="445296" y="5140971"/>
                  </a:cubicBezTo>
                  <a:cubicBezTo>
                    <a:pt x="479760" y="5188630"/>
                    <a:pt x="515537" y="5235645"/>
                    <a:pt x="551443" y="5282531"/>
                  </a:cubicBezTo>
                  <a:cubicBezTo>
                    <a:pt x="623387" y="5376434"/>
                    <a:pt x="698608" y="5468402"/>
                    <a:pt x="772387" y="5562561"/>
                  </a:cubicBezTo>
                  <a:cubicBezTo>
                    <a:pt x="809472" y="5609448"/>
                    <a:pt x="846428" y="5656719"/>
                    <a:pt x="882858" y="5704507"/>
                  </a:cubicBezTo>
                  <a:cubicBezTo>
                    <a:pt x="919159" y="5751909"/>
                    <a:pt x="955196" y="5802273"/>
                    <a:pt x="990316" y="5848258"/>
                  </a:cubicBezTo>
                  <a:cubicBezTo>
                    <a:pt x="1025175" y="5895402"/>
                    <a:pt x="1061736" y="5941129"/>
                    <a:pt x="1097774" y="5987114"/>
                  </a:cubicBezTo>
                  <a:cubicBezTo>
                    <a:pt x="1134860" y="6032326"/>
                    <a:pt x="1171684" y="6077536"/>
                    <a:pt x="1210080" y="6121203"/>
                  </a:cubicBezTo>
                  <a:cubicBezTo>
                    <a:pt x="1286350" y="6209051"/>
                    <a:pt x="1365632" y="6293677"/>
                    <a:pt x="1448192" y="6374054"/>
                  </a:cubicBezTo>
                  <a:cubicBezTo>
                    <a:pt x="1613572" y="6534420"/>
                    <a:pt x="1792057" y="6677526"/>
                    <a:pt x="1982991" y="6796158"/>
                  </a:cubicBezTo>
                  <a:lnTo>
                    <a:pt x="2118475" y="6874714"/>
                  </a:lnTo>
                  <a:lnTo>
                    <a:pt x="1569874" y="6874714"/>
                  </a:lnTo>
                  <a:lnTo>
                    <a:pt x="1507802" y="6817815"/>
                  </a:lnTo>
                  <a:cubicBezTo>
                    <a:pt x="1418412" y="6730595"/>
                    <a:pt x="1334903" y="6638562"/>
                    <a:pt x="1256865" y="6543437"/>
                  </a:cubicBezTo>
                  <a:cubicBezTo>
                    <a:pt x="1179155" y="6447861"/>
                    <a:pt x="1106817" y="6349194"/>
                    <a:pt x="1038410" y="6248722"/>
                  </a:cubicBezTo>
                  <a:cubicBezTo>
                    <a:pt x="969873" y="6148253"/>
                    <a:pt x="905922" y="6045592"/>
                    <a:pt x="845380" y="5941386"/>
                  </a:cubicBezTo>
                  <a:cubicBezTo>
                    <a:pt x="814453" y="5888704"/>
                    <a:pt x="786147" y="5839370"/>
                    <a:pt x="755351" y="5788877"/>
                  </a:cubicBezTo>
                  <a:cubicBezTo>
                    <a:pt x="724817" y="5738771"/>
                    <a:pt x="693760" y="5688665"/>
                    <a:pt x="661784" y="5638944"/>
                  </a:cubicBezTo>
                  <a:lnTo>
                    <a:pt x="466525" y="5340366"/>
                  </a:lnTo>
                  <a:cubicBezTo>
                    <a:pt x="434156" y="5290131"/>
                    <a:pt x="402181" y="5239639"/>
                    <a:pt x="370992" y="5188502"/>
                  </a:cubicBezTo>
                  <a:cubicBezTo>
                    <a:pt x="339803" y="5137364"/>
                    <a:pt x="308876" y="5086099"/>
                    <a:pt x="280046" y="5033287"/>
                  </a:cubicBezTo>
                  <a:cubicBezTo>
                    <a:pt x="222255" y="4928179"/>
                    <a:pt x="169181" y="4819982"/>
                    <a:pt x="126853" y="4707660"/>
                  </a:cubicBezTo>
                  <a:cubicBezTo>
                    <a:pt x="83739" y="4595725"/>
                    <a:pt x="51764" y="4479670"/>
                    <a:pt x="30272" y="4362068"/>
                  </a:cubicBezTo>
                  <a:cubicBezTo>
                    <a:pt x="9698" y="4244466"/>
                    <a:pt x="0" y="4125060"/>
                    <a:pt x="0" y="4005912"/>
                  </a:cubicBezTo>
                  <a:cubicBezTo>
                    <a:pt x="1704" y="3530867"/>
                    <a:pt x="95140" y="3057110"/>
                    <a:pt x="270480" y="2610532"/>
                  </a:cubicBezTo>
                  <a:cubicBezTo>
                    <a:pt x="314511" y="2498984"/>
                    <a:pt x="362212" y="2388466"/>
                    <a:pt x="415942" y="2280526"/>
                  </a:cubicBezTo>
                  <a:cubicBezTo>
                    <a:pt x="468884" y="2172197"/>
                    <a:pt x="527199" y="2066188"/>
                    <a:pt x="590102" y="1962626"/>
                  </a:cubicBezTo>
                  <a:cubicBezTo>
                    <a:pt x="716037" y="1755631"/>
                    <a:pt x="859794" y="1557653"/>
                    <a:pt x="1020719" y="1373070"/>
                  </a:cubicBezTo>
                  <a:cubicBezTo>
                    <a:pt x="1101575" y="1281101"/>
                    <a:pt x="1185969" y="1191838"/>
                    <a:pt x="1275080" y="1107081"/>
                  </a:cubicBezTo>
                  <a:cubicBezTo>
                    <a:pt x="1297227" y="1085699"/>
                    <a:pt x="1319504" y="1064575"/>
                    <a:pt x="1342437" y="1043965"/>
                  </a:cubicBezTo>
                  <a:cubicBezTo>
                    <a:pt x="1365240" y="1023226"/>
                    <a:pt x="1387648" y="1002102"/>
                    <a:pt x="1411106" y="982138"/>
                  </a:cubicBezTo>
                  <a:cubicBezTo>
                    <a:pt x="1457497" y="941563"/>
                    <a:pt x="1505065" y="902276"/>
                    <a:pt x="1553029" y="863376"/>
                  </a:cubicBezTo>
                  <a:cubicBezTo>
                    <a:pt x="1745798" y="708806"/>
                    <a:pt x="1954030" y="571882"/>
                    <a:pt x="2173401" y="454409"/>
                  </a:cubicBezTo>
                  <a:cubicBezTo>
                    <a:pt x="2612013" y="219334"/>
                    <a:pt x="3099505" y="65666"/>
                    <a:pt x="3599708" y="16332"/>
                  </a:cubicBezTo>
                  <a:cubicBezTo>
                    <a:pt x="3724530" y="3966"/>
                    <a:pt x="3850400" y="-1283"/>
                    <a:pt x="3975975" y="26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68781447-3576-165B-163F-AEB35C3E2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65276" y="313387"/>
              <a:ext cx="6326724" cy="6561326"/>
            </a:xfrm>
            <a:custGeom>
              <a:avLst/>
              <a:gdLst>
                <a:gd name="connsiteX0" fmla="*/ 6326724 w 6326724"/>
                <a:gd name="connsiteY0" fmla="*/ 5020808 h 6561326"/>
                <a:gd name="connsiteX1" fmla="*/ 6326724 w 6326724"/>
                <a:gd name="connsiteY1" fmla="*/ 5698632 h 6561326"/>
                <a:gd name="connsiteX2" fmla="*/ 6067438 w 6326724"/>
                <a:gd name="connsiteY2" fmla="*/ 5902509 h 6561326"/>
                <a:gd name="connsiteX3" fmla="*/ 5799974 w 6326724"/>
                <a:gd name="connsiteY3" fmla="*/ 6102017 h 6561326"/>
                <a:gd name="connsiteX4" fmla="*/ 5665258 w 6326724"/>
                <a:gd name="connsiteY4" fmla="*/ 6202100 h 6561326"/>
                <a:gd name="connsiteX5" fmla="*/ 5526873 w 6326724"/>
                <a:gd name="connsiteY5" fmla="*/ 6302828 h 6561326"/>
                <a:gd name="connsiteX6" fmla="*/ 5385080 w 6326724"/>
                <a:gd name="connsiteY6" fmla="*/ 6402268 h 6561326"/>
                <a:gd name="connsiteX7" fmla="*/ 5238833 w 6326724"/>
                <a:gd name="connsiteY7" fmla="*/ 6498875 h 6561326"/>
                <a:gd name="connsiteX8" fmla="*/ 5138040 w 6326724"/>
                <a:gd name="connsiteY8" fmla="*/ 6561326 h 6561326"/>
                <a:gd name="connsiteX9" fmla="*/ 3946072 w 6326724"/>
                <a:gd name="connsiteY9" fmla="*/ 6561326 h 6561326"/>
                <a:gd name="connsiteX10" fmla="*/ 3976009 w 6326724"/>
                <a:gd name="connsiteY10" fmla="*/ 6555242 h 6561326"/>
                <a:gd name="connsiteX11" fmla="*/ 4404855 w 6326724"/>
                <a:gd name="connsiteY11" fmla="*/ 6399048 h 6561326"/>
                <a:gd name="connsiteX12" fmla="*/ 4938868 w 6326724"/>
                <a:gd name="connsiteY12" fmla="*/ 6072132 h 6561326"/>
                <a:gd name="connsiteX13" fmla="*/ 5068342 w 6326724"/>
                <a:gd name="connsiteY13" fmla="*/ 5976042 h 6561326"/>
                <a:gd name="connsiteX14" fmla="*/ 5197816 w 6326724"/>
                <a:gd name="connsiteY14" fmla="*/ 5876730 h 6561326"/>
                <a:gd name="connsiteX15" fmla="*/ 5460039 w 6326724"/>
                <a:gd name="connsiteY15" fmla="*/ 5670637 h 6561326"/>
                <a:gd name="connsiteX16" fmla="*/ 5999033 w 6326724"/>
                <a:gd name="connsiteY16" fmla="*/ 5271718 h 6561326"/>
                <a:gd name="connsiteX17" fmla="*/ 6258766 w 6326724"/>
                <a:gd name="connsiteY17" fmla="*/ 5077603 h 6561326"/>
                <a:gd name="connsiteX18" fmla="*/ 4139342 w 6326724"/>
                <a:gd name="connsiteY18" fmla="*/ 440 h 6561326"/>
                <a:gd name="connsiteX19" fmla="*/ 4315744 w 6326724"/>
                <a:gd name="connsiteY19" fmla="*/ 6808 h 6561326"/>
                <a:gd name="connsiteX20" fmla="*/ 5015400 w 6326724"/>
                <a:gd name="connsiteY20" fmla="*/ 113591 h 6561326"/>
                <a:gd name="connsiteX21" fmla="*/ 5681114 w 6326724"/>
                <a:gd name="connsiteY21" fmla="*/ 361418 h 6561326"/>
                <a:gd name="connsiteX22" fmla="*/ 6270952 w 6326724"/>
                <a:gd name="connsiteY22" fmla="*/ 755441 h 6561326"/>
                <a:gd name="connsiteX23" fmla="*/ 6326724 w 6326724"/>
                <a:gd name="connsiteY23" fmla="*/ 807432 h 6561326"/>
                <a:gd name="connsiteX24" fmla="*/ 6326724 w 6326724"/>
                <a:gd name="connsiteY24" fmla="*/ 1231565 h 6561326"/>
                <a:gd name="connsiteX25" fmla="*/ 6302093 w 6326724"/>
                <a:gd name="connsiteY25" fmla="*/ 1203002 h 6561326"/>
                <a:gd name="connsiteX26" fmla="*/ 6066914 w 6326724"/>
                <a:gd name="connsiteY26" fmla="*/ 989616 h 6561326"/>
                <a:gd name="connsiteX27" fmla="*/ 5533688 w 6326724"/>
                <a:gd name="connsiteY27" fmla="*/ 647242 h 6561326"/>
                <a:gd name="connsiteX28" fmla="*/ 4933626 w 6326724"/>
                <a:gd name="connsiteY28" fmla="*/ 432262 h 6561326"/>
                <a:gd name="connsiteX29" fmla="*/ 4296873 w 6326724"/>
                <a:gd name="connsiteY29" fmla="*/ 343126 h 6561326"/>
                <a:gd name="connsiteX30" fmla="*/ 3651602 w 6326724"/>
                <a:gd name="connsiteY30" fmla="*/ 365797 h 6561326"/>
                <a:gd name="connsiteX31" fmla="*/ 3018256 w 6326724"/>
                <a:gd name="connsiteY31" fmla="*/ 496666 h 6561326"/>
                <a:gd name="connsiteX32" fmla="*/ 2412429 w 6326724"/>
                <a:gd name="connsiteY32" fmla="*/ 724399 h 6561326"/>
                <a:gd name="connsiteX33" fmla="*/ 1329857 w 6326724"/>
                <a:gd name="connsiteY33" fmla="*/ 1424086 h 6561326"/>
                <a:gd name="connsiteX34" fmla="*/ 887314 w 6326724"/>
                <a:gd name="connsiteY34" fmla="*/ 1891015 h 6561326"/>
                <a:gd name="connsiteX35" fmla="*/ 537420 w 6326724"/>
                <a:gd name="connsiteY35" fmla="*/ 2427245 h 6561326"/>
                <a:gd name="connsiteX36" fmla="*/ 299965 w 6326724"/>
                <a:gd name="connsiteY36" fmla="*/ 3020021 h 6561326"/>
                <a:gd name="connsiteX37" fmla="*/ 213606 w 6326724"/>
                <a:gd name="connsiteY37" fmla="*/ 3651953 h 6561326"/>
                <a:gd name="connsiteX38" fmla="*/ 250036 w 6326724"/>
                <a:gd name="connsiteY38" fmla="*/ 3961352 h 6561326"/>
                <a:gd name="connsiteX39" fmla="*/ 357625 w 6326724"/>
                <a:gd name="connsiteY39" fmla="*/ 4250783 h 6561326"/>
                <a:gd name="connsiteX40" fmla="*/ 432715 w 6326724"/>
                <a:gd name="connsiteY40" fmla="*/ 4387063 h 6561326"/>
                <a:gd name="connsiteX41" fmla="*/ 518943 w 6326724"/>
                <a:gd name="connsiteY41" fmla="*/ 4518962 h 6561326"/>
                <a:gd name="connsiteX42" fmla="*/ 718133 w 6326724"/>
                <a:gd name="connsiteY42" fmla="*/ 4773874 h 6561326"/>
                <a:gd name="connsiteX43" fmla="*/ 933704 w 6326724"/>
                <a:gd name="connsiteY43" fmla="*/ 5030717 h 6561326"/>
                <a:gd name="connsiteX44" fmla="*/ 1040900 w 6326724"/>
                <a:gd name="connsiteY44" fmla="*/ 5164806 h 6561326"/>
                <a:gd name="connsiteX45" fmla="*/ 1092401 w 6326724"/>
                <a:gd name="connsiteY45" fmla="*/ 5230628 h 6561326"/>
                <a:gd name="connsiteX46" fmla="*/ 1142854 w 6326724"/>
                <a:gd name="connsiteY46" fmla="*/ 5293615 h 6561326"/>
                <a:gd name="connsiteX47" fmla="*/ 1576354 w 6326724"/>
                <a:gd name="connsiteY47" fmla="*/ 5759128 h 6561326"/>
                <a:gd name="connsiteX48" fmla="*/ 1806865 w 6326724"/>
                <a:gd name="connsiteY48" fmla="*/ 5968571 h 6561326"/>
                <a:gd name="connsiteX49" fmla="*/ 2048253 w 6326724"/>
                <a:gd name="connsiteY49" fmla="*/ 6161654 h 6561326"/>
                <a:gd name="connsiteX50" fmla="*/ 2587506 w 6326724"/>
                <a:gd name="connsiteY50" fmla="*/ 6467059 h 6561326"/>
                <a:gd name="connsiteX51" fmla="*/ 2889176 w 6326724"/>
                <a:gd name="connsiteY51" fmla="*/ 6553360 h 6561326"/>
                <a:gd name="connsiteX52" fmla="*/ 2929698 w 6326724"/>
                <a:gd name="connsiteY52" fmla="*/ 6561326 h 6561326"/>
                <a:gd name="connsiteX53" fmla="*/ 1816374 w 6326724"/>
                <a:gd name="connsiteY53" fmla="*/ 6561326 h 6561326"/>
                <a:gd name="connsiteX54" fmla="*/ 1787601 w 6326724"/>
                <a:gd name="connsiteY54" fmla="*/ 6545761 h 6561326"/>
                <a:gd name="connsiteX55" fmla="*/ 1225544 w 6326724"/>
                <a:gd name="connsiteY55" fmla="*/ 6094158 h 6561326"/>
                <a:gd name="connsiteX56" fmla="*/ 997654 w 6326724"/>
                <a:gd name="connsiteY56" fmla="*/ 5822374 h 6561326"/>
                <a:gd name="connsiteX57" fmla="*/ 798596 w 6326724"/>
                <a:gd name="connsiteY57" fmla="*/ 5534615 h 6561326"/>
                <a:gd name="connsiteX58" fmla="*/ 752075 w 6326724"/>
                <a:gd name="connsiteY58" fmla="*/ 5461324 h 6561326"/>
                <a:gd name="connsiteX59" fmla="*/ 707650 w 6326724"/>
                <a:gd name="connsiteY59" fmla="*/ 5390221 h 6561326"/>
                <a:gd name="connsiteX60" fmla="*/ 619980 w 6326724"/>
                <a:gd name="connsiteY60" fmla="*/ 5252396 h 6561326"/>
                <a:gd name="connsiteX61" fmla="*/ 438349 w 6326724"/>
                <a:gd name="connsiteY61" fmla="*/ 4970822 h 6561326"/>
                <a:gd name="connsiteX62" fmla="*/ 261044 w 6326724"/>
                <a:gd name="connsiteY62" fmla="*/ 4673145 h 6561326"/>
                <a:gd name="connsiteX63" fmla="*/ 181107 w 6326724"/>
                <a:gd name="connsiteY63" fmla="*/ 4515356 h 6561326"/>
                <a:gd name="connsiteX64" fmla="*/ 113224 w 6326724"/>
                <a:gd name="connsiteY64" fmla="*/ 4350223 h 6561326"/>
                <a:gd name="connsiteX65" fmla="*/ 61199 w 6326724"/>
                <a:gd name="connsiteY65" fmla="*/ 4178908 h 6561326"/>
                <a:gd name="connsiteX66" fmla="*/ 41804 w 6326724"/>
                <a:gd name="connsiteY66" fmla="*/ 4091577 h 6561326"/>
                <a:gd name="connsiteX67" fmla="*/ 33287 w 6326724"/>
                <a:gd name="connsiteY67" fmla="*/ 4047781 h 6561326"/>
                <a:gd name="connsiteX68" fmla="*/ 26209 w 6326724"/>
                <a:gd name="connsiteY68" fmla="*/ 4003858 h 6561326"/>
                <a:gd name="connsiteX69" fmla="*/ 0 w 6326724"/>
                <a:gd name="connsiteY69" fmla="*/ 3651953 h 6561326"/>
                <a:gd name="connsiteX70" fmla="*/ 72731 w 6326724"/>
                <a:gd name="connsiteY70" fmla="*/ 2966307 h 6561326"/>
                <a:gd name="connsiteX71" fmla="*/ 291316 w 6326724"/>
                <a:gd name="connsiteY71" fmla="*/ 2309385 h 6561326"/>
                <a:gd name="connsiteX72" fmla="*/ 1110878 w 6326724"/>
                <a:gd name="connsiteY72" fmla="*/ 1193776 h 6561326"/>
                <a:gd name="connsiteX73" fmla="*/ 1654327 w 6326724"/>
                <a:gd name="connsiteY73" fmla="*/ 756730 h 6561326"/>
                <a:gd name="connsiteX74" fmla="*/ 2261727 w 6326724"/>
                <a:gd name="connsiteY74" fmla="*/ 409720 h 6561326"/>
                <a:gd name="connsiteX75" fmla="*/ 3610060 w 6326724"/>
                <a:gd name="connsiteY75" fmla="*/ 27032 h 6561326"/>
                <a:gd name="connsiteX76" fmla="*/ 4139342 w 6326724"/>
                <a:gd name="connsiteY76" fmla="*/ 440 h 6561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6326724" h="6561326">
                  <a:moveTo>
                    <a:pt x="6326724" y="5020808"/>
                  </a:moveTo>
                  <a:lnTo>
                    <a:pt x="6326724" y="5698632"/>
                  </a:lnTo>
                  <a:lnTo>
                    <a:pt x="6067438" y="5902509"/>
                  </a:lnTo>
                  <a:cubicBezTo>
                    <a:pt x="5977868" y="5970407"/>
                    <a:pt x="5888364" y="6036453"/>
                    <a:pt x="5799974" y="6102017"/>
                  </a:cubicBezTo>
                  <a:lnTo>
                    <a:pt x="5665258" y="6202100"/>
                  </a:lnTo>
                  <a:cubicBezTo>
                    <a:pt x="5619654" y="6235719"/>
                    <a:pt x="5573656" y="6269596"/>
                    <a:pt x="5526873" y="6302828"/>
                  </a:cubicBezTo>
                  <a:cubicBezTo>
                    <a:pt x="5480220" y="6336189"/>
                    <a:pt x="5433044" y="6369423"/>
                    <a:pt x="5385080" y="6402268"/>
                  </a:cubicBezTo>
                  <a:cubicBezTo>
                    <a:pt x="5336988" y="6434857"/>
                    <a:pt x="5288500" y="6467187"/>
                    <a:pt x="5238833" y="6498875"/>
                  </a:cubicBezTo>
                  <a:lnTo>
                    <a:pt x="5138040" y="6561326"/>
                  </a:lnTo>
                  <a:lnTo>
                    <a:pt x="3946072" y="6561326"/>
                  </a:lnTo>
                  <a:lnTo>
                    <a:pt x="3976009" y="6555242"/>
                  </a:lnTo>
                  <a:cubicBezTo>
                    <a:pt x="4123712" y="6519227"/>
                    <a:pt x="4266863" y="6466383"/>
                    <a:pt x="4404855" y="6399048"/>
                  </a:cubicBezTo>
                  <a:cubicBezTo>
                    <a:pt x="4589500" y="6310299"/>
                    <a:pt x="4765232" y="6196690"/>
                    <a:pt x="4938868" y="6072132"/>
                  </a:cubicBezTo>
                  <a:cubicBezTo>
                    <a:pt x="4982245" y="6041089"/>
                    <a:pt x="5025359" y="6008630"/>
                    <a:pt x="5068342" y="5976042"/>
                  </a:cubicBezTo>
                  <a:cubicBezTo>
                    <a:pt x="5111588" y="5943453"/>
                    <a:pt x="5154702" y="5910349"/>
                    <a:pt x="5197816" y="5876730"/>
                  </a:cubicBezTo>
                  <a:lnTo>
                    <a:pt x="5460039" y="5670637"/>
                  </a:lnTo>
                  <a:cubicBezTo>
                    <a:pt x="5639966" y="5530365"/>
                    <a:pt x="5821596" y="5399753"/>
                    <a:pt x="5999033" y="5271718"/>
                  </a:cubicBezTo>
                  <a:cubicBezTo>
                    <a:pt x="6087686" y="5207700"/>
                    <a:pt x="6174667" y="5143360"/>
                    <a:pt x="6258766" y="5077603"/>
                  </a:cubicBezTo>
                  <a:close/>
                  <a:moveTo>
                    <a:pt x="4139342" y="440"/>
                  </a:moveTo>
                  <a:cubicBezTo>
                    <a:pt x="4198237" y="1301"/>
                    <a:pt x="4257068" y="3427"/>
                    <a:pt x="4315744" y="6808"/>
                  </a:cubicBezTo>
                  <a:cubicBezTo>
                    <a:pt x="4550841" y="20849"/>
                    <a:pt x="4785806" y="55240"/>
                    <a:pt x="5015400" y="113591"/>
                  </a:cubicBezTo>
                  <a:cubicBezTo>
                    <a:pt x="5244992" y="171812"/>
                    <a:pt x="5469212" y="254249"/>
                    <a:pt x="5681114" y="361418"/>
                  </a:cubicBezTo>
                  <a:cubicBezTo>
                    <a:pt x="5892754" y="468586"/>
                    <a:pt x="6093124" y="599584"/>
                    <a:pt x="6270952" y="755441"/>
                  </a:cubicBezTo>
                  <a:lnTo>
                    <a:pt x="6326724" y="807432"/>
                  </a:lnTo>
                  <a:lnTo>
                    <a:pt x="6326724" y="1231565"/>
                  </a:lnTo>
                  <a:lnTo>
                    <a:pt x="6302093" y="1203002"/>
                  </a:lnTo>
                  <a:cubicBezTo>
                    <a:pt x="6227937" y="1127247"/>
                    <a:pt x="6149211" y="1056081"/>
                    <a:pt x="6066914" y="989616"/>
                  </a:cubicBezTo>
                  <a:cubicBezTo>
                    <a:pt x="5902714" y="856299"/>
                    <a:pt x="5724360" y="740371"/>
                    <a:pt x="5533688" y="647242"/>
                  </a:cubicBezTo>
                  <a:cubicBezTo>
                    <a:pt x="5343146" y="553857"/>
                    <a:pt x="5141466" y="482239"/>
                    <a:pt x="4933626" y="432262"/>
                  </a:cubicBezTo>
                  <a:cubicBezTo>
                    <a:pt x="4725788" y="382156"/>
                    <a:pt x="4512182" y="353303"/>
                    <a:pt x="4296873" y="343126"/>
                  </a:cubicBezTo>
                  <a:cubicBezTo>
                    <a:pt x="4081172" y="332435"/>
                    <a:pt x="3865732" y="339520"/>
                    <a:pt x="3651602" y="365797"/>
                  </a:cubicBezTo>
                  <a:cubicBezTo>
                    <a:pt x="3437604" y="392202"/>
                    <a:pt x="3225572" y="436384"/>
                    <a:pt x="3018256" y="496666"/>
                  </a:cubicBezTo>
                  <a:cubicBezTo>
                    <a:pt x="2810809" y="556691"/>
                    <a:pt x="2608474" y="634362"/>
                    <a:pt x="2412429" y="724399"/>
                  </a:cubicBezTo>
                  <a:cubicBezTo>
                    <a:pt x="2019160" y="902541"/>
                    <a:pt x="1651969" y="1138775"/>
                    <a:pt x="1329857" y="1424086"/>
                  </a:cubicBezTo>
                  <a:cubicBezTo>
                    <a:pt x="1169326" y="1567192"/>
                    <a:pt x="1020588" y="1723307"/>
                    <a:pt x="887314" y="1891015"/>
                  </a:cubicBezTo>
                  <a:cubicBezTo>
                    <a:pt x="753778" y="2058466"/>
                    <a:pt x="635967" y="2238026"/>
                    <a:pt x="537420" y="2427245"/>
                  </a:cubicBezTo>
                  <a:cubicBezTo>
                    <a:pt x="438874" y="2616335"/>
                    <a:pt x="356839" y="2814313"/>
                    <a:pt x="299965" y="3020021"/>
                  </a:cubicBezTo>
                  <a:cubicBezTo>
                    <a:pt x="242961" y="3225212"/>
                    <a:pt x="213474" y="3438518"/>
                    <a:pt x="213606" y="3651953"/>
                  </a:cubicBezTo>
                  <a:cubicBezTo>
                    <a:pt x="214785" y="3756804"/>
                    <a:pt x="225269" y="3860881"/>
                    <a:pt x="250036" y="3961352"/>
                  </a:cubicBezTo>
                  <a:cubicBezTo>
                    <a:pt x="274412" y="4061950"/>
                    <a:pt x="312284" y="4158171"/>
                    <a:pt x="357625" y="4250783"/>
                  </a:cubicBezTo>
                  <a:cubicBezTo>
                    <a:pt x="380558" y="4297025"/>
                    <a:pt x="405982" y="4342366"/>
                    <a:pt x="432715" y="4387063"/>
                  </a:cubicBezTo>
                  <a:cubicBezTo>
                    <a:pt x="459841" y="4431630"/>
                    <a:pt x="488803" y="4475554"/>
                    <a:pt x="518943" y="4518962"/>
                  </a:cubicBezTo>
                  <a:cubicBezTo>
                    <a:pt x="580011" y="4605521"/>
                    <a:pt x="647893" y="4689504"/>
                    <a:pt x="718133" y="4773874"/>
                  </a:cubicBezTo>
                  <a:cubicBezTo>
                    <a:pt x="788374" y="4858372"/>
                    <a:pt x="861760" y="4942871"/>
                    <a:pt x="933704" y="5030717"/>
                  </a:cubicBezTo>
                  <a:cubicBezTo>
                    <a:pt x="969742" y="5074512"/>
                    <a:pt x="1005387" y="5119337"/>
                    <a:pt x="1040900" y="5164806"/>
                  </a:cubicBezTo>
                  <a:lnTo>
                    <a:pt x="1092401" y="5230628"/>
                  </a:lnTo>
                  <a:cubicBezTo>
                    <a:pt x="1109306" y="5251624"/>
                    <a:pt x="1125425" y="5273135"/>
                    <a:pt x="1142854" y="5293615"/>
                  </a:cubicBezTo>
                  <a:cubicBezTo>
                    <a:pt x="1278880" y="5460293"/>
                    <a:pt x="1426438" y="5613704"/>
                    <a:pt x="1576354" y="5759128"/>
                  </a:cubicBezTo>
                  <a:cubicBezTo>
                    <a:pt x="1651706" y="5831519"/>
                    <a:pt x="1728368" y="5901461"/>
                    <a:pt x="1806865" y="5968571"/>
                  </a:cubicBezTo>
                  <a:cubicBezTo>
                    <a:pt x="1885362" y="6035680"/>
                    <a:pt x="1965299" y="6100599"/>
                    <a:pt x="2048253" y="6161654"/>
                  </a:cubicBezTo>
                  <a:cubicBezTo>
                    <a:pt x="2213502" y="6284022"/>
                    <a:pt x="2391724" y="6393380"/>
                    <a:pt x="2587506" y="6467059"/>
                  </a:cubicBezTo>
                  <a:cubicBezTo>
                    <a:pt x="2685137" y="6503898"/>
                    <a:pt x="2786304" y="6532106"/>
                    <a:pt x="2889176" y="6553360"/>
                  </a:cubicBezTo>
                  <a:lnTo>
                    <a:pt x="2929698" y="6561326"/>
                  </a:lnTo>
                  <a:lnTo>
                    <a:pt x="1816374" y="6561326"/>
                  </a:lnTo>
                  <a:lnTo>
                    <a:pt x="1787601" y="6545761"/>
                  </a:lnTo>
                  <a:cubicBezTo>
                    <a:pt x="1577272" y="6422749"/>
                    <a:pt x="1389483" y="6266761"/>
                    <a:pt x="1225544" y="6094158"/>
                  </a:cubicBezTo>
                  <a:cubicBezTo>
                    <a:pt x="1143116" y="6007986"/>
                    <a:pt x="1068158" y="5916274"/>
                    <a:pt x="997654" y="5822374"/>
                  </a:cubicBezTo>
                  <a:cubicBezTo>
                    <a:pt x="927546" y="5728086"/>
                    <a:pt x="860842" y="5632381"/>
                    <a:pt x="798596" y="5534615"/>
                  </a:cubicBezTo>
                  <a:cubicBezTo>
                    <a:pt x="782608" y="5510399"/>
                    <a:pt x="767537" y="5485797"/>
                    <a:pt x="752075" y="5461324"/>
                  </a:cubicBezTo>
                  <a:lnTo>
                    <a:pt x="707650" y="5390221"/>
                  </a:lnTo>
                  <a:cubicBezTo>
                    <a:pt x="679213" y="5344237"/>
                    <a:pt x="649728" y="5298638"/>
                    <a:pt x="619980" y="5252396"/>
                  </a:cubicBezTo>
                  <a:lnTo>
                    <a:pt x="438349" y="4970822"/>
                  </a:lnTo>
                  <a:cubicBezTo>
                    <a:pt x="377413" y="4874860"/>
                    <a:pt x="317263" y="4776064"/>
                    <a:pt x="261044" y="4673145"/>
                  </a:cubicBezTo>
                  <a:cubicBezTo>
                    <a:pt x="233000" y="4621622"/>
                    <a:pt x="205874" y="4569197"/>
                    <a:pt x="181107" y="4515356"/>
                  </a:cubicBezTo>
                  <a:cubicBezTo>
                    <a:pt x="156470" y="4461385"/>
                    <a:pt x="133537" y="4406385"/>
                    <a:pt x="113224" y="4350223"/>
                  </a:cubicBezTo>
                  <a:cubicBezTo>
                    <a:pt x="93305" y="4293934"/>
                    <a:pt x="75614" y="4236872"/>
                    <a:pt x="61199" y="4178908"/>
                  </a:cubicBezTo>
                  <a:cubicBezTo>
                    <a:pt x="54385" y="4149927"/>
                    <a:pt x="47440" y="4120815"/>
                    <a:pt x="41804" y="4091577"/>
                  </a:cubicBezTo>
                  <a:lnTo>
                    <a:pt x="33287" y="4047781"/>
                  </a:lnTo>
                  <a:lnTo>
                    <a:pt x="26209" y="4003858"/>
                  </a:lnTo>
                  <a:cubicBezTo>
                    <a:pt x="7732" y="3886643"/>
                    <a:pt x="0" y="3768783"/>
                    <a:pt x="0" y="3651953"/>
                  </a:cubicBezTo>
                  <a:cubicBezTo>
                    <a:pt x="524" y="3422031"/>
                    <a:pt x="25030" y="3192109"/>
                    <a:pt x="72731" y="2966307"/>
                  </a:cubicBezTo>
                  <a:cubicBezTo>
                    <a:pt x="120301" y="2740634"/>
                    <a:pt x="193163" y="2519343"/>
                    <a:pt x="291316" y="2309385"/>
                  </a:cubicBezTo>
                  <a:cubicBezTo>
                    <a:pt x="488540" y="1889469"/>
                    <a:pt x="774352" y="1513736"/>
                    <a:pt x="1110878" y="1193776"/>
                  </a:cubicBezTo>
                  <a:cubicBezTo>
                    <a:pt x="1279535" y="1033797"/>
                    <a:pt x="1461821" y="887856"/>
                    <a:pt x="1654327" y="756730"/>
                  </a:cubicBezTo>
                  <a:cubicBezTo>
                    <a:pt x="1847096" y="625732"/>
                    <a:pt x="2049956" y="509031"/>
                    <a:pt x="2261727" y="409720"/>
                  </a:cubicBezTo>
                  <a:cubicBezTo>
                    <a:pt x="2685792" y="212515"/>
                    <a:pt x="3142357" y="82162"/>
                    <a:pt x="3610060" y="27032"/>
                  </a:cubicBezTo>
                  <a:cubicBezTo>
                    <a:pt x="3785399" y="6647"/>
                    <a:pt x="3962657" y="-2144"/>
                    <a:pt x="4139342" y="44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21899374-3038-44EF-8082-3295D374B7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0322" y="353119"/>
              <a:ext cx="6321679" cy="6521594"/>
            </a:xfrm>
            <a:custGeom>
              <a:avLst/>
              <a:gdLst>
                <a:gd name="connsiteX0" fmla="*/ 4150102 w 6321679"/>
                <a:gd name="connsiteY0" fmla="*/ 0 h 6521594"/>
                <a:gd name="connsiteX1" fmla="*/ 6083891 w 6321679"/>
                <a:gd name="connsiteY1" fmla="*/ 619943 h 6521594"/>
                <a:gd name="connsiteX2" fmla="*/ 6321679 w 6321679"/>
                <a:gd name="connsiteY2" fmla="*/ 822247 h 6521594"/>
                <a:gd name="connsiteX3" fmla="*/ 6321679 w 6321679"/>
                <a:gd name="connsiteY3" fmla="*/ 1866928 h 6521594"/>
                <a:gd name="connsiteX4" fmla="*/ 6212358 w 6321679"/>
                <a:gd name="connsiteY4" fmla="*/ 1689281 h 6521594"/>
                <a:gd name="connsiteX5" fmla="*/ 6049880 w 6321679"/>
                <a:gd name="connsiteY5" fmla="*/ 1477173 h 6521594"/>
                <a:gd name="connsiteX6" fmla="*/ 5248663 w 6321679"/>
                <a:gd name="connsiteY6" fmla="*/ 869327 h 6521594"/>
                <a:gd name="connsiteX7" fmla="*/ 4150102 w 6321679"/>
                <a:gd name="connsiteY7" fmla="*/ 644042 h 6521594"/>
                <a:gd name="connsiteX8" fmla="*/ 2867946 w 6321679"/>
                <a:gd name="connsiteY8" fmla="*/ 886459 h 6521594"/>
                <a:gd name="connsiteX9" fmla="*/ 1728892 w 6321679"/>
                <a:gd name="connsiteY9" fmla="*/ 1552397 h 6521594"/>
                <a:gd name="connsiteX10" fmla="*/ 941043 w 6321679"/>
                <a:gd name="connsiteY10" fmla="*/ 2512664 h 6521594"/>
                <a:gd name="connsiteX11" fmla="*/ 655362 w 6321679"/>
                <a:gd name="connsiteY11" fmla="*/ 3630204 h 6521594"/>
                <a:gd name="connsiteX12" fmla="*/ 1128177 w 6321679"/>
                <a:gd name="connsiteY12" fmla="*/ 4667883 h 6521594"/>
                <a:gd name="connsiteX13" fmla="*/ 1366419 w 6321679"/>
                <a:gd name="connsiteY13" fmla="*/ 4997246 h 6521594"/>
                <a:gd name="connsiteX14" fmla="*/ 3601937 w 6321679"/>
                <a:gd name="connsiteY14" fmla="*/ 6284685 h 6521594"/>
                <a:gd name="connsiteX15" fmla="*/ 5298985 w 6321679"/>
                <a:gd name="connsiteY15" fmla="*/ 5492643 h 6521594"/>
                <a:gd name="connsiteX16" fmla="*/ 5505513 w 6321679"/>
                <a:gd name="connsiteY16" fmla="*/ 5335367 h 6521594"/>
                <a:gd name="connsiteX17" fmla="*/ 6252618 w 6321679"/>
                <a:gd name="connsiteY17" fmla="*/ 4722492 h 6521594"/>
                <a:gd name="connsiteX18" fmla="*/ 6321679 w 6321679"/>
                <a:gd name="connsiteY18" fmla="*/ 4651477 h 6521594"/>
                <a:gd name="connsiteX19" fmla="*/ 6321679 w 6321679"/>
                <a:gd name="connsiteY19" fmla="*/ 5523097 h 6521594"/>
                <a:gd name="connsiteX20" fmla="*/ 6024428 w 6321679"/>
                <a:gd name="connsiteY20" fmla="*/ 5754969 h 6521594"/>
                <a:gd name="connsiteX21" fmla="*/ 5702345 w 6321679"/>
                <a:gd name="connsiteY21" fmla="*/ 6000018 h 6521594"/>
                <a:gd name="connsiteX22" fmla="*/ 4988380 w 6321679"/>
                <a:gd name="connsiteY22" fmla="*/ 6506549 h 6521594"/>
                <a:gd name="connsiteX23" fmla="*/ 4961490 w 6321679"/>
                <a:gd name="connsiteY23" fmla="*/ 6521594 h 6521594"/>
                <a:gd name="connsiteX24" fmla="*/ 2011326 w 6321679"/>
                <a:gd name="connsiteY24" fmla="*/ 6521594 h 6521594"/>
                <a:gd name="connsiteX25" fmla="*/ 1982893 w 6321679"/>
                <a:gd name="connsiteY25" fmla="*/ 6505768 h 6521594"/>
                <a:gd name="connsiteX26" fmla="*/ 824149 w 6321679"/>
                <a:gd name="connsiteY26" fmla="*/ 5358682 h 6521594"/>
                <a:gd name="connsiteX27" fmla="*/ 0 w 6321679"/>
                <a:gd name="connsiteY27" fmla="*/ 3630075 h 6521594"/>
                <a:gd name="connsiteX28" fmla="*/ 4150102 w 6321679"/>
                <a:gd name="connsiteY28" fmla="*/ 0 h 652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321679" h="6521594">
                  <a:moveTo>
                    <a:pt x="4150102" y="0"/>
                  </a:moveTo>
                  <a:cubicBezTo>
                    <a:pt x="4918148" y="0"/>
                    <a:pt x="5569597" y="228540"/>
                    <a:pt x="6083891" y="619943"/>
                  </a:cubicBezTo>
                  <a:lnTo>
                    <a:pt x="6321679" y="822247"/>
                  </a:lnTo>
                  <a:lnTo>
                    <a:pt x="6321679" y="1866928"/>
                  </a:lnTo>
                  <a:lnTo>
                    <a:pt x="6212358" y="1689281"/>
                  </a:lnTo>
                  <a:cubicBezTo>
                    <a:pt x="6161484" y="1615222"/>
                    <a:pt x="6107295" y="1544427"/>
                    <a:pt x="6049880" y="1477173"/>
                  </a:cubicBezTo>
                  <a:cubicBezTo>
                    <a:pt x="5825135" y="1214018"/>
                    <a:pt x="5555573" y="1009470"/>
                    <a:pt x="5248663" y="869327"/>
                  </a:cubicBezTo>
                  <a:cubicBezTo>
                    <a:pt x="4921178" y="719909"/>
                    <a:pt x="4551627" y="644042"/>
                    <a:pt x="4150102" y="644042"/>
                  </a:cubicBezTo>
                  <a:cubicBezTo>
                    <a:pt x="3724203" y="644042"/>
                    <a:pt x="3292799" y="725448"/>
                    <a:pt x="2867946" y="886459"/>
                  </a:cubicBezTo>
                  <a:cubicBezTo>
                    <a:pt x="2454234" y="1042832"/>
                    <a:pt x="2060440" y="1273141"/>
                    <a:pt x="1728892" y="1552397"/>
                  </a:cubicBezTo>
                  <a:cubicBezTo>
                    <a:pt x="1391580" y="1836419"/>
                    <a:pt x="1126473" y="2159600"/>
                    <a:pt x="941043" y="2512664"/>
                  </a:cubicBezTo>
                  <a:cubicBezTo>
                    <a:pt x="751551" y="2873583"/>
                    <a:pt x="655362" y="3249575"/>
                    <a:pt x="655362" y="3630204"/>
                  </a:cubicBezTo>
                  <a:cubicBezTo>
                    <a:pt x="655362" y="4013537"/>
                    <a:pt x="808817" y="4237405"/>
                    <a:pt x="1128177" y="4667883"/>
                  </a:cubicBezTo>
                  <a:cubicBezTo>
                    <a:pt x="1205232" y="4771702"/>
                    <a:pt x="1284908" y="4879129"/>
                    <a:pt x="1366419" y="4997246"/>
                  </a:cubicBezTo>
                  <a:cubicBezTo>
                    <a:pt x="1989282" y="5899677"/>
                    <a:pt x="2657880" y="6284685"/>
                    <a:pt x="3601937" y="6284685"/>
                  </a:cubicBezTo>
                  <a:cubicBezTo>
                    <a:pt x="4221523" y="6284685"/>
                    <a:pt x="4676122" y="5971036"/>
                    <a:pt x="5298985" y="5492643"/>
                  </a:cubicBezTo>
                  <a:cubicBezTo>
                    <a:pt x="5368571" y="5439187"/>
                    <a:pt x="5438156" y="5386375"/>
                    <a:pt x="5505513" y="5335367"/>
                  </a:cubicBezTo>
                  <a:cubicBezTo>
                    <a:pt x="5779335" y="5127761"/>
                    <a:pt x="6041730" y="4928776"/>
                    <a:pt x="6252618" y="4722492"/>
                  </a:cubicBezTo>
                  <a:lnTo>
                    <a:pt x="6321679" y="4651477"/>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BC8755BC-AC6C-CB63-433E-8BFF7D9350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0322" y="353119"/>
              <a:ext cx="6321679" cy="6521594"/>
            </a:xfrm>
            <a:custGeom>
              <a:avLst/>
              <a:gdLst>
                <a:gd name="connsiteX0" fmla="*/ 4150102 w 6321679"/>
                <a:gd name="connsiteY0" fmla="*/ 0 h 6521594"/>
                <a:gd name="connsiteX1" fmla="*/ 6083891 w 6321679"/>
                <a:gd name="connsiteY1" fmla="*/ 619943 h 6521594"/>
                <a:gd name="connsiteX2" fmla="*/ 6321679 w 6321679"/>
                <a:gd name="connsiteY2" fmla="*/ 822247 h 6521594"/>
                <a:gd name="connsiteX3" fmla="*/ 6321679 w 6321679"/>
                <a:gd name="connsiteY3" fmla="*/ 2150195 h 6521594"/>
                <a:gd name="connsiteX4" fmla="*/ 6241288 w 6321679"/>
                <a:gd name="connsiteY4" fmla="*/ 1985338 h 6521594"/>
                <a:gd name="connsiteX5" fmla="*/ 5949367 w 6321679"/>
                <a:gd name="connsiteY5" fmla="*/ 1559997 h 6521594"/>
                <a:gd name="connsiteX6" fmla="*/ 5193362 w 6321679"/>
                <a:gd name="connsiteY6" fmla="*/ 986156 h 6521594"/>
                <a:gd name="connsiteX7" fmla="*/ 4150102 w 6321679"/>
                <a:gd name="connsiteY7" fmla="*/ 772850 h 6521594"/>
                <a:gd name="connsiteX8" fmla="*/ 2914861 w 6321679"/>
                <a:gd name="connsiteY8" fmla="*/ 1006637 h 6521594"/>
                <a:gd name="connsiteX9" fmla="*/ 1814073 w 6321679"/>
                <a:gd name="connsiteY9" fmla="*/ 1650163 h 6521594"/>
                <a:gd name="connsiteX10" fmla="*/ 1057412 w 6321679"/>
                <a:gd name="connsiteY10" fmla="*/ 2571657 h 6521594"/>
                <a:gd name="connsiteX11" fmla="*/ 786277 w 6321679"/>
                <a:gd name="connsiteY11" fmla="*/ 3630204 h 6521594"/>
                <a:gd name="connsiteX12" fmla="*/ 1233931 w 6321679"/>
                <a:gd name="connsiteY12" fmla="*/ 4592016 h 6521594"/>
                <a:gd name="connsiteX13" fmla="*/ 1474795 w 6321679"/>
                <a:gd name="connsiteY13" fmla="*/ 4924985 h 6521594"/>
                <a:gd name="connsiteX14" fmla="*/ 2393691 w 6321679"/>
                <a:gd name="connsiteY14" fmla="*/ 5846995 h 6521594"/>
                <a:gd name="connsiteX15" fmla="*/ 3601805 w 6321679"/>
                <a:gd name="connsiteY15" fmla="*/ 6155876 h 6521594"/>
                <a:gd name="connsiteX16" fmla="*/ 4378909 w 6321679"/>
                <a:gd name="connsiteY16" fmla="*/ 5959186 h 6521594"/>
                <a:gd name="connsiteX17" fmla="*/ 5218129 w 6321679"/>
                <a:gd name="connsiteY17" fmla="*/ 5391271 h 6521594"/>
                <a:gd name="connsiteX18" fmla="*/ 5425313 w 6321679"/>
                <a:gd name="connsiteY18" fmla="*/ 5233481 h 6521594"/>
                <a:gd name="connsiteX19" fmla="*/ 6254366 w 6321679"/>
                <a:gd name="connsiteY19" fmla="*/ 4534301 h 6521594"/>
                <a:gd name="connsiteX20" fmla="*/ 6321679 w 6321679"/>
                <a:gd name="connsiteY20" fmla="*/ 4456641 h 6521594"/>
                <a:gd name="connsiteX21" fmla="*/ 6321679 w 6321679"/>
                <a:gd name="connsiteY21" fmla="*/ 5523097 h 6521594"/>
                <a:gd name="connsiteX22" fmla="*/ 6024428 w 6321679"/>
                <a:gd name="connsiteY22" fmla="*/ 5754969 h 6521594"/>
                <a:gd name="connsiteX23" fmla="*/ 5702345 w 6321679"/>
                <a:gd name="connsiteY23" fmla="*/ 6000018 h 6521594"/>
                <a:gd name="connsiteX24" fmla="*/ 4988380 w 6321679"/>
                <a:gd name="connsiteY24" fmla="*/ 6506549 h 6521594"/>
                <a:gd name="connsiteX25" fmla="*/ 4961490 w 6321679"/>
                <a:gd name="connsiteY25" fmla="*/ 6521594 h 6521594"/>
                <a:gd name="connsiteX26" fmla="*/ 2011326 w 6321679"/>
                <a:gd name="connsiteY26" fmla="*/ 6521594 h 6521594"/>
                <a:gd name="connsiteX27" fmla="*/ 1982893 w 6321679"/>
                <a:gd name="connsiteY27" fmla="*/ 6505768 h 6521594"/>
                <a:gd name="connsiteX28" fmla="*/ 824149 w 6321679"/>
                <a:gd name="connsiteY28" fmla="*/ 5358682 h 6521594"/>
                <a:gd name="connsiteX29" fmla="*/ 0 w 6321679"/>
                <a:gd name="connsiteY29" fmla="*/ 3630075 h 6521594"/>
                <a:gd name="connsiteX30" fmla="*/ 4150102 w 6321679"/>
                <a:gd name="connsiteY30" fmla="*/ 0 h 652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321679" h="6521594">
                  <a:moveTo>
                    <a:pt x="4150102" y="0"/>
                  </a:moveTo>
                  <a:cubicBezTo>
                    <a:pt x="4918148" y="0"/>
                    <a:pt x="5569597" y="228540"/>
                    <a:pt x="6083891" y="619943"/>
                  </a:cubicBezTo>
                  <a:lnTo>
                    <a:pt x="6321679" y="822247"/>
                  </a:lnTo>
                  <a:lnTo>
                    <a:pt x="6321679" y="2150195"/>
                  </a:lnTo>
                  <a:lnTo>
                    <a:pt x="6241288" y="1985338"/>
                  </a:lnTo>
                  <a:cubicBezTo>
                    <a:pt x="6156788" y="1831195"/>
                    <a:pt x="6059249" y="1688709"/>
                    <a:pt x="5949367" y="1559997"/>
                  </a:cubicBezTo>
                  <a:cubicBezTo>
                    <a:pt x="5737073" y="1311397"/>
                    <a:pt x="5482843" y="1118314"/>
                    <a:pt x="5193362" y="986156"/>
                  </a:cubicBezTo>
                  <a:cubicBezTo>
                    <a:pt x="4883437" y="844596"/>
                    <a:pt x="4532365" y="772850"/>
                    <a:pt x="4150102" y="772850"/>
                  </a:cubicBezTo>
                  <a:cubicBezTo>
                    <a:pt x="3746218" y="772850"/>
                    <a:pt x="3319008" y="853613"/>
                    <a:pt x="2914861" y="1006637"/>
                  </a:cubicBezTo>
                  <a:cubicBezTo>
                    <a:pt x="2515039" y="1157857"/>
                    <a:pt x="2134350" y="1380438"/>
                    <a:pt x="1814073" y="1650163"/>
                  </a:cubicBezTo>
                  <a:cubicBezTo>
                    <a:pt x="1494190" y="1919502"/>
                    <a:pt x="1232622" y="2238173"/>
                    <a:pt x="1057412" y="2571657"/>
                  </a:cubicBezTo>
                  <a:cubicBezTo>
                    <a:pt x="877486" y="2914158"/>
                    <a:pt x="786277" y="3270313"/>
                    <a:pt x="786277" y="3630204"/>
                  </a:cubicBezTo>
                  <a:cubicBezTo>
                    <a:pt x="786277" y="3974121"/>
                    <a:pt x="923483" y="4173646"/>
                    <a:pt x="1233931" y="4592016"/>
                  </a:cubicBezTo>
                  <a:cubicBezTo>
                    <a:pt x="1311641" y="4696736"/>
                    <a:pt x="1391972" y="4805064"/>
                    <a:pt x="1474795" y="4924985"/>
                  </a:cubicBezTo>
                  <a:cubicBezTo>
                    <a:pt x="1767682" y="5349278"/>
                    <a:pt x="2068172" y="5650948"/>
                    <a:pt x="2393691" y="5846995"/>
                  </a:cubicBezTo>
                  <a:cubicBezTo>
                    <a:pt x="2738735" y="6054891"/>
                    <a:pt x="3133971" y="6155876"/>
                    <a:pt x="3601805" y="6155876"/>
                  </a:cubicBezTo>
                  <a:cubicBezTo>
                    <a:pt x="3867305" y="6155876"/>
                    <a:pt x="4114196" y="6093405"/>
                    <a:pt x="4378909" y="5959186"/>
                  </a:cubicBezTo>
                  <a:cubicBezTo>
                    <a:pt x="4650699" y="5821362"/>
                    <a:pt x="4919737" y="5620421"/>
                    <a:pt x="5218129" y="5391271"/>
                  </a:cubicBezTo>
                  <a:cubicBezTo>
                    <a:pt x="5288107" y="5337558"/>
                    <a:pt x="5357824" y="5284617"/>
                    <a:pt x="5425313" y="5233481"/>
                  </a:cubicBezTo>
                  <a:cubicBezTo>
                    <a:pt x="5739037" y="4995556"/>
                    <a:pt x="6037512" y="4769168"/>
                    <a:pt x="6254366" y="4534301"/>
                  </a:cubicBezTo>
                  <a:lnTo>
                    <a:pt x="6321679" y="4456641"/>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Image 7">
            <a:extLst>
              <a:ext uri="{FF2B5EF4-FFF2-40B4-BE49-F238E27FC236}">
                <a16:creationId xmlns:a16="http://schemas.microsoft.com/office/drawing/2014/main" id="{16226ED6-E440-8FC7-196C-2E1AA666CB5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590550"/>
            <a:ext cx="7819942" cy="4096782"/>
          </a:xfrm>
          <a:prstGeom prst="rect">
            <a:avLst/>
          </a:prstGeom>
        </p:spPr>
      </p:pic>
      <p:sp>
        <p:nvSpPr>
          <p:cNvPr id="11" name="ZoneTexte 10">
            <a:extLst>
              <a:ext uri="{FF2B5EF4-FFF2-40B4-BE49-F238E27FC236}">
                <a16:creationId xmlns:a16="http://schemas.microsoft.com/office/drawing/2014/main" id="{E225CF91-66E2-0C79-C312-449A382ACF94}"/>
              </a:ext>
            </a:extLst>
          </p:cNvPr>
          <p:cNvSpPr txBox="1"/>
          <p:nvPr/>
        </p:nvSpPr>
        <p:spPr>
          <a:xfrm>
            <a:off x="381000" y="4691473"/>
            <a:ext cx="8273651" cy="424732"/>
          </a:xfrm>
          <a:prstGeom prst="rect">
            <a:avLst/>
          </a:prstGeom>
          <a:noFill/>
        </p:spPr>
        <p:txBody>
          <a:bodyPr wrap="square">
            <a:spAutoFit/>
          </a:bodyPr>
          <a:lstStyle/>
          <a:p>
            <a:pPr marL="26575" algn="just" defTabSz="914400">
              <a:lnSpc>
                <a:spcPct val="90000"/>
              </a:lnSpc>
              <a:spcAft>
                <a:spcPts val="600"/>
              </a:spcAft>
            </a:pPr>
            <a:r>
              <a:rPr lang="en-US" sz="2400" dirty="0">
                <a:solidFill>
                  <a:schemeClr val="tx2"/>
                </a:solidFill>
              </a:rPr>
              <a:t>Monthly flow variability in the dry and wet periods</a:t>
            </a:r>
          </a:p>
        </p:txBody>
      </p:sp>
    </p:spTree>
    <p:extLst>
      <p:ext uri="{BB962C8B-B14F-4D97-AF65-F5344CB8AC3E}">
        <p14:creationId xmlns:p14="http://schemas.microsoft.com/office/powerpoint/2010/main" val="784489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E98A0AF-3C4F-84AB-72C6-DBF5E2523CED}"/>
            </a:ext>
          </a:extLst>
        </p:cNvPr>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06564078-CE95-F3B0-A4C3-11051C5167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C542F1E3-C373-1784-394B-2BA1F342B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 y="0"/>
            <a:ext cx="9143772"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24022E26-67DE-A8E9-C1B5-250B0AAFF017}"/>
              </a:ext>
            </a:extLst>
          </p:cNvPr>
          <p:cNvSpPr/>
          <p:nvPr/>
        </p:nvSpPr>
        <p:spPr>
          <a:xfrm>
            <a:off x="-10758" y="0"/>
            <a:ext cx="6716358" cy="438150"/>
          </a:xfrm>
          <a:prstGeom prst="rect">
            <a:avLst/>
          </a:prstGeom>
          <a:ln>
            <a:noFill/>
          </a:ln>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rmAutofit fontScale="92500" lnSpcReduction="10000"/>
          </a:bodyPr>
          <a:lstStyle/>
          <a:p>
            <a:pPr defTabSz="914400">
              <a:lnSpc>
                <a:spcPct val="90000"/>
              </a:lnSpc>
              <a:spcBef>
                <a:spcPct val="0"/>
              </a:spcBef>
              <a:spcAft>
                <a:spcPts val="600"/>
              </a:spcAft>
            </a:pPr>
            <a:r>
              <a:rPr lang="en-US" sz="2800" b="1" dirty="0">
                <a:solidFill>
                  <a:schemeClr val="tx2"/>
                </a:solidFill>
                <a:latin typeface="+mj-lt"/>
                <a:ea typeface="+mj-ea"/>
                <a:cs typeface="+mj-cs"/>
              </a:rPr>
              <a:t>Future</a:t>
            </a:r>
            <a:r>
              <a:rPr lang="en-US" sz="2800" b="1" kern="1200" dirty="0">
                <a:solidFill>
                  <a:schemeClr val="tx2"/>
                </a:solidFill>
                <a:latin typeface="+mj-lt"/>
                <a:ea typeface="+mj-ea"/>
                <a:cs typeface="+mj-cs"/>
              </a:rPr>
              <a:t> Hydrological Variability in 2015-2044</a:t>
            </a:r>
          </a:p>
        </p:txBody>
      </p:sp>
      <p:grpSp>
        <p:nvGrpSpPr>
          <p:cNvPr id="75" name="Group 67">
            <a:extLst>
              <a:ext uri="{FF2B5EF4-FFF2-40B4-BE49-F238E27FC236}">
                <a16:creationId xmlns:a16="http://schemas.microsoft.com/office/drawing/2014/main" id="{5CED442A-6D17-7966-2519-AB9839C4271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363680" y="-12535"/>
            <a:ext cx="4780320" cy="5156035"/>
            <a:chOff x="5818240" y="-1"/>
            <a:chExt cx="6373761" cy="6874714"/>
          </a:xfrm>
        </p:grpSpPr>
        <p:sp>
          <p:nvSpPr>
            <p:cNvPr id="69" name="Freeform: Shape 68">
              <a:extLst>
                <a:ext uri="{FF2B5EF4-FFF2-40B4-BE49-F238E27FC236}">
                  <a16:creationId xmlns:a16="http://schemas.microsoft.com/office/drawing/2014/main" id="{B2017A9C-5F9F-9121-BE5B-2F2AA625C8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18240" y="-1"/>
              <a:ext cx="6373761" cy="6874714"/>
            </a:xfrm>
            <a:custGeom>
              <a:avLst/>
              <a:gdLst>
                <a:gd name="connsiteX0" fmla="*/ 6373761 w 6373761"/>
                <a:gd name="connsiteY0" fmla="*/ 5771297 h 6874714"/>
                <a:gd name="connsiteX1" fmla="*/ 6373761 w 6373761"/>
                <a:gd name="connsiteY1" fmla="*/ 6247960 h 6874714"/>
                <a:gd name="connsiteX2" fmla="*/ 6235932 w 6373761"/>
                <a:gd name="connsiteY2" fmla="*/ 6361930 h 6874714"/>
                <a:gd name="connsiteX3" fmla="*/ 5960375 w 6373761"/>
                <a:gd name="connsiteY3" fmla="*/ 6587489 h 6874714"/>
                <a:gd name="connsiteX4" fmla="*/ 5822907 w 6373761"/>
                <a:gd name="connsiteY4" fmla="*/ 6701871 h 6874714"/>
                <a:gd name="connsiteX5" fmla="*/ 5681115 w 6373761"/>
                <a:gd name="connsiteY5" fmla="*/ 6816896 h 6874714"/>
                <a:gd name="connsiteX6" fmla="*/ 5604096 w 6373761"/>
                <a:gd name="connsiteY6" fmla="*/ 6874714 h 6874714"/>
                <a:gd name="connsiteX7" fmla="*/ 4878485 w 6373761"/>
                <a:gd name="connsiteY7" fmla="*/ 6874714 h 6874714"/>
                <a:gd name="connsiteX8" fmla="*/ 5006014 w 6373761"/>
                <a:gd name="connsiteY8" fmla="*/ 6800200 h 6874714"/>
                <a:gd name="connsiteX9" fmla="*/ 5149855 w 6373761"/>
                <a:gd name="connsiteY9" fmla="*/ 6707667 h 6874714"/>
                <a:gd name="connsiteX10" fmla="*/ 5431866 w 6373761"/>
                <a:gd name="connsiteY10" fmla="*/ 6506210 h 6874714"/>
                <a:gd name="connsiteX11" fmla="*/ 5571036 w 6373761"/>
                <a:gd name="connsiteY11" fmla="*/ 6399557 h 6874714"/>
                <a:gd name="connsiteX12" fmla="*/ 5711649 w 6373761"/>
                <a:gd name="connsiteY12" fmla="*/ 6288912 h 6874714"/>
                <a:gd name="connsiteX13" fmla="*/ 6276589 w 6373761"/>
                <a:gd name="connsiteY13" fmla="*/ 5852379 h 6874714"/>
                <a:gd name="connsiteX14" fmla="*/ 3975975 w 6373761"/>
                <a:gd name="connsiteY14" fmla="*/ 263 h 6874714"/>
                <a:gd name="connsiteX15" fmla="*/ 4350473 w 6373761"/>
                <a:gd name="connsiteY15" fmla="*/ 24963 h 6874714"/>
                <a:gd name="connsiteX16" fmla="*/ 5077909 w 6373761"/>
                <a:gd name="connsiteY16" fmla="*/ 189450 h 6874714"/>
                <a:gd name="connsiteX17" fmla="*/ 5746507 w 6373761"/>
                <a:gd name="connsiteY17" fmla="*/ 505804 h 6874714"/>
                <a:gd name="connsiteX18" fmla="*/ 6322456 w 6373761"/>
                <a:gd name="connsiteY18" fmla="*/ 956633 h 6874714"/>
                <a:gd name="connsiteX19" fmla="*/ 6373761 w 6373761"/>
                <a:gd name="connsiteY19" fmla="*/ 1011863 h 6874714"/>
                <a:gd name="connsiteX20" fmla="*/ 6373761 w 6373761"/>
                <a:gd name="connsiteY20" fmla="*/ 1185075 h 6874714"/>
                <a:gd name="connsiteX21" fmla="*/ 6359489 w 6373761"/>
                <a:gd name="connsiteY21" fmla="*/ 1169497 h 6874714"/>
                <a:gd name="connsiteX22" fmla="*/ 6233869 w 6373761"/>
                <a:gd name="connsiteY22" fmla="*/ 1047442 h 6874714"/>
                <a:gd name="connsiteX23" fmla="*/ 5961423 w 6373761"/>
                <a:gd name="connsiteY23" fmla="*/ 827953 h 6874714"/>
                <a:gd name="connsiteX24" fmla="*/ 5663555 w 6373761"/>
                <a:gd name="connsiteY24" fmla="*/ 645304 h 6874714"/>
                <a:gd name="connsiteX25" fmla="*/ 5013827 w 6373761"/>
                <a:gd name="connsiteY25" fmla="*/ 397863 h 6874714"/>
                <a:gd name="connsiteX26" fmla="*/ 4327409 w 6373761"/>
                <a:gd name="connsiteY26" fmla="*/ 302545 h 6874714"/>
                <a:gd name="connsiteX27" fmla="*/ 3639939 w 6373761"/>
                <a:gd name="connsiteY27" fmla="*/ 338868 h 6874714"/>
                <a:gd name="connsiteX28" fmla="*/ 3302495 w 6373761"/>
                <a:gd name="connsiteY28" fmla="*/ 403659 h 6874714"/>
                <a:gd name="connsiteX29" fmla="*/ 2971604 w 6373761"/>
                <a:gd name="connsiteY29" fmla="*/ 496273 h 6874714"/>
                <a:gd name="connsiteX30" fmla="*/ 2648706 w 6373761"/>
                <a:gd name="connsiteY30" fmla="*/ 614389 h 6874714"/>
                <a:gd name="connsiteX31" fmla="*/ 2335374 w 6373761"/>
                <a:gd name="connsiteY31" fmla="*/ 757109 h 6874714"/>
                <a:gd name="connsiteX32" fmla="*/ 1741342 w 6373761"/>
                <a:gd name="connsiteY32" fmla="*/ 1107725 h 6874714"/>
                <a:gd name="connsiteX33" fmla="*/ 1600861 w 6373761"/>
                <a:gd name="connsiteY33" fmla="*/ 1208710 h 6874714"/>
                <a:gd name="connsiteX34" fmla="*/ 1531799 w 6373761"/>
                <a:gd name="connsiteY34" fmla="*/ 1260879 h 6874714"/>
                <a:gd name="connsiteX35" fmla="*/ 1463655 w 6373761"/>
                <a:gd name="connsiteY35" fmla="*/ 1314333 h 6874714"/>
                <a:gd name="connsiteX36" fmla="*/ 1200777 w 6373761"/>
                <a:gd name="connsiteY36" fmla="*/ 1541166 h 6874714"/>
                <a:gd name="connsiteX37" fmla="*/ 731501 w 6373761"/>
                <a:gd name="connsiteY37" fmla="*/ 2055754 h 6874714"/>
                <a:gd name="connsiteX38" fmla="*/ 531393 w 6373761"/>
                <a:gd name="connsiteY38" fmla="*/ 2342739 h 6874714"/>
                <a:gd name="connsiteX39" fmla="*/ 361033 w 6373761"/>
                <a:gd name="connsiteY39" fmla="*/ 2649046 h 6874714"/>
                <a:gd name="connsiteX40" fmla="*/ 323292 w 6373761"/>
                <a:gd name="connsiteY40" fmla="*/ 2728263 h 6874714"/>
                <a:gd name="connsiteX41" fmla="*/ 304945 w 6373761"/>
                <a:gd name="connsiteY41" fmla="*/ 2768193 h 6874714"/>
                <a:gd name="connsiteX42" fmla="*/ 287516 w 6373761"/>
                <a:gd name="connsiteY42" fmla="*/ 2808510 h 6874714"/>
                <a:gd name="connsiteX43" fmla="*/ 254230 w 6373761"/>
                <a:gd name="connsiteY43" fmla="*/ 2889788 h 6874714"/>
                <a:gd name="connsiteX44" fmla="*/ 223042 w 6373761"/>
                <a:gd name="connsiteY44" fmla="*/ 2971968 h 6874714"/>
                <a:gd name="connsiteX45" fmla="*/ 121611 w 6373761"/>
                <a:gd name="connsiteY45" fmla="*/ 3308544 h 6874714"/>
                <a:gd name="connsiteX46" fmla="*/ 39314 w 6373761"/>
                <a:gd name="connsiteY46" fmla="*/ 4005912 h 6874714"/>
                <a:gd name="connsiteX47" fmla="*/ 73910 w 6373761"/>
                <a:gd name="connsiteY47" fmla="*/ 4354081 h 6874714"/>
                <a:gd name="connsiteX48" fmla="*/ 179534 w 6373761"/>
                <a:gd name="connsiteY48" fmla="*/ 4687050 h 6874714"/>
                <a:gd name="connsiteX49" fmla="*/ 215964 w 6373761"/>
                <a:gd name="connsiteY49" fmla="*/ 4766654 h 6874714"/>
                <a:gd name="connsiteX50" fmla="*/ 256457 w 6373761"/>
                <a:gd name="connsiteY50" fmla="*/ 4844455 h 6874714"/>
                <a:gd name="connsiteX51" fmla="*/ 346225 w 6373761"/>
                <a:gd name="connsiteY51" fmla="*/ 4995290 h 6874714"/>
                <a:gd name="connsiteX52" fmla="*/ 445296 w 6373761"/>
                <a:gd name="connsiteY52" fmla="*/ 5140971 h 6874714"/>
                <a:gd name="connsiteX53" fmla="*/ 551443 w 6373761"/>
                <a:gd name="connsiteY53" fmla="*/ 5282531 h 6874714"/>
                <a:gd name="connsiteX54" fmla="*/ 772387 w 6373761"/>
                <a:gd name="connsiteY54" fmla="*/ 5562561 h 6874714"/>
                <a:gd name="connsiteX55" fmla="*/ 882858 w 6373761"/>
                <a:gd name="connsiteY55" fmla="*/ 5704507 h 6874714"/>
                <a:gd name="connsiteX56" fmla="*/ 990316 w 6373761"/>
                <a:gd name="connsiteY56" fmla="*/ 5848258 h 6874714"/>
                <a:gd name="connsiteX57" fmla="*/ 1097774 w 6373761"/>
                <a:gd name="connsiteY57" fmla="*/ 5987114 h 6874714"/>
                <a:gd name="connsiteX58" fmla="*/ 1210080 w 6373761"/>
                <a:gd name="connsiteY58" fmla="*/ 6121203 h 6874714"/>
                <a:gd name="connsiteX59" fmla="*/ 1448192 w 6373761"/>
                <a:gd name="connsiteY59" fmla="*/ 6374054 h 6874714"/>
                <a:gd name="connsiteX60" fmla="*/ 1982991 w 6373761"/>
                <a:gd name="connsiteY60" fmla="*/ 6796158 h 6874714"/>
                <a:gd name="connsiteX61" fmla="*/ 2118475 w 6373761"/>
                <a:gd name="connsiteY61" fmla="*/ 6874714 h 6874714"/>
                <a:gd name="connsiteX62" fmla="*/ 1569874 w 6373761"/>
                <a:gd name="connsiteY62" fmla="*/ 6874714 h 6874714"/>
                <a:gd name="connsiteX63" fmla="*/ 1507802 w 6373761"/>
                <a:gd name="connsiteY63" fmla="*/ 6817815 h 6874714"/>
                <a:gd name="connsiteX64" fmla="*/ 1256865 w 6373761"/>
                <a:gd name="connsiteY64" fmla="*/ 6543437 h 6874714"/>
                <a:gd name="connsiteX65" fmla="*/ 1038410 w 6373761"/>
                <a:gd name="connsiteY65" fmla="*/ 6248722 h 6874714"/>
                <a:gd name="connsiteX66" fmla="*/ 845380 w 6373761"/>
                <a:gd name="connsiteY66" fmla="*/ 5941386 h 6874714"/>
                <a:gd name="connsiteX67" fmla="*/ 755351 w 6373761"/>
                <a:gd name="connsiteY67" fmla="*/ 5788877 h 6874714"/>
                <a:gd name="connsiteX68" fmla="*/ 661784 w 6373761"/>
                <a:gd name="connsiteY68" fmla="*/ 5638944 h 6874714"/>
                <a:gd name="connsiteX69" fmla="*/ 466525 w 6373761"/>
                <a:gd name="connsiteY69" fmla="*/ 5340366 h 6874714"/>
                <a:gd name="connsiteX70" fmla="*/ 370992 w 6373761"/>
                <a:gd name="connsiteY70" fmla="*/ 5188502 h 6874714"/>
                <a:gd name="connsiteX71" fmla="*/ 280046 w 6373761"/>
                <a:gd name="connsiteY71" fmla="*/ 5033287 h 6874714"/>
                <a:gd name="connsiteX72" fmla="*/ 126853 w 6373761"/>
                <a:gd name="connsiteY72" fmla="*/ 4707660 h 6874714"/>
                <a:gd name="connsiteX73" fmla="*/ 30272 w 6373761"/>
                <a:gd name="connsiteY73" fmla="*/ 4362068 h 6874714"/>
                <a:gd name="connsiteX74" fmla="*/ 0 w 6373761"/>
                <a:gd name="connsiteY74" fmla="*/ 4005912 h 6874714"/>
                <a:gd name="connsiteX75" fmla="*/ 270480 w 6373761"/>
                <a:gd name="connsiteY75" fmla="*/ 2610532 h 6874714"/>
                <a:gd name="connsiteX76" fmla="*/ 415942 w 6373761"/>
                <a:gd name="connsiteY76" fmla="*/ 2280526 h 6874714"/>
                <a:gd name="connsiteX77" fmla="*/ 590102 w 6373761"/>
                <a:gd name="connsiteY77" fmla="*/ 1962626 h 6874714"/>
                <a:gd name="connsiteX78" fmla="*/ 1020719 w 6373761"/>
                <a:gd name="connsiteY78" fmla="*/ 1373070 h 6874714"/>
                <a:gd name="connsiteX79" fmla="*/ 1275080 w 6373761"/>
                <a:gd name="connsiteY79" fmla="*/ 1107081 h 6874714"/>
                <a:gd name="connsiteX80" fmla="*/ 1342437 w 6373761"/>
                <a:gd name="connsiteY80" fmla="*/ 1043965 h 6874714"/>
                <a:gd name="connsiteX81" fmla="*/ 1411106 w 6373761"/>
                <a:gd name="connsiteY81" fmla="*/ 982138 h 6874714"/>
                <a:gd name="connsiteX82" fmla="*/ 1553029 w 6373761"/>
                <a:gd name="connsiteY82" fmla="*/ 863376 h 6874714"/>
                <a:gd name="connsiteX83" fmla="*/ 2173401 w 6373761"/>
                <a:gd name="connsiteY83" fmla="*/ 454409 h 6874714"/>
                <a:gd name="connsiteX84" fmla="*/ 3599708 w 6373761"/>
                <a:gd name="connsiteY84" fmla="*/ 16332 h 6874714"/>
                <a:gd name="connsiteX85" fmla="*/ 3975975 w 6373761"/>
                <a:gd name="connsiteY85" fmla="*/ 263 h 6874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6373761" h="6874714">
                  <a:moveTo>
                    <a:pt x="6373761" y="5771297"/>
                  </a:moveTo>
                  <a:lnTo>
                    <a:pt x="6373761" y="6247960"/>
                  </a:lnTo>
                  <a:lnTo>
                    <a:pt x="6235932" y="6361930"/>
                  </a:lnTo>
                  <a:cubicBezTo>
                    <a:pt x="6143250" y="6437460"/>
                    <a:pt x="6051059" y="6512200"/>
                    <a:pt x="5960375" y="6587489"/>
                  </a:cubicBezTo>
                  <a:lnTo>
                    <a:pt x="5822907" y="6701871"/>
                  </a:lnTo>
                  <a:cubicBezTo>
                    <a:pt x="5776123" y="6740385"/>
                    <a:pt x="5729079" y="6778899"/>
                    <a:pt x="5681115" y="6816896"/>
                  </a:cubicBezTo>
                  <a:lnTo>
                    <a:pt x="5604096" y="6874714"/>
                  </a:lnTo>
                  <a:lnTo>
                    <a:pt x="4878485" y="6874714"/>
                  </a:lnTo>
                  <a:lnTo>
                    <a:pt x="5006014" y="6800200"/>
                  </a:lnTo>
                  <a:cubicBezTo>
                    <a:pt x="5054354" y="6770429"/>
                    <a:pt x="5102285" y="6739483"/>
                    <a:pt x="5149855" y="6707667"/>
                  </a:cubicBezTo>
                  <a:cubicBezTo>
                    <a:pt x="5244993" y="6643906"/>
                    <a:pt x="5338561" y="6576025"/>
                    <a:pt x="5431866" y="6506210"/>
                  </a:cubicBezTo>
                  <a:cubicBezTo>
                    <a:pt x="5478386" y="6471304"/>
                    <a:pt x="5524777" y="6435495"/>
                    <a:pt x="5571036" y="6399557"/>
                  </a:cubicBezTo>
                  <a:lnTo>
                    <a:pt x="5711649" y="6288912"/>
                  </a:lnTo>
                  <a:cubicBezTo>
                    <a:pt x="5902059" y="6140395"/>
                    <a:pt x="6093257" y="5998320"/>
                    <a:pt x="6276589" y="5852379"/>
                  </a:cubicBezTo>
                  <a:close/>
                  <a:moveTo>
                    <a:pt x="3975975" y="263"/>
                  </a:moveTo>
                  <a:cubicBezTo>
                    <a:pt x="4101550" y="1809"/>
                    <a:pt x="4226830" y="10149"/>
                    <a:pt x="4350473" y="24963"/>
                  </a:cubicBezTo>
                  <a:cubicBezTo>
                    <a:pt x="4598149" y="54846"/>
                    <a:pt x="4842943" y="108687"/>
                    <a:pt x="5077909" y="189450"/>
                  </a:cubicBezTo>
                  <a:cubicBezTo>
                    <a:pt x="5312876" y="269955"/>
                    <a:pt x="5537357" y="376867"/>
                    <a:pt x="5746507" y="505804"/>
                  </a:cubicBezTo>
                  <a:cubicBezTo>
                    <a:pt x="5955527" y="634999"/>
                    <a:pt x="6148688" y="786864"/>
                    <a:pt x="6322456" y="956633"/>
                  </a:cubicBezTo>
                  <a:lnTo>
                    <a:pt x="6373761" y="1011863"/>
                  </a:lnTo>
                  <a:lnTo>
                    <a:pt x="6373761" y="1185075"/>
                  </a:lnTo>
                  <a:lnTo>
                    <a:pt x="6359489" y="1169497"/>
                  </a:lnTo>
                  <a:cubicBezTo>
                    <a:pt x="6318811" y="1127602"/>
                    <a:pt x="6276917" y="1086890"/>
                    <a:pt x="6233869" y="1047442"/>
                  </a:cubicBezTo>
                  <a:cubicBezTo>
                    <a:pt x="6147509" y="968870"/>
                    <a:pt x="6056431" y="895448"/>
                    <a:pt x="5961423" y="827953"/>
                  </a:cubicBezTo>
                  <a:cubicBezTo>
                    <a:pt x="5865891" y="761102"/>
                    <a:pt x="5766688" y="699403"/>
                    <a:pt x="5663555" y="645304"/>
                  </a:cubicBezTo>
                  <a:cubicBezTo>
                    <a:pt x="5457943" y="535816"/>
                    <a:pt x="5238703" y="453894"/>
                    <a:pt x="5013827" y="397863"/>
                  </a:cubicBezTo>
                  <a:cubicBezTo>
                    <a:pt x="4788953" y="341703"/>
                    <a:pt x="4558442" y="310917"/>
                    <a:pt x="4327409" y="302545"/>
                  </a:cubicBezTo>
                  <a:cubicBezTo>
                    <a:pt x="4096111" y="293012"/>
                    <a:pt x="3867174" y="305893"/>
                    <a:pt x="3639939" y="338868"/>
                  </a:cubicBezTo>
                  <a:cubicBezTo>
                    <a:pt x="3526585" y="355999"/>
                    <a:pt x="3413885" y="377254"/>
                    <a:pt x="3302495" y="403659"/>
                  </a:cubicBezTo>
                  <a:cubicBezTo>
                    <a:pt x="3191107" y="430451"/>
                    <a:pt x="3080634" y="460978"/>
                    <a:pt x="2971604" y="496273"/>
                  </a:cubicBezTo>
                  <a:cubicBezTo>
                    <a:pt x="2862573" y="531437"/>
                    <a:pt x="2754854" y="570852"/>
                    <a:pt x="2648706" y="614389"/>
                  </a:cubicBezTo>
                  <a:cubicBezTo>
                    <a:pt x="2542690" y="658056"/>
                    <a:pt x="2438114" y="705714"/>
                    <a:pt x="2335374" y="757109"/>
                  </a:cubicBezTo>
                  <a:cubicBezTo>
                    <a:pt x="2129894" y="859769"/>
                    <a:pt x="1931228" y="976855"/>
                    <a:pt x="1741342" y="1107725"/>
                  </a:cubicBezTo>
                  <a:cubicBezTo>
                    <a:pt x="1694035" y="1140571"/>
                    <a:pt x="1646858" y="1173933"/>
                    <a:pt x="1600861" y="1208710"/>
                  </a:cubicBezTo>
                  <a:cubicBezTo>
                    <a:pt x="1577535" y="1225713"/>
                    <a:pt x="1554732" y="1243361"/>
                    <a:pt x="1531799" y="1260879"/>
                  </a:cubicBezTo>
                  <a:cubicBezTo>
                    <a:pt x="1508735" y="1278267"/>
                    <a:pt x="1486064" y="1296171"/>
                    <a:pt x="1463655" y="1314333"/>
                  </a:cubicBezTo>
                  <a:cubicBezTo>
                    <a:pt x="1373627" y="1386853"/>
                    <a:pt x="1285564" y="1462077"/>
                    <a:pt x="1200777" y="1541166"/>
                  </a:cubicBezTo>
                  <a:cubicBezTo>
                    <a:pt x="1030810" y="1698827"/>
                    <a:pt x="873161" y="1870785"/>
                    <a:pt x="731501" y="2055754"/>
                  </a:cubicBezTo>
                  <a:cubicBezTo>
                    <a:pt x="660734" y="2148239"/>
                    <a:pt x="593771" y="2243944"/>
                    <a:pt x="531393" y="2342739"/>
                  </a:cubicBezTo>
                  <a:cubicBezTo>
                    <a:pt x="470063" y="2442050"/>
                    <a:pt x="412140" y="2543810"/>
                    <a:pt x="361033" y="2649046"/>
                  </a:cubicBezTo>
                  <a:cubicBezTo>
                    <a:pt x="347798" y="2675194"/>
                    <a:pt x="335479" y="2701728"/>
                    <a:pt x="323292" y="2728263"/>
                  </a:cubicBezTo>
                  <a:lnTo>
                    <a:pt x="304945" y="2768193"/>
                  </a:lnTo>
                  <a:lnTo>
                    <a:pt x="287516" y="2808510"/>
                  </a:lnTo>
                  <a:cubicBezTo>
                    <a:pt x="276115" y="2835432"/>
                    <a:pt x="264583" y="2862352"/>
                    <a:pt x="254230" y="2889788"/>
                  </a:cubicBezTo>
                  <a:cubicBezTo>
                    <a:pt x="243877" y="2917224"/>
                    <a:pt x="232477" y="2944274"/>
                    <a:pt x="223042" y="2971968"/>
                  </a:cubicBezTo>
                  <a:cubicBezTo>
                    <a:pt x="182679" y="3081970"/>
                    <a:pt x="148475" y="3194291"/>
                    <a:pt x="121611" y="3308544"/>
                  </a:cubicBezTo>
                  <a:cubicBezTo>
                    <a:pt x="67096" y="3536534"/>
                    <a:pt x="39183" y="3771224"/>
                    <a:pt x="39314" y="4005912"/>
                  </a:cubicBezTo>
                  <a:cubicBezTo>
                    <a:pt x="39969" y="4122871"/>
                    <a:pt x="51109" y="4239571"/>
                    <a:pt x="73910" y="4354081"/>
                  </a:cubicBezTo>
                  <a:cubicBezTo>
                    <a:pt x="97892" y="4468334"/>
                    <a:pt x="132619" y="4580140"/>
                    <a:pt x="179534" y="4687050"/>
                  </a:cubicBezTo>
                  <a:cubicBezTo>
                    <a:pt x="190673" y="4713972"/>
                    <a:pt x="203647" y="4740249"/>
                    <a:pt x="215964" y="4766654"/>
                  </a:cubicBezTo>
                  <a:cubicBezTo>
                    <a:pt x="229332" y="4792674"/>
                    <a:pt x="242043" y="4818950"/>
                    <a:pt x="256457" y="4844455"/>
                  </a:cubicBezTo>
                  <a:cubicBezTo>
                    <a:pt x="283978" y="4895978"/>
                    <a:pt x="314642" y="4945956"/>
                    <a:pt x="346225" y="4995290"/>
                  </a:cubicBezTo>
                  <a:cubicBezTo>
                    <a:pt x="377676" y="5044752"/>
                    <a:pt x="411355" y="5092926"/>
                    <a:pt x="445296" y="5140971"/>
                  </a:cubicBezTo>
                  <a:cubicBezTo>
                    <a:pt x="479760" y="5188630"/>
                    <a:pt x="515537" y="5235645"/>
                    <a:pt x="551443" y="5282531"/>
                  </a:cubicBezTo>
                  <a:cubicBezTo>
                    <a:pt x="623387" y="5376434"/>
                    <a:pt x="698608" y="5468402"/>
                    <a:pt x="772387" y="5562561"/>
                  </a:cubicBezTo>
                  <a:cubicBezTo>
                    <a:pt x="809472" y="5609448"/>
                    <a:pt x="846428" y="5656719"/>
                    <a:pt x="882858" y="5704507"/>
                  </a:cubicBezTo>
                  <a:cubicBezTo>
                    <a:pt x="919159" y="5751909"/>
                    <a:pt x="955196" y="5802273"/>
                    <a:pt x="990316" y="5848258"/>
                  </a:cubicBezTo>
                  <a:cubicBezTo>
                    <a:pt x="1025175" y="5895402"/>
                    <a:pt x="1061736" y="5941129"/>
                    <a:pt x="1097774" y="5987114"/>
                  </a:cubicBezTo>
                  <a:cubicBezTo>
                    <a:pt x="1134860" y="6032326"/>
                    <a:pt x="1171684" y="6077536"/>
                    <a:pt x="1210080" y="6121203"/>
                  </a:cubicBezTo>
                  <a:cubicBezTo>
                    <a:pt x="1286350" y="6209051"/>
                    <a:pt x="1365632" y="6293677"/>
                    <a:pt x="1448192" y="6374054"/>
                  </a:cubicBezTo>
                  <a:cubicBezTo>
                    <a:pt x="1613572" y="6534420"/>
                    <a:pt x="1792057" y="6677526"/>
                    <a:pt x="1982991" y="6796158"/>
                  </a:cubicBezTo>
                  <a:lnTo>
                    <a:pt x="2118475" y="6874714"/>
                  </a:lnTo>
                  <a:lnTo>
                    <a:pt x="1569874" y="6874714"/>
                  </a:lnTo>
                  <a:lnTo>
                    <a:pt x="1507802" y="6817815"/>
                  </a:lnTo>
                  <a:cubicBezTo>
                    <a:pt x="1418412" y="6730595"/>
                    <a:pt x="1334903" y="6638562"/>
                    <a:pt x="1256865" y="6543437"/>
                  </a:cubicBezTo>
                  <a:cubicBezTo>
                    <a:pt x="1179155" y="6447861"/>
                    <a:pt x="1106817" y="6349194"/>
                    <a:pt x="1038410" y="6248722"/>
                  </a:cubicBezTo>
                  <a:cubicBezTo>
                    <a:pt x="969873" y="6148253"/>
                    <a:pt x="905922" y="6045592"/>
                    <a:pt x="845380" y="5941386"/>
                  </a:cubicBezTo>
                  <a:cubicBezTo>
                    <a:pt x="814453" y="5888704"/>
                    <a:pt x="786147" y="5839370"/>
                    <a:pt x="755351" y="5788877"/>
                  </a:cubicBezTo>
                  <a:cubicBezTo>
                    <a:pt x="724817" y="5738771"/>
                    <a:pt x="693760" y="5688665"/>
                    <a:pt x="661784" y="5638944"/>
                  </a:cubicBezTo>
                  <a:lnTo>
                    <a:pt x="466525" y="5340366"/>
                  </a:lnTo>
                  <a:cubicBezTo>
                    <a:pt x="434156" y="5290131"/>
                    <a:pt x="402181" y="5239639"/>
                    <a:pt x="370992" y="5188502"/>
                  </a:cubicBezTo>
                  <a:cubicBezTo>
                    <a:pt x="339803" y="5137364"/>
                    <a:pt x="308876" y="5086099"/>
                    <a:pt x="280046" y="5033287"/>
                  </a:cubicBezTo>
                  <a:cubicBezTo>
                    <a:pt x="222255" y="4928179"/>
                    <a:pt x="169181" y="4819982"/>
                    <a:pt x="126853" y="4707660"/>
                  </a:cubicBezTo>
                  <a:cubicBezTo>
                    <a:pt x="83739" y="4595725"/>
                    <a:pt x="51764" y="4479670"/>
                    <a:pt x="30272" y="4362068"/>
                  </a:cubicBezTo>
                  <a:cubicBezTo>
                    <a:pt x="9698" y="4244466"/>
                    <a:pt x="0" y="4125060"/>
                    <a:pt x="0" y="4005912"/>
                  </a:cubicBezTo>
                  <a:cubicBezTo>
                    <a:pt x="1704" y="3530867"/>
                    <a:pt x="95140" y="3057110"/>
                    <a:pt x="270480" y="2610532"/>
                  </a:cubicBezTo>
                  <a:cubicBezTo>
                    <a:pt x="314511" y="2498984"/>
                    <a:pt x="362212" y="2388466"/>
                    <a:pt x="415942" y="2280526"/>
                  </a:cubicBezTo>
                  <a:cubicBezTo>
                    <a:pt x="468884" y="2172197"/>
                    <a:pt x="527199" y="2066188"/>
                    <a:pt x="590102" y="1962626"/>
                  </a:cubicBezTo>
                  <a:cubicBezTo>
                    <a:pt x="716037" y="1755631"/>
                    <a:pt x="859794" y="1557653"/>
                    <a:pt x="1020719" y="1373070"/>
                  </a:cubicBezTo>
                  <a:cubicBezTo>
                    <a:pt x="1101575" y="1281101"/>
                    <a:pt x="1185969" y="1191838"/>
                    <a:pt x="1275080" y="1107081"/>
                  </a:cubicBezTo>
                  <a:cubicBezTo>
                    <a:pt x="1297227" y="1085699"/>
                    <a:pt x="1319504" y="1064575"/>
                    <a:pt x="1342437" y="1043965"/>
                  </a:cubicBezTo>
                  <a:cubicBezTo>
                    <a:pt x="1365240" y="1023226"/>
                    <a:pt x="1387648" y="1002102"/>
                    <a:pt x="1411106" y="982138"/>
                  </a:cubicBezTo>
                  <a:cubicBezTo>
                    <a:pt x="1457497" y="941563"/>
                    <a:pt x="1505065" y="902276"/>
                    <a:pt x="1553029" y="863376"/>
                  </a:cubicBezTo>
                  <a:cubicBezTo>
                    <a:pt x="1745798" y="708806"/>
                    <a:pt x="1954030" y="571882"/>
                    <a:pt x="2173401" y="454409"/>
                  </a:cubicBezTo>
                  <a:cubicBezTo>
                    <a:pt x="2612013" y="219334"/>
                    <a:pt x="3099505" y="65666"/>
                    <a:pt x="3599708" y="16332"/>
                  </a:cubicBezTo>
                  <a:cubicBezTo>
                    <a:pt x="3724530" y="3966"/>
                    <a:pt x="3850400" y="-1283"/>
                    <a:pt x="3975975" y="26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0FC61737-27B8-023C-717A-374A37A0BF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65276" y="313387"/>
              <a:ext cx="6326724" cy="6561326"/>
            </a:xfrm>
            <a:custGeom>
              <a:avLst/>
              <a:gdLst>
                <a:gd name="connsiteX0" fmla="*/ 6326724 w 6326724"/>
                <a:gd name="connsiteY0" fmla="*/ 5020808 h 6561326"/>
                <a:gd name="connsiteX1" fmla="*/ 6326724 w 6326724"/>
                <a:gd name="connsiteY1" fmla="*/ 5698632 h 6561326"/>
                <a:gd name="connsiteX2" fmla="*/ 6067438 w 6326724"/>
                <a:gd name="connsiteY2" fmla="*/ 5902509 h 6561326"/>
                <a:gd name="connsiteX3" fmla="*/ 5799974 w 6326724"/>
                <a:gd name="connsiteY3" fmla="*/ 6102017 h 6561326"/>
                <a:gd name="connsiteX4" fmla="*/ 5665258 w 6326724"/>
                <a:gd name="connsiteY4" fmla="*/ 6202100 h 6561326"/>
                <a:gd name="connsiteX5" fmla="*/ 5526873 w 6326724"/>
                <a:gd name="connsiteY5" fmla="*/ 6302828 h 6561326"/>
                <a:gd name="connsiteX6" fmla="*/ 5385080 w 6326724"/>
                <a:gd name="connsiteY6" fmla="*/ 6402268 h 6561326"/>
                <a:gd name="connsiteX7" fmla="*/ 5238833 w 6326724"/>
                <a:gd name="connsiteY7" fmla="*/ 6498875 h 6561326"/>
                <a:gd name="connsiteX8" fmla="*/ 5138040 w 6326724"/>
                <a:gd name="connsiteY8" fmla="*/ 6561326 h 6561326"/>
                <a:gd name="connsiteX9" fmla="*/ 3946072 w 6326724"/>
                <a:gd name="connsiteY9" fmla="*/ 6561326 h 6561326"/>
                <a:gd name="connsiteX10" fmla="*/ 3976009 w 6326724"/>
                <a:gd name="connsiteY10" fmla="*/ 6555242 h 6561326"/>
                <a:gd name="connsiteX11" fmla="*/ 4404855 w 6326724"/>
                <a:gd name="connsiteY11" fmla="*/ 6399048 h 6561326"/>
                <a:gd name="connsiteX12" fmla="*/ 4938868 w 6326724"/>
                <a:gd name="connsiteY12" fmla="*/ 6072132 h 6561326"/>
                <a:gd name="connsiteX13" fmla="*/ 5068342 w 6326724"/>
                <a:gd name="connsiteY13" fmla="*/ 5976042 h 6561326"/>
                <a:gd name="connsiteX14" fmla="*/ 5197816 w 6326724"/>
                <a:gd name="connsiteY14" fmla="*/ 5876730 h 6561326"/>
                <a:gd name="connsiteX15" fmla="*/ 5460039 w 6326724"/>
                <a:gd name="connsiteY15" fmla="*/ 5670637 h 6561326"/>
                <a:gd name="connsiteX16" fmla="*/ 5999033 w 6326724"/>
                <a:gd name="connsiteY16" fmla="*/ 5271718 h 6561326"/>
                <a:gd name="connsiteX17" fmla="*/ 6258766 w 6326724"/>
                <a:gd name="connsiteY17" fmla="*/ 5077603 h 6561326"/>
                <a:gd name="connsiteX18" fmla="*/ 4139342 w 6326724"/>
                <a:gd name="connsiteY18" fmla="*/ 440 h 6561326"/>
                <a:gd name="connsiteX19" fmla="*/ 4315744 w 6326724"/>
                <a:gd name="connsiteY19" fmla="*/ 6808 h 6561326"/>
                <a:gd name="connsiteX20" fmla="*/ 5015400 w 6326724"/>
                <a:gd name="connsiteY20" fmla="*/ 113591 h 6561326"/>
                <a:gd name="connsiteX21" fmla="*/ 5681114 w 6326724"/>
                <a:gd name="connsiteY21" fmla="*/ 361418 h 6561326"/>
                <a:gd name="connsiteX22" fmla="*/ 6270952 w 6326724"/>
                <a:gd name="connsiteY22" fmla="*/ 755441 h 6561326"/>
                <a:gd name="connsiteX23" fmla="*/ 6326724 w 6326724"/>
                <a:gd name="connsiteY23" fmla="*/ 807432 h 6561326"/>
                <a:gd name="connsiteX24" fmla="*/ 6326724 w 6326724"/>
                <a:gd name="connsiteY24" fmla="*/ 1231565 h 6561326"/>
                <a:gd name="connsiteX25" fmla="*/ 6302093 w 6326724"/>
                <a:gd name="connsiteY25" fmla="*/ 1203002 h 6561326"/>
                <a:gd name="connsiteX26" fmla="*/ 6066914 w 6326724"/>
                <a:gd name="connsiteY26" fmla="*/ 989616 h 6561326"/>
                <a:gd name="connsiteX27" fmla="*/ 5533688 w 6326724"/>
                <a:gd name="connsiteY27" fmla="*/ 647242 h 6561326"/>
                <a:gd name="connsiteX28" fmla="*/ 4933626 w 6326724"/>
                <a:gd name="connsiteY28" fmla="*/ 432262 h 6561326"/>
                <a:gd name="connsiteX29" fmla="*/ 4296873 w 6326724"/>
                <a:gd name="connsiteY29" fmla="*/ 343126 h 6561326"/>
                <a:gd name="connsiteX30" fmla="*/ 3651602 w 6326724"/>
                <a:gd name="connsiteY30" fmla="*/ 365797 h 6561326"/>
                <a:gd name="connsiteX31" fmla="*/ 3018256 w 6326724"/>
                <a:gd name="connsiteY31" fmla="*/ 496666 h 6561326"/>
                <a:gd name="connsiteX32" fmla="*/ 2412429 w 6326724"/>
                <a:gd name="connsiteY32" fmla="*/ 724399 h 6561326"/>
                <a:gd name="connsiteX33" fmla="*/ 1329857 w 6326724"/>
                <a:gd name="connsiteY33" fmla="*/ 1424086 h 6561326"/>
                <a:gd name="connsiteX34" fmla="*/ 887314 w 6326724"/>
                <a:gd name="connsiteY34" fmla="*/ 1891015 h 6561326"/>
                <a:gd name="connsiteX35" fmla="*/ 537420 w 6326724"/>
                <a:gd name="connsiteY35" fmla="*/ 2427245 h 6561326"/>
                <a:gd name="connsiteX36" fmla="*/ 299965 w 6326724"/>
                <a:gd name="connsiteY36" fmla="*/ 3020021 h 6561326"/>
                <a:gd name="connsiteX37" fmla="*/ 213606 w 6326724"/>
                <a:gd name="connsiteY37" fmla="*/ 3651953 h 6561326"/>
                <a:gd name="connsiteX38" fmla="*/ 250036 w 6326724"/>
                <a:gd name="connsiteY38" fmla="*/ 3961352 h 6561326"/>
                <a:gd name="connsiteX39" fmla="*/ 357625 w 6326724"/>
                <a:gd name="connsiteY39" fmla="*/ 4250783 h 6561326"/>
                <a:gd name="connsiteX40" fmla="*/ 432715 w 6326724"/>
                <a:gd name="connsiteY40" fmla="*/ 4387063 h 6561326"/>
                <a:gd name="connsiteX41" fmla="*/ 518943 w 6326724"/>
                <a:gd name="connsiteY41" fmla="*/ 4518962 h 6561326"/>
                <a:gd name="connsiteX42" fmla="*/ 718133 w 6326724"/>
                <a:gd name="connsiteY42" fmla="*/ 4773874 h 6561326"/>
                <a:gd name="connsiteX43" fmla="*/ 933704 w 6326724"/>
                <a:gd name="connsiteY43" fmla="*/ 5030717 h 6561326"/>
                <a:gd name="connsiteX44" fmla="*/ 1040900 w 6326724"/>
                <a:gd name="connsiteY44" fmla="*/ 5164806 h 6561326"/>
                <a:gd name="connsiteX45" fmla="*/ 1092401 w 6326724"/>
                <a:gd name="connsiteY45" fmla="*/ 5230628 h 6561326"/>
                <a:gd name="connsiteX46" fmla="*/ 1142854 w 6326724"/>
                <a:gd name="connsiteY46" fmla="*/ 5293615 h 6561326"/>
                <a:gd name="connsiteX47" fmla="*/ 1576354 w 6326724"/>
                <a:gd name="connsiteY47" fmla="*/ 5759128 h 6561326"/>
                <a:gd name="connsiteX48" fmla="*/ 1806865 w 6326724"/>
                <a:gd name="connsiteY48" fmla="*/ 5968571 h 6561326"/>
                <a:gd name="connsiteX49" fmla="*/ 2048253 w 6326724"/>
                <a:gd name="connsiteY49" fmla="*/ 6161654 h 6561326"/>
                <a:gd name="connsiteX50" fmla="*/ 2587506 w 6326724"/>
                <a:gd name="connsiteY50" fmla="*/ 6467059 h 6561326"/>
                <a:gd name="connsiteX51" fmla="*/ 2889176 w 6326724"/>
                <a:gd name="connsiteY51" fmla="*/ 6553360 h 6561326"/>
                <a:gd name="connsiteX52" fmla="*/ 2929698 w 6326724"/>
                <a:gd name="connsiteY52" fmla="*/ 6561326 h 6561326"/>
                <a:gd name="connsiteX53" fmla="*/ 1816374 w 6326724"/>
                <a:gd name="connsiteY53" fmla="*/ 6561326 h 6561326"/>
                <a:gd name="connsiteX54" fmla="*/ 1787601 w 6326724"/>
                <a:gd name="connsiteY54" fmla="*/ 6545761 h 6561326"/>
                <a:gd name="connsiteX55" fmla="*/ 1225544 w 6326724"/>
                <a:gd name="connsiteY55" fmla="*/ 6094158 h 6561326"/>
                <a:gd name="connsiteX56" fmla="*/ 997654 w 6326724"/>
                <a:gd name="connsiteY56" fmla="*/ 5822374 h 6561326"/>
                <a:gd name="connsiteX57" fmla="*/ 798596 w 6326724"/>
                <a:gd name="connsiteY57" fmla="*/ 5534615 h 6561326"/>
                <a:gd name="connsiteX58" fmla="*/ 752075 w 6326724"/>
                <a:gd name="connsiteY58" fmla="*/ 5461324 h 6561326"/>
                <a:gd name="connsiteX59" fmla="*/ 707650 w 6326724"/>
                <a:gd name="connsiteY59" fmla="*/ 5390221 h 6561326"/>
                <a:gd name="connsiteX60" fmla="*/ 619980 w 6326724"/>
                <a:gd name="connsiteY60" fmla="*/ 5252396 h 6561326"/>
                <a:gd name="connsiteX61" fmla="*/ 438349 w 6326724"/>
                <a:gd name="connsiteY61" fmla="*/ 4970822 h 6561326"/>
                <a:gd name="connsiteX62" fmla="*/ 261044 w 6326724"/>
                <a:gd name="connsiteY62" fmla="*/ 4673145 h 6561326"/>
                <a:gd name="connsiteX63" fmla="*/ 181107 w 6326724"/>
                <a:gd name="connsiteY63" fmla="*/ 4515356 h 6561326"/>
                <a:gd name="connsiteX64" fmla="*/ 113224 w 6326724"/>
                <a:gd name="connsiteY64" fmla="*/ 4350223 h 6561326"/>
                <a:gd name="connsiteX65" fmla="*/ 61199 w 6326724"/>
                <a:gd name="connsiteY65" fmla="*/ 4178908 h 6561326"/>
                <a:gd name="connsiteX66" fmla="*/ 41804 w 6326724"/>
                <a:gd name="connsiteY66" fmla="*/ 4091577 h 6561326"/>
                <a:gd name="connsiteX67" fmla="*/ 33287 w 6326724"/>
                <a:gd name="connsiteY67" fmla="*/ 4047781 h 6561326"/>
                <a:gd name="connsiteX68" fmla="*/ 26209 w 6326724"/>
                <a:gd name="connsiteY68" fmla="*/ 4003858 h 6561326"/>
                <a:gd name="connsiteX69" fmla="*/ 0 w 6326724"/>
                <a:gd name="connsiteY69" fmla="*/ 3651953 h 6561326"/>
                <a:gd name="connsiteX70" fmla="*/ 72731 w 6326724"/>
                <a:gd name="connsiteY70" fmla="*/ 2966307 h 6561326"/>
                <a:gd name="connsiteX71" fmla="*/ 291316 w 6326724"/>
                <a:gd name="connsiteY71" fmla="*/ 2309385 h 6561326"/>
                <a:gd name="connsiteX72" fmla="*/ 1110878 w 6326724"/>
                <a:gd name="connsiteY72" fmla="*/ 1193776 h 6561326"/>
                <a:gd name="connsiteX73" fmla="*/ 1654327 w 6326724"/>
                <a:gd name="connsiteY73" fmla="*/ 756730 h 6561326"/>
                <a:gd name="connsiteX74" fmla="*/ 2261727 w 6326724"/>
                <a:gd name="connsiteY74" fmla="*/ 409720 h 6561326"/>
                <a:gd name="connsiteX75" fmla="*/ 3610060 w 6326724"/>
                <a:gd name="connsiteY75" fmla="*/ 27032 h 6561326"/>
                <a:gd name="connsiteX76" fmla="*/ 4139342 w 6326724"/>
                <a:gd name="connsiteY76" fmla="*/ 440 h 6561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6326724" h="6561326">
                  <a:moveTo>
                    <a:pt x="6326724" y="5020808"/>
                  </a:moveTo>
                  <a:lnTo>
                    <a:pt x="6326724" y="5698632"/>
                  </a:lnTo>
                  <a:lnTo>
                    <a:pt x="6067438" y="5902509"/>
                  </a:lnTo>
                  <a:cubicBezTo>
                    <a:pt x="5977868" y="5970407"/>
                    <a:pt x="5888364" y="6036453"/>
                    <a:pt x="5799974" y="6102017"/>
                  </a:cubicBezTo>
                  <a:lnTo>
                    <a:pt x="5665258" y="6202100"/>
                  </a:lnTo>
                  <a:cubicBezTo>
                    <a:pt x="5619654" y="6235719"/>
                    <a:pt x="5573656" y="6269596"/>
                    <a:pt x="5526873" y="6302828"/>
                  </a:cubicBezTo>
                  <a:cubicBezTo>
                    <a:pt x="5480220" y="6336189"/>
                    <a:pt x="5433044" y="6369423"/>
                    <a:pt x="5385080" y="6402268"/>
                  </a:cubicBezTo>
                  <a:cubicBezTo>
                    <a:pt x="5336988" y="6434857"/>
                    <a:pt x="5288500" y="6467187"/>
                    <a:pt x="5238833" y="6498875"/>
                  </a:cubicBezTo>
                  <a:lnTo>
                    <a:pt x="5138040" y="6561326"/>
                  </a:lnTo>
                  <a:lnTo>
                    <a:pt x="3946072" y="6561326"/>
                  </a:lnTo>
                  <a:lnTo>
                    <a:pt x="3976009" y="6555242"/>
                  </a:lnTo>
                  <a:cubicBezTo>
                    <a:pt x="4123712" y="6519227"/>
                    <a:pt x="4266863" y="6466383"/>
                    <a:pt x="4404855" y="6399048"/>
                  </a:cubicBezTo>
                  <a:cubicBezTo>
                    <a:pt x="4589500" y="6310299"/>
                    <a:pt x="4765232" y="6196690"/>
                    <a:pt x="4938868" y="6072132"/>
                  </a:cubicBezTo>
                  <a:cubicBezTo>
                    <a:pt x="4982245" y="6041089"/>
                    <a:pt x="5025359" y="6008630"/>
                    <a:pt x="5068342" y="5976042"/>
                  </a:cubicBezTo>
                  <a:cubicBezTo>
                    <a:pt x="5111588" y="5943453"/>
                    <a:pt x="5154702" y="5910349"/>
                    <a:pt x="5197816" y="5876730"/>
                  </a:cubicBezTo>
                  <a:lnTo>
                    <a:pt x="5460039" y="5670637"/>
                  </a:lnTo>
                  <a:cubicBezTo>
                    <a:pt x="5639966" y="5530365"/>
                    <a:pt x="5821596" y="5399753"/>
                    <a:pt x="5999033" y="5271718"/>
                  </a:cubicBezTo>
                  <a:cubicBezTo>
                    <a:pt x="6087686" y="5207700"/>
                    <a:pt x="6174667" y="5143360"/>
                    <a:pt x="6258766" y="5077603"/>
                  </a:cubicBezTo>
                  <a:close/>
                  <a:moveTo>
                    <a:pt x="4139342" y="440"/>
                  </a:moveTo>
                  <a:cubicBezTo>
                    <a:pt x="4198237" y="1301"/>
                    <a:pt x="4257068" y="3427"/>
                    <a:pt x="4315744" y="6808"/>
                  </a:cubicBezTo>
                  <a:cubicBezTo>
                    <a:pt x="4550841" y="20849"/>
                    <a:pt x="4785806" y="55240"/>
                    <a:pt x="5015400" y="113591"/>
                  </a:cubicBezTo>
                  <a:cubicBezTo>
                    <a:pt x="5244992" y="171812"/>
                    <a:pt x="5469212" y="254249"/>
                    <a:pt x="5681114" y="361418"/>
                  </a:cubicBezTo>
                  <a:cubicBezTo>
                    <a:pt x="5892754" y="468586"/>
                    <a:pt x="6093124" y="599584"/>
                    <a:pt x="6270952" y="755441"/>
                  </a:cubicBezTo>
                  <a:lnTo>
                    <a:pt x="6326724" y="807432"/>
                  </a:lnTo>
                  <a:lnTo>
                    <a:pt x="6326724" y="1231565"/>
                  </a:lnTo>
                  <a:lnTo>
                    <a:pt x="6302093" y="1203002"/>
                  </a:lnTo>
                  <a:cubicBezTo>
                    <a:pt x="6227937" y="1127247"/>
                    <a:pt x="6149211" y="1056081"/>
                    <a:pt x="6066914" y="989616"/>
                  </a:cubicBezTo>
                  <a:cubicBezTo>
                    <a:pt x="5902714" y="856299"/>
                    <a:pt x="5724360" y="740371"/>
                    <a:pt x="5533688" y="647242"/>
                  </a:cubicBezTo>
                  <a:cubicBezTo>
                    <a:pt x="5343146" y="553857"/>
                    <a:pt x="5141466" y="482239"/>
                    <a:pt x="4933626" y="432262"/>
                  </a:cubicBezTo>
                  <a:cubicBezTo>
                    <a:pt x="4725788" y="382156"/>
                    <a:pt x="4512182" y="353303"/>
                    <a:pt x="4296873" y="343126"/>
                  </a:cubicBezTo>
                  <a:cubicBezTo>
                    <a:pt x="4081172" y="332435"/>
                    <a:pt x="3865732" y="339520"/>
                    <a:pt x="3651602" y="365797"/>
                  </a:cubicBezTo>
                  <a:cubicBezTo>
                    <a:pt x="3437604" y="392202"/>
                    <a:pt x="3225572" y="436384"/>
                    <a:pt x="3018256" y="496666"/>
                  </a:cubicBezTo>
                  <a:cubicBezTo>
                    <a:pt x="2810809" y="556691"/>
                    <a:pt x="2608474" y="634362"/>
                    <a:pt x="2412429" y="724399"/>
                  </a:cubicBezTo>
                  <a:cubicBezTo>
                    <a:pt x="2019160" y="902541"/>
                    <a:pt x="1651969" y="1138775"/>
                    <a:pt x="1329857" y="1424086"/>
                  </a:cubicBezTo>
                  <a:cubicBezTo>
                    <a:pt x="1169326" y="1567192"/>
                    <a:pt x="1020588" y="1723307"/>
                    <a:pt x="887314" y="1891015"/>
                  </a:cubicBezTo>
                  <a:cubicBezTo>
                    <a:pt x="753778" y="2058466"/>
                    <a:pt x="635967" y="2238026"/>
                    <a:pt x="537420" y="2427245"/>
                  </a:cubicBezTo>
                  <a:cubicBezTo>
                    <a:pt x="438874" y="2616335"/>
                    <a:pt x="356839" y="2814313"/>
                    <a:pt x="299965" y="3020021"/>
                  </a:cubicBezTo>
                  <a:cubicBezTo>
                    <a:pt x="242961" y="3225212"/>
                    <a:pt x="213474" y="3438518"/>
                    <a:pt x="213606" y="3651953"/>
                  </a:cubicBezTo>
                  <a:cubicBezTo>
                    <a:pt x="214785" y="3756804"/>
                    <a:pt x="225269" y="3860881"/>
                    <a:pt x="250036" y="3961352"/>
                  </a:cubicBezTo>
                  <a:cubicBezTo>
                    <a:pt x="274412" y="4061950"/>
                    <a:pt x="312284" y="4158171"/>
                    <a:pt x="357625" y="4250783"/>
                  </a:cubicBezTo>
                  <a:cubicBezTo>
                    <a:pt x="380558" y="4297025"/>
                    <a:pt x="405982" y="4342366"/>
                    <a:pt x="432715" y="4387063"/>
                  </a:cubicBezTo>
                  <a:cubicBezTo>
                    <a:pt x="459841" y="4431630"/>
                    <a:pt x="488803" y="4475554"/>
                    <a:pt x="518943" y="4518962"/>
                  </a:cubicBezTo>
                  <a:cubicBezTo>
                    <a:pt x="580011" y="4605521"/>
                    <a:pt x="647893" y="4689504"/>
                    <a:pt x="718133" y="4773874"/>
                  </a:cubicBezTo>
                  <a:cubicBezTo>
                    <a:pt x="788374" y="4858372"/>
                    <a:pt x="861760" y="4942871"/>
                    <a:pt x="933704" y="5030717"/>
                  </a:cubicBezTo>
                  <a:cubicBezTo>
                    <a:pt x="969742" y="5074512"/>
                    <a:pt x="1005387" y="5119337"/>
                    <a:pt x="1040900" y="5164806"/>
                  </a:cubicBezTo>
                  <a:lnTo>
                    <a:pt x="1092401" y="5230628"/>
                  </a:lnTo>
                  <a:cubicBezTo>
                    <a:pt x="1109306" y="5251624"/>
                    <a:pt x="1125425" y="5273135"/>
                    <a:pt x="1142854" y="5293615"/>
                  </a:cubicBezTo>
                  <a:cubicBezTo>
                    <a:pt x="1278880" y="5460293"/>
                    <a:pt x="1426438" y="5613704"/>
                    <a:pt x="1576354" y="5759128"/>
                  </a:cubicBezTo>
                  <a:cubicBezTo>
                    <a:pt x="1651706" y="5831519"/>
                    <a:pt x="1728368" y="5901461"/>
                    <a:pt x="1806865" y="5968571"/>
                  </a:cubicBezTo>
                  <a:cubicBezTo>
                    <a:pt x="1885362" y="6035680"/>
                    <a:pt x="1965299" y="6100599"/>
                    <a:pt x="2048253" y="6161654"/>
                  </a:cubicBezTo>
                  <a:cubicBezTo>
                    <a:pt x="2213502" y="6284022"/>
                    <a:pt x="2391724" y="6393380"/>
                    <a:pt x="2587506" y="6467059"/>
                  </a:cubicBezTo>
                  <a:cubicBezTo>
                    <a:pt x="2685137" y="6503898"/>
                    <a:pt x="2786304" y="6532106"/>
                    <a:pt x="2889176" y="6553360"/>
                  </a:cubicBezTo>
                  <a:lnTo>
                    <a:pt x="2929698" y="6561326"/>
                  </a:lnTo>
                  <a:lnTo>
                    <a:pt x="1816374" y="6561326"/>
                  </a:lnTo>
                  <a:lnTo>
                    <a:pt x="1787601" y="6545761"/>
                  </a:lnTo>
                  <a:cubicBezTo>
                    <a:pt x="1577272" y="6422749"/>
                    <a:pt x="1389483" y="6266761"/>
                    <a:pt x="1225544" y="6094158"/>
                  </a:cubicBezTo>
                  <a:cubicBezTo>
                    <a:pt x="1143116" y="6007986"/>
                    <a:pt x="1068158" y="5916274"/>
                    <a:pt x="997654" y="5822374"/>
                  </a:cubicBezTo>
                  <a:cubicBezTo>
                    <a:pt x="927546" y="5728086"/>
                    <a:pt x="860842" y="5632381"/>
                    <a:pt x="798596" y="5534615"/>
                  </a:cubicBezTo>
                  <a:cubicBezTo>
                    <a:pt x="782608" y="5510399"/>
                    <a:pt x="767537" y="5485797"/>
                    <a:pt x="752075" y="5461324"/>
                  </a:cubicBezTo>
                  <a:lnTo>
                    <a:pt x="707650" y="5390221"/>
                  </a:lnTo>
                  <a:cubicBezTo>
                    <a:pt x="679213" y="5344237"/>
                    <a:pt x="649728" y="5298638"/>
                    <a:pt x="619980" y="5252396"/>
                  </a:cubicBezTo>
                  <a:lnTo>
                    <a:pt x="438349" y="4970822"/>
                  </a:lnTo>
                  <a:cubicBezTo>
                    <a:pt x="377413" y="4874860"/>
                    <a:pt x="317263" y="4776064"/>
                    <a:pt x="261044" y="4673145"/>
                  </a:cubicBezTo>
                  <a:cubicBezTo>
                    <a:pt x="233000" y="4621622"/>
                    <a:pt x="205874" y="4569197"/>
                    <a:pt x="181107" y="4515356"/>
                  </a:cubicBezTo>
                  <a:cubicBezTo>
                    <a:pt x="156470" y="4461385"/>
                    <a:pt x="133537" y="4406385"/>
                    <a:pt x="113224" y="4350223"/>
                  </a:cubicBezTo>
                  <a:cubicBezTo>
                    <a:pt x="93305" y="4293934"/>
                    <a:pt x="75614" y="4236872"/>
                    <a:pt x="61199" y="4178908"/>
                  </a:cubicBezTo>
                  <a:cubicBezTo>
                    <a:pt x="54385" y="4149927"/>
                    <a:pt x="47440" y="4120815"/>
                    <a:pt x="41804" y="4091577"/>
                  </a:cubicBezTo>
                  <a:lnTo>
                    <a:pt x="33287" y="4047781"/>
                  </a:lnTo>
                  <a:lnTo>
                    <a:pt x="26209" y="4003858"/>
                  </a:lnTo>
                  <a:cubicBezTo>
                    <a:pt x="7732" y="3886643"/>
                    <a:pt x="0" y="3768783"/>
                    <a:pt x="0" y="3651953"/>
                  </a:cubicBezTo>
                  <a:cubicBezTo>
                    <a:pt x="524" y="3422031"/>
                    <a:pt x="25030" y="3192109"/>
                    <a:pt x="72731" y="2966307"/>
                  </a:cubicBezTo>
                  <a:cubicBezTo>
                    <a:pt x="120301" y="2740634"/>
                    <a:pt x="193163" y="2519343"/>
                    <a:pt x="291316" y="2309385"/>
                  </a:cubicBezTo>
                  <a:cubicBezTo>
                    <a:pt x="488540" y="1889469"/>
                    <a:pt x="774352" y="1513736"/>
                    <a:pt x="1110878" y="1193776"/>
                  </a:cubicBezTo>
                  <a:cubicBezTo>
                    <a:pt x="1279535" y="1033797"/>
                    <a:pt x="1461821" y="887856"/>
                    <a:pt x="1654327" y="756730"/>
                  </a:cubicBezTo>
                  <a:cubicBezTo>
                    <a:pt x="1847096" y="625732"/>
                    <a:pt x="2049956" y="509031"/>
                    <a:pt x="2261727" y="409720"/>
                  </a:cubicBezTo>
                  <a:cubicBezTo>
                    <a:pt x="2685792" y="212515"/>
                    <a:pt x="3142357" y="82162"/>
                    <a:pt x="3610060" y="27032"/>
                  </a:cubicBezTo>
                  <a:cubicBezTo>
                    <a:pt x="3785399" y="6647"/>
                    <a:pt x="3962657" y="-2144"/>
                    <a:pt x="4139342" y="44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82501A23-65A3-CEC6-F6C1-442F821569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0322" y="353119"/>
              <a:ext cx="6321679" cy="6521594"/>
            </a:xfrm>
            <a:custGeom>
              <a:avLst/>
              <a:gdLst>
                <a:gd name="connsiteX0" fmla="*/ 4150102 w 6321679"/>
                <a:gd name="connsiteY0" fmla="*/ 0 h 6521594"/>
                <a:gd name="connsiteX1" fmla="*/ 6083891 w 6321679"/>
                <a:gd name="connsiteY1" fmla="*/ 619943 h 6521594"/>
                <a:gd name="connsiteX2" fmla="*/ 6321679 w 6321679"/>
                <a:gd name="connsiteY2" fmla="*/ 822247 h 6521594"/>
                <a:gd name="connsiteX3" fmla="*/ 6321679 w 6321679"/>
                <a:gd name="connsiteY3" fmla="*/ 1866928 h 6521594"/>
                <a:gd name="connsiteX4" fmla="*/ 6212358 w 6321679"/>
                <a:gd name="connsiteY4" fmla="*/ 1689281 h 6521594"/>
                <a:gd name="connsiteX5" fmla="*/ 6049880 w 6321679"/>
                <a:gd name="connsiteY5" fmla="*/ 1477173 h 6521594"/>
                <a:gd name="connsiteX6" fmla="*/ 5248663 w 6321679"/>
                <a:gd name="connsiteY6" fmla="*/ 869327 h 6521594"/>
                <a:gd name="connsiteX7" fmla="*/ 4150102 w 6321679"/>
                <a:gd name="connsiteY7" fmla="*/ 644042 h 6521594"/>
                <a:gd name="connsiteX8" fmla="*/ 2867946 w 6321679"/>
                <a:gd name="connsiteY8" fmla="*/ 886459 h 6521594"/>
                <a:gd name="connsiteX9" fmla="*/ 1728892 w 6321679"/>
                <a:gd name="connsiteY9" fmla="*/ 1552397 h 6521594"/>
                <a:gd name="connsiteX10" fmla="*/ 941043 w 6321679"/>
                <a:gd name="connsiteY10" fmla="*/ 2512664 h 6521594"/>
                <a:gd name="connsiteX11" fmla="*/ 655362 w 6321679"/>
                <a:gd name="connsiteY11" fmla="*/ 3630204 h 6521594"/>
                <a:gd name="connsiteX12" fmla="*/ 1128177 w 6321679"/>
                <a:gd name="connsiteY12" fmla="*/ 4667883 h 6521594"/>
                <a:gd name="connsiteX13" fmla="*/ 1366419 w 6321679"/>
                <a:gd name="connsiteY13" fmla="*/ 4997246 h 6521594"/>
                <a:gd name="connsiteX14" fmla="*/ 3601937 w 6321679"/>
                <a:gd name="connsiteY14" fmla="*/ 6284685 h 6521594"/>
                <a:gd name="connsiteX15" fmla="*/ 5298985 w 6321679"/>
                <a:gd name="connsiteY15" fmla="*/ 5492643 h 6521594"/>
                <a:gd name="connsiteX16" fmla="*/ 5505513 w 6321679"/>
                <a:gd name="connsiteY16" fmla="*/ 5335367 h 6521594"/>
                <a:gd name="connsiteX17" fmla="*/ 6252618 w 6321679"/>
                <a:gd name="connsiteY17" fmla="*/ 4722492 h 6521594"/>
                <a:gd name="connsiteX18" fmla="*/ 6321679 w 6321679"/>
                <a:gd name="connsiteY18" fmla="*/ 4651477 h 6521594"/>
                <a:gd name="connsiteX19" fmla="*/ 6321679 w 6321679"/>
                <a:gd name="connsiteY19" fmla="*/ 5523097 h 6521594"/>
                <a:gd name="connsiteX20" fmla="*/ 6024428 w 6321679"/>
                <a:gd name="connsiteY20" fmla="*/ 5754969 h 6521594"/>
                <a:gd name="connsiteX21" fmla="*/ 5702345 w 6321679"/>
                <a:gd name="connsiteY21" fmla="*/ 6000018 h 6521594"/>
                <a:gd name="connsiteX22" fmla="*/ 4988380 w 6321679"/>
                <a:gd name="connsiteY22" fmla="*/ 6506549 h 6521594"/>
                <a:gd name="connsiteX23" fmla="*/ 4961490 w 6321679"/>
                <a:gd name="connsiteY23" fmla="*/ 6521594 h 6521594"/>
                <a:gd name="connsiteX24" fmla="*/ 2011326 w 6321679"/>
                <a:gd name="connsiteY24" fmla="*/ 6521594 h 6521594"/>
                <a:gd name="connsiteX25" fmla="*/ 1982893 w 6321679"/>
                <a:gd name="connsiteY25" fmla="*/ 6505768 h 6521594"/>
                <a:gd name="connsiteX26" fmla="*/ 824149 w 6321679"/>
                <a:gd name="connsiteY26" fmla="*/ 5358682 h 6521594"/>
                <a:gd name="connsiteX27" fmla="*/ 0 w 6321679"/>
                <a:gd name="connsiteY27" fmla="*/ 3630075 h 6521594"/>
                <a:gd name="connsiteX28" fmla="*/ 4150102 w 6321679"/>
                <a:gd name="connsiteY28" fmla="*/ 0 h 652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321679" h="6521594">
                  <a:moveTo>
                    <a:pt x="4150102" y="0"/>
                  </a:moveTo>
                  <a:cubicBezTo>
                    <a:pt x="4918148" y="0"/>
                    <a:pt x="5569597" y="228540"/>
                    <a:pt x="6083891" y="619943"/>
                  </a:cubicBezTo>
                  <a:lnTo>
                    <a:pt x="6321679" y="822247"/>
                  </a:lnTo>
                  <a:lnTo>
                    <a:pt x="6321679" y="1866928"/>
                  </a:lnTo>
                  <a:lnTo>
                    <a:pt x="6212358" y="1689281"/>
                  </a:lnTo>
                  <a:cubicBezTo>
                    <a:pt x="6161484" y="1615222"/>
                    <a:pt x="6107295" y="1544427"/>
                    <a:pt x="6049880" y="1477173"/>
                  </a:cubicBezTo>
                  <a:cubicBezTo>
                    <a:pt x="5825135" y="1214018"/>
                    <a:pt x="5555573" y="1009470"/>
                    <a:pt x="5248663" y="869327"/>
                  </a:cubicBezTo>
                  <a:cubicBezTo>
                    <a:pt x="4921178" y="719909"/>
                    <a:pt x="4551627" y="644042"/>
                    <a:pt x="4150102" y="644042"/>
                  </a:cubicBezTo>
                  <a:cubicBezTo>
                    <a:pt x="3724203" y="644042"/>
                    <a:pt x="3292799" y="725448"/>
                    <a:pt x="2867946" y="886459"/>
                  </a:cubicBezTo>
                  <a:cubicBezTo>
                    <a:pt x="2454234" y="1042832"/>
                    <a:pt x="2060440" y="1273141"/>
                    <a:pt x="1728892" y="1552397"/>
                  </a:cubicBezTo>
                  <a:cubicBezTo>
                    <a:pt x="1391580" y="1836419"/>
                    <a:pt x="1126473" y="2159600"/>
                    <a:pt x="941043" y="2512664"/>
                  </a:cubicBezTo>
                  <a:cubicBezTo>
                    <a:pt x="751551" y="2873583"/>
                    <a:pt x="655362" y="3249575"/>
                    <a:pt x="655362" y="3630204"/>
                  </a:cubicBezTo>
                  <a:cubicBezTo>
                    <a:pt x="655362" y="4013537"/>
                    <a:pt x="808817" y="4237405"/>
                    <a:pt x="1128177" y="4667883"/>
                  </a:cubicBezTo>
                  <a:cubicBezTo>
                    <a:pt x="1205232" y="4771702"/>
                    <a:pt x="1284908" y="4879129"/>
                    <a:pt x="1366419" y="4997246"/>
                  </a:cubicBezTo>
                  <a:cubicBezTo>
                    <a:pt x="1989282" y="5899677"/>
                    <a:pt x="2657880" y="6284685"/>
                    <a:pt x="3601937" y="6284685"/>
                  </a:cubicBezTo>
                  <a:cubicBezTo>
                    <a:pt x="4221523" y="6284685"/>
                    <a:pt x="4676122" y="5971036"/>
                    <a:pt x="5298985" y="5492643"/>
                  </a:cubicBezTo>
                  <a:cubicBezTo>
                    <a:pt x="5368571" y="5439187"/>
                    <a:pt x="5438156" y="5386375"/>
                    <a:pt x="5505513" y="5335367"/>
                  </a:cubicBezTo>
                  <a:cubicBezTo>
                    <a:pt x="5779335" y="5127761"/>
                    <a:pt x="6041730" y="4928776"/>
                    <a:pt x="6252618" y="4722492"/>
                  </a:cubicBezTo>
                  <a:lnTo>
                    <a:pt x="6321679" y="4651477"/>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518E5F0F-FA1D-5CC6-9756-E639ADCBDF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0322" y="353119"/>
              <a:ext cx="6321679" cy="6521594"/>
            </a:xfrm>
            <a:custGeom>
              <a:avLst/>
              <a:gdLst>
                <a:gd name="connsiteX0" fmla="*/ 4150102 w 6321679"/>
                <a:gd name="connsiteY0" fmla="*/ 0 h 6521594"/>
                <a:gd name="connsiteX1" fmla="*/ 6083891 w 6321679"/>
                <a:gd name="connsiteY1" fmla="*/ 619943 h 6521594"/>
                <a:gd name="connsiteX2" fmla="*/ 6321679 w 6321679"/>
                <a:gd name="connsiteY2" fmla="*/ 822247 h 6521594"/>
                <a:gd name="connsiteX3" fmla="*/ 6321679 w 6321679"/>
                <a:gd name="connsiteY3" fmla="*/ 2150195 h 6521594"/>
                <a:gd name="connsiteX4" fmla="*/ 6241288 w 6321679"/>
                <a:gd name="connsiteY4" fmla="*/ 1985338 h 6521594"/>
                <a:gd name="connsiteX5" fmla="*/ 5949367 w 6321679"/>
                <a:gd name="connsiteY5" fmla="*/ 1559997 h 6521594"/>
                <a:gd name="connsiteX6" fmla="*/ 5193362 w 6321679"/>
                <a:gd name="connsiteY6" fmla="*/ 986156 h 6521594"/>
                <a:gd name="connsiteX7" fmla="*/ 4150102 w 6321679"/>
                <a:gd name="connsiteY7" fmla="*/ 772850 h 6521594"/>
                <a:gd name="connsiteX8" fmla="*/ 2914861 w 6321679"/>
                <a:gd name="connsiteY8" fmla="*/ 1006637 h 6521594"/>
                <a:gd name="connsiteX9" fmla="*/ 1814073 w 6321679"/>
                <a:gd name="connsiteY9" fmla="*/ 1650163 h 6521594"/>
                <a:gd name="connsiteX10" fmla="*/ 1057412 w 6321679"/>
                <a:gd name="connsiteY10" fmla="*/ 2571657 h 6521594"/>
                <a:gd name="connsiteX11" fmla="*/ 786277 w 6321679"/>
                <a:gd name="connsiteY11" fmla="*/ 3630204 h 6521594"/>
                <a:gd name="connsiteX12" fmla="*/ 1233931 w 6321679"/>
                <a:gd name="connsiteY12" fmla="*/ 4592016 h 6521594"/>
                <a:gd name="connsiteX13" fmla="*/ 1474795 w 6321679"/>
                <a:gd name="connsiteY13" fmla="*/ 4924985 h 6521594"/>
                <a:gd name="connsiteX14" fmla="*/ 2393691 w 6321679"/>
                <a:gd name="connsiteY14" fmla="*/ 5846995 h 6521594"/>
                <a:gd name="connsiteX15" fmla="*/ 3601805 w 6321679"/>
                <a:gd name="connsiteY15" fmla="*/ 6155876 h 6521594"/>
                <a:gd name="connsiteX16" fmla="*/ 4378909 w 6321679"/>
                <a:gd name="connsiteY16" fmla="*/ 5959186 h 6521594"/>
                <a:gd name="connsiteX17" fmla="*/ 5218129 w 6321679"/>
                <a:gd name="connsiteY17" fmla="*/ 5391271 h 6521594"/>
                <a:gd name="connsiteX18" fmla="*/ 5425313 w 6321679"/>
                <a:gd name="connsiteY18" fmla="*/ 5233481 h 6521594"/>
                <a:gd name="connsiteX19" fmla="*/ 6254366 w 6321679"/>
                <a:gd name="connsiteY19" fmla="*/ 4534301 h 6521594"/>
                <a:gd name="connsiteX20" fmla="*/ 6321679 w 6321679"/>
                <a:gd name="connsiteY20" fmla="*/ 4456641 h 6521594"/>
                <a:gd name="connsiteX21" fmla="*/ 6321679 w 6321679"/>
                <a:gd name="connsiteY21" fmla="*/ 5523097 h 6521594"/>
                <a:gd name="connsiteX22" fmla="*/ 6024428 w 6321679"/>
                <a:gd name="connsiteY22" fmla="*/ 5754969 h 6521594"/>
                <a:gd name="connsiteX23" fmla="*/ 5702345 w 6321679"/>
                <a:gd name="connsiteY23" fmla="*/ 6000018 h 6521594"/>
                <a:gd name="connsiteX24" fmla="*/ 4988380 w 6321679"/>
                <a:gd name="connsiteY24" fmla="*/ 6506549 h 6521594"/>
                <a:gd name="connsiteX25" fmla="*/ 4961490 w 6321679"/>
                <a:gd name="connsiteY25" fmla="*/ 6521594 h 6521594"/>
                <a:gd name="connsiteX26" fmla="*/ 2011326 w 6321679"/>
                <a:gd name="connsiteY26" fmla="*/ 6521594 h 6521594"/>
                <a:gd name="connsiteX27" fmla="*/ 1982893 w 6321679"/>
                <a:gd name="connsiteY27" fmla="*/ 6505768 h 6521594"/>
                <a:gd name="connsiteX28" fmla="*/ 824149 w 6321679"/>
                <a:gd name="connsiteY28" fmla="*/ 5358682 h 6521594"/>
                <a:gd name="connsiteX29" fmla="*/ 0 w 6321679"/>
                <a:gd name="connsiteY29" fmla="*/ 3630075 h 6521594"/>
                <a:gd name="connsiteX30" fmla="*/ 4150102 w 6321679"/>
                <a:gd name="connsiteY30" fmla="*/ 0 h 652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321679" h="6521594">
                  <a:moveTo>
                    <a:pt x="4150102" y="0"/>
                  </a:moveTo>
                  <a:cubicBezTo>
                    <a:pt x="4918148" y="0"/>
                    <a:pt x="5569597" y="228540"/>
                    <a:pt x="6083891" y="619943"/>
                  </a:cubicBezTo>
                  <a:lnTo>
                    <a:pt x="6321679" y="822247"/>
                  </a:lnTo>
                  <a:lnTo>
                    <a:pt x="6321679" y="2150195"/>
                  </a:lnTo>
                  <a:lnTo>
                    <a:pt x="6241288" y="1985338"/>
                  </a:lnTo>
                  <a:cubicBezTo>
                    <a:pt x="6156788" y="1831195"/>
                    <a:pt x="6059249" y="1688709"/>
                    <a:pt x="5949367" y="1559997"/>
                  </a:cubicBezTo>
                  <a:cubicBezTo>
                    <a:pt x="5737073" y="1311397"/>
                    <a:pt x="5482843" y="1118314"/>
                    <a:pt x="5193362" y="986156"/>
                  </a:cubicBezTo>
                  <a:cubicBezTo>
                    <a:pt x="4883437" y="844596"/>
                    <a:pt x="4532365" y="772850"/>
                    <a:pt x="4150102" y="772850"/>
                  </a:cubicBezTo>
                  <a:cubicBezTo>
                    <a:pt x="3746218" y="772850"/>
                    <a:pt x="3319008" y="853613"/>
                    <a:pt x="2914861" y="1006637"/>
                  </a:cubicBezTo>
                  <a:cubicBezTo>
                    <a:pt x="2515039" y="1157857"/>
                    <a:pt x="2134350" y="1380438"/>
                    <a:pt x="1814073" y="1650163"/>
                  </a:cubicBezTo>
                  <a:cubicBezTo>
                    <a:pt x="1494190" y="1919502"/>
                    <a:pt x="1232622" y="2238173"/>
                    <a:pt x="1057412" y="2571657"/>
                  </a:cubicBezTo>
                  <a:cubicBezTo>
                    <a:pt x="877486" y="2914158"/>
                    <a:pt x="786277" y="3270313"/>
                    <a:pt x="786277" y="3630204"/>
                  </a:cubicBezTo>
                  <a:cubicBezTo>
                    <a:pt x="786277" y="3974121"/>
                    <a:pt x="923483" y="4173646"/>
                    <a:pt x="1233931" y="4592016"/>
                  </a:cubicBezTo>
                  <a:cubicBezTo>
                    <a:pt x="1311641" y="4696736"/>
                    <a:pt x="1391972" y="4805064"/>
                    <a:pt x="1474795" y="4924985"/>
                  </a:cubicBezTo>
                  <a:cubicBezTo>
                    <a:pt x="1767682" y="5349278"/>
                    <a:pt x="2068172" y="5650948"/>
                    <a:pt x="2393691" y="5846995"/>
                  </a:cubicBezTo>
                  <a:cubicBezTo>
                    <a:pt x="2738735" y="6054891"/>
                    <a:pt x="3133971" y="6155876"/>
                    <a:pt x="3601805" y="6155876"/>
                  </a:cubicBezTo>
                  <a:cubicBezTo>
                    <a:pt x="3867305" y="6155876"/>
                    <a:pt x="4114196" y="6093405"/>
                    <a:pt x="4378909" y="5959186"/>
                  </a:cubicBezTo>
                  <a:cubicBezTo>
                    <a:pt x="4650699" y="5821362"/>
                    <a:pt x="4919737" y="5620421"/>
                    <a:pt x="5218129" y="5391271"/>
                  </a:cubicBezTo>
                  <a:cubicBezTo>
                    <a:pt x="5288107" y="5337558"/>
                    <a:pt x="5357824" y="5284617"/>
                    <a:pt x="5425313" y="5233481"/>
                  </a:cubicBezTo>
                  <a:cubicBezTo>
                    <a:pt x="5739037" y="4995556"/>
                    <a:pt x="6037512" y="4769168"/>
                    <a:pt x="6254366" y="4534301"/>
                  </a:cubicBezTo>
                  <a:lnTo>
                    <a:pt x="6321679" y="4456641"/>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 name="Image 4">
            <a:extLst>
              <a:ext uri="{FF2B5EF4-FFF2-40B4-BE49-F238E27FC236}">
                <a16:creationId xmlns:a16="http://schemas.microsoft.com/office/drawing/2014/main" id="{5CC1D649-697B-C4B5-5608-6FC8A05A1C2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743" y="594912"/>
            <a:ext cx="5479857" cy="3653238"/>
          </a:xfrm>
          <a:prstGeom prst="rect">
            <a:avLst/>
          </a:prstGeom>
        </p:spPr>
      </p:pic>
      <p:graphicFrame>
        <p:nvGraphicFramePr>
          <p:cNvPr id="6" name="Tableau 5">
            <a:extLst>
              <a:ext uri="{FF2B5EF4-FFF2-40B4-BE49-F238E27FC236}">
                <a16:creationId xmlns:a16="http://schemas.microsoft.com/office/drawing/2014/main" id="{34088380-6981-332C-6EDB-B80A86BC80CC}"/>
              </a:ext>
            </a:extLst>
          </p:cNvPr>
          <p:cNvGraphicFramePr>
            <a:graphicFrameLocks noGrp="1"/>
          </p:cNvGraphicFramePr>
          <p:nvPr>
            <p:extLst>
              <p:ext uri="{D42A27DB-BD31-4B8C-83A1-F6EECF244321}">
                <p14:modId xmlns:p14="http://schemas.microsoft.com/office/powerpoint/2010/main" val="2168056244"/>
              </p:ext>
            </p:extLst>
          </p:nvPr>
        </p:nvGraphicFramePr>
        <p:xfrm>
          <a:off x="5638800" y="841734"/>
          <a:ext cx="3428999" cy="3330216"/>
        </p:xfrm>
        <a:graphic>
          <a:graphicData uri="http://schemas.openxmlformats.org/drawingml/2006/table">
            <a:tbl>
              <a:tblPr>
                <a:tableStyleId>{5C22544A-7EE6-4342-B048-85BDC9FD1C3A}</a:tableStyleId>
              </a:tblPr>
              <a:tblGrid>
                <a:gridCol w="1138372">
                  <a:extLst>
                    <a:ext uri="{9D8B030D-6E8A-4147-A177-3AD203B41FA5}">
                      <a16:colId xmlns:a16="http://schemas.microsoft.com/office/drawing/2014/main" val="572308146"/>
                    </a:ext>
                  </a:extLst>
                </a:gridCol>
                <a:gridCol w="666364">
                  <a:extLst>
                    <a:ext uri="{9D8B030D-6E8A-4147-A177-3AD203B41FA5}">
                      <a16:colId xmlns:a16="http://schemas.microsoft.com/office/drawing/2014/main" val="786353714"/>
                    </a:ext>
                  </a:extLst>
                </a:gridCol>
                <a:gridCol w="666364">
                  <a:extLst>
                    <a:ext uri="{9D8B030D-6E8A-4147-A177-3AD203B41FA5}">
                      <a16:colId xmlns:a16="http://schemas.microsoft.com/office/drawing/2014/main" val="3175798897"/>
                    </a:ext>
                  </a:extLst>
                </a:gridCol>
                <a:gridCol w="957899">
                  <a:extLst>
                    <a:ext uri="{9D8B030D-6E8A-4147-A177-3AD203B41FA5}">
                      <a16:colId xmlns:a16="http://schemas.microsoft.com/office/drawing/2014/main" val="402720420"/>
                    </a:ext>
                  </a:extLst>
                </a:gridCol>
              </a:tblGrid>
              <a:tr h="182033">
                <a:tc rowSpan="2">
                  <a:txBody>
                    <a:bodyPr/>
                    <a:lstStyle/>
                    <a:p>
                      <a:pPr algn="ctr" fontAlgn="b"/>
                      <a:r>
                        <a:rPr lang="fr-FR" sz="1200" b="1" u="none" strike="noStrike" dirty="0">
                          <a:effectLst/>
                          <a:latin typeface="+mj-lt"/>
                        </a:rPr>
                        <a:t>Stations</a:t>
                      </a:r>
                    </a:p>
                  </a:txBody>
                  <a:tcPr marL="2132" marR="2132" marT="2132" marB="0" anchor="b"/>
                </a:tc>
                <a:tc gridSpan="2">
                  <a:txBody>
                    <a:bodyPr/>
                    <a:lstStyle/>
                    <a:p>
                      <a:pPr algn="ctr" fontAlgn="b"/>
                      <a:r>
                        <a:rPr lang="fr-FR" sz="1200" b="1" u="none" strike="noStrike" dirty="0">
                          <a:effectLst/>
                          <a:latin typeface="+mj-lt"/>
                        </a:rPr>
                        <a:t>Rate (%)</a:t>
                      </a:r>
                    </a:p>
                  </a:txBody>
                  <a:tcPr marL="2132" marR="2132" marT="2132" marB="0" anchor="b"/>
                </a:tc>
                <a:tc hMerge="1">
                  <a:txBody>
                    <a:bodyPr/>
                    <a:lstStyle/>
                    <a:p>
                      <a:endParaRPr dirty="0"/>
                    </a:p>
                  </a:txBody>
                  <a:tcPr marL="2132" marR="2132" marT="2132" marB="0" anchor="b"/>
                </a:tc>
                <a:tc rowSpan="2">
                  <a:txBody>
                    <a:bodyPr/>
                    <a:lstStyle/>
                    <a:p>
                      <a:pPr algn="ctr" fontAlgn="b"/>
                      <a:r>
                        <a:rPr lang="fr-FR" sz="1200" b="1" u="none" strike="noStrike" dirty="0">
                          <a:effectLst/>
                          <a:latin typeface="+mj-lt"/>
                        </a:rPr>
                        <a:t>Basins</a:t>
                      </a:r>
                    </a:p>
                  </a:txBody>
                  <a:tcPr marL="2132" marR="2132" marT="2132" marB="0" anchor="b"/>
                </a:tc>
                <a:extLst>
                  <a:ext uri="{0D108BD9-81ED-4DB2-BD59-A6C34878D82A}">
                    <a16:rowId xmlns:a16="http://schemas.microsoft.com/office/drawing/2014/main" val="3875702861"/>
                  </a:ext>
                </a:extLst>
              </a:tr>
              <a:tr h="182033">
                <a:tc vMerge="1">
                  <a:txBody>
                    <a:bodyPr/>
                    <a:lstStyle/>
                    <a:p>
                      <a:endParaRPr dirty="0"/>
                    </a:p>
                  </a:txBody>
                  <a:tcPr marL="2132" marR="2132" marT="2132" marB="0" anchor="b"/>
                </a:tc>
                <a:tc>
                  <a:txBody>
                    <a:bodyPr/>
                    <a:lstStyle/>
                    <a:p>
                      <a:pPr algn="ctr" fontAlgn="b"/>
                      <a:r>
                        <a:rPr lang="fr-FR" sz="1200" b="1" u="none" strike="noStrike" dirty="0">
                          <a:effectLst/>
                          <a:latin typeface="+mj-lt"/>
                        </a:rPr>
                        <a:t>SSP245</a:t>
                      </a:r>
                      <a:endParaRPr lang="fr-FR" sz="1200" b="1" i="0" u="none" strike="noStrike" dirty="0">
                        <a:solidFill>
                          <a:srgbClr val="000000"/>
                        </a:solidFill>
                        <a:effectLst/>
                        <a:latin typeface="+mj-lt"/>
                      </a:endParaRPr>
                    </a:p>
                  </a:txBody>
                  <a:tcPr marL="2132" marR="2132" marT="2132" marB="0" anchor="b"/>
                </a:tc>
                <a:tc>
                  <a:txBody>
                    <a:bodyPr/>
                    <a:lstStyle/>
                    <a:p>
                      <a:pPr algn="ctr" fontAlgn="b"/>
                      <a:r>
                        <a:rPr lang="fr-FR" sz="1200" b="1" u="none" strike="noStrike" dirty="0">
                          <a:effectLst/>
                          <a:latin typeface="+mj-lt"/>
                        </a:rPr>
                        <a:t>SSP585</a:t>
                      </a:r>
                      <a:endParaRPr lang="fr-FR" sz="1200" b="1" i="0" u="none" strike="noStrike" dirty="0">
                        <a:solidFill>
                          <a:srgbClr val="000000"/>
                        </a:solidFill>
                        <a:effectLst/>
                        <a:latin typeface="+mj-lt"/>
                      </a:endParaRPr>
                    </a:p>
                  </a:txBody>
                  <a:tcPr marL="2132" marR="2132" marT="2132" marB="0" anchor="b"/>
                </a:tc>
                <a:tc vMerge="1">
                  <a:txBody>
                    <a:bodyPr/>
                    <a:lstStyle/>
                    <a:p>
                      <a:endParaRPr dirty="0"/>
                    </a:p>
                  </a:txBody>
                  <a:tcPr marL="2132" marR="2132" marT="2132" marB="0" anchor="b"/>
                </a:tc>
                <a:extLst>
                  <a:ext uri="{0D108BD9-81ED-4DB2-BD59-A6C34878D82A}">
                    <a16:rowId xmlns:a16="http://schemas.microsoft.com/office/drawing/2014/main" val="2306072074"/>
                  </a:ext>
                </a:extLst>
              </a:tr>
              <a:tr h="182033">
                <a:tc>
                  <a:txBody>
                    <a:bodyPr/>
                    <a:lstStyle/>
                    <a:p>
                      <a:pPr algn="l" fontAlgn="b"/>
                      <a:r>
                        <a:rPr lang="fr-FR" sz="1200" u="none" strike="noStrike" dirty="0">
                          <a:effectLst/>
                          <a:latin typeface="+mj-lt"/>
                        </a:rPr>
                        <a:t>Bafing </a:t>
                      </a:r>
                      <a:r>
                        <a:rPr lang="fr-FR" sz="1200" u="none" strike="noStrike" dirty="0" err="1">
                          <a:effectLst/>
                          <a:latin typeface="+mj-lt"/>
                        </a:rPr>
                        <a:t>Makana</a:t>
                      </a:r>
                      <a:endParaRPr lang="fr-FR" sz="1200" b="0" i="0" u="none" strike="noStrike" dirty="0">
                        <a:solidFill>
                          <a:srgbClr val="000000"/>
                        </a:solidFill>
                        <a:effectLst/>
                        <a:latin typeface="+mj-lt"/>
                      </a:endParaRPr>
                    </a:p>
                  </a:txBody>
                  <a:tcPr marL="2132" marR="2132" marT="2132" marB="0" anchor="b"/>
                </a:tc>
                <a:tc>
                  <a:txBody>
                    <a:bodyPr/>
                    <a:lstStyle/>
                    <a:p>
                      <a:pPr algn="ctr" fontAlgn="b"/>
                      <a:r>
                        <a:rPr lang="fr-FR" sz="1200" u="none" strike="noStrike" dirty="0">
                          <a:effectLst/>
                          <a:latin typeface="+mj-lt"/>
                        </a:rPr>
                        <a:t>12.3</a:t>
                      </a:r>
                      <a:endParaRPr lang="fr-FR" sz="1200" b="0" i="0" u="none" strike="noStrike" dirty="0">
                        <a:solidFill>
                          <a:srgbClr val="000000"/>
                        </a:solidFill>
                        <a:effectLst/>
                        <a:latin typeface="+mj-lt"/>
                      </a:endParaRPr>
                    </a:p>
                  </a:txBody>
                  <a:tcPr marL="2132" marR="2132" marT="2132" marB="0" anchor="b"/>
                </a:tc>
                <a:tc>
                  <a:txBody>
                    <a:bodyPr/>
                    <a:lstStyle/>
                    <a:p>
                      <a:pPr algn="ctr" fontAlgn="b"/>
                      <a:r>
                        <a:rPr lang="fr-FR" sz="1200" u="none" strike="noStrike" dirty="0">
                          <a:effectLst/>
                          <a:latin typeface="+mj-lt"/>
                        </a:rPr>
                        <a:t>10.5</a:t>
                      </a:r>
                      <a:endParaRPr lang="fr-FR" sz="1200" b="0" i="0" u="none" strike="noStrike" dirty="0">
                        <a:solidFill>
                          <a:srgbClr val="000000"/>
                        </a:solidFill>
                        <a:effectLst/>
                        <a:latin typeface="+mj-lt"/>
                      </a:endParaRPr>
                    </a:p>
                  </a:txBody>
                  <a:tcPr marL="2132" marR="2132" marT="2132" marB="0" anchor="b"/>
                </a:tc>
                <a:tc rowSpan="5">
                  <a:txBody>
                    <a:bodyPr/>
                    <a:lstStyle/>
                    <a:p>
                      <a:pPr algn="ctr" fontAlgn="b"/>
                      <a:r>
                        <a:rPr lang="fr-FR" sz="1200" u="none" strike="noStrike" dirty="0">
                          <a:effectLst/>
                          <a:latin typeface="+mj-lt"/>
                        </a:rPr>
                        <a:t> </a:t>
                      </a:r>
                    </a:p>
                    <a:p>
                      <a:pPr algn="ctr" fontAlgn="b"/>
                      <a:r>
                        <a:rPr lang="fr-FR" sz="1200" u="none" strike="noStrike" dirty="0">
                          <a:effectLst/>
                          <a:latin typeface="+mj-lt"/>
                        </a:rPr>
                        <a:t>Senegal</a:t>
                      </a:r>
                    </a:p>
                    <a:p>
                      <a:pPr algn="ctr" fontAlgn="b"/>
                      <a:r>
                        <a:rPr lang="fr-FR" sz="1200" u="none" strike="noStrike" dirty="0">
                          <a:effectLst/>
                          <a:latin typeface="+mj-lt"/>
                        </a:rPr>
                        <a:t>  </a:t>
                      </a:r>
                      <a:endParaRPr lang="fr-FR" sz="1200" b="0" i="0" u="none" strike="noStrike" dirty="0">
                        <a:solidFill>
                          <a:srgbClr val="000000"/>
                        </a:solidFill>
                        <a:effectLst/>
                        <a:latin typeface="+mj-lt"/>
                      </a:endParaRPr>
                    </a:p>
                  </a:txBody>
                  <a:tcPr marL="2132" marR="2132" marT="2132" marB="0" anchor="ctr"/>
                </a:tc>
                <a:extLst>
                  <a:ext uri="{0D108BD9-81ED-4DB2-BD59-A6C34878D82A}">
                    <a16:rowId xmlns:a16="http://schemas.microsoft.com/office/drawing/2014/main" val="4196034797"/>
                  </a:ext>
                </a:extLst>
              </a:tr>
              <a:tr h="182033">
                <a:tc>
                  <a:txBody>
                    <a:bodyPr/>
                    <a:lstStyle/>
                    <a:p>
                      <a:pPr algn="l" fontAlgn="b"/>
                      <a:r>
                        <a:rPr lang="fr-FR" sz="1200" u="none" strike="noStrike" dirty="0" err="1">
                          <a:effectLst/>
                          <a:latin typeface="+mj-lt"/>
                        </a:rPr>
                        <a:t>Daka</a:t>
                      </a:r>
                      <a:r>
                        <a:rPr lang="fr-FR" sz="1200" u="none" strike="noStrike" dirty="0">
                          <a:effectLst/>
                          <a:latin typeface="+mj-lt"/>
                        </a:rPr>
                        <a:t> Saidou</a:t>
                      </a:r>
                      <a:endParaRPr lang="fr-FR" sz="1200" b="0" i="0" u="none" strike="noStrike" dirty="0">
                        <a:solidFill>
                          <a:srgbClr val="000000"/>
                        </a:solidFill>
                        <a:effectLst/>
                        <a:latin typeface="+mj-lt"/>
                      </a:endParaRPr>
                    </a:p>
                  </a:txBody>
                  <a:tcPr marL="2132" marR="2132" marT="2132" marB="0" anchor="b"/>
                </a:tc>
                <a:tc>
                  <a:txBody>
                    <a:bodyPr/>
                    <a:lstStyle/>
                    <a:p>
                      <a:pPr algn="ctr" fontAlgn="b"/>
                      <a:r>
                        <a:rPr lang="fr-FR" sz="1200" u="none" strike="noStrike" dirty="0">
                          <a:effectLst/>
                          <a:latin typeface="+mj-lt"/>
                        </a:rPr>
                        <a:t>10.3</a:t>
                      </a:r>
                      <a:endParaRPr lang="fr-FR" sz="1200" b="0" i="0" u="none" strike="noStrike" dirty="0">
                        <a:solidFill>
                          <a:srgbClr val="000000"/>
                        </a:solidFill>
                        <a:effectLst/>
                        <a:latin typeface="+mj-lt"/>
                      </a:endParaRPr>
                    </a:p>
                  </a:txBody>
                  <a:tcPr marL="2132" marR="2132" marT="2132" marB="0" anchor="b"/>
                </a:tc>
                <a:tc>
                  <a:txBody>
                    <a:bodyPr/>
                    <a:lstStyle/>
                    <a:p>
                      <a:pPr algn="ctr" fontAlgn="b"/>
                      <a:r>
                        <a:rPr lang="fr-FR" sz="1200" u="none" strike="noStrike" dirty="0">
                          <a:effectLst/>
                          <a:latin typeface="+mj-lt"/>
                        </a:rPr>
                        <a:t>8.5</a:t>
                      </a:r>
                      <a:endParaRPr lang="fr-FR" sz="1200" b="0" i="0" u="none" strike="noStrike" dirty="0">
                        <a:solidFill>
                          <a:srgbClr val="000000"/>
                        </a:solidFill>
                        <a:effectLst/>
                        <a:latin typeface="+mj-lt"/>
                      </a:endParaRPr>
                    </a:p>
                  </a:txBody>
                  <a:tcPr marL="2132" marR="2132" marT="2132" marB="0" anchor="b"/>
                </a:tc>
                <a:tc vMerge="1">
                  <a:txBody>
                    <a:bodyPr/>
                    <a:lstStyle/>
                    <a:p>
                      <a:endParaRPr/>
                    </a:p>
                  </a:txBody>
                  <a:tcPr marL="2132" marR="2132" marT="2132" marB="0" anchor="b"/>
                </a:tc>
                <a:extLst>
                  <a:ext uri="{0D108BD9-81ED-4DB2-BD59-A6C34878D82A}">
                    <a16:rowId xmlns:a16="http://schemas.microsoft.com/office/drawing/2014/main" val="4125300837"/>
                  </a:ext>
                </a:extLst>
              </a:tr>
              <a:tr h="182033">
                <a:tc>
                  <a:txBody>
                    <a:bodyPr/>
                    <a:lstStyle/>
                    <a:p>
                      <a:pPr algn="l" fontAlgn="b"/>
                      <a:r>
                        <a:rPr lang="fr-FR" sz="1200" u="none" strike="noStrike" dirty="0">
                          <a:effectLst/>
                          <a:latin typeface="+mj-lt"/>
                        </a:rPr>
                        <a:t>Kidira</a:t>
                      </a:r>
                      <a:endParaRPr lang="fr-FR" sz="1200" b="0" i="0" u="none" strike="noStrike" dirty="0">
                        <a:solidFill>
                          <a:srgbClr val="000000"/>
                        </a:solidFill>
                        <a:effectLst/>
                        <a:latin typeface="+mj-lt"/>
                      </a:endParaRPr>
                    </a:p>
                  </a:txBody>
                  <a:tcPr marL="2132" marR="2132" marT="2132" marB="0" anchor="b"/>
                </a:tc>
                <a:tc>
                  <a:txBody>
                    <a:bodyPr/>
                    <a:lstStyle/>
                    <a:p>
                      <a:pPr algn="ctr" fontAlgn="b"/>
                      <a:r>
                        <a:rPr lang="fr-FR" sz="1200" u="none" strike="noStrike" dirty="0">
                          <a:effectLst/>
                          <a:latin typeface="+mj-lt"/>
                        </a:rPr>
                        <a:t>8.9</a:t>
                      </a:r>
                      <a:endParaRPr lang="fr-FR" sz="1200" b="0" i="0" u="none" strike="noStrike" dirty="0">
                        <a:solidFill>
                          <a:srgbClr val="000000"/>
                        </a:solidFill>
                        <a:effectLst/>
                        <a:latin typeface="+mj-lt"/>
                      </a:endParaRPr>
                    </a:p>
                  </a:txBody>
                  <a:tcPr marL="2132" marR="2132" marT="2132" marB="0" anchor="b"/>
                </a:tc>
                <a:tc>
                  <a:txBody>
                    <a:bodyPr/>
                    <a:lstStyle/>
                    <a:p>
                      <a:pPr algn="ctr" fontAlgn="b"/>
                      <a:r>
                        <a:rPr lang="fr-FR" sz="1200" u="none" strike="noStrike" dirty="0">
                          <a:effectLst/>
                          <a:latin typeface="+mj-lt"/>
                        </a:rPr>
                        <a:t>5.5</a:t>
                      </a:r>
                      <a:endParaRPr lang="fr-FR" sz="1200" b="0" i="0" u="none" strike="noStrike" dirty="0">
                        <a:solidFill>
                          <a:srgbClr val="000000"/>
                        </a:solidFill>
                        <a:effectLst/>
                        <a:latin typeface="+mj-lt"/>
                      </a:endParaRPr>
                    </a:p>
                  </a:txBody>
                  <a:tcPr marL="2132" marR="2132" marT="2132" marB="0" anchor="b"/>
                </a:tc>
                <a:tc vMerge="1">
                  <a:txBody>
                    <a:bodyPr/>
                    <a:lstStyle/>
                    <a:p>
                      <a:endParaRPr/>
                    </a:p>
                  </a:txBody>
                  <a:tcPr marL="2132" marR="2132" marT="2132" marB="0" anchor="b"/>
                </a:tc>
                <a:extLst>
                  <a:ext uri="{0D108BD9-81ED-4DB2-BD59-A6C34878D82A}">
                    <a16:rowId xmlns:a16="http://schemas.microsoft.com/office/drawing/2014/main" val="1936958900"/>
                  </a:ext>
                </a:extLst>
              </a:tr>
              <a:tr h="182033">
                <a:tc>
                  <a:txBody>
                    <a:bodyPr/>
                    <a:lstStyle/>
                    <a:p>
                      <a:pPr algn="l" fontAlgn="b"/>
                      <a:r>
                        <a:rPr lang="fr-FR" sz="1200" u="none" strike="noStrike">
                          <a:effectLst/>
                          <a:latin typeface="+mj-lt"/>
                        </a:rPr>
                        <a:t>Gourbassi</a:t>
                      </a:r>
                      <a:endParaRPr lang="fr-FR" sz="1200" b="0" i="0" u="none" strike="noStrike">
                        <a:solidFill>
                          <a:srgbClr val="000000"/>
                        </a:solidFill>
                        <a:effectLst/>
                        <a:latin typeface="+mj-lt"/>
                      </a:endParaRPr>
                    </a:p>
                  </a:txBody>
                  <a:tcPr marL="2132" marR="2132" marT="2132" marB="0" anchor="b"/>
                </a:tc>
                <a:tc>
                  <a:txBody>
                    <a:bodyPr/>
                    <a:lstStyle/>
                    <a:p>
                      <a:pPr algn="ctr" fontAlgn="b"/>
                      <a:r>
                        <a:rPr lang="fr-FR" sz="1200" u="none" strike="noStrike" dirty="0">
                          <a:effectLst/>
                          <a:latin typeface="+mj-lt"/>
                        </a:rPr>
                        <a:t>12.0</a:t>
                      </a:r>
                      <a:endParaRPr lang="fr-FR" sz="1200" b="0" i="0" u="none" strike="noStrike" dirty="0">
                        <a:solidFill>
                          <a:srgbClr val="000000"/>
                        </a:solidFill>
                        <a:effectLst/>
                        <a:latin typeface="+mj-lt"/>
                      </a:endParaRPr>
                    </a:p>
                  </a:txBody>
                  <a:tcPr marL="2132" marR="2132" marT="2132" marB="0" anchor="b"/>
                </a:tc>
                <a:tc>
                  <a:txBody>
                    <a:bodyPr/>
                    <a:lstStyle/>
                    <a:p>
                      <a:pPr algn="ctr" fontAlgn="b"/>
                      <a:r>
                        <a:rPr lang="fr-FR" sz="1200" u="none" strike="noStrike" dirty="0">
                          <a:effectLst/>
                          <a:latin typeface="+mj-lt"/>
                        </a:rPr>
                        <a:t>9.1</a:t>
                      </a:r>
                      <a:endParaRPr lang="fr-FR" sz="1200" b="0" i="0" u="none" strike="noStrike" dirty="0">
                        <a:solidFill>
                          <a:srgbClr val="000000"/>
                        </a:solidFill>
                        <a:effectLst/>
                        <a:latin typeface="+mj-lt"/>
                      </a:endParaRPr>
                    </a:p>
                  </a:txBody>
                  <a:tcPr marL="2132" marR="2132" marT="2132" marB="0" anchor="b"/>
                </a:tc>
                <a:tc vMerge="1">
                  <a:txBody>
                    <a:bodyPr/>
                    <a:lstStyle/>
                    <a:p>
                      <a:endParaRPr/>
                    </a:p>
                  </a:txBody>
                  <a:tcPr marL="2132" marR="2132" marT="2132" marB="0" anchor="b"/>
                </a:tc>
                <a:extLst>
                  <a:ext uri="{0D108BD9-81ED-4DB2-BD59-A6C34878D82A}">
                    <a16:rowId xmlns:a16="http://schemas.microsoft.com/office/drawing/2014/main" val="2429056405"/>
                  </a:ext>
                </a:extLst>
              </a:tr>
              <a:tr h="182033">
                <a:tc>
                  <a:txBody>
                    <a:bodyPr/>
                    <a:lstStyle/>
                    <a:p>
                      <a:pPr algn="l" fontAlgn="b"/>
                      <a:r>
                        <a:rPr lang="fr-FR" sz="1200" u="none" strike="noStrike">
                          <a:effectLst/>
                          <a:latin typeface="+mj-lt"/>
                        </a:rPr>
                        <a:t>Oualia</a:t>
                      </a:r>
                      <a:endParaRPr lang="fr-FR" sz="1200" b="0" i="0" u="none" strike="noStrike">
                        <a:solidFill>
                          <a:srgbClr val="000000"/>
                        </a:solidFill>
                        <a:effectLst/>
                        <a:latin typeface="+mj-lt"/>
                      </a:endParaRPr>
                    </a:p>
                  </a:txBody>
                  <a:tcPr marL="2132" marR="2132" marT="2132" marB="0" anchor="b"/>
                </a:tc>
                <a:tc>
                  <a:txBody>
                    <a:bodyPr/>
                    <a:lstStyle/>
                    <a:p>
                      <a:pPr algn="ctr" fontAlgn="b"/>
                      <a:r>
                        <a:rPr lang="fr-FR" sz="1200" u="none" strike="noStrike" dirty="0">
                          <a:effectLst/>
                          <a:latin typeface="+mj-lt"/>
                        </a:rPr>
                        <a:t>17.6</a:t>
                      </a:r>
                      <a:endParaRPr lang="fr-FR" sz="1200" b="0" i="0" u="none" strike="noStrike" dirty="0">
                        <a:solidFill>
                          <a:srgbClr val="000000"/>
                        </a:solidFill>
                        <a:effectLst/>
                        <a:latin typeface="+mj-lt"/>
                      </a:endParaRPr>
                    </a:p>
                  </a:txBody>
                  <a:tcPr marL="2132" marR="2132" marT="2132" marB="0" anchor="b"/>
                </a:tc>
                <a:tc>
                  <a:txBody>
                    <a:bodyPr/>
                    <a:lstStyle/>
                    <a:p>
                      <a:pPr algn="ctr" fontAlgn="b"/>
                      <a:r>
                        <a:rPr lang="fr-FR" sz="1200" u="none" strike="noStrike" dirty="0">
                          <a:effectLst/>
                          <a:latin typeface="+mj-lt"/>
                        </a:rPr>
                        <a:t>15.3</a:t>
                      </a:r>
                      <a:endParaRPr lang="fr-FR" sz="1200" b="0" i="0" u="none" strike="noStrike" dirty="0">
                        <a:solidFill>
                          <a:srgbClr val="000000"/>
                        </a:solidFill>
                        <a:effectLst/>
                        <a:latin typeface="+mj-lt"/>
                      </a:endParaRPr>
                    </a:p>
                  </a:txBody>
                  <a:tcPr marL="2132" marR="2132" marT="2132" marB="0" anchor="b"/>
                </a:tc>
                <a:tc vMerge="1">
                  <a:txBody>
                    <a:bodyPr/>
                    <a:lstStyle/>
                    <a:p>
                      <a:endParaRPr dirty="0"/>
                    </a:p>
                  </a:txBody>
                  <a:tcPr marL="2132" marR="2132" marT="2132" marB="0" anchor="b"/>
                </a:tc>
                <a:extLst>
                  <a:ext uri="{0D108BD9-81ED-4DB2-BD59-A6C34878D82A}">
                    <a16:rowId xmlns:a16="http://schemas.microsoft.com/office/drawing/2014/main" val="4098624561"/>
                  </a:ext>
                </a:extLst>
              </a:tr>
              <a:tr h="182033">
                <a:tc>
                  <a:txBody>
                    <a:bodyPr/>
                    <a:lstStyle/>
                    <a:p>
                      <a:pPr algn="l" fontAlgn="b"/>
                      <a:r>
                        <a:rPr lang="fr-FR" sz="1200" u="none" strike="noStrike">
                          <a:effectLst/>
                          <a:latin typeface="+mj-lt"/>
                        </a:rPr>
                        <a:t>Gouloumbou</a:t>
                      </a:r>
                      <a:endParaRPr lang="fr-FR" sz="1200" b="0" i="0" u="none" strike="noStrike">
                        <a:solidFill>
                          <a:srgbClr val="000000"/>
                        </a:solidFill>
                        <a:effectLst/>
                        <a:latin typeface="+mj-lt"/>
                      </a:endParaRPr>
                    </a:p>
                  </a:txBody>
                  <a:tcPr marL="2132" marR="2132" marT="2132" marB="0" anchor="b"/>
                </a:tc>
                <a:tc>
                  <a:txBody>
                    <a:bodyPr/>
                    <a:lstStyle/>
                    <a:p>
                      <a:pPr algn="ctr" fontAlgn="b"/>
                      <a:r>
                        <a:rPr lang="fr-FR" sz="1200" u="none" strike="noStrike" dirty="0">
                          <a:effectLst/>
                          <a:latin typeface="+mj-lt"/>
                        </a:rPr>
                        <a:t>5.0</a:t>
                      </a:r>
                      <a:endParaRPr lang="fr-FR" sz="1200" b="0" i="0" u="none" strike="noStrike" dirty="0">
                        <a:solidFill>
                          <a:srgbClr val="000000"/>
                        </a:solidFill>
                        <a:effectLst/>
                        <a:latin typeface="+mj-lt"/>
                      </a:endParaRPr>
                    </a:p>
                  </a:txBody>
                  <a:tcPr marL="2132" marR="2132" marT="2132" marB="0" anchor="b"/>
                </a:tc>
                <a:tc>
                  <a:txBody>
                    <a:bodyPr/>
                    <a:lstStyle/>
                    <a:p>
                      <a:pPr algn="ctr" fontAlgn="b"/>
                      <a:r>
                        <a:rPr lang="fr-FR" sz="1200" u="none" strike="noStrike" dirty="0">
                          <a:effectLst/>
                          <a:latin typeface="+mj-lt"/>
                        </a:rPr>
                        <a:t>0.8</a:t>
                      </a:r>
                      <a:endParaRPr lang="fr-FR" sz="1200" b="0" i="0" u="none" strike="noStrike" dirty="0">
                        <a:solidFill>
                          <a:srgbClr val="000000"/>
                        </a:solidFill>
                        <a:effectLst/>
                        <a:latin typeface="+mj-lt"/>
                      </a:endParaRPr>
                    </a:p>
                  </a:txBody>
                  <a:tcPr marL="2132" marR="2132" marT="2132" marB="0" anchor="b"/>
                </a:tc>
                <a:tc rowSpan="5">
                  <a:txBody>
                    <a:bodyPr/>
                    <a:lstStyle/>
                    <a:p>
                      <a:pPr algn="ctr" fontAlgn="b"/>
                      <a:r>
                        <a:rPr lang="fr-FR" sz="1200" u="none" strike="noStrike" dirty="0">
                          <a:effectLst/>
                          <a:latin typeface="+mj-lt"/>
                        </a:rPr>
                        <a:t> </a:t>
                      </a:r>
                    </a:p>
                    <a:p>
                      <a:pPr algn="ctr" fontAlgn="b"/>
                      <a:r>
                        <a:rPr lang="fr-FR" sz="1200" u="none" strike="noStrike" dirty="0" err="1">
                          <a:effectLst/>
                          <a:latin typeface="+mj-lt"/>
                        </a:rPr>
                        <a:t>Gambia</a:t>
                      </a:r>
                      <a:r>
                        <a:rPr lang="fr-FR" sz="1200" u="none" strike="noStrike" dirty="0">
                          <a:effectLst/>
                          <a:latin typeface="+mj-lt"/>
                        </a:rPr>
                        <a:t> </a:t>
                      </a:r>
                    </a:p>
                    <a:p>
                      <a:pPr algn="ctr" fontAlgn="b"/>
                      <a:r>
                        <a:rPr lang="fr-FR" sz="1200" u="none" strike="noStrike" dirty="0">
                          <a:effectLst/>
                          <a:latin typeface="+mj-lt"/>
                        </a:rPr>
                        <a:t> </a:t>
                      </a:r>
                      <a:endParaRPr lang="fr-FR" sz="1200" b="0" i="0" u="none" strike="noStrike" dirty="0">
                        <a:solidFill>
                          <a:srgbClr val="000000"/>
                        </a:solidFill>
                        <a:effectLst/>
                        <a:latin typeface="+mj-lt"/>
                      </a:endParaRPr>
                    </a:p>
                  </a:txBody>
                  <a:tcPr marL="2132" marR="2132" marT="2132" marB="0" anchor="ctr"/>
                </a:tc>
                <a:extLst>
                  <a:ext uri="{0D108BD9-81ED-4DB2-BD59-A6C34878D82A}">
                    <a16:rowId xmlns:a16="http://schemas.microsoft.com/office/drawing/2014/main" val="3112122653"/>
                  </a:ext>
                </a:extLst>
              </a:tr>
              <a:tr h="182033">
                <a:tc>
                  <a:txBody>
                    <a:bodyPr/>
                    <a:lstStyle/>
                    <a:p>
                      <a:pPr algn="l" fontAlgn="b"/>
                      <a:r>
                        <a:rPr lang="fr-FR" sz="1200" u="none" strike="noStrike">
                          <a:effectLst/>
                          <a:latin typeface="+mj-lt"/>
                        </a:rPr>
                        <a:t>Simenti</a:t>
                      </a:r>
                      <a:endParaRPr lang="fr-FR" sz="1200" b="0" i="0" u="none" strike="noStrike">
                        <a:solidFill>
                          <a:srgbClr val="000000"/>
                        </a:solidFill>
                        <a:effectLst/>
                        <a:latin typeface="+mj-lt"/>
                      </a:endParaRPr>
                    </a:p>
                  </a:txBody>
                  <a:tcPr marL="2132" marR="2132" marT="2132" marB="0" anchor="b"/>
                </a:tc>
                <a:tc>
                  <a:txBody>
                    <a:bodyPr/>
                    <a:lstStyle/>
                    <a:p>
                      <a:pPr algn="ctr" fontAlgn="b"/>
                      <a:r>
                        <a:rPr lang="fr-FR" sz="1200" u="none" strike="noStrike" dirty="0">
                          <a:effectLst/>
                          <a:latin typeface="+mj-lt"/>
                        </a:rPr>
                        <a:t>3.9</a:t>
                      </a:r>
                      <a:endParaRPr lang="fr-FR" sz="1200" b="0" i="0" u="none" strike="noStrike" dirty="0">
                        <a:solidFill>
                          <a:srgbClr val="000000"/>
                        </a:solidFill>
                        <a:effectLst/>
                        <a:latin typeface="+mj-lt"/>
                      </a:endParaRPr>
                    </a:p>
                  </a:txBody>
                  <a:tcPr marL="2132" marR="2132" marT="2132" marB="0" anchor="b"/>
                </a:tc>
                <a:tc>
                  <a:txBody>
                    <a:bodyPr/>
                    <a:lstStyle/>
                    <a:p>
                      <a:pPr algn="ctr" fontAlgn="b"/>
                      <a:r>
                        <a:rPr lang="fr-FR" sz="1200" u="none" strike="noStrike" dirty="0">
                          <a:effectLst/>
                          <a:latin typeface="+mj-lt"/>
                        </a:rPr>
                        <a:t>0.5</a:t>
                      </a:r>
                      <a:endParaRPr lang="fr-FR" sz="1200" b="0" i="0" u="none" strike="noStrike" dirty="0">
                        <a:solidFill>
                          <a:srgbClr val="000000"/>
                        </a:solidFill>
                        <a:effectLst/>
                        <a:latin typeface="+mj-lt"/>
                      </a:endParaRPr>
                    </a:p>
                  </a:txBody>
                  <a:tcPr marL="2132" marR="2132" marT="2132" marB="0" anchor="b"/>
                </a:tc>
                <a:tc vMerge="1">
                  <a:txBody>
                    <a:bodyPr/>
                    <a:lstStyle/>
                    <a:p>
                      <a:endParaRPr/>
                    </a:p>
                  </a:txBody>
                  <a:tcPr marL="2132" marR="2132" marT="2132" marB="0" anchor="b"/>
                </a:tc>
                <a:extLst>
                  <a:ext uri="{0D108BD9-81ED-4DB2-BD59-A6C34878D82A}">
                    <a16:rowId xmlns:a16="http://schemas.microsoft.com/office/drawing/2014/main" val="3491853341"/>
                  </a:ext>
                </a:extLst>
              </a:tr>
              <a:tr h="182033">
                <a:tc>
                  <a:txBody>
                    <a:bodyPr/>
                    <a:lstStyle/>
                    <a:p>
                      <a:pPr algn="l" fontAlgn="b"/>
                      <a:r>
                        <a:rPr lang="fr-FR" sz="1200" u="none" strike="noStrike">
                          <a:effectLst/>
                          <a:latin typeface="+mj-lt"/>
                        </a:rPr>
                        <a:t>Mako</a:t>
                      </a:r>
                      <a:endParaRPr lang="fr-FR" sz="1200" b="0" i="0" u="none" strike="noStrike">
                        <a:solidFill>
                          <a:srgbClr val="000000"/>
                        </a:solidFill>
                        <a:effectLst/>
                        <a:latin typeface="+mj-lt"/>
                      </a:endParaRPr>
                    </a:p>
                  </a:txBody>
                  <a:tcPr marL="2132" marR="2132" marT="2132" marB="0" anchor="b"/>
                </a:tc>
                <a:tc>
                  <a:txBody>
                    <a:bodyPr/>
                    <a:lstStyle/>
                    <a:p>
                      <a:pPr algn="ctr" fontAlgn="b"/>
                      <a:r>
                        <a:rPr lang="fr-FR" sz="1200" u="none" strike="noStrike" dirty="0">
                          <a:effectLst/>
                          <a:latin typeface="+mj-lt"/>
                        </a:rPr>
                        <a:t>6.8</a:t>
                      </a:r>
                      <a:endParaRPr lang="fr-FR" sz="1200" b="0" i="0" u="none" strike="noStrike" dirty="0">
                        <a:solidFill>
                          <a:srgbClr val="000000"/>
                        </a:solidFill>
                        <a:effectLst/>
                        <a:latin typeface="+mj-lt"/>
                      </a:endParaRPr>
                    </a:p>
                  </a:txBody>
                  <a:tcPr marL="2132" marR="2132" marT="2132" marB="0" anchor="b"/>
                </a:tc>
                <a:tc>
                  <a:txBody>
                    <a:bodyPr/>
                    <a:lstStyle/>
                    <a:p>
                      <a:pPr algn="ctr" fontAlgn="b"/>
                      <a:r>
                        <a:rPr lang="fr-FR" sz="1200" u="none" strike="noStrike" dirty="0">
                          <a:effectLst/>
                          <a:latin typeface="+mj-lt"/>
                        </a:rPr>
                        <a:t>4.4</a:t>
                      </a:r>
                      <a:endParaRPr lang="fr-FR" sz="1200" b="0" i="0" u="none" strike="noStrike" dirty="0">
                        <a:solidFill>
                          <a:srgbClr val="000000"/>
                        </a:solidFill>
                        <a:effectLst/>
                        <a:latin typeface="+mj-lt"/>
                      </a:endParaRPr>
                    </a:p>
                  </a:txBody>
                  <a:tcPr marL="2132" marR="2132" marT="2132" marB="0" anchor="b"/>
                </a:tc>
                <a:tc vMerge="1">
                  <a:txBody>
                    <a:bodyPr/>
                    <a:lstStyle/>
                    <a:p>
                      <a:endParaRPr/>
                    </a:p>
                  </a:txBody>
                  <a:tcPr marL="2132" marR="2132" marT="2132" marB="0" anchor="b"/>
                </a:tc>
                <a:extLst>
                  <a:ext uri="{0D108BD9-81ED-4DB2-BD59-A6C34878D82A}">
                    <a16:rowId xmlns:a16="http://schemas.microsoft.com/office/drawing/2014/main" val="4108296578"/>
                  </a:ext>
                </a:extLst>
              </a:tr>
              <a:tr h="182033">
                <a:tc>
                  <a:txBody>
                    <a:bodyPr/>
                    <a:lstStyle/>
                    <a:p>
                      <a:pPr algn="l" fontAlgn="b"/>
                      <a:r>
                        <a:rPr lang="fr-FR" sz="1200" u="none" strike="noStrike">
                          <a:effectLst/>
                          <a:latin typeface="+mj-lt"/>
                        </a:rPr>
                        <a:t>Missirah Gounass</a:t>
                      </a:r>
                      <a:endParaRPr lang="fr-FR" sz="1200" b="0" i="0" u="none" strike="noStrike">
                        <a:solidFill>
                          <a:srgbClr val="000000"/>
                        </a:solidFill>
                        <a:effectLst/>
                        <a:latin typeface="+mj-lt"/>
                      </a:endParaRPr>
                    </a:p>
                  </a:txBody>
                  <a:tcPr marL="2132" marR="2132" marT="2132" marB="0" anchor="b"/>
                </a:tc>
                <a:tc>
                  <a:txBody>
                    <a:bodyPr/>
                    <a:lstStyle/>
                    <a:p>
                      <a:pPr algn="ctr" fontAlgn="b"/>
                      <a:r>
                        <a:rPr lang="fr-FR" sz="1200" u="none" strike="noStrike" dirty="0">
                          <a:effectLst/>
                          <a:latin typeface="+mj-lt"/>
                        </a:rPr>
                        <a:t>-4.4</a:t>
                      </a:r>
                      <a:endParaRPr lang="fr-FR" sz="1200" b="0" i="0" u="none" strike="noStrike" dirty="0">
                        <a:solidFill>
                          <a:srgbClr val="000000"/>
                        </a:solidFill>
                        <a:effectLst/>
                        <a:latin typeface="+mj-lt"/>
                      </a:endParaRPr>
                    </a:p>
                  </a:txBody>
                  <a:tcPr marL="2132" marR="2132" marT="2132" marB="0" anchor="b"/>
                </a:tc>
                <a:tc>
                  <a:txBody>
                    <a:bodyPr/>
                    <a:lstStyle/>
                    <a:p>
                      <a:pPr algn="ctr" fontAlgn="b"/>
                      <a:r>
                        <a:rPr lang="fr-FR" sz="1200" u="none" strike="noStrike" dirty="0">
                          <a:effectLst/>
                          <a:latin typeface="+mj-lt"/>
                        </a:rPr>
                        <a:t>-9.5</a:t>
                      </a:r>
                      <a:endParaRPr lang="fr-FR" sz="1200" b="0" i="0" u="none" strike="noStrike" dirty="0">
                        <a:solidFill>
                          <a:srgbClr val="000000"/>
                        </a:solidFill>
                        <a:effectLst/>
                        <a:latin typeface="+mj-lt"/>
                      </a:endParaRPr>
                    </a:p>
                  </a:txBody>
                  <a:tcPr marL="2132" marR="2132" marT="2132" marB="0" anchor="b"/>
                </a:tc>
                <a:tc vMerge="1">
                  <a:txBody>
                    <a:bodyPr/>
                    <a:lstStyle/>
                    <a:p>
                      <a:endParaRPr/>
                    </a:p>
                  </a:txBody>
                  <a:tcPr marL="2132" marR="2132" marT="2132" marB="0" anchor="b"/>
                </a:tc>
                <a:extLst>
                  <a:ext uri="{0D108BD9-81ED-4DB2-BD59-A6C34878D82A}">
                    <a16:rowId xmlns:a16="http://schemas.microsoft.com/office/drawing/2014/main" val="164695701"/>
                  </a:ext>
                </a:extLst>
              </a:tr>
              <a:tr h="182033">
                <a:tc>
                  <a:txBody>
                    <a:bodyPr/>
                    <a:lstStyle/>
                    <a:p>
                      <a:pPr algn="l" fontAlgn="b"/>
                      <a:r>
                        <a:rPr lang="fr-FR" sz="1200" u="none" strike="noStrike">
                          <a:effectLst/>
                          <a:latin typeface="+mj-lt"/>
                        </a:rPr>
                        <a:t>Wassadou amont</a:t>
                      </a:r>
                      <a:endParaRPr lang="fr-FR" sz="1200" b="0" i="0" u="none" strike="noStrike">
                        <a:solidFill>
                          <a:srgbClr val="000000"/>
                        </a:solidFill>
                        <a:effectLst/>
                        <a:latin typeface="+mj-lt"/>
                      </a:endParaRPr>
                    </a:p>
                  </a:txBody>
                  <a:tcPr marL="2132" marR="2132" marT="2132" marB="0" anchor="b"/>
                </a:tc>
                <a:tc>
                  <a:txBody>
                    <a:bodyPr/>
                    <a:lstStyle/>
                    <a:p>
                      <a:pPr algn="ctr" fontAlgn="b"/>
                      <a:r>
                        <a:rPr lang="fr-FR" sz="1200" u="none" strike="noStrike" dirty="0">
                          <a:effectLst/>
                          <a:latin typeface="+mj-lt"/>
                        </a:rPr>
                        <a:t>-11.2</a:t>
                      </a:r>
                      <a:endParaRPr lang="fr-FR" sz="1200" b="0" i="0" u="none" strike="noStrike" dirty="0">
                        <a:solidFill>
                          <a:srgbClr val="000000"/>
                        </a:solidFill>
                        <a:effectLst/>
                        <a:latin typeface="+mj-lt"/>
                      </a:endParaRPr>
                    </a:p>
                  </a:txBody>
                  <a:tcPr marL="2132" marR="2132" marT="2132" marB="0" anchor="b"/>
                </a:tc>
                <a:tc>
                  <a:txBody>
                    <a:bodyPr/>
                    <a:lstStyle/>
                    <a:p>
                      <a:pPr algn="ctr" fontAlgn="b"/>
                      <a:r>
                        <a:rPr lang="fr-FR" sz="1200" u="none" strike="noStrike" dirty="0">
                          <a:effectLst/>
                          <a:latin typeface="+mj-lt"/>
                        </a:rPr>
                        <a:t>-13.6</a:t>
                      </a:r>
                      <a:endParaRPr lang="fr-FR" sz="1200" b="0" i="0" u="none" strike="noStrike" dirty="0">
                        <a:solidFill>
                          <a:srgbClr val="000000"/>
                        </a:solidFill>
                        <a:effectLst/>
                        <a:latin typeface="+mj-lt"/>
                      </a:endParaRPr>
                    </a:p>
                  </a:txBody>
                  <a:tcPr marL="2132" marR="2132" marT="2132" marB="0" anchor="b"/>
                </a:tc>
                <a:tc vMerge="1">
                  <a:txBody>
                    <a:bodyPr/>
                    <a:lstStyle/>
                    <a:p>
                      <a:endParaRPr dirty="0"/>
                    </a:p>
                  </a:txBody>
                  <a:tcPr marL="2132" marR="2132" marT="2132" marB="0" anchor="b"/>
                </a:tc>
                <a:extLst>
                  <a:ext uri="{0D108BD9-81ED-4DB2-BD59-A6C34878D82A}">
                    <a16:rowId xmlns:a16="http://schemas.microsoft.com/office/drawing/2014/main" val="2301605567"/>
                  </a:ext>
                </a:extLst>
              </a:tr>
              <a:tr h="182033">
                <a:tc>
                  <a:txBody>
                    <a:bodyPr/>
                    <a:lstStyle/>
                    <a:p>
                      <a:pPr algn="l" fontAlgn="b"/>
                      <a:r>
                        <a:rPr lang="fr-FR" sz="1200" u="none" strike="noStrike">
                          <a:effectLst/>
                          <a:latin typeface="+mj-lt"/>
                        </a:rPr>
                        <a:t>Cade</a:t>
                      </a:r>
                      <a:endParaRPr lang="fr-FR" sz="1200" b="0" i="0" u="none" strike="noStrike">
                        <a:solidFill>
                          <a:srgbClr val="000000"/>
                        </a:solidFill>
                        <a:effectLst/>
                        <a:latin typeface="+mj-lt"/>
                      </a:endParaRPr>
                    </a:p>
                  </a:txBody>
                  <a:tcPr marL="2132" marR="2132" marT="2132" marB="0" anchor="b"/>
                </a:tc>
                <a:tc>
                  <a:txBody>
                    <a:bodyPr/>
                    <a:lstStyle/>
                    <a:p>
                      <a:pPr algn="ctr" fontAlgn="b"/>
                      <a:r>
                        <a:rPr lang="fr-FR" sz="1200" u="none" strike="noStrike" dirty="0">
                          <a:effectLst/>
                          <a:latin typeface="+mj-lt"/>
                        </a:rPr>
                        <a:t>1.1</a:t>
                      </a:r>
                      <a:endParaRPr lang="fr-FR" sz="1200" b="0" i="0" u="none" strike="noStrike" dirty="0">
                        <a:solidFill>
                          <a:srgbClr val="000000"/>
                        </a:solidFill>
                        <a:effectLst/>
                        <a:latin typeface="+mj-lt"/>
                      </a:endParaRPr>
                    </a:p>
                  </a:txBody>
                  <a:tcPr marL="2132" marR="2132" marT="2132" marB="0" anchor="b"/>
                </a:tc>
                <a:tc>
                  <a:txBody>
                    <a:bodyPr/>
                    <a:lstStyle/>
                    <a:p>
                      <a:pPr algn="ctr" fontAlgn="b"/>
                      <a:r>
                        <a:rPr lang="fr-FR" sz="1200" u="none" strike="noStrike" dirty="0">
                          <a:effectLst/>
                          <a:latin typeface="+mj-lt"/>
                        </a:rPr>
                        <a:t>-2.8</a:t>
                      </a:r>
                      <a:endParaRPr lang="fr-FR" sz="1200" b="0" i="0" u="none" strike="noStrike" dirty="0">
                        <a:solidFill>
                          <a:srgbClr val="000000"/>
                        </a:solidFill>
                        <a:effectLst/>
                        <a:latin typeface="+mj-lt"/>
                      </a:endParaRPr>
                    </a:p>
                  </a:txBody>
                  <a:tcPr marL="2132" marR="2132" marT="2132" marB="0" anchor="b"/>
                </a:tc>
                <a:tc rowSpan="5">
                  <a:txBody>
                    <a:bodyPr/>
                    <a:lstStyle/>
                    <a:p>
                      <a:pPr algn="ctr" fontAlgn="b"/>
                      <a:r>
                        <a:rPr lang="fr-FR" sz="1200" u="none" strike="noStrike" dirty="0">
                          <a:effectLst/>
                          <a:latin typeface="+mj-lt"/>
                        </a:rPr>
                        <a:t> </a:t>
                      </a:r>
                    </a:p>
                    <a:p>
                      <a:pPr algn="ctr" fontAlgn="b"/>
                      <a:r>
                        <a:rPr lang="fr-FR" sz="1200" u="none" strike="noStrike" dirty="0" err="1">
                          <a:effectLst/>
                          <a:latin typeface="+mj-lt"/>
                        </a:rPr>
                        <a:t>Koliba</a:t>
                      </a:r>
                      <a:r>
                        <a:rPr lang="fr-FR" sz="1200" u="none" strike="noStrike" dirty="0">
                          <a:effectLst/>
                          <a:latin typeface="+mj-lt"/>
                        </a:rPr>
                        <a:t>-Corubal </a:t>
                      </a:r>
                    </a:p>
                    <a:p>
                      <a:pPr algn="ctr" fontAlgn="b"/>
                      <a:r>
                        <a:rPr lang="fr-FR" sz="1200" u="none" strike="noStrike" dirty="0">
                          <a:effectLst/>
                          <a:latin typeface="+mj-lt"/>
                        </a:rPr>
                        <a:t> </a:t>
                      </a:r>
                      <a:endParaRPr lang="fr-FR" sz="1200" b="0" i="0" u="none" strike="noStrike" dirty="0">
                        <a:solidFill>
                          <a:srgbClr val="000000"/>
                        </a:solidFill>
                        <a:effectLst/>
                        <a:latin typeface="+mj-lt"/>
                      </a:endParaRPr>
                    </a:p>
                  </a:txBody>
                  <a:tcPr marL="2132" marR="2132" marT="2132" marB="0" anchor="ctr"/>
                </a:tc>
                <a:extLst>
                  <a:ext uri="{0D108BD9-81ED-4DB2-BD59-A6C34878D82A}">
                    <a16:rowId xmlns:a16="http://schemas.microsoft.com/office/drawing/2014/main" val="1764728098"/>
                  </a:ext>
                </a:extLst>
              </a:tr>
              <a:tr h="182033">
                <a:tc>
                  <a:txBody>
                    <a:bodyPr/>
                    <a:lstStyle/>
                    <a:p>
                      <a:pPr algn="l" fontAlgn="b"/>
                      <a:r>
                        <a:rPr lang="fr-FR" sz="1200" u="none" strike="noStrike">
                          <a:effectLst/>
                          <a:latin typeface="+mj-lt"/>
                        </a:rPr>
                        <a:t>Satlinho</a:t>
                      </a:r>
                      <a:endParaRPr lang="fr-FR" sz="1200" b="0" i="0" u="none" strike="noStrike">
                        <a:solidFill>
                          <a:srgbClr val="000000"/>
                        </a:solidFill>
                        <a:effectLst/>
                        <a:latin typeface="+mj-lt"/>
                      </a:endParaRPr>
                    </a:p>
                  </a:txBody>
                  <a:tcPr marL="2132" marR="2132" marT="2132" marB="0" anchor="b"/>
                </a:tc>
                <a:tc>
                  <a:txBody>
                    <a:bodyPr/>
                    <a:lstStyle/>
                    <a:p>
                      <a:pPr algn="ctr" fontAlgn="b"/>
                      <a:r>
                        <a:rPr lang="fr-FR" sz="1200" u="none" strike="noStrike" dirty="0">
                          <a:effectLst/>
                          <a:latin typeface="+mj-lt"/>
                        </a:rPr>
                        <a:t>2.9</a:t>
                      </a:r>
                      <a:endParaRPr lang="fr-FR" sz="1200" b="0" i="0" u="none" strike="noStrike" dirty="0">
                        <a:solidFill>
                          <a:srgbClr val="000000"/>
                        </a:solidFill>
                        <a:effectLst/>
                        <a:latin typeface="+mj-lt"/>
                      </a:endParaRPr>
                    </a:p>
                  </a:txBody>
                  <a:tcPr marL="2132" marR="2132" marT="2132" marB="0" anchor="b"/>
                </a:tc>
                <a:tc>
                  <a:txBody>
                    <a:bodyPr/>
                    <a:lstStyle/>
                    <a:p>
                      <a:pPr algn="ctr" fontAlgn="b"/>
                      <a:r>
                        <a:rPr lang="fr-FR" sz="1200" u="none" strike="noStrike" dirty="0">
                          <a:effectLst/>
                          <a:latin typeface="+mj-lt"/>
                        </a:rPr>
                        <a:t>-0.5</a:t>
                      </a:r>
                      <a:endParaRPr lang="fr-FR" sz="1200" b="0" i="0" u="none" strike="noStrike" dirty="0">
                        <a:solidFill>
                          <a:srgbClr val="000000"/>
                        </a:solidFill>
                        <a:effectLst/>
                        <a:latin typeface="+mj-lt"/>
                      </a:endParaRPr>
                    </a:p>
                  </a:txBody>
                  <a:tcPr marL="2132" marR="2132" marT="2132" marB="0" anchor="b"/>
                </a:tc>
                <a:tc vMerge="1">
                  <a:txBody>
                    <a:bodyPr/>
                    <a:lstStyle/>
                    <a:p>
                      <a:endParaRPr/>
                    </a:p>
                  </a:txBody>
                  <a:tcPr marL="2132" marR="2132" marT="2132" marB="0" anchor="b"/>
                </a:tc>
                <a:extLst>
                  <a:ext uri="{0D108BD9-81ED-4DB2-BD59-A6C34878D82A}">
                    <a16:rowId xmlns:a16="http://schemas.microsoft.com/office/drawing/2014/main" val="113183002"/>
                  </a:ext>
                </a:extLst>
              </a:tr>
              <a:tr h="182033">
                <a:tc>
                  <a:txBody>
                    <a:bodyPr/>
                    <a:lstStyle/>
                    <a:p>
                      <a:pPr algn="l" fontAlgn="b"/>
                      <a:r>
                        <a:rPr lang="fr-FR" sz="1200" u="none" strike="noStrike">
                          <a:effectLst/>
                          <a:latin typeface="+mj-lt"/>
                        </a:rPr>
                        <a:t>Tche Tche</a:t>
                      </a:r>
                      <a:endParaRPr lang="fr-FR" sz="1200" b="0" i="0" u="none" strike="noStrike">
                        <a:solidFill>
                          <a:srgbClr val="000000"/>
                        </a:solidFill>
                        <a:effectLst/>
                        <a:latin typeface="+mj-lt"/>
                      </a:endParaRPr>
                    </a:p>
                  </a:txBody>
                  <a:tcPr marL="2132" marR="2132" marT="2132" marB="0" anchor="b"/>
                </a:tc>
                <a:tc>
                  <a:txBody>
                    <a:bodyPr/>
                    <a:lstStyle/>
                    <a:p>
                      <a:pPr algn="ctr" fontAlgn="b"/>
                      <a:r>
                        <a:rPr lang="fr-FR" sz="1200" u="none" strike="noStrike" dirty="0">
                          <a:effectLst/>
                          <a:latin typeface="+mj-lt"/>
                        </a:rPr>
                        <a:t>3.4</a:t>
                      </a:r>
                      <a:endParaRPr lang="fr-FR" sz="1200" b="0" i="0" u="none" strike="noStrike" dirty="0">
                        <a:solidFill>
                          <a:srgbClr val="000000"/>
                        </a:solidFill>
                        <a:effectLst/>
                        <a:latin typeface="+mj-lt"/>
                      </a:endParaRPr>
                    </a:p>
                  </a:txBody>
                  <a:tcPr marL="2132" marR="2132" marT="2132" marB="0" anchor="b"/>
                </a:tc>
                <a:tc>
                  <a:txBody>
                    <a:bodyPr/>
                    <a:lstStyle/>
                    <a:p>
                      <a:pPr algn="ctr" fontAlgn="b"/>
                      <a:r>
                        <a:rPr lang="fr-FR" sz="1200" u="none" strike="noStrike" dirty="0">
                          <a:effectLst/>
                          <a:latin typeface="+mj-lt"/>
                        </a:rPr>
                        <a:t>0.4</a:t>
                      </a:r>
                      <a:endParaRPr lang="fr-FR" sz="1200" b="0" i="0" u="none" strike="noStrike" dirty="0">
                        <a:solidFill>
                          <a:srgbClr val="000000"/>
                        </a:solidFill>
                        <a:effectLst/>
                        <a:latin typeface="+mj-lt"/>
                      </a:endParaRPr>
                    </a:p>
                  </a:txBody>
                  <a:tcPr marL="2132" marR="2132" marT="2132" marB="0" anchor="b"/>
                </a:tc>
                <a:tc vMerge="1">
                  <a:txBody>
                    <a:bodyPr/>
                    <a:lstStyle/>
                    <a:p>
                      <a:endParaRPr/>
                    </a:p>
                  </a:txBody>
                  <a:tcPr marL="2132" marR="2132" marT="2132" marB="0" anchor="b"/>
                </a:tc>
                <a:extLst>
                  <a:ext uri="{0D108BD9-81ED-4DB2-BD59-A6C34878D82A}">
                    <a16:rowId xmlns:a16="http://schemas.microsoft.com/office/drawing/2014/main" val="289563552"/>
                  </a:ext>
                </a:extLst>
              </a:tr>
              <a:tr h="182033">
                <a:tc>
                  <a:txBody>
                    <a:bodyPr/>
                    <a:lstStyle/>
                    <a:p>
                      <a:pPr algn="l" fontAlgn="b"/>
                      <a:r>
                        <a:rPr lang="fr-FR" sz="1200" u="none" strike="noStrike">
                          <a:effectLst/>
                          <a:latin typeface="+mj-lt"/>
                        </a:rPr>
                        <a:t>Gaoual Koliba</a:t>
                      </a:r>
                      <a:endParaRPr lang="fr-FR" sz="1200" b="0" i="0" u="none" strike="noStrike">
                        <a:solidFill>
                          <a:srgbClr val="000000"/>
                        </a:solidFill>
                        <a:effectLst/>
                        <a:latin typeface="+mj-lt"/>
                      </a:endParaRPr>
                    </a:p>
                  </a:txBody>
                  <a:tcPr marL="2132" marR="2132" marT="2132" marB="0" anchor="b"/>
                </a:tc>
                <a:tc>
                  <a:txBody>
                    <a:bodyPr/>
                    <a:lstStyle/>
                    <a:p>
                      <a:pPr algn="ctr" fontAlgn="b"/>
                      <a:r>
                        <a:rPr lang="fr-FR" sz="1200" u="none" strike="noStrike" dirty="0">
                          <a:effectLst/>
                          <a:latin typeface="+mj-lt"/>
                        </a:rPr>
                        <a:t>0.8</a:t>
                      </a:r>
                      <a:endParaRPr lang="fr-FR" sz="1200" b="0" i="0" u="none" strike="noStrike" dirty="0">
                        <a:solidFill>
                          <a:srgbClr val="000000"/>
                        </a:solidFill>
                        <a:effectLst/>
                        <a:latin typeface="+mj-lt"/>
                      </a:endParaRPr>
                    </a:p>
                  </a:txBody>
                  <a:tcPr marL="2132" marR="2132" marT="2132" marB="0" anchor="b"/>
                </a:tc>
                <a:tc>
                  <a:txBody>
                    <a:bodyPr/>
                    <a:lstStyle/>
                    <a:p>
                      <a:pPr algn="ctr" fontAlgn="b"/>
                      <a:r>
                        <a:rPr lang="fr-FR" sz="1200" u="none" strike="noStrike" dirty="0">
                          <a:effectLst/>
                          <a:latin typeface="+mj-lt"/>
                        </a:rPr>
                        <a:t>-2.5</a:t>
                      </a:r>
                      <a:endParaRPr lang="fr-FR" sz="1200" b="0" i="0" u="none" strike="noStrike" dirty="0">
                        <a:solidFill>
                          <a:srgbClr val="000000"/>
                        </a:solidFill>
                        <a:effectLst/>
                        <a:latin typeface="+mj-lt"/>
                      </a:endParaRPr>
                    </a:p>
                  </a:txBody>
                  <a:tcPr marL="2132" marR="2132" marT="2132" marB="0" anchor="b"/>
                </a:tc>
                <a:tc vMerge="1">
                  <a:txBody>
                    <a:bodyPr/>
                    <a:lstStyle/>
                    <a:p>
                      <a:endParaRPr/>
                    </a:p>
                  </a:txBody>
                  <a:tcPr marL="2132" marR="2132" marT="2132" marB="0" anchor="b"/>
                </a:tc>
                <a:extLst>
                  <a:ext uri="{0D108BD9-81ED-4DB2-BD59-A6C34878D82A}">
                    <a16:rowId xmlns:a16="http://schemas.microsoft.com/office/drawing/2014/main" val="2741961396"/>
                  </a:ext>
                </a:extLst>
              </a:tr>
              <a:tr h="182033">
                <a:tc>
                  <a:txBody>
                    <a:bodyPr/>
                    <a:lstStyle/>
                    <a:p>
                      <a:pPr algn="l" fontAlgn="b"/>
                      <a:r>
                        <a:rPr lang="fr-FR" sz="1200" u="none" strike="noStrike">
                          <a:effectLst/>
                          <a:latin typeface="+mj-lt"/>
                        </a:rPr>
                        <a:t>Gaoual Tomine</a:t>
                      </a:r>
                      <a:endParaRPr lang="fr-FR" sz="1200" b="0" i="0" u="none" strike="noStrike">
                        <a:solidFill>
                          <a:srgbClr val="000000"/>
                        </a:solidFill>
                        <a:effectLst/>
                        <a:latin typeface="+mj-lt"/>
                      </a:endParaRPr>
                    </a:p>
                  </a:txBody>
                  <a:tcPr marL="2132" marR="2132" marT="2132" marB="0" anchor="b"/>
                </a:tc>
                <a:tc>
                  <a:txBody>
                    <a:bodyPr/>
                    <a:lstStyle/>
                    <a:p>
                      <a:pPr algn="ctr" fontAlgn="b"/>
                      <a:r>
                        <a:rPr lang="fr-FR" sz="1200" u="none" strike="noStrike" dirty="0">
                          <a:effectLst/>
                          <a:latin typeface="+mj-lt"/>
                        </a:rPr>
                        <a:t>2.5</a:t>
                      </a:r>
                      <a:endParaRPr lang="fr-FR" sz="1200" b="0" i="0" u="none" strike="noStrike" dirty="0">
                        <a:solidFill>
                          <a:srgbClr val="000000"/>
                        </a:solidFill>
                        <a:effectLst/>
                        <a:latin typeface="+mj-lt"/>
                      </a:endParaRPr>
                    </a:p>
                  </a:txBody>
                  <a:tcPr marL="2132" marR="2132" marT="2132" marB="0" anchor="b"/>
                </a:tc>
                <a:tc>
                  <a:txBody>
                    <a:bodyPr/>
                    <a:lstStyle/>
                    <a:p>
                      <a:pPr algn="ctr" fontAlgn="b"/>
                      <a:r>
                        <a:rPr lang="fr-FR" sz="1200" u="none" strike="noStrike" dirty="0">
                          <a:effectLst/>
                          <a:latin typeface="+mj-lt"/>
                        </a:rPr>
                        <a:t>0.3</a:t>
                      </a:r>
                      <a:endParaRPr lang="fr-FR" sz="1200" b="0" i="0" u="none" strike="noStrike" dirty="0">
                        <a:solidFill>
                          <a:srgbClr val="000000"/>
                        </a:solidFill>
                        <a:effectLst/>
                        <a:latin typeface="+mj-lt"/>
                      </a:endParaRPr>
                    </a:p>
                  </a:txBody>
                  <a:tcPr marL="2132" marR="2132" marT="2132" marB="0" anchor="b"/>
                </a:tc>
                <a:tc vMerge="1">
                  <a:txBody>
                    <a:bodyPr/>
                    <a:lstStyle/>
                    <a:p>
                      <a:endParaRPr dirty="0"/>
                    </a:p>
                  </a:txBody>
                  <a:tcPr marL="2132" marR="2132" marT="2132" marB="0" anchor="b"/>
                </a:tc>
                <a:extLst>
                  <a:ext uri="{0D108BD9-81ED-4DB2-BD59-A6C34878D82A}">
                    <a16:rowId xmlns:a16="http://schemas.microsoft.com/office/drawing/2014/main" val="2489605231"/>
                  </a:ext>
                </a:extLst>
              </a:tr>
              <a:tr h="182033">
                <a:tc>
                  <a:txBody>
                    <a:bodyPr/>
                    <a:lstStyle/>
                    <a:p>
                      <a:pPr algn="l" fontAlgn="b"/>
                      <a:r>
                        <a:rPr lang="fr-FR" sz="1200" u="none" strike="noStrike">
                          <a:effectLst/>
                          <a:latin typeface="+mj-lt"/>
                        </a:rPr>
                        <a:t>Sonaco aval</a:t>
                      </a:r>
                      <a:endParaRPr lang="fr-FR" sz="1200" b="0" i="0" u="none" strike="noStrike">
                        <a:solidFill>
                          <a:srgbClr val="000000"/>
                        </a:solidFill>
                        <a:effectLst/>
                        <a:latin typeface="+mj-lt"/>
                      </a:endParaRPr>
                    </a:p>
                  </a:txBody>
                  <a:tcPr marL="2132" marR="2132" marT="2132" marB="0" anchor="b"/>
                </a:tc>
                <a:tc>
                  <a:txBody>
                    <a:bodyPr/>
                    <a:lstStyle/>
                    <a:p>
                      <a:pPr algn="ctr" fontAlgn="b"/>
                      <a:r>
                        <a:rPr lang="fr-FR" sz="1200" u="none" strike="noStrike" dirty="0">
                          <a:effectLst/>
                          <a:latin typeface="+mj-lt"/>
                        </a:rPr>
                        <a:t>-2.8</a:t>
                      </a:r>
                      <a:endParaRPr lang="fr-FR" sz="1200" b="0" i="0" u="none" strike="noStrike" dirty="0">
                        <a:solidFill>
                          <a:srgbClr val="000000"/>
                        </a:solidFill>
                        <a:effectLst/>
                        <a:latin typeface="+mj-lt"/>
                      </a:endParaRPr>
                    </a:p>
                  </a:txBody>
                  <a:tcPr marL="2132" marR="2132" marT="2132" marB="0" anchor="b"/>
                </a:tc>
                <a:tc>
                  <a:txBody>
                    <a:bodyPr/>
                    <a:lstStyle/>
                    <a:p>
                      <a:pPr algn="ctr" fontAlgn="b"/>
                      <a:r>
                        <a:rPr lang="fr-FR" sz="1200" u="none" strike="noStrike" dirty="0">
                          <a:effectLst/>
                          <a:latin typeface="+mj-lt"/>
                        </a:rPr>
                        <a:t>-9.2</a:t>
                      </a:r>
                      <a:endParaRPr lang="fr-FR" sz="1200" b="0" i="0" u="none" strike="noStrike" dirty="0">
                        <a:solidFill>
                          <a:srgbClr val="000000"/>
                        </a:solidFill>
                        <a:effectLst/>
                        <a:latin typeface="+mj-lt"/>
                      </a:endParaRPr>
                    </a:p>
                  </a:txBody>
                  <a:tcPr marL="2132" marR="2132" marT="2132" marB="0" anchor="b"/>
                </a:tc>
                <a:tc>
                  <a:txBody>
                    <a:bodyPr/>
                    <a:lstStyle/>
                    <a:p>
                      <a:pPr algn="l" fontAlgn="b"/>
                      <a:r>
                        <a:rPr lang="fr-FR" sz="1200" u="none" strike="noStrike" dirty="0" err="1">
                          <a:effectLst/>
                          <a:latin typeface="+mj-lt"/>
                        </a:rPr>
                        <a:t>Kayanga-Geba</a:t>
                      </a:r>
                      <a:endParaRPr lang="fr-FR" sz="1200" b="0" i="0" u="none" strike="noStrike" dirty="0">
                        <a:solidFill>
                          <a:srgbClr val="000000"/>
                        </a:solidFill>
                        <a:effectLst/>
                        <a:latin typeface="+mj-lt"/>
                      </a:endParaRPr>
                    </a:p>
                  </a:txBody>
                  <a:tcPr marL="2132" marR="2132" marT="2132" marB="0" anchor="b"/>
                </a:tc>
                <a:extLst>
                  <a:ext uri="{0D108BD9-81ED-4DB2-BD59-A6C34878D82A}">
                    <a16:rowId xmlns:a16="http://schemas.microsoft.com/office/drawing/2014/main" val="2580555739"/>
                  </a:ext>
                </a:extLst>
              </a:tr>
            </a:tbl>
          </a:graphicData>
        </a:graphic>
      </p:graphicFrame>
      <p:sp>
        <p:nvSpPr>
          <p:cNvPr id="9" name="ZoneTexte 8">
            <a:extLst>
              <a:ext uri="{FF2B5EF4-FFF2-40B4-BE49-F238E27FC236}">
                <a16:creationId xmlns:a16="http://schemas.microsoft.com/office/drawing/2014/main" id="{24DF60A0-5562-2B69-0AE9-919D44A2B83B}"/>
              </a:ext>
            </a:extLst>
          </p:cNvPr>
          <p:cNvSpPr txBox="1"/>
          <p:nvPr/>
        </p:nvSpPr>
        <p:spPr>
          <a:xfrm>
            <a:off x="304800" y="4280982"/>
            <a:ext cx="8686800" cy="757130"/>
          </a:xfrm>
          <a:prstGeom prst="rect">
            <a:avLst/>
          </a:prstGeom>
          <a:noFill/>
        </p:spPr>
        <p:txBody>
          <a:bodyPr wrap="square">
            <a:spAutoFit/>
          </a:bodyPr>
          <a:lstStyle/>
          <a:p>
            <a:pPr marL="26575" algn="just" defTabSz="914400">
              <a:lnSpc>
                <a:spcPct val="90000"/>
              </a:lnSpc>
              <a:spcAft>
                <a:spcPts val="600"/>
              </a:spcAft>
            </a:pPr>
            <a:r>
              <a:rPr lang="en-US" sz="2400" dirty="0">
                <a:solidFill>
                  <a:schemeClr val="tx2"/>
                </a:solidFill>
              </a:rPr>
              <a:t>Regional increase in streamflow in near term projections (2015-2044).</a:t>
            </a:r>
          </a:p>
        </p:txBody>
      </p:sp>
    </p:spTree>
    <p:extLst>
      <p:ext uri="{BB962C8B-B14F-4D97-AF65-F5344CB8AC3E}">
        <p14:creationId xmlns:p14="http://schemas.microsoft.com/office/powerpoint/2010/main" val="40663525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1B9A4FC-F7EE-98A9-8E27-2ADACA5B5466}"/>
            </a:ext>
          </a:extLst>
        </p:cNvPr>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D7E911C6-9461-E1F9-1C53-2D53AE6DE9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424C38A3-1009-4270-B591-DE0E28ED22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 y="0"/>
            <a:ext cx="9143772"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105D4BF2-03C3-A655-B27B-4ECBD24253AD}"/>
              </a:ext>
            </a:extLst>
          </p:cNvPr>
          <p:cNvSpPr/>
          <p:nvPr/>
        </p:nvSpPr>
        <p:spPr>
          <a:xfrm>
            <a:off x="-10758" y="0"/>
            <a:ext cx="6716358" cy="438150"/>
          </a:xfrm>
          <a:prstGeom prst="rect">
            <a:avLst/>
          </a:prstGeom>
          <a:ln>
            <a:noFill/>
          </a:ln>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rmAutofit fontScale="92500" lnSpcReduction="10000"/>
          </a:bodyPr>
          <a:lstStyle/>
          <a:p>
            <a:pPr defTabSz="914400">
              <a:lnSpc>
                <a:spcPct val="90000"/>
              </a:lnSpc>
              <a:spcBef>
                <a:spcPct val="0"/>
              </a:spcBef>
              <a:spcAft>
                <a:spcPts val="600"/>
              </a:spcAft>
            </a:pPr>
            <a:r>
              <a:rPr lang="en-US" sz="2800" b="1" dirty="0">
                <a:solidFill>
                  <a:schemeClr val="tx2"/>
                </a:solidFill>
                <a:latin typeface="+mj-lt"/>
                <a:ea typeface="+mj-ea"/>
                <a:cs typeface="+mj-cs"/>
              </a:rPr>
              <a:t>Future</a:t>
            </a:r>
            <a:r>
              <a:rPr lang="en-US" sz="2800" b="1" kern="1200" dirty="0">
                <a:solidFill>
                  <a:schemeClr val="tx2"/>
                </a:solidFill>
                <a:latin typeface="+mj-lt"/>
                <a:ea typeface="+mj-ea"/>
                <a:cs typeface="+mj-cs"/>
              </a:rPr>
              <a:t> Hydrological Variability in 2045-2074</a:t>
            </a:r>
          </a:p>
        </p:txBody>
      </p:sp>
      <p:grpSp>
        <p:nvGrpSpPr>
          <p:cNvPr id="75" name="Group 67">
            <a:extLst>
              <a:ext uri="{FF2B5EF4-FFF2-40B4-BE49-F238E27FC236}">
                <a16:creationId xmlns:a16="http://schemas.microsoft.com/office/drawing/2014/main" id="{E9891C10-A194-BBCD-1F0E-014EC027DDE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363680" y="-12535"/>
            <a:ext cx="4780320" cy="5156035"/>
            <a:chOff x="5818240" y="-1"/>
            <a:chExt cx="6373761" cy="6874714"/>
          </a:xfrm>
        </p:grpSpPr>
        <p:sp>
          <p:nvSpPr>
            <p:cNvPr id="69" name="Freeform: Shape 68">
              <a:extLst>
                <a:ext uri="{FF2B5EF4-FFF2-40B4-BE49-F238E27FC236}">
                  <a16:creationId xmlns:a16="http://schemas.microsoft.com/office/drawing/2014/main" id="{A06CBFC0-B30A-D32A-AC10-C74676D760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18240" y="-1"/>
              <a:ext cx="6373761" cy="6874714"/>
            </a:xfrm>
            <a:custGeom>
              <a:avLst/>
              <a:gdLst>
                <a:gd name="connsiteX0" fmla="*/ 6373761 w 6373761"/>
                <a:gd name="connsiteY0" fmla="*/ 5771297 h 6874714"/>
                <a:gd name="connsiteX1" fmla="*/ 6373761 w 6373761"/>
                <a:gd name="connsiteY1" fmla="*/ 6247960 h 6874714"/>
                <a:gd name="connsiteX2" fmla="*/ 6235932 w 6373761"/>
                <a:gd name="connsiteY2" fmla="*/ 6361930 h 6874714"/>
                <a:gd name="connsiteX3" fmla="*/ 5960375 w 6373761"/>
                <a:gd name="connsiteY3" fmla="*/ 6587489 h 6874714"/>
                <a:gd name="connsiteX4" fmla="*/ 5822907 w 6373761"/>
                <a:gd name="connsiteY4" fmla="*/ 6701871 h 6874714"/>
                <a:gd name="connsiteX5" fmla="*/ 5681115 w 6373761"/>
                <a:gd name="connsiteY5" fmla="*/ 6816896 h 6874714"/>
                <a:gd name="connsiteX6" fmla="*/ 5604096 w 6373761"/>
                <a:gd name="connsiteY6" fmla="*/ 6874714 h 6874714"/>
                <a:gd name="connsiteX7" fmla="*/ 4878485 w 6373761"/>
                <a:gd name="connsiteY7" fmla="*/ 6874714 h 6874714"/>
                <a:gd name="connsiteX8" fmla="*/ 5006014 w 6373761"/>
                <a:gd name="connsiteY8" fmla="*/ 6800200 h 6874714"/>
                <a:gd name="connsiteX9" fmla="*/ 5149855 w 6373761"/>
                <a:gd name="connsiteY9" fmla="*/ 6707667 h 6874714"/>
                <a:gd name="connsiteX10" fmla="*/ 5431866 w 6373761"/>
                <a:gd name="connsiteY10" fmla="*/ 6506210 h 6874714"/>
                <a:gd name="connsiteX11" fmla="*/ 5571036 w 6373761"/>
                <a:gd name="connsiteY11" fmla="*/ 6399557 h 6874714"/>
                <a:gd name="connsiteX12" fmla="*/ 5711649 w 6373761"/>
                <a:gd name="connsiteY12" fmla="*/ 6288912 h 6874714"/>
                <a:gd name="connsiteX13" fmla="*/ 6276589 w 6373761"/>
                <a:gd name="connsiteY13" fmla="*/ 5852379 h 6874714"/>
                <a:gd name="connsiteX14" fmla="*/ 3975975 w 6373761"/>
                <a:gd name="connsiteY14" fmla="*/ 263 h 6874714"/>
                <a:gd name="connsiteX15" fmla="*/ 4350473 w 6373761"/>
                <a:gd name="connsiteY15" fmla="*/ 24963 h 6874714"/>
                <a:gd name="connsiteX16" fmla="*/ 5077909 w 6373761"/>
                <a:gd name="connsiteY16" fmla="*/ 189450 h 6874714"/>
                <a:gd name="connsiteX17" fmla="*/ 5746507 w 6373761"/>
                <a:gd name="connsiteY17" fmla="*/ 505804 h 6874714"/>
                <a:gd name="connsiteX18" fmla="*/ 6322456 w 6373761"/>
                <a:gd name="connsiteY18" fmla="*/ 956633 h 6874714"/>
                <a:gd name="connsiteX19" fmla="*/ 6373761 w 6373761"/>
                <a:gd name="connsiteY19" fmla="*/ 1011863 h 6874714"/>
                <a:gd name="connsiteX20" fmla="*/ 6373761 w 6373761"/>
                <a:gd name="connsiteY20" fmla="*/ 1185075 h 6874714"/>
                <a:gd name="connsiteX21" fmla="*/ 6359489 w 6373761"/>
                <a:gd name="connsiteY21" fmla="*/ 1169497 h 6874714"/>
                <a:gd name="connsiteX22" fmla="*/ 6233869 w 6373761"/>
                <a:gd name="connsiteY22" fmla="*/ 1047442 h 6874714"/>
                <a:gd name="connsiteX23" fmla="*/ 5961423 w 6373761"/>
                <a:gd name="connsiteY23" fmla="*/ 827953 h 6874714"/>
                <a:gd name="connsiteX24" fmla="*/ 5663555 w 6373761"/>
                <a:gd name="connsiteY24" fmla="*/ 645304 h 6874714"/>
                <a:gd name="connsiteX25" fmla="*/ 5013827 w 6373761"/>
                <a:gd name="connsiteY25" fmla="*/ 397863 h 6874714"/>
                <a:gd name="connsiteX26" fmla="*/ 4327409 w 6373761"/>
                <a:gd name="connsiteY26" fmla="*/ 302545 h 6874714"/>
                <a:gd name="connsiteX27" fmla="*/ 3639939 w 6373761"/>
                <a:gd name="connsiteY27" fmla="*/ 338868 h 6874714"/>
                <a:gd name="connsiteX28" fmla="*/ 3302495 w 6373761"/>
                <a:gd name="connsiteY28" fmla="*/ 403659 h 6874714"/>
                <a:gd name="connsiteX29" fmla="*/ 2971604 w 6373761"/>
                <a:gd name="connsiteY29" fmla="*/ 496273 h 6874714"/>
                <a:gd name="connsiteX30" fmla="*/ 2648706 w 6373761"/>
                <a:gd name="connsiteY30" fmla="*/ 614389 h 6874714"/>
                <a:gd name="connsiteX31" fmla="*/ 2335374 w 6373761"/>
                <a:gd name="connsiteY31" fmla="*/ 757109 h 6874714"/>
                <a:gd name="connsiteX32" fmla="*/ 1741342 w 6373761"/>
                <a:gd name="connsiteY32" fmla="*/ 1107725 h 6874714"/>
                <a:gd name="connsiteX33" fmla="*/ 1600861 w 6373761"/>
                <a:gd name="connsiteY33" fmla="*/ 1208710 h 6874714"/>
                <a:gd name="connsiteX34" fmla="*/ 1531799 w 6373761"/>
                <a:gd name="connsiteY34" fmla="*/ 1260879 h 6874714"/>
                <a:gd name="connsiteX35" fmla="*/ 1463655 w 6373761"/>
                <a:gd name="connsiteY35" fmla="*/ 1314333 h 6874714"/>
                <a:gd name="connsiteX36" fmla="*/ 1200777 w 6373761"/>
                <a:gd name="connsiteY36" fmla="*/ 1541166 h 6874714"/>
                <a:gd name="connsiteX37" fmla="*/ 731501 w 6373761"/>
                <a:gd name="connsiteY37" fmla="*/ 2055754 h 6874714"/>
                <a:gd name="connsiteX38" fmla="*/ 531393 w 6373761"/>
                <a:gd name="connsiteY38" fmla="*/ 2342739 h 6874714"/>
                <a:gd name="connsiteX39" fmla="*/ 361033 w 6373761"/>
                <a:gd name="connsiteY39" fmla="*/ 2649046 h 6874714"/>
                <a:gd name="connsiteX40" fmla="*/ 323292 w 6373761"/>
                <a:gd name="connsiteY40" fmla="*/ 2728263 h 6874714"/>
                <a:gd name="connsiteX41" fmla="*/ 304945 w 6373761"/>
                <a:gd name="connsiteY41" fmla="*/ 2768193 h 6874714"/>
                <a:gd name="connsiteX42" fmla="*/ 287516 w 6373761"/>
                <a:gd name="connsiteY42" fmla="*/ 2808510 h 6874714"/>
                <a:gd name="connsiteX43" fmla="*/ 254230 w 6373761"/>
                <a:gd name="connsiteY43" fmla="*/ 2889788 h 6874714"/>
                <a:gd name="connsiteX44" fmla="*/ 223042 w 6373761"/>
                <a:gd name="connsiteY44" fmla="*/ 2971968 h 6874714"/>
                <a:gd name="connsiteX45" fmla="*/ 121611 w 6373761"/>
                <a:gd name="connsiteY45" fmla="*/ 3308544 h 6874714"/>
                <a:gd name="connsiteX46" fmla="*/ 39314 w 6373761"/>
                <a:gd name="connsiteY46" fmla="*/ 4005912 h 6874714"/>
                <a:gd name="connsiteX47" fmla="*/ 73910 w 6373761"/>
                <a:gd name="connsiteY47" fmla="*/ 4354081 h 6874714"/>
                <a:gd name="connsiteX48" fmla="*/ 179534 w 6373761"/>
                <a:gd name="connsiteY48" fmla="*/ 4687050 h 6874714"/>
                <a:gd name="connsiteX49" fmla="*/ 215964 w 6373761"/>
                <a:gd name="connsiteY49" fmla="*/ 4766654 h 6874714"/>
                <a:gd name="connsiteX50" fmla="*/ 256457 w 6373761"/>
                <a:gd name="connsiteY50" fmla="*/ 4844455 h 6874714"/>
                <a:gd name="connsiteX51" fmla="*/ 346225 w 6373761"/>
                <a:gd name="connsiteY51" fmla="*/ 4995290 h 6874714"/>
                <a:gd name="connsiteX52" fmla="*/ 445296 w 6373761"/>
                <a:gd name="connsiteY52" fmla="*/ 5140971 h 6874714"/>
                <a:gd name="connsiteX53" fmla="*/ 551443 w 6373761"/>
                <a:gd name="connsiteY53" fmla="*/ 5282531 h 6874714"/>
                <a:gd name="connsiteX54" fmla="*/ 772387 w 6373761"/>
                <a:gd name="connsiteY54" fmla="*/ 5562561 h 6874714"/>
                <a:gd name="connsiteX55" fmla="*/ 882858 w 6373761"/>
                <a:gd name="connsiteY55" fmla="*/ 5704507 h 6874714"/>
                <a:gd name="connsiteX56" fmla="*/ 990316 w 6373761"/>
                <a:gd name="connsiteY56" fmla="*/ 5848258 h 6874714"/>
                <a:gd name="connsiteX57" fmla="*/ 1097774 w 6373761"/>
                <a:gd name="connsiteY57" fmla="*/ 5987114 h 6874714"/>
                <a:gd name="connsiteX58" fmla="*/ 1210080 w 6373761"/>
                <a:gd name="connsiteY58" fmla="*/ 6121203 h 6874714"/>
                <a:gd name="connsiteX59" fmla="*/ 1448192 w 6373761"/>
                <a:gd name="connsiteY59" fmla="*/ 6374054 h 6874714"/>
                <a:gd name="connsiteX60" fmla="*/ 1982991 w 6373761"/>
                <a:gd name="connsiteY60" fmla="*/ 6796158 h 6874714"/>
                <a:gd name="connsiteX61" fmla="*/ 2118475 w 6373761"/>
                <a:gd name="connsiteY61" fmla="*/ 6874714 h 6874714"/>
                <a:gd name="connsiteX62" fmla="*/ 1569874 w 6373761"/>
                <a:gd name="connsiteY62" fmla="*/ 6874714 h 6874714"/>
                <a:gd name="connsiteX63" fmla="*/ 1507802 w 6373761"/>
                <a:gd name="connsiteY63" fmla="*/ 6817815 h 6874714"/>
                <a:gd name="connsiteX64" fmla="*/ 1256865 w 6373761"/>
                <a:gd name="connsiteY64" fmla="*/ 6543437 h 6874714"/>
                <a:gd name="connsiteX65" fmla="*/ 1038410 w 6373761"/>
                <a:gd name="connsiteY65" fmla="*/ 6248722 h 6874714"/>
                <a:gd name="connsiteX66" fmla="*/ 845380 w 6373761"/>
                <a:gd name="connsiteY66" fmla="*/ 5941386 h 6874714"/>
                <a:gd name="connsiteX67" fmla="*/ 755351 w 6373761"/>
                <a:gd name="connsiteY67" fmla="*/ 5788877 h 6874714"/>
                <a:gd name="connsiteX68" fmla="*/ 661784 w 6373761"/>
                <a:gd name="connsiteY68" fmla="*/ 5638944 h 6874714"/>
                <a:gd name="connsiteX69" fmla="*/ 466525 w 6373761"/>
                <a:gd name="connsiteY69" fmla="*/ 5340366 h 6874714"/>
                <a:gd name="connsiteX70" fmla="*/ 370992 w 6373761"/>
                <a:gd name="connsiteY70" fmla="*/ 5188502 h 6874714"/>
                <a:gd name="connsiteX71" fmla="*/ 280046 w 6373761"/>
                <a:gd name="connsiteY71" fmla="*/ 5033287 h 6874714"/>
                <a:gd name="connsiteX72" fmla="*/ 126853 w 6373761"/>
                <a:gd name="connsiteY72" fmla="*/ 4707660 h 6874714"/>
                <a:gd name="connsiteX73" fmla="*/ 30272 w 6373761"/>
                <a:gd name="connsiteY73" fmla="*/ 4362068 h 6874714"/>
                <a:gd name="connsiteX74" fmla="*/ 0 w 6373761"/>
                <a:gd name="connsiteY74" fmla="*/ 4005912 h 6874714"/>
                <a:gd name="connsiteX75" fmla="*/ 270480 w 6373761"/>
                <a:gd name="connsiteY75" fmla="*/ 2610532 h 6874714"/>
                <a:gd name="connsiteX76" fmla="*/ 415942 w 6373761"/>
                <a:gd name="connsiteY76" fmla="*/ 2280526 h 6874714"/>
                <a:gd name="connsiteX77" fmla="*/ 590102 w 6373761"/>
                <a:gd name="connsiteY77" fmla="*/ 1962626 h 6874714"/>
                <a:gd name="connsiteX78" fmla="*/ 1020719 w 6373761"/>
                <a:gd name="connsiteY78" fmla="*/ 1373070 h 6874714"/>
                <a:gd name="connsiteX79" fmla="*/ 1275080 w 6373761"/>
                <a:gd name="connsiteY79" fmla="*/ 1107081 h 6874714"/>
                <a:gd name="connsiteX80" fmla="*/ 1342437 w 6373761"/>
                <a:gd name="connsiteY80" fmla="*/ 1043965 h 6874714"/>
                <a:gd name="connsiteX81" fmla="*/ 1411106 w 6373761"/>
                <a:gd name="connsiteY81" fmla="*/ 982138 h 6874714"/>
                <a:gd name="connsiteX82" fmla="*/ 1553029 w 6373761"/>
                <a:gd name="connsiteY82" fmla="*/ 863376 h 6874714"/>
                <a:gd name="connsiteX83" fmla="*/ 2173401 w 6373761"/>
                <a:gd name="connsiteY83" fmla="*/ 454409 h 6874714"/>
                <a:gd name="connsiteX84" fmla="*/ 3599708 w 6373761"/>
                <a:gd name="connsiteY84" fmla="*/ 16332 h 6874714"/>
                <a:gd name="connsiteX85" fmla="*/ 3975975 w 6373761"/>
                <a:gd name="connsiteY85" fmla="*/ 263 h 6874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6373761" h="6874714">
                  <a:moveTo>
                    <a:pt x="6373761" y="5771297"/>
                  </a:moveTo>
                  <a:lnTo>
                    <a:pt x="6373761" y="6247960"/>
                  </a:lnTo>
                  <a:lnTo>
                    <a:pt x="6235932" y="6361930"/>
                  </a:lnTo>
                  <a:cubicBezTo>
                    <a:pt x="6143250" y="6437460"/>
                    <a:pt x="6051059" y="6512200"/>
                    <a:pt x="5960375" y="6587489"/>
                  </a:cubicBezTo>
                  <a:lnTo>
                    <a:pt x="5822907" y="6701871"/>
                  </a:lnTo>
                  <a:cubicBezTo>
                    <a:pt x="5776123" y="6740385"/>
                    <a:pt x="5729079" y="6778899"/>
                    <a:pt x="5681115" y="6816896"/>
                  </a:cubicBezTo>
                  <a:lnTo>
                    <a:pt x="5604096" y="6874714"/>
                  </a:lnTo>
                  <a:lnTo>
                    <a:pt x="4878485" y="6874714"/>
                  </a:lnTo>
                  <a:lnTo>
                    <a:pt x="5006014" y="6800200"/>
                  </a:lnTo>
                  <a:cubicBezTo>
                    <a:pt x="5054354" y="6770429"/>
                    <a:pt x="5102285" y="6739483"/>
                    <a:pt x="5149855" y="6707667"/>
                  </a:cubicBezTo>
                  <a:cubicBezTo>
                    <a:pt x="5244993" y="6643906"/>
                    <a:pt x="5338561" y="6576025"/>
                    <a:pt x="5431866" y="6506210"/>
                  </a:cubicBezTo>
                  <a:cubicBezTo>
                    <a:pt x="5478386" y="6471304"/>
                    <a:pt x="5524777" y="6435495"/>
                    <a:pt x="5571036" y="6399557"/>
                  </a:cubicBezTo>
                  <a:lnTo>
                    <a:pt x="5711649" y="6288912"/>
                  </a:lnTo>
                  <a:cubicBezTo>
                    <a:pt x="5902059" y="6140395"/>
                    <a:pt x="6093257" y="5998320"/>
                    <a:pt x="6276589" y="5852379"/>
                  </a:cubicBezTo>
                  <a:close/>
                  <a:moveTo>
                    <a:pt x="3975975" y="263"/>
                  </a:moveTo>
                  <a:cubicBezTo>
                    <a:pt x="4101550" y="1809"/>
                    <a:pt x="4226830" y="10149"/>
                    <a:pt x="4350473" y="24963"/>
                  </a:cubicBezTo>
                  <a:cubicBezTo>
                    <a:pt x="4598149" y="54846"/>
                    <a:pt x="4842943" y="108687"/>
                    <a:pt x="5077909" y="189450"/>
                  </a:cubicBezTo>
                  <a:cubicBezTo>
                    <a:pt x="5312876" y="269955"/>
                    <a:pt x="5537357" y="376867"/>
                    <a:pt x="5746507" y="505804"/>
                  </a:cubicBezTo>
                  <a:cubicBezTo>
                    <a:pt x="5955527" y="634999"/>
                    <a:pt x="6148688" y="786864"/>
                    <a:pt x="6322456" y="956633"/>
                  </a:cubicBezTo>
                  <a:lnTo>
                    <a:pt x="6373761" y="1011863"/>
                  </a:lnTo>
                  <a:lnTo>
                    <a:pt x="6373761" y="1185075"/>
                  </a:lnTo>
                  <a:lnTo>
                    <a:pt x="6359489" y="1169497"/>
                  </a:lnTo>
                  <a:cubicBezTo>
                    <a:pt x="6318811" y="1127602"/>
                    <a:pt x="6276917" y="1086890"/>
                    <a:pt x="6233869" y="1047442"/>
                  </a:cubicBezTo>
                  <a:cubicBezTo>
                    <a:pt x="6147509" y="968870"/>
                    <a:pt x="6056431" y="895448"/>
                    <a:pt x="5961423" y="827953"/>
                  </a:cubicBezTo>
                  <a:cubicBezTo>
                    <a:pt x="5865891" y="761102"/>
                    <a:pt x="5766688" y="699403"/>
                    <a:pt x="5663555" y="645304"/>
                  </a:cubicBezTo>
                  <a:cubicBezTo>
                    <a:pt x="5457943" y="535816"/>
                    <a:pt x="5238703" y="453894"/>
                    <a:pt x="5013827" y="397863"/>
                  </a:cubicBezTo>
                  <a:cubicBezTo>
                    <a:pt x="4788953" y="341703"/>
                    <a:pt x="4558442" y="310917"/>
                    <a:pt x="4327409" y="302545"/>
                  </a:cubicBezTo>
                  <a:cubicBezTo>
                    <a:pt x="4096111" y="293012"/>
                    <a:pt x="3867174" y="305893"/>
                    <a:pt x="3639939" y="338868"/>
                  </a:cubicBezTo>
                  <a:cubicBezTo>
                    <a:pt x="3526585" y="355999"/>
                    <a:pt x="3413885" y="377254"/>
                    <a:pt x="3302495" y="403659"/>
                  </a:cubicBezTo>
                  <a:cubicBezTo>
                    <a:pt x="3191107" y="430451"/>
                    <a:pt x="3080634" y="460978"/>
                    <a:pt x="2971604" y="496273"/>
                  </a:cubicBezTo>
                  <a:cubicBezTo>
                    <a:pt x="2862573" y="531437"/>
                    <a:pt x="2754854" y="570852"/>
                    <a:pt x="2648706" y="614389"/>
                  </a:cubicBezTo>
                  <a:cubicBezTo>
                    <a:pt x="2542690" y="658056"/>
                    <a:pt x="2438114" y="705714"/>
                    <a:pt x="2335374" y="757109"/>
                  </a:cubicBezTo>
                  <a:cubicBezTo>
                    <a:pt x="2129894" y="859769"/>
                    <a:pt x="1931228" y="976855"/>
                    <a:pt x="1741342" y="1107725"/>
                  </a:cubicBezTo>
                  <a:cubicBezTo>
                    <a:pt x="1694035" y="1140571"/>
                    <a:pt x="1646858" y="1173933"/>
                    <a:pt x="1600861" y="1208710"/>
                  </a:cubicBezTo>
                  <a:cubicBezTo>
                    <a:pt x="1577535" y="1225713"/>
                    <a:pt x="1554732" y="1243361"/>
                    <a:pt x="1531799" y="1260879"/>
                  </a:cubicBezTo>
                  <a:cubicBezTo>
                    <a:pt x="1508735" y="1278267"/>
                    <a:pt x="1486064" y="1296171"/>
                    <a:pt x="1463655" y="1314333"/>
                  </a:cubicBezTo>
                  <a:cubicBezTo>
                    <a:pt x="1373627" y="1386853"/>
                    <a:pt x="1285564" y="1462077"/>
                    <a:pt x="1200777" y="1541166"/>
                  </a:cubicBezTo>
                  <a:cubicBezTo>
                    <a:pt x="1030810" y="1698827"/>
                    <a:pt x="873161" y="1870785"/>
                    <a:pt x="731501" y="2055754"/>
                  </a:cubicBezTo>
                  <a:cubicBezTo>
                    <a:pt x="660734" y="2148239"/>
                    <a:pt x="593771" y="2243944"/>
                    <a:pt x="531393" y="2342739"/>
                  </a:cubicBezTo>
                  <a:cubicBezTo>
                    <a:pt x="470063" y="2442050"/>
                    <a:pt x="412140" y="2543810"/>
                    <a:pt x="361033" y="2649046"/>
                  </a:cubicBezTo>
                  <a:cubicBezTo>
                    <a:pt x="347798" y="2675194"/>
                    <a:pt x="335479" y="2701728"/>
                    <a:pt x="323292" y="2728263"/>
                  </a:cubicBezTo>
                  <a:lnTo>
                    <a:pt x="304945" y="2768193"/>
                  </a:lnTo>
                  <a:lnTo>
                    <a:pt x="287516" y="2808510"/>
                  </a:lnTo>
                  <a:cubicBezTo>
                    <a:pt x="276115" y="2835432"/>
                    <a:pt x="264583" y="2862352"/>
                    <a:pt x="254230" y="2889788"/>
                  </a:cubicBezTo>
                  <a:cubicBezTo>
                    <a:pt x="243877" y="2917224"/>
                    <a:pt x="232477" y="2944274"/>
                    <a:pt x="223042" y="2971968"/>
                  </a:cubicBezTo>
                  <a:cubicBezTo>
                    <a:pt x="182679" y="3081970"/>
                    <a:pt x="148475" y="3194291"/>
                    <a:pt x="121611" y="3308544"/>
                  </a:cubicBezTo>
                  <a:cubicBezTo>
                    <a:pt x="67096" y="3536534"/>
                    <a:pt x="39183" y="3771224"/>
                    <a:pt x="39314" y="4005912"/>
                  </a:cubicBezTo>
                  <a:cubicBezTo>
                    <a:pt x="39969" y="4122871"/>
                    <a:pt x="51109" y="4239571"/>
                    <a:pt x="73910" y="4354081"/>
                  </a:cubicBezTo>
                  <a:cubicBezTo>
                    <a:pt x="97892" y="4468334"/>
                    <a:pt x="132619" y="4580140"/>
                    <a:pt x="179534" y="4687050"/>
                  </a:cubicBezTo>
                  <a:cubicBezTo>
                    <a:pt x="190673" y="4713972"/>
                    <a:pt x="203647" y="4740249"/>
                    <a:pt x="215964" y="4766654"/>
                  </a:cubicBezTo>
                  <a:cubicBezTo>
                    <a:pt x="229332" y="4792674"/>
                    <a:pt x="242043" y="4818950"/>
                    <a:pt x="256457" y="4844455"/>
                  </a:cubicBezTo>
                  <a:cubicBezTo>
                    <a:pt x="283978" y="4895978"/>
                    <a:pt x="314642" y="4945956"/>
                    <a:pt x="346225" y="4995290"/>
                  </a:cubicBezTo>
                  <a:cubicBezTo>
                    <a:pt x="377676" y="5044752"/>
                    <a:pt x="411355" y="5092926"/>
                    <a:pt x="445296" y="5140971"/>
                  </a:cubicBezTo>
                  <a:cubicBezTo>
                    <a:pt x="479760" y="5188630"/>
                    <a:pt x="515537" y="5235645"/>
                    <a:pt x="551443" y="5282531"/>
                  </a:cubicBezTo>
                  <a:cubicBezTo>
                    <a:pt x="623387" y="5376434"/>
                    <a:pt x="698608" y="5468402"/>
                    <a:pt x="772387" y="5562561"/>
                  </a:cubicBezTo>
                  <a:cubicBezTo>
                    <a:pt x="809472" y="5609448"/>
                    <a:pt x="846428" y="5656719"/>
                    <a:pt x="882858" y="5704507"/>
                  </a:cubicBezTo>
                  <a:cubicBezTo>
                    <a:pt x="919159" y="5751909"/>
                    <a:pt x="955196" y="5802273"/>
                    <a:pt x="990316" y="5848258"/>
                  </a:cubicBezTo>
                  <a:cubicBezTo>
                    <a:pt x="1025175" y="5895402"/>
                    <a:pt x="1061736" y="5941129"/>
                    <a:pt x="1097774" y="5987114"/>
                  </a:cubicBezTo>
                  <a:cubicBezTo>
                    <a:pt x="1134860" y="6032326"/>
                    <a:pt x="1171684" y="6077536"/>
                    <a:pt x="1210080" y="6121203"/>
                  </a:cubicBezTo>
                  <a:cubicBezTo>
                    <a:pt x="1286350" y="6209051"/>
                    <a:pt x="1365632" y="6293677"/>
                    <a:pt x="1448192" y="6374054"/>
                  </a:cubicBezTo>
                  <a:cubicBezTo>
                    <a:pt x="1613572" y="6534420"/>
                    <a:pt x="1792057" y="6677526"/>
                    <a:pt x="1982991" y="6796158"/>
                  </a:cubicBezTo>
                  <a:lnTo>
                    <a:pt x="2118475" y="6874714"/>
                  </a:lnTo>
                  <a:lnTo>
                    <a:pt x="1569874" y="6874714"/>
                  </a:lnTo>
                  <a:lnTo>
                    <a:pt x="1507802" y="6817815"/>
                  </a:lnTo>
                  <a:cubicBezTo>
                    <a:pt x="1418412" y="6730595"/>
                    <a:pt x="1334903" y="6638562"/>
                    <a:pt x="1256865" y="6543437"/>
                  </a:cubicBezTo>
                  <a:cubicBezTo>
                    <a:pt x="1179155" y="6447861"/>
                    <a:pt x="1106817" y="6349194"/>
                    <a:pt x="1038410" y="6248722"/>
                  </a:cubicBezTo>
                  <a:cubicBezTo>
                    <a:pt x="969873" y="6148253"/>
                    <a:pt x="905922" y="6045592"/>
                    <a:pt x="845380" y="5941386"/>
                  </a:cubicBezTo>
                  <a:cubicBezTo>
                    <a:pt x="814453" y="5888704"/>
                    <a:pt x="786147" y="5839370"/>
                    <a:pt x="755351" y="5788877"/>
                  </a:cubicBezTo>
                  <a:cubicBezTo>
                    <a:pt x="724817" y="5738771"/>
                    <a:pt x="693760" y="5688665"/>
                    <a:pt x="661784" y="5638944"/>
                  </a:cubicBezTo>
                  <a:lnTo>
                    <a:pt x="466525" y="5340366"/>
                  </a:lnTo>
                  <a:cubicBezTo>
                    <a:pt x="434156" y="5290131"/>
                    <a:pt x="402181" y="5239639"/>
                    <a:pt x="370992" y="5188502"/>
                  </a:cubicBezTo>
                  <a:cubicBezTo>
                    <a:pt x="339803" y="5137364"/>
                    <a:pt x="308876" y="5086099"/>
                    <a:pt x="280046" y="5033287"/>
                  </a:cubicBezTo>
                  <a:cubicBezTo>
                    <a:pt x="222255" y="4928179"/>
                    <a:pt x="169181" y="4819982"/>
                    <a:pt x="126853" y="4707660"/>
                  </a:cubicBezTo>
                  <a:cubicBezTo>
                    <a:pt x="83739" y="4595725"/>
                    <a:pt x="51764" y="4479670"/>
                    <a:pt x="30272" y="4362068"/>
                  </a:cubicBezTo>
                  <a:cubicBezTo>
                    <a:pt x="9698" y="4244466"/>
                    <a:pt x="0" y="4125060"/>
                    <a:pt x="0" y="4005912"/>
                  </a:cubicBezTo>
                  <a:cubicBezTo>
                    <a:pt x="1704" y="3530867"/>
                    <a:pt x="95140" y="3057110"/>
                    <a:pt x="270480" y="2610532"/>
                  </a:cubicBezTo>
                  <a:cubicBezTo>
                    <a:pt x="314511" y="2498984"/>
                    <a:pt x="362212" y="2388466"/>
                    <a:pt x="415942" y="2280526"/>
                  </a:cubicBezTo>
                  <a:cubicBezTo>
                    <a:pt x="468884" y="2172197"/>
                    <a:pt x="527199" y="2066188"/>
                    <a:pt x="590102" y="1962626"/>
                  </a:cubicBezTo>
                  <a:cubicBezTo>
                    <a:pt x="716037" y="1755631"/>
                    <a:pt x="859794" y="1557653"/>
                    <a:pt x="1020719" y="1373070"/>
                  </a:cubicBezTo>
                  <a:cubicBezTo>
                    <a:pt x="1101575" y="1281101"/>
                    <a:pt x="1185969" y="1191838"/>
                    <a:pt x="1275080" y="1107081"/>
                  </a:cubicBezTo>
                  <a:cubicBezTo>
                    <a:pt x="1297227" y="1085699"/>
                    <a:pt x="1319504" y="1064575"/>
                    <a:pt x="1342437" y="1043965"/>
                  </a:cubicBezTo>
                  <a:cubicBezTo>
                    <a:pt x="1365240" y="1023226"/>
                    <a:pt x="1387648" y="1002102"/>
                    <a:pt x="1411106" y="982138"/>
                  </a:cubicBezTo>
                  <a:cubicBezTo>
                    <a:pt x="1457497" y="941563"/>
                    <a:pt x="1505065" y="902276"/>
                    <a:pt x="1553029" y="863376"/>
                  </a:cubicBezTo>
                  <a:cubicBezTo>
                    <a:pt x="1745798" y="708806"/>
                    <a:pt x="1954030" y="571882"/>
                    <a:pt x="2173401" y="454409"/>
                  </a:cubicBezTo>
                  <a:cubicBezTo>
                    <a:pt x="2612013" y="219334"/>
                    <a:pt x="3099505" y="65666"/>
                    <a:pt x="3599708" y="16332"/>
                  </a:cubicBezTo>
                  <a:cubicBezTo>
                    <a:pt x="3724530" y="3966"/>
                    <a:pt x="3850400" y="-1283"/>
                    <a:pt x="3975975" y="26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C83E71D-3D08-2305-1488-B59C0D5153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65276" y="313387"/>
              <a:ext cx="6326724" cy="6561326"/>
            </a:xfrm>
            <a:custGeom>
              <a:avLst/>
              <a:gdLst>
                <a:gd name="connsiteX0" fmla="*/ 6326724 w 6326724"/>
                <a:gd name="connsiteY0" fmla="*/ 5020808 h 6561326"/>
                <a:gd name="connsiteX1" fmla="*/ 6326724 w 6326724"/>
                <a:gd name="connsiteY1" fmla="*/ 5698632 h 6561326"/>
                <a:gd name="connsiteX2" fmla="*/ 6067438 w 6326724"/>
                <a:gd name="connsiteY2" fmla="*/ 5902509 h 6561326"/>
                <a:gd name="connsiteX3" fmla="*/ 5799974 w 6326724"/>
                <a:gd name="connsiteY3" fmla="*/ 6102017 h 6561326"/>
                <a:gd name="connsiteX4" fmla="*/ 5665258 w 6326724"/>
                <a:gd name="connsiteY4" fmla="*/ 6202100 h 6561326"/>
                <a:gd name="connsiteX5" fmla="*/ 5526873 w 6326724"/>
                <a:gd name="connsiteY5" fmla="*/ 6302828 h 6561326"/>
                <a:gd name="connsiteX6" fmla="*/ 5385080 w 6326724"/>
                <a:gd name="connsiteY6" fmla="*/ 6402268 h 6561326"/>
                <a:gd name="connsiteX7" fmla="*/ 5238833 w 6326724"/>
                <a:gd name="connsiteY7" fmla="*/ 6498875 h 6561326"/>
                <a:gd name="connsiteX8" fmla="*/ 5138040 w 6326724"/>
                <a:gd name="connsiteY8" fmla="*/ 6561326 h 6561326"/>
                <a:gd name="connsiteX9" fmla="*/ 3946072 w 6326724"/>
                <a:gd name="connsiteY9" fmla="*/ 6561326 h 6561326"/>
                <a:gd name="connsiteX10" fmla="*/ 3976009 w 6326724"/>
                <a:gd name="connsiteY10" fmla="*/ 6555242 h 6561326"/>
                <a:gd name="connsiteX11" fmla="*/ 4404855 w 6326724"/>
                <a:gd name="connsiteY11" fmla="*/ 6399048 h 6561326"/>
                <a:gd name="connsiteX12" fmla="*/ 4938868 w 6326724"/>
                <a:gd name="connsiteY12" fmla="*/ 6072132 h 6561326"/>
                <a:gd name="connsiteX13" fmla="*/ 5068342 w 6326724"/>
                <a:gd name="connsiteY13" fmla="*/ 5976042 h 6561326"/>
                <a:gd name="connsiteX14" fmla="*/ 5197816 w 6326724"/>
                <a:gd name="connsiteY14" fmla="*/ 5876730 h 6561326"/>
                <a:gd name="connsiteX15" fmla="*/ 5460039 w 6326724"/>
                <a:gd name="connsiteY15" fmla="*/ 5670637 h 6561326"/>
                <a:gd name="connsiteX16" fmla="*/ 5999033 w 6326724"/>
                <a:gd name="connsiteY16" fmla="*/ 5271718 h 6561326"/>
                <a:gd name="connsiteX17" fmla="*/ 6258766 w 6326724"/>
                <a:gd name="connsiteY17" fmla="*/ 5077603 h 6561326"/>
                <a:gd name="connsiteX18" fmla="*/ 4139342 w 6326724"/>
                <a:gd name="connsiteY18" fmla="*/ 440 h 6561326"/>
                <a:gd name="connsiteX19" fmla="*/ 4315744 w 6326724"/>
                <a:gd name="connsiteY19" fmla="*/ 6808 h 6561326"/>
                <a:gd name="connsiteX20" fmla="*/ 5015400 w 6326724"/>
                <a:gd name="connsiteY20" fmla="*/ 113591 h 6561326"/>
                <a:gd name="connsiteX21" fmla="*/ 5681114 w 6326724"/>
                <a:gd name="connsiteY21" fmla="*/ 361418 h 6561326"/>
                <a:gd name="connsiteX22" fmla="*/ 6270952 w 6326724"/>
                <a:gd name="connsiteY22" fmla="*/ 755441 h 6561326"/>
                <a:gd name="connsiteX23" fmla="*/ 6326724 w 6326724"/>
                <a:gd name="connsiteY23" fmla="*/ 807432 h 6561326"/>
                <a:gd name="connsiteX24" fmla="*/ 6326724 w 6326724"/>
                <a:gd name="connsiteY24" fmla="*/ 1231565 h 6561326"/>
                <a:gd name="connsiteX25" fmla="*/ 6302093 w 6326724"/>
                <a:gd name="connsiteY25" fmla="*/ 1203002 h 6561326"/>
                <a:gd name="connsiteX26" fmla="*/ 6066914 w 6326724"/>
                <a:gd name="connsiteY26" fmla="*/ 989616 h 6561326"/>
                <a:gd name="connsiteX27" fmla="*/ 5533688 w 6326724"/>
                <a:gd name="connsiteY27" fmla="*/ 647242 h 6561326"/>
                <a:gd name="connsiteX28" fmla="*/ 4933626 w 6326724"/>
                <a:gd name="connsiteY28" fmla="*/ 432262 h 6561326"/>
                <a:gd name="connsiteX29" fmla="*/ 4296873 w 6326724"/>
                <a:gd name="connsiteY29" fmla="*/ 343126 h 6561326"/>
                <a:gd name="connsiteX30" fmla="*/ 3651602 w 6326724"/>
                <a:gd name="connsiteY30" fmla="*/ 365797 h 6561326"/>
                <a:gd name="connsiteX31" fmla="*/ 3018256 w 6326724"/>
                <a:gd name="connsiteY31" fmla="*/ 496666 h 6561326"/>
                <a:gd name="connsiteX32" fmla="*/ 2412429 w 6326724"/>
                <a:gd name="connsiteY32" fmla="*/ 724399 h 6561326"/>
                <a:gd name="connsiteX33" fmla="*/ 1329857 w 6326724"/>
                <a:gd name="connsiteY33" fmla="*/ 1424086 h 6561326"/>
                <a:gd name="connsiteX34" fmla="*/ 887314 w 6326724"/>
                <a:gd name="connsiteY34" fmla="*/ 1891015 h 6561326"/>
                <a:gd name="connsiteX35" fmla="*/ 537420 w 6326724"/>
                <a:gd name="connsiteY35" fmla="*/ 2427245 h 6561326"/>
                <a:gd name="connsiteX36" fmla="*/ 299965 w 6326724"/>
                <a:gd name="connsiteY36" fmla="*/ 3020021 h 6561326"/>
                <a:gd name="connsiteX37" fmla="*/ 213606 w 6326724"/>
                <a:gd name="connsiteY37" fmla="*/ 3651953 h 6561326"/>
                <a:gd name="connsiteX38" fmla="*/ 250036 w 6326724"/>
                <a:gd name="connsiteY38" fmla="*/ 3961352 h 6561326"/>
                <a:gd name="connsiteX39" fmla="*/ 357625 w 6326724"/>
                <a:gd name="connsiteY39" fmla="*/ 4250783 h 6561326"/>
                <a:gd name="connsiteX40" fmla="*/ 432715 w 6326724"/>
                <a:gd name="connsiteY40" fmla="*/ 4387063 h 6561326"/>
                <a:gd name="connsiteX41" fmla="*/ 518943 w 6326724"/>
                <a:gd name="connsiteY41" fmla="*/ 4518962 h 6561326"/>
                <a:gd name="connsiteX42" fmla="*/ 718133 w 6326724"/>
                <a:gd name="connsiteY42" fmla="*/ 4773874 h 6561326"/>
                <a:gd name="connsiteX43" fmla="*/ 933704 w 6326724"/>
                <a:gd name="connsiteY43" fmla="*/ 5030717 h 6561326"/>
                <a:gd name="connsiteX44" fmla="*/ 1040900 w 6326724"/>
                <a:gd name="connsiteY44" fmla="*/ 5164806 h 6561326"/>
                <a:gd name="connsiteX45" fmla="*/ 1092401 w 6326724"/>
                <a:gd name="connsiteY45" fmla="*/ 5230628 h 6561326"/>
                <a:gd name="connsiteX46" fmla="*/ 1142854 w 6326724"/>
                <a:gd name="connsiteY46" fmla="*/ 5293615 h 6561326"/>
                <a:gd name="connsiteX47" fmla="*/ 1576354 w 6326724"/>
                <a:gd name="connsiteY47" fmla="*/ 5759128 h 6561326"/>
                <a:gd name="connsiteX48" fmla="*/ 1806865 w 6326724"/>
                <a:gd name="connsiteY48" fmla="*/ 5968571 h 6561326"/>
                <a:gd name="connsiteX49" fmla="*/ 2048253 w 6326724"/>
                <a:gd name="connsiteY49" fmla="*/ 6161654 h 6561326"/>
                <a:gd name="connsiteX50" fmla="*/ 2587506 w 6326724"/>
                <a:gd name="connsiteY50" fmla="*/ 6467059 h 6561326"/>
                <a:gd name="connsiteX51" fmla="*/ 2889176 w 6326724"/>
                <a:gd name="connsiteY51" fmla="*/ 6553360 h 6561326"/>
                <a:gd name="connsiteX52" fmla="*/ 2929698 w 6326724"/>
                <a:gd name="connsiteY52" fmla="*/ 6561326 h 6561326"/>
                <a:gd name="connsiteX53" fmla="*/ 1816374 w 6326724"/>
                <a:gd name="connsiteY53" fmla="*/ 6561326 h 6561326"/>
                <a:gd name="connsiteX54" fmla="*/ 1787601 w 6326724"/>
                <a:gd name="connsiteY54" fmla="*/ 6545761 h 6561326"/>
                <a:gd name="connsiteX55" fmla="*/ 1225544 w 6326724"/>
                <a:gd name="connsiteY55" fmla="*/ 6094158 h 6561326"/>
                <a:gd name="connsiteX56" fmla="*/ 997654 w 6326724"/>
                <a:gd name="connsiteY56" fmla="*/ 5822374 h 6561326"/>
                <a:gd name="connsiteX57" fmla="*/ 798596 w 6326724"/>
                <a:gd name="connsiteY57" fmla="*/ 5534615 h 6561326"/>
                <a:gd name="connsiteX58" fmla="*/ 752075 w 6326724"/>
                <a:gd name="connsiteY58" fmla="*/ 5461324 h 6561326"/>
                <a:gd name="connsiteX59" fmla="*/ 707650 w 6326724"/>
                <a:gd name="connsiteY59" fmla="*/ 5390221 h 6561326"/>
                <a:gd name="connsiteX60" fmla="*/ 619980 w 6326724"/>
                <a:gd name="connsiteY60" fmla="*/ 5252396 h 6561326"/>
                <a:gd name="connsiteX61" fmla="*/ 438349 w 6326724"/>
                <a:gd name="connsiteY61" fmla="*/ 4970822 h 6561326"/>
                <a:gd name="connsiteX62" fmla="*/ 261044 w 6326724"/>
                <a:gd name="connsiteY62" fmla="*/ 4673145 h 6561326"/>
                <a:gd name="connsiteX63" fmla="*/ 181107 w 6326724"/>
                <a:gd name="connsiteY63" fmla="*/ 4515356 h 6561326"/>
                <a:gd name="connsiteX64" fmla="*/ 113224 w 6326724"/>
                <a:gd name="connsiteY64" fmla="*/ 4350223 h 6561326"/>
                <a:gd name="connsiteX65" fmla="*/ 61199 w 6326724"/>
                <a:gd name="connsiteY65" fmla="*/ 4178908 h 6561326"/>
                <a:gd name="connsiteX66" fmla="*/ 41804 w 6326724"/>
                <a:gd name="connsiteY66" fmla="*/ 4091577 h 6561326"/>
                <a:gd name="connsiteX67" fmla="*/ 33287 w 6326724"/>
                <a:gd name="connsiteY67" fmla="*/ 4047781 h 6561326"/>
                <a:gd name="connsiteX68" fmla="*/ 26209 w 6326724"/>
                <a:gd name="connsiteY68" fmla="*/ 4003858 h 6561326"/>
                <a:gd name="connsiteX69" fmla="*/ 0 w 6326724"/>
                <a:gd name="connsiteY69" fmla="*/ 3651953 h 6561326"/>
                <a:gd name="connsiteX70" fmla="*/ 72731 w 6326724"/>
                <a:gd name="connsiteY70" fmla="*/ 2966307 h 6561326"/>
                <a:gd name="connsiteX71" fmla="*/ 291316 w 6326724"/>
                <a:gd name="connsiteY71" fmla="*/ 2309385 h 6561326"/>
                <a:gd name="connsiteX72" fmla="*/ 1110878 w 6326724"/>
                <a:gd name="connsiteY72" fmla="*/ 1193776 h 6561326"/>
                <a:gd name="connsiteX73" fmla="*/ 1654327 w 6326724"/>
                <a:gd name="connsiteY73" fmla="*/ 756730 h 6561326"/>
                <a:gd name="connsiteX74" fmla="*/ 2261727 w 6326724"/>
                <a:gd name="connsiteY74" fmla="*/ 409720 h 6561326"/>
                <a:gd name="connsiteX75" fmla="*/ 3610060 w 6326724"/>
                <a:gd name="connsiteY75" fmla="*/ 27032 h 6561326"/>
                <a:gd name="connsiteX76" fmla="*/ 4139342 w 6326724"/>
                <a:gd name="connsiteY76" fmla="*/ 440 h 6561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6326724" h="6561326">
                  <a:moveTo>
                    <a:pt x="6326724" y="5020808"/>
                  </a:moveTo>
                  <a:lnTo>
                    <a:pt x="6326724" y="5698632"/>
                  </a:lnTo>
                  <a:lnTo>
                    <a:pt x="6067438" y="5902509"/>
                  </a:lnTo>
                  <a:cubicBezTo>
                    <a:pt x="5977868" y="5970407"/>
                    <a:pt x="5888364" y="6036453"/>
                    <a:pt x="5799974" y="6102017"/>
                  </a:cubicBezTo>
                  <a:lnTo>
                    <a:pt x="5665258" y="6202100"/>
                  </a:lnTo>
                  <a:cubicBezTo>
                    <a:pt x="5619654" y="6235719"/>
                    <a:pt x="5573656" y="6269596"/>
                    <a:pt x="5526873" y="6302828"/>
                  </a:cubicBezTo>
                  <a:cubicBezTo>
                    <a:pt x="5480220" y="6336189"/>
                    <a:pt x="5433044" y="6369423"/>
                    <a:pt x="5385080" y="6402268"/>
                  </a:cubicBezTo>
                  <a:cubicBezTo>
                    <a:pt x="5336988" y="6434857"/>
                    <a:pt x="5288500" y="6467187"/>
                    <a:pt x="5238833" y="6498875"/>
                  </a:cubicBezTo>
                  <a:lnTo>
                    <a:pt x="5138040" y="6561326"/>
                  </a:lnTo>
                  <a:lnTo>
                    <a:pt x="3946072" y="6561326"/>
                  </a:lnTo>
                  <a:lnTo>
                    <a:pt x="3976009" y="6555242"/>
                  </a:lnTo>
                  <a:cubicBezTo>
                    <a:pt x="4123712" y="6519227"/>
                    <a:pt x="4266863" y="6466383"/>
                    <a:pt x="4404855" y="6399048"/>
                  </a:cubicBezTo>
                  <a:cubicBezTo>
                    <a:pt x="4589500" y="6310299"/>
                    <a:pt x="4765232" y="6196690"/>
                    <a:pt x="4938868" y="6072132"/>
                  </a:cubicBezTo>
                  <a:cubicBezTo>
                    <a:pt x="4982245" y="6041089"/>
                    <a:pt x="5025359" y="6008630"/>
                    <a:pt x="5068342" y="5976042"/>
                  </a:cubicBezTo>
                  <a:cubicBezTo>
                    <a:pt x="5111588" y="5943453"/>
                    <a:pt x="5154702" y="5910349"/>
                    <a:pt x="5197816" y="5876730"/>
                  </a:cubicBezTo>
                  <a:lnTo>
                    <a:pt x="5460039" y="5670637"/>
                  </a:lnTo>
                  <a:cubicBezTo>
                    <a:pt x="5639966" y="5530365"/>
                    <a:pt x="5821596" y="5399753"/>
                    <a:pt x="5999033" y="5271718"/>
                  </a:cubicBezTo>
                  <a:cubicBezTo>
                    <a:pt x="6087686" y="5207700"/>
                    <a:pt x="6174667" y="5143360"/>
                    <a:pt x="6258766" y="5077603"/>
                  </a:cubicBezTo>
                  <a:close/>
                  <a:moveTo>
                    <a:pt x="4139342" y="440"/>
                  </a:moveTo>
                  <a:cubicBezTo>
                    <a:pt x="4198237" y="1301"/>
                    <a:pt x="4257068" y="3427"/>
                    <a:pt x="4315744" y="6808"/>
                  </a:cubicBezTo>
                  <a:cubicBezTo>
                    <a:pt x="4550841" y="20849"/>
                    <a:pt x="4785806" y="55240"/>
                    <a:pt x="5015400" y="113591"/>
                  </a:cubicBezTo>
                  <a:cubicBezTo>
                    <a:pt x="5244992" y="171812"/>
                    <a:pt x="5469212" y="254249"/>
                    <a:pt x="5681114" y="361418"/>
                  </a:cubicBezTo>
                  <a:cubicBezTo>
                    <a:pt x="5892754" y="468586"/>
                    <a:pt x="6093124" y="599584"/>
                    <a:pt x="6270952" y="755441"/>
                  </a:cubicBezTo>
                  <a:lnTo>
                    <a:pt x="6326724" y="807432"/>
                  </a:lnTo>
                  <a:lnTo>
                    <a:pt x="6326724" y="1231565"/>
                  </a:lnTo>
                  <a:lnTo>
                    <a:pt x="6302093" y="1203002"/>
                  </a:lnTo>
                  <a:cubicBezTo>
                    <a:pt x="6227937" y="1127247"/>
                    <a:pt x="6149211" y="1056081"/>
                    <a:pt x="6066914" y="989616"/>
                  </a:cubicBezTo>
                  <a:cubicBezTo>
                    <a:pt x="5902714" y="856299"/>
                    <a:pt x="5724360" y="740371"/>
                    <a:pt x="5533688" y="647242"/>
                  </a:cubicBezTo>
                  <a:cubicBezTo>
                    <a:pt x="5343146" y="553857"/>
                    <a:pt x="5141466" y="482239"/>
                    <a:pt x="4933626" y="432262"/>
                  </a:cubicBezTo>
                  <a:cubicBezTo>
                    <a:pt x="4725788" y="382156"/>
                    <a:pt x="4512182" y="353303"/>
                    <a:pt x="4296873" y="343126"/>
                  </a:cubicBezTo>
                  <a:cubicBezTo>
                    <a:pt x="4081172" y="332435"/>
                    <a:pt x="3865732" y="339520"/>
                    <a:pt x="3651602" y="365797"/>
                  </a:cubicBezTo>
                  <a:cubicBezTo>
                    <a:pt x="3437604" y="392202"/>
                    <a:pt x="3225572" y="436384"/>
                    <a:pt x="3018256" y="496666"/>
                  </a:cubicBezTo>
                  <a:cubicBezTo>
                    <a:pt x="2810809" y="556691"/>
                    <a:pt x="2608474" y="634362"/>
                    <a:pt x="2412429" y="724399"/>
                  </a:cubicBezTo>
                  <a:cubicBezTo>
                    <a:pt x="2019160" y="902541"/>
                    <a:pt x="1651969" y="1138775"/>
                    <a:pt x="1329857" y="1424086"/>
                  </a:cubicBezTo>
                  <a:cubicBezTo>
                    <a:pt x="1169326" y="1567192"/>
                    <a:pt x="1020588" y="1723307"/>
                    <a:pt x="887314" y="1891015"/>
                  </a:cubicBezTo>
                  <a:cubicBezTo>
                    <a:pt x="753778" y="2058466"/>
                    <a:pt x="635967" y="2238026"/>
                    <a:pt x="537420" y="2427245"/>
                  </a:cubicBezTo>
                  <a:cubicBezTo>
                    <a:pt x="438874" y="2616335"/>
                    <a:pt x="356839" y="2814313"/>
                    <a:pt x="299965" y="3020021"/>
                  </a:cubicBezTo>
                  <a:cubicBezTo>
                    <a:pt x="242961" y="3225212"/>
                    <a:pt x="213474" y="3438518"/>
                    <a:pt x="213606" y="3651953"/>
                  </a:cubicBezTo>
                  <a:cubicBezTo>
                    <a:pt x="214785" y="3756804"/>
                    <a:pt x="225269" y="3860881"/>
                    <a:pt x="250036" y="3961352"/>
                  </a:cubicBezTo>
                  <a:cubicBezTo>
                    <a:pt x="274412" y="4061950"/>
                    <a:pt x="312284" y="4158171"/>
                    <a:pt x="357625" y="4250783"/>
                  </a:cubicBezTo>
                  <a:cubicBezTo>
                    <a:pt x="380558" y="4297025"/>
                    <a:pt x="405982" y="4342366"/>
                    <a:pt x="432715" y="4387063"/>
                  </a:cubicBezTo>
                  <a:cubicBezTo>
                    <a:pt x="459841" y="4431630"/>
                    <a:pt x="488803" y="4475554"/>
                    <a:pt x="518943" y="4518962"/>
                  </a:cubicBezTo>
                  <a:cubicBezTo>
                    <a:pt x="580011" y="4605521"/>
                    <a:pt x="647893" y="4689504"/>
                    <a:pt x="718133" y="4773874"/>
                  </a:cubicBezTo>
                  <a:cubicBezTo>
                    <a:pt x="788374" y="4858372"/>
                    <a:pt x="861760" y="4942871"/>
                    <a:pt x="933704" y="5030717"/>
                  </a:cubicBezTo>
                  <a:cubicBezTo>
                    <a:pt x="969742" y="5074512"/>
                    <a:pt x="1005387" y="5119337"/>
                    <a:pt x="1040900" y="5164806"/>
                  </a:cubicBezTo>
                  <a:lnTo>
                    <a:pt x="1092401" y="5230628"/>
                  </a:lnTo>
                  <a:cubicBezTo>
                    <a:pt x="1109306" y="5251624"/>
                    <a:pt x="1125425" y="5273135"/>
                    <a:pt x="1142854" y="5293615"/>
                  </a:cubicBezTo>
                  <a:cubicBezTo>
                    <a:pt x="1278880" y="5460293"/>
                    <a:pt x="1426438" y="5613704"/>
                    <a:pt x="1576354" y="5759128"/>
                  </a:cubicBezTo>
                  <a:cubicBezTo>
                    <a:pt x="1651706" y="5831519"/>
                    <a:pt x="1728368" y="5901461"/>
                    <a:pt x="1806865" y="5968571"/>
                  </a:cubicBezTo>
                  <a:cubicBezTo>
                    <a:pt x="1885362" y="6035680"/>
                    <a:pt x="1965299" y="6100599"/>
                    <a:pt x="2048253" y="6161654"/>
                  </a:cubicBezTo>
                  <a:cubicBezTo>
                    <a:pt x="2213502" y="6284022"/>
                    <a:pt x="2391724" y="6393380"/>
                    <a:pt x="2587506" y="6467059"/>
                  </a:cubicBezTo>
                  <a:cubicBezTo>
                    <a:pt x="2685137" y="6503898"/>
                    <a:pt x="2786304" y="6532106"/>
                    <a:pt x="2889176" y="6553360"/>
                  </a:cubicBezTo>
                  <a:lnTo>
                    <a:pt x="2929698" y="6561326"/>
                  </a:lnTo>
                  <a:lnTo>
                    <a:pt x="1816374" y="6561326"/>
                  </a:lnTo>
                  <a:lnTo>
                    <a:pt x="1787601" y="6545761"/>
                  </a:lnTo>
                  <a:cubicBezTo>
                    <a:pt x="1577272" y="6422749"/>
                    <a:pt x="1389483" y="6266761"/>
                    <a:pt x="1225544" y="6094158"/>
                  </a:cubicBezTo>
                  <a:cubicBezTo>
                    <a:pt x="1143116" y="6007986"/>
                    <a:pt x="1068158" y="5916274"/>
                    <a:pt x="997654" y="5822374"/>
                  </a:cubicBezTo>
                  <a:cubicBezTo>
                    <a:pt x="927546" y="5728086"/>
                    <a:pt x="860842" y="5632381"/>
                    <a:pt x="798596" y="5534615"/>
                  </a:cubicBezTo>
                  <a:cubicBezTo>
                    <a:pt x="782608" y="5510399"/>
                    <a:pt x="767537" y="5485797"/>
                    <a:pt x="752075" y="5461324"/>
                  </a:cubicBezTo>
                  <a:lnTo>
                    <a:pt x="707650" y="5390221"/>
                  </a:lnTo>
                  <a:cubicBezTo>
                    <a:pt x="679213" y="5344237"/>
                    <a:pt x="649728" y="5298638"/>
                    <a:pt x="619980" y="5252396"/>
                  </a:cubicBezTo>
                  <a:lnTo>
                    <a:pt x="438349" y="4970822"/>
                  </a:lnTo>
                  <a:cubicBezTo>
                    <a:pt x="377413" y="4874860"/>
                    <a:pt x="317263" y="4776064"/>
                    <a:pt x="261044" y="4673145"/>
                  </a:cubicBezTo>
                  <a:cubicBezTo>
                    <a:pt x="233000" y="4621622"/>
                    <a:pt x="205874" y="4569197"/>
                    <a:pt x="181107" y="4515356"/>
                  </a:cubicBezTo>
                  <a:cubicBezTo>
                    <a:pt x="156470" y="4461385"/>
                    <a:pt x="133537" y="4406385"/>
                    <a:pt x="113224" y="4350223"/>
                  </a:cubicBezTo>
                  <a:cubicBezTo>
                    <a:pt x="93305" y="4293934"/>
                    <a:pt x="75614" y="4236872"/>
                    <a:pt x="61199" y="4178908"/>
                  </a:cubicBezTo>
                  <a:cubicBezTo>
                    <a:pt x="54385" y="4149927"/>
                    <a:pt x="47440" y="4120815"/>
                    <a:pt x="41804" y="4091577"/>
                  </a:cubicBezTo>
                  <a:lnTo>
                    <a:pt x="33287" y="4047781"/>
                  </a:lnTo>
                  <a:lnTo>
                    <a:pt x="26209" y="4003858"/>
                  </a:lnTo>
                  <a:cubicBezTo>
                    <a:pt x="7732" y="3886643"/>
                    <a:pt x="0" y="3768783"/>
                    <a:pt x="0" y="3651953"/>
                  </a:cubicBezTo>
                  <a:cubicBezTo>
                    <a:pt x="524" y="3422031"/>
                    <a:pt x="25030" y="3192109"/>
                    <a:pt x="72731" y="2966307"/>
                  </a:cubicBezTo>
                  <a:cubicBezTo>
                    <a:pt x="120301" y="2740634"/>
                    <a:pt x="193163" y="2519343"/>
                    <a:pt x="291316" y="2309385"/>
                  </a:cubicBezTo>
                  <a:cubicBezTo>
                    <a:pt x="488540" y="1889469"/>
                    <a:pt x="774352" y="1513736"/>
                    <a:pt x="1110878" y="1193776"/>
                  </a:cubicBezTo>
                  <a:cubicBezTo>
                    <a:pt x="1279535" y="1033797"/>
                    <a:pt x="1461821" y="887856"/>
                    <a:pt x="1654327" y="756730"/>
                  </a:cubicBezTo>
                  <a:cubicBezTo>
                    <a:pt x="1847096" y="625732"/>
                    <a:pt x="2049956" y="509031"/>
                    <a:pt x="2261727" y="409720"/>
                  </a:cubicBezTo>
                  <a:cubicBezTo>
                    <a:pt x="2685792" y="212515"/>
                    <a:pt x="3142357" y="82162"/>
                    <a:pt x="3610060" y="27032"/>
                  </a:cubicBezTo>
                  <a:cubicBezTo>
                    <a:pt x="3785399" y="6647"/>
                    <a:pt x="3962657" y="-2144"/>
                    <a:pt x="4139342" y="44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B907032-8654-C901-0225-D0A37C6BB2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0322" y="353119"/>
              <a:ext cx="6321679" cy="6521594"/>
            </a:xfrm>
            <a:custGeom>
              <a:avLst/>
              <a:gdLst>
                <a:gd name="connsiteX0" fmla="*/ 4150102 w 6321679"/>
                <a:gd name="connsiteY0" fmla="*/ 0 h 6521594"/>
                <a:gd name="connsiteX1" fmla="*/ 6083891 w 6321679"/>
                <a:gd name="connsiteY1" fmla="*/ 619943 h 6521594"/>
                <a:gd name="connsiteX2" fmla="*/ 6321679 w 6321679"/>
                <a:gd name="connsiteY2" fmla="*/ 822247 h 6521594"/>
                <a:gd name="connsiteX3" fmla="*/ 6321679 w 6321679"/>
                <a:gd name="connsiteY3" fmla="*/ 1866928 h 6521594"/>
                <a:gd name="connsiteX4" fmla="*/ 6212358 w 6321679"/>
                <a:gd name="connsiteY4" fmla="*/ 1689281 h 6521594"/>
                <a:gd name="connsiteX5" fmla="*/ 6049880 w 6321679"/>
                <a:gd name="connsiteY5" fmla="*/ 1477173 h 6521594"/>
                <a:gd name="connsiteX6" fmla="*/ 5248663 w 6321679"/>
                <a:gd name="connsiteY6" fmla="*/ 869327 h 6521594"/>
                <a:gd name="connsiteX7" fmla="*/ 4150102 w 6321679"/>
                <a:gd name="connsiteY7" fmla="*/ 644042 h 6521594"/>
                <a:gd name="connsiteX8" fmla="*/ 2867946 w 6321679"/>
                <a:gd name="connsiteY8" fmla="*/ 886459 h 6521594"/>
                <a:gd name="connsiteX9" fmla="*/ 1728892 w 6321679"/>
                <a:gd name="connsiteY9" fmla="*/ 1552397 h 6521594"/>
                <a:gd name="connsiteX10" fmla="*/ 941043 w 6321679"/>
                <a:gd name="connsiteY10" fmla="*/ 2512664 h 6521594"/>
                <a:gd name="connsiteX11" fmla="*/ 655362 w 6321679"/>
                <a:gd name="connsiteY11" fmla="*/ 3630204 h 6521594"/>
                <a:gd name="connsiteX12" fmla="*/ 1128177 w 6321679"/>
                <a:gd name="connsiteY12" fmla="*/ 4667883 h 6521594"/>
                <a:gd name="connsiteX13" fmla="*/ 1366419 w 6321679"/>
                <a:gd name="connsiteY13" fmla="*/ 4997246 h 6521594"/>
                <a:gd name="connsiteX14" fmla="*/ 3601937 w 6321679"/>
                <a:gd name="connsiteY14" fmla="*/ 6284685 h 6521594"/>
                <a:gd name="connsiteX15" fmla="*/ 5298985 w 6321679"/>
                <a:gd name="connsiteY15" fmla="*/ 5492643 h 6521594"/>
                <a:gd name="connsiteX16" fmla="*/ 5505513 w 6321679"/>
                <a:gd name="connsiteY16" fmla="*/ 5335367 h 6521594"/>
                <a:gd name="connsiteX17" fmla="*/ 6252618 w 6321679"/>
                <a:gd name="connsiteY17" fmla="*/ 4722492 h 6521594"/>
                <a:gd name="connsiteX18" fmla="*/ 6321679 w 6321679"/>
                <a:gd name="connsiteY18" fmla="*/ 4651477 h 6521594"/>
                <a:gd name="connsiteX19" fmla="*/ 6321679 w 6321679"/>
                <a:gd name="connsiteY19" fmla="*/ 5523097 h 6521594"/>
                <a:gd name="connsiteX20" fmla="*/ 6024428 w 6321679"/>
                <a:gd name="connsiteY20" fmla="*/ 5754969 h 6521594"/>
                <a:gd name="connsiteX21" fmla="*/ 5702345 w 6321679"/>
                <a:gd name="connsiteY21" fmla="*/ 6000018 h 6521594"/>
                <a:gd name="connsiteX22" fmla="*/ 4988380 w 6321679"/>
                <a:gd name="connsiteY22" fmla="*/ 6506549 h 6521594"/>
                <a:gd name="connsiteX23" fmla="*/ 4961490 w 6321679"/>
                <a:gd name="connsiteY23" fmla="*/ 6521594 h 6521594"/>
                <a:gd name="connsiteX24" fmla="*/ 2011326 w 6321679"/>
                <a:gd name="connsiteY24" fmla="*/ 6521594 h 6521594"/>
                <a:gd name="connsiteX25" fmla="*/ 1982893 w 6321679"/>
                <a:gd name="connsiteY25" fmla="*/ 6505768 h 6521594"/>
                <a:gd name="connsiteX26" fmla="*/ 824149 w 6321679"/>
                <a:gd name="connsiteY26" fmla="*/ 5358682 h 6521594"/>
                <a:gd name="connsiteX27" fmla="*/ 0 w 6321679"/>
                <a:gd name="connsiteY27" fmla="*/ 3630075 h 6521594"/>
                <a:gd name="connsiteX28" fmla="*/ 4150102 w 6321679"/>
                <a:gd name="connsiteY28" fmla="*/ 0 h 652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321679" h="6521594">
                  <a:moveTo>
                    <a:pt x="4150102" y="0"/>
                  </a:moveTo>
                  <a:cubicBezTo>
                    <a:pt x="4918148" y="0"/>
                    <a:pt x="5569597" y="228540"/>
                    <a:pt x="6083891" y="619943"/>
                  </a:cubicBezTo>
                  <a:lnTo>
                    <a:pt x="6321679" y="822247"/>
                  </a:lnTo>
                  <a:lnTo>
                    <a:pt x="6321679" y="1866928"/>
                  </a:lnTo>
                  <a:lnTo>
                    <a:pt x="6212358" y="1689281"/>
                  </a:lnTo>
                  <a:cubicBezTo>
                    <a:pt x="6161484" y="1615222"/>
                    <a:pt x="6107295" y="1544427"/>
                    <a:pt x="6049880" y="1477173"/>
                  </a:cubicBezTo>
                  <a:cubicBezTo>
                    <a:pt x="5825135" y="1214018"/>
                    <a:pt x="5555573" y="1009470"/>
                    <a:pt x="5248663" y="869327"/>
                  </a:cubicBezTo>
                  <a:cubicBezTo>
                    <a:pt x="4921178" y="719909"/>
                    <a:pt x="4551627" y="644042"/>
                    <a:pt x="4150102" y="644042"/>
                  </a:cubicBezTo>
                  <a:cubicBezTo>
                    <a:pt x="3724203" y="644042"/>
                    <a:pt x="3292799" y="725448"/>
                    <a:pt x="2867946" y="886459"/>
                  </a:cubicBezTo>
                  <a:cubicBezTo>
                    <a:pt x="2454234" y="1042832"/>
                    <a:pt x="2060440" y="1273141"/>
                    <a:pt x="1728892" y="1552397"/>
                  </a:cubicBezTo>
                  <a:cubicBezTo>
                    <a:pt x="1391580" y="1836419"/>
                    <a:pt x="1126473" y="2159600"/>
                    <a:pt x="941043" y="2512664"/>
                  </a:cubicBezTo>
                  <a:cubicBezTo>
                    <a:pt x="751551" y="2873583"/>
                    <a:pt x="655362" y="3249575"/>
                    <a:pt x="655362" y="3630204"/>
                  </a:cubicBezTo>
                  <a:cubicBezTo>
                    <a:pt x="655362" y="4013537"/>
                    <a:pt x="808817" y="4237405"/>
                    <a:pt x="1128177" y="4667883"/>
                  </a:cubicBezTo>
                  <a:cubicBezTo>
                    <a:pt x="1205232" y="4771702"/>
                    <a:pt x="1284908" y="4879129"/>
                    <a:pt x="1366419" y="4997246"/>
                  </a:cubicBezTo>
                  <a:cubicBezTo>
                    <a:pt x="1989282" y="5899677"/>
                    <a:pt x="2657880" y="6284685"/>
                    <a:pt x="3601937" y="6284685"/>
                  </a:cubicBezTo>
                  <a:cubicBezTo>
                    <a:pt x="4221523" y="6284685"/>
                    <a:pt x="4676122" y="5971036"/>
                    <a:pt x="5298985" y="5492643"/>
                  </a:cubicBezTo>
                  <a:cubicBezTo>
                    <a:pt x="5368571" y="5439187"/>
                    <a:pt x="5438156" y="5386375"/>
                    <a:pt x="5505513" y="5335367"/>
                  </a:cubicBezTo>
                  <a:cubicBezTo>
                    <a:pt x="5779335" y="5127761"/>
                    <a:pt x="6041730" y="4928776"/>
                    <a:pt x="6252618" y="4722492"/>
                  </a:cubicBezTo>
                  <a:lnTo>
                    <a:pt x="6321679" y="4651477"/>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AB573729-F92B-6666-BB9E-89E7A17C0E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0322" y="353119"/>
              <a:ext cx="6321679" cy="6521594"/>
            </a:xfrm>
            <a:custGeom>
              <a:avLst/>
              <a:gdLst>
                <a:gd name="connsiteX0" fmla="*/ 4150102 w 6321679"/>
                <a:gd name="connsiteY0" fmla="*/ 0 h 6521594"/>
                <a:gd name="connsiteX1" fmla="*/ 6083891 w 6321679"/>
                <a:gd name="connsiteY1" fmla="*/ 619943 h 6521594"/>
                <a:gd name="connsiteX2" fmla="*/ 6321679 w 6321679"/>
                <a:gd name="connsiteY2" fmla="*/ 822247 h 6521594"/>
                <a:gd name="connsiteX3" fmla="*/ 6321679 w 6321679"/>
                <a:gd name="connsiteY3" fmla="*/ 2150195 h 6521594"/>
                <a:gd name="connsiteX4" fmla="*/ 6241288 w 6321679"/>
                <a:gd name="connsiteY4" fmla="*/ 1985338 h 6521594"/>
                <a:gd name="connsiteX5" fmla="*/ 5949367 w 6321679"/>
                <a:gd name="connsiteY5" fmla="*/ 1559997 h 6521594"/>
                <a:gd name="connsiteX6" fmla="*/ 5193362 w 6321679"/>
                <a:gd name="connsiteY6" fmla="*/ 986156 h 6521594"/>
                <a:gd name="connsiteX7" fmla="*/ 4150102 w 6321679"/>
                <a:gd name="connsiteY7" fmla="*/ 772850 h 6521594"/>
                <a:gd name="connsiteX8" fmla="*/ 2914861 w 6321679"/>
                <a:gd name="connsiteY8" fmla="*/ 1006637 h 6521594"/>
                <a:gd name="connsiteX9" fmla="*/ 1814073 w 6321679"/>
                <a:gd name="connsiteY9" fmla="*/ 1650163 h 6521594"/>
                <a:gd name="connsiteX10" fmla="*/ 1057412 w 6321679"/>
                <a:gd name="connsiteY10" fmla="*/ 2571657 h 6521594"/>
                <a:gd name="connsiteX11" fmla="*/ 786277 w 6321679"/>
                <a:gd name="connsiteY11" fmla="*/ 3630204 h 6521594"/>
                <a:gd name="connsiteX12" fmla="*/ 1233931 w 6321679"/>
                <a:gd name="connsiteY12" fmla="*/ 4592016 h 6521594"/>
                <a:gd name="connsiteX13" fmla="*/ 1474795 w 6321679"/>
                <a:gd name="connsiteY13" fmla="*/ 4924985 h 6521594"/>
                <a:gd name="connsiteX14" fmla="*/ 2393691 w 6321679"/>
                <a:gd name="connsiteY14" fmla="*/ 5846995 h 6521594"/>
                <a:gd name="connsiteX15" fmla="*/ 3601805 w 6321679"/>
                <a:gd name="connsiteY15" fmla="*/ 6155876 h 6521594"/>
                <a:gd name="connsiteX16" fmla="*/ 4378909 w 6321679"/>
                <a:gd name="connsiteY16" fmla="*/ 5959186 h 6521594"/>
                <a:gd name="connsiteX17" fmla="*/ 5218129 w 6321679"/>
                <a:gd name="connsiteY17" fmla="*/ 5391271 h 6521594"/>
                <a:gd name="connsiteX18" fmla="*/ 5425313 w 6321679"/>
                <a:gd name="connsiteY18" fmla="*/ 5233481 h 6521594"/>
                <a:gd name="connsiteX19" fmla="*/ 6254366 w 6321679"/>
                <a:gd name="connsiteY19" fmla="*/ 4534301 h 6521594"/>
                <a:gd name="connsiteX20" fmla="*/ 6321679 w 6321679"/>
                <a:gd name="connsiteY20" fmla="*/ 4456641 h 6521594"/>
                <a:gd name="connsiteX21" fmla="*/ 6321679 w 6321679"/>
                <a:gd name="connsiteY21" fmla="*/ 5523097 h 6521594"/>
                <a:gd name="connsiteX22" fmla="*/ 6024428 w 6321679"/>
                <a:gd name="connsiteY22" fmla="*/ 5754969 h 6521594"/>
                <a:gd name="connsiteX23" fmla="*/ 5702345 w 6321679"/>
                <a:gd name="connsiteY23" fmla="*/ 6000018 h 6521594"/>
                <a:gd name="connsiteX24" fmla="*/ 4988380 w 6321679"/>
                <a:gd name="connsiteY24" fmla="*/ 6506549 h 6521594"/>
                <a:gd name="connsiteX25" fmla="*/ 4961490 w 6321679"/>
                <a:gd name="connsiteY25" fmla="*/ 6521594 h 6521594"/>
                <a:gd name="connsiteX26" fmla="*/ 2011326 w 6321679"/>
                <a:gd name="connsiteY26" fmla="*/ 6521594 h 6521594"/>
                <a:gd name="connsiteX27" fmla="*/ 1982893 w 6321679"/>
                <a:gd name="connsiteY27" fmla="*/ 6505768 h 6521594"/>
                <a:gd name="connsiteX28" fmla="*/ 824149 w 6321679"/>
                <a:gd name="connsiteY28" fmla="*/ 5358682 h 6521594"/>
                <a:gd name="connsiteX29" fmla="*/ 0 w 6321679"/>
                <a:gd name="connsiteY29" fmla="*/ 3630075 h 6521594"/>
                <a:gd name="connsiteX30" fmla="*/ 4150102 w 6321679"/>
                <a:gd name="connsiteY30" fmla="*/ 0 h 652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321679" h="6521594">
                  <a:moveTo>
                    <a:pt x="4150102" y="0"/>
                  </a:moveTo>
                  <a:cubicBezTo>
                    <a:pt x="4918148" y="0"/>
                    <a:pt x="5569597" y="228540"/>
                    <a:pt x="6083891" y="619943"/>
                  </a:cubicBezTo>
                  <a:lnTo>
                    <a:pt x="6321679" y="822247"/>
                  </a:lnTo>
                  <a:lnTo>
                    <a:pt x="6321679" y="2150195"/>
                  </a:lnTo>
                  <a:lnTo>
                    <a:pt x="6241288" y="1985338"/>
                  </a:lnTo>
                  <a:cubicBezTo>
                    <a:pt x="6156788" y="1831195"/>
                    <a:pt x="6059249" y="1688709"/>
                    <a:pt x="5949367" y="1559997"/>
                  </a:cubicBezTo>
                  <a:cubicBezTo>
                    <a:pt x="5737073" y="1311397"/>
                    <a:pt x="5482843" y="1118314"/>
                    <a:pt x="5193362" y="986156"/>
                  </a:cubicBezTo>
                  <a:cubicBezTo>
                    <a:pt x="4883437" y="844596"/>
                    <a:pt x="4532365" y="772850"/>
                    <a:pt x="4150102" y="772850"/>
                  </a:cubicBezTo>
                  <a:cubicBezTo>
                    <a:pt x="3746218" y="772850"/>
                    <a:pt x="3319008" y="853613"/>
                    <a:pt x="2914861" y="1006637"/>
                  </a:cubicBezTo>
                  <a:cubicBezTo>
                    <a:pt x="2515039" y="1157857"/>
                    <a:pt x="2134350" y="1380438"/>
                    <a:pt x="1814073" y="1650163"/>
                  </a:cubicBezTo>
                  <a:cubicBezTo>
                    <a:pt x="1494190" y="1919502"/>
                    <a:pt x="1232622" y="2238173"/>
                    <a:pt x="1057412" y="2571657"/>
                  </a:cubicBezTo>
                  <a:cubicBezTo>
                    <a:pt x="877486" y="2914158"/>
                    <a:pt x="786277" y="3270313"/>
                    <a:pt x="786277" y="3630204"/>
                  </a:cubicBezTo>
                  <a:cubicBezTo>
                    <a:pt x="786277" y="3974121"/>
                    <a:pt x="923483" y="4173646"/>
                    <a:pt x="1233931" y="4592016"/>
                  </a:cubicBezTo>
                  <a:cubicBezTo>
                    <a:pt x="1311641" y="4696736"/>
                    <a:pt x="1391972" y="4805064"/>
                    <a:pt x="1474795" y="4924985"/>
                  </a:cubicBezTo>
                  <a:cubicBezTo>
                    <a:pt x="1767682" y="5349278"/>
                    <a:pt x="2068172" y="5650948"/>
                    <a:pt x="2393691" y="5846995"/>
                  </a:cubicBezTo>
                  <a:cubicBezTo>
                    <a:pt x="2738735" y="6054891"/>
                    <a:pt x="3133971" y="6155876"/>
                    <a:pt x="3601805" y="6155876"/>
                  </a:cubicBezTo>
                  <a:cubicBezTo>
                    <a:pt x="3867305" y="6155876"/>
                    <a:pt x="4114196" y="6093405"/>
                    <a:pt x="4378909" y="5959186"/>
                  </a:cubicBezTo>
                  <a:cubicBezTo>
                    <a:pt x="4650699" y="5821362"/>
                    <a:pt x="4919737" y="5620421"/>
                    <a:pt x="5218129" y="5391271"/>
                  </a:cubicBezTo>
                  <a:cubicBezTo>
                    <a:pt x="5288107" y="5337558"/>
                    <a:pt x="5357824" y="5284617"/>
                    <a:pt x="5425313" y="5233481"/>
                  </a:cubicBezTo>
                  <a:cubicBezTo>
                    <a:pt x="5739037" y="4995556"/>
                    <a:pt x="6037512" y="4769168"/>
                    <a:pt x="6254366" y="4534301"/>
                  </a:cubicBezTo>
                  <a:lnTo>
                    <a:pt x="6321679" y="4456641"/>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 name="Image 2">
            <a:extLst>
              <a:ext uri="{FF2B5EF4-FFF2-40B4-BE49-F238E27FC236}">
                <a16:creationId xmlns:a16="http://schemas.microsoft.com/office/drawing/2014/main" id="{1C240CCB-6428-148D-EA8A-140232BD11E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 y="590550"/>
            <a:ext cx="5470010" cy="3886200"/>
          </a:xfrm>
          <a:prstGeom prst="rect">
            <a:avLst/>
          </a:prstGeom>
        </p:spPr>
      </p:pic>
      <p:graphicFrame>
        <p:nvGraphicFramePr>
          <p:cNvPr id="4" name="Tableau 3">
            <a:extLst>
              <a:ext uri="{FF2B5EF4-FFF2-40B4-BE49-F238E27FC236}">
                <a16:creationId xmlns:a16="http://schemas.microsoft.com/office/drawing/2014/main" id="{E0768A27-24C0-DA7F-3394-DC5259B03DA8}"/>
              </a:ext>
            </a:extLst>
          </p:cNvPr>
          <p:cNvGraphicFramePr>
            <a:graphicFrameLocks noGrp="1"/>
          </p:cNvGraphicFramePr>
          <p:nvPr>
            <p:extLst>
              <p:ext uri="{D42A27DB-BD31-4B8C-83A1-F6EECF244321}">
                <p14:modId xmlns:p14="http://schemas.microsoft.com/office/powerpoint/2010/main" val="3287740432"/>
              </p:ext>
            </p:extLst>
          </p:nvPr>
        </p:nvGraphicFramePr>
        <p:xfrm>
          <a:off x="5638800" y="900374"/>
          <a:ext cx="3428999" cy="3576384"/>
        </p:xfrm>
        <a:graphic>
          <a:graphicData uri="http://schemas.openxmlformats.org/drawingml/2006/table">
            <a:tbl>
              <a:tblPr>
                <a:tableStyleId>{5C22544A-7EE6-4342-B048-85BDC9FD1C3A}</a:tableStyleId>
              </a:tblPr>
              <a:tblGrid>
                <a:gridCol w="1138372">
                  <a:extLst>
                    <a:ext uri="{9D8B030D-6E8A-4147-A177-3AD203B41FA5}">
                      <a16:colId xmlns:a16="http://schemas.microsoft.com/office/drawing/2014/main" val="572308146"/>
                    </a:ext>
                  </a:extLst>
                </a:gridCol>
                <a:gridCol w="666364">
                  <a:extLst>
                    <a:ext uri="{9D8B030D-6E8A-4147-A177-3AD203B41FA5}">
                      <a16:colId xmlns:a16="http://schemas.microsoft.com/office/drawing/2014/main" val="786353714"/>
                    </a:ext>
                  </a:extLst>
                </a:gridCol>
                <a:gridCol w="666364">
                  <a:extLst>
                    <a:ext uri="{9D8B030D-6E8A-4147-A177-3AD203B41FA5}">
                      <a16:colId xmlns:a16="http://schemas.microsoft.com/office/drawing/2014/main" val="3175798897"/>
                    </a:ext>
                  </a:extLst>
                </a:gridCol>
                <a:gridCol w="957899">
                  <a:extLst>
                    <a:ext uri="{9D8B030D-6E8A-4147-A177-3AD203B41FA5}">
                      <a16:colId xmlns:a16="http://schemas.microsoft.com/office/drawing/2014/main" val="402720420"/>
                    </a:ext>
                  </a:extLst>
                </a:gridCol>
              </a:tblGrid>
              <a:tr h="198688">
                <a:tc rowSpan="2">
                  <a:txBody>
                    <a:bodyPr/>
                    <a:lstStyle/>
                    <a:p>
                      <a:pPr algn="ctr" fontAlgn="b"/>
                      <a:r>
                        <a:rPr lang="fr-FR" sz="1200" b="1" u="none" strike="noStrike" dirty="0">
                          <a:effectLst/>
                          <a:latin typeface="+mj-lt"/>
                        </a:rPr>
                        <a:t>Stations</a:t>
                      </a:r>
                    </a:p>
                  </a:txBody>
                  <a:tcPr marL="2132" marR="2132" marT="2132" marB="0" anchor="b"/>
                </a:tc>
                <a:tc gridSpan="2">
                  <a:txBody>
                    <a:bodyPr/>
                    <a:lstStyle/>
                    <a:p>
                      <a:pPr algn="ctr" fontAlgn="b"/>
                      <a:r>
                        <a:rPr lang="fr-FR" sz="1200" b="1" u="none" strike="noStrike" dirty="0">
                          <a:effectLst/>
                          <a:latin typeface="+mj-lt"/>
                        </a:rPr>
                        <a:t>Rate (%)</a:t>
                      </a:r>
                    </a:p>
                  </a:txBody>
                  <a:tcPr marL="2132" marR="2132" marT="2132" marB="0" anchor="b"/>
                </a:tc>
                <a:tc hMerge="1">
                  <a:txBody>
                    <a:bodyPr/>
                    <a:lstStyle/>
                    <a:p>
                      <a:endParaRPr dirty="0"/>
                    </a:p>
                  </a:txBody>
                  <a:tcPr marL="2132" marR="2132" marT="2132" marB="0" anchor="b"/>
                </a:tc>
                <a:tc rowSpan="2">
                  <a:txBody>
                    <a:bodyPr/>
                    <a:lstStyle/>
                    <a:p>
                      <a:pPr algn="ctr" fontAlgn="b"/>
                      <a:r>
                        <a:rPr lang="fr-FR" sz="1200" b="1" u="none" strike="noStrike" dirty="0">
                          <a:effectLst/>
                          <a:latin typeface="+mj-lt"/>
                        </a:rPr>
                        <a:t>Basins</a:t>
                      </a:r>
                    </a:p>
                  </a:txBody>
                  <a:tcPr marL="2132" marR="2132" marT="2132" marB="0" anchor="b"/>
                </a:tc>
                <a:extLst>
                  <a:ext uri="{0D108BD9-81ED-4DB2-BD59-A6C34878D82A}">
                    <a16:rowId xmlns:a16="http://schemas.microsoft.com/office/drawing/2014/main" val="3875702861"/>
                  </a:ext>
                </a:extLst>
              </a:tr>
              <a:tr h="198688">
                <a:tc vMerge="1">
                  <a:txBody>
                    <a:bodyPr/>
                    <a:lstStyle/>
                    <a:p>
                      <a:endParaRPr dirty="0"/>
                    </a:p>
                  </a:txBody>
                  <a:tcPr marL="2132" marR="2132" marT="2132" marB="0" anchor="b"/>
                </a:tc>
                <a:tc>
                  <a:txBody>
                    <a:bodyPr/>
                    <a:lstStyle/>
                    <a:p>
                      <a:pPr algn="ctr" fontAlgn="b"/>
                      <a:r>
                        <a:rPr lang="fr-FR" sz="1200" b="1" u="none" strike="noStrike" dirty="0">
                          <a:effectLst/>
                          <a:latin typeface="+mj-lt"/>
                        </a:rPr>
                        <a:t>SSP245</a:t>
                      </a:r>
                      <a:endParaRPr lang="fr-FR" sz="1200" b="1" i="0" u="none" strike="noStrike" dirty="0">
                        <a:solidFill>
                          <a:srgbClr val="000000"/>
                        </a:solidFill>
                        <a:effectLst/>
                        <a:latin typeface="+mj-lt"/>
                      </a:endParaRPr>
                    </a:p>
                  </a:txBody>
                  <a:tcPr marL="2132" marR="2132" marT="2132" marB="0" anchor="b"/>
                </a:tc>
                <a:tc>
                  <a:txBody>
                    <a:bodyPr/>
                    <a:lstStyle/>
                    <a:p>
                      <a:pPr algn="ctr" fontAlgn="b"/>
                      <a:r>
                        <a:rPr lang="fr-FR" sz="1200" b="1" u="none" strike="noStrike" dirty="0">
                          <a:effectLst/>
                          <a:latin typeface="+mj-lt"/>
                        </a:rPr>
                        <a:t>SSP585</a:t>
                      </a:r>
                      <a:endParaRPr lang="fr-FR" sz="1200" b="1" i="0" u="none" strike="noStrike" dirty="0">
                        <a:solidFill>
                          <a:srgbClr val="000000"/>
                        </a:solidFill>
                        <a:effectLst/>
                        <a:latin typeface="+mj-lt"/>
                      </a:endParaRPr>
                    </a:p>
                  </a:txBody>
                  <a:tcPr marL="2132" marR="2132" marT="2132" marB="0" anchor="b"/>
                </a:tc>
                <a:tc vMerge="1">
                  <a:txBody>
                    <a:bodyPr/>
                    <a:lstStyle/>
                    <a:p>
                      <a:endParaRPr dirty="0"/>
                    </a:p>
                  </a:txBody>
                  <a:tcPr marL="2132" marR="2132" marT="2132" marB="0" anchor="b"/>
                </a:tc>
                <a:extLst>
                  <a:ext uri="{0D108BD9-81ED-4DB2-BD59-A6C34878D82A}">
                    <a16:rowId xmlns:a16="http://schemas.microsoft.com/office/drawing/2014/main" val="2306072074"/>
                  </a:ext>
                </a:extLst>
              </a:tr>
              <a:tr h="198688">
                <a:tc>
                  <a:txBody>
                    <a:bodyPr/>
                    <a:lstStyle/>
                    <a:p>
                      <a:pPr algn="l" fontAlgn="b"/>
                      <a:r>
                        <a:rPr lang="fr-FR" sz="1200" u="none" strike="noStrike" dirty="0">
                          <a:effectLst/>
                          <a:latin typeface="+mj-lt"/>
                        </a:rPr>
                        <a:t>Bafing </a:t>
                      </a:r>
                      <a:r>
                        <a:rPr lang="fr-FR" sz="1200" u="none" strike="noStrike" dirty="0" err="1">
                          <a:effectLst/>
                          <a:latin typeface="+mj-lt"/>
                        </a:rPr>
                        <a:t>Makana</a:t>
                      </a:r>
                      <a:endParaRPr lang="fr-FR" sz="1200" b="0" i="0" u="none" strike="noStrike" dirty="0">
                        <a:solidFill>
                          <a:srgbClr val="000000"/>
                        </a:solidFill>
                        <a:effectLst/>
                        <a:latin typeface="+mj-lt"/>
                      </a:endParaRPr>
                    </a:p>
                  </a:txBody>
                  <a:tcPr marL="2132" marR="2132" marT="2132" marB="0" anchor="b"/>
                </a:tc>
                <a:tc>
                  <a:txBody>
                    <a:bodyPr/>
                    <a:lstStyle/>
                    <a:p>
                      <a:pPr algn="ctr" fontAlgn="b"/>
                      <a:r>
                        <a:rPr lang="fr-FR" sz="1200" u="none" strike="noStrike" dirty="0">
                          <a:effectLst/>
                        </a:rPr>
                        <a:t>5.4</a:t>
                      </a:r>
                      <a:endParaRPr lang="fr-FR" sz="1200" b="0" i="0" u="none" strike="noStrike" dirty="0">
                        <a:solidFill>
                          <a:srgbClr val="000000"/>
                        </a:solidFill>
                        <a:effectLst/>
                        <a:latin typeface="Calibri" panose="020F0502020204030204" pitchFamily="34" charset="0"/>
                      </a:endParaRPr>
                    </a:p>
                  </a:txBody>
                  <a:tcPr marL="1519" marR="1519" marT="1519" marB="0" anchor="b"/>
                </a:tc>
                <a:tc>
                  <a:txBody>
                    <a:bodyPr/>
                    <a:lstStyle/>
                    <a:p>
                      <a:pPr algn="ctr" fontAlgn="b"/>
                      <a:r>
                        <a:rPr lang="fr-FR" sz="1200" u="none" strike="noStrike" dirty="0">
                          <a:effectLst/>
                        </a:rPr>
                        <a:t>-5.6</a:t>
                      </a:r>
                      <a:endParaRPr lang="fr-FR" sz="1200" b="0" i="0" u="none" strike="noStrike" dirty="0">
                        <a:solidFill>
                          <a:srgbClr val="000000"/>
                        </a:solidFill>
                        <a:effectLst/>
                        <a:latin typeface="Calibri" panose="020F0502020204030204" pitchFamily="34" charset="0"/>
                      </a:endParaRPr>
                    </a:p>
                  </a:txBody>
                  <a:tcPr marL="1519" marR="1519" marT="1519" marB="0" anchor="b"/>
                </a:tc>
                <a:tc rowSpan="5">
                  <a:txBody>
                    <a:bodyPr/>
                    <a:lstStyle/>
                    <a:p>
                      <a:pPr algn="ctr" fontAlgn="b"/>
                      <a:r>
                        <a:rPr lang="fr-FR" sz="1200" u="none" strike="noStrike" dirty="0">
                          <a:effectLst/>
                          <a:latin typeface="+mj-lt"/>
                        </a:rPr>
                        <a:t> </a:t>
                      </a:r>
                    </a:p>
                    <a:p>
                      <a:pPr algn="ctr" fontAlgn="b"/>
                      <a:r>
                        <a:rPr lang="fr-FR" sz="1200" u="none" strike="noStrike" dirty="0">
                          <a:effectLst/>
                          <a:latin typeface="+mj-lt"/>
                        </a:rPr>
                        <a:t>Senegal</a:t>
                      </a:r>
                    </a:p>
                    <a:p>
                      <a:pPr algn="ctr" fontAlgn="b"/>
                      <a:r>
                        <a:rPr lang="fr-FR" sz="1200" u="none" strike="noStrike" dirty="0">
                          <a:effectLst/>
                          <a:latin typeface="+mj-lt"/>
                        </a:rPr>
                        <a:t>  </a:t>
                      </a:r>
                      <a:endParaRPr lang="fr-FR" sz="1200" b="0" i="0" u="none" strike="noStrike" dirty="0">
                        <a:solidFill>
                          <a:srgbClr val="000000"/>
                        </a:solidFill>
                        <a:effectLst/>
                        <a:latin typeface="+mj-lt"/>
                      </a:endParaRPr>
                    </a:p>
                  </a:txBody>
                  <a:tcPr marL="2132" marR="2132" marT="2132" marB="0" anchor="ctr"/>
                </a:tc>
                <a:extLst>
                  <a:ext uri="{0D108BD9-81ED-4DB2-BD59-A6C34878D82A}">
                    <a16:rowId xmlns:a16="http://schemas.microsoft.com/office/drawing/2014/main" val="4196034797"/>
                  </a:ext>
                </a:extLst>
              </a:tr>
              <a:tr h="198688">
                <a:tc>
                  <a:txBody>
                    <a:bodyPr/>
                    <a:lstStyle/>
                    <a:p>
                      <a:pPr algn="l" fontAlgn="b"/>
                      <a:r>
                        <a:rPr lang="fr-FR" sz="1200" u="none" strike="noStrike" dirty="0" err="1">
                          <a:effectLst/>
                          <a:latin typeface="+mj-lt"/>
                        </a:rPr>
                        <a:t>Daka</a:t>
                      </a:r>
                      <a:r>
                        <a:rPr lang="fr-FR" sz="1200" u="none" strike="noStrike" dirty="0">
                          <a:effectLst/>
                          <a:latin typeface="+mj-lt"/>
                        </a:rPr>
                        <a:t> Saidou</a:t>
                      </a:r>
                      <a:endParaRPr lang="fr-FR" sz="1200" b="0" i="0" u="none" strike="noStrike" dirty="0">
                        <a:solidFill>
                          <a:srgbClr val="000000"/>
                        </a:solidFill>
                        <a:effectLst/>
                        <a:latin typeface="+mj-lt"/>
                      </a:endParaRPr>
                    </a:p>
                  </a:txBody>
                  <a:tcPr marL="2132" marR="2132" marT="2132" marB="0" anchor="b"/>
                </a:tc>
                <a:tc>
                  <a:txBody>
                    <a:bodyPr/>
                    <a:lstStyle/>
                    <a:p>
                      <a:pPr algn="ctr" fontAlgn="b"/>
                      <a:r>
                        <a:rPr lang="fr-FR" sz="1200" u="none" strike="noStrike" dirty="0">
                          <a:effectLst/>
                        </a:rPr>
                        <a:t>-6.9</a:t>
                      </a:r>
                      <a:endParaRPr lang="fr-FR" sz="1200" b="0" i="0" u="none" strike="noStrike" dirty="0">
                        <a:solidFill>
                          <a:srgbClr val="000000"/>
                        </a:solidFill>
                        <a:effectLst/>
                        <a:latin typeface="Calibri" panose="020F0502020204030204" pitchFamily="34" charset="0"/>
                      </a:endParaRPr>
                    </a:p>
                  </a:txBody>
                  <a:tcPr marL="1519" marR="1519" marT="1519" marB="0" anchor="b"/>
                </a:tc>
                <a:tc>
                  <a:txBody>
                    <a:bodyPr/>
                    <a:lstStyle/>
                    <a:p>
                      <a:pPr algn="ctr" fontAlgn="b"/>
                      <a:r>
                        <a:rPr lang="fr-FR" sz="1200" u="none" strike="noStrike" dirty="0">
                          <a:effectLst/>
                        </a:rPr>
                        <a:t>-22.6</a:t>
                      </a:r>
                      <a:endParaRPr lang="fr-FR" sz="1200" b="0" i="0" u="none" strike="noStrike" dirty="0">
                        <a:solidFill>
                          <a:srgbClr val="000000"/>
                        </a:solidFill>
                        <a:effectLst/>
                        <a:latin typeface="Calibri" panose="020F0502020204030204" pitchFamily="34" charset="0"/>
                      </a:endParaRPr>
                    </a:p>
                  </a:txBody>
                  <a:tcPr marL="1519" marR="1519" marT="1519" marB="0" anchor="b"/>
                </a:tc>
                <a:tc vMerge="1">
                  <a:txBody>
                    <a:bodyPr/>
                    <a:lstStyle/>
                    <a:p>
                      <a:endParaRPr/>
                    </a:p>
                  </a:txBody>
                  <a:tcPr marL="2132" marR="2132" marT="2132" marB="0" anchor="b"/>
                </a:tc>
                <a:extLst>
                  <a:ext uri="{0D108BD9-81ED-4DB2-BD59-A6C34878D82A}">
                    <a16:rowId xmlns:a16="http://schemas.microsoft.com/office/drawing/2014/main" val="4125300837"/>
                  </a:ext>
                </a:extLst>
              </a:tr>
              <a:tr h="198688">
                <a:tc>
                  <a:txBody>
                    <a:bodyPr/>
                    <a:lstStyle/>
                    <a:p>
                      <a:pPr algn="l" fontAlgn="b"/>
                      <a:r>
                        <a:rPr lang="fr-FR" sz="1200" u="none" strike="noStrike" dirty="0">
                          <a:effectLst/>
                          <a:latin typeface="+mj-lt"/>
                        </a:rPr>
                        <a:t>Kidira</a:t>
                      </a:r>
                      <a:endParaRPr lang="fr-FR" sz="1200" b="0" i="0" u="none" strike="noStrike" dirty="0">
                        <a:solidFill>
                          <a:srgbClr val="000000"/>
                        </a:solidFill>
                        <a:effectLst/>
                        <a:latin typeface="+mj-lt"/>
                      </a:endParaRPr>
                    </a:p>
                  </a:txBody>
                  <a:tcPr marL="2132" marR="2132" marT="2132" marB="0" anchor="b"/>
                </a:tc>
                <a:tc>
                  <a:txBody>
                    <a:bodyPr/>
                    <a:lstStyle/>
                    <a:p>
                      <a:pPr algn="ctr" fontAlgn="b"/>
                      <a:r>
                        <a:rPr lang="fr-FR" sz="1200" u="none" strike="noStrike" dirty="0">
                          <a:effectLst/>
                        </a:rPr>
                        <a:t>4.2</a:t>
                      </a:r>
                      <a:endParaRPr lang="fr-FR" sz="1200" b="0" i="0" u="none" strike="noStrike" dirty="0">
                        <a:solidFill>
                          <a:srgbClr val="000000"/>
                        </a:solidFill>
                        <a:effectLst/>
                        <a:latin typeface="Calibri" panose="020F0502020204030204" pitchFamily="34" charset="0"/>
                      </a:endParaRPr>
                    </a:p>
                  </a:txBody>
                  <a:tcPr marL="1519" marR="1519" marT="1519" marB="0" anchor="b"/>
                </a:tc>
                <a:tc>
                  <a:txBody>
                    <a:bodyPr/>
                    <a:lstStyle/>
                    <a:p>
                      <a:pPr algn="ctr" fontAlgn="b"/>
                      <a:r>
                        <a:rPr lang="fr-FR" sz="1200" u="none" strike="noStrike" dirty="0">
                          <a:effectLst/>
                        </a:rPr>
                        <a:t>-6.9</a:t>
                      </a:r>
                      <a:endParaRPr lang="fr-FR" sz="1200" b="0" i="0" u="none" strike="noStrike" dirty="0">
                        <a:solidFill>
                          <a:srgbClr val="000000"/>
                        </a:solidFill>
                        <a:effectLst/>
                        <a:latin typeface="Calibri" panose="020F0502020204030204" pitchFamily="34" charset="0"/>
                      </a:endParaRPr>
                    </a:p>
                  </a:txBody>
                  <a:tcPr marL="1519" marR="1519" marT="1519" marB="0" anchor="b"/>
                </a:tc>
                <a:tc vMerge="1">
                  <a:txBody>
                    <a:bodyPr/>
                    <a:lstStyle/>
                    <a:p>
                      <a:endParaRPr/>
                    </a:p>
                  </a:txBody>
                  <a:tcPr marL="2132" marR="2132" marT="2132" marB="0" anchor="b"/>
                </a:tc>
                <a:extLst>
                  <a:ext uri="{0D108BD9-81ED-4DB2-BD59-A6C34878D82A}">
                    <a16:rowId xmlns:a16="http://schemas.microsoft.com/office/drawing/2014/main" val="1936958900"/>
                  </a:ext>
                </a:extLst>
              </a:tr>
              <a:tr h="198688">
                <a:tc>
                  <a:txBody>
                    <a:bodyPr/>
                    <a:lstStyle/>
                    <a:p>
                      <a:pPr algn="l" fontAlgn="b"/>
                      <a:r>
                        <a:rPr lang="fr-FR" sz="1200" u="none" strike="noStrike">
                          <a:effectLst/>
                          <a:latin typeface="+mj-lt"/>
                        </a:rPr>
                        <a:t>Gourbassi</a:t>
                      </a:r>
                      <a:endParaRPr lang="fr-FR" sz="1200" b="0" i="0" u="none" strike="noStrike">
                        <a:solidFill>
                          <a:srgbClr val="000000"/>
                        </a:solidFill>
                        <a:effectLst/>
                        <a:latin typeface="+mj-lt"/>
                      </a:endParaRPr>
                    </a:p>
                  </a:txBody>
                  <a:tcPr marL="2132" marR="2132" marT="2132" marB="0" anchor="b"/>
                </a:tc>
                <a:tc>
                  <a:txBody>
                    <a:bodyPr/>
                    <a:lstStyle/>
                    <a:p>
                      <a:pPr algn="ctr" fontAlgn="b"/>
                      <a:r>
                        <a:rPr lang="fr-FR" sz="1200" u="none" strike="noStrike" dirty="0">
                          <a:effectLst/>
                        </a:rPr>
                        <a:t>-6.7</a:t>
                      </a:r>
                      <a:endParaRPr lang="fr-FR" sz="1200" b="0" i="0" u="none" strike="noStrike" dirty="0">
                        <a:solidFill>
                          <a:srgbClr val="000000"/>
                        </a:solidFill>
                        <a:effectLst/>
                        <a:latin typeface="Calibri" panose="020F0502020204030204" pitchFamily="34" charset="0"/>
                      </a:endParaRPr>
                    </a:p>
                  </a:txBody>
                  <a:tcPr marL="1519" marR="1519" marT="1519" marB="0" anchor="b"/>
                </a:tc>
                <a:tc>
                  <a:txBody>
                    <a:bodyPr/>
                    <a:lstStyle/>
                    <a:p>
                      <a:pPr algn="ctr" fontAlgn="b"/>
                      <a:r>
                        <a:rPr lang="fr-FR" sz="1200" u="none" strike="noStrike" dirty="0">
                          <a:effectLst/>
                        </a:rPr>
                        <a:t>-21.4</a:t>
                      </a:r>
                      <a:endParaRPr lang="fr-FR" sz="1200" b="0" i="0" u="none" strike="noStrike" dirty="0">
                        <a:solidFill>
                          <a:srgbClr val="000000"/>
                        </a:solidFill>
                        <a:effectLst/>
                        <a:latin typeface="Calibri" panose="020F0502020204030204" pitchFamily="34" charset="0"/>
                      </a:endParaRPr>
                    </a:p>
                  </a:txBody>
                  <a:tcPr marL="1519" marR="1519" marT="1519" marB="0" anchor="b"/>
                </a:tc>
                <a:tc vMerge="1">
                  <a:txBody>
                    <a:bodyPr/>
                    <a:lstStyle/>
                    <a:p>
                      <a:endParaRPr/>
                    </a:p>
                  </a:txBody>
                  <a:tcPr marL="2132" marR="2132" marT="2132" marB="0" anchor="b"/>
                </a:tc>
                <a:extLst>
                  <a:ext uri="{0D108BD9-81ED-4DB2-BD59-A6C34878D82A}">
                    <a16:rowId xmlns:a16="http://schemas.microsoft.com/office/drawing/2014/main" val="2429056405"/>
                  </a:ext>
                </a:extLst>
              </a:tr>
              <a:tr h="198688">
                <a:tc>
                  <a:txBody>
                    <a:bodyPr/>
                    <a:lstStyle/>
                    <a:p>
                      <a:pPr algn="l" fontAlgn="b"/>
                      <a:r>
                        <a:rPr lang="fr-FR" sz="1200" u="none" strike="noStrike">
                          <a:effectLst/>
                          <a:latin typeface="+mj-lt"/>
                        </a:rPr>
                        <a:t>Oualia</a:t>
                      </a:r>
                      <a:endParaRPr lang="fr-FR" sz="1200" b="0" i="0" u="none" strike="noStrike">
                        <a:solidFill>
                          <a:srgbClr val="000000"/>
                        </a:solidFill>
                        <a:effectLst/>
                        <a:latin typeface="+mj-lt"/>
                      </a:endParaRPr>
                    </a:p>
                  </a:txBody>
                  <a:tcPr marL="2132" marR="2132" marT="2132" marB="0" anchor="b"/>
                </a:tc>
                <a:tc>
                  <a:txBody>
                    <a:bodyPr/>
                    <a:lstStyle/>
                    <a:p>
                      <a:pPr algn="ctr" fontAlgn="b"/>
                      <a:r>
                        <a:rPr lang="fr-FR" sz="1200" u="none" strike="noStrike" dirty="0">
                          <a:effectLst/>
                        </a:rPr>
                        <a:t>-2.6</a:t>
                      </a:r>
                      <a:endParaRPr lang="fr-FR" sz="1200" b="0" i="0" u="none" strike="noStrike" dirty="0">
                        <a:solidFill>
                          <a:srgbClr val="000000"/>
                        </a:solidFill>
                        <a:effectLst/>
                        <a:latin typeface="Calibri" panose="020F0502020204030204" pitchFamily="34" charset="0"/>
                      </a:endParaRPr>
                    </a:p>
                  </a:txBody>
                  <a:tcPr marL="1519" marR="1519" marT="1519" marB="0" anchor="b"/>
                </a:tc>
                <a:tc>
                  <a:txBody>
                    <a:bodyPr/>
                    <a:lstStyle/>
                    <a:p>
                      <a:pPr algn="ctr" fontAlgn="b"/>
                      <a:r>
                        <a:rPr lang="fr-FR" sz="1200" u="none" strike="noStrike" dirty="0">
                          <a:effectLst/>
                        </a:rPr>
                        <a:t>-13.7</a:t>
                      </a:r>
                      <a:endParaRPr lang="fr-FR" sz="1200" b="0" i="0" u="none" strike="noStrike" dirty="0">
                        <a:solidFill>
                          <a:srgbClr val="000000"/>
                        </a:solidFill>
                        <a:effectLst/>
                        <a:latin typeface="Calibri" panose="020F0502020204030204" pitchFamily="34" charset="0"/>
                      </a:endParaRPr>
                    </a:p>
                  </a:txBody>
                  <a:tcPr marL="1519" marR="1519" marT="1519" marB="0" anchor="b"/>
                </a:tc>
                <a:tc vMerge="1">
                  <a:txBody>
                    <a:bodyPr/>
                    <a:lstStyle/>
                    <a:p>
                      <a:endParaRPr dirty="0"/>
                    </a:p>
                  </a:txBody>
                  <a:tcPr marL="2132" marR="2132" marT="2132" marB="0" anchor="b"/>
                </a:tc>
                <a:extLst>
                  <a:ext uri="{0D108BD9-81ED-4DB2-BD59-A6C34878D82A}">
                    <a16:rowId xmlns:a16="http://schemas.microsoft.com/office/drawing/2014/main" val="4098624561"/>
                  </a:ext>
                </a:extLst>
              </a:tr>
              <a:tr h="198688">
                <a:tc>
                  <a:txBody>
                    <a:bodyPr/>
                    <a:lstStyle/>
                    <a:p>
                      <a:pPr algn="l" fontAlgn="b"/>
                      <a:r>
                        <a:rPr lang="fr-FR" sz="1200" u="none" strike="noStrike">
                          <a:effectLst/>
                          <a:latin typeface="+mj-lt"/>
                        </a:rPr>
                        <a:t>Gouloumbou</a:t>
                      </a:r>
                      <a:endParaRPr lang="fr-FR" sz="1200" b="0" i="0" u="none" strike="noStrike">
                        <a:solidFill>
                          <a:srgbClr val="000000"/>
                        </a:solidFill>
                        <a:effectLst/>
                        <a:latin typeface="+mj-lt"/>
                      </a:endParaRPr>
                    </a:p>
                  </a:txBody>
                  <a:tcPr marL="2132" marR="2132" marT="2132" marB="0" anchor="b"/>
                </a:tc>
                <a:tc>
                  <a:txBody>
                    <a:bodyPr/>
                    <a:lstStyle/>
                    <a:p>
                      <a:pPr algn="ctr" fontAlgn="b"/>
                      <a:r>
                        <a:rPr lang="fr-FR" sz="1200" u="none" strike="noStrike" dirty="0">
                          <a:effectLst/>
                        </a:rPr>
                        <a:t>-8.1</a:t>
                      </a:r>
                      <a:endParaRPr lang="fr-FR" sz="1200" b="0" i="0" u="none" strike="noStrike" dirty="0">
                        <a:solidFill>
                          <a:srgbClr val="000000"/>
                        </a:solidFill>
                        <a:effectLst/>
                        <a:latin typeface="Calibri" panose="020F0502020204030204" pitchFamily="34" charset="0"/>
                      </a:endParaRPr>
                    </a:p>
                  </a:txBody>
                  <a:tcPr marL="1519" marR="1519" marT="1519" marB="0" anchor="b"/>
                </a:tc>
                <a:tc>
                  <a:txBody>
                    <a:bodyPr/>
                    <a:lstStyle/>
                    <a:p>
                      <a:pPr algn="ctr" fontAlgn="b"/>
                      <a:r>
                        <a:rPr lang="fr-FR" sz="1200" u="none" strike="noStrike" dirty="0">
                          <a:effectLst/>
                        </a:rPr>
                        <a:t>-25.7</a:t>
                      </a:r>
                      <a:endParaRPr lang="fr-FR" sz="1200" b="0" i="0" u="none" strike="noStrike" dirty="0">
                        <a:solidFill>
                          <a:srgbClr val="000000"/>
                        </a:solidFill>
                        <a:effectLst/>
                        <a:latin typeface="Calibri" panose="020F0502020204030204" pitchFamily="34" charset="0"/>
                      </a:endParaRPr>
                    </a:p>
                  </a:txBody>
                  <a:tcPr marL="1519" marR="1519" marT="1519" marB="0" anchor="b"/>
                </a:tc>
                <a:tc rowSpan="5">
                  <a:txBody>
                    <a:bodyPr/>
                    <a:lstStyle/>
                    <a:p>
                      <a:pPr algn="ctr" fontAlgn="b"/>
                      <a:r>
                        <a:rPr lang="fr-FR" sz="1200" u="none" strike="noStrike" dirty="0">
                          <a:effectLst/>
                          <a:latin typeface="+mj-lt"/>
                        </a:rPr>
                        <a:t> </a:t>
                      </a:r>
                    </a:p>
                    <a:p>
                      <a:pPr algn="ctr" fontAlgn="b"/>
                      <a:r>
                        <a:rPr lang="fr-FR" sz="1200" u="none" strike="noStrike" dirty="0" err="1">
                          <a:effectLst/>
                          <a:latin typeface="+mj-lt"/>
                        </a:rPr>
                        <a:t>Gambia</a:t>
                      </a:r>
                      <a:r>
                        <a:rPr lang="fr-FR" sz="1200" u="none" strike="noStrike" dirty="0">
                          <a:effectLst/>
                          <a:latin typeface="+mj-lt"/>
                        </a:rPr>
                        <a:t> </a:t>
                      </a:r>
                    </a:p>
                    <a:p>
                      <a:pPr algn="ctr" fontAlgn="b"/>
                      <a:r>
                        <a:rPr lang="fr-FR" sz="1200" u="none" strike="noStrike" dirty="0">
                          <a:effectLst/>
                          <a:latin typeface="+mj-lt"/>
                        </a:rPr>
                        <a:t> </a:t>
                      </a:r>
                      <a:endParaRPr lang="fr-FR" sz="1200" b="0" i="0" u="none" strike="noStrike" dirty="0">
                        <a:solidFill>
                          <a:srgbClr val="000000"/>
                        </a:solidFill>
                        <a:effectLst/>
                        <a:latin typeface="+mj-lt"/>
                      </a:endParaRPr>
                    </a:p>
                  </a:txBody>
                  <a:tcPr marL="2132" marR="2132" marT="2132" marB="0" anchor="ctr"/>
                </a:tc>
                <a:extLst>
                  <a:ext uri="{0D108BD9-81ED-4DB2-BD59-A6C34878D82A}">
                    <a16:rowId xmlns:a16="http://schemas.microsoft.com/office/drawing/2014/main" val="3112122653"/>
                  </a:ext>
                </a:extLst>
              </a:tr>
              <a:tr h="198688">
                <a:tc>
                  <a:txBody>
                    <a:bodyPr/>
                    <a:lstStyle/>
                    <a:p>
                      <a:pPr algn="l" fontAlgn="b"/>
                      <a:r>
                        <a:rPr lang="fr-FR" sz="1200" u="none" strike="noStrike">
                          <a:effectLst/>
                          <a:latin typeface="+mj-lt"/>
                        </a:rPr>
                        <a:t>Simenti</a:t>
                      </a:r>
                      <a:endParaRPr lang="fr-FR" sz="1200" b="0" i="0" u="none" strike="noStrike">
                        <a:solidFill>
                          <a:srgbClr val="000000"/>
                        </a:solidFill>
                        <a:effectLst/>
                        <a:latin typeface="+mj-lt"/>
                      </a:endParaRPr>
                    </a:p>
                  </a:txBody>
                  <a:tcPr marL="2132" marR="2132" marT="2132" marB="0" anchor="b"/>
                </a:tc>
                <a:tc>
                  <a:txBody>
                    <a:bodyPr/>
                    <a:lstStyle/>
                    <a:p>
                      <a:pPr algn="ctr" fontAlgn="b"/>
                      <a:r>
                        <a:rPr lang="fr-FR" sz="1200" u="none" strike="noStrike" dirty="0">
                          <a:effectLst/>
                        </a:rPr>
                        <a:t>0.6</a:t>
                      </a:r>
                      <a:endParaRPr lang="fr-FR" sz="1200" b="0" i="0" u="none" strike="noStrike" dirty="0">
                        <a:solidFill>
                          <a:srgbClr val="000000"/>
                        </a:solidFill>
                        <a:effectLst/>
                        <a:latin typeface="Calibri" panose="020F0502020204030204" pitchFamily="34" charset="0"/>
                      </a:endParaRPr>
                    </a:p>
                  </a:txBody>
                  <a:tcPr marL="1519" marR="1519" marT="1519" marB="0" anchor="b"/>
                </a:tc>
                <a:tc>
                  <a:txBody>
                    <a:bodyPr/>
                    <a:lstStyle/>
                    <a:p>
                      <a:pPr algn="ctr" fontAlgn="b"/>
                      <a:r>
                        <a:rPr lang="fr-FR" sz="1200" u="none" strike="noStrike" dirty="0">
                          <a:effectLst/>
                        </a:rPr>
                        <a:t>-13.3</a:t>
                      </a:r>
                      <a:endParaRPr lang="fr-FR" sz="1200" b="0" i="0" u="none" strike="noStrike" dirty="0">
                        <a:solidFill>
                          <a:srgbClr val="000000"/>
                        </a:solidFill>
                        <a:effectLst/>
                        <a:latin typeface="Calibri" panose="020F0502020204030204" pitchFamily="34" charset="0"/>
                      </a:endParaRPr>
                    </a:p>
                  </a:txBody>
                  <a:tcPr marL="1519" marR="1519" marT="1519" marB="0" anchor="b"/>
                </a:tc>
                <a:tc vMerge="1">
                  <a:txBody>
                    <a:bodyPr/>
                    <a:lstStyle/>
                    <a:p>
                      <a:endParaRPr/>
                    </a:p>
                  </a:txBody>
                  <a:tcPr marL="2132" marR="2132" marT="2132" marB="0" anchor="b"/>
                </a:tc>
                <a:extLst>
                  <a:ext uri="{0D108BD9-81ED-4DB2-BD59-A6C34878D82A}">
                    <a16:rowId xmlns:a16="http://schemas.microsoft.com/office/drawing/2014/main" val="3491853341"/>
                  </a:ext>
                </a:extLst>
              </a:tr>
              <a:tr h="198688">
                <a:tc>
                  <a:txBody>
                    <a:bodyPr/>
                    <a:lstStyle/>
                    <a:p>
                      <a:pPr algn="l" fontAlgn="b"/>
                      <a:r>
                        <a:rPr lang="fr-FR" sz="1200" u="none" strike="noStrike">
                          <a:effectLst/>
                          <a:latin typeface="+mj-lt"/>
                        </a:rPr>
                        <a:t>Mako</a:t>
                      </a:r>
                      <a:endParaRPr lang="fr-FR" sz="1200" b="0" i="0" u="none" strike="noStrike">
                        <a:solidFill>
                          <a:srgbClr val="000000"/>
                        </a:solidFill>
                        <a:effectLst/>
                        <a:latin typeface="+mj-lt"/>
                      </a:endParaRPr>
                    </a:p>
                  </a:txBody>
                  <a:tcPr marL="2132" marR="2132" marT="2132" marB="0" anchor="b"/>
                </a:tc>
                <a:tc>
                  <a:txBody>
                    <a:bodyPr/>
                    <a:lstStyle/>
                    <a:p>
                      <a:pPr algn="ctr" fontAlgn="b"/>
                      <a:r>
                        <a:rPr lang="fr-FR" sz="1200" u="none" strike="noStrike" dirty="0">
                          <a:effectLst/>
                        </a:rPr>
                        <a:t>-2.8</a:t>
                      </a:r>
                      <a:endParaRPr lang="fr-FR" sz="1200" b="0" i="0" u="none" strike="noStrike" dirty="0">
                        <a:solidFill>
                          <a:srgbClr val="000000"/>
                        </a:solidFill>
                        <a:effectLst/>
                        <a:latin typeface="Calibri" panose="020F0502020204030204" pitchFamily="34" charset="0"/>
                      </a:endParaRPr>
                    </a:p>
                  </a:txBody>
                  <a:tcPr marL="1519" marR="1519" marT="1519" marB="0" anchor="b"/>
                </a:tc>
                <a:tc>
                  <a:txBody>
                    <a:bodyPr/>
                    <a:lstStyle/>
                    <a:p>
                      <a:pPr algn="ctr" fontAlgn="b"/>
                      <a:r>
                        <a:rPr lang="fr-FR" sz="1200" u="none" strike="noStrike" dirty="0">
                          <a:effectLst/>
                        </a:rPr>
                        <a:t>-17.4</a:t>
                      </a:r>
                      <a:endParaRPr lang="fr-FR" sz="1200" b="0" i="0" u="none" strike="noStrike" dirty="0">
                        <a:solidFill>
                          <a:srgbClr val="000000"/>
                        </a:solidFill>
                        <a:effectLst/>
                        <a:latin typeface="Calibri" panose="020F0502020204030204" pitchFamily="34" charset="0"/>
                      </a:endParaRPr>
                    </a:p>
                  </a:txBody>
                  <a:tcPr marL="1519" marR="1519" marT="1519" marB="0" anchor="b"/>
                </a:tc>
                <a:tc vMerge="1">
                  <a:txBody>
                    <a:bodyPr/>
                    <a:lstStyle/>
                    <a:p>
                      <a:endParaRPr/>
                    </a:p>
                  </a:txBody>
                  <a:tcPr marL="2132" marR="2132" marT="2132" marB="0" anchor="b"/>
                </a:tc>
                <a:extLst>
                  <a:ext uri="{0D108BD9-81ED-4DB2-BD59-A6C34878D82A}">
                    <a16:rowId xmlns:a16="http://schemas.microsoft.com/office/drawing/2014/main" val="4108296578"/>
                  </a:ext>
                </a:extLst>
              </a:tr>
              <a:tr h="198688">
                <a:tc>
                  <a:txBody>
                    <a:bodyPr/>
                    <a:lstStyle/>
                    <a:p>
                      <a:pPr algn="l" fontAlgn="b"/>
                      <a:r>
                        <a:rPr lang="fr-FR" sz="1200" u="none" strike="noStrike">
                          <a:effectLst/>
                          <a:latin typeface="+mj-lt"/>
                        </a:rPr>
                        <a:t>Missirah Gounass</a:t>
                      </a:r>
                      <a:endParaRPr lang="fr-FR" sz="1200" b="0" i="0" u="none" strike="noStrike">
                        <a:solidFill>
                          <a:srgbClr val="000000"/>
                        </a:solidFill>
                        <a:effectLst/>
                        <a:latin typeface="+mj-lt"/>
                      </a:endParaRPr>
                    </a:p>
                  </a:txBody>
                  <a:tcPr marL="2132" marR="2132" marT="2132" marB="0" anchor="b"/>
                </a:tc>
                <a:tc>
                  <a:txBody>
                    <a:bodyPr/>
                    <a:lstStyle/>
                    <a:p>
                      <a:pPr algn="ctr" fontAlgn="b"/>
                      <a:r>
                        <a:rPr lang="fr-FR" sz="1200" u="none" strike="noStrike" dirty="0">
                          <a:effectLst/>
                        </a:rPr>
                        <a:t>-1.9</a:t>
                      </a:r>
                      <a:endParaRPr lang="fr-FR" sz="1200" b="0" i="0" u="none" strike="noStrike" dirty="0">
                        <a:solidFill>
                          <a:srgbClr val="000000"/>
                        </a:solidFill>
                        <a:effectLst/>
                        <a:latin typeface="Calibri" panose="020F0502020204030204" pitchFamily="34" charset="0"/>
                      </a:endParaRPr>
                    </a:p>
                  </a:txBody>
                  <a:tcPr marL="1519" marR="1519" marT="1519" marB="0" anchor="b"/>
                </a:tc>
                <a:tc>
                  <a:txBody>
                    <a:bodyPr/>
                    <a:lstStyle/>
                    <a:p>
                      <a:pPr algn="ctr" fontAlgn="b"/>
                      <a:r>
                        <a:rPr lang="fr-FR" sz="1200" u="none" strike="noStrike" dirty="0">
                          <a:effectLst/>
                        </a:rPr>
                        <a:t>-15.6</a:t>
                      </a:r>
                      <a:endParaRPr lang="fr-FR" sz="1200" b="0" i="0" u="none" strike="noStrike" dirty="0">
                        <a:solidFill>
                          <a:srgbClr val="000000"/>
                        </a:solidFill>
                        <a:effectLst/>
                        <a:latin typeface="Calibri" panose="020F0502020204030204" pitchFamily="34" charset="0"/>
                      </a:endParaRPr>
                    </a:p>
                  </a:txBody>
                  <a:tcPr marL="1519" marR="1519" marT="1519" marB="0" anchor="b"/>
                </a:tc>
                <a:tc vMerge="1">
                  <a:txBody>
                    <a:bodyPr/>
                    <a:lstStyle/>
                    <a:p>
                      <a:endParaRPr/>
                    </a:p>
                  </a:txBody>
                  <a:tcPr marL="2132" marR="2132" marT="2132" marB="0" anchor="b"/>
                </a:tc>
                <a:extLst>
                  <a:ext uri="{0D108BD9-81ED-4DB2-BD59-A6C34878D82A}">
                    <a16:rowId xmlns:a16="http://schemas.microsoft.com/office/drawing/2014/main" val="164695701"/>
                  </a:ext>
                </a:extLst>
              </a:tr>
              <a:tr h="198688">
                <a:tc>
                  <a:txBody>
                    <a:bodyPr/>
                    <a:lstStyle/>
                    <a:p>
                      <a:pPr algn="l" fontAlgn="b"/>
                      <a:r>
                        <a:rPr lang="fr-FR" sz="1200" u="none" strike="noStrike">
                          <a:effectLst/>
                          <a:latin typeface="+mj-lt"/>
                        </a:rPr>
                        <a:t>Wassadou amont</a:t>
                      </a:r>
                      <a:endParaRPr lang="fr-FR" sz="1200" b="0" i="0" u="none" strike="noStrike">
                        <a:solidFill>
                          <a:srgbClr val="000000"/>
                        </a:solidFill>
                        <a:effectLst/>
                        <a:latin typeface="+mj-lt"/>
                      </a:endParaRPr>
                    </a:p>
                  </a:txBody>
                  <a:tcPr marL="2132" marR="2132" marT="2132" marB="0" anchor="b"/>
                </a:tc>
                <a:tc>
                  <a:txBody>
                    <a:bodyPr/>
                    <a:lstStyle/>
                    <a:p>
                      <a:pPr algn="ctr" fontAlgn="b"/>
                      <a:r>
                        <a:rPr lang="fr-FR" sz="1200" u="none" strike="noStrike" dirty="0">
                          <a:effectLst/>
                        </a:rPr>
                        <a:t>-16.3</a:t>
                      </a:r>
                      <a:endParaRPr lang="fr-FR" sz="1200" b="0" i="0" u="none" strike="noStrike" dirty="0">
                        <a:solidFill>
                          <a:srgbClr val="000000"/>
                        </a:solidFill>
                        <a:effectLst/>
                        <a:latin typeface="Calibri" panose="020F0502020204030204" pitchFamily="34" charset="0"/>
                      </a:endParaRPr>
                    </a:p>
                  </a:txBody>
                  <a:tcPr marL="1519" marR="1519" marT="1519" marB="0" anchor="b"/>
                </a:tc>
                <a:tc>
                  <a:txBody>
                    <a:bodyPr/>
                    <a:lstStyle/>
                    <a:p>
                      <a:pPr algn="ctr" fontAlgn="b"/>
                      <a:r>
                        <a:rPr lang="fr-FR" sz="1200" u="none" strike="noStrike" dirty="0">
                          <a:effectLst/>
                        </a:rPr>
                        <a:t>-33.4</a:t>
                      </a:r>
                      <a:endParaRPr lang="fr-FR" sz="1200" b="0" i="0" u="none" strike="noStrike" dirty="0">
                        <a:solidFill>
                          <a:srgbClr val="000000"/>
                        </a:solidFill>
                        <a:effectLst/>
                        <a:latin typeface="Calibri" panose="020F0502020204030204" pitchFamily="34" charset="0"/>
                      </a:endParaRPr>
                    </a:p>
                  </a:txBody>
                  <a:tcPr marL="1519" marR="1519" marT="1519" marB="0" anchor="b"/>
                </a:tc>
                <a:tc vMerge="1">
                  <a:txBody>
                    <a:bodyPr/>
                    <a:lstStyle/>
                    <a:p>
                      <a:endParaRPr dirty="0"/>
                    </a:p>
                  </a:txBody>
                  <a:tcPr marL="2132" marR="2132" marT="2132" marB="0" anchor="b"/>
                </a:tc>
                <a:extLst>
                  <a:ext uri="{0D108BD9-81ED-4DB2-BD59-A6C34878D82A}">
                    <a16:rowId xmlns:a16="http://schemas.microsoft.com/office/drawing/2014/main" val="2301605567"/>
                  </a:ext>
                </a:extLst>
              </a:tr>
              <a:tr h="198688">
                <a:tc>
                  <a:txBody>
                    <a:bodyPr/>
                    <a:lstStyle/>
                    <a:p>
                      <a:pPr algn="l" fontAlgn="b"/>
                      <a:r>
                        <a:rPr lang="fr-FR" sz="1200" u="none" strike="noStrike">
                          <a:effectLst/>
                          <a:latin typeface="+mj-lt"/>
                        </a:rPr>
                        <a:t>Cade</a:t>
                      </a:r>
                      <a:endParaRPr lang="fr-FR" sz="1200" b="0" i="0" u="none" strike="noStrike">
                        <a:solidFill>
                          <a:srgbClr val="000000"/>
                        </a:solidFill>
                        <a:effectLst/>
                        <a:latin typeface="+mj-lt"/>
                      </a:endParaRPr>
                    </a:p>
                  </a:txBody>
                  <a:tcPr marL="2132" marR="2132" marT="2132" marB="0" anchor="b"/>
                </a:tc>
                <a:tc>
                  <a:txBody>
                    <a:bodyPr/>
                    <a:lstStyle/>
                    <a:p>
                      <a:pPr algn="ctr" fontAlgn="b"/>
                      <a:r>
                        <a:rPr lang="fr-FR" sz="1200" u="none" strike="noStrike" dirty="0">
                          <a:effectLst/>
                        </a:rPr>
                        <a:t>4.8</a:t>
                      </a:r>
                      <a:endParaRPr lang="fr-FR" sz="1200" b="0" i="0" u="none" strike="noStrike" dirty="0">
                        <a:solidFill>
                          <a:srgbClr val="000000"/>
                        </a:solidFill>
                        <a:effectLst/>
                        <a:latin typeface="Calibri" panose="020F0502020204030204" pitchFamily="34" charset="0"/>
                      </a:endParaRPr>
                    </a:p>
                  </a:txBody>
                  <a:tcPr marL="1519" marR="1519" marT="1519" marB="0" anchor="b"/>
                </a:tc>
                <a:tc>
                  <a:txBody>
                    <a:bodyPr/>
                    <a:lstStyle/>
                    <a:p>
                      <a:pPr algn="ctr" fontAlgn="b"/>
                      <a:r>
                        <a:rPr lang="fr-FR" sz="1200" u="none" strike="noStrike" dirty="0">
                          <a:effectLst/>
                        </a:rPr>
                        <a:t>3.1</a:t>
                      </a:r>
                      <a:endParaRPr lang="fr-FR" sz="1200" b="0" i="0" u="none" strike="noStrike" dirty="0">
                        <a:solidFill>
                          <a:srgbClr val="000000"/>
                        </a:solidFill>
                        <a:effectLst/>
                        <a:latin typeface="Calibri" panose="020F0502020204030204" pitchFamily="34" charset="0"/>
                      </a:endParaRPr>
                    </a:p>
                  </a:txBody>
                  <a:tcPr marL="1519" marR="1519" marT="1519" marB="0" anchor="b"/>
                </a:tc>
                <a:tc rowSpan="5">
                  <a:txBody>
                    <a:bodyPr/>
                    <a:lstStyle/>
                    <a:p>
                      <a:pPr algn="ctr" fontAlgn="b"/>
                      <a:r>
                        <a:rPr lang="fr-FR" sz="1200" u="none" strike="noStrike" dirty="0">
                          <a:effectLst/>
                          <a:latin typeface="+mj-lt"/>
                        </a:rPr>
                        <a:t> </a:t>
                      </a:r>
                    </a:p>
                    <a:p>
                      <a:pPr algn="ctr" fontAlgn="b"/>
                      <a:r>
                        <a:rPr lang="fr-FR" sz="1200" u="none" strike="noStrike" dirty="0" err="1">
                          <a:effectLst/>
                          <a:latin typeface="+mj-lt"/>
                        </a:rPr>
                        <a:t>Koliba</a:t>
                      </a:r>
                      <a:r>
                        <a:rPr lang="fr-FR" sz="1200" u="none" strike="noStrike" dirty="0">
                          <a:effectLst/>
                          <a:latin typeface="+mj-lt"/>
                        </a:rPr>
                        <a:t>-Corubal </a:t>
                      </a:r>
                    </a:p>
                    <a:p>
                      <a:pPr algn="ctr" fontAlgn="b"/>
                      <a:r>
                        <a:rPr lang="fr-FR" sz="1200" u="none" strike="noStrike" dirty="0">
                          <a:effectLst/>
                          <a:latin typeface="+mj-lt"/>
                        </a:rPr>
                        <a:t> </a:t>
                      </a:r>
                      <a:endParaRPr lang="fr-FR" sz="1200" b="0" i="0" u="none" strike="noStrike" dirty="0">
                        <a:solidFill>
                          <a:srgbClr val="000000"/>
                        </a:solidFill>
                        <a:effectLst/>
                        <a:latin typeface="+mj-lt"/>
                      </a:endParaRPr>
                    </a:p>
                  </a:txBody>
                  <a:tcPr marL="2132" marR="2132" marT="2132" marB="0" anchor="ctr"/>
                </a:tc>
                <a:extLst>
                  <a:ext uri="{0D108BD9-81ED-4DB2-BD59-A6C34878D82A}">
                    <a16:rowId xmlns:a16="http://schemas.microsoft.com/office/drawing/2014/main" val="1764728098"/>
                  </a:ext>
                </a:extLst>
              </a:tr>
              <a:tr h="198688">
                <a:tc>
                  <a:txBody>
                    <a:bodyPr/>
                    <a:lstStyle/>
                    <a:p>
                      <a:pPr algn="l" fontAlgn="b"/>
                      <a:r>
                        <a:rPr lang="fr-FR" sz="1200" u="none" strike="noStrike">
                          <a:effectLst/>
                          <a:latin typeface="+mj-lt"/>
                        </a:rPr>
                        <a:t>Satlinho</a:t>
                      </a:r>
                      <a:endParaRPr lang="fr-FR" sz="1200" b="0" i="0" u="none" strike="noStrike">
                        <a:solidFill>
                          <a:srgbClr val="000000"/>
                        </a:solidFill>
                        <a:effectLst/>
                        <a:latin typeface="+mj-lt"/>
                      </a:endParaRPr>
                    </a:p>
                  </a:txBody>
                  <a:tcPr marL="2132" marR="2132" marT="2132" marB="0" anchor="b"/>
                </a:tc>
                <a:tc>
                  <a:txBody>
                    <a:bodyPr/>
                    <a:lstStyle/>
                    <a:p>
                      <a:pPr algn="ctr" fontAlgn="b"/>
                      <a:r>
                        <a:rPr lang="fr-FR" sz="1200" u="none" strike="noStrike" dirty="0">
                          <a:effectLst/>
                        </a:rPr>
                        <a:t>-4.1</a:t>
                      </a:r>
                      <a:endParaRPr lang="fr-FR" sz="1200" b="0" i="0" u="none" strike="noStrike" dirty="0">
                        <a:solidFill>
                          <a:srgbClr val="000000"/>
                        </a:solidFill>
                        <a:effectLst/>
                        <a:latin typeface="Calibri" panose="020F0502020204030204" pitchFamily="34" charset="0"/>
                      </a:endParaRPr>
                    </a:p>
                  </a:txBody>
                  <a:tcPr marL="1519" marR="1519" marT="1519" marB="0" anchor="b"/>
                </a:tc>
                <a:tc>
                  <a:txBody>
                    <a:bodyPr/>
                    <a:lstStyle/>
                    <a:p>
                      <a:pPr algn="ctr" fontAlgn="b"/>
                      <a:r>
                        <a:rPr lang="fr-FR" sz="1200" u="none" strike="noStrike" dirty="0">
                          <a:effectLst/>
                        </a:rPr>
                        <a:t>-19.0</a:t>
                      </a:r>
                      <a:endParaRPr lang="fr-FR" sz="1200" b="0" i="0" u="none" strike="noStrike" dirty="0">
                        <a:solidFill>
                          <a:srgbClr val="000000"/>
                        </a:solidFill>
                        <a:effectLst/>
                        <a:latin typeface="Calibri" panose="020F0502020204030204" pitchFamily="34" charset="0"/>
                      </a:endParaRPr>
                    </a:p>
                  </a:txBody>
                  <a:tcPr marL="1519" marR="1519" marT="1519" marB="0" anchor="b"/>
                </a:tc>
                <a:tc vMerge="1">
                  <a:txBody>
                    <a:bodyPr/>
                    <a:lstStyle/>
                    <a:p>
                      <a:endParaRPr/>
                    </a:p>
                  </a:txBody>
                  <a:tcPr marL="2132" marR="2132" marT="2132" marB="0" anchor="b"/>
                </a:tc>
                <a:extLst>
                  <a:ext uri="{0D108BD9-81ED-4DB2-BD59-A6C34878D82A}">
                    <a16:rowId xmlns:a16="http://schemas.microsoft.com/office/drawing/2014/main" val="113183002"/>
                  </a:ext>
                </a:extLst>
              </a:tr>
              <a:tr h="198688">
                <a:tc>
                  <a:txBody>
                    <a:bodyPr/>
                    <a:lstStyle/>
                    <a:p>
                      <a:pPr algn="l" fontAlgn="b"/>
                      <a:r>
                        <a:rPr lang="fr-FR" sz="1200" u="none" strike="noStrike">
                          <a:effectLst/>
                          <a:latin typeface="+mj-lt"/>
                        </a:rPr>
                        <a:t>Tche Tche</a:t>
                      </a:r>
                      <a:endParaRPr lang="fr-FR" sz="1200" b="0" i="0" u="none" strike="noStrike">
                        <a:solidFill>
                          <a:srgbClr val="000000"/>
                        </a:solidFill>
                        <a:effectLst/>
                        <a:latin typeface="+mj-lt"/>
                      </a:endParaRPr>
                    </a:p>
                  </a:txBody>
                  <a:tcPr marL="2132" marR="2132" marT="2132" marB="0" anchor="b"/>
                </a:tc>
                <a:tc>
                  <a:txBody>
                    <a:bodyPr/>
                    <a:lstStyle/>
                    <a:p>
                      <a:pPr algn="ctr" fontAlgn="b"/>
                      <a:r>
                        <a:rPr lang="fr-FR" sz="1200" u="none" strike="noStrike" dirty="0">
                          <a:effectLst/>
                        </a:rPr>
                        <a:t>-6.9</a:t>
                      </a:r>
                      <a:endParaRPr lang="fr-FR" sz="1200" b="0" i="0" u="none" strike="noStrike" dirty="0">
                        <a:solidFill>
                          <a:srgbClr val="000000"/>
                        </a:solidFill>
                        <a:effectLst/>
                        <a:latin typeface="Calibri" panose="020F0502020204030204" pitchFamily="34" charset="0"/>
                      </a:endParaRPr>
                    </a:p>
                  </a:txBody>
                  <a:tcPr marL="1519" marR="1519" marT="1519" marB="0" anchor="b"/>
                </a:tc>
                <a:tc>
                  <a:txBody>
                    <a:bodyPr/>
                    <a:lstStyle/>
                    <a:p>
                      <a:pPr algn="ctr" fontAlgn="b"/>
                      <a:r>
                        <a:rPr lang="fr-FR" sz="1200" u="none" strike="noStrike" dirty="0">
                          <a:effectLst/>
                        </a:rPr>
                        <a:t>-23.2</a:t>
                      </a:r>
                      <a:endParaRPr lang="fr-FR" sz="1200" b="0" i="0" u="none" strike="noStrike" dirty="0">
                        <a:solidFill>
                          <a:srgbClr val="000000"/>
                        </a:solidFill>
                        <a:effectLst/>
                        <a:latin typeface="Calibri" panose="020F0502020204030204" pitchFamily="34" charset="0"/>
                      </a:endParaRPr>
                    </a:p>
                  </a:txBody>
                  <a:tcPr marL="1519" marR="1519" marT="1519" marB="0" anchor="b"/>
                </a:tc>
                <a:tc vMerge="1">
                  <a:txBody>
                    <a:bodyPr/>
                    <a:lstStyle/>
                    <a:p>
                      <a:endParaRPr/>
                    </a:p>
                  </a:txBody>
                  <a:tcPr marL="2132" marR="2132" marT="2132" marB="0" anchor="b"/>
                </a:tc>
                <a:extLst>
                  <a:ext uri="{0D108BD9-81ED-4DB2-BD59-A6C34878D82A}">
                    <a16:rowId xmlns:a16="http://schemas.microsoft.com/office/drawing/2014/main" val="289563552"/>
                  </a:ext>
                </a:extLst>
              </a:tr>
              <a:tr h="198688">
                <a:tc>
                  <a:txBody>
                    <a:bodyPr/>
                    <a:lstStyle/>
                    <a:p>
                      <a:pPr algn="l" fontAlgn="b"/>
                      <a:r>
                        <a:rPr lang="fr-FR" sz="1200" u="none" strike="noStrike">
                          <a:effectLst/>
                          <a:latin typeface="+mj-lt"/>
                        </a:rPr>
                        <a:t>Gaoual Koliba</a:t>
                      </a:r>
                      <a:endParaRPr lang="fr-FR" sz="1200" b="0" i="0" u="none" strike="noStrike">
                        <a:solidFill>
                          <a:srgbClr val="000000"/>
                        </a:solidFill>
                        <a:effectLst/>
                        <a:latin typeface="+mj-lt"/>
                      </a:endParaRPr>
                    </a:p>
                  </a:txBody>
                  <a:tcPr marL="2132" marR="2132" marT="2132" marB="0" anchor="b"/>
                </a:tc>
                <a:tc>
                  <a:txBody>
                    <a:bodyPr/>
                    <a:lstStyle/>
                    <a:p>
                      <a:pPr algn="ctr" fontAlgn="b"/>
                      <a:r>
                        <a:rPr lang="fr-FR" sz="1200" u="none" strike="noStrike" dirty="0">
                          <a:effectLst/>
                        </a:rPr>
                        <a:t>-19.7</a:t>
                      </a:r>
                      <a:endParaRPr lang="fr-FR" sz="1200" b="0" i="0" u="none" strike="noStrike" dirty="0">
                        <a:solidFill>
                          <a:srgbClr val="000000"/>
                        </a:solidFill>
                        <a:effectLst/>
                        <a:latin typeface="Calibri" panose="020F0502020204030204" pitchFamily="34" charset="0"/>
                      </a:endParaRPr>
                    </a:p>
                  </a:txBody>
                  <a:tcPr marL="1519" marR="1519" marT="1519" marB="0" anchor="b"/>
                </a:tc>
                <a:tc>
                  <a:txBody>
                    <a:bodyPr/>
                    <a:lstStyle/>
                    <a:p>
                      <a:pPr algn="ctr" fontAlgn="b"/>
                      <a:r>
                        <a:rPr lang="fr-FR" sz="1200" u="none" strike="noStrike" dirty="0">
                          <a:effectLst/>
                        </a:rPr>
                        <a:t>-38.4</a:t>
                      </a:r>
                      <a:endParaRPr lang="fr-FR" sz="1200" b="0" i="0" u="none" strike="noStrike" dirty="0">
                        <a:solidFill>
                          <a:srgbClr val="000000"/>
                        </a:solidFill>
                        <a:effectLst/>
                        <a:latin typeface="Calibri" panose="020F0502020204030204" pitchFamily="34" charset="0"/>
                      </a:endParaRPr>
                    </a:p>
                  </a:txBody>
                  <a:tcPr marL="1519" marR="1519" marT="1519" marB="0" anchor="b"/>
                </a:tc>
                <a:tc vMerge="1">
                  <a:txBody>
                    <a:bodyPr/>
                    <a:lstStyle/>
                    <a:p>
                      <a:endParaRPr/>
                    </a:p>
                  </a:txBody>
                  <a:tcPr marL="2132" marR="2132" marT="2132" marB="0" anchor="b"/>
                </a:tc>
                <a:extLst>
                  <a:ext uri="{0D108BD9-81ED-4DB2-BD59-A6C34878D82A}">
                    <a16:rowId xmlns:a16="http://schemas.microsoft.com/office/drawing/2014/main" val="2741961396"/>
                  </a:ext>
                </a:extLst>
              </a:tr>
              <a:tr h="198688">
                <a:tc>
                  <a:txBody>
                    <a:bodyPr/>
                    <a:lstStyle/>
                    <a:p>
                      <a:pPr algn="l" fontAlgn="b"/>
                      <a:r>
                        <a:rPr lang="fr-FR" sz="1200" u="none" strike="noStrike">
                          <a:effectLst/>
                          <a:latin typeface="+mj-lt"/>
                        </a:rPr>
                        <a:t>Gaoual Tomine</a:t>
                      </a:r>
                      <a:endParaRPr lang="fr-FR" sz="1200" b="0" i="0" u="none" strike="noStrike">
                        <a:solidFill>
                          <a:srgbClr val="000000"/>
                        </a:solidFill>
                        <a:effectLst/>
                        <a:latin typeface="+mj-lt"/>
                      </a:endParaRPr>
                    </a:p>
                  </a:txBody>
                  <a:tcPr marL="2132" marR="2132" marT="2132" marB="0" anchor="b"/>
                </a:tc>
                <a:tc>
                  <a:txBody>
                    <a:bodyPr/>
                    <a:lstStyle/>
                    <a:p>
                      <a:pPr algn="ctr" fontAlgn="b"/>
                      <a:r>
                        <a:rPr lang="fr-FR" sz="1200" u="none" strike="noStrike" dirty="0">
                          <a:effectLst/>
                        </a:rPr>
                        <a:t>-3.0</a:t>
                      </a:r>
                      <a:endParaRPr lang="fr-FR" sz="1200" b="0" i="0" u="none" strike="noStrike" dirty="0">
                        <a:solidFill>
                          <a:srgbClr val="000000"/>
                        </a:solidFill>
                        <a:effectLst/>
                        <a:latin typeface="Calibri" panose="020F0502020204030204" pitchFamily="34" charset="0"/>
                      </a:endParaRPr>
                    </a:p>
                  </a:txBody>
                  <a:tcPr marL="1519" marR="1519" marT="1519" marB="0" anchor="b"/>
                </a:tc>
                <a:tc>
                  <a:txBody>
                    <a:bodyPr/>
                    <a:lstStyle/>
                    <a:p>
                      <a:pPr algn="ctr" fontAlgn="b"/>
                      <a:r>
                        <a:rPr lang="fr-FR" sz="1200" u="none" strike="noStrike" dirty="0">
                          <a:effectLst/>
                        </a:rPr>
                        <a:t>-16.9</a:t>
                      </a:r>
                      <a:endParaRPr lang="fr-FR" sz="1200" b="0" i="0" u="none" strike="noStrike" dirty="0">
                        <a:solidFill>
                          <a:srgbClr val="000000"/>
                        </a:solidFill>
                        <a:effectLst/>
                        <a:latin typeface="Calibri" panose="020F0502020204030204" pitchFamily="34" charset="0"/>
                      </a:endParaRPr>
                    </a:p>
                  </a:txBody>
                  <a:tcPr marL="1519" marR="1519" marT="1519" marB="0" anchor="b"/>
                </a:tc>
                <a:tc vMerge="1">
                  <a:txBody>
                    <a:bodyPr/>
                    <a:lstStyle/>
                    <a:p>
                      <a:endParaRPr dirty="0"/>
                    </a:p>
                  </a:txBody>
                  <a:tcPr marL="2132" marR="2132" marT="2132" marB="0" anchor="b"/>
                </a:tc>
                <a:extLst>
                  <a:ext uri="{0D108BD9-81ED-4DB2-BD59-A6C34878D82A}">
                    <a16:rowId xmlns:a16="http://schemas.microsoft.com/office/drawing/2014/main" val="2489605231"/>
                  </a:ext>
                </a:extLst>
              </a:tr>
              <a:tr h="198688">
                <a:tc>
                  <a:txBody>
                    <a:bodyPr/>
                    <a:lstStyle/>
                    <a:p>
                      <a:pPr algn="l" fontAlgn="b"/>
                      <a:r>
                        <a:rPr lang="fr-FR" sz="1200" u="none" strike="noStrike">
                          <a:effectLst/>
                          <a:latin typeface="+mj-lt"/>
                        </a:rPr>
                        <a:t>Sonaco aval</a:t>
                      </a:r>
                      <a:endParaRPr lang="fr-FR" sz="1200" b="0" i="0" u="none" strike="noStrike">
                        <a:solidFill>
                          <a:srgbClr val="000000"/>
                        </a:solidFill>
                        <a:effectLst/>
                        <a:latin typeface="+mj-lt"/>
                      </a:endParaRPr>
                    </a:p>
                  </a:txBody>
                  <a:tcPr marL="2132" marR="2132" marT="2132" marB="0" anchor="b"/>
                </a:tc>
                <a:tc>
                  <a:txBody>
                    <a:bodyPr/>
                    <a:lstStyle/>
                    <a:p>
                      <a:pPr algn="ctr" fontAlgn="b"/>
                      <a:r>
                        <a:rPr lang="fr-FR" sz="1200" u="none" strike="noStrike" dirty="0">
                          <a:effectLst/>
                        </a:rPr>
                        <a:t>-17.2</a:t>
                      </a:r>
                      <a:endParaRPr lang="fr-FR" sz="1200" b="0" i="0" u="none" strike="noStrike" dirty="0">
                        <a:solidFill>
                          <a:srgbClr val="000000"/>
                        </a:solidFill>
                        <a:effectLst/>
                        <a:latin typeface="Calibri" panose="020F0502020204030204" pitchFamily="34" charset="0"/>
                      </a:endParaRPr>
                    </a:p>
                  </a:txBody>
                  <a:tcPr marL="1519" marR="1519" marT="1519" marB="0" anchor="b"/>
                </a:tc>
                <a:tc>
                  <a:txBody>
                    <a:bodyPr/>
                    <a:lstStyle/>
                    <a:p>
                      <a:pPr algn="ctr" fontAlgn="b"/>
                      <a:r>
                        <a:rPr lang="fr-FR" sz="1200" u="none" strike="noStrike" dirty="0">
                          <a:effectLst/>
                        </a:rPr>
                        <a:t>-26.1</a:t>
                      </a:r>
                      <a:endParaRPr lang="fr-FR" sz="1200" b="0" i="0" u="none" strike="noStrike" dirty="0">
                        <a:solidFill>
                          <a:srgbClr val="000000"/>
                        </a:solidFill>
                        <a:effectLst/>
                        <a:latin typeface="Calibri" panose="020F0502020204030204" pitchFamily="34" charset="0"/>
                      </a:endParaRPr>
                    </a:p>
                  </a:txBody>
                  <a:tcPr marL="1519" marR="1519" marT="1519" marB="0" anchor="b"/>
                </a:tc>
                <a:tc>
                  <a:txBody>
                    <a:bodyPr/>
                    <a:lstStyle/>
                    <a:p>
                      <a:pPr algn="l" fontAlgn="b"/>
                      <a:r>
                        <a:rPr lang="fr-FR" sz="1200" u="none" strike="noStrike" dirty="0" err="1">
                          <a:effectLst/>
                          <a:latin typeface="+mj-lt"/>
                        </a:rPr>
                        <a:t>Kayanga-Geba</a:t>
                      </a:r>
                      <a:endParaRPr lang="fr-FR" sz="1200" b="0" i="0" u="none" strike="noStrike" dirty="0">
                        <a:solidFill>
                          <a:srgbClr val="000000"/>
                        </a:solidFill>
                        <a:effectLst/>
                        <a:latin typeface="+mj-lt"/>
                      </a:endParaRPr>
                    </a:p>
                  </a:txBody>
                  <a:tcPr marL="2132" marR="2132" marT="2132" marB="0" anchor="b"/>
                </a:tc>
                <a:extLst>
                  <a:ext uri="{0D108BD9-81ED-4DB2-BD59-A6C34878D82A}">
                    <a16:rowId xmlns:a16="http://schemas.microsoft.com/office/drawing/2014/main" val="2580555739"/>
                  </a:ext>
                </a:extLst>
              </a:tr>
            </a:tbl>
          </a:graphicData>
        </a:graphic>
      </p:graphicFrame>
      <p:sp>
        <p:nvSpPr>
          <p:cNvPr id="5" name="ZoneTexte 4">
            <a:extLst>
              <a:ext uri="{FF2B5EF4-FFF2-40B4-BE49-F238E27FC236}">
                <a16:creationId xmlns:a16="http://schemas.microsoft.com/office/drawing/2014/main" id="{42C58CC5-260E-26B6-8475-E5C5C4499C83}"/>
              </a:ext>
            </a:extLst>
          </p:cNvPr>
          <p:cNvSpPr txBox="1"/>
          <p:nvPr/>
        </p:nvSpPr>
        <p:spPr>
          <a:xfrm>
            <a:off x="137127" y="4526334"/>
            <a:ext cx="8996043" cy="424732"/>
          </a:xfrm>
          <a:prstGeom prst="rect">
            <a:avLst/>
          </a:prstGeom>
          <a:noFill/>
        </p:spPr>
        <p:txBody>
          <a:bodyPr wrap="square">
            <a:spAutoFit/>
          </a:bodyPr>
          <a:lstStyle/>
          <a:p>
            <a:pPr marL="26575" algn="just" defTabSz="914400">
              <a:lnSpc>
                <a:spcPct val="90000"/>
              </a:lnSpc>
              <a:spcAft>
                <a:spcPts val="600"/>
              </a:spcAft>
            </a:pPr>
            <a:r>
              <a:rPr lang="en-US" sz="2400" dirty="0">
                <a:solidFill>
                  <a:schemeClr val="tx2"/>
                </a:solidFill>
              </a:rPr>
              <a:t>Regional decrease in streamflow in long term projections (2045-2074).</a:t>
            </a:r>
          </a:p>
        </p:txBody>
      </p:sp>
    </p:spTree>
    <p:extLst>
      <p:ext uri="{BB962C8B-B14F-4D97-AF65-F5344CB8AC3E}">
        <p14:creationId xmlns:p14="http://schemas.microsoft.com/office/powerpoint/2010/main" val="33855499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1955</TotalTime>
  <Words>500</Words>
  <Application>Microsoft Office PowerPoint</Application>
  <PresentationFormat>Affichage à l'écran (16:9)</PresentationFormat>
  <Paragraphs>159</Paragraphs>
  <Slides>10</Slides>
  <Notes>10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10</vt:i4>
      </vt:variant>
    </vt:vector>
  </HeadingPairs>
  <TitlesOfParts>
    <vt:vector size="16" baseType="lpstr">
      <vt:lpstr>Wingdings</vt:lpstr>
      <vt:lpstr>Arial</vt:lpstr>
      <vt:lpstr>Times New Roman</vt:lpstr>
      <vt:lpstr>Calibri</vt:lpstr>
      <vt:lpstr>Meiryo</vt: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Présentation_Résumée_EGU2025_FR</dc:title>
  <dc:creator>Malick</dc:creator>
  <cp:lastModifiedBy>#Reviewer</cp:lastModifiedBy>
  <cp:revision>26</cp:revision>
  <dcterms:created xsi:type="dcterms:W3CDTF">2006-08-16T00:00:00Z</dcterms:created>
  <dcterms:modified xsi:type="dcterms:W3CDTF">2025-04-27T20:19:11Z</dcterms:modified>
  <dc:identifier>DAGkuBZN8zY</dc:identifier>
</cp:coreProperties>
</file>