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60" r:id="rId2"/>
    <p:sldId id="373" r:id="rId3"/>
    <p:sldId id="364" r:id="rId4"/>
    <p:sldId id="368" r:id="rId5"/>
    <p:sldId id="362" r:id="rId6"/>
    <p:sldId id="374" r:id="rId7"/>
    <p:sldId id="366" r:id="rId8"/>
    <p:sldId id="375" r:id="rId9"/>
    <p:sldId id="3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41A1C"/>
    <a:srgbClr val="984EA3"/>
    <a:srgbClr val="4DAF4A"/>
    <a:srgbClr val="FF7F00"/>
    <a:srgbClr val="2F7CCD"/>
    <a:srgbClr val="D9D9D9"/>
    <a:srgbClr val="016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AB747-1BB6-4A01-9898-2183C9414C14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5C3E5-8573-495E-A1B7-5DF58385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0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C615-9723-4E25-9F41-2D5560843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25B84-C579-473F-AED5-4D902FF3E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F739F-91C4-4AD5-9952-55D1FE17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CE44-7950-4EAF-90FC-60ABBE20D4AE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0E495-35B3-4C19-91EB-A0244D36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2DAD0-4299-4B7C-83F2-AA9E52A8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49A3-275C-4B20-BF96-68E79B0D0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0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37E7A-53CC-4849-9ECC-F4D9638C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68F22-4138-45EC-AD25-51B5A044F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8FED5-C99F-43FF-BAF1-9EB08F39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CE44-7950-4EAF-90FC-60ABBE20D4AE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BF5E1-970A-406A-A230-BB7EAE24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087F6-64FA-4437-9052-802F7B13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49A3-275C-4B20-BF96-68E79B0D0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7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1B5CBB-6E97-4644-9838-4D05EEA00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9E350-56A6-4A13-BEF9-AB96E7366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40C5D-71CD-44BC-B69F-757A1023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CE44-7950-4EAF-90FC-60ABBE20D4AE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FC798-2665-4A01-A1FE-205F3647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C4417-ACE6-4D94-B898-290CCF3D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49A3-275C-4B20-BF96-68E79B0D0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5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BAAE-97E8-422E-A3E4-5CFC9AB9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8A61E-F4B8-4886-9CF8-D6AF03819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4404A-A569-4D04-BF18-E1F3ED406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CE44-7950-4EAF-90FC-60ABBE20D4AE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BE5FE-CF80-4904-ADD7-D3EE8F71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BA88D-ABAD-4A62-B939-C448DE06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49A3-275C-4B20-BF96-68E79B0D0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B1CD-DDC2-4370-8367-9FF98494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6C38F-A5DF-41B7-ADEA-8F5A3E00A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4FC05-A34E-4558-8ED2-BFF6A26B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CE44-7950-4EAF-90FC-60ABBE20D4AE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064E7-995D-4164-877F-C7FFD74C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F6A36-A4F6-4F1A-B8F4-918655FD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49A3-275C-4B20-BF96-68E79B0D0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7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E5D2-75D6-42DF-AF20-FA1C1D04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B7B73-9D27-455B-ACA3-841247CDE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6C59B-B3DF-49B5-96AC-0F84F3C82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A044F-2FCC-486F-A4AF-FD8E7713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CE44-7950-4EAF-90FC-60ABBE20D4AE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36853-D61B-4390-A374-8EE985E8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8CD8C-BA31-4509-982D-CAD5CA61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49A3-275C-4B20-BF96-68E79B0D0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9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F14D-7439-4ED1-9638-37FB0422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B111F-F2E7-45E1-B7A1-8F8C839CD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94534-07EC-4615-92E4-79C8DCD55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6A547-0AC0-4674-834D-B1EBD1486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AC110-914C-4B2B-AA68-DEF462602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07730-5A5F-446E-B7A7-758B9B74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CE44-7950-4EAF-90FC-60ABBE20D4AE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F6AF4C-34ED-400E-A98A-28778916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72C68-F6BD-4CB7-B968-7113E687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49A3-275C-4B20-BF96-68E79B0D0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7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B3CA-1BAD-48C4-B76A-6E512345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9D55B0-0862-440B-A587-1D25D8F0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CE44-7950-4EAF-90FC-60ABBE20D4AE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0578D-EFBE-4136-B269-341ABA60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6A765-65C0-480F-B444-72F8EFC8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49A3-275C-4B20-BF96-68E79B0D0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3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4CAC9-42B6-405D-B1CA-7F0A32F1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CE44-7950-4EAF-90FC-60ABBE20D4AE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48F5D-A874-4F1A-875D-A58CA771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01669-3EF3-42A6-BFED-530AD734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49A3-275C-4B20-BF96-68E79B0D0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AB42-51F9-4FE6-BFA2-8F7F9414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FB428-68E3-4E2A-8059-34D0594E8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4A3A4-3FD5-490E-BC4E-1FBDD618E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31C22-CF45-4ED8-B7DE-EF895EDB1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CE44-7950-4EAF-90FC-60ABBE20D4AE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3617C-7D21-4635-AF11-9A7B6BA3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DC5BF-1FEE-497B-8C04-8CC1F7F4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49A3-275C-4B20-BF96-68E79B0D0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53BE-C4A3-43FF-A910-2E138BDC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95C80-0B7A-4792-9100-1E4E94396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4B264-F8AF-47E7-A3DD-DD2632FDC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AAC60-9161-4089-B78F-E590CB9F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CE44-7950-4EAF-90FC-60ABBE20D4AE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D5FA7-1F0D-4F89-8F18-4CD26782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557B8-2659-4C8D-A0F9-8149A556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49A3-275C-4B20-BF96-68E79B0D0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1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90DF7-8257-4C7C-8A03-5479295E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01590-82FA-4CA8-8FB5-3F01D4C52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BBFCE-BE89-4A2D-AA12-E261D8E84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ECE44-7950-4EAF-90FC-60ABBE20D4AE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BB843-DCAC-434D-9554-72638B968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3E07F-C2BE-4345-9866-171F9A7D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B49A3-275C-4B20-BF96-68E79B0D0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8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6E717A-407D-6B17-49CF-A2747DA5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46064" cy="10287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1B5F9DE-4FD7-DA88-C94D-8EC87EE50F26}"/>
              </a:ext>
            </a:extLst>
          </p:cNvPr>
          <p:cNvSpPr txBox="1"/>
          <p:nvPr/>
        </p:nvSpPr>
        <p:spPr>
          <a:xfrm>
            <a:off x="1047441" y="2382427"/>
            <a:ext cx="100971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latin typeface="Merriweather Light" panose="00000400000000000000"/>
                <a:cs typeface="Arial" panose="020B0604020202020204" pitchFamily="34" charset="0"/>
              </a:rPr>
              <a:t>Spatial variability and temporal changes in inter-catchment </a:t>
            </a:r>
          </a:p>
          <a:p>
            <a:pPr algn="ctr"/>
            <a:r>
              <a:rPr lang="en-US" sz="3200" i="1" dirty="0">
                <a:latin typeface="Merriweather Light" panose="00000400000000000000"/>
                <a:cs typeface="Arial" panose="020B0604020202020204" pitchFamily="34" charset="0"/>
              </a:rPr>
              <a:t>groundwater flow across the contiguous United States</a:t>
            </a:r>
            <a:endParaRPr lang="en-US" altLang="zh-CN" sz="3200" i="1" dirty="0">
              <a:latin typeface="Merriweather Light" panose="0000040000000000000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6687BC1-576F-E4C6-C8FC-9797D1F6094E}"/>
              </a:ext>
            </a:extLst>
          </p:cNvPr>
          <p:cNvSpPr txBox="1"/>
          <p:nvPr/>
        </p:nvSpPr>
        <p:spPr>
          <a:xfrm>
            <a:off x="246397" y="5890590"/>
            <a:ext cx="3676083" cy="6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Speaker: Chao Lei (chao.lei@ufz.de)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Date: 28.04.2025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93A157-750B-2582-6184-2367FFFFF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64" y="268244"/>
            <a:ext cx="3748997" cy="528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532415-53BC-4DAC-AADC-AC86EA32B7FA}"/>
              </a:ext>
            </a:extLst>
          </p:cNvPr>
          <p:cNvSpPr txBox="1"/>
          <p:nvPr/>
        </p:nvSpPr>
        <p:spPr>
          <a:xfrm>
            <a:off x="1561048" y="4813372"/>
            <a:ext cx="906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Chao Lei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Larisa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Tarasova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Stefano Basso, Matthew J. Cohen, Andreas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Musolff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Christian Schmidt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2BFC9-7C0E-4C1C-AAE2-D930821A5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812" y="156004"/>
            <a:ext cx="1846252" cy="752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690B35-49F1-442F-8E4C-6BA8EBC33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54" y="292785"/>
            <a:ext cx="1691659" cy="562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DFBA57-EC81-4866-B774-E918210F9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80" y="5256423"/>
            <a:ext cx="1333333" cy="1333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ED532A-6496-4597-9EDB-5168B83CA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64" y="5295667"/>
            <a:ext cx="896727" cy="125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95">
            <a:extLst>
              <a:ext uri="{FF2B5EF4-FFF2-40B4-BE49-F238E27FC236}">
                <a16:creationId xmlns:a16="http://schemas.microsoft.com/office/drawing/2014/main" id="{5FB42106-39B8-4BEF-B544-9DD5A9DE5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6135560"/>
            <a:ext cx="2095393" cy="6078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D4A374-3AD7-4FC1-A11E-CD584BD3772D}"/>
              </a:ext>
            </a:extLst>
          </p:cNvPr>
          <p:cNvSpPr txBox="1"/>
          <p:nvPr/>
        </p:nvSpPr>
        <p:spPr>
          <a:xfrm>
            <a:off x="11630855" y="6364217"/>
            <a:ext cx="398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FD71A7-E407-4FDB-82E6-0BBDE92829F7}"/>
              </a:ext>
            </a:extLst>
          </p:cNvPr>
          <p:cNvGrpSpPr/>
          <p:nvPr/>
        </p:nvGrpSpPr>
        <p:grpSpPr>
          <a:xfrm>
            <a:off x="95729" y="0"/>
            <a:ext cx="10970760" cy="606292"/>
            <a:chOff x="112448" y="100039"/>
            <a:chExt cx="10970760" cy="606292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C38C24E0-0157-4F4F-84DA-12BBD3E53670}"/>
                </a:ext>
              </a:extLst>
            </p:cNvPr>
            <p:cNvSpPr/>
            <p:nvPr/>
          </p:nvSpPr>
          <p:spPr>
            <a:xfrm rot="5400000">
              <a:off x="5008345" y="-4222527"/>
              <a:ext cx="83073" cy="977464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C6A2D3-ADDA-4B4A-93F4-FCD4EC36F481}"/>
                </a:ext>
              </a:extLst>
            </p:cNvPr>
            <p:cNvSpPr txBox="1"/>
            <p:nvPr/>
          </p:nvSpPr>
          <p:spPr>
            <a:xfrm>
              <a:off x="112448" y="100039"/>
              <a:ext cx="10970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Water balance method for identifying gaining and losing catchments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6FA1CE-AA92-4270-A685-FDB40AE93A66}"/>
                  </a:ext>
                </a:extLst>
              </p:cNvPr>
              <p:cNvSpPr txBox="1"/>
              <p:nvPr/>
            </p:nvSpPr>
            <p:spPr>
              <a:xfrm>
                <a:off x="1044778" y="1764361"/>
                <a:ext cx="4187236" cy="512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AET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 −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g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out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6FA1CE-AA92-4270-A685-FDB40AE93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78" y="1764361"/>
                <a:ext cx="4187236" cy="512384"/>
              </a:xfrm>
              <a:prstGeom prst="rect">
                <a:avLst/>
              </a:prstGeom>
              <a:blipFill>
                <a:blip r:embed="rId3"/>
                <a:stretch>
                  <a:fillRect b="-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32970B2-E51A-414C-A5E1-0A4BDB226916}"/>
                  </a:ext>
                </a:extLst>
              </p:cNvPr>
              <p:cNvSpPr/>
              <p:nvPr/>
            </p:nvSpPr>
            <p:spPr>
              <a:xfrm>
                <a:off x="1153515" y="3372702"/>
                <a:ext cx="3429016" cy="512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g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−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AET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) −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out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32970B2-E51A-414C-A5E1-0A4BDB226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515" y="3372702"/>
                <a:ext cx="3429016" cy="512384"/>
              </a:xfrm>
              <a:prstGeom prst="rect">
                <a:avLst/>
              </a:prstGeom>
              <a:blipFill>
                <a:blip r:embed="rId4"/>
                <a:stretch>
                  <a:fillRect b="-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A6A96F7-D446-42F2-86E7-9AE44CC5B680}"/>
              </a:ext>
            </a:extLst>
          </p:cNvPr>
          <p:cNvGrpSpPr/>
          <p:nvPr/>
        </p:nvGrpSpPr>
        <p:grpSpPr>
          <a:xfrm>
            <a:off x="6693609" y="3007656"/>
            <a:ext cx="5000829" cy="907152"/>
            <a:chOff x="7125682" y="2967012"/>
            <a:chExt cx="5000829" cy="90715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4512BB1-ECBD-4AD2-AA60-35A81AA6A9E2}"/>
                </a:ext>
              </a:extLst>
            </p:cNvPr>
            <p:cNvGrpSpPr/>
            <p:nvPr/>
          </p:nvGrpSpPr>
          <p:grpSpPr>
            <a:xfrm>
              <a:off x="7125682" y="2967012"/>
              <a:ext cx="5000829" cy="907152"/>
              <a:chOff x="7125682" y="2967012"/>
              <a:chExt cx="5000829" cy="907152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C78BCAE-9982-430A-94DE-8C59CA2687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10500" y="3428677"/>
                <a:ext cx="3820355" cy="3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0E0667C-A2B2-4868-8250-F3BB121BEF60}"/>
                  </a:ext>
                </a:extLst>
              </p:cNvPr>
              <p:cNvSpPr/>
              <p:nvPr/>
            </p:nvSpPr>
            <p:spPr>
              <a:xfrm>
                <a:off x="7125682" y="2967012"/>
                <a:ext cx="124745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Gaining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094AFEA-B79B-49A1-A50C-0F368AB797A8}"/>
                  </a:ext>
                </a:extLst>
              </p:cNvPr>
              <p:cNvSpPr/>
              <p:nvPr/>
            </p:nvSpPr>
            <p:spPr>
              <a:xfrm>
                <a:off x="11021721" y="3412499"/>
                <a:ext cx="110479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Losing</a:t>
                </a:r>
                <a:endParaRPr lang="en-US" sz="4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512C800-0310-4083-8D51-F5483008605B}"/>
                </a:ext>
              </a:extLst>
            </p:cNvPr>
            <p:cNvSpPr/>
            <p:nvPr/>
          </p:nvSpPr>
          <p:spPr>
            <a:xfrm>
              <a:off x="9716834" y="3405817"/>
              <a:ext cx="45720" cy="457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BA8653-1E60-40FA-869F-5EABAF531060}"/>
              </a:ext>
            </a:extLst>
          </p:cNvPr>
          <p:cNvGrpSpPr/>
          <p:nvPr/>
        </p:nvGrpSpPr>
        <p:grpSpPr>
          <a:xfrm>
            <a:off x="2687838" y="2249079"/>
            <a:ext cx="3569526" cy="1030957"/>
            <a:chOff x="1990333" y="1374186"/>
            <a:chExt cx="3569526" cy="1030957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0C71AAC-3140-400C-8C46-AEAB329196FD}"/>
                </a:ext>
              </a:extLst>
            </p:cNvPr>
            <p:cNvCxnSpPr>
              <a:cxnSpLocks/>
            </p:cNvCxnSpPr>
            <p:nvPr/>
          </p:nvCxnSpPr>
          <p:spPr>
            <a:xfrm>
              <a:off x="1990333" y="1374186"/>
              <a:ext cx="0" cy="103095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56E294-A1F5-4DB0-A7DD-6ABCE855811D}"/>
                </a:ext>
              </a:extLst>
            </p:cNvPr>
            <p:cNvSpPr txBox="1"/>
            <p:nvPr/>
          </p:nvSpPr>
          <p:spPr>
            <a:xfrm>
              <a:off x="2029725" y="1628211"/>
              <a:ext cx="3530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Long-term averaged datasets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987856-55CA-418C-856F-F209CD29C21E}"/>
              </a:ext>
            </a:extLst>
          </p:cNvPr>
          <p:cNvGrpSpPr/>
          <p:nvPr/>
        </p:nvGrpSpPr>
        <p:grpSpPr>
          <a:xfrm>
            <a:off x="2687838" y="3930240"/>
            <a:ext cx="3214989" cy="1030957"/>
            <a:chOff x="1990333" y="3055347"/>
            <a:chExt cx="3214989" cy="1030957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A9646AD-C43C-4788-9550-1F4D36BA7502}"/>
                </a:ext>
              </a:extLst>
            </p:cNvPr>
            <p:cNvCxnSpPr>
              <a:cxnSpLocks/>
            </p:cNvCxnSpPr>
            <p:nvPr/>
          </p:nvCxnSpPr>
          <p:spPr>
            <a:xfrm>
              <a:off x="1990333" y="3055347"/>
              <a:ext cx="0" cy="103095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F344FC-8BFC-4E60-9B66-2DA3D2E921FD}"/>
                </a:ext>
              </a:extLst>
            </p:cNvPr>
            <p:cNvSpPr txBox="1"/>
            <p:nvPr/>
          </p:nvSpPr>
          <p:spPr>
            <a:xfrm>
              <a:off x="2067925" y="3324888"/>
              <a:ext cx="31373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Moving window averaging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A628E5-2DB3-4CCA-9B34-566E484D1023}"/>
              </a:ext>
            </a:extLst>
          </p:cNvPr>
          <p:cNvGrpSpPr/>
          <p:nvPr/>
        </p:nvGrpSpPr>
        <p:grpSpPr>
          <a:xfrm>
            <a:off x="8422515" y="1414967"/>
            <a:ext cx="2690616" cy="3978580"/>
            <a:chOff x="8854588" y="1374323"/>
            <a:chExt cx="2690616" cy="3978580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68FF568-80E1-4397-816C-6D2AA673E9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26740" y="1723717"/>
              <a:ext cx="22860" cy="32944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2826E5-9E7A-45D2-96F2-A0605EE1DC99}"/>
                </a:ext>
              </a:extLst>
            </p:cNvPr>
            <p:cNvSpPr/>
            <p:nvPr/>
          </p:nvSpPr>
          <p:spPr>
            <a:xfrm>
              <a:off x="9728264" y="1374323"/>
              <a:ext cx="181694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More losses</a:t>
              </a:r>
              <a:endPara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8693120-4C95-4D4A-89AB-456DBA9EA87F}"/>
                </a:ext>
              </a:extLst>
            </p:cNvPr>
            <p:cNvSpPr/>
            <p:nvPr/>
          </p:nvSpPr>
          <p:spPr>
            <a:xfrm>
              <a:off x="8854588" y="4521906"/>
              <a:ext cx="97174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just"/>
              <a:r>
                <a:rPr lang="en-US" sz="2400" b="0" cap="none" spc="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More </a:t>
              </a:r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2400" b="0" cap="none" spc="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gains</a:t>
              </a:r>
              <a:endPara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68F54A5-5541-4A1C-BC60-310CC2E10EE8}"/>
              </a:ext>
            </a:extLst>
          </p:cNvPr>
          <p:cNvSpPr/>
          <p:nvPr/>
        </p:nvSpPr>
        <p:spPr>
          <a:xfrm>
            <a:off x="9356917" y="2663142"/>
            <a:ext cx="1190159" cy="748428"/>
          </a:xfrm>
          <a:prstGeom prst="roundRect">
            <a:avLst/>
          </a:prstGeom>
          <a:solidFill>
            <a:srgbClr val="E41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Cluster 1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E6023A7-C03D-411A-9103-E9BAB901C69E}"/>
              </a:ext>
            </a:extLst>
          </p:cNvPr>
          <p:cNvSpPr/>
          <p:nvPr/>
        </p:nvSpPr>
        <p:spPr>
          <a:xfrm>
            <a:off x="8044324" y="2669482"/>
            <a:ext cx="1210952" cy="748428"/>
          </a:xfrm>
          <a:prstGeom prst="round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Cluster 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41853DE-7C08-45B8-B67E-AFD9B82DAE46}"/>
              </a:ext>
            </a:extLst>
          </p:cNvPr>
          <p:cNvSpPr/>
          <p:nvPr/>
        </p:nvSpPr>
        <p:spPr>
          <a:xfrm>
            <a:off x="8067184" y="3516190"/>
            <a:ext cx="1188092" cy="748428"/>
          </a:xfrm>
          <a:prstGeom prst="roundRect">
            <a:avLst/>
          </a:prstGeom>
          <a:solidFill>
            <a:srgbClr val="4DA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Cluster 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A90C5EA-66A0-4859-962C-62E3CB86AD55}"/>
              </a:ext>
            </a:extLst>
          </p:cNvPr>
          <p:cNvSpPr/>
          <p:nvPr/>
        </p:nvSpPr>
        <p:spPr>
          <a:xfrm>
            <a:off x="9356918" y="3516190"/>
            <a:ext cx="1188092" cy="748428"/>
          </a:xfrm>
          <a:prstGeom prst="roundRect">
            <a:avLst/>
          </a:prstGeom>
          <a:solidFill>
            <a:srgbClr val="98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Cluster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9561A-9E69-4BBD-986E-40BA6D4CB9BE}"/>
              </a:ext>
            </a:extLst>
          </p:cNvPr>
          <p:cNvSpPr txBox="1"/>
          <p:nvPr/>
        </p:nvSpPr>
        <p:spPr>
          <a:xfrm>
            <a:off x="237867" y="893857"/>
            <a:ext cx="7874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P: Precipitation; AET: actual evapotranspiration;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Groundwater discharge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462DB4-D84D-4163-A3E5-92967049CBDE}"/>
              </a:ext>
            </a:extLst>
          </p:cNvPr>
          <p:cNvSpPr/>
          <p:nvPr/>
        </p:nvSpPr>
        <p:spPr>
          <a:xfrm>
            <a:off x="1207842" y="4961197"/>
            <a:ext cx="3594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Slope (Q</a:t>
            </a:r>
            <a:r>
              <a:rPr lang="en-US" sz="2400" baseline="-25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g1</a:t>
            </a:r>
            <a:r>
              <a:rPr lang="en-US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Q</a:t>
            </a:r>
            <a:r>
              <a:rPr lang="en-US" sz="2400" baseline="-25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g2</a:t>
            </a:r>
            <a:r>
              <a:rPr lang="en-US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…, Q</a:t>
            </a:r>
            <a:r>
              <a:rPr lang="en-US" sz="2400" baseline="-25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g25</a:t>
            </a:r>
            <a:r>
              <a:rPr lang="en-US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endParaRPr lang="en-US" sz="2400" b="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6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535618-87AB-429D-AA2D-B4561C2A62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9863" r="11827" b="7359"/>
          <a:stretch/>
        </p:blipFill>
        <p:spPr>
          <a:xfrm>
            <a:off x="4039502" y="620669"/>
            <a:ext cx="7989938" cy="5760720"/>
          </a:xfrm>
          <a:prstGeom prst="rect">
            <a:avLst/>
          </a:prstGeom>
        </p:spPr>
      </p:pic>
      <p:pic>
        <p:nvPicPr>
          <p:cNvPr id="6" name="图片 95">
            <a:extLst>
              <a:ext uri="{FF2B5EF4-FFF2-40B4-BE49-F238E27FC236}">
                <a16:creationId xmlns:a16="http://schemas.microsoft.com/office/drawing/2014/main" id="{282F2610-D81C-4796-A5A9-7ECE8CA93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6135560"/>
            <a:ext cx="2095393" cy="6078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1D6305-9C57-4E4D-8F23-72CDEC9A21B4}"/>
              </a:ext>
            </a:extLst>
          </p:cNvPr>
          <p:cNvSpPr txBox="1"/>
          <p:nvPr/>
        </p:nvSpPr>
        <p:spPr>
          <a:xfrm>
            <a:off x="11630855" y="6364217"/>
            <a:ext cx="398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2CA100-3ADC-4E83-ACDF-339682ADB819}"/>
              </a:ext>
            </a:extLst>
          </p:cNvPr>
          <p:cNvGrpSpPr/>
          <p:nvPr/>
        </p:nvGrpSpPr>
        <p:grpSpPr>
          <a:xfrm>
            <a:off x="95729" y="0"/>
            <a:ext cx="9824756" cy="606292"/>
            <a:chOff x="112448" y="100039"/>
            <a:chExt cx="9824756" cy="606292"/>
          </a:xfrm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ACA7AEC-EB46-48DF-8EBE-90043B29D08D}"/>
                </a:ext>
              </a:extLst>
            </p:cNvPr>
            <p:cNvSpPr/>
            <p:nvPr/>
          </p:nvSpPr>
          <p:spPr>
            <a:xfrm rot="5400000">
              <a:off x="5008345" y="-4222527"/>
              <a:ext cx="83073" cy="977464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F732E9-19B2-46B6-BD90-DE7338275A8B}"/>
                </a:ext>
              </a:extLst>
            </p:cNvPr>
            <p:cNvSpPr txBox="1"/>
            <p:nvPr/>
          </p:nvSpPr>
          <p:spPr>
            <a:xfrm>
              <a:off x="112448" y="100039"/>
              <a:ext cx="8879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Classifications of 681 single catchments into 4 clusters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FE620E7-7999-4D8A-AA30-9FFC0CDD7B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10764" r="11632" b="11111"/>
          <a:stretch/>
        </p:blipFill>
        <p:spPr>
          <a:xfrm>
            <a:off x="1028180" y="782370"/>
            <a:ext cx="1831300" cy="184772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8A56C9-68D4-467B-B559-8841457FF01D}"/>
              </a:ext>
            </a:extLst>
          </p:cNvPr>
          <p:cNvSpPr/>
          <p:nvPr/>
        </p:nvSpPr>
        <p:spPr>
          <a:xfrm>
            <a:off x="2084313" y="4175516"/>
            <a:ext cx="1500583" cy="813213"/>
          </a:xfrm>
          <a:prstGeom prst="roundRect">
            <a:avLst/>
          </a:prstGeom>
          <a:solidFill>
            <a:srgbClr val="E41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losing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9AFEDA4-89A8-4B04-A18F-349B76D891B8}"/>
              </a:ext>
            </a:extLst>
          </p:cNvPr>
          <p:cNvSpPr/>
          <p:nvPr/>
        </p:nvSpPr>
        <p:spPr>
          <a:xfrm>
            <a:off x="443247" y="4175516"/>
            <a:ext cx="1500583" cy="813213"/>
          </a:xfrm>
          <a:prstGeom prst="round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Gaining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losing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75352BA-6899-4E83-A205-DF8EFDEDFDA0}"/>
              </a:ext>
            </a:extLst>
          </p:cNvPr>
          <p:cNvSpPr/>
          <p:nvPr/>
        </p:nvSpPr>
        <p:spPr>
          <a:xfrm>
            <a:off x="2084313" y="5146270"/>
            <a:ext cx="1500583" cy="813213"/>
          </a:xfrm>
          <a:prstGeom prst="roundRect">
            <a:avLst/>
          </a:prstGeom>
          <a:solidFill>
            <a:srgbClr val="98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gaining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D352BAD-6522-4594-8305-2A05413F048E}"/>
              </a:ext>
            </a:extLst>
          </p:cNvPr>
          <p:cNvSpPr/>
          <p:nvPr/>
        </p:nvSpPr>
        <p:spPr>
          <a:xfrm>
            <a:off x="443247" y="5146270"/>
            <a:ext cx="1500583" cy="813213"/>
          </a:xfrm>
          <a:prstGeom prst="roundRect">
            <a:avLst/>
          </a:prstGeom>
          <a:solidFill>
            <a:srgbClr val="4DA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Gaining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gaining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9CF31-87D6-49BF-8D33-CA165122360F}"/>
              </a:ext>
            </a:extLst>
          </p:cNvPr>
          <p:cNvSpPr txBox="1"/>
          <p:nvPr/>
        </p:nvSpPr>
        <p:spPr>
          <a:xfrm>
            <a:off x="190204" y="2977335"/>
            <a:ext cx="3788217" cy="850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Around 50%: losing catchments</a:t>
            </a:r>
          </a:p>
          <a:p>
            <a:pPr algn="ctr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more water losses</a:t>
            </a:r>
          </a:p>
        </p:txBody>
      </p:sp>
    </p:spTree>
    <p:extLst>
      <p:ext uri="{BB962C8B-B14F-4D97-AF65-F5344CB8AC3E}">
        <p14:creationId xmlns:p14="http://schemas.microsoft.com/office/powerpoint/2010/main" val="233999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95">
            <a:extLst>
              <a:ext uri="{FF2B5EF4-FFF2-40B4-BE49-F238E27FC236}">
                <a16:creationId xmlns:a16="http://schemas.microsoft.com/office/drawing/2014/main" id="{BB814CCA-79F1-497B-BE2E-F884375C3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6135560"/>
            <a:ext cx="2095393" cy="6078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1274AD-9F50-4FC1-B50D-392FE5AC12DA}"/>
              </a:ext>
            </a:extLst>
          </p:cNvPr>
          <p:cNvSpPr txBox="1"/>
          <p:nvPr/>
        </p:nvSpPr>
        <p:spPr>
          <a:xfrm>
            <a:off x="11630855" y="6364217"/>
            <a:ext cx="398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EF3761-FD2E-40E0-AB65-2925FBE86E27}"/>
              </a:ext>
            </a:extLst>
          </p:cNvPr>
          <p:cNvGrpSpPr/>
          <p:nvPr/>
        </p:nvGrpSpPr>
        <p:grpSpPr>
          <a:xfrm>
            <a:off x="95729" y="0"/>
            <a:ext cx="9824756" cy="606292"/>
            <a:chOff x="112448" y="100039"/>
            <a:chExt cx="9824756" cy="606292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ECF1C7B-15EE-4A45-9ABC-38442F20A53E}"/>
                </a:ext>
              </a:extLst>
            </p:cNvPr>
            <p:cNvSpPr/>
            <p:nvPr/>
          </p:nvSpPr>
          <p:spPr>
            <a:xfrm rot="5400000">
              <a:off x="5008345" y="-4222527"/>
              <a:ext cx="83073" cy="977464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8A1C57-A400-48F1-A78C-2B687C8B62C5}"/>
                </a:ext>
              </a:extLst>
            </p:cNvPr>
            <p:cNvSpPr txBox="1"/>
            <p:nvPr/>
          </p:nvSpPr>
          <p:spPr>
            <a:xfrm>
              <a:off x="112448" y="100039"/>
              <a:ext cx="8321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Overlooked subcatchments by the previous studies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D43561-7EC6-473E-81D4-BFD55D600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9968" r="11913" b="7200"/>
          <a:stretch/>
        </p:blipFill>
        <p:spPr>
          <a:xfrm>
            <a:off x="4100556" y="606293"/>
            <a:ext cx="7985505" cy="5760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40D80-FC5C-4843-B8F5-3CE84B135538}"/>
              </a:ext>
            </a:extLst>
          </p:cNvPr>
          <p:cNvSpPr txBox="1"/>
          <p:nvPr/>
        </p:nvSpPr>
        <p:spPr>
          <a:xfrm>
            <a:off x="896906" y="5480826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26.5% of subcatchments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8541DE5-D947-4411-B030-0B38C775117C}"/>
                  </a:ext>
                </a:extLst>
              </p:cNvPr>
              <p:cNvSpPr/>
              <p:nvPr/>
            </p:nvSpPr>
            <p:spPr>
              <a:xfrm>
                <a:off x="121569" y="822256"/>
                <a:ext cx="4328236" cy="512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g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−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AET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− (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out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in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8541DE5-D947-4411-B030-0B38C7751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69" y="822256"/>
                <a:ext cx="4328236" cy="512384"/>
              </a:xfrm>
              <a:prstGeom prst="rect">
                <a:avLst/>
              </a:prstGeom>
              <a:blipFill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5A35B3A-84E8-48F1-A5CF-AE2D1B73802E}"/>
              </a:ext>
            </a:extLst>
          </p:cNvPr>
          <p:cNvSpPr/>
          <p:nvPr/>
        </p:nvSpPr>
        <p:spPr>
          <a:xfrm>
            <a:off x="455611" y="1625397"/>
            <a:ext cx="3100754" cy="3475600"/>
          </a:xfrm>
          <a:custGeom>
            <a:avLst/>
            <a:gdLst>
              <a:gd name="connsiteX0" fmla="*/ 1782494 w 3100754"/>
              <a:gd name="connsiteY0" fmla="*/ 175260 h 3475600"/>
              <a:gd name="connsiteX1" fmla="*/ 1660574 w 3100754"/>
              <a:gd name="connsiteY1" fmla="*/ 167640 h 3475600"/>
              <a:gd name="connsiteX2" fmla="*/ 1614854 w 3100754"/>
              <a:gd name="connsiteY2" fmla="*/ 152400 h 3475600"/>
              <a:gd name="connsiteX3" fmla="*/ 1546274 w 3100754"/>
              <a:gd name="connsiteY3" fmla="*/ 114300 h 3475600"/>
              <a:gd name="connsiteX4" fmla="*/ 1477694 w 3100754"/>
              <a:gd name="connsiteY4" fmla="*/ 83820 h 3475600"/>
              <a:gd name="connsiteX5" fmla="*/ 1454834 w 3100754"/>
              <a:gd name="connsiteY5" fmla="*/ 76200 h 3475600"/>
              <a:gd name="connsiteX6" fmla="*/ 1431974 w 3100754"/>
              <a:gd name="connsiteY6" fmla="*/ 68580 h 3475600"/>
              <a:gd name="connsiteX7" fmla="*/ 1325294 w 3100754"/>
              <a:gd name="connsiteY7" fmla="*/ 76200 h 3475600"/>
              <a:gd name="connsiteX8" fmla="*/ 1279574 w 3100754"/>
              <a:gd name="connsiteY8" fmla="*/ 91440 h 3475600"/>
              <a:gd name="connsiteX9" fmla="*/ 1264334 w 3100754"/>
              <a:gd name="connsiteY9" fmla="*/ 114300 h 3475600"/>
              <a:gd name="connsiteX10" fmla="*/ 1241474 w 3100754"/>
              <a:gd name="connsiteY10" fmla="*/ 121920 h 3475600"/>
              <a:gd name="connsiteX11" fmla="*/ 1233854 w 3100754"/>
              <a:gd name="connsiteY11" fmla="*/ 144780 h 3475600"/>
              <a:gd name="connsiteX12" fmla="*/ 1210994 w 3100754"/>
              <a:gd name="connsiteY12" fmla="*/ 167640 h 3475600"/>
              <a:gd name="connsiteX13" fmla="*/ 1157654 w 3100754"/>
              <a:gd name="connsiteY13" fmla="*/ 236220 h 3475600"/>
              <a:gd name="connsiteX14" fmla="*/ 1134794 w 3100754"/>
              <a:gd name="connsiteY14" fmla="*/ 251460 h 3475600"/>
              <a:gd name="connsiteX15" fmla="*/ 1119554 w 3100754"/>
              <a:gd name="connsiteY15" fmla="*/ 274320 h 3475600"/>
              <a:gd name="connsiteX16" fmla="*/ 1104314 w 3100754"/>
              <a:gd name="connsiteY16" fmla="*/ 304800 h 3475600"/>
              <a:gd name="connsiteX17" fmla="*/ 1081454 w 3100754"/>
              <a:gd name="connsiteY17" fmla="*/ 320040 h 3475600"/>
              <a:gd name="connsiteX18" fmla="*/ 1043354 w 3100754"/>
              <a:gd name="connsiteY18" fmla="*/ 358140 h 3475600"/>
              <a:gd name="connsiteX19" fmla="*/ 1020494 w 3100754"/>
              <a:gd name="connsiteY19" fmla="*/ 381000 h 3475600"/>
              <a:gd name="connsiteX20" fmla="*/ 997634 w 3100754"/>
              <a:gd name="connsiteY20" fmla="*/ 388620 h 3475600"/>
              <a:gd name="connsiteX21" fmla="*/ 959534 w 3100754"/>
              <a:gd name="connsiteY21" fmla="*/ 411480 h 3475600"/>
              <a:gd name="connsiteX22" fmla="*/ 913814 w 3100754"/>
              <a:gd name="connsiteY22" fmla="*/ 426720 h 3475600"/>
              <a:gd name="connsiteX23" fmla="*/ 639494 w 3100754"/>
              <a:gd name="connsiteY23" fmla="*/ 441960 h 3475600"/>
              <a:gd name="connsiteX24" fmla="*/ 570914 w 3100754"/>
              <a:gd name="connsiteY24" fmla="*/ 449580 h 3475600"/>
              <a:gd name="connsiteX25" fmla="*/ 525194 w 3100754"/>
              <a:gd name="connsiteY25" fmla="*/ 457200 h 3475600"/>
              <a:gd name="connsiteX26" fmla="*/ 418514 w 3100754"/>
              <a:gd name="connsiteY26" fmla="*/ 480060 h 3475600"/>
              <a:gd name="connsiteX27" fmla="*/ 349934 w 3100754"/>
              <a:gd name="connsiteY27" fmla="*/ 510540 h 3475600"/>
              <a:gd name="connsiteX28" fmla="*/ 327074 w 3100754"/>
              <a:gd name="connsiteY28" fmla="*/ 518160 h 3475600"/>
              <a:gd name="connsiteX29" fmla="*/ 281354 w 3100754"/>
              <a:gd name="connsiteY29" fmla="*/ 548640 h 3475600"/>
              <a:gd name="connsiteX30" fmla="*/ 243254 w 3100754"/>
              <a:gd name="connsiteY30" fmla="*/ 586740 h 3475600"/>
              <a:gd name="connsiteX31" fmla="*/ 197534 w 3100754"/>
              <a:gd name="connsiteY31" fmla="*/ 632460 h 3475600"/>
              <a:gd name="connsiteX32" fmla="*/ 151814 w 3100754"/>
              <a:gd name="connsiteY32" fmla="*/ 670560 h 3475600"/>
              <a:gd name="connsiteX33" fmla="*/ 113714 w 3100754"/>
              <a:gd name="connsiteY33" fmla="*/ 685800 h 3475600"/>
              <a:gd name="connsiteX34" fmla="*/ 83234 w 3100754"/>
              <a:gd name="connsiteY34" fmla="*/ 708660 h 3475600"/>
              <a:gd name="connsiteX35" fmla="*/ 14654 w 3100754"/>
              <a:gd name="connsiteY35" fmla="*/ 762000 h 3475600"/>
              <a:gd name="connsiteX36" fmla="*/ 14654 w 3100754"/>
              <a:gd name="connsiteY36" fmla="*/ 960120 h 3475600"/>
              <a:gd name="connsiteX37" fmla="*/ 37514 w 3100754"/>
              <a:gd name="connsiteY37" fmla="*/ 1036320 h 3475600"/>
              <a:gd name="connsiteX38" fmla="*/ 52754 w 3100754"/>
              <a:gd name="connsiteY38" fmla="*/ 1059180 h 3475600"/>
              <a:gd name="connsiteX39" fmla="*/ 83234 w 3100754"/>
              <a:gd name="connsiteY39" fmla="*/ 1127760 h 3475600"/>
              <a:gd name="connsiteX40" fmla="*/ 113714 w 3100754"/>
              <a:gd name="connsiteY40" fmla="*/ 1234440 h 3475600"/>
              <a:gd name="connsiteX41" fmla="*/ 121334 w 3100754"/>
              <a:gd name="connsiteY41" fmla="*/ 1257300 h 3475600"/>
              <a:gd name="connsiteX42" fmla="*/ 128954 w 3100754"/>
              <a:gd name="connsiteY42" fmla="*/ 1280160 h 3475600"/>
              <a:gd name="connsiteX43" fmla="*/ 144194 w 3100754"/>
              <a:gd name="connsiteY43" fmla="*/ 1303020 h 3475600"/>
              <a:gd name="connsiteX44" fmla="*/ 159434 w 3100754"/>
              <a:gd name="connsiteY44" fmla="*/ 1348740 h 3475600"/>
              <a:gd name="connsiteX45" fmla="*/ 174674 w 3100754"/>
              <a:gd name="connsiteY45" fmla="*/ 1371600 h 3475600"/>
              <a:gd name="connsiteX46" fmla="*/ 189914 w 3100754"/>
              <a:gd name="connsiteY46" fmla="*/ 1402080 h 3475600"/>
              <a:gd name="connsiteX47" fmla="*/ 197534 w 3100754"/>
              <a:gd name="connsiteY47" fmla="*/ 1424940 h 3475600"/>
              <a:gd name="connsiteX48" fmla="*/ 212774 w 3100754"/>
              <a:gd name="connsiteY48" fmla="*/ 1447800 h 3475600"/>
              <a:gd name="connsiteX49" fmla="*/ 220394 w 3100754"/>
              <a:gd name="connsiteY49" fmla="*/ 1470660 h 3475600"/>
              <a:gd name="connsiteX50" fmla="*/ 243254 w 3100754"/>
              <a:gd name="connsiteY50" fmla="*/ 1493520 h 3475600"/>
              <a:gd name="connsiteX51" fmla="*/ 250874 w 3100754"/>
              <a:gd name="connsiteY51" fmla="*/ 1516380 h 3475600"/>
              <a:gd name="connsiteX52" fmla="*/ 258494 w 3100754"/>
              <a:gd name="connsiteY52" fmla="*/ 1546860 h 3475600"/>
              <a:gd name="connsiteX53" fmla="*/ 273734 w 3100754"/>
              <a:gd name="connsiteY53" fmla="*/ 1569720 h 3475600"/>
              <a:gd name="connsiteX54" fmla="*/ 281354 w 3100754"/>
              <a:gd name="connsiteY54" fmla="*/ 1592580 h 3475600"/>
              <a:gd name="connsiteX55" fmla="*/ 304214 w 3100754"/>
              <a:gd name="connsiteY55" fmla="*/ 1615440 h 3475600"/>
              <a:gd name="connsiteX56" fmla="*/ 342314 w 3100754"/>
              <a:gd name="connsiteY56" fmla="*/ 1684020 h 3475600"/>
              <a:gd name="connsiteX57" fmla="*/ 357554 w 3100754"/>
              <a:gd name="connsiteY57" fmla="*/ 1706880 h 3475600"/>
              <a:gd name="connsiteX58" fmla="*/ 372794 w 3100754"/>
              <a:gd name="connsiteY58" fmla="*/ 1752600 h 3475600"/>
              <a:gd name="connsiteX59" fmla="*/ 380414 w 3100754"/>
              <a:gd name="connsiteY59" fmla="*/ 1775460 h 3475600"/>
              <a:gd name="connsiteX60" fmla="*/ 395654 w 3100754"/>
              <a:gd name="connsiteY60" fmla="*/ 1798320 h 3475600"/>
              <a:gd name="connsiteX61" fmla="*/ 418514 w 3100754"/>
              <a:gd name="connsiteY61" fmla="*/ 1866900 h 3475600"/>
              <a:gd name="connsiteX62" fmla="*/ 426134 w 3100754"/>
              <a:gd name="connsiteY62" fmla="*/ 1889760 h 3475600"/>
              <a:gd name="connsiteX63" fmla="*/ 441374 w 3100754"/>
              <a:gd name="connsiteY63" fmla="*/ 1912620 h 3475600"/>
              <a:gd name="connsiteX64" fmla="*/ 456614 w 3100754"/>
              <a:gd name="connsiteY64" fmla="*/ 1965960 h 3475600"/>
              <a:gd name="connsiteX65" fmla="*/ 471854 w 3100754"/>
              <a:gd name="connsiteY65" fmla="*/ 1988820 h 3475600"/>
              <a:gd name="connsiteX66" fmla="*/ 487094 w 3100754"/>
              <a:gd name="connsiteY66" fmla="*/ 2034540 h 3475600"/>
              <a:gd name="connsiteX67" fmla="*/ 502334 w 3100754"/>
              <a:gd name="connsiteY67" fmla="*/ 2065020 h 3475600"/>
              <a:gd name="connsiteX68" fmla="*/ 532814 w 3100754"/>
              <a:gd name="connsiteY68" fmla="*/ 2110740 h 3475600"/>
              <a:gd name="connsiteX69" fmla="*/ 540434 w 3100754"/>
              <a:gd name="connsiteY69" fmla="*/ 2133600 h 3475600"/>
              <a:gd name="connsiteX70" fmla="*/ 593774 w 3100754"/>
              <a:gd name="connsiteY70" fmla="*/ 2209800 h 3475600"/>
              <a:gd name="connsiteX71" fmla="*/ 631874 w 3100754"/>
              <a:gd name="connsiteY71" fmla="*/ 2255520 h 3475600"/>
              <a:gd name="connsiteX72" fmla="*/ 700454 w 3100754"/>
              <a:gd name="connsiteY72" fmla="*/ 2316480 h 3475600"/>
              <a:gd name="connsiteX73" fmla="*/ 715694 w 3100754"/>
              <a:gd name="connsiteY73" fmla="*/ 2339340 h 3475600"/>
              <a:gd name="connsiteX74" fmla="*/ 784274 w 3100754"/>
              <a:gd name="connsiteY74" fmla="*/ 2400300 h 3475600"/>
              <a:gd name="connsiteX75" fmla="*/ 822374 w 3100754"/>
              <a:gd name="connsiteY75" fmla="*/ 2446020 h 3475600"/>
              <a:gd name="connsiteX76" fmla="*/ 837614 w 3100754"/>
              <a:gd name="connsiteY76" fmla="*/ 2468880 h 3475600"/>
              <a:gd name="connsiteX77" fmla="*/ 860474 w 3100754"/>
              <a:gd name="connsiteY77" fmla="*/ 2491740 h 3475600"/>
              <a:gd name="connsiteX78" fmla="*/ 906194 w 3100754"/>
              <a:gd name="connsiteY78" fmla="*/ 2560320 h 3475600"/>
              <a:gd name="connsiteX79" fmla="*/ 929054 w 3100754"/>
              <a:gd name="connsiteY79" fmla="*/ 2590800 h 3475600"/>
              <a:gd name="connsiteX80" fmla="*/ 944294 w 3100754"/>
              <a:gd name="connsiteY80" fmla="*/ 2621280 h 3475600"/>
              <a:gd name="connsiteX81" fmla="*/ 967154 w 3100754"/>
              <a:gd name="connsiteY81" fmla="*/ 2644140 h 3475600"/>
              <a:gd name="connsiteX82" fmla="*/ 982394 w 3100754"/>
              <a:gd name="connsiteY82" fmla="*/ 2674620 h 3475600"/>
              <a:gd name="connsiteX83" fmla="*/ 997634 w 3100754"/>
              <a:gd name="connsiteY83" fmla="*/ 2697480 h 3475600"/>
              <a:gd name="connsiteX84" fmla="*/ 1005254 w 3100754"/>
              <a:gd name="connsiteY84" fmla="*/ 2720340 h 3475600"/>
              <a:gd name="connsiteX85" fmla="*/ 1043354 w 3100754"/>
              <a:gd name="connsiteY85" fmla="*/ 2773680 h 3475600"/>
              <a:gd name="connsiteX86" fmla="*/ 1073834 w 3100754"/>
              <a:gd name="connsiteY86" fmla="*/ 2827020 h 3475600"/>
              <a:gd name="connsiteX87" fmla="*/ 1081454 w 3100754"/>
              <a:gd name="connsiteY87" fmla="*/ 2849880 h 3475600"/>
              <a:gd name="connsiteX88" fmla="*/ 1111934 w 3100754"/>
              <a:gd name="connsiteY88" fmla="*/ 2895600 h 3475600"/>
              <a:gd name="connsiteX89" fmla="*/ 1134794 w 3100754"/>
              <a:gd name="connsiteY89" fmla="*/ 2948940 h 3475600"/>
              <a:gd name="connsiteX90" fmla="*/ 1165274 w 3100754"/>
              <a:gd name="connsiteY90" fmla="*/ 2994660 h 3475600"/>
              <a:gd name="connsiteX91" fmla="*/ 1180514 w 3100754"/>
              <a:gd name="connsiteY91" fmla="*/ 3040380 h 3475600"/>
              <a:gd name="connsiteX92" fmla="*/ 1203374 w 3100754"/>
              <a:gd name="connsiteY92" fmla="*/ 3093720 h 3475600"/>
              <a:gd name="connsiteX93" fmla="*/ 1233854 w 3100754"/>
              <a:gd name="connsiteY93" fmla="*/ 3139440 h 3475600"/>
              <a:gd name="connsiteX94" fmla="*/ 1249094 w 3100754"/>
              <a:gd name="connsiteY94" fmla="*/ 3169920 h 3475600"/>
              <a:gd name="connsiteX95" fmla="*/ 1256714 w 3100754"/>
              <a:gd name="connsiteY95" fmla="*/ 3192780 h 3475600"/>
              <a:gd name="connsiteX96" fmla="*/ 1271954 w 3100754"/>
              <a:gd name="connsiteY96" fmla="*/ 3215640 h 3475600"/>
              <a:gd name="connsiteX97" fmla="*/ 1279574 w 3100754"/>
              <a:gd name="connsiteY97" fmla="*/ 3238500 h 3475600"/>
              <a:gd name="connsiteX98" fmla="*/ 1310054 w 3100754"/>
              <a:gd name="connsiteY98" fmla="*/ 3284220 h 3475600"/>
              <a:gd name="connsiteX99" fmla="*/ 1348154 w 3100754"/>
              <a:gd name="connsiteY99" fmla="*/ 3352800 h 3475600"/>
              <a:gd name="connsiteX100" fmla="*/ 1363394 w 3100754"/>
              <a:gd name="connsiteY100" fmla="*/ 3375660 h 3475600"/>
              <a:gd name="connsiteX101" fmla="*/ 1386254 w 3100754"/>
              <a:gd name="connsiteY101" fmla="*/ 3398520 h 3475600"/>
              <a:gd name="connsiteX102" fmla="*/ 1416734 w 3100754"/>
              <a:gd name="connsiteY102" fmla="*/ 3444240 h 3475600"/>
              <a:gd name="connsiteX103" fmla="*/ 1462454 w 3100754"/>
              <a:gd name="connsiteY103" fmla="*/ 3467100 h 3475600"/>
              <a:gd name="connsiteX104" fmla="*/ 1485314 w 3100754"/>
              <a:gd name="connsiteY104" fmla="*/ 3474720 h 3475600"/>
              <a:gd name="connsiteX105" fmla="*/ 1614854 w 3100754"/>
              <a:gd name="connsiteY105" fmla="*/ 3467100 h 3475600"/>
              <a:gd name="connsiteX106" fmla="*/ 1630094 w 3100754"/>
              <a:gd name="connsiteY106" fmla="*/ 3421380 h 3475600"/>
              <a:gd name="connsiteX107" fmla="*/ 1683434 w 3100754"/>
              <a:gd name="connsiteY107" fmla="*/ 3368040 h 3475600"/>
              <a:gd name="connsiteX108" fmla="*/ 1729154 w 3100754"/>
              <a:gd name="connsiteY108" fmla="*/ 3322320 h 3475600"/>
              <a:gd name="connsiteX109" fmla="*/ 1759634 w 3100754"/>
              <a:gd name="connsiteY109" fmla="*/ 3276600 h 3475600"/>
              <a:gd name="connsiteX110" fmla="*/ 1774874 w 3100754"/>
              <a:gd name="connsiteY110" fmla="*/ 3253740 h 3475600"/>
              <a:gd name="connsiteX111" fmla="*/ 1790114 w 3100754"/>
              <a:gd name="connsiteY111" fmla="*/ 3230880 h 3475600"/>
              <a:gd name="connsiteX112" fmla="*/ 1812974 w 3100754"/>
              <a:gd name="connsiteY112" fmla="*/ 3208020 h 3475600"/>
              <a:gd name="connsiteX113" fmla="*/ 1851074 w 3100754"/>
              <a:gd name="connsiteY113" fmla="*/ 3147060 h 3475600"/>
              <a:gd name="connsiteX114" fmla="*/ 1873934 w 3100754"/>
              <a:gd name="connsiteY114" fmla="*/ 3093720 h 3475600"/>
              <a:gd name="connsiteX115" fmla="*/ 1881554 w 3100754"/>
              <a:gd name="connsiteY115" fmla="*/ 3070860 h 3475600"/>
              <a:gd name="connsiteX116" fmla="*/ 1896794 w 3100754"/>
              <a:gd name="connsiteY116" fmla="*/ 3048000 h 3475600"/>
              <a:gd name="connsiteX117" fmla="*/ 1904414 w 3100754"/>
              <a:gd name="connsiteY117" fmla="*/ 3025140 h 3475600"/>
              <a:gd name="connsiteX118" fmla="*/ 1919654 w 3100754"/>
              <a:gd name="connsiteY118" fmla="*/ 3002280 h 3475600"/>
              <a:gd name="connsiteX119" fmla="*/ 1942514 w 3100754"/>
              <a:gd name="connsiteY119" fmla="*/ 2948940 h 3475600"/>
              <a:gd name="connsiteX120" fmla="*/ 1965374 w 3100754"/>
              <a:gd name="connsiteY120" fmla="*/ 2933700 h 3475600"/>
              <a:gd name="connsiteX121" fmla="*/ 1988234 w 3100754"/>
              <a:gd name="connsiteY121" fmla="*/ 2887980 h 3475600"/>
              <a:gd name="connsiteX122" fmla="*/ 2011094 w 3100754"/>
              <a:gd name="connsiteY122" fmla="*/ 2865120 h 3475600"/>
              <a:gd name="connsiteX123" fmla="*/ 2041574 w 3100754"/>
              <a:gd name="connsiteY123" fmla="*/ 2819400 h 3475600"/>
              <a:gd name="connsiteX124" fmla="*/ 2056814 w 3100754"/>
              <a:gd name="connsiteY124" fmla="*/ 2796540 h 3475600"/>
              <a:gd name="connsiteX125" fmla="*/ 2079674 w 3100754"/>
              <a:gd name="connsiteY125" fmla="*/ 2773680 h 3475600"/>
              <a:gd name="connsiteX126" fmla="*/ 2094914 w 3100754"/>
              <a:gd name="connsiteY126" fmla="*/ 2750820 h 3475600"/>
              <a:gd name="connsiteX127" fmla="*/ 2117774 w 3100754"/>
              <a:gd name="connsiteY127" fmla="*/ 2735580 h 3475600"/>
              <a:gd name="connsiteX128" fmla="*/ 2186354 w 3100754"/>
              <a:gd name="connsiteY128" fmla="*/ 2682240 h 3475600"/>
              <a:gd name="connsiteX129" fmla="*/ 2209214 w 3100754"/>
              <a:gd name="connsiteY129" fmla="*/ 2667000 h 3475600"/>
              <a:gd name="connsiteX130" fmla="*/ 2277794 w 3100754"/>
              <a:gd name="connsiteY130" fmla="*/ 2644140 h 3475600"/>
              <a:gd name="connsiteX131" fmla="*/ 2300654 w 3100754"/>
              <a:gd name="connsiteY131" fmla="*/ 2636520 h 3475600"/>
              <a:gd name="connsiteX132" fmla="*/ 2353994 w 3100754"/>
              <a:gd name="connsiteY132" fmla="*/ 2621280 h 3475600"/>
              <a:gd name="connsiteX133" fmla="*/ 2376854 w 3100754"/>
              <a:gd name="connsiteY133" fmla="*/ 2606040 h 3475600"/>
              <a:gd name="connsiteX134" fmla="*/ 2399714 w 3100754"/>
              <a:gd name="connsiteY134" fmla="*/ 2598420 h 3475600"/>
              <a:gd name="connsiteX135" fmla="*/ 2468294 w 3100754"/>
              <a:gd name="connsiteY135" fmla="*/ 2537460 h 3475600"/>
              <a:gd name="connsiteX136" fmla="*/ 2491154 w 3100754"/>
              <a:gd name="connsiteY136" fmla="*/ 2522220 h 3475600"/>
              <a:gd name="connsiteX137" fmla="*/ 2506394 w 3100754"/>
              <a:gd name="connsiteY137" fmla="*/ 2499360 h 3475600"/>
              <a:gd name="connsiteX138" fmla="*/ 2529254 w 3100754"/>
              <a:gd name="connsiteY138" fmla="*/ 2484120 h 3475600"/>
              <a:gd name="connsiteX139" fmla="*/ 2567354 w 3100754"/>
              <a:gd name="connsiteY139" fmla="*/ 2446020 h 3475600"/>
              <a:gd name="connsiteX140" fmla="*/ 2574974 w 3100754"/>
              <a:gd name="connsiteY140" fmla="*/ 2423160 h 3475600"/>
              <a:gd name="connsiteX141" fmla="*/ 2597834 w 3100754"/>
              <a:gd name="connsiteY141" fmla="*/ 2407920 h 3475600"/>
              <a:gd name="connsiteX142" fmla="*/ 2620694 w 3100754"/>
              <a:gd name="connsiteY142" fmla="*/ 2385060 h 3475600"/>
              <a:gd name="connsiteX143" fmla="*/ 2643554 w 3100754"/>
              <a:gd name="connsiteY143" fmla="*/ 2331720 h 3475600"/>
              <a:gd name="connsiteX144" fmla="*/ 2658794 w 3100754"/>
              <a:gd name="connsiteY144" fmla="*/ 2286000 h 3475600"/>
              <a:gd name="connsiteX145" fmla="*/ 2666414 w 3100754"/>
              <a:gd name="connsiteY145" fmla="*/ 2263140 h 3475600"/>
              <a:gd name="connsiteX146" fmla="*/ 2681654 w 3100754"/>
              <a:gd name="connsiteY146" fmla="*/ 2194560 h 3475600"/>
              <a:gd name="connsiteX147" fmla="*/ 2696894 w 3100754"/>
              <a:gd name="connsiteY147" fmla="*/ 2019300 h 3475600"/>
              <a:gd name="connsiteX148" fmla="*/ 2704514 w 3100754"/>
              <a:gd name="connsiteY148" fmla="*/ 1996440 h 3475600"/>
              <a:gd name="connsiteX149" fmla="*/ 2712134 w 3100754"/>
              <a:gd name="connsiteY149" fmla="*/ 1958340 h 3475600"/>
              <a:gd name="connsiteX150" fmla="*/ 2742614 w 3100754"/>
              <a:gd name="connsiteY150" fmla="*/ 1905000 h 3475600"/>
              <a:gd name="connsiteX151" fmla="*/ 2757854 w 3100754"/>
              <a:gd name="connsiteY151" fmla="*/ 1874520 h 3475600"/>
              <a:gd name="connsiteX152" fmla="*/ 2795954 w 3100754"/>
              <a:gd name="connsiteY152" fmla="*/ 1821180 h 3475600"/>
              <a:gd name="connsiteX153" fmla="*/ 2841674 w 3100754"/>
              <a:gd name="connsiteY153" fmla="*/ 1752600 h 3475600"/>
              <a:gd name="connsiteX154" fmla="*/ 2856914 w 3100754"/>
              <a:gd name="connsiteY154" fmla="*/ 1729740 h 3475600"/>
              <a:gd name="connsiteX155" fmla="*/ 2879774 w 3100754"/>
              <a:gd name="connsiteY155" fmla="*/ 1714500 h 3475600"/>
              <a:gd name="connsiteX156" fmla="*/ 2910254 w 3100754"/>
              <a:gd name="connsiteY156" fmla="*/ 1668780 h 3475600"/>
              <a:gd name="connsiteX157" fmla="*/ 2948354 w 3100754"/>
              <a:gd name="connsiteY157" fmla="*/ 1592580 h 3475600"/>
              <a:gd name="connsiteX158" fmla="*/ 2971214 w 3100754"/>
              <a:gd name="connsiteY158" fmla="*/ 1539240 h 3475600"/>
              <a:gd name="connsiteX159" fmla="*/ 2978834 w 3100754"/>
              <a:gd name="connsiteY159" fmla="*/ 1508760 h 3475600"/>
              <a:gd name="connsiteX160" fmla="*/ 2963594 w 3100754"/>
              <a:gd name="connsiteY160" fmla="*/ 1394460 h 3475600"/>
              <a:gd name="connsiteX161" fmla="*/ 2948354 w 3100754"/>
              <a:gd name="connsiteY161" fmla="*/ 1371600 h 3475600"/>
              <a:gd name="connsiteX162" fmla="*/ 2948354 w 3100754"/>
              <a:gd name="connsiteY162" fmla="*/ 1150620 h 3475600"/>
              <a:gd name="connsiteX163" fmla="*/ 2963594 w 3100754"/>
              <a:gd name="connsiteY163" fmla="*/ 1051560 h 3475600"/>
              <a:gd name="connsiteX164" fmla="*/ 2971214 w 3100754"/>
              <a:gd name="connsiteY164" fmla="*/ 914400 h 3475600"/>
              <a:gd name="connsiteX165" fmla="*/ 2978834 w 3100754"/>
              <a:gd name="connsiteY165" fmla="*/ 891540 h 3475600"/>
              <a:gd name="connsiteX166" fmla="*/ 2986454 w 3100754"/>
              <a:gd name="connsiteY166" fmla="*/ 815340 h 3475600"/>
              <a:gd name="connsiteX167" fmla="*/ 3001694 w 3100754"/>
              <a:gd name="connsiteY167" fmla="*/ 762000 h 3475600"/>
              <a:gd name="connsiteX168" fmla="*/ 3009314 w 3100754"/>
              <a:gd name="connsiteY168" fmla="*/ 708660 h 3475600"/>
              <a:gd name="connsiteX169" fmla="*/ 3032174 w 3100754"/>
              <a:gd name="connsiteY169" fmla="*/ 632460 h 3475600"/>
              <a:gd name="connsiteX170" fmla="*/ 3047414 w 3100754"/>
              <a:gd name="connsiteY170" fmla="*/ 586740 h 3475600"/>
              <a:gd name="connsiteX171" fmla="*/ 3055034 w 3100754"/>
              <a:gd name="connsiteY171" fmla="*/ 563880 h 3475600"/>
              <a:gd name="connsiteX172" fmla="*/ 3070274 w 3100754"/>
              <a:gd name="connsiteY172" fmla="*/ 541020 h 3475600"/>
              <a:gd name="connsiteX173" fmla="*/ 3077894 w 3100754"/>
              <a:gd name="connsiteY173" fmla="*/ 495300 h 3475600"/>
              <a:gd name="connsiteX174" fmla="*/ 3085514 w 3100754"/>
              <a:gd name="connsiteY174" fmla="*/ 472440 h 3475600"/>
              <a:gd name="connsiteX175" fmla="*/ 3093134 w 3100754"/>
              <a:gd name="connsiteY175" fmla="*/ 426720 h 3475600"/>
              <a:gd name="connsiteX176" fmla="*/ 3100754 w 3100754"/>
              <a:gd name="connsiteY176" fmla="*/ 388620 h 3475600"/>
              <a:gd name="connsiteX177" fmla="*/ 3093134 w 3100754"/>
              <a:gd name="connsiteY177" fmla="*/ 190500 h 3475600"/>
              <a:gd name="connsiteX178" fmla="*/ 3055034 w 3100754"/>
              <a:gd name="connsiteY178" fmla="*/ 121920 h 3475600"/>
              <a:gd name="connsiteX179" fmla="*/ 3016934 w 3100754"/>
              <a:gd name="connsiteY179" fmla="*/ 91440 h 3475600"/>
              <a:gd name="connsiteX180" fmla="*/ 2986454 w 3100754"/>
              <a:gd name="connsiteY180" fmla="*/ 60960 h 3475600"/>
              <a:gd name="connsiteX181" fmla="*/ 2940734 w 3100754"/>
              <a:gd name="connsiteY181" fmla="*/ 45720 h 3475600"/>
              <a:gd name="connsiteX182" fmla="*/ 2856914 w 3100754"/>
              <a:gd name="connsiteY182" fmla="*/ 7620 h 3475600"/>
              <a:gd name="connsiteX183" fmla="*/ 2811194 w 3100754"/>
              <a:gd name="connsiteY183" fmla="*/ 0 h 3475600"/>
              <a:gd name="connsiteX184" fmla="*/ 2437814 w 3100754"/>
              <a:gd name="connsiteY184" fmla="*/ 15240 h 3475600"/>
              <a:gd name="connsiteX185" fmla="*/ 2392094 w 3100754"/>
              <a:gd name="connsiteY185" fmla="*/ 22860 h 3475600"/>
              <a:gd name="connsiteX186" fmla="*/ 2331134 w 3100754"/>
              <a:gd name="connsiteY186" fmla="*/ 30480 h 3475600"/>
              <a:gd name="connsiteX187" fmla="*/ 2300654 w 3100754"/>
              <a:gd name="connsiteY187" fmla="*/ 38100 h 3475600"/>
              <a:gd name="connsiteX188" fmla="*/ 2254934 w 3100754"/>
              <a:gd name="connsiteY188" fmla="*/ 45720 h 3475600"/>
              <a:gd name="connsiteX189" fmla="*/ 2209214 w 3100754"/>
              <a:gd name="connsiteY189" fmla="*/ 60960 h 3475600"/>
              <a:gd name="connsiteX190" fmla="*/ 2140634 w 3100754"/>
              <a:gd name="connsiteY190" fmla="*/ 76200 h 3475600"/>
              <a:gd name="connsiteX191" fmla="*/ 2094914 w 3100754"/>
              <a:gd name="connsiteY191" fmla="*/ 91440 h 3475600"/>
              <a:gd name="connsiteX192" fmla="*/ 2072054 w 3100754"/>
              <a:gd name="connsiteY192" fmla="*/ 99060 h 3475600"/>
              <a:gd name="connsiteX193" fmla="*/ 2041574 w 3100754"/>
              <a:gd name="connsiteY193" fmla="*/ 106680 h 3475600"/>
              <a:gd name="connsiteX194" fmla="*/ 1995854 w 3100754"/>
              <a:gd name="connsiteY194" fmla="*/ 121920 h 3475600"/>
              <a:gd name="connsiteX195" fmla="*/ 1927274 w 3100754"/>
              <a:gd name="connsiteY195" fmla="*/ 137160 h 3475600"/>
              <a:gd name="connsiteX196" fmla="*/ 1896794 w 3100754"/>
              <a:gd name="connsiteY196" fmla="*/ 152400 h 3475600"/>
              <a:gd name="connsiteX197" fmla="*/ 1858694 w 3100754"/>
              <a:gd name="connsiteY197" fmla="*/ 160020 h 3475600"/>
              <a:gd name="connsiteX198" fmla="*/ 1812974 w 3100754"/>
              <a:gd name="connsiteY198" fmla="*/ 175260 h 3475600"/>
              <a:gd name="connsiteX199" fmla="*/ 1782494 w 3100754"/>
              <a:gd name="connsiteY199" fmla="*/ 175260 h 34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100754" h="3475600">
                <a:moveTo>
                  <a:pt x="1782494" y="175260"/>
                </a:moveTo>
                <a:cubicBezTo>
                  <a:pt x="1741854" y="172720"/>
                  <a:pt x="1700920" y="173142"/>
                  <a:pt x="1660574" y="167640"/>
                </a:cubicBezTo>
                <a:cubicBezTo>
                  <a:pt x="1644657" y="165469"/>
                  <a:pt x="1630094" y="157480"/>
                  <a:pt x="1614854" y="152400"/>
                </a:cubicBezTo>
                <a:cubicBezTo>
                  <a:pt x="1574618" y="138988"/>
                  <a:pt x="1598677" y="149235"/>
                  <a:pt x="1546274" y="114300"/>
                </a:cubicBezTo>
                <a:cubicBezTo>
                  <a:pt x="1510048" y="90149"/>
                  <a:pt x="1532102" y="101956"/>
                  <a:pt x="1477694" y="83820"/>
                </a:cubicBezTo>
                <a:lnTo>
                  <a:pt x="1454834" y="76200"/>
                </a:lnTo>
                <a:lnTo>
                  <a:pt x="1431974" y="68580"/>
                </a:lnTo>
                <a:cubicBezTo>
                  <a:pt x="1396414" y="71120"/>
                  <a:pt x="1360550" y="70912"/>
                  <a:pt x="1325294" y="76200"/>
                </a:cubicBezTo>
                <a:cubicBezTo>
                  <a:pt x="1309407" y="78583"/>
                  <a:pt x="1279574" y="91440"/>
                  <a:pt x="1279574" y="91440"/>
                </a:cubicBezTo>
                <a:cubicBezTo>
                  <a:pt x="1274494" y="99060"/>
                  <a:pt x="1271485" y="108579"/>
                  <a:pt x="1264334" y="114300"/>
                </a:cubicBezTo>
                <a:cubicBezTo>
                  <a:pt x="1258062" y="119318"/>
                  <a:pt x="1247154" y="116240"/>
                  <a:pt x="1241474" y="121920"/>
                </a:cubicBezTo>
                <a:cubicBezTo>
                  <a:pt x="1235794" y="127600"/>
                  <a:pt x="1238309" y="138097"/>
                  <a:pt x="1233854" y="144780"/>
                </a:cubicBezTo>
                <a:cubicBezTo>
                  <a:pt x="1227876" y="153746"/>
                  <a:pt x="1217610" y="159134"/>
                  <a:pt x="1210994" y="167640"/>
                </a:cubicBezTo>
                <a:cubicBezTo>
                  <a:pt x="1179692" y="207885"/>
                  <a:pt x="1190432" y="208905"/>
                  <a:pt x="1157654" y="236220"/>
                </a:cubicBezTo>
                <a:cubicBezTo>
                  <a:pt x="1150619" y="242083"/>
                  <a:pt x="1142414" y="246380"/>
                  <a:pt x="1134794" y="251460"/>
                </a:cubicBezTo>
                <a:cubicBezTo>
                  <a:pt x="1129714" y="259080"/>
                  <a:pt x="1124098" y="266369"/>
                  <a:pt x="1119554" y="274320"/>
                </a:cubicBezTo>
                <a:cubicBezTo>
                  <a:pt x="1113918" y="284183"/>
                  <a:pt x="1111586" y="296074"/>
                  <a:pt x="1104314" y="304800"/>
                </a:cubicBezTo>
                <a:cubicBezTo>
                  <a:pt x="1098451" y="311835"/>
                  <a:pt x="1089074" y="314960"/>
                  <a:pt x="1081454" y="320040"/>
                </a:cubicBezTo>
                <a:cubicBezTo>
                  <a:pt x="1053514" y="361950"/>
                  <a:pt x="1081454" y="326390"/>
                  <a:pt x="1043354" y="358140"/>
                </a:cubicBezTo>
                <a:cubicBezTo>
                  <a:pt x="1035075" y="365039"/>
                  <a:pt x="1029460" y="375022"/>
                  <a:pt x="1020494" y="381000"/>
                </a:cubicBezTo>
                <a:cubicBezTo>
                  <a:pt x="1013811" y="385455"/>
                  <a:pt x="1004818" y="385028"/>
                  <a:pt x="997634" y="388620"/>
                </a:cubicBezTo>
                <a:cubicBezTo>
                  <a:pt x="984387" y="395244"/>
                  <a:pt x="973017" y="405351"/>
                  <a:pt x="959534" y="411480"/>
                </a:cubicBezTo>
                <a:cubicBezTo>
                  <a:pt x="944910" y="418127"/>
                  <a:pt x="929054" y="421640"/>
                  <a:pt x="913814" y="426720"/>
                </a:cubicBezTo>
                <a:cubicBezTo>
                  <a:pt x="811399" y="460858"/>
                  <a:pt x="898982" y="434097"/>
                  <a:pt x="639494" y="441960"/>
                </a:cubicBezTo>
                <a:cubicBezTo>
                  <a:pt x="616634" y="444500"/>
                  <a:pt x="593713" y="446540"/>
                  <a:pt x="570914" y="449580"/>
                </a:cubicBezTo>
                <a:cubicBezTo>
                  <a:pt x="555599" y="451622"/>
                  <a:pt x="540380" y="454353"/>
                  <a:pt x="525194" y="457200"/>
                </a:cubicBezTo>
                <a:cubicBezTo>
                  <a:pt x="456019" y="470170"/>
                  <a:pt x="467132" y="467906"/>
                  <a:pt x="418514" y="480060"/>
                </a:cubicBezTo>
                <a:cubicBezTo>
                  <a:pt x="382288" y="504211"/>
                  <a:pt x="404342" y="492404"/>
                  <a:pt x="349934" y="510540"/>
                </a:cubicBezTo>
                <a:cubicBezTo>
                  <a:pt x="342314" y="513080"/>
                  <a:pt x="333757" y="513705"/>
                  <a:pt x="327074" y="518160"/>
                </a:cubicBezTo>
                <a:lnTo>
                  <a:pt x="281354" y="548640"/>
                </a:lnTo>
                <a:cubicBezTo>
                  <a:pt x="249950" y="595745"/>
                  <a:pt x="284818" y="549795"/>
                  <a:pt x="243254" y="586740"/>
                </a:cubicBezTo>
                <a:cubicBezTo>
                  <a:pt x="227145" y="601059"/>
                  <a:pt x="212774" y="617220"/>
                  <a:pt x="197534" y="632460"/>
                </a:cubicBezTo>
                <a:cubicBezTo>
                  <a:pt x="180682" y="649312"/>
                  <a:pt x="173032" y="659951"/>
                  <a:pt x="151814" y="670560"/>
                </a:cubicBezTo>
                <a:cubicBezTo>
                  <a:pt x="139580" y="676677"/>
                  <a:pt x="125671" y="679157"/>
                  <a:pt x="113714" y="685800"/>
                </a:cubicBezTo>
                <a:cubicBezTo>
                  <a:pt x="102612" y="691968"/>
                  <a:pt x="93638" y="701377"/>
                  <a:pt x="83234" y="708660"/>
                </a:cubicBezTo>
                <a:cubicBezTo>
                  <a:pt x="22471" y="751194"/>
                  <a:pt x="54040" y="722614"/>
                  <a:pt x="14654" y="762000"/>
                </a:cubicBezTo>
                <a:cubicBezTo>
                  <a:pt x="-10827" y="838444"/>
                  <a:pt x="2097" y="790600"/>
                  <a:pt x="14654" y="960120"/>
                </a:cubicBezTo>
                <a:cubicBezTo>
                  <a:pt x="15541" y="972100"/>
                  <a:pt x="35266" y="1032948"/>
                  <a:pt x="37514" y="1036320"/>
                </a:cubicBezTo>
                <a:cubicBezTo>
                  <a:pt x="42594" y="1043940"/>
                  <a:pt x="49035" y="1050811"/>
                  <a:pt x="52754" y="1059180"/>
                </a:cubicBezTo>
                <a:cubicBezTo>
                  <a:pt x="89026" y="1140792"/>
                  <a:pt x="48744" y="1076025"/>
                  <a:pt x="83234" y="1127760"/>
                </a:cubicBezTo>
                <a:cubicBezTo>
                  <a:pt x="102370" y="1204305"/>
                  <a:pt x="91850" y="1168849"/>
                  <a:pt x="113714" y="1234440"/>
                </a:cubicBezTo>
                <a:lnTo>
                  <a:pt x="121334" y="1257300"/>
                </a:lnTo>
                <a:cubicBezTo>
                  <a:pt x="123874" y="1264920"/>
                  <a:pt x="124499" y="1273477"/>
                  <a:pt x="128954" y="1280160"/>
                </a:cubicBezTo>
                <a:cubicBezTo>
                  <a:pt x="134034" y="1287780"/>
                  <a:pt x="140475" y="1294651"/>
                  <a:pt x="144194" y="1303020"/>
                </a:cubicBezTo>
                <a:cubicBezTo>
                  <a:pt x="150718" y="1317700"/>
                  <a:pt x="150523" y="1335374"/>
                  <a:pt x="159434" y="1348740"/>
                </a:cubicBezTo>
                <a:cubicBezTo>
                  <a:pt x="164514" y="1356360"/>
                  <a:pt x="170130" y="1363649"/>
                  <a:pt x="174674" y="1371600"/>
                </a:cubicBezTo>
                <a:cubicBezTo>
                  <a:pt x="180310" y="1381463"/>
                  <a:pt x="185439" y="1391639"/>
                  <a:pt x="189914" y="1402080"/>
                </a:cubicBezTo>
                <a:cubicBezTo>
                  <a:pt x="193078" y="1409463"/>
                  <a:pt x="193942" y="1417756"/>
                  <a:pt x="197534" y="1424940"/>
                </a:cubicBezTo>
                <a:cubicBezTo>
                  <a:pt x="201630" y="1433131"/>
                  <a:pt x="208678" y="1439609"/>
                  <a:pt x="212774" y="1447800"/>
                </a:cubicBezTo>
                <a:cubicBezTo>
                  <a:pt x="216366" y="1454984"/>
                  <a:pt x="215939" y="1463977"/>
                  <a:pt x="220394" y="1470660"/>
                </a:cubicBezTo>
                <a:cubicBezTo>
                  <a:pt x="226372" y="1479626"/>
                  <a:pt x="235634" y="1485900"/>
                  <a:pt x="243254" y="1493520"/>
                </a:cubicBezTo>
                <a:cubicBezTo>
                  <a:pt x="245794" y="1501140"/>
                  <a:pt x="248667" y="1508657"/>
                  <a:pt x="250874" y="1516380"/>
                </a:cubicBezTo>
                <a:cubicBezTo>
                  <a:pt x="253751" y="1526450"/>
                  <a:pt x="254369" y="1537234"/>
                  <a:pt x="258494" y="1546860"/>
                </a:cubicBezTo>
                <a:cubicBezTo>
                  <a:pt x="262102" y="1555278"/>
                  <a:pt x="269638" y="1561529"/>
                  <a:pt x="273734" y="1569720"/>
                </a:cubicBezTo>
                <a:cubicBezTo>
                  <a:pt x="277326" y="1576904"/>
                  <a:pt x="276899" y="1585897"/>
                  <a:pt x="281354" y="1592580"/>
                </a:cubicBezTo>
                <a:cubicBezTo>
                  <a:pt x="287332" y="1601546"/>
                  <a:pt x="296594" y="1607820"/>
                  <a:pt x="304214" y="1615440"/>
                </a:cubicBezTo>
                <a:cubicBezTo>
                  <a:pt x="317626" y="1655676"/>
                  <a:pt x="307379" y="1631617"/>
                  <a:pt x="342314" y="1684020"/>
                </a:cubicBezTo>
                <a:cubicBezTo>
                  <a:pt x="347394" y="1691640"/>
                  <a:pt x="354658" y="1698192"/>
                  <a:pt x="357554" y="1706880"/>
                </a:cubicBezTo>
                <a:lnTo>
                  <a:pt x="372794" y="1752600"/>
                </a:lnTo>
                <a:cubicBezTo>
                  <a:pt x="375334" y="1760220"/>
                  <a:pt x="375959" y="1768777"/>
                  <a:pt x="380414" y="1775460"/>
                </a:cubicBezTo>
                <a:cubicBezTo>
                  <a:pt x="385494" y="1783080"/>
                  <a:pt x="391935" y="1789951"/>
                  <a:pt x="395654" y="1798320"/>
                </a:cubicBezTo>
                <a:lnTo>
                  <a:pt x="418514" y="1866900"/>
                </a:lnTo>
                <a:cubicBezTo>
                  <a:pt x="421054" y="1874520"/>
                  <a:pt x="421679" y="1883077"/>
                  <a:pt x="426134" y="1889760"/>
                </a:cubicBezTo>
                <a:cubicBezTo>
                  <a:pt x="431214" y="1897380"/>
                  <a:pt x="437278" y="1904429"/>
                  <a:pt x="441374" y="1912620"/>
                </a:cubicBezTo>
                <a:cubicBezTo>
                  <a:pt x="456202" y="1942277"/>
                  <a:pt x="441965" y="1931780"/>
                  <a:pt x="456614" y="1965960"/>
                </a:cubicBezTo>
                <a:cubicBezTo>
                  <a:pt x="460222" y="1974378"/>
                  <a:pt x="468135" y="1980451"/>
                  <a:pt x="471854" y="1988820"/>
                </a:cubicBezTo>
                <a:cubicBezTo>
                  <a:pt x="478378" y="2003500"/>
                  <a:pt x="479910" y="2020172"/>
                  <a:pt x="487094" y="2034540"/>
                </a:cubicBezTo>
                <a:cubicBezTo>
                  <a:pt x="492174" y="2044700"/>
                  <a:pt x="496490" y="2055280"/>
                  <a:pt x="502334" y="2065020"/>
                </a:cubicBezTo>
                <a:cubicBezTo>
                  <a:pt x="511758" y="2080726"/>
                  <a:pt x="527022" y="2093364"/>
                  <a:pt x="532814" y="2110740"/>
                </a:cubicBezTo>
                <a:cubicBezTo>
                  <a:pt x="535354" y="2118360"/>
                  <a:pt x="536533" y="2126579"/>
                  <a:pt x="540434" y="2133600"/>
                </a:cubicBezTo>
                <a:cubicBezTo>
                  <a:pt x="557952" y="2165132"/>
                  <a:pt x="573797" y="2181832"/>
                  <a:pt x="593774" y="2209800"/>
                </a:cubicBezTo>
                <a:cubicBezTo>
                  <a:pt x="611403" y="2234481"/>
                  <a:pt x="606761" y="2234592"/>
                  <a:pt x="631874" y="2255520"/>
                </a:cubicBezTo>
                <a:cubicBezTo>
                  <a:pt x="666231" y="2284151"/>
                  <a:pt x="663405" y="2260906"/>
                  <a:pt x="700454" y="2316480"/>
                </a:cubicBezTo>
                <a:cubicBezTo>
                  <a:pt x="705534" y="2324100"/>
                  <a:pt x="709610" y="2332495"/>
                  <a:pt x="715694" y="2339340"/>
                </a:cubicBezTo>
                <a:cubicBezTo>
                  <a:pt x="753655" y="2382046"/>
                  <a:pt x="749530" y="2377137"/>
                  <a:pt x="784274" y="2400300"/>
                </a:cubicBezTo>
                <a:cubicBezTo>
                  <a:pt x="822112" y="2457057"/>
                  <a:pt x="773481" y="2387348"/>
                  <a:pt x="822374" y="2446020"/>
                </a:cubicBezTo>
                <a:cubicBezTo>
                  <a:pt x="828237" y="2453055"/>
                  <a:pt x="831751" y="2461845"/>
                  <a:pt x="837614" y="2468880"/>
                </a:cubicBezTo>
                <a:cubicBezTo>
                  <a:pt x="844513" y="2477159"/>
                  <a:pt x="853858" y="2483234"/>
                  <a:pt x="860474" y="2491740"/>
                </a:cubicBezTo>
                <a:cubicBezTo>
                  <a:pt x="913814" y="2560320"/>
                  <a:pt x="871904" y="2514600"/>
                  <a:pt x="906194" y="2560320"/>
                </a:cubicBezTo>
                <a:cubicBezTo>
                  <a:pt x="913814" y="2570480"/>
                  <a:pt x="922323" y="2580030"/>
                  <a:pt x="929054" y="2590800"/>
                </a:cubicBezTo>
                <a:cubicBezTo>
                  <a:pt x="935074" y="2600433"/>
                  <a:pt x="937692" y="2612037"/>
                  <a:pt x="944294" y="2621280"/>
                </a:cubicBezTo>
                <a:cubicBezTo>
                  <a:pt x="950558" y="2630049"/>
                  <a:pt x="960890" y="2635371"/>
                  <a:pt x="967154" y="2644140"/>
                </a:cubicBezTo>
                <a:cubicBezTo>
                  <a:pt x="973756" y="2653383"/>
                  <a:pt x="976758" y="2664757"/>
                  <a:pt x="982394" y="2674620"/>
                </a:cubicBezTo>
                <a:cubicBezTo>
                  <a:pt x="986938" y="2682571"/>
                  <a:pt x="993538" y="2689289"/>
                  <a:pt x="997634" y="2697480"/>
                </a:cubicBezTo>
                <a:cubicBezTo>
                  <a:pt x="1001226" y="2704664"/>
                  <a:pt x="1001269" y="2713366"/>
                  <a:pt x="1005254" y="2720340"/>
                </a:cubicBezTo>
                <a:cubicBezTo>
                  <a:pt x="1019060" y="2744501"/>
                  <a:pt x="1031560" y="2750093"/>
                  <a:pt x="1043354" y="2773680"/>
                </a:cubicBezTo>
                <a:cubicBezTo>
                  <a:pt x="1072444" y="2831860"/>
                  <a:pt x="1018557" y="2753318"/>
                  <a:pt x="1073834" y="2827020"/>
                </a:cubicBezTo>
                <a:cubicBezTo>
                  <a:pt x="1076374" y="2834640"/>
                  <a:pt x="1077553" y="2842859"/>
                  <a:pt x="1081454" y="2849880"/>
                </a:cubicBezTo>
                <a:cubicBezTo>
                  <a:pt x="1090349" y="2865891"/>
                  <a:pt x="1106142" y="2878224"/>
                  <a:pt x="1111934" y="2895600"/>
                </a:cubicBezTo>
                <a:cubicBezTo>
                  <a:pt x="1119817" y="2919249"/>
                  <a:pt x="1120670" y="2925400"/>
                  <a:pt x="1134794" y="2948940"/>
                </a:cubicBezTo>
                <a:cubicBezTo>
                  <a:pt x="1144218" y="2964646"/>
                  <a:pt x="1159482" y="2977284"/>
                  <a:pt x="1165274" y="2994660"/>
                </a:cubicBezTo>
                <a:lnTo>
                  <a:pt x="1180514" y="3040380"/>
                </a:lnTo>
                <a:cubicBezTo>
                  <a:pt x="1188397" y="3064029"/>
                  <a:pt x="1189250" y="3070180"/>
                  <a:pt x="1203374" y="3093720"/>
                </a:cubicBezTo>
                <a:cubicBezTo>
                  <a:pt x="1212798" y="3109426"/>
                  <a:pt x="1225663" y="3123057"/>
                  <a:pt x="1233854" y="3139440"/>
                </a:cubicBezTo>
                <a:cubicBezTo>
                  <a:pt x="1238934" y="3149600"/>
                  <a:pt x="1244619" y="3159479"/>
                  <a:pt x="1249094" y="3169920"/>
                </a:cubicBezTo>
                <a:cubicBezTo>
                  <a:pt x="1252258" y="3177303"/>
                  <a:pt x="1253122" y="3185596"/>
                  <a:pt x="1256714" y="3192780"/>
                </a:cubicBezTo>
                <a:cubicBezTo>
                  <a:pt x="1260810" y="3200971"/>
                  <a:pt x="1267858" y="3207449"/>
                  <a:pt x="1271954" y="3215640"/>
                </a:cubicBezTo>
                <a:cubicBezTo>
                  <a:pt x="1275546" y="3222824"/>
                  <a:pt x="1275673" y="3231479"/>
                  <a:pt x="1279574" y="3238500"/>
                </a:cubicBezTo>
                <a:cubicBezTo>
                  <a:pt x="1288469" y="3254511"/>
                  <a:pt x="1304262" y="3266844"/>
                  <a:pt x="1310054" y="3284220"/>
                </a:cubicBezTo>
                <a:cubicBezTo>
                  <a:pt x="1323466" y="3324456"/>
                  <a:pt x="1313219" y="3300397"/>
                  <a:pt x="1348154" y="3352800"/>
                </a:cubicBezTo>
                <a:cubicBezTo>
                  <a:pt x="1353234" y="3360420"/>
                  <a:pt x="1356918" y="3369184"/>
                  <a:pt x="1363394" y="3375660"/>
                </a:cubicBezTo>
                <a:cubicBezTo>
                  <a:pt x="1371014" y="3383280"/>
                  <a:pt x="1379638" y="3390014"/>
                  <a:pt x="1386254" y="3398520"/>
                </a:cubicBezTo>
                <a:cubicBezTo>
                  <a:pt x="1397499" y="3412978"/>
                  <a:pt x="1399358" y="3438448"/>
                  <a:pt x="1416734" y="3444240"/>
                </a:cubicBezTo>
                <a:cubicBezTo>
                  <a:pt x="1474193" y="3463393"/>
                  <a:pt x="1403368" y="3437557"/>
                  <a:pt x="1462454" y="3467100"/>
                </a:cubicBezTo>
                <a:cubicBezTo>
                  <a:pt x="1469638" y="3470692"/>
                  <a:pt x="1477694" y="3472180"/>
                  <a:pt x="1485314" y="3474720"/>
                </a:cubicBezTo>
                <a:cubicBezTo>
                  <a:pt x="1528494" y="3472180"/>
                  <a:pt x="1574266" y="3482053"/>
                  <a:pt x="1614854" y="3467100"/>
                </a:cubicBezTo>
                <a:cubicBezTo>
                  <a:pt x="1629928" y="3461546"/>
                  <a:pt x="1621183" y="3434746"/>
                  <a:pt x="1630094" y="3421380"/>
                </a:cubicBezTo>
                <a:cubicBezTo>
                  <a:pt x="1665029" y="3368977"/>
                  <a:pt x="1643198" y="3381452"/>
                  <a:pt x="1683434" y="3368040"/>
                </a:cubicBezTo>
                <a:cubicBezTo>
                  <a:pt x="1732981" y="3293719"/>
                  <a:pt x="1653541" y="3407385"/>
                  <a:pt x="1729154" y="3322320"/>
                </a:cubicBezTo>
                <a:cubicBezTo>
                  <a:pt x="1741323" y="3308630"/>
                  <a:pt x="1749474" y="3291840"/>
                  <a:pt x="1759634" y="3276600"/>
                </a:cubicBezTo>
                <a:lnTo>
                  <a:pt x="1774874" y="3253740"/>
                </a:lnTo>
                <a:cubicBezTo>
                  <a:pt x="1779954" y="3246120"/>
                  <a:pt x="1783638" y="3237356"/>
                  <a:pt x="1790114" y="3230880"/>
                </a:cubicBezTo>
                <a:lnTo>
                  <a:pt x="1812974" y="3208020"/>
                </a:lnTo>
                <a:cubicBezTo>
                  <a:pt x="1831110" y="3153612"/>
                  <a:pt x="1814848" y="3171211"/>
                  <a:pt x="1851074" y="3147060"/>
                </a:cubicBezTo>
                <a:cubicBezTo>
                  <a:pt x="1866933" y="3083625"/>
                  <a:pt x="1847622" y="3146343"/>
                  <a:pt x="1873934" y="3093720"/>
                </a:cubicBezTo>
                <a:cubicBezTo>
                  <a:pt x="1877526" y="3086536"/>
                  <a:pt x="1877962" y="3078044"/>
                  <a:pt x="1881554" y="3070860"/>
                </a:cubicBezTo>
                <a:cubicBezTo>
                  <a:pt x="1885650" y="3062669"/>
                  <a:pt x="1892698" y="3056191"/>
                  <a:pt x="1896794" y="3048000"/>
                </a:cubicBezTo>
                <a:cubicBezTo>
                  <a:pt x="1900386" y="3040816"/>
                  <a:pt x="1900822" y="3032324"/>
                  <a:pt x="1904414" y="3025140"/>
                </a:cubicBezTo>
                <a:cubicBezTo>
                  <a:pt x="1908510" y="3016949"/>
                  <a:pt x="1915558" y="3010471"/>
                  <a:pt x="1919654" y="3002280"/>
                </a:cubicBezTo>
                <a:cubicBezTo>
                  <a:pt x="1931565" y="2978458"/>
                  <a:pt x="1922694" y="2972724"/>
                  <a:pt x="1942514" y="2948940"/>
                </a:cubicBezTo>
                <a:cubicBezTo>
                  <a:pt x="1948377" y="2941905"/>
                  <a:pt x="1957754" y="2938780"/>
                  <a:pt x="1965374" y="2933700"/>
                </a:cubicBezTo>
                <a:cubicBezTo>
                  <a:pt x="1973011" y="2910789"/>
                  <a:pt x="1971821" y="2907675"/>
                  <a:pt x="1988234" y="2887980"/>
                </a:cubicBezTo>
                <a:cubicBezTo>
                  <a:pt x="1995133" y="2879701"/>
                  <a:pt x="2004478" y="2873626"/>
                  <a:pt x="2011094" y="2865120"/>
                </a:cubicBezTo>
                <a:cubicBezTo>
                  <a:pt x="2022339" y="2850662"/>
                  <a:pt x="2031414" y="2834640"/>
                  <a:pt x="2041574" y="2819400"/>
                </a:cubicBezTo>
                <a:cubicBezTo>
                  <a:pt x="2046654" y="2811780"/>
                  <a:pt x="2050338" y="2803016"/>
                  <a:pt x="2056814" y="2796540"/>
                </a:cubicBezTo>
                <a:cubicBezTo>
                  <a:pt x="2064434" y="2788920"/>
                  <a:pt x="2072775" y="2781959"/>
                  <a:pt x="2079674" y="2773680"/>
                </a:cubicBezTo>
                <a:cubicBezTo>
                  <a:pt x="2085537" y="2766645"/>
                  <a:pt x="2088438" y="2757296"/>
                  <a:pt x="2094914" y="2750820"/>
                </a:cubicBezTo>
                <a:cubicBezTo>
                  <a:pt x="2101390" y="2744344"/>
                  <a:pt x="2110739" y="2741443"/>
                  <a:pt x="2117774" y="2735580"/>
                </a:cubicBezTo>
                <a:cubicBezTo>
                  <a:pt x="2189397" y="2675894"/>
                  <a:pt x="2070800" y="2759276"/>
                  <a:pt x="2186354" y="2682240"/>
                </a:cubicBezTo>
                <a:cubicBezTo>
                  <a:pt x="2193974" y="2677160"/>
                  <a:pt x="2200526" y="2669896"/>
                  <a:pt x="2209214" y="2667000"/>
                </a:cubicBezTo>
                <a:lnTo>
                  <a:pt x="2277794" y="2644140"/>
                </a:lnTo>
                <a:cubicBezTo>
                  <a:pt x="2285414" y="2641600"/>
                  <a:pt x="2292862" y="2638468"/>
                  <a:pt x="2300654" y="2636520"/>
                </a:cubicBezTo>
                <a:cubicBezTo>
                  <a:pt x="2310420" y="2634079"/>
                  <a:pt x="2343062" y="2626746"/>
                  <a:pt x="2353994" y="2621280"/>
                </a:cubicBezTo>
                <a:cubicBezTo>
                  <a:pt x="2362185" y="2617184"/>
                  <a:pt x="2368663" y="2610136"/>
                  <a:pt x="2376854" y="2606040"/>
                </a:cubicBezTo>
                <a:cubicBezTo>
                  <a:pt x="2384038" y="2602448"/>
                  <a:pt x="2392530" y="2602012"/>
                  <a:pt x="2399714" y="2598420"/>
                </a:cubicBezTo>
                <a:cubicBezTo>
                  <a:pt x="2444072" y="2576241"/>
                  <a:pt x="2407708" y="2577850"/>
                  <a:pt x="2468294" y="2537460"/>
                </a:cubicBezTo>
                <a:lnTo>
                  <a:pt x="2491154" y="2522220"/>
                </a:lnTo>
                <a:cubicBezTo>
                  <a:pt x="2496234" y="2514600"/>
                  <a:pt x="2499918" y="2505836"/>
                  <a:pt x="2506394" y="2499360"/>
                </a:cubicBezTo>
                <a:cubicBezTo>
                  <a:pt x="2512870" y="2492884"/>
                  <a:pt x="2523533" y="2491271"/>
                  <a:pt x="2529254" y="2484120"/>
                </a:cubicBezTo>
                <a:cubicBezTo>
                  <a:pt x="2566628" y="2437403"/>
                  <a:pt x="2492692" y="2483351"/>
                  <a:pt x="2567354" y="2446020"/>
                </a:cubicBezTo>
                <a:cubicBezTo>
                  <a:pt x="2569894" y="2438400"/>
                  <a:pt x="2569956" y="2429432"/>
                  <a:pt x="2574974" y="2423160"/>
                </a:cubicBezTo>
                <a:cubicBezTo>
                  <a:pt x="2580695" y="2416009"/>
                  <a:pt x="2590799" y="2413783"/>
                  <a:pt x="2597834" y="2407920"/>
                </a:cubicBezTo>
                <a:cubicBezTo>
                  <a:pt x="2606113" y="2401021"/>
                  <a:pt x="2613074" y="2392680"/>
                  <a:pt x="2620694" y="2385060"/>
                </a:cubicBezTo>
                <a:cubicBezTo>
                  <a:pt x="2645222" y="2311475"/>
                  <a:pt x="2605890" y="2425881"/>
                  <a:pt x="2643554" y="2331720"/>
                </a:cubicBezTo>
                <a:cubicBezTo>
                  <a:pt x="2649520" y="2316805"/>
                  <a:pt x="2653714" y="2301240"/>
                  <a:pt x="2658794" y="2286000"/>
                </a:cubicBezTo>
                <a:cubicBezTo>
                  <a:pt x="2661334" y="2278380"/>
                  <a:pt x="2664839" y="2271016"/>
                  <a:pt x="2666414" y="2263140"/>
                </a:cubicBezTo>
                <a:cubicBezTo>
                  <a:pt x="2676088" y="2214771"/>
                  <a:pt x="2670893" y="2237605"/>
                  <a:pt x="2681654" y="2194560"/>
                </a:cubicBezTo>
                <a:cubicBezTo>
                  <a:pt x="2683607" y="2169177"/>
                  <a:pt x="2691856" y="2052046"/>
                  <a:pt x="2696894" y="2019300"/>
                </a:cubicBezTo>
                <a:cubicBezTo>
                  <a:pt x="2698115" y="2011361"/>
                  <a:pt x="2702566" y="2004232"/>
                  <a:pt x="2704514" y="1996440"/>
                </a:cubicBezTo>
                <a:cubicBezTo>
                  <a:pt x="2707655" y="1983875"/>
                  <a:pt x="2708038" y="1970627"/>
                  <a:pt x="2712134" y="1958340"/>
                </a:cubicBezTo>
                <a:cubicBezTo>
                  <a:pt x="2721345" y="1930708"/>
                  <a:pt x="2729236" y="1928412"/>
                  <a:pt x="2742614" y="1905000"/>
                </a:cubicBezTo>
                <a:cubicBezTo>
                  <a:pt x="2748250" y="1895137"/>
                  <a:pt x="2752218" y="1884383"/>
                  <a:pt x="2757854" y="1874520"/>
                </a:cubicBezTo>
                <a:cubicBezTo>
                  <a:pt x="2768865" y="1855252"/>
                  <a:pt x="2783234" y="1839352"/>
                  <a:pt x="2795954" y="1821180"/>
                </a:cubicBezTo>
                <a:cubicBezTo>
                  <a:pt x="2811709" y="1798672"/>
                  <a:pt x="2826434" y="1775460"/>
                  <a:pt x="2841674" y="1752600"/>
                </a:cubicBezTo>
                <a:cubicBezTo>
                  <a:pt x="2846754" y="1744980"/>
                  <a:pt x="2849294" y="1734820"/>
                  <a:pt x="2856914" y="1729740"/>
                </a:cubicBezTo>
                <a:lnTo>
                  <a:pt x="2879774" y="1714500"/>
                </a:lnTo>
                <a:cubicBezTo>
                  <a:pt x="2889934" y="1699260"/>
                  <a:pt x="2904462" y="1686156"/>
                  <a:pt x="2910254" y="1668780"/>
                </a:cubicBezTo>
                <a:cubicBezTo>
                  <a:pt x="2929510" y="1611012"/>
                  <a:pt x="2915855" y="1635911"/>
                  <a:pt x="2948354" y="1592580"/>
                </a:cubicBezTo>
                <a:cubicBezTo>
                  <a:pt x="2970231" y="1505074"/>
                  <a:pt x="2939640" y="1612912"/>
                  <a:pt x="2971214" y="1539240"/>
                </a:cubicBezTo>
                <a:cubicBezTo>
                  <a:pt x="2975339" y="1529614"/>
                  <a:pt x="2976294" y="1518920"/>
                  <a:pt x="2978834" y="1508760"/>
                </a:cubicBezTo>
                <a:cubicBezTo>
                  <a:pt x="2977132" y="1488331"/>
                  <a:pt x="2979157" y="1425586"/>
                  <a:pt x="2963594" y="1394460"/>
                </a:cubicBezTo>
                <a:cubicBezTo>
                  <a:pt x="2959498" y="1386269"/>
                  <a:pt x="2953434" y="1379220"/>
                  <a:pt x="2948354" y="1371600"/>
                </a:cubicBezTo>
                <a:cubicBezTo>
                  <a:pt x="2935943" y="1259902"/>
                  <a:pt x="2937759" y="1309551"/>
                  <a:pt x="2948354" y="1150620"/>
                </a:cubicBezTo>
                <a:cubicBezTo>
                  <a:pt x="2953265" y="1076952"/>
                  <a:pt x="2949006" y="1095325"/>
                  <a:pt x="2963594" y="1051560"/>
                </a:cubicBezTo>
                <a:cubicBezTo>
                  <a:pt x="2966134" y="1005840"/>
                  <a:pt x="2966873" y="959984"/>
                  <a:pt x="2971214" y="914400"/>
                </a:cubicBezTo>
                <a:cubicBezTo>
                  <a:pt x="2971976" y="906404"/>
                  <a:pt x="2977613" y="899479"/>
                  <a:pt x="2978834" y="891540"/>
                </a:cubicBezTo>
                <a:cubicBezTo>
                  <a:pt x="2982716" y="866310"/>
                  <a:pt x="2982844" y="840610"/>
                  <a:pt x="2986454" y="815340"/>
                </a:cubicBezTo>
                <a:cubicBezTo>
                  <a:pt x="2988846" y="798596"/>
                  <a:pt x="2996266" y="778284"/>
                  <a:pt x="3001694" y="762000"/>
                </a:cubicBezTo>
                <a:cubicBezTo>
                  <a:pt x="3004234" y="744220"/>
                  <a:pt x="3006101" y="726331"/>
                  <a:pt x="3009314" y="708660"/>
                </a:cubicBezTo>
                <a:cubicBezTo>
                  <a:pt x="3013920" y="683324"/>
                  <a:pt x="3024221" y="656318"/>
                  <a:pt x="3032174" y="632460"/>
                </a:cubicBezTo>
                <a:lnTo>
                  <a:pt x="3047414" y="586740"/>
                </a:lnTo>
                <a:cubicBezTo>
                  <a:pt x="3049954" y="579120"/>
                  <a:pt x="3050579" y="570563"/>
                  <a:pt x="3055034" y="563880"/>
                </a:cubicBezTo>
                <a:lnTo>
                  <a:pt x="3070274" y="541020"/>
                </a:lnTo>
                <a:cubicBezTo>
                  <a:pt x="3072814" y="525780"/>
                  <a:pt x="3074542" y="510382"/>
                  <a:pt x="3077894" y="495300"/>
                </a:cubicBezTo>
                <a:cubicBezTo>
                  <a:pt x="3079636" y="487459"/>
                  <a:pt x="3083772" y="480281"/>
                  <a:pt x="3085514" y="472440"/>
                </a:cubicBezTo>
                <a:cubicBezTo>
                  <a:pt x="3088866" y="457358"/>
                  <a:pt x="3090370" y="441921"/>
                  <a:pt x="3093134" y="426720"/>
                </a:cubicBezTo>
                <a:cubicBezTo>
                  <a:pt x="3095451" y="413977"/>
                  <a:pt x="3098214" y="401320"/>
                  <a:pt x="3100754" y="388620"/>
                </a:cubicBezTo>
                <a:cubicBezTo>
                  <a:pt x="3098214" y="322580"/>
                  <a:pt x="3099500" y="256282"/>
                  <a:pt x="3093134" y="190500"/>
                </a:cubicBezTo>
                <a:cubicBezTo>
                  <a:pt x="3091122" y="169706"/>
                  <a:pt x="3069440" y="136326"/>
                  <a:pt x="3055034" y="121920"/>
                </a:cubicBezTo>
                <a:cubicBezTo>
                  <a:pt x="3043534" y="110420"/>
                  <a:pt x="3029090" y="102245"/>
                  <a:pt x="3016934" y="91440"/>
                </a:cubicBezTo>
                <a:cubicBezTo>
                  <a:pt x="3006195" y="81894"/>
                  <a:pt x="2998775" y="68352"/>
                  <a:pt x="2986454" y="60960"/>
                </a:cubicBezTo>
                <a:cubicBezTo>
                  <a:pt x="2972679" y="52695"/>
                  <a:pt x="2955102" y="52904"/>
                  <a:pt x="2940734" y="45720"/>
                </a:cubicBezTo>
                <a:cubicBezTo>
                  <a:pt x="2920393" y="35550"/>
                  <a:pt x="2880639" y="14090"/>
                  <a:pt x="2856914" y="7620"/>
                </a:cubicBezTo>
                <a:cubicBezTo>
                  <a:pt x="2842008" y="3555"/>
                  <a:pt x="2826434" y="2540"/>
                  <a:pt x="2811194" y="0"/>
                </a:cubicBezTo>
                <a:cubicBezTo>
                  <a:pt x="2703831" y="3068"/>
                  <a:pt x="2555048" y="3517"/>
                  <a:pt x="2437814" y="15240"/>
                </a:cubicBezTo>
                <a:cubicBezTo>
                  <a:pt x="2422440" y="16777"/>
                  <a:pt x="2407389" y="20675"/>
                  <a:pt x="2392094" y="22860"/>
                </a:cubicBezTo>
                <a:cubicBezTo>
                  <a:pt x="2371822" y="25756"/>
                  <a:pt x="2351334" y="27113"/>
                  <a:pt x="2331134" y="30480"/>
                </a:cubicBezTo>
                <a:cubicBezTo>
                  <a:pt x="2320804" y="32202"/>
                  <a:pt x="2310923" y="36046"/>
                  <a:pt x="2300654" y="38100"/>
                </a:cubicBezTo>
                <a:cubicBezTo>
                  <a:pt x="2285504" y="41130"/>
                  <a:pt x="2269923" y="41973"/>
                  <a:pt x="2254934" y="45720"/>
                </a:cubicBezTo>
                <a:cubicBezTo>
                  <a:pt x="2239349" y="49616"/>
                  <a:pt x="2224966" y="57810"/>
                  <a:pt x="2209214" y="60960"/>
                </a:cubicBezTo>
                <a:cubicBezTo>
                  <a:pt x="2187461" y="65311"/>
                  <a:pt x="2162156" y="69743"/>
                  <a:pt x="2140634" y="76200"/>
                </a:cubicBezTo>
                <a:cubicBezTo>
                  <a:pt x="2125247" y="80816"/>
                  <a:pt x="2110154" y="86360"/>
                  <a:pt x="2094914" y="91440"/>
                </a:cubicBezTo>
                <a:cubicBezTo>
                  <a:pt x="2087294" y="93980"/>
                  <a:pt x="2079846" y="97112"/>
                  <a:pt x="2072054" y="99060"/>
                </a:cubicBezTo>
                <a:cubicBezTo>
                  <a:pt x="2061894" y="101600"/>
                  <a:pt x="2051605" y="103671"/>
                  <a:pt x="2041574" y="106680"/>
                </a:cubicBezTo>
                <a:cubicBezTo>
                  <a:pt x="2026187" y="111296"/>
                  <a:pt x="2011606" y="118770"/>
                  <a:pt x="1995854" y="121920"/>
                </a:cubicBezTo>
                <a:cubicBezTo>
                  <a:pt x="1985508" y="123989"/>
                  <a:pt x="1939573" y="132548"/>
                  <a:pt x="1927274" y="137160"/>
                </a:cubicBezTo>
                <a:cubicBezTo>
                  <a:pt x="1916638" y="141148"/>
                  <a:pt x="1907570" y="148808"/>
                  <a:pt x="1896794" y="152400"/>
                </a:cubicBezTo>
                <a:cubicBezTo>
                  <a:pt x="1884507" y="156496"/>
                  <a:pt x="1871189" y="156612"/>
                  <a:pt x="1858694" y="160020"/>
                </a:cubicBezTo>
                <a:cubicBezTo>
                  <a:pt x="1843196" y="164247"/>
                  <a:pt x="1828214" y="170180"/>
                  <a:pt x="1812974" y="175260"/>
                </a:cubicBezTo>
                <a:lnTo>
                  <a:pt x="1782494" y="17526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14822D-F361-497C-A459-F4E336D0DF8E}"/>
              </a:ext>
            </a:extLst>
          </p:cNvPr>
          <p:cNvGrpSpPr/>
          <p:nvPr/>
        </p:nvGrpSpPr>
        <p:grpSpPr>
          <a:xfrm>
            <a:off x="725280" y="1926589"/>
            <a:ext cx="2311400" cy="3181401"/>
            <a:chOff x="8445500" y="1479499"/>
            <a:chExt cx="2311400" cy="31814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DD240E-F9EA-4F7C-858B-72654ACA602A}"/>
                </a:ext>
              </a:extLst>
            </p:cNvPr>
            <p:cNvSpPr/>
            <p:nvPr/>
          </p:nvSpPr>
          <p:spPr>
            <a:xfrm>
              <a:off x="9010630" y="2000250"/>
              <a:ext cx="749320" cy="2660650"/>
            </a:xfrm>
            <a:custGeom>
              <a:avLst/>
              <a:gdLst>
                <a:gd name="connsiteX0" fmla="*/ 88920 w 749320"/>
                <a:gd name="connsiteY0" fmla="*/ 0 h 2660650"/>
                <a:gd name="connsiteX1" fmla="*/ 57170 w 749320"/>
                <a:gd name="connsiteY1" fmla="*/ 31750 h 2660650"/>
                <a:gd name="connsiteX2" fmla="*/ 38120 w 749320"/>
                <a:gd name="connsiteY2" fmla="*/ 44450 h 2660650"/>
                <a:gd name="connsiteX3" fmla="*/ 31770 w 749320"/>
                <a:gd name="connsiteY3" fmla="*/ 63500 h 2660650"/>
                <a:gd name="connsiteX4" fmla="*/ 6370 w 749320"/>
                <a:gd name="connsiteY4" fmla="*/ 101600 h 2660650"/>
                <a:gd name="connsiteX5" fmla="*/ 20 w 749320"/>
                <a:gd name="connsiteY5" fmla="*/ 139700 h 2660650"/>
                <a:gd name="connsiteX6" fmla="*/ 12720 w 749320"/>
                <a:gd name="connsiteY6" fmla="*/ 342900 h 2660650"/>
                <a:gd name="connsiteX7" fmla="*/ 19070 w 749320"/>
                <a:gd name="connsiteY7" fmla="*/ 361950 h 2660650"/>
                <a:gd name="connsiteX8" fmla="*/ 44470 w 749320"/>
                <a:gd name="connsiteY8" fmla="*/ 450850 h 2660650"/>
                <a:gd name="connsiteX9" fmla="*/ 76220 w 749320"/>
                <a:gd name="connsiteY9" fmla="*/ 488950 h 2660650"/>
                <a:gd name="connsiteX10" fmla="*/ 120670 w 749320"/>
                <a:gd name="connsiteY10" fmla="*/ 539750 h 2660650"/>
                <a:gd name="connsiteX11" fmla="*/ 152420 w 749320"/>
                <a:gd name="connsiteY11" fmla="*/ 577850 h 2660650"/>
                <a:gd name="connsiteX12" fmla="*/ 165120 w 749320"/>
                <a:gd name="connsiteY12" fmla="*/ 596900 h 2660650"/>
                <a:gd name="connsiteX13" fmla="*/ 184170 w 749320"/>
                <a:gd name="connsiteY13" fmla="*/ 609600 h 2660650"/>
                <a:gd name="connsiteX14" fmla="*/ 203220 w 749320"/>
                <a:gd name="connsiteY14" fmla="*/ 628650 h 2660650"/>
                <a:gd name="connsiteX15" fmla="*/ 228620 w 749320"/>
                <a:gd name="connsiteY15" fmla="*/ 660400 h 2660650"/>
                <a:gd name="connsiteX16" fmla="*/ 234970 w 749320"/>
                <a:gd name="connsiteY16" fmla="*/ 679450 h 2660650"/>
                <a:gd name="connsiteX17" fmla="*/ 254020 w 749320"/>
                <a:gd name="connsiteY17" fmla="*/ 698500 h 2660650"/>
                <a:gd name="connsiteX18" fmla="*/ 285770 w 749320"/>
                <a:gd name="connsiteY18" fmla="*/ 768350 h 2660650"/>
                <a:gd name="connsiteX19" fmla="*/ 304820 w 749320"/>
                <a:gd name="connsiteY19" fmla="*/ 793750 h 2660650"/>
                <a:gd name="connsiteX20" fmla="*/ 317520 w 749320"/>
                <a:gd name="connsiteY20" fmla="*/ 831850 h 2660650"/>
                <a:gd name="connsiteX21" fmla="*/ 330220 w 749320"/>
                <a:gd name="connsiteY21" fmla="*/ 850900 h 2660650"/>
                <a:gd name="connsiteX22" fmla="*/ 342920 w 749320"/>
                <a:gd name="connsiteY22" fmla="*/ 889000 h 2660650"/>
                <a:gd name="connsiteX23" fmla="*/ 355620 w 749320"/>
                <a:gd name="connsiteY23" fmla="*/ 908050 h 2660650"/>
                <a:gd name="connsiteX24" fmla="*/ 368320 w 749320"/>
                <a:gd name="connsiteY24" fmla="*/ 952500 h 2660650"/>
                <a:gd name="connsiteX25" fmla="*/ 381020 w 749320"/>
                <a:gd name="connsiteY25" fmla="*/ 990600 h 2660650"/>
                <a:gd name="connsiteX26" fmla="*/ 393720 w 749320"/>
                <a:gd name="connsiteY26" fmla="*/ 1028700 h 2660650"/>
                <a:gd name="connsiteX27" fmla="*/ 400070 w 749320"/>
                <a:gd name="connsiteY27" fmla="*/ 1047750 h 2660650"/>
                <a:gd name="connsiteX28" fmla="*/ 406420 w 749320"/>
                <a:gd name="connsiteY28" fmla="*/ 1079500 h 2660650"/>
                <a:gd name="connsiteX29" fmla="*/ 419120 w 749320"/>
                <a:gd name="connsiteY29" fmla="*/ 1181100 h 2660650"/>
                <a:gd name="connsiteX30" fmla="*/ 438170 w 749320"/>
                <a:gd name="connsiteY30" fmla="*/ 1238250 h 2660650"/>
                <a:gd name="connsiteX31" fmla="*/ 457220 w 749320"/>
                <a:gd name="connsiteY31" fmla="*/ 1301750 h 2660650"/>
                <a:gd name="connsiteX32" fmla="*/ 469920 w 749320"/>
                <a:gd name="connsiteY32" fmla="*/ 1320800 h 2660650"/>
                <a:gd name="connsiteX33" fmla="*/ 476270 w 749320"/>
                <a:gd name="connsiteY33" fmla="*/ 1339850 h 2660650"/>
                <a:gd name="connsiteX34" fmla="*/ 488970 w 749320"/>
                <a:gd name="connsiteY34" fmla="*/ 1384300 h 2660650"/>
                <a:gd name="connsiteX35" fmla="*/ 514370 w 749320"/>
                <a:gd name="connsiteY35" fmla="*/ 1428750 h 2660650"/>
                <a:gd name="connsiteX36" fmla="*/ 539770 w 749320"/>
                <a:gd name="connsiteY36" fmla="*/ 1479550 h 2660650"/>
                <a:gd name="connsiteX37" fmla="*/ 558820 w 749320"/>
                <a:gd name="connsiteY37" fmla="*/ 1517650 h 2660650"/>
                <a:gd name="connsiteX38" fmla="*/ 565170 w 749320"/>
                <a:gd name="connsiteY38" fmla="*/ 1536700 h 2660650"/>
                <a:gd name="connsiteX39" fmla="*/ 577870 w 749320"/>
                <a:gd name="connsiteY39" fmla="*/ 1555750 h 2660650"/>
                <a:gd name="connsiteX40" fmla="*/ 584220 w 749320"/>
                <a:gd name="connsiteY40" fmla="*/ 1574800 h 2660650"/>
                <a:gd name="connsiteX41" fmla="*/ 603270 w 749320"/>
                <a:gd name="connsiteY41" fmla="*/ 1593850 h 2660650"/>
                <a:gd name="connsiteX42" fmla="*/ 609620 w 749320"/>
                <a:gd name="connsiteY42" fmla="*/ 1612900 h 2660650"/>
                <a:gd name="connsiteX43" fmla="*/ 635020 w 749320"/>
                <a:gd name="connsiteY43" fmla="*/ 1651000 h 2660650"/>
                <a:gd name="connsiteX44" fmla="*/ 654070 w 749320"/>
                <a:gd name="connsiteY44" fmla="*/ 1695450 h 2660650"/>
                <a:gd name="connsiteX45" fmla="*/ 660420 w 749320"/>
                <a:gd name="connsiteY45" fmla="*/ 1714500 h 2660650"/>
                <a:gd name="connsiteX46" fmla="*/ 673120 w 749320"/>
                <a:gd name="connsiteY46" fmla="*/ 1733550 h 2660650"/>
                <a:gd name="connsiteX47" fmla="*/ 679470 w 749320"/>
                <a:gd name="connsiteY47" fmla="*/ 1752600 h 2660650"/>
                <a:gd name="connsiteX48" fmla="*/ 704870 w 749320"/>
                <a:gd name="connsiteY48" fmla="*/ 1816100 h 2660650"/>
                <a:gd name="connsiteX49" fmla="*/ 717570 w 749320"/>
                <a:gd name="connsiteY49" fmla="*/ 1892300 h 2660650"/>
                <a:gd name="connsiteX50" fmla="*/ 723920 w 749320"/>
                <a:gd name="connsiteY50" fmla="*/ 2419350 h 2660650"/>
                <a:gd name="connsiteX51" fmla="*/ 730270 w 749320"/>
                <a:gd name="connsiteY51" fmla="*/ 2438400 h 2660650"/>
                <a:gd name="connsiteX52" fmla="*/ 742970 w 749320"/>
                <a:gd name="connsiteY52" fmla="*/ 2559050 h 2660650"/>
                <a:gd name="connsiteX53" fmla="*/ 749320 w 749320"/>
                <a:gd name="connsiteY53" fmla="*/ 2660650 h 266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49320" h="2660650">
                  <a:moveTo>
                    <a:pt x="88920" y="0"/>
                  </a:moveTo>
                  <a:cubicBezTo>
                    <a:pt x="78337" y="10583"/>
                    <a:pt x="68434" y="21894"/>
                    <a:pt x="57170" y="31750"/>
                  </a:cubicBezTo>
                  <a:cubicBezTo>
                    <a:pt x="51427" y="36776"/>
                    <a:pt x="42888" y="38491"/>
                    <a:pt x="38120" y="44450"/>
                  </a:cubicBezTo>
                  <a:cubicBezTo>
                    <a:pt x="33939" y="49677"/>
                    <a:pt x="35021" y="57649"/>
                    <a:pt x="31770" y="63500"/>
                  </a:cubicBezTo>
                  <a:cubicBezTo>
                    <a:pt x="24357" y="76843"/>
                    <a:pt x="6370" y="101600"/>
                    <a:pt x="6370" y="101600"/>
                  </a:cubicBezTo>
                  <a:cubicBezTo>
                    <a:pt x="4253" y="114300"/>
                    <a:pt x="20" y="126825"/>
                    <a:pt x="20" y="139700"/>
                  </a:cubicBezTo>
                  <a:cubicBezTo>
                    <a:pt x="20" y="188026"/>
                    <a:pt x="-1084" y="280782"/>
                    <a:pt x="12720" y="342900"/>
                  </a:cubicBezTo>
                  <a:cubicBezTo>
                    <a:pt x="14172" y="349434"/>
                    <a:pt x="17309" y="355492"/>
                    <a:pt x="19070" y="361950"/>
                  </a:cubicBezTo>
                  <a:cubicBezTo>
                    <a:pt x="21024" y="369115"/>
                    <a:pt x="36982" y="439618"/>
                    <a:pt x="44470" y="450850"/>
                  </a:cubicBezTo>
                  <a:cubicBezTo>
                    <a:pt x="89852" y="518923"/>
                    <a:pt x="19178" y="415611"/>
                    <a:pt x="76220" y="488950"/>
                  </a:cubicBezTo>
                  <a:cubicBezTo>
                    <a:pt x="116111" y="540238"/>
                    <a:pt x="83791" y="515164"/>
                    <a:pt x="120670" y="539750"/>
                  </a:cubicBezTo>
                  <a:cubicBezTo>
                    <a:pt x="152202" y="587048"/>
                    <a:pt x="111676" y="528957"/>
                    <a:pt x="152420" y="577850"/>
                  </a:cubicBezTo>
                  <a:cubicBezTo>
                    <a:pt x="157306" y="583713"/>
                    <a:pt x="159724" y="591504"/>
                    <a:pt x="165120" y="596900"/>
                  </a:cubicBezTo>
                  <a:cubicBezTo>
                    <a:pt x="170516" y="602296"/>
                    <a:pt x="178307" y="604714"/>
                    <a:pt x="184170" y="609600"/>
                  </a:cubicBezTo>
                  <a:cubicBezTo>
                    <a:pt x="191069" y="615349"/>
                    <a:pt x="196870" y="622300"/>
                    <a:pt x="203220" y="628650"/>
                  </a:cubicBezTo>
                  <a:cubicBezTo>
                    <a:pt x="219181" y="676533"/>
                    <a:pt x="195794" y="619368"/>
                    <a:pt x="228620" y="660400"/>
                  </a:cubicBezTo>
                  <a:cubicBezTo>
                    <a:pt x="232801" y="665627"/>
                    <a:pt x="231257" y="673881"/>
                    <a:pt x="234970" y="679450"/>
                  </a:cubicBezTo>
                  <a:cubicBezTo>
                    <a:pt x="239951" y="686922"/>
                    <a:pt x="247670" y="692150"/>
                    <a:pt x="254020" y="698500"/>
                  </a:cubicBezTo>
                  <a:cubicBezTo>
                    <a:pt x="262341" y="723464"/>
                    <a:pt x="268734" y="745635"/>
                    <a:pt x="285770" y="768350"/>
                  </a:cubicBezTo>
                  <a:lnTo>
                    <a:pt x="304820" y="793750"/>
                  </a:lnTo>
                  <a:cubicBezTo>
                    <a:pt x="309053" y="806450"/>
                    <a:pt x="310094" y="820711"/>
                    <a:pt x="317520" y="831850"/>
                  </a:cubicBezTo>
                  <a:cubicBezTo>
                    <a:pt x="321753" y="838200"/>
                    <a:pt x="327120" y="843926"/>
                    <a:pt x="330220" y="850900"/>
                  </a:cubicBezTo>
                  <a:cubicBezTo>
                    <a:pt x="335657" y="863133"/>
                    <a:pt x="335494" y="877861"/>
                    <a:pt x="342920" y="889000"/>
                  </a:cubicBezTo>
                  <a:cubicBezTo>
                    <a:pt x="347153" y="895350"/>
                    <a:pt x="352207" y="901224"/>
                    <a:pt x="355620" y="908050"/>
                  </a:cubicBezTo>
                  <a:cubicBezTo>
                    <a:pt x="360955" y="918720"/>
                    <a:pt x="365268" y="942327"/>
                    <a:pt x="368320" y="952500"/>
                  </a:cubicBezTo>
                  <a:cubicBezTo>
                    <a:pt x="372167" y="965322"/>
                    <a:pt x="376787" y="977900"/>
                    <a:pt x="381020" y="990600"/>
                  </a:cubicBezTo>
                  <a:lnTo>
                    <a:pt x="393720" y="1028700"/>
                  </a:lnTo>
                  <a:cubicBezTo>
                    <a:pt x="395837" y="1035050"/>
                    <a:pt x="398757" y="1041186"/>
                    <a:pt x="400070" y="1047750"/>
                  </a:cubicBezTo>
                  <a:cubicBezTo>
                    <a:pt x="402187" y="1058333"/>
                    <a:pt x="404894" y="1068816"/>
                    <a:pt x="406420" y="1079500"/>
                  </a:cubicBezTo>
                  <a:cubicBezTo>
                    <a:pt x="408822" y="1096312"/>
                    <a:pt x="414433" y="1160790"/>
                    <a:pt x="419120" y="1181100"/>
                  </a:cubicBezTo>
                  <a:cubicBezTo>
                    <a:pt x="438170" y="1263650"/>
                    <a:pt x="425470" y="1187450"/>
                    <a:pt x="438170" y="1238250"/>
                  </a:cubicBezTo>
                  <a:cubicBezTo>
                    <a:pt x="441720" y="1252449"/>
                    <a:pt x="451036" y="1292474"/>
                    <a:pt x="457220" y="1301750"/>
                  </a:cubicBezTo>
                  <a:cubicBezTo>
                    <a:pt x="461453" y="1308100"/>
                    <a:pt x="466507" y="1313974"/>
                    <a:pt x="469920" y="1320800"/>
                  </a:cubicBezTo>
                  <a:cubicBezTo>
                    <a:pt x="472913" y="1326787"/>
                    <a:pt x="474431" y="1333414"/>
                    <a:pt x="476270" y="1339850"/>
                  </a:cubicBezTo>
                  <a:cubicBezTo>
                    <a:pt x="480873" y="1355962"/>
                    <a:pt x="482445" y="1369075"/>
                    <a:pt x="488970" y="1384300"/>
                  </a:cubicBezTo>
                  <a:cubicBezTo>
                    <a:pt x="509184" y="1431467"/>
                    <a:pt x="493112" y="1389778"/>
                    <a:pt x="514370" y="1428750"/>
                  </a:cubicBezTo>
                  <a:cubicBezTo>
                    <a:pt x="523436" y="1445370"/>
                    <a:pt x="533783" y="1461589"/>
                    <a:pt x="539770" y="1479550"/>
                  </a:cubicBezTo>
                  <a:cubicBezTo>
                    <a:pt x="555731" y="1527433"/>
                    <a:pt x="534201" y="1468411"/>
                    <a:pt x="558820" y="1517650"/>
                  </a:cubicBezTo>
                  <a:cubicBezTo>
                    <a:pt x="561813" y="1523637"/>
                    <a:pt x="562177" y="1530713"/>
                    <a:pt x="565170" y="1536700"/>
                  </a:cubicBezTo>
                  <a:cubicBezTo>
                    <a:pt x="568583" y="1543526"/>
                    <a:pt x="574457" y="1548924"/>
                    <a:pt x="577870" y="1555750"/>
                  </a:cubicBezTo>
                  <a:cubicBezTo>
                    <a:pt x="580863" y="1561737"/>
                    <a:pt x="580507" y="1569231"/>
                    <a:pt x="584220" y="1574800"/>
                  </a:cubicBezTo>
                  <a:cubicBezTo>
                    <a:pt x="589201" y="1582272"/>
                    <a:pt x="596920" y="1587500"/>
                    <a:pt x="603270" y="1593850"/>
                  </a:cubicBezTo>
                  <a:cubicBezTo>
                    <a:pt x="605387" y="1600200"/>
                    <a:pt x="606369" y="1607049"/>
                    <a:pt x="609620" y="1612900"/>
                  </a:cubicBezTo>
                  <a:cubicBezTo>
                    <a:pt x="617033" y="1626243"/>
                    <a:pt x="635020" y="1651000"/>
                    <a:pt x="635020" y="1651000"/>
                  </a:cubicBezTo>
                  <a:cubicBezTo>
                    <a:pt x="648236" y="1703863"/>
                    <a:pt x="632144" y="1651597"/>
                    <a:pt x="654070" y="1695450"/>
                  </a:cubicBezTo>
                  <a:cubicBezTo>
                    <a:pt x="657063" y="1701437"/>
                    <a:pt x="657427" y="1708513"/>
                    <a:pt x="660420" y="1714500"/>
                  </a:cubicBezTo>
                  <a:cubicBezTo>
                    <a:pt x="663833" y="1721326"/>
                    <a:pt x="669707" y="1726724"/>
                    <a:pt x="673120" y="1733550"/>
                  </a:cubicBezTo>
                  <a:cubicBezTo>
                    <a:pt x="676113" y="1739537"/>
                    <a:pt x="676833" y="1746448"/>
                    <a:pt x="679470" y="1752600"/>
                  </a:cubicBezTo>
                  <a:cubicBezTo>
                    <a:pt x="690776" y="1778981"/>
                    <a:pt x="699614" y="1784565"/>
                    <a:pt x="704870" y="1816100"/>
                  </a:cubicBezTo>
                  <a:lnTo>
                    <a:pt x="717570" y="1892300"/>
                  </a:lnTo>
                  <a:cubicBezTo>
                    <a:pt x="719687" y="2067983"/>
                    <a:pt x="719835" y="2243701"/>
                    <a:pt x="723920" y="2419350"/>
                  </a:cubicBezTo>
                  <a:cubicBezTo>
                    <a:pt x="724076" y="2426042"/>
                    <a:pt x="729170" y="2431798"/>
                    <a:pt x="730270" y="2438400"/>
                  </a:cubicBezTo>
                  <a:cubicBezTo>
                    <a:pt x="732052" y="2449094"/>
                    <a:pt x="742389" y="2551500"/>
                    <a:pt x="742970" y="2559050"/>
                  </a:cubicBezTo>
                  <a:cubicBezTo>
                    <a:pt x="745573" y="2592883"/>
                    <a:pt x="749320" y="2660650"/>
                    <a:pt x="749320" y="2660650"/>
                  </a:cubicBezTo>
                </a:path>
              </a:pathLst>
            </a:custGeom>
            <a:noFill/>
            <a:ln w="28575">
              <a:solidFill>
                <a:srgbClr val="016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176B64-FF57-420D-9F9E-94846C2CBADB}"/>
                </a:ext>
              </a:extLst>
            </p:cNvPr>
            <p:cNvSpPr/>
            <p:nvPr/>
          </p:nvSpPr>
          <p:spPr>
            <a:xfrm>
              <a:off x="9588500" y="1517650"/>
              <a:ext cx="985010" cy="2044700"/>
            </a:xfrm>
            <a:custGeom>
              <a:avLst/>
              <a:gdLst>
                <a:gd name="connsiteX0" fmla="*/ 857250 w 985010"/>
                <a:gd name="connsiteY0" fmla="*/ 0 h 2044700"/>
                <a:gd name="connsiteX1" fmla="*/ 863600 w 985010"/>
                <a:gd name="connsiteY1" fmla="*/ 31750 h 2044700"/>
                <a:gd name="connsiteX2" fmla="*/ 876300 w 985010"/>
                <a:gd name="connsiteY2" fmla="*/ 69850 h 2044700"/>
                <a:gd name="connsiteX3" fmla="*/ 882650 w 985010"/>
                <a:gd name="connsiteY3" fmla="*/ 88900 h 2044700"/>
                <a:gd name="connsiteX4" fmla="*/ 895350 w 985010"/>
                <a:gd name="connsiteY4" fmla="*/ 146050 h 2044700"/>
                <a:gd name="connsiteX5" fmla="*/ 901700 w 985010"/>
                <a:gd name="connsiteY5" fmla="*/ 190500 h 2044700"/>
                <a:gd name="connsiteX6" fmla="*/ 914400 w 985010"/>
                <a:gd name="connsiteY6" fmla="*/ 241300 h 2044700"/>
                <a:gd name="connsiteX7" fmla="*/ 920750 w 985010"/>
                <a:gd name="connsiteY7" fmla="*/ 279400 h 2044700"/>
                <a:gd name="connsiteX8" fmla="*/ 933450 w 985010"/>
                <a:gd name="connsiteY8" fmla="*/ 342900 h 2044700"/>
                <a:gd name="connsiteX9" fmla="*/ 946150 w 985010"/>
                <a:gd name="connsiteY9" fmla="*/ 393700 h 2044700"/>
                <a:gd name="connsiteX10" fmla="*/ 952500 w 985010"/>
                <a:gd name="connsiteY10" fmla="*/ 565150 h 2044700"/>
                <a:gd name="connsiteX11" fmla="*/ 958850 w 985010"/>
                <a:gd name="connsiteY11" fmla="*/ 590550 h 2044700"/>
                <a:gd name="connsiteX12" fmla="*/ 977900 w 985010"/>
                <a:gd name="connsiteY12" fmla="*/ 654050 h 2044700"/>
                <a:gd name="connsiteX13" fmla="*/ 984250 w 985010"/>
                <a:gd name="connsiteY13" fmla="*/ 876300 h 2044700"/>
                <a:gd name="connsiteX14" fmla="*/ 971550 w 985010"/>
                <a:gd name="connsiteY14" fmla="*/ 1104900 h 2044700"/>
                <a:gd name="connsiteX15" fmla="*/ 952500 w 985010"/>
                <a:gd name="connsiteY15" fmla="*/ 1143000 h 2044700"/>
                <a:gd name="connsiteX16" fmla="*/ 946150 w 985010"/>
                <a:gd name="connsiteY16" fmla="*/ 1162050 h 2044700"/>
                <a:gd name="connsiteX17" fmla="*/ 920750 w 985010"/>
                <a:gd name="connsiteY17" fmla="*/ 1200150 h 2044700"/>
                <a:gd name="connsiteX18" fmla="*/ 908050 w 985010"/>
                <a:gd name="connsiteY18" fmla="*/ 1219200 h 2044700"/>
                <a:gd name="connsiteX19" fmla="*/ 869950 w 985010"/>
                <a:gd name="connsiteY19" fmla="*/ 1244600 h 2044700"/>
                <a:gd name="connsiteX20" fmla="*/ 825500 w 985010"/>
                <a:gd name="connsiteY20" fmla="*/ 1282700 h 2044700"/>
                <a:gd name="connsiteX21" fmla="*/ 787400 w 985010"/>
                <a:gd name="connsiteY21" fmla="*/ 1308100 h 2044700"/>
                <a:gd name="connsiteX22" fmla="*/ 768350 w 985010"/>
                <a:gd name="connsiteY22" fmla="*/ 1320800 h 2044700"/>
                <a:gd name="connsiteX23" fmla="*/ 730250 w 985010"/>
                <a:gd name="connsiteY23" fmla="*/ 1352550 h 2044700"/>
                <a:gd name="connsiteX24" fmla="*/ 711200 w 985010"/>
                <a:gd name="connsiteY24" fmla="*/ 1371600 h 2044700"/>
                <a:gd name="connsiteX25" fmla="*/ 654050 w 985010"/>
                <a:gd name="connsiteY25" fmla="*/ 1409700 h 2044700"/>
                <a:gd name="connsiteX26" fmla="*/ 590550 w 985010"/>
                <a:gd name="connsiteY26" fmla="*/ 1454150 h 2044700"/>
                <a:gd name="connsiteX27" fmla="*/ 571500 w 985010"/>
                <a:gd name="connsiteY27" fmla="*/ 1460500 h 2044700"/>
                <a:gd name="connsiteX28" fmla="*/ 533400 w 985010"/>
                <a:gd name="connsiteY28" fmla="*/ 1492250 h 2044700"/>
                <a:gd name="connsiteX29" fmla="*/ 514350 w 985010"/>
                <a:gd name="connsiteY29" fmla="*/ 1498600 h 2044700"/>
                <a:gd name="connsiteX30" fmla="*/ 476250 w 985010"/>
                <a:gd name="connsiteY30" fmla="*/ 1524000 h 2044700"/>
                <a:gd name="connsiteX31" fmla="*/ 438150 w 985010"/>
                <a:gd name="connsiteY31" fmla="*/ 1543050 h 2044700"/>
                <a:gd name="connsiteX32" fmla="*/ 419100 w 985010"/>
                <a:gd name="connsiteY32" fmla="*/ 1549400 h 2044700"/>
                <a:gd name="connsiteX33" fmla="*/ 400050 w 985010"/>
                <a:gd name="connsiteY33" fmla="*/ 1562100 h 2044700"/>
                <a:gd name="connsiteX34" fmla="*/ 323850 w 985010"/>
                <a:gd name="connsiteY34" fmla="*/ 1600200 h 2044700"/>
                <a:gd name="connsiteX35" fmla="*/ 260350 w 985010"/>
                <a:gd name="connsiteY35" fmla="*/ 1657350 h 2044700"/>
                <a:gd name="connsiteX36" fmla="*/ 241300 w 985010"/>
                <a:gd name="connsiteY36" fmla="*/ 1676400 h 2044700"/>
                <a:gd name="connsiteX37" fmla="*/ 196850 w 985010"/>
                <a:gd name="connsiteY37" fmla="*/ 1733550 h 2044700"/>
                <a:gd name="connsiteX38" fmla="*/ 184150 w 985010"/>
                <a:gd name="connsiteY38" fmla="*/ 1771650 h 2044700"/>
                <a:gd name="connsiteX39" fmla="*/ 171450 w 985010"/>
                <a:gd name="connsiteY39" fmla="*/ 1790700 h 2044700"/>
                <a:gd name="connsiteX40" fmla="*/ 165100 w 985010"/>
                <a:gd name="connsiteY40" fmla="*/ 1809750 h 2044700"/>
                <a:gd name="connsiteX41" fmla="*/ 152400 w 985010"/>
                <a:gd name="connsiteY41" fmla="*/ 1828800 h 2044700"/>
                <a:gd name="connsiteX42" fmla="*/ 146050 w 985010"/>
                <a:gd name="connsiteY42" fmla="*/ 1847850 h 2044700"/>
                <a:gd name="connsiteX43" fmla="*/ 133350 w 985010"/>
                <a:gd name="connsiteY43" fmla="*/ 1866900 h 2044700"/>
                <a:gd name="connsiteX44" fmla="*/ 127000 w 985010"/>
                <a:gd name="connsiteY44" fmla="*/ 1885950 h 2044700"/>
                <a:gd name="connsiteX45" fmla="*/ 95250 w 985010"/>
                <a:gd name="connsiteY45" fmla="*/ 1924050 h 2044700"/>
                <a:gd name="connsiteX46" fmla="*/ 50800 w 985010"/>
                <a:gd name="connsiteY46" fmla="*/ 1981200 h 2044700"/>
                <a:gd name="connsiteX47" fmla="*/ 25400 w 985010"/>
                <a:gd name="connsiteY47" fmla="*/ 2019300 h 2044700"/>
                <a:gd name="connsiteX48" fmla="*/ 12700 w 985010"/>
                <a:gd name="connsiteY48" fmla="*/ 2038350 h 2044700"/>
                <a:gd name="connsiteX49" fmla="*/ 0 w 985010"/>
                <a:gd name="connsiteY49" fmla="*/ 2044700 h 204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85010" h="2044700">
                  <a:moveTo>
                    <a:pt x="857250" y="0"/>
                  </a:moveTo>
                  <a:cubicBezTo>
                    <a:pt x="859367" y="10583"/>
                    <a:pt x="860760" y="21337"/>
                    <a:pt x="863600" y="31750"/>
                  </a:cubicBezTo>
                  <a:cubicBezTo>
                    <a:pt x="867122" y="44665"/>
                    <a:pt x="872067" y="57150"/>
                    <a:pt x="876300" y="69850"/>
                  </a:cubicBezTo>
                  <a:cubicBezTo>
                    <a:pt x="878417" y="76200"/>
                    <a:pt x="881550" y="82298"/>
                    <a:pt x="882650" y="88900"/>
                  </a:cubicBezTo>
                  <a:cubicBezTo>
                    <a:pt x="890100" y="133602"/>
                    <a:pt x="884929" y="114786"/>
                    <a:pt x="895350" y="146050"/>
                  </a:cubicBezTo>
                  <a:cubicBezTo>
                    <a:pt x="897467" y="160867"/>
                    <a:pt x="898765" y="175824"/>
                    <a:pt x="901700" y="190500"/>
                  </a:cubicBezTo>
                  <a:cubicBezTo>
                    <a:pt x="905123" y="207616"/>
                    <a:pt x="911531" y="224083"/>
                    <a:pt x="914400" y="241300"/>
                  </a:cubicBezTo>
                  <a:cubicBezTo>
                    <a:pt x="916517" y="254000"/>
                    <a:pt x="918377" y="266745"/>
                    <a:pt x="920750" y="279400"/>
                  </a:cubicBezTo>
                  <a:cubicBezTo>
                    <a:pt x="924728" y="300616"/>
                    <a:pt x="928215" y="321959"/>
                    <a:pt x="933450" y="342900"/>
                  </a:cubicBezTo>
                  <a:lnTo>
                    <a:pt x="946150" y="393700"/>
                  </a:lnTo>
                  <a:cubicBezTo>
                    <a:pt x="948267" y="450850"/>
                    <a:pt x="948818" y="508079"/>
                    <a:pt x="952500" y="565150"/>
                  </a:cubicBezTo>
                  <a:cubicBezTo>
                    <a:pt x="953062" y="573859"/>
                    <a:pt x="956342" y="582191"/>
                    <a:pt x="958850" y="590550"/>
                  </a:cubicBezTo>
                  <a:cubicBezTo>
                    <a:pt x="982040" y="667849"/>
                    <a:pt x="963264" y="595506"/>
                    <a:pt x="977900" y="654050"/>
                  </a:cubicBezTo>
                  <a:cubicBezTo>
                    <a:pt x="980017" y="728133"/>
                    <a:pt x="984250" y="802186"/>
                    <a:pt x="984250" y="876300"/>
                  </a:cubicBezTo>
                  <a:cubicBezTo>
                    <a:pt x="984250" y="940203"/>
                    <a:pt x="989674" y="1032404"/>
                    <a:pt x="971550" y="1104900"/>
                  </a:cubicBezTo>
                  <a:cubicBezTo>
                    <a:pt x="963570" y="1136822"/>
                    <a:pt x="968020" y="1111960"/>
                    <a:pt x="952500" y="1143000"/>
                  </a:cubicBezTo>
                  <a:cubicBezTo>
                    <a:pt x="949507" y="1148987"/>
                    <a:pt x="949401" y="1156199"/>
                    <a:pt x="946150" y="1162050"/>
                  </a:cubicBezTo>
                  <a:cubicBezTo>
                    <a:pt x="938737" y="1175393"/>
                    <a:pt x="929217" y="1187450"/>
                    <a:pt x="920750" y="1200150"/>
                  </a:cubicBezTo>
                  <a:cubicBezTo>
                    <a:pt x="916517" y="1206500"/>
                    <a:pt x="914400" y="1214967"/>
                    <a:pt x="908050" y="1219200"/>
                  </a:cubicBezTo>
                  <a:cubicBezTo>
                    <a:pt x="895350" y="1227667"/>
                    <a:pt x="880743" y="1233807"/>
                    <a:pt x="869950" y="1244600"/>
                  </a:cubicBezTo>
                  <a:cubicBezTo>
                    <a:pt x="848025" y="1266525"/>
                    <a:pt x="852654" y="1263693"/>
                    <a:pt x="825500" y="1282700"/>
                  </a:cubicBezTo>
                  <a:cubicBezTo>
                    <a:pt x="812996" y="1291453"/>
                    <a:pt x="800100" y="1299633"/>
                    <a:pt x="787400" y="1308100"/>
                  </a:cubicBezTo>
                  <a:cubicBezTo>
                    <a:pt x="781050" y="1312333"/>
                    <a:pt x="773746" y="1315404"/>
                    <a:pt x="768350" y="1320800"/>
                  </a:cubicBezTo>
                  <a:cubicBezTo>
                    <a:pt x="712695" y="1376455"/>
                    <a:pt x="783294" y="1308347"/>
                    <a:pt x="730250" y="1352550"/>
                  </a:cubicBezTo>
                  <a:cubicBezTo>
                    <a:pt x="723351" y="1358299"/>
                    <a:pt x="718289" y="1366087"/>
                    <a:pt x="711200" y="1371600"/>
                  </a:cubicBezTo>
                  <a:cubicBezTo>
                    <a:pt x="654050" y="1416050"/>
                    <a:pt x="692150" y="1381125"/>
                    <a:pt x="654050" y="1409700"/>
                  </a:cubicBezTo>
                  <a:cubicBezTo>
                    <a:pt x="642458" y="1418394"/>
                    <a:pt x="599931" y="1451023"/>
                    <a:pt x="590550" y="1454150"/>
                  </a:cubicBezTo>
                  <a:cubicBezTo>
                    <a:pt x="584200" y="1456267"/>
                    <a:pt x="577487" y="1457507"/>
                    <a:pt x="571500" y="1460500"/>
                  </a:cubicBezTo>
                  <a:cubicBezTo>
                    <a:pt x="529949" y="1481275"/>
                    <a:pt x="575531" y="1464163"/>
                    <a:pt x="533400" y="1492250"/>
                  </a:cubicBezTo>
                  <a:cubicBezTo>
                    <a:pt x="527831" y="1495963"/>
                    <a:pt x="520201" y="1495349"/>
                    <a:pt x="514350" y="1498600"/>
                  </a:cubicBezTo>
                  <a:cubicBezTo>
                    <a:pt x="501007" y="1506013"/>
                    <a:pt x="490730" y="1519173"/>
                    <a:pt x="476250" y="1524000"/>
                  </a:cubicBezTo>
                  <a:cubicBezTo>
                    <a:pt x="428367" y="1539961"/>
                    <a:pt x="487389" y="1518431"/>
                    <a:pt x="438150" y="1543050"/>
                  </a:cubicBezTo>
                  <a:cubicBezTo>
                    <a:pt x="432163" y="1546043"/>
                    <a:pt x="425087" y="1546407"/>
                    <a:pt x="419100" y="1549400"/>
                  </a:cubicBezTo>
                  <a:cubicBezTo>
                    <a:pt x="412274" y="1552813"/>
                    <a:pt x="407024" y="1559000"/>
                    <a:pt x="400050" y="1562100"/>
                  </a:cubicBezTo>
                  <a:cubicBezTo>
                    <a:pt x="340127" y="1588732"/>
                    <a:pt x="381460" y="1556992"/>
                    <a:pt x="323850" y="1600200"/>
                  </a:cubicBezTo>
                  <a:cubicBezTo>
                    <a:pt x="284082" y="1630026"/>
                    <a:pt x="305934" y="1611766"/>
                    <a:pt x="260350" y="1657350"/>
                  </a:cubicBezTo>
                  <a:cubicBezTo>
                    <a:pt x="254000" y="1663700"/>
                    <a:pt x="246281" y="1668928"/>
                    <a:pt x="241300" y="1676400"/>
                  </a:cubicBezTo>
                  <a:cubicBezTo>
                    <a:pt x="210919" y="1721972"/>
                    <a:pt x="226693" y="1703707"/>
                    <a:pt x="196850" y="1733550"/>
                  </a:cubicBezTo>
                  <a:cubicBezTo>
                    <a:pt x="192617" y="1746250"/>
                    <a:pt x="191576" y="1760511"/>
                    <a:pt x="184150" y="1771650"/>
                  </a:cubicBezTo>
                  <a:cubicBezTo>
                    <a:pt x="179917" y="1778000"/>
                    <a:pt x="174863" y="1783874"/>
                    <a:pt x="171450" y="1790700"/>
                  </a:cubicBezTo>
                  <a:cubicBezTo>
                    <a:pt x="168457" y="1796687"/>
                    <a:pt x="168093" y="1803763"/>
                    <a:pt x="165100" y="1809750"/>
                  </a:cubicBezTo>
                  <a:cubicBezTo>
                    <a:pt x="161687" y="1816576"/>
                    <a:pt x="155813" y="1821974"/>
                    <a:pt x="152400" y="1828800"/>
                  </a:cubicBezTo>
                  <a:cubicBezTo>
                    <a:pt x="149407" y="1834787"/>
                    <a:pt x="149043" y="1841863"/>
                    <a:pt x="146050" y="1847850"/>
                  </a:cubicBezTo>
                  <a:cubicBezTo>
                    <a:pt x="142637" y="1854676"/>
                    <a:pt x="136763" y="1860074"/>
                    <a:pt x="133350" y="1866900"/>
                  </a:cubicBezTo>
                  <a:cubicBezTo>
                    <a:pt x="130357" y="1872887"/>
                    <a:pt x="129993" y="1879963"/>
                    <a:pt x="127000" y="1885950"/>
                  </a:cubicBezTo>
                  <a:cubicBezTo>
                    <a:pt x="118159" y="1903631"/>
                    <a:pt x="109294" y="1910006"/>
                    <a:pt x="95250" y="1924050"/>
                  </a:cubicBezTo>
                  <a:cubicBezTo>
                    <a:pt x="77899" y="1976102"/>
                    <a:pt x="107911" y="1895534"/>
                    <a:pt x="50800" y="1981200"/>
                  </a:cubicBezTo>
                  <a:lnTo>
                    <a:pt x="25400" y="2019300"/>
                  </a:lnTo>
                  <a:cubicBezTo>
                    <a:pt x="21167" y="2025650"/>
                    <a:pt x="19526" y="2034937"/>
                    <a:pt x="12700" y="2038350"/>
                  </a:cubicBezTo>
                  <a:lnTo>
                    <a:pt x="0" y="2044700"/>
                  </a:lnTo>
                </a:path>
              </a:pathLst>
            </a:custGeom>
            <a:noFill/>
            <a:ln w="28575">
              <a:solidFill>
                <a:srgbClr val="016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B9BB11-E35E-459C-A814-2772B5957542}"/>
                </a:ext>
              </a:extLst>
            </p:cNvPr>
            <p:cNvSpPr/>
            <p:nvPr/>
          </p:nvSpPr>
          <p:spPr>
            <a:xfrm>
              <a:off x="9728200" y="3454400"/>
              <a:ext cx="723900" cy="546100"/>
            </a:xfrm>
            <a:custGeom>
              <a:avLst/>
              <a:gdLst>
                <a:gd name="connsiteX0" fmla="*/ 0 w 723900"/>
                <a:gd name="connsiteY0" fmla="*/ 546100 h 546100"/>
                <a:gd name="connsiteX1" fmla="*/ 76200 w 723900"/>
                <a:gd name="connsiteY1" fmla="*/ 533400 h 546100"/>
                <a:gd name="connsiteX2" fmla="*/ 127000 w 723900"/>
                <a:gd name="connsiteY2" fmla="*/ 520700 h 546100"/>
                <a:gd name="connsiteX3" fmla="*/ 279400 w 723900"/>
                <a:gd name="connsiteY3" fmla="*/ 514350 h 546100"/>
                <a:gd name="connsiteX4" fmla="*/ 317500 w 723900"/>
                <a:gd name="connsiteY4" fmla="*/ 495300 h 546100"/>
                <a:gd name="connsiteX5" fmla="*/ 374650 w 723900"/>
                <a:gd name="connsiteY5" fmla="*/ 463550 h 546100"/>
                <a:gd name="connsiteX6" fmla="*/ 393700 w 723900"/>
                <a:gd name="connsiteY6" fmla="*/ 444500 h 546100"/>
                <a:gd name="connsiteX7" fmla="*/ 412750 w 723900"/>
                <a:gd name="connsiteY7" fmla="*/ 431800 h 546100"/>
                <a:gd name="connsiteX8" fmla="*/ 444500 w 723900"/>
                <a:gd name="connsiteY8" fmla="*/ 387350 h 546100"/>
                <a:gd name="connsiteX9" fmla="*/ 457200 w 723900"/>
                <a:gd name="connsiteY9" fmla="*/ 336550 h 546100"/>
                <a:gd name="connsiteX10" fmla="*/ 476250 w 723900"/>
                <a:gd name="connsiteY10" fmla="*/ 298450 h 546100"/>
                <a:gd name="connsiteX11" fmla="*/ 488950 w 723900"/>
                <a:gd name="connsiteY11" fmla="*/ 215900 h 546100"/>
                <a:gd name="connsiteX12" fmla="*/ 495300 w 723900"/>
                <a:gd name="connsiteY12" fmla="*/ 177800 h 546100"/>
                <a:gd name="connsiteX13" fmla="*/ 508000 w 723900"/>
                <a:gd name="connsiteY13" fmla="*/ 158750 h 546100"/>
                <a:gd name="connsiteX14" fmla="*/ 514350 w 723900"/>
                <a:gd name="connsiteY14" fmla="*/ 139700 h 546100"/>
                <a:gd name="connsiteX15" fmla="*/ 533400 w 723900"/>
                <a:gd name="connsiteY15" fmla="*/ 133350 h 546100"/>
                <a:gd name="connsiteX16" fmla="*/ 546100 w 723900"/>
                <a:gd name="connsiteY16" fmla="*/ 114300 h 546100"/>
                <a:gd name="connsiteX17" fmla="*/ 571500 w 723900"/>
                <a:gd name="connsiteY17" fmla="*/ 107950 h 546100"/>
                <a:gd name="connsiteX18" fmla="*/ 590550 w 723900"/>
                <a:gd name="connsiteY18" fmla="*/ 101600 h 546100"/>
                <a:gd name="connsiteX19" fmla="*/ 609600 w 723900"/>
                <a:gd name="connsiteY19" fmla="*/ 88900 h 546100"/>
                <a:gd name="connsiteX20" fmla="*/ 647700 w 723900"/>
                <a:gd name="connsiteY20" fmla="*/ 76200 h 546100"/>
                <a:gd name="connsiteX21" fmla="*/ 666750 w 723900"/>
                <a:gd name="connsiteY21" fmla="*/ 57150 h 546100"/>
                <a:gd name="connsiteX22" fmla="*/ 685800 w 723900"/>
                <a:gd name="connsiteY22" fmla="*/ 44450 h 546100"/>
                <a:gd name="connsiteX23" fmla="*/ 698500 w 723900"/>
                <a:gd name="connsiteY23" fmla="*/ 25400 h 546100"/>
                <a:gd name="connsiteX24" fmla="*/ 723900 w 723900"/>
                <a:gd name="connsiteY24" fmla="*/ 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3900" h="546100">
                  <a:moveTo>
                    <a:pt x="0" y="546100"/>
                  </a:moveTo>
                  <a:cubicBezTo>
                    <a:pt x="41229" y="540946"/>
                    <a:pt x="43568" y="542723"/>
                    <a:pt x="76200" y="533400"/>
                  </a:cubicBezTo>
                  <a:cubicBezTo>
                    <a:pt x="97559" y="527297"/>
                    <a:pt x="101473" y="522460"/>
                    <a:pt x="127000" y="520700"/>
                  </a:cubicBezTo>
                  <a:cubicBezTo>
                    <a:pt x="177724" y="517202"/>
                    <a:pt x="228600" y="516467"/>
                    <a:pt x="279400" y="514350"/>
                  </a:cubicBezTo>
                  <a:cubicBezTo>
                    <a:pt x="327283" y="498389"/>
                    <a:pt x="268261" y="519919"/>
                    <a:pt x="317500" y="495300"/>
                  </a:cubicBezTo>
                  <a:cubicBezTo>
                    <a:pt x="349440" y="479330"/>
                    <a:pt x="334607" y="503593"/>
                    <a:pt x="374650" y="463550"/>
                  </a:cubicBezTo>
                  <a:cubicBezTo>
                    <a:pt x="381000" y="457200"/>
                    <a:pt x="386801" y="450249"/>
                    <a:pt x="393700" y="444500"/>
                  </a:cubicBezTo>
                  <a:cubicBezTo>
                    <a:pt x="399563" y="439614"/>
                    <a:pt x="407354" y="437196"/>
                    <a:pt x="412750" y="431800"/>
                  </a:cubicBezTo>
                  <a:cubicBezTo>
                    <a:pt x="415626" y="428924"/>
                    <a:pt x="440894" y="394561"/>
                    <a:pt x="444500" y="387350"/>
                  </a:cubicBezTo>
                  <a:cubicBezTo>
                    <a:pt x="451758" y="372835"/>
                    <a:pt x="453577" y="351041"/>
                    <a:pt x="457200" y="336550"/>
                  </a:cubicBezTo>
                  <a:cubicBezTo>
                    <a:pt x="462458" y="315518"/>
                    <a:pt x="463834" y="317074"/>
                    <a:pt x="476250" y="298450"/>
                  </a:cubicBezTo>
                  <a:cubicBezTo>
                    <a:pt x="489603" y="178275"/>
                    <a:pt x="475202" y="284642"/>
                    <a:pt x="488950" y="215900"/>
                  </a:cubicBezTo>
                  <a:cubicBezTo>
                    <a:pt x="491475" y="203275"/>
                    <a:pt x="491229" y="190014"/>
                    <a:pt x="495300" y="177800"/>
                  </a:cubicBezTo>
                  <a:cubicBezTo>
                    <a:pt x="497713" y="170560"/>
                    <a:pt x="504587" y="165576"/>
                    <a:pt x="508000" y="158750"/>
                  </a:cubicBezTo>
                  <a:cubicBezTo>
                    <a:pt x="510993" y="152763"/>
                    <a:pt x="509617" y="144433"/>
                    <a:pt x="514350" y="139700"/>
                  </a:cubicBezTo>
                  <a:cubicBezTo>
                    <a:pt x="519083" y="134967"/>
                    <a:pt x="527050" y="135467"/>
                    <a:pt x="533400" y="133350"/>
                  </a:cubicBezTo>
                  <a:cubicBezTo>
                    <a:pt x="537633" y="127000"/>
                    <a:pt x="539750" y="118533"/>
                    <a:pt x="546100" y="114300"/>
                  </a:cubicBezTo>
                  <a:cubicBezTo>
                    <a:pt x="553362" y="109459"/>
                    <a:pt x="563109" y="110348"/>
                    <a:pt x="571500" y="107950"/>
                  </a:cubicBezTo>
                  <a:cubicBezTo>
                    <a:pt x="577936" y="106111"/>
                    <a:pt x="584563" y="104593"/>
                    <a:pt x="590550" y="101600"/>
                  </a:cubicBezTo>
                  <a:cubicBezTo>
                    <a:pt x="597376" y="98187"/>
                    <a:pt x="602626" y="92000"/>
                    <a:pt x="609600" y="88900"/>
                  </a:cubicBezTo>
                  <a:cubicBezTo>
                    <a:pt x="621833" y="83463"/>
                    <a:pt x="647700" y="76200"/>
                    <a:pt x="647700" y="76200"/>
                  </a:cubicBezTo>
                  <a:cubicBezTo>
                    <a:pt x="654050" y="69850"/>
                    <a:pt x="659851" y="62899"/>
                    <a:pt x="666750" y="57150"/>
                  </a:cubicBezTo>
                  <a:cubicBezTo>
                    <a:pt x="672613" y="52264"/>
                    <a:pt x="680404" y="49846"/>
                    <a:pt x="685800" y="44450"/>
                  </a:cubicBezTo>
                  <a:cubicBezTo>
                    <a:pt x="691196" y="39054"/>
                    <a:pt x="693104" y="30796"/>
                    <a:pt x="698500" y="25400"/>
                  </a:cubicBezTo>
                  <a:cubicBezTo>
                    <a:pt x="729151" y="-5251"/>
                    <a:pt x="709385" y="29030"/>
                    <a:pt x="723900" y="0"/>
                  </a:cubicBezTo>
                </a:path>
              </a:pathLst>
            </a:custGeom>
            <a:noFill/>
            <a:ln w="28575">
              <a:solidFill>
                <a:srgbClr val="016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DA6AA01-6B30-4DF1-97B6-835C6D462344}"/>
                </a:ext>
              </a:extLst>
            </p:cNvPr>
            <p:cNvSpPr/>
            <p:nvPr/>
          </p:nvSpPr>
          <p:spPr>
            <a:xfrm>
              <a:off x="8445500" y="2413000"/>
              <a:ext cx="622300" cy="88900"/>
            </a:xfrm>
            <a:custGeom>
              <a:avLst/>
              <a:gdLst>
                <a:gd name="connsiteX0" fmla="*/ 622300 w 622300"/>
                <a:gd name="connsiteY0" fmla="*/ 76200 h 88900"/>
                <a:gd name="connsiteX1" fmla="*/ 520700 w 622300"/>
                <a:gd name="connsiteY1" fmla="*/ 69850 h 88900"/>
                <a:gd name="connsiteX2" fmla="*/ 482600 w 622300"/>
                <a:gd name="connsiteY2" fmla="*/ 57150 h 88900"/>
                <a:gd name="connsiteX3" fmla="*/ 438150 w 622300"/>
                <a:gd name="connsiteY3" fmla="*/ 44450 h 88900"/>
                <a:gd name="connsiteX4" fmla="*/ 412750 w 622300"/>
                <a:gd name="connsiteY4" fmla="*/ 31750 h 88900"/>
                <a:gd name="connsiteX5" fmla="*/ 374650 w 622300"/>
                <a:gd name="connsiteY5" fmla="*/ 25400 h 88900"/>
                <a:gd name="connsiteX6" fmla="*/ 336550 w 622300"/>
                <a:gd name="connsiteY6" fmla="*/ 12700 h 88900"/>
                <a:gd name="connsiteX7" fmla="*/ 317500 w 622300"/>
                <a:gd name="connsiteY7" fmla="*/ 6350 h 88900"/>
                <a:gd name="connsiteX8" fmla="*/ 298450 w 622300"/>
                <a:gd name="connsiteY8" fmla="*/ 0 h 88900"/>
                <a:gd name="connsiteX9" fmla="*/ 241300 w 622300"/>
                <a:gd name="connsiteY9" fmla="*/ 25400 h 88900"/>
                <a:gd name="connsiteX10" fmla="*/ 222250 w 622300"/>
                <a:gd name="connsiteY10" fmla="*/ 44450 h 88900"/>
                <a:gd name="connsiteX11" fmla="*/ 158750 w 622300"/>
                <a:gd name="connsiteY11" fmla="*/ 63500 h 88900"/>
                <a:gd name="connsiteX12" fmla="*/ 101600 w 622300"/>
                <a:gd name="connsiteY12" fmla="*/ 88900 h 88900"/>
                <a:gd name="connsiteX13" fmla="*/ 50800 w 622300"/>
                <a:gd name="connsiteY13" fmla="*/ 82550 h 88900"/>
                <a:gd name="connsiteX14" fmla="*/ 31750 w 622300"/>
                <a:gd name="connsiteY14" fmla="*/ 63500 h 88900"/>
                <a:gd name="connsiteX15" fmla="*/ 12700 w 622300"/>
                <a:gd name="connsiteY15" fmla="*/ 57150 h 88900"/>
                <a:gd name="connsiteX16" fmla="*/ 0 w 622300"/>
                <a:gd name="connsiteY16" fmla="*/ 381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2300" h="88900">
                  <a:moveTo>
                    <a:pt x="622300" y="76200"/>
                  </a:moveTo>
                  <a:cubicBezTo>
                    <a:pt x="588433" y="74083"/>
                    <a:pt x="554322" y="74435"/>
                    <a:pt x="520700" y="69850"/>
                  </a:cubicBezTo>
                  <a:cubicBezTo>
                    <a:pt x="507436" y="68041"/>
                    <a:pt x="495395" y="61087"/>
                    <a:pt x="482600" y="57150"/>
                  </a:cubicBezTo>
                  <a:cubicBezTo>
                    <a:pt x="467872" y="52618"/>
                    <a:pt x="452632" y="49716"/>
                    <a:pt x="438150" y="44450"/>
                  </a:cubicBezTo>
                  <a:cubicBezTo>
                    <a:pt x="429254" y="41215"/>
                    <a:pt x="421817" y="34470"/>
                    <a:pt x="412750" y="31750"/>
                  </a:cubicBezTo>
                  <a:cubicBezTo>
                    <a:pt x="400418" y="28050"/>
                    <a:pt x="387141" y="28523"/>
                    <a:pt x="374650" y="25400"/>
                  </a:cubicBezTo>
                  <a:cubicBezTo>
                    <a:pt x="361663" y="22153"/>
                    <a:pt x="349250" y="16933"/>
                    <a:pt x="336550" y="12700"/>
                  </a:cubicBezTo>
                  <a:lnTo>
                    <a:pt x="317500" y="6350"/>
                  </a:lnTo>
                  <a:lnTo>
                    <a:pt x="298450" y="0"/>
                  </a:lnTo>
                  <a:cubicBezTo>
                    <a:pt x="270761" y="9230"/>
                    <a:pt x="261426" y="8629"/>
                    <a:pt x="241300" y="25400"/>
                  </a:cubicBezTo>
                  <a:cubicBezTo>
                    <a:pt x="234401" y="31149"/>
                    <a:pt x="230100" y="40089"/>
                    <a:pt x="222250" y="44450"/>
                  </a:cubicBezTo>
                  <a:cubicBezTo>
                    <a:pt x="204680" y="54211"/>
                    <a:pt x="178356" y="57618"/>
                    <a:pt x="158750" y="63500"/>
                  </a:cubicBezTo>
                  <a:cubicBezTo>
                    <a:pt x="117532" y="75865"/>
                    <a:pt x="129439" y="70341"/>
                    <a:pt x="101600" y="88900"/>
                  </a:cubicBezTo>
                  <a:cubicBezTo>
                    <a:pt x="84667" y="86783"/>
                    <a:pt x="66838" y="88382"/>
                    <a:pt x="50800" y="82550"/>
                  </a:cubicBezTo>
                  <a:cubicBezTo>
                    <a:pt x="42360" y="79481"/>
                    <a:pt x="39222" y="68481"/>
                    <a:pt x="31750" y="63500"/>
                  </a:cubicBezTo>
                  <a:cubicBezTo>
                    <a:pt x="26181" y="59787"/>
                    <a:pt x="19050" y="59267"/>
                    <a:pt x="12700" y="57150"/>
                  </a:cubicBezTo>
                  <a:lnTo>
                    <a:pt x="0" y="38100"/>
                  </a:lnTo>
                </a:path>
              </a:pathLst>
            </a:custGeom>
            <a:noFill/>
            <a:ln w="28575">
              <a:solidFill>
                <a:srgbClr val="016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65E9ED-9619-414B-B89F-2DD4096B404F}"/>
                </a:ext>
              </a:extLst>
            </p:cNvPr>
            <p:cNvSpPr/>
            <p:nvPr/>
          </p:nvSpPr>
          <p:spPr>
            <a:xfrm rot="442028">
              <a:off x="10534050" y="1479499"/>
              <a:ext cx="222850" cy="374701"/>
            </a:xfrm>
            <a:custGeom>
              <a:avLst/>
              <a:gdLst>
                <a:gd name="connsiteX0" fmla="*/ 6950 w 222850"/>
                <a:gd name="connsiteY0" fmla="*/ 374701 h 374701"/>
                <a:gd name="connsiteX1" fmla="*/ 6950 w 222850"/>
                <a:gd name="connsiteY1" fmla="*/ 304851 h 374701"/>
                <a:gd name="connsiteX2" fmla="*/ 51400 w 222850"/>
                <a:gd name="connsiteY2" fmla="*/ 279451 h 374701"/>
                <a:gd name="connsiteX3" fmla="*/ 89500 w 222850"/>
                <a:gd name="connsiteY3" fmla="*/ 254051 h 374701"/>
                <a:gd name="connsiteX4" fmla="*/ 102200 w 222850"/>
                <a:gd name="connsiteY4" fmla="*/ 235001 h 374701"/>
                <a:gd name="connsiteX5" fmla="*/ 121250 w 222850"/>
                <a:gd name="connsiteY5" fmla="*/ 209601 h 374701"/>
                <a:gd name="connsiteX6" fmla="*/ 127600 w 222850"/>
                <a:gd name="connsiteY6" fmla="*/ 190551 h 374701"/>
                <a:gd name="connsiteX7" fmla="*/ 153000 w 222850"/>
                <a:gd name="connsiteY7" fmla="*/ 152451 h 374701"/>
                <a:gd name="connsiteX8" fmla="*/ 165700 w 222850"/>
                <a:gd name="connsiteY8" fmla="*/ 114351 h 374701"/>
                <a:gd name="connsiteX9" fmla="*/ 191100 w 222850"/>
                <a:gd name="connsiteY9" fmla="*/ 57201 h 374701"/>
                <a:gd name="connsiteX10" fmla="*/ 210150 w 222850"/>
                <a:gd name="connsiteY10" fmla="*/ 19101 h 374701"/>
                <a:gd name="connsiteX11" fmla="*/ 222850 w 222850"/>
                <a:gd name="connsiteY11" fmla="*/ 51 h 37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2850" h="374701">
                  <a:moveTo>
                    <a:pt x="6950" y="374701"/>
                  </a:moveTo>
                  <a:cubicBezTo>
                    <a:pt x="1967" y="349784"/>
                    <a:pt x="-5817" y="330385"/>
                    <a:pt x="6950" y="304851"/>
                  </a:cubicBezTo>
                  <a:cubicBezTo>
                    <a:pt x="10088" y="298575"/>
                    <a:pt x="48680" y="281083"/>
                    <a:pt x="51400" y="279451"/>
                  </a:cubicBezTo>
                  <a:cubicBezTo>
                    <a:pt x="64488" y="271598"/>
                    <a:pt x="89500" y="254051"/>
                    <a:pt x="89500" y="254051"/>
                  </a:cubicBezTo>
                  <a:cubicBezTo>
                    <a:pt x="93733" y="247701"/>
                    <a:pt x="97764" y="241211"/>
                    <a:pt x="102200" y="235001"/>
                  </a:cubicBezTo>
                  <a:cubicBezTo>
                    <a:pt x="108351" y="226389"/>
                    <a:pt x="115999" y="218790"/>
                    <a:pt x="121250" y="209601"/>
                  </a:cubicBezTo>
                  <a:cubicBezTo>
                    <a:pt x="124571" y="203789"/>
                    <a:pt x="124349" y="196402"/>
                    <a:pt x="127600" y="190551"/>
                  </a:cubicBezTo>
                  <a:cubicBezTo>
                    <a:pt x="135013" y="177208"/>
                    <a:pt x="148173" y="166931"/>
                    <a:pt x="153000" y="152451"/>
                  </a:cubicBezTo>
                  <a:cubicBezTo>
                    <a:pt x="157233" y="139751"/>
                    <a:pt x="158274" y="125490"/>
                    <a:pt x="165700" y="114351"/>
                  </a:cubicBezTo>
                  <a:cubicBezTo>
                    <a:pt x="185826" y="84162"/>
                    <a:pt x="175987" y="102541"/>
                    <a:pt x="191100" y="57201"/>
                  </a:cubicBezTo>
                  <a:cubicBezTo>
                    <a:pt x="207061" y="9318"/>
                    <a:pt x="185531" y="68340"/>
                    <a:pt x="210150" y="19101"/>
                  </a:cubicBezTo>
                  <a:cubicBezTo>
                    <a:pt x="220679" y="-1957"/>
                    <a:pt x="208697" y="51"/>
                    <a:pt x="222850" y="51"/>
                  </a:cubicBezTo>
                </a:path>
              </a:pathLst>
            </a:custGeom>
            <a:noFill/>
            <a:ln w="28575">
              <a:solidFill>
                <a:srgbClr val="016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C8848D3-4974-4D8E-9BCB-78E459D75EAC}"/>
                </a:ext>
              </a:extLst>
            </p:cNvPr>
            <p:cNvSpPr/>
            <p:nvPr/>
          </p:nvSpPr>
          <p:spPr>
            <a:xfrm>
              <a:off x="9366270" y="3119787"/>
              <a:ext cx="136895" cy="13689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16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EACB330-A785-4AB3-95D8-BB197C2BF690}"/>
                </a:ext>
              </a:extLst>
            </p:cNvPr>
            <p:cNvSpPr/>
            <p:nvPr/>
          </p:nvSpPr>
          <p:spPr>
            <a:xfrm>
              <a:off x="10477480" y="2600089"/>
              <a:ext cx="136895" cy="13689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16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13C4109-D924-401C-B54B-6F82DA8C8FFD}"/>
              </a:ext>
            </a:extLst>
          </p:cNvPr>
          <p:cNvSpPr/>
          <p:nvPr/>
        </p:nvSpPr>
        <p:spPr>
          <a:xfrm>
            <a:off x="1316897" y="3262942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B37E10-DABE-44CB-97EF-3AB833C01116}"/>
              </a:ext>
            </a:extLst>
          </p:cNvPr>
          <p:cNvSpPr/>
          <p:nvPr/>
        </p:nvSpPr>
        <p:spPr>
          <a:xfrm>
            <a:off x="2564915" y="2676252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F099D6-4A2F-4B77-BDEC-EA090434DA98}"/>
              </a:ext>
            </a:extLst>
          </p:cNvPr>
          <p:cNvSpPr/>
          <p:nvPr/>
        </p:nvSpPr>
        <p:spPr>
          <a:xfrm>
            <a:off x="2031714" y="4931354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365AB95-0014-4692-9E9B-A67C21DCC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622" y="3267192"/>
            <a:ext cx="322410" cy="3224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A1CA03-D4EB-49DD-8883-DD96AA195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87" y="1897498"/>
            <a:ext cx="265635" cy="2656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512AD-3A1B-41D7-A0DB-9619E9EB6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4" y="2476120"/>
            <a:ext cx="140036" cy="140036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7093FBB-4CE4-4FFE-915C-47B5B7F57D2D}"/>
              </a:ext>
            </a:extLst>
          </p:cNvPr>
          <p:cNvSpPr/>
          <p:nvPr/>
        </p:nvSpPr>
        <p:spPr>
          <a:xfrm>
            <a:off x="1459717" y="1646532"/>
            <a:ext cx="2066925" cy="1559767"/>
          </a:xfrm>
          <a:custGeom>
            <a:avLst/>
            <a:gdLst>
              <a:gd name="connsiteX0" fmla="*/ 338138 w 2066925"/>
              <a:gd name="connsiteY0" fmla="*/ 77154 h 1559767"/>
              <a:gd name="connsiteX1" fmla="*/ 290513 w 2066925"/>
              <a:gd name="connsiteY1" fmla="*/ 86679 h 1559767"/>
              <a:gd name="connsiteX2" fmla="*/ 261938 w 2066925"/>
              <a:gd name="connsiteY2" fmla="*/ 105729 h 1559767"/>
              <a:gd name="connsiteX3" fmla="*/ 247650 w 2066925"/>
              <a:gd name="connsiteY3" fmla="*/ 115254 h 1559767"/>
              <a:gd name="connsiteX4" fmla="*/ 238125 w 2066925"/>
              <a:gd name="connsiteY4" fmla="*/ 143829 h 1559767"/>
              <a:gd name="connsiteX5" fmla="*/ 219075 w 2066925"/>
              <a:gd name="connsiteY5" fmla="*/ 172404 h 1559767"/>
              <a:gd name="connsiteX6" fmla="*/ 209550 w 2066925"/>
              <a:gd name="connsiteY6" fmla="*/ 186692 h 1559767"/>
              <a:gd name="connsiteX7" fmla="*/ 180975 w 2066925"/>
              <a:gd name="connsiteY7" fmla="*/ 210504 h 1559767"/>
              <a:gd name="connsiteX8" fmla="*/ 166688 w 2066925"/>
              <a:gd name="connsiteY8" fmla="*/ 224792 h 1559767"/>
              <a:gd name="connsiteX9" fmla="*/ 138113 w 2066925"/>
              <a:gd name="connsiteY9" fmla="*/ 243842 h 1559767"/>
              <a:gd name="connsiteX10" fmla="*/ 123825 w 2066925"/>
              <a:gd name="connsiteY10" fmla="*/ 253367 h 1559767"/>
              <a:gd name="connsiteX11" fmla="*/ 95250 w 2066925"/>
              <a:gd name="connsiteY11" fmla="*/ 296229 h 1559767"/>
              <a:gd name="connsiteX12" fmla="*/ 76200 w 2066925"/>
              <a:gd name="connsiteY12" fmla="*/ 324804 h 1559767"/>
              <a:gd name="connsiteX13" fmla="*/ 61913 w 2066925"/>
              <a:gd name="connsiteY13" fmla="*/ 339092 h 1559767"/>
              <a:gd name="connsiteX14" fmla="*/ 52388 w 2066925"/>
              <a:gd name="connsiteY14" fmla="*/ 353379 h 1559767"/>
              <a:gd name="connsiteX15" fmla="*/ 38100 w 2066925"/>
              <a:gd name="connsiteY15" fmla="*/ 367667 h 1559767"/>
              <a:gd name="connsiteX16" fmla="*/ 19050 w 2066925"/>
              <a:gd name="connsiteY16" fmla="*/ 396242 h 1559767"/>
              <a:gd name="connsiteX17" fmla="*/ 14288 w 2066925"/>
              <a:gd name="connsiteY17" fmla="*/ 410529 h 1559767"/>
              <a:gd name="connsiteX18" fmla="*/ 0 w 2066925"/>
              <a:gd name="connsiteY18" fmla="*/ 439104 h 1559767"/>
              <a:gd name="connsiteX19" fmla="*/ 4763 w 2066925"/>
              <a:gd name="connsiteY19" fmla="*/ 505779 h 1559767"/>
              <a:gd name="connsiteX20" fmla="*/ 47625 w 2066925"/>
              <a:gd name="connsiteY20" fmla="*/ 543879 h 1559767"/>
              <a:gd name="connsiteX21" fmla="*/ 57150 w 2066925"/>
              <a:gd name="connsiteY21" fmla="*/ 558167 h 1559767"/>
              <a:gd name="connsiteX22" fmla="*/ 100013 w 2066925"/>
              <a:gd name="connsiteY22" fmla="*/ 586742 h 1559767"/>
              <a:gd name="connsiteX23" fmla="*/ 142875 w 2066925"/>
              <a:gd name="connsiteY23" fmla="*/ 615317 h 1559767"/>
              <a:gd name="connsiteX24" fmla="*/ 157163 w 2066925"/>
              <a:gd name="connsiteY24" fmla="*/ 624842 h 1559767"/>
              <a:gd name="connsiteX25" fmla="*/ 171450 w 2066925"/>
              <a:gd name="connsiteY25" fmla="*/ 629604 h 1559767"/>
              <a:gd name="connsiteX26" fmla="*/ 195263 w 2066925"/>
              <a:gd name="connsiteY26" fmla="*/ 653417 h 1559767"/>
              <a:gd name="connsiteX27" fmla="*/ 204788 w 2066925"/>
              <a:gd name="connsiteY27" fmla="*/ 667704 h 1559767"/>
              <a:gd name="connsiteX28" fmla="*/ 233363 w 2066925"/>
              <a:gd name="connsiteY28" fmla="*/ 686754 h 1559767"/>
              <a:gd name="connsiteX29" fmla="*/ 257175 w 2066925"/>
              <a:gd name="connsiteY29" fmla="*/ 715329 h 1559767"/>
              <a:gd name="connsiteX30" fmla="*/ 271463 w 2066925"/>
              <a:gd name="connsiteY30" fmla="*/ 743904 h 1559767"/>
              <a:gd name="connsiteX31" fmla="*/ 285750 w 2066925"/>
              <a:gd name="connsiteY31" fmla="*/ 758192 h 1559767"/>
              <a:gd name="connsiteX32" fmla="*/ 290513 w 2066925"/>
              <a:gd name="connsiteY32" fmla="*/ 772479 h 1559767"/>
              <a:gd name="connsiteX33" fmla="*/ 309563 w 2066925"/>
              <a:gd name="connsiteY33" fmla="*/ 801054 h 1559767"/>
              <a:gd name="connsiteX34" fmla="*/ 323850 w 2066925"/>
              <a:gd name="connsiteY34" fmla="*/ 829629 h 1559767"/>
              <a:gd name="connsiteX35" fmla="*/ 328613 w 2066925"/>
              <a:gd name="connsiteY35" fmla="*/ 843917 h 1559767"/>
              <a:gd name="connsiteX36" fmla="*/ 342900 w 2066925"/>
              <a:gd name="connsiteY36" fmla="*/ 853442 h 1559767"/>
              <a:gd name="connsiteX37" fmla="*/ 361950 w 2066925"/>
              <a:gd name="connsiteY37" fmla="*/ 896304 h 1559767"/>
              <a:gd name="connsiteX38" fmla="*/ 366713 w 2066925"/>
              <a:gd name="connsiteY38" fmla="*/ 910592 h 1559767"/>
              <a:gd name="connsiteX39" fmla="*/ 385763 w 2066925"/>
              <a:gd name="connsiteY39" fmla="*/ 939167 h 1559767"/>
              <a:gd name="connsiteX40" fmla="*/ 395288 w 2066925"/>
              <a:gd name="connsiteY40" fmla="*/ 953454 h 1559767"/>
              <a:gd name="connsiteX41" fmla="*/ 409575 w 2066925"/>
              <a:gd name="connsiteY41" fmla="*/ 967742 h 1559767"/>
              <a:gd name="connsiteX42" fmla="*/ 428625 w 2066925"/>
              <a:gd name="connsiteY42" fmla="*/ 996317 h 1559767"/>
              <a:gd name="connsiteX43" fmla="*/ 433388 w 2066925"/>
              <a:gd name="connsiteY43" fmla="*/ 1010604 h 1559767"/>
              <a:gd name="connsiteX44" fmla="*/ 452438 w 2066925"/>
              <a:gd name="connsiteY44" fmla="*/ 1039179 h 1559767"/>
              <a:gd name="connsiteX45" fmla="*/ 466725 w 2066925"/>
              <a:gd name="connsiteY45" fmla="*/ 1067754 h 1559767"/>
              <a:gd name="connsiteX46" fmla="*/ 476250 w 2066925"/>
              <a:gd name="connsiteY46" fmla="*/ 1096329 h 1559767"/>
              <a:gd name="connsiteX47" fmla="*/ 485775 w 2066925"/>
              <a:gd name="connsiteY47" fmla="*/ 1124904 h 1559767"/>
              <a:gd name="connsiteX48" fmla="*/ 490538 w 2066925"/>
              <a:gd name="connsiteY48" fmla="*/ 1148717 h 1559767"/>
              <a:gd name="connsiteX49" fmla="*/ 495300 w 2066925"/>
              <a:gd name="connsiteY49" fmla="*/ 1258254 h 1559767"/>
              <a:gd name="connsiteX50" fmla="*/ 500063 w 2066925"/>
              <a:gd name="connsiteY50" fmla="*/ 1272542 h 1559767"/>
              <a:gd name="connsiteX51" fmla="*/ 504825 w 2066925"/>
              <a:gd name="connsiteY51" fmla="*/ 1291592 h 1559767"/>
              <a:gd name="connsiteX52" fmla="*/ 514350 w 2066925"/>
              <a:gd name="connsiteY52" fmla="*/ 1320167 h 1559767"/>
              <a:gd name="connsiteX53" fmla="*/ 533400 w 2066925"/>
              <a:gd name="connsiteY53" fmla="*/ 1348742 h 1559767"/>
              <a:gd name="connsiteX54" fmla="*/ 557213 w 2066925"/>
              <a:gd name="connsiteY54" fmla="*/ 1377317 h 1559767"/>
              <a:gd name="connsiteX55" fmla="*/ 571500 w 2066925"/>
              <a:gd name="connsiteY55" fmla="*/ 1386842 h 1559767"/>
              <a:gd name="connsiteX56" fmla="*/ 600075 w 2066925"/>
              <a:gd name="connsiteY56" fmla="*/ 1396367 h 1559767"/>
              <a:gd name="connsiteX57" fmla="*/ 614363 w 2066925"/>
              <a:gd name="connsiteY57" fmla="*/ 1410654 h 1559767"/>
              <a:gd name="connsiteX58" fmla="*/ 633413 w 2066925"/>
              <a:gd name="connsiteY58" fmla="*/ 1415417 h 1559767"/>
              <a:gd name="connsiteX59" fmla="*/ 661988 w 2066925"/>
              <a:gd name="connsiteY59" fmla="*/ 1424942 h 1559767"/>
              <a:gd name="connsiteX60" fmla="*/ 676275 w 2066925"/>
              <a:gd name="connsiteY60" fmla="*/ 1429704 h 1559767"/>
              <a:gd name="connsiteX61" fmla="*/ 695325 w 2066925"/>
              <a:gd name="connsiteY61" fmla="*/ 1434467 h 1559767"/>
              <a:gd name="connsiteX62" fmla="*/ 723900 w 2066925"/>
              <a:gd name="connsiteY62" fmla="*/ 1443992 h 1559767"/>
              <a:gd name="connsiteX63" fmla="*/ 752475 w 2066925"/>
              <a:gd name="connsiteY63" fmla="*/ 1453517 h 1559767"/>
              <a:gd name="connsiteX64" fmla="*/ 766763 w 2066925"/>
              <a:gd name="connsiteY64" fmla="*/ 1458279 h 1559767"/>
              <a:gd name="connsiteX65" fmla="*/ 800100 w 2066925"/>
              <a:gd name="connsiteY65" fmla="*/ 1467804 h 1559767"/>
              <a:gd name="connsiteX66" fmla="*/ 819150 w 2066925"/>
              <a:gd name="connsiteY66" fmla="*/ 1472567 h 1559767"/>
              <a:gd name="connsiteX67" fmla="*/ 866775 w 2066925"/>
              <a:gd name="connsiteY67" fmla="*/ 1482092 h 1559767"/>
              <a:gd name="connsiteX68" fmla="*/ 881063 w 2066925"/>
              <a:gd name="connsiteY68" fmla="*/ 1486854 h 1559767"/>
              <a:gd name="connsiteX69" fmla="*/ 938213 w 2066925"/>
              <a:gd name="connsiteY69" fmla="*/ 1496379 h 1559767"/>
              <a:gd name="connsiteX70" fmla="*/ 990600 w 2066925"/>
              <a:gd name="connsiteY70" fmla="*/ 1510667 h 1559767"/>
              <a:gd name="connsiteX71" fmla="*/ 1009650 w 2066925"/>
              <a:gd name="connsiteY71" fmla="*/ 1515429 h 1559767"/>
              <a:gd name="connsiteX72" fmla="*/ 1042988 w 2066925"/>
              <a:gd name="connsiteY72" fmla="*/ 1524954 h 1559767"/>
              <a:gd name="connsiteX73" fmla="*/ 1100138 w 2066925"/>
              <a:gd name="connsiteY73" fmla="*/ 1539242 h 1559767"/>
              <a:gd name="connsiteX74" fmla="*/ 1138238 w 2066925"/>
              <a:gd name="connsiteY74" fmla="*/ 1548767 h 1559767"/>
              <a:gd name="connsiteX75" fmla="*/ 1166813 w 2066925"/>
              <a:gd name="connsiteY75" fmla="*/ 1558292 h 1559767"/>
              <a:gd name="connsiteX76" fmla="*/ 1357313 w 2066925"/>
              <a:gd name="connsiteY76" fmla="*/ 1548767 h 1559767"/>
              <a:gd name="connsiteX77" fmla="*/ 1385888 w 2066925"/>
              <a:gd name="connsiteY77" fmla="*/ 1539242 h 1559767"/>
              <a:gd name="connsiteX78" fmla="*/ 1428750 w 2066925"/>
              <a:gd name="connsiteY78" fmla="*/ 1524954 h 1559767"/>
              <a:gd name="connsiteX79" fmla="*/ 1457325 w 2066925"/>
              <a:gd name="connsiteY79" fmla="*/ 1515429 h 1559767"/>
              <a:gd name="connsiteX80" fmla="*/ 1485900 w 2066925"/>
              <a:gd name="connsiteY80" fmla="*/ 1496379 h 1559767"/>
              <a:gd name="connsiteX81" fmla="*/ 1528763 w 2066925"/>
              <a:gd name="connsiteY81" fmla="*/ 1477329 h 1559767"/>
              <a:gd name="connsiteX82" fmla="*/ 1585913 w 2066925"/>
              <a:gd name="connsiteY82" fmla="*/ 1472567 h 1559767"/>
              <a:gd name="connsiteX83" fmla="*/ 1719263 w 2066925"/>
              <a:gd name="connsiteY83" fmla="*/ 1463042 h 1559767"/>
              <a:gd name="connsiteX84" fmla="*/ 1747838 w 2066925"/>
              <a:gd name="connsiteY84" fmla="*/ 1453517 h 1559767"/>
              <a:gd name="connsiteX85" fmla="*/ 1762125 w 2066925"/>
              <a:gd name="connsiteY85" fmla="*/ 1448754 h 1559767"/>
              <a:gd name="connsiteX86" fmla="*/ 1781175 w 2066925"/>
              <a:gd name="connsiteY86" fmla="*/ 1443992 h 1559767"/>
              <a:gd name="connsiteX87" fmla="*/ 1809750 w 2066925"/>
              <a:gd name="connsiteY87" fmla="*/ 1434467 h 1559767"/>
              <a:gd name="connsiteX88" fmla="*/ 1824038 w 2066925"/>
              <a:gd name="connsiteY88" fmla="*/ 1429704 h 1559767"/>
              <a:gd name="connsiteX89" fmla="*/ 1852613 w 2066925"/>
              <a:gd name="connsiteY89" fmla="*/ 1405892 h 1559767"/>
              <a:gd name="connsiteX90" fmla="*/ 1857375 w 2066925"/>
              <a:gd name="connsiteY90" fmla="*/ 1391604 h 1559767"/>
              <a:gd name="connsiteX91" fmla="*/ 1876425 w 2066925"/>
              <a:gd name="connsiteY91" fmla="*/ 1363029 h 1559767"/>
              <a:gd name="connsiteX92" fmla="*/ 1890713 w 2066925"/>
              <a:gd name="connsiteY92" fmla="*/ 1320167 h 1559767"/>
              <a:gd name="connsiteX93" fmla="*/ 1895475 w 2066925"/>
              <a:gd name="connsiteY93" fmla="*/ 1305879 h 1559767"/>
              <a:gd name="connsiteX94" fmla="*/ 1900238 w 2066925"/>
              <a:gd name="connsiteY94" fmla="*/ 1277304 h 1559767"/>
              <a:gd name="connsiteX95" fmla="*/ 1905000 w 2066925"/>
              <a:gd name="connsiteY95" fmla="*/ 1058229 h 1559767"/>
              <a:gd name="connsiteX96" fmla="*/ 1909763 w 2066925"/>
              <a:gd name="connsiteY96" fmla="*/ 1015367 h 1559767"/>
              <a:gd name="connsiteX97" fmla="*/ 1914525 w 2066925"/>
              <a:gd name="connsiteY97" fmla="*/ 996317 h 1559767"/>
              <a:gd name="connsiteX98" fmla="*/ 1919288 w 2066925"/>
              <a:gd name="connsiteY98" fmla="*/ 967742 h 1559767"/>
              <a:gd name="connsiteX99" fmla="*/ 1928813 w 2066925"/>
              <a:gd name="connsiteY99" fmla="*/ 891542 h 1559767"/>
              <a:gd name="connsiteX100" fmla="*/ 1938338 w 2066925"/>
              <a:gd name="connsiteY100" fmla="*/ 843917 h 1559767"/>
              <a:gd name="connsiteX101" fmla="*/ 1943100 w 2066925"/>
              <a:gd name="connsiteY101" fmla="*/ 824867 h 1559767"/>
              <a:gd name="connsiteX102" fmla="*/ 1947863 w 2066925"/>
              <a:gd name="connsiteY102" fmla="*/ 796292 h 1559767"/>
              <a:gd name="connsiteX103" fmla="*/ 1952625 w 2066925"/>
              <a:gd name="connsiteY103" fmla="*/ 782004 h 1559767"/>
              <a:gd name="connsiteX104" fmla="*/ 1957388 w 2066925"/>
              <a:gd name="connsiteY104" fmla="*/ 762954 h 1559767"/>
              <a:gd name="connsiteX105" fmla="*/ 1971675 w 2066925"/>
              <a:gd name="connsiteY105" fmla="*/ 701042 h 1559767"/>
              <a:gd name="connsiteX106" fmla="*/ 1981200 w 2066925"/>
              <a:gd name="connsiteY106" fmla="*/ 615317 h 1559767"/>
              <a:gd name="connsiteX107" fmla="*/ 1985963 w 2066925"/>
              <a:gd name="connsiteY107" fmla="*/ 596267 h 1559767"/>
              <a:gd name="connsiteX108" fmla="*/ 1995488 w 2066925"/>
              <a:gd name="connsiteY108" fmla="*/ 543879 h 1559767"/>
              <a:gd name="connsiteX109" fmla="*/ 2000250 w 2066925"/>
              <a:gd name="connsiteY109" fmla="*/ 529592 h 1559767"/>
              <a:gd name="connsiteX110" fmla="*/ 2005013 w 2066925"/>
              <a:gd name="connsiteY110" fmla="*/ 505779 h 1559767"/>
              <a:gd name="connsiteX111" fmla="*/ 2014538 w 2066925"/>
              <a:gd name="connsiteY111" fmla="*/ 477204 h 1559767"/>
              <a:gd name="connsiteX112" fmla="*/ 2028825 w 2066925"/>
              <a:gd name="connsiteY112" fmla="*/ 434342 h 1559767"/>
              <a:gd name="connsiteX113" fmla="*/ 2033588 w 2066925"/>
              <a:gd name="connsiteY113" fmla="*/ 420054 h 1559767"/>
              <a:gd name="connsiteX114" fmla="*/ 2038350 w 2066925"/>
              <a:gd name="connsiteY114" fmla="*/ 405767 h 1559767"/>
              <a:gd name="connsiteX115" fmla="*/ 2047875 w 2066925"/>
              <a:gd name="connsiteY115" fmla="*/ 391479 h 1559767"/>
              <a:gd name="connsiteX116" fmla="*/ 2057400 w 2066925"/>
              <a:gd name="connsiteY116" fmla="*/ 358142 h 1559767"/>
              <a:gd name="connsiteX117" fmla="*/ 2066925 w 2066925"/>
              <a:gd name="connsiteY117" fmla="*/ 315279 h 1559767"/>
              <a:gd name="connsiteX118" fmla="*/ 2057400 w 2066925"/>
              <a:gd name="connsiteY118" fmla="*/ 181929 h 1559767"/>
              <a:gd name="connsiteX119" fmla="*/ 2047875 w 2066925"/>
              <a:gd name="connsiteY119" fmla="*/ 153354 h 1559767"/>
              <a:gd name="connsiteX120" fmla="*/ 2024063 w 2066925"/>
              <a:gd name="connsiteY120" fmla="*/ 124779 h 1559767"/>
              <a:gd name="connsiteX121" fmla="*/ 2014538 w 2066925"/>
              <a:gd name="connsiteY121" fmla="*/ 110492 h 1559767"/>
              <a:gd name="connsiteX122" fmla="*/ 1985963 w 2066925"/>
              <a:gd name="connsiteY122" fmla="*/ 91442 h 1559767"/>
              <a:gd name="connsiteX123" fmla="*/ 1976438 w 2066925"/>
              <a:gd name="connsiteY123" fmla="*/ 77154 h 1559767"/>
              <a:gd name="connsiteX124" fmla="*/ 1947863 w 2066925"/>
              <a:gd name="connsiteY124" fmla="*/ 62867 h 1559767"/>
              <a:gd name="connsiteX125" fmla="*/ 1919288 w 2066925"/>
              <a:gd name="connsiteY125" fmla="*/ 48579 h 1559767"/>
              <a:gd name="connsiteX126" fmla="*/ 1905000 w 2066925"/>
              <a:gd name="connsiteY126" fmla="*/ 39054 h 1559767"/>
              <a:gd name="connsiteX127" fmla="*/ 1885950 w 2066925"/>
              <a:gd name="connsiteY127" fmla="*/ 34292 h 1559767"/>
              <a:gd name="connsiteX128" fmla="*/ 1838325 w 2066925"/>
              <a:gd name="connsiteY128" fmla="*/ 20004 h 1559767"/>
              <a:gd name="connsiteX129" fmla="*/ 1804988 w 2066925"/>
              <a:gd name="connsiteY129" fmla="*/ 15242 h 1559767"/>
              <a:gd name="connsiteX130" fmla="*/ 1790700 w 2066925"/>
              <a:gd name="connsiteY130" fmla="*/ 10479 h 1559767"/>
              <a:gd name="connsiteX131" fmla="*/ 1557338 w 2066925"/>
              <a:gd name="connsiteY131" fmla="*/ 10479 h 1559767"/>
              <a:gd name="connsiteX132" fmla="*/ 1490663 w 2066925"/>
              <a:gd name="connsiteY132" fmla="*/ 24767 h 1559767"/>
              <a:gd name="connsiteX133" fmla="*/ 1462088 w 2066925"/>
              <a:gd name="connsiteY133" fmla="*/ 29529 h 1559767"/>
              <a:gd name="connsiteX134" fmla="*/ 1414463 w 2066925"/>
              <a:gd name="connsiteY134" fmla="*/ 39054 h 1559767"/>
              <a:gd name="connsiteX135" fmla="*/ 1323975 w 2066925"/>
              <a:gd name="connsiteY135" fmla="*/ 48579 h 1559767"/>
              <a:gd name="connsiteX136" fmla="*/ 1243013 w 2066925"/>
              <a:gd name="connsiteY136" fmla="*/ 62867 h 1559767"/>
              <a:gd name="connsiteX137" fmla="*/ 1209675 w 2066925"/>
              <a:gd name="connsiteY137" fmla="*/ 67629 h 1559767"/>
              <a:gd name="connsiteX138" fmla="*/ 1157288 w 2066925"/>
              <a:gd name="connsiteY138" fmla="*/ 81917 h 1559767"/>
              <a:gd name="connsiteX139" fmla="*/ 1143000 w 2066925"/>
              <a:gd name="connsiteY139" fmla="*/ 86679 h 1559767"/>
              <a:gd name="connsiteX140" fmla="*/ 1119188 w 2066925"/>
              <a:gd name="connsiteY140" fmla="*/ 91442 h 1559767"/>
              <a:gd name="connsiteX141" fmla="*/ 1090613 w 2066925"/>
              <a:gd name="connsiteY141" fmla="*/ 100967 h 1559767"/>
              <a:gd name="connsiteX142" fmla="*/ 1047750 w 2066925"/>
              <a:gd name="connsiteY142" fmla="*/ 115254 h 1559767"/>
              <a:gd name="connsiteX143" fmla="*/ 1033463 w 2066925"/>
              <a:gd name="connsiteY143" fmla="*/ 120017 h 1559767"/>
              <a:gd name="connsiteX144" fmla="*/ 1014413 w 2066925"/>
              <a:gd name="connsiteY144" fmla="*/ 129542 h 1559767"/>
              <a:gd name="connsiteX145" fmla="*/ 976313 w 2066925"/>
              <a:gd name="connsiteY145" fmla="*/ 139067 h 1559767"/>
              <a:gd name="connsiteX146" fmla="*/ 962025 w 2066925"/>
              <a:gd name="connsiteY146" fmla="*/ 148592 h 1559767"/>
              <a:gd name="connsiteX147" fmla="*/ 933450 w 2066925"/>
              <a:gd name="connsiteY147" fmla="*/ 158117 h 1559767"/>
              <a:gd name="connsiteX148" fmla="*/ 881063 w 2066925"/>
              <a:gd name="connsiteY148" fmla="*/ 172404 h 1559767"/>
              <a:gd name="connsiteX149" fmla="*/ 862013 w 2066925"/>
              <a:gd name="connsiteY149" fmla="*/ 177167 h 1559767"/>
              <a:gd name="connsiteX150" fmla="*/ 847725 w 2066925"/>
              <a:gd name="connsiteY150" fmla="*/ 181929 h 1559767"/>
              <a:gd name="connsiteX151" fmla="*/ 809625 w 2066925"/>
              <a:gd name="connsiteY151" fmla="*/ 191454 h 1559767"/>
              <a:gd name="connsiteX152" fmla="*/ 766763 w 2066925"/>
              <a:gd name="connsiteY152" fmla="*/ 200979 h 1559767"/>
              <a:gd name="connsiteX153" fmla="*/ 700088 w 2066925"/>
              <a:gd name="connsiteY153" fmla="*/ 196217 h 1559767"/>
              <a:gd name="connsiteX154" fmla="*/ 652463 w 2066925"/>
              <a:gd name="connsiteY154" fmla="*/ 186692 h 1559767"/>
              <a:gd name="connsiteX155" fmla="*/ 609600 w 2066925"/>
              <a:gd name="connsiteY155" fmla="*/ 177167 h 1559767"/>
              <a:gd name="connsiteX156" fmla="*/ 581025 w 2066925"/>
              <a:gd name="connsiteY156" fmla="*/ 167642 h 1559767"/>
              <a:gd name="connsiteX157" fmla="*/ 547688 w 2066925"/>
              <a:gd name="connsiteY157" fmla="*/ 158117 h 1559767"/>
              <a:gd name="connsiteX158" fmla="*/ 519113 w 2066925"/>
              <a:gd name="connsiteY158" fmla="*/ 148592 h 1559767"/>
              <a:gd name="connsiteX159" fmla="*/ 504825 w 2066925"/>
              <a:gd name="connsiteY159" fmla="*/ 143829 h 1559767"/>
              <a:gd name="connsiteX160" fmla="*/ 490538 w 2066925"/>
              <a:gd name="connsiteY160" fmla="*/ 139067 h 1559767"/>
              <a:gd name="connsiteX161" fmla="*/ 461963 w 2066925"/>
              <a:gd name="connsiteY161" fmla="*/ 124779 h 1559767"/>
              <a:gd name="connsiteX162" fmla="*/ 433388 w 2066925"/>
              <a:gd name="connsiteY162" fmla="*/ 110492 h 1559767"/>
              <a:gd name="connsiteX163" fmla="*/ 419100 w 2066925"/>
              <a:gd name="connsiteY163" fmla="*/ 100967 h 1559767"/>
              <a:gd name="connsiteX164" fmla="*/ 390525 w 2066925"/>
              <a:gd name="connsiteY164" fmla="*/ 91442 h 1559767"/>
              <a:gd name="connsiteX165" fmla="*/ 376238 w 2066925"/>
              <a:gd name="connsiteY165" fmla="*/ 86679 h 1559767"/>
              <a:gd name="connsiteX166" fmla="*/ 361950 w 2066925"/>
              <a:gd name="connsiteY166" fmla="*/ 81917 h 1559767"/>
              <a:gd name="connsiteX167" fmla="*/ 347663 w 2066925"/>
              <a:gd name="connsiteY167" fmla="*/ 77154 h 1559767"/>
              <a:gd name="connsiteX168" fmla="*/ 338138 w 2066925"/>
              <a:gd name="connsiteY168" fmla="*/ 77154 h 155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2066925" h="1559767">
                <a:moveTo>
                  <a:pt x="338138" y="77154"/>
                </a:moveTo>
                <a:cubicBezTo>
                  <a:pt x="329861" y="78337"/>
                  <a:pt x="302020" y="80286"/>
                  <a:pt x="290513" y="86679"/>
                </a:cubicBezTo>
                <a:cubicBezTo>
                  <a:pt x="280506" y="92238"/>
                  <a:pt x="271463" y="99379"/>
                  <a:pt x="261938" y="105729"/>
                </a:cubicBezTo>
                <a:lnTo>
                  <a:pt x="247650" y="115254"/>
                </a:lnTo>
                <a:cubicBezTo>
                  <a:pt x="244475" y="124779"/>
                  <a:pt x="243694" y="135475"/>
                  <a:pt x="238125" y="143829"/>
                </a:cubicBezTo>
                <a:lnTo>
                  <a:pt x="219075" y="172404"/>
                </a:lnTo>
                <a:cubicBezTo>
                  <a:pt x="215900" y="177167"/>
                  <a:pt x="213597" y="182645"/>
                  <a:pt x="209550" y="186692"/>
                </a:cubicBezTo>
                <a:cubicBezTo>
                  <a:pt x="167802" y="228440"/>
                  <a:pt x="220766" y="177344"/>
                  <a:pt x="180975" y="210504"/>
                </a:cubicBezTo>
                <a:cubicBezTo>
                  <a:pt x="175801" y="214816"/>
                  <a:pt x="172004" y="220657"/>
                  <a:pt x="166688" y="224792"/>
                </a:cubicBezTo>
                <a:cubicBezTo>
                  <a:pt x="157652" y="231820"/>
                  <a:pt x="147638" y="237492"/>
                  <a:pt x="138113" y="243842"/>
                </a:cubicBezTo>
                <a:lnTo>
                  <a:pt x="123825" y="253367"/>
                </a:lnTo>
                <a:lnTo>
                  <a:pt x="95250" y="296229"/>
                </a:lnTo>
                <a:lnTo>
                  <a:pt x="76200" y="324804"/>
                </a:lnTo>
                <a:cubicBezTo>
                  <a:pt x="71438" y="329567"/>
                  <a:pt x="66225" y="333918"/>
                  <a:pt x="61913" y="339092"/>
                </a:cubicBezTo>
                <a:cubicBezTo>
                  <a:pt x="58249" y="343489"/>
                  <a:pt x="56052" y="348982"/>
                  <a:pt x="52388" y="353379"/>
                </a:cubicBezTo>
                <a:cubicBezTo>
                  <a:pt x="48076" y="358553"/>
                  <a:pt x="42235" y="362350"/>
                  <a:pt x="38100" y="367667"/>
                </a:cubicBezTo>
                <a:cubicBezTo>
                  <a:pt x="31072" y="376703"/>
                  <a:pt x="19050" y="396242"/>
                  <a:pt x="19050" y="396242"/>
                </a:cubicBezTo>
                <a:cubicBezTo>
                  <a:pt x="17463" y="401004"/>
                  <a:pt x="16533" y="406039"/>
                  <a:pt x="14288" y="410529"/>
                </a:cubicBezTo>
                <a:cubicBezTo>
                  <a:pt x="-4180" y="447465"/>
                  <a:pt x="11974" y="403187"/>
                  <a:pt x="0" y="439104"/>
                </a:cubicBezTo>
                <a:cubicBezTo>
                  <a:pt x="1588" y="461329"/>
                  <a:pt x="-2598" y="484748"/>
                  <a:pt x="4763" y="505779"/>
                </a:cubicBezTo>
                <a:cubicBezTo>
                  <a:pt x="9727" y="519962"/>
                  <a:pt x="33882" y="534717"/>
                  <a:pt x="47625" y="543879"/>
                </a:cubicBezTo>
                <a:cubicBezTo>
                  <a:pt x="50800" y="548642"/>
                  <a:pt x="52842" y="554398"/>
                  <a:pt x="57150" y="558167"/>
                </a:cubicBezTo>
                <a:cubicBezTo>
                  <a:pt x="57155" y="558172"/>
                  <a:pt x="92866" y="581978"/>
                  <a:pt x="100013" y="586742"/>
                </a:cubicBezTo>
                <a:lnTo>
                  <a:pt x="142875" y="615317"/>
                </a:lnTo>
                <a:cubicBezTo>
                  <a:pt x="147638" y="618492"/>
                  <a:pt x="151733" y="623032"/>
                  <a:pt x="157163" y="624842"/>
                </a:cubicBezTo>
                <a:lnTo>
                  <a:pt x="171450" y="629604"/>
                </a:lnTo>
                <a:cubicBezTo>
                  <a:pt x="196847" y="667701"/>
                  <a:pt x="163515" y="621670"/>
                  <a:pt x="195263" y="653417"/>
                </a:cubicBezTo>
                <a:cubicBezTo>
                  <a:pt x="199310" y="657464"/>
                  <a:pt x="200480" y="663935"/>
                  <a:pt x="204788" y="667704"/>
                </a:cubicBezTo>
                <a:cubicBezTo>
                  <a:pt x="213403" y="675242"/>
                  <a:pt x="233363" y="686754"/>
                  <a:pt x="233363" y="686754"/>
                </a:cubicBezTo>
                <a:cubicBezTo>
                  <a:pt x="257012" y="722229"/>
                  <a:pt x="226617" y="678659"/>
                  <a:pt x="257175" y="715329"/>
                </a:cubicBezTo>
                <a:cubicBezTo>
                  <a:pt x="294641" y="760289"/>
                  <a:pt x="242827" y="700950"/>
                  <a:pt x="271463" y="743904"/>
                </a:cubicBezTo>
                <a:cubicBezTo>
                  <a:pt x="275199" y="749508"/>
                  <a:pt x="280988" y="753429"/>
                  <a:pt x="285750" y="758192"/>
                </a:cubicBezTo>
                <a:cubicBezTo>
                  <a:pt x="287338" y="762954"/>
                  <a:pt x="288075" y="768091"/>
                  <a:pt x="290513" y="772479"/>
                </a:cubicBezTo>
                <a:cubicBezTo>
                  <a:pt x="296073" y="782486"/>
                  <a:pt x="309563" y="801054"/>
                  <a:pt x="309563" y="801054"/>
                </a:cubicBezTo>
                <a:cubicBezTo>
                  <a:pt x="321530" y="836961"/>
                  <a:pt x="305389" y="792707"/>
                  <a:pt x="323850" y="829629"/>
                </a:cubicBezTo>
                <a:cubicBezTo>
                  <a:pt x="326095" y="834119"/>
                  <a:pt x="325477" y="839997"/>
                  <a:pt x="328613" y="843917"/>
                </a:cubicBezTo>
                <a:cubicBezTo>
                  <a:pt x="332189" y="848386"/>
                  <a:pt x="338138" y="850267"/>
                  <a:pt x="342900" y="853442"/>
                </a:cubicBezTo>
                <a:cubicBezTo>
                  <a:pt x="367473" y="927160"/>
                  <a:pt x="339309" y="851024"/>
                  <a:pt x="361950" y="896304"/>
                </a:cubicBezTo>
                <a:cubicBezTo>
                  <a:pt x="364195" y="900794"/>
                  <a:pt x="364275" y="906203"/>
                  <a:pt x="366713" y="910592"/>
                </a:cubicBezTo>
                <a:cubicBezTo>
                  <a:pt x="372272" y="920599"/>
                  <a:pt x="379413" y="929642"/>
                  <a:pt x="385763" y="939167"/>
                </a:cubicBezTo>
                <a:cubicBezTo>
                  <a:pt x="388938" y="943929"/>
                  <a:pt x="391241" y="949407"/>
                  <a:pt x="395288" y="953454"/>
                </a:cubicBezTo>
                <a:cubicBezTo>
                  <a:pt x="400050" y="958217"/>
                  <a:pt x="405440" y="962426"/>
                  <a:pt x="409575" y="967742"/>
                </a:cubicBezTo>
                <a:cubicBezTo>
                  <a:pt x="416603" y="976778"/>
                  <a:pt x="425004" y="985457"/>
                  <a:pt x="428625" y="996317"/>
                </a:cubicBezTo>
                <a:cubicBezTo>
                  <a:pt x="430213" y="1001079"/>
                  <a:pt x="430950" y="1006216"/>
                  <a:pt x="433388" y="1010604"/>
                </a:cubicBezTo>
                <a:cubicBezTo>
                  <a:pt x="438948" y="1020611"/>
                  <a:pt x="452438" y="1039179"/>
                  <a:pt x="452438" y="1039179"/>
                </a:cubicBezTo>
                <a:cubicBezTo>
                  <a:pt x="469801" y="1091274"/>
                  <a:pt x="442112" y="1012376"/>
                  <a:pt x="466725" y="1067754"/>
                </a:cubicBezTo>
                <a:cubicBezTo>
                  <a:pt x="470803" y="1076929"/>
                  <a:pt x="473075" y="1086804"/>
                  <a:pt x="476250" y="1096329"/>
                </a:cubicBezTo>
                <a:lnTo>
                  <a:pt x="485775" y="1124904"/>
                </a:lnTo>
                <a:lnTo>
                  <a:pt x="490538" y="1148717"/>
                </a:lnTo>
                <a:cubicBezTo>
                  <a:pt x="492125" y="1185229"/>
                  <a:pt x="492497" y="1221815"/>
                  <a:pt x="495300" y="1258254"/>
                </a:cubicBezTo>
                <a:cubicBezTo>
                  <a:pt x="495685" y="1263260"/>
                  <a:pt x="498684" y="1267715"/>
                  <a:pt x="500063" y="1272542"/>
                </a:cubicBezTo>
                <a:cubicBezTo>
                  <a:pt x="501861" y="1278836"/>
                  <a:pt x="502944" y="1285323"/>
                  <a:pt x="504825" y="1291592"/>
                </a:cubicBezTo>
                <a:cubicBezTo>
                  <a:pt x="507710" y="1301209"/>
                  <a:pt x="508781" y="1311813"/>
                  <a:pt x="514350" y="1320167"/>
                </a:cubicBezTo>
                <a:lnTo>
                  <a:pt x="533400" y="1348742"/>
                </a:lnTo>
                <a:cubicBezTo>
                  <a:pt x="542765" y="1362790"/>
                  <a:pt x="543462" y="1365858"/>
                  <a:pt x="557213" y="1377317"/>
                </a:cubicBezTo>
                <a:cubicBezTo>
                  <a:pt x="561610" y="1380981"/>
                  <a:pt x="566270" y="1384517"/>
                  <a:pt x="571500" y="1386842"/>
                </a:cubicBezTo>
                <a:cubicBezTo>
                  <a:pt x="580675" y="1390920"/>
                  <a:pt x="600075" y="1396367"/>
                  <a:pt x="600075" y="1396367"/>
                </a:cubicBezTo>
                <a:cubicBezTo>
                  <a:pt x="604838" y="1401129"/>
                  <a:pt x="608515" y="1407312"/>
                  <a:pt x="614363" y="1410654"/>
                </a:cubicBezTo>
                <a:cubicBezTo>
                  <a:pt x="620046" y="1413901"/>
                  <a:pt x="627144" y="1413536"/>
                  <a:pt x="633413" y="1415417"/>
                </a:cubicBezTo>
                <a:cubicBezTo>
                  <a:pt x="643030" y="1418302"/>
                  <a:pt x="652463" y="1421767"/>
                  <a:pt x="661988" y="1424942"/>
                </a:cubicBezTo>
                <a:cubicBezTo>
                  <a:pt x="666750" y="1426529"/>
                  <a:pt x="671405" y="1428486"/>
                  <a:pt x="676275" y="1429704"/>
                </a:cubicBezTo>
                <a:cubicBezTo>
                  <a:pt x="682625" y="1431292"/>
                  <a:pt x="689056" y="1432586"/>
                  <a:pt x="695325" y="1434467"/>
                </a:cubicBezTo>
                <a:cubicBezTo>
                  <a:pt x="704942" y="1437352"/>
                  <a:pt x="714375" y="1440817"/>
                  <a:pt x="723900" y="1443992"/>
                </a:cubicBezTo>
                <a:lnTo>
                  <a:pt x="752475" y="1453517"/>
                </a:lnTo>
                <a:cubicBezTo>
                  <a:pt x="757238" y="1455105"/>
                  <a:pt x="761893" y="1457061"/>
                  <a:pt x="766763" y="1458279"/>
                </a:cubicBezTo>
                <a:cubicBezTo>
                  <a:pt x="826318" y="1473169"/>
                  <a:pt x="752274" y="1454139"/>
                  <a:pt x="800100" y="1467804"/>
                </a:cubicBezTo>
                <a:cubicBezTo>
                  <a:pt x="806394" y="1469602"/>
                  <a:pt x="812750" y="1471195"/>
                  <a:pt x="819150" y="1472567"/>
                </a:cubicBezTo>
                <a:cubicBezTo>
                  <a:pt x="834980" y="1475959"/>
                  <a:pt x="851416" y="1476973"/>
                  <a:pt x="866775" y="1482092"/>
                </a:cubicBezTo>
                <a:cubicBezTo>
                  <a:pt x="871538" y="1483679"/>
                  <a:pt x="876193" y="1485636"/>
                  <a:pt x="881063" y="1486854"/>
                </a:cubicBezTo>
                <a:cubicBezTo>
                  <a:pt x="899644" y="1491499"/>
                  <a:pt x="919381" y="1493689"/>
                  <a:pt x="938213" y="1496379"/>
                </a:cubicBezTo>
                <a:cubicBezTo>
                  <a:pt x="964917" y="1505282"/>
                  <a:pt x="947634" y="1499926"/>
                  <a:pt x="990600" y="1510667"/>
                </a:cubicBezTo>
                <a:cubicBezTo>
                  <a:pt x="996950" y="1512254"/>
                  <a:pt x="1003441" y="1513359"/>
                  <a:pt x="1009650" y="1515429"/>
                </a:cubicBezTo>
                <a:cubicBezTo>
                  <a:pt x="1023272" y="1519970"/>
                  <a:pt x="1028031" y="1521963"/>
                  <a:pt x="1042988" y="1524954"/>
                </a:cubicBezTo>
                <a:cubicBezTo>
                  <a:pt x="1091084" y="1534573"/>
                  <a:pt x="1052403" y="1523331"/>
                  <a:pt x="1100138" y="1539242"/>
                </a:cubicBezTo>
                <a:cubicBezTo>
                  <a:pt x="1143485" y="1553691"/>
                  <a:pt x="1075025" y="1531527"/>
                  <a:pt x="1138238" y="1548767"/>
                </a:cubicBezTo>
                <a:cubicBezTo>
                  <a:pt x="1147924" y="1551409"/>
                  <a:pt x="1166813" y="1558292"/>
                  <a:pt x="1166813" y="1558292"/>
                </a:cubicBezTo>
                <a:cubicBezTo>
                  <a:pt x="1225215" y="1556670"/>
                  <a:pt x="1296489" y="1567014"/>
                  <a:pt x="1357313" y="1548767"/>
                </a:cubicBezTo>
                <a:cubicBezTo>
                  <a:pt x="1366930" y="1545882"/>
                  <a:pt x="1376363" y="1542417"/>
                  <a:pt x="1385888" y="1539242"/>
                </a:cubicBezTo>
                <a:lnTo>
                  <a:pt x="1428750" y="1524954"/>
                </a:lnTo>
                <a:cubicBezTo>
                  <a:pt x="1428755" y="1524952"/>
                  <a:pt x="1457320" y="1515433"/>
                  <a:pt x="1457325" y="1515429"/>
                </a:cubicBezTo>
                <a:lnTo>
                  <a:pt x="1485900" y="1496379"/>
                </a:lnTo>
                <a:cubicBezTo>
                  <a:pt x="1500233" y="1486824"/>
                  <a:pt x="1509333" y="1478948"/>
                  <a:pt x="1528763" y="1477329"/>
                </a:cubicBezTo>
                <a:lnTo>
                  <a:pt x="1585913" y="1472567"/>
                </a:lnTo>
                <a:cubicBezTo>
                  <a:pt x="1752651" y="1460657"/>
                  <a:pt x="1583076" y="1474390"/>
                  <a:pt x="1719263" y="1463042"/>
                </a:cubicBezTo>
                <a:lnTo>
                  <a:pt x="1747838" y="1453517"/>
                </a:lnTo>
                <a:cubicBezTo>
                  <a:pt x="1752600" y="1451929"/>
                  <a:pt x="1757255" y="1449971"/>
                  <a:pt x="1762125" y="1448754"/>
                </a:cubicBezTo>
                <a:cubicBezTo>
                  <a:pt x="1768475" y="1447167"/>
                  <a:pt x="1774906" y="1445873"/>
                  <a:pt x="1781175" y="1443992"/>
                </a:cubicBezTo>
                <a:cubicBezTo>
                  <a:pt x="1790792" y="1441107"/>
                  <a:pt x="1800225" y="1437642"/>
                  <a:pt x="1809750" y="1434467"/>
                </a:cubicBezTo>
                <a:cubicBezTo>
                  <a:pt x="1814513" y="1432879"/>
                  <a:pt x="1819861" y="1432489"/>
                  <a:pt x="1824038" y="1429704"/>
                </a:cubicBezTo>
                <a:cubicBezTo>
                  <a:pt x="1843929" y="1416443"/>
                  <a:pt x="1834278" y="1424226"/>
                  <a:pt x="1852613" y="1405892"/>
                </a:cubicBezTo>
                <a:cubicBezTo>
                  <a:pt x="1854200" y="1401129"/>
                  <a:pt x="1854937" y="1395992"/>
                  <a:pt x="1857375" y="1391604"/>
                </a:cubicBezTo>
                <a:cubicBezTo>
                  <a:pt x="1862934" y="1381597"/>
                  <a:pt x="1872805" y="1373889"/>
                  <a:pt x="1876425" y="1363029"/>
                </a:cubicBezTo>
                <a:lnTo>
                  <a:pt x="1890713" y="1320167"/>
                </a:lnTo>
                <a:cubicBezTo>
                  <a:pt x="1892301" y="1315404"/>
                  <a:pt x="1894650" y="1310831"/>
                  <a:pt x="1895475" y="1305879"/>
                </a:cubicBezTo>
                <a:lnTo>
                  <a:pt x="1900238" y="1277304"/>
                </a:lnTo>
                <a:cubicBezTo>
                  <a:pt x="1901825" y="1204279"/>
                  <a:pt x="1902346" y="1131223"/>
                  <a:pt x="1905000" y="1058229"/>
                </a:cubicBezTo>
                <a:cubicBezTo>
                  <a:pt x="1905522" y="1043863"/>
                  <a:pt x="1907577" y="1029575"/>
                  <a:pt x="1909763" y="1015367"/>
                </a:cubicBezTo>
                <a:cubicBezTo>
                  <a:pt x="1910758" y="1008898"/>
                  <a:pt x="1913241" y="1002735"/>
                  <a:pt x="1914525" y="996317"/>
                </a:cubicBezTo>
                <a:cubicBezTo>
                  <a:pt x="1916419" y="986848"/>
                  <a:pt x="1918012" y="977314"/>
                  <a:pt x="1919288" y="967742"/>
                </a:cubicBezTo>
                <a:cubicBezTo>
                  <a:pt x="1923876" y="933330"/>
                  <a:pt x="1923120" y="923799"/>
                  <a:pt x="1928813" y="891542"/>
                </a:cubicBezTo>
                <a:cubicBezTo>
                  <a:pt x="1931627" y="875599"/>
                  <a:pt x="1934412" y="859623"/>
                  <a:pt x="1938338" y="843917"/>
                </a:cubicBezTo>
                <a:cubicBezTo>
                  <a:pt x="1939925" y="837567"/>
                  <a:pt x="1941816" y="831285"/>
                  <a:pt x="1943100" y="824867"/>
                </a:cubicBezTo>
                <a:cubicBezTo>
                  <a:pt x="1944994" y="815398"/>
                  <a:pt x="1945768" y="805718"/>
                  <a:pt x="1947863" y="796292"/>
                </a:cubicBezTo>
                <a:cubicBezTo>
                  <a:pt x="1948952" y="791391"/>
                  <a:pt x="1951246" y="786831"/>
                  <a:pt x="1952625" y="782004"/>
                </a:cubicBezTo>
                <a:cubicBezTo>
                  <a:pt x="1954423" y="775710"/>
                  <a:pt x="1956016" y="769354"/>
                  <a:pt x="1957388" y="762954"/>
                </a:cubicBezTo>
                <a:cubicBezTo>
                  <a:pt x="1970001" y="704096"/>
                  <a:pt x="1961142" y="732644"/>
                  <a:pt x="1971675" y="701042"/>
                </a:cubicBezTo>
                <a:cubicBezTo>
                  <a:pt x="1973508" y="682718"/>
                  <a:pt x="1977832" y="635525"/>
                  <a:pt x="1981200" y="615317"/>
                </a:cubicBezTo>
                <a:cubicBezTo>
                  <a:pt x="1982276" y="608861"/>
                  <a:pt x="1984679" y="602685"/>
                  <a:pt x="1985963" y="596267"/>
                </a:cubicBezTo>
                <a:cubicBezTo>
                  <a:pt x="1990214" y="575010"/>
                  <a:pt x="1990375" y="564333"/>
                  <a:pt x="1995488" y="543879"/>
                </a:cubicBezTo>
                <a:cubicBezTo>
                  <a:pt x="1996706" y="539009"/>
                  <a:pt x="1999032" y="534462"/>
                  <a:pt x="2000250" y="529592"/>
                </a:cubicBezTo>
                <a:cubicBezTo>
                  <a:pt x="2002213" y="521739"/>
                  <a:pt x="2002883" y="513589"/>
                  <a:pt x="2005013" y="505779"/>
                </a:cubicBezTo>
                <a:cubicBezTo>
                  <a:pt x="2007655" y="496093"/>
                  <a:pt x="2011363" y="486729"/>
                  <a:pt x="2014538" y="477204"/>
                </a:cubicBezTo>
                <a:lnTo>
                  <a:pt x="2028825" y="434342"/>
                </a:lnTo>
                <a:lnTo>
                  <a:pt x="2033588" y="420054"/>
                </a:lnTo>
                <a:cubicBezTo>
                  <a:pt x="2035175" y="415292"/>
                  <a:pt x="2035566" y="409944"/>
                  <a:pt x="2038350" y="405767"/>
                </a:cubicBezTo>
                <a:cubicBezTo>
                  <a:pt x="2041525" y="401004"/>
                  <a:pt x="2045315" y="396599"/>
                  <a:pt x="2047875" y="391479"/>
                </a:cubicBezTo>
                <a:cubicBezTo>
                  <a:pt x="2051059" y="385110"/>
                  <a:pt x="2056178" y="363642"/>
                  <a:pt x="2057400" y="358142"/>
                </a:cubicBezTo>
                <a:cubicBezTo>
                  <a:pt x="2069492" y="303726"/>
                  <a:pt x="2055312" y="361737"/>
                  <a:pt x="2066925" y="315279"/>
                </a:cubicBezTo>
                <a:cubicBezTo>
                  <a:pt x="2065951" y="293857"/>
                  <a:pt x="2066744" y="219302"/>
                  <a:pt x="2057400" y="181929"/>
                </a:cubicBezTo>
                <a:cubicBezTo>
                  <a:pt x="2054965" y="172189"/>
                  <a:pt x="2053444" y="161708"/>
                  <a:pt x="2047875" y="153354"/>
                </a:cubicBezTo>
                <a:cubicBezTo>
                  <a:pt x="2024226" y="117882"/>
                  <a:pt x="2054620" y="161448"/>
                  <a:pt x="2024063" y="124779"/>
                </a:cubicBezTo>
                <a:cubicBezTo>
                  <a:pt x="2020399" y="120382"/>
                  <a:pt x="2018846" y="114261"/>
                  <a:pt x="2014538" y="110492"/>
                </a:cubicBezTo>
                <a:cubicBezTo>
                  <a:pt x="2005923" y="102954"/>
                  <a:pt x="1985963" y="91442"/>
                  <a:pt x="1985963" y="91442"/>
                </a:cubicBezTo>
                <a:cubicBezTo>
                  <a:pt x="1982788" y="86679"/>
                  <a:pt x="1980485" y="81201"/>
                  <a:pt x="1976438" y="77154"/>
                </a:cubicBezTo>
                <a:cubicBezTo>
                  <a:pt x="1967206" y="67922"/>
                  <a:pt x="1959483" y="66740"/>
                  <a:pt x="1947863" y="62867"/>
                </a:cubicBezTo>
                <a:cubicBezTo>
                  <a:pt x="1906914" y="35569"/>
                  <a:pt x="1958724" y="68298"/>
                  <a:pt x="1919288" y="48579"/>
                </a:cubicBezTo>
                <a:cubicBezTo>
                  <a:pt x="1914168" y="46019"/>
                  <a:pt x="1910261" y="41309"/>
                  <a:pt x="1905000" y="39054"/>
                </a:cubicBezTo>
                <a:cubicBezTo>
                  <a:pt x="1898984" y="36476"/>
                  <a:pt x="1892219" y="36173"/>
                  <a:pt x="1885950" y="34292"/>
                </a:cubicBezTo>
                <a:cubicBezTo>
                  <a:pt x="1866840" y="28559"/>
                  <a:pt x="1856897" y="23381"/>
                  <a:pt x="1838325" y="20004"/>
                </a:cubicBezTo>
                <a:cubicBezTo>
                  <a:pt x="1827281" y="17996"/>
                  <a:pt x="1816100" y="16829"/>
                  <a:pt x="1804988" y="15242"/>
                </a:cubicBezTo>
                <a:cubicBezTo>
                  <a:pt x="1800225" y="13654"/>
                  <a:pt x="1795527" y="11858"/>
                  <a:pt x="1790700" y="10479"/>
                </a:cubicBezTo>
                <a:cubicBezTo>
                  <a:pt x="1712584" y="-11840"/>
                  <a:pt x="1666232" y="8059"/>
                  <a:pt x="1557338" y="10479"/>
                </a:cubicBezTo>
                <a:cubicBezTo>
                  <a:pt x="1531322" y="16984"/>
                  <a:pt x="1523089" y="19363"/>
                  <a:pt x="1490663" y="24767"/>
                </a:cubicBezTo>
                <a:cubicBezTo>
                  <a:pt x="1481138" y="26354"/>
                  <a:pt x="1471557" y="27635"/>
                  <a:pt x="1462088" y="29529"/>
                </a:cubicBezTo>
                <a:cubicBezTo>
                  <a:pt x="1418678" y="38211"/>
                  <a:pt x="1471612" y="30890"/>
                  <a:pt x="1414463" y="39054"/>
                </a:cubicBezTo>
                <a:cubicBezTo>
                  <a:pt x="1378024" y="44260"/>
                  <a:pt x="1362997" y="45032"/>
                  <a:pt x="1323975" y="48579"/>
                </a:cubicBezTo>
                <a:cubicBezTo>
                  <a:pt x="1288390" y="60442"/>
                  <a:pt x="1314655" y="52633"/>
                  <a:pt x="1243013" y="62867"/>
                </a:cubicBezTo>
                <a:lnTo>
                  <a:pt x="1209675" y="67629"/>
                </a:lnTo>
                <a:cubicBezTo>
                  <a:pt x="1148385" y="88059"/>
                  <a:pt x="1211129" y="68457"/>
                  <a:pt x="1157288" y="81917"/>
                </a:cubicBezTo>
                <a:cubicBezTo>
                  <a:pt x="1152418" y="83135"/>
                  <a:pt x="1147870" y="85461"/>
                  <a:pt x="1143000" y="86679"/>
                </a:cubicBezTo>
                <a:cubicBezTo>
                  <a:pt x="1135147" y="88642"/>
                  <a:pt x="1126997" y="89312"/>
                  <a:pt x="1119188" y="91442"/>
                </a:cubicBezTo>
                <a:cubicBezTo>
                  <a:pt x="1109502" y="94084"/>
                  <a:pt x="1100138" y="97792"/>
                  <a:pt x="1090613" y="100967"/>
                </a:cubicBezTo>
                <a:lnTo>
                  <a:pt x="1047750" y="115254"/>
                </a:lnTo>
                <a:cubicBezTo>
                  <a:pt x="1042988" y="116841"/>
                  <a:pt x="1037953" y="117772"/>
                  <a:pt x="1033463" y="120017"/>
                </a:cubicBezTo>
                <a:cubicBezTo>
                  <a:pt x="1027113" y="123192"/>
                  <a:pt x="1021148" y="127297"/>
                  <a:pt x="1014413" y="129542"/>
                </a:cubicBezTo>
                <a:cubicBezTo>
                  <a:pt x="1001994" y="133682"/>
                  <a:pt x="976313" y="139067"/>
                  <a:pt x="976313" y="139067"/>
                </a:cubicBezTo>
                <a:cubicBezTo>
                  <a:pt x="971550" y="142242"/>
                  <a:pt x="967256" y="146267"/>
                  <a:pt x="962025" y="148592"/>
                </a:cubicBezTo>
                <a:cubicBezTo>
                  <a:pt x="952850" y="152670"/>
                  <a:pt x="942975" y="154942"/>
                  <a:pt x="933450" y="158117"/>
                </a:cubicBezTo>
                <a:cubicBezTo>
                  <a:pt x="906747" y="167018"/>
                  <a:pt x="924025" y="161663"/>
                  <a:pt x="881063" y="172404"/>
                </a:cubicBezTo>
                <a:cubicBezTo>
                  <a:pt x="874713" y="173992"/>
                  <a:pt x="868223" y="175097"/>
                  <a:pt x="862013" y="177167"/>
                </a:cubicBezTo>
                <a:cubicBezTo>
                  <a:pt x="857250" y="178754"/>
                  <a:pt x="852568" y="180608"/>
                  <a:pt x="847725" y="181929"/>
                </a:cubicBezTo>
                <a:cubicBezTo>
                  <a:pt x="835095" y="185373"/>
                  <a:pt x="822462" y="188886"/>
                  <a:pt x="809625" y="191454"/>
                </a:cubicBezTo>
                <a:cubicBezTo>
                  <a:pt x="779395" y="197501"/>
                  <a:pt x="793666" y="194254"/>
                  <a:pt x="766763" y="200979"/>
                </a:cubicBezTo>
                <a:cubicBezTo>
                  <a:pt x="744538" y="199392"/>
                  <a:pt x="722198" y="198981"/>
                  <a:pt x="700088" y="196217"/>
                </a:cubicBezTo>
                <a:cubicBezTo>
                  <a:pt x="684024" y="194209"/>
                  <a:pt x="668338" y="189867"/>
                  <a:pt x="652463" y="186692"/>
                </a:cubicBezTo>
                <a:cubicBezTo>
                  <a:pt x="638879" y="183975"/>
                  <a:pt x="623042" y="181200"/>
                  <a:pt x="609600" y="177167"/>
                </a:cubicBezTo>
                <a:cubicBezTo>
                  <a:pt x="599983" y="174282"/>
                  <a:pt x="590550" y="170817"/>
                  <a:pt x="581025" y="167642"/>
                </a:cubicBezTo>
                <a:cubicBezTo>
                  <a:pt x="533004" y="151634"/>
                  <a:pt x="607497" y="176059"/>
                  <a:pt x="547688" y="158117"/>
                </a:cubicBezTo>
                <a:cubicBezTo>
                  <a:pt x="538071" y="155232"/>
                  <a:pt x="528638" y="151767"/>
                  <a:pt x="519113" y="148592"/>
                </a:cubicBezTo>
                <a:lnTo>
                  <a:pt x="504825" y="143829"/>
                </a:lnTo>
                <a:lnTo>
                  <a:pt x="490538" y="139067"/>
                </a:lnTo>
                <a:cubicBezTo>
                  <a:pt x="449589" y="111769"/>
                  <a:pt x="501399" y="144498"/>
                  <a:pt x="461963" y="124779"/>
                </a:cubicBezTo>
                <a:cubicBezTo>
                  <a:pt x="425042" y="106318"/>
                  <a:pt x="469291" y="122459"/>
                  <a:pt x="433388" y="110492"/>
                </a:cubicBezTo>
                <a:cubicBezTo>
                  <a:pt x="428625" y="107317"/>
                  <a:pt x="424331" y="103292"/>
                  <a:pt x="419100" y="100967"/>
                </a:cubicBezTo>
                <a:cubicBezTo>
                  <a:pt x="409925" y="96889"/>
                  <a:pt x="400050" y="94617"/>
                  <a:pt x="390525" y="91442"/>
                </a:cubicBezTo>
                <a:lnTo>
                  <a:pt x="376238" y="86679"/>
                </a:lnTo>
                <a:lnTo>
                  <a:pt x="361950" y="81917"/>
                </a:lnTo>
                <a:cubicBezTo>
                  <a:pt x="357188" y="80330"/>
                  <a:pt x="352683" y="77154"/>
                  <a:pt x="347663" y="77154"/>
                </a:cubicBezTo>
                <a:lnTo>
                  <a:pt x="338138" y="7715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4ACF3AE-3468-4518-B3C0-733A439D95EC}"/>
              </a:ext>
            </a:extLst>
          </p:cNvPr>
          <p:cNvSpPr/>
          <p:nvPr/>
        </p:nvSpPr>
        <p:spPr>
          <a:xfrm>
            <a:off x="472141" y="2084315"/>
            <a:ext cx="1496450" cy="1650762"/>
          </a:xfrm>
          <a:custGeom>
            <a:avLst/>
            <a:gdLst>
              <a:gd name="connsiteX0" fmla="*/ 1263088 w 1496450"/>
              <a:gd name="connsiteY0" fmla="*/ 1617425 h 1650762"/>
              <a:gd name="connsiteX1" fmla="*/ 1315475 w 1496450"/>
              <a:gd name="connsiteY1" fmla="*/ 1603137 h 1650762"/>
              <a:gd name="connsiteX2" fmla="*/ 1344050 w 1496450"/>
              <a:gd name="connsiteY2" fmla="*/ 1584087 h 1650762"/>
              <a:gd name="connsiteX3" fmla="*/ 1363100 w 1496450"/>
              <a:gd name="connsiteY3" fmla="*/ 1560275 h 1650762"/>
              <a:gd name="connsiteX4" fmla="*/ 1367863 w 1496450"/>
              <a:gd name="connsiteY4" fmla="*/ 1545987 h 1650762"/>
              <a:gd name="connsiteX5" fmla="*/ 1382150 w 1496450"/>
              <a:gd name="connsiteY5" fmla="*/ 1531700 h 1650762"/>
              <a:gd name="connsiteX6" fmla="*/ 1396438 w 1496450"/>
              <a:gd name="connsiteY6" fmla="*/ 1503125 h 1650762"/>
              <a:gd name="connsiteX7" fmla="*/ 1401200 w 1496450"/>
              <a:gd name="connsiteY7" fmla="*/ 1488837 h 1650762"/>
              <a:gd name="connsiteX8" fmla="*/ 1410725 w 1496450"/>
              <a:gd name="connsiteY8" fmla="*/ 1469787 h 1650762"/>
              <a:gd name="connsiteX9" fmla="*/ 1420250 w 1496450"/>
              <a:gd name="connsiteY9" fmla="*/ 1455500 h 1650762"/>
              <a:gd name="connsiteX10" fmla="*/ 1429775 w 1496450"/>
              <a:gd name="connsiteY10" fmla="*/ 1426925 h 1650762"/>
              <a:gd name="connsiteX11" fmla="*/ 1439300 w 1496450"/>
              <a:gd name="connsiteY11" fmla="*/ 1412637 h 1650762"/>
              <a:gd name="connsiteX12" fmla="*/ 1453588 w 1496450"/>
              <a:gd name="connsiteY12" fmla="*/ 1360250 h 1650762"/>
              <a:gd name="connsiteX13" fmla="*/ 1458350 w 1496450"/>
              <a:gd name="connsiteY13" fmla="*/ 1345962 h 1650762"/>
              <a:gd name="connsiteX14" fmla="*/ 1472638 w 1496450"/>
              <a:gd name="connsiteY14" fmla="*/ 1274525 h 1650762"/>
              <a:gd name="connsiteX15" fmla="*/ 1486925 w 1496450"/>
              <a:gd name="connsiteY15" fmla="*/ 1107837 h 1650762"/>
              <a:gd name="connsiteX16" fmla="*/ 1496450 w 1496450"/>
              <a:gd name="connsiteY16" fmla="*/ 950675 h 1650762"/>
              <a:gd name="connsiteX17" fmla="*/ 1491688 w 1496450"/>
              <a:gd name="connsiteY17" fmla="*/ 812562 h 1650762"/>
              <a:gd name="connsiteX18" fmla="*/ 1486925 w 1496450"/>
              <a:gd name="connsiteY18" fmla="*/ 793512 h 1650762"/>
              <a:gd name="connsiteX19" fmla="*/ 1482163 w 1496450"/>
              <a:gd name="connsiteY19" fmla="*/ 750650 h 1650762"/>
              <a:gd name="connsiteX20" fmla="*/ 1477400 w 1496450"/>
              <a:gd name="connsiteY20" fmla="*/ 703025 h 1650762"/>
              <a:gd name="connsiteX21" fmla="*/ 1472638 w 1496450"/>
              <a:gd name="connsiteY21" fmla="*/ 688737 h 1650762"/>
              <a:gd name="connsiteX22" fmla="*/ 1467875 w 1496450"/>
              <a:gd name="connsiteY22" fmla="*/ 669687 h 1650762"/>
              <a:gd name="connsiteX23" fmla="*/ 1463113 w 1496450"/>
              <a:gd name="connsiteY23" fmla="*/ 645875 h 1650762"/>
              <a:gd name="connsiteX24" fmla="*/ 1458350 w 1496450"/>
              <a:gd name="connsiteY24" fmla="*/ 631587 h 1650762"/>
              <a:gd name="connsiteX25" fmla="*/ 1453588 w 1496450"/>
              <a:gd name="connsiteY25" fmla="*/ 612537 h 1650762"/>
              <a:gd name="connsiteX26" fmla="*/ 1444063 w 1496450"/>
              <a:gd name="connsiteY26" fmla="*/ 583962 h 1650762"/>
              <a:gd name="connsiteX27" fmla="*/ 1434538 w 1496450"/>
              <a:gd name="connsiteY27" fmla="*/ 555387 h 1650762"/>
              <a:gd name="connsiteX28" fmla="*/ 1410725 w 1496450"/>
              <a:gd name="connsiteY28" fmla="*/ 512525 h 1650762"/>
              <a:gd name="connsiteX29" fmla="*/ 1391675 w 1496450"/>
              <a:gd name="connsiteY29" fmla="*/ 483950 h 1650762"/>
              <a:gd name="connsiteX30" fmla="*/ 1377388 w 1496450"/>
              <a:gd name="connsiteY30" fmla="*/ 479187 h 1650762"/>
              <a:gd name="connsiteX31" fmla="*/ 1358338 w 1496450"/>
              <a:gd name="connsiteY31" fmla="*/ 460137 h 1650762"/>
              <a:gd name="connsiteX32" fmla="*/ 1353575 w 1496450"/>
              <a:gd name="connsiteY32" fmla="*/ 445850 h 1650762"/>
              <a:gd name="connsiteX33" fmla="*/ 1339288 w 1496450"/>
              <a:gd name="connsiteY33" fmla="*/ 436325 h 1650762"/>
              <a:gd name="connsiteX34" fmla="*/ 1334525 w 1496450"/>
              <a:gd name="connsiteY34" fmla="*/ 422037 h 1650762"/>
              <a:gd name="connsiteX35" fmla="*/ 1320238 w 1496450"/>
              <a:gd name="connsiteY35" fmla="*/ 412512 h 1650762"/>
              <a:gd name="connsiteX36" fmla="*/ 1296425 w 1496450"/>
              <a:gd name="connsiteY36" fmla="*/ 374412 h 1650762"/>
              <a:gd name="connsiteX37" fmla="*/ 1282138 w 1496450"/>
              <a:gd name="connsiteY37" fmla="*/ 345837 h 1650762"/>
              <a:gd name="connsiteX38" fmla="*/ 1267850 w 1496450"/>
              <a:gd name="connsiteY38" fmla="*/ 317262 h 1650762"/>
              <a:gd name="connsiteX39" fmla="*/ 1263088 w 1496450"/>
              <a:gd name="connsiteY39" fmla="*/ 302975 h 1650762"/>
              <a:gd name="connsiteX40" fmla="*/ 1244038 w 1496450"/>
              <a:gd name="connsiteY40" fmla="*/ 274400 h 1650762"/>
              <a:gd name="connsiteX41" fmla="*/ 1229750 w 1496450"/>
              <a:gd name="connsiteY41" fmla="*/ 241062 h 1650762"/>
              <a:gd name="connsiteX42" fmla="*/ 1220225 w 1496450"/>
              <a:gd name="connsiteY42" fmla="*/ 226775 h 1650762"/>
              <a:gd name="connsiteX43" fmla="*/ 1191650 w 1496450"/>
              <a:gd name="connsiteY43" fmla="*/ 207725 h 1650762"/>
              <a:gd name="connsiteX44" fmla="*/ 1148788 w 1496450"/>
              <a:gd name="connsiteY44" fmla="*/ 174387 h 1650762"/>
              <a:gd name="connsiteX45" fmla="*/ 1134500 w 1496450"/>
              <a:gd name="connsiteY45" fmla="*/ 160100 h 1650762"/>
              <a:gd name="connsiteX46" fmla="*/ 1101163 w 1496450"/>
              <a:gd name="connsiteY46" fmla="*/ 150575 h 1650762"/>
              <a:gd name="connsiteX47" fmla="*/ 1072588 w 1496450"/>
              <a:gd name="connsiteY47" fmla="*/ 141050 h 1650762"/>
              <a:gd name="connsiteX48" fmla="*/ 1058300 w 1496450"/>
              <a:gd name="connsiteY48" fmla="*/ 136287 h 1650762"/>
              <a:gd name="connsiteX49" fmla="*/ 1044013 w 1496450"/>
              <a:gd name="connsiteY49" fmla="*/ 122000 h 1650762"/>
              <a:gd name="connsiteX50" fmla="*/ 1029725 w 1496450"/>
              <a:gd name="connsiteY50" fmla="*/ 117237 h 1650762"/>
              <a:gd name="connsiteX51" fmla="*/ 1005913 w 1496450"/>
              <a:gd name="connsiteY51" fmla="*/ 98187 h 1650762"/>
              <a:gd name="connsiteX52" fmla="*/ 982100 w 1496450"/>
              <a:gd name="connsiteY52" fmla="*/ 69612 h 1650762"/>
              <a:gd name="connsiteX53" fmla="*/ 972575 w 1496450"/>
              <a:gd name="connsiteY53" fmla="*/ 55325 h 1650762"/>
              <a:gd name="connsiteX54" fmla="*/ 944000 w 1496450"/>
              <a:gd name="connsiteY54" fmla="*/ 36275 h 1650762"/>
              <a:gd name="connsiteX55" fmla="*/ 901138 w 1496450"/>
              <a:gd name="connsiteY55" fmla="*/ 17225 h 1650762"/>
              <a:gd name="connsiteX56" fmla="*/ 886850 w 1496450"/>
              <a:gd name="connsiteY56" fmla="*/ 12462 h 1650762"/>
              <a:gd name="connsiteX57" fmla="*/ 686825 w 1496450"/>
              <a:gd name="connsiteY57" fmla="*/ 2937 h 1650762"/>
              <a:gd name="connsiteX58" fmla="*/ 520138 w 1496450"/>
              <a:gd name="connsiteY58" fmla="*/ 7700 h 1650762"/>
              <a:gd name="connsiteX59" fmla="*/ 467750 w 1496450"/>
              <a:gd name="connsiteY59" fmla="*/ 21987 h 1650762"/>
              <a:gd name="connsiteX60" fmla="*/ 453463 w 1496450"/>
              <a:gd name="connsiteY60" fmla="*/ 26750 h 1650762"/>
              <a:gd name="connsiteX61" fmla="*/ 439175 w 1496450"/>
              <a:gd name="connsiteY61" fmla="*/ 31512 h 1650762"/>
              <a:gd name="connsiteX62" fmla="*/ 424888 w 1496450"/>
              <a:gd name="connsiteY62" fmla="*/ 41037 h 1650762"/>
              <a:gd name="connsiteX63" fmla="*/ 396313 w 1496450"/>
              <a:gd name="connsiteY63" fmla="*/ 50562 h 1650762"/>
              <a:gd name="connsiteX64" fmla="*/ 367738 w 1496450"/>
              <a:gd name="connsiteY64" fmla="*/ 60087 h 1650762"/>
              <a:gd name="connsiteX65" fmla="*/ 353450 w 1496450"/>
              <a:gd name="connsiteY65" fmla="*/ 64850 h 1650762"/>
              <a:gd name="connsiteX66" fmla="*/ 339163 w 1496450"/>
              <a:gd name="connsiteY66" fmla="*/ 69612 h 1650762"/>
              <a:gd name="connsiteX67" fmla="*/ 324875 w 1496450"/>
              <a:gd name="connsiteY67" fmla="*/ 79137 h 1650762"/>
              <a:gd name="connsiteX68" fmla="*/ 296300 w 1496450"/>
              <a:gd name="connsiteY68" fmla="*/ 88662 h 1650762"/>
              <a:gd name="connsiteX69" fmla="*/ 282013 w 1496450"/>
              <a:gd name="connsiteY69" fmla="*/ 98187 h 1650762"/>
              <a:gd name="connsiteX70" fmla="*/ 253438 w 1496450"/>
              <a:gd name="connsiteY70" fmla="*/ 117237 h 1650762"/>
              <a:gd name="connsiteX71" fmla="*/ 224863 w 1496450"/>
              <a:gd name="connsiteY71" fmla="*/ 160100 h 1650762"/>
              <a:gd name="connsiteX72" fmla="*/ 215338 w 1496450"/>
              <a:gd name="connsiteY72" fmla="*/ 174387 h 1650762"/>
              <a:gd name="connsiteX73" fmla="*/ 201050 w 1496450"/>
              <a:gd name="connsiteY73" fmla="*/ 183912 h 1650762"/>
              <a:gd name="connsiteX74" fmla="*/ 182000 w 1496450"/>
              <a:gd name="connsiteY74" fmla="*/ 207725 h 1650762"/>
              <a:gd name="connsiteX75" fmla="*/ 143900 w 1496450"/>
              <a:gd name="connsiteY75" fmla="*/ 241062 h 1650762"/>
              <a:gd name="connsiteX76" fmla="*/ 115325 w 1496450"/>
              <a:gd name="connsiteY76" fmla="*/ 250587 h 1650762"/>
              <a:gd name="connsiteX77" fmla="*/ 72463 w 1496450"/>
              <a:gd name="connsiteY77" fmla="*/ 269637 h 1650762"/>
              <a:gd name="connsiteX78" fmla="*/ 58175 w 1496450"/>
              <a:gd name="connsiteY78" fmla="*/ 274400 h 1650762"/>
              <a:gd name="connsiteX79" fmla="*/ 29600 w 1496450"/>
              <a:gd name="connsiteY79" fmla="*/ 293450 h 1650762"/>
              <a:gd name="connsiteX80" fmla="*/ 15313 w 1496450"/>
              <a:gd name="connsiteY80" fmla="*/ 483950 h 1650762"/>
              <a:gd name="connsiteX81" fmla="*/ 43888 w 1496450"/>
              <a:gd name="connsiteY81" fmla="*/ 541100 h 1650762"/>
              <a:gd name="connsiteX82" fmla="*/ 53413 w 1496450"/>
              <a:gd name="connsiteY82" fmla="*/ 555387 h 1650762"/>
              <a:gd name="connsiteX83" fmla="*/ 62938 w 1496450"/>
              <a:gd name="connsiteY83" fmla="*/ 569675 h 1650762"/>
              <a:gd name="connsiteX84" fmla="*/ 77225 w 1496450"/>
              <a:gd name="connsiteY84" fmla="*/ 598250 h 1650762"/>
              <a:gd name="connsiteX85" fmla="*/ 91513 w 1496450"/>
              <a:gd name="connsiteY85" fmla="*/ 626825 h 1650762"/>
              <a:gd name="connsiteX86" fmla="*/ 105800 w 1496450"/>
              <a:gd name="connsiteY86" fmla="*/ 669687 h 1650762"/>
              <a:gd name="connsiteX87" fmla="*/ 110563 w 1496450"/>
              <a:gd name="connsiteY87" fmla="*/ 683975 h 1650762"/>
              <a:gd name="connsiteX88" fmla="*/ 115325 w 1496450"/>
              <a:gd name="connsiteY88" fmla="*/ 703025 h 1650762"/>
              <a:gd name="connsiteX89" fmla="*/ 124850 w 1496450"/>
              <a:gd name="connsiteY89" fmla="*/ 731600 h 1650762"/>
              <a:gd name="connsiteX90" fmla="*/ 134375 w 1496450"/>
              <a:gd name="connsiteY90" fmla="*/ 769700 h 1650762"/>
              <a:gd name="connsiteX91" fmla="*/ 139138 w 1496450"/>
              <a:gd name="connsiteY91" fmla="*/ 783987 h 1650762"/>
              <a:gd name="connsiteX92" fmla="*/ 148663 w 1496450"/>
              <a:gd name="connsiteY92" fmla="*/ 817325 h 1650762"/>
              <a:gd name="connsiteX93" fmla="*/ 158188 w 1496450"/>
              <a:gd name="connsiteY93" fmla="*/ 831612 h 1650762"/>
              <a:gd name="connsiteX94" fmla="*/ 162950 w 1496450"/>
              <a:gd name="connsiteY94" fmla="*/ 845900 h 1650762"/>
              <a:gd name="connsiteX95" fmla="*/ 172475 w 1496450"/>
              <a:gd name="connsiteY95" fmla="*/ 879237 h 1650762"/>
              <a:gd name="connsiteX96" fmla="*/ 182000 w 1496450"/>
              <a:gd name="connsiteY96" fmla="*/ 893525 h 1650762"/>
              <a:gd name="connsiteX97" fmla="*/ 196288 w 1496450"/>
              <a:gd name="connsiteY97" fmla="*/ 922100 h 1650762"/>
              <a:gd name="connsiteX98" fmla="*/ 210575 w 1496450"/>
              <a:gd name="connsiteY98" fmla="*/ 950675 h 1650762"/>
              <a:gd name="connsiteX99" fmla="*/ 220100 w 1496450"/>
              <a:gd name="connsiteY99" fmla="*/ 979250 h 1650762"/>
              <a:gd name="connsiteX100" fmla="*/ 229625 w 1496450"/>
              <a:gd name="connsiteY100" fmla="*/ 993537 h 1650762"/>
              <a:gd name="connsiteX101" fmla="*/ 239150 w 1496450"/>
              <a:gd name="connsiteY101" fmla="*/ 1022112 h 1650762"/>
              <a:gd name="connsiteX102" fmla="*/ 243913 w 1496450"/>
              <a:gd name="connsiteY102" fmla="*/ 1036400 h 1650762"/>
              <a:gd name="connsiteX103" fmla="*/ 253438 w 1496450"/>
              <a:gd name="connsiteY103" fmla="*/ 1050687 h 1650762"/>
              <a:gd name="connsiteX104" fmla="*/ 262963 w 1496450"/>
              <a:gd name="connsiteY104" fmla="*/ 1079262 h 1650762"/>
              <a:gd name="connsiteX105" fmla="*/ 267725 w 1496450"/>
              <a:gd name="connsiteY105" fmla="*/ 1093550 h 1650762"/>
              <a:gd name="connsiteX106" fmla="*/ 286775 w 1496450"/>
              <a:gd name="connsiteY106" fmla="*/ 1136412 h 1650762"/>
              <a:gd name="connsiteX107" fmla="*/ 291538 w 1496450"/>
              <a:gd name="connsiteY107" fmla="*/ 1150700 h 1650762"/>
              <a:gd name="connsiteX108" fmla="*/ 310588 w 1496450"/>
              <a:gd name="connsiteY108" fmla="*/ 1179275 h 1650762"/>
              <a:gd name="connsiteX109" fmla="*/ 339163 w 1496450"/>
              <a:gd name="connsiteY109" fmla="*/ 1236425 h 1650762"/>
              <a:gd name="connsiteX110" fmla="*/ 348688 w 1496450"/>
              <a:gd name="connsiteY110" fmla="*/ 1250712 h 1650762"/>
              <a:gd name="connsiteX111" fmla="*/ 358213 w 1496450"/>
              <a:gd name="connsiteY111" fmla="*/ 1265000 h 1650762"/>
              <a:gd name="connsiteX112" fmla="*/ 372500 w 1496450"/>
              <a:gd name="connsiteY112" fmla="*/ 1274525 h 1650762"/>
              <a:gd name="connsiteX113" fmla="*/ 377263 w 1496450"/>
              <a:gd name="connsiteY113" fmla="*/ 1288812 h 1650762"/>
              <a:gd name="connsiteX114" fmla="*/ 410600 w 1496450"/>
              <a:gd name="connsiteY114" fmla="*/ 1331675 h 1650762"/>
              <a:gd name="connsiteX115" fmla="*/ 429650 w 1496450"/>
              <a:gd name="connsiteY115" fmla="*/ 1355487 h 1650762"/>
              <a:gd name="connsiteX116" fmla="*/ 434413 w 1496450"/>
              <a:gd name="connsiteY116" fmla="*/ 1369775 h 1650762"/>
              <a:gd name="connsiteX117" fmla="*/ 448700 w 1496450"/>
              <a:gd name="connsiteY117" fmla="*/ 1384062 h 1650762"/>
              <a:gd name="connsiteX118" fmla="*/ 467750 w 1496450"/>
              <a:gd name="connsiteY118" fmla="*/ 1412637 h 1650762"/>
              <a:gd name="connsiteX119" fmla="*/ 491563 w 1496450"/>
              <a:gd name="connsiteY119" fmla="*/ 1441212 h 1650762"/>
              <a:gd name="connsiteX120" fmla="*/ 505850 w 1496450"/>
              <a:gd name="connsiteY120" fmla="*/ 1455500 h 1650762"/>
              <a:gd name="connsiteX121" fmla="*/ 529663 w 1496450"/>
              <a:gd name="connsiteY121" fmla="*/ 1484075 h 1650762"/>
              <a:gd name="connsiteX122" fmla="*/ 553475 w 1496450"/>
              <a:gd name="connsiteY122" fmla="*/ 1512650 h 1650762"/>
              <a:gd name="connsiteX123" fmla="*/ 567763 w 1496450"/>
              <a:gd name="connsiteY123" fmla="*/ 1522175 h 1650762"/>
              <a:gd name="connsiteX124" fmla="*/ 601100 w 1496450"/>
              <a:gd name="connsiteY124" fmla="*/ 1555512 h 1650762"/>
              <a:gd name="connsiteX125" fmla="*/ 629675 w 1496450"/>
              <a:gd name="connsiteY125" fmla="*/ 1565037 h 1650762"/>
              <a:gd name="connsiteX126" fmla="*/ 643963 w 1496450"/>
              <a:gd name="connsiteY126" fmla="*/ 1574562 h 1650762"/>
              <a:gd name="connsiteX127" fmla="*/ 677300 w 1496450"/>
              <a:gd name="connsiteY127" fmla="*/ 1584087 h 1650762"/>
              <a:gd name="connsiteX128" fmla="*/ 729688 w 1496450"/>
              <a:gd name="connsiteY128" fmla="*/ 1603137 h 1650762"/>
              <a:gd name="connsiteX129" fmla="*/ 782075 w 1496450"/>
              <a:gd name="connsiteY129" fmla="*/ 1617425 h 1650762"/>
              <a:gd name="connsiteX130" fmla="*/ 810650 w 1496450"/>
              <a:gd name="connsiteY130" fmla="*/ 1626950 h 1650762"/>
              <a:gd name="connsiteX131" fmla="*/ 824938 w 1496450"/>
              <a:gd name="connsiteY131" fmla="*/ 1631712 h 1650762"/>
              <a:gd name="connsiteX132" fmla="*/ 853513 w 1496450"/>
              <a:gd name="connsiteY132" fmla="*/ 1636475 h 1650762"/>
              <a:gd name="connsiteX133" fmla="*/ 891613 w 1496450"/>
              <a:gd name="connsiteY133" fmla="*/ 1646000 h 1650762"/>
              <a:gd name="connsiteX134" fmla="*/ 924950 w 1496450"/>
              <a:gd name="connsiteY134" fmla="*/ 1650762 h 1650762"/>
              <a:gd name="connsiteX135" fmla="*/ 1172600 w 1496450"/>
              <a:gd name="connsiteY135" fmla="*/ 1646000 h 1650762"/>
              <a:gd name="connsiteX136" fmla="*/ 1186888 w 1496450"/>
              <a:gd name="connsiteY136" fmla="*/ 1641237 h 1650762"/>
              <a:gd name="connsiteX137" fmla="*/ 1224988 w 1496450"/>
              <a:gd name="connsiteY137" fmla="*/ 1631712 h 1650762"/>
              <a:gd name="connsiteX138" fmla="*/ 1263088 w 1496450"/>
              <a:gd name="connsiteY138" fmla="*/ 1617425 h 165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1496450" h="1650762">
                <a:moveTo>
                  <a:pt x="1263088" y="1617425"/>
                </a:moveTo>
                <a:cubicBezTo>
                  <a:pt x="1275867" y="1614869"/>
                  <a:pt x="1305118" y="1610042"/>
                  <a:pt x="1315475" y="1603137"/>
                </a:cubicBezTo>
                <a:lnTo>
                  <a:pt x="1344050" y="1584087"/>
                </a:lnTo>
                <a:cubicBezTo>
                  <a:pt x="1356023" y="1548174"/>
                  <a:pt x="1338480" y="1591051"/>
                  <a:pt x="1363100" y="1560275"/>
                </a:cubicBezTo>
                <a:cubicBezTo>
                  <a:pt x="1366236" y="1556355"/>
                  <a:pt x="1365078" y="1550164"/>
                  <a:pt x="1367863" y="1545987"/>
                </a:cubicBezTo>
                <a:cubicBezTo>
                  <a:pt x="1371599" y="1540383"/>
                  <a:pt x="1377388" y="1536462"/>
                  <a:pt x="1382150" y="1531700"/>
                </a:cubicBezTo>
                <a:cubicBezTo>
                  <a:pt x="1394125" y="1495779"/>
                  <a:pt x="1377970" y="1540062"/>
                  <a:pt x="1396438" y="1503125"/>
                </a:cubicBezTo>
                <a:cubicBezTo>
                  <a:pt x="1398683" y="1498635"/>
                  <a:pt x="1399223" y="1493451"/>
                  <a:pt x="1401200" y="1488837"/>
                </a:cubicBezTo>
                <a:cubicBezTo>
                  <a:pt x="1403997" y="1482311"/>
                  <a:pt x="1407203" y="1475951"/>
                  <a:pt x="1410725" y="1469787"/>
                </a:cubicBezTo>
                <a:cubicBezTo>
                  <a:pt x="1413565" y="1464817"/>
                  <a:pt x="1417925" y="1460730"/>
                  <a:pt x="1420250" y="1455500"/>
                </a:cubicBezTo>
                <a:cubicBezTo>
                  <a:pt x="1424328" y="1446325"/>
                  <a:pt x="1424206" y="1435279"/>
                  <a:pt x="1429775" y="1426925"/>
                </a:cubicBezTo>
                <a:cubicBezTo>
                  <a:pt x="1432950" y="1422162"/>
                  <a:pt x="1436975" y="1417868"/>
                  <a:pt x="1439300" y="1412637"/>
                </a:cubicBezTo>
                <a:cubicBezTo>
                  <a:pt x="1450974" y="1386369"/>
                  <a:pt x="1447186" y="1385856"/>
                  <a:pt x="1453588" y="1360250"/>
                </a:cubicBezTo>
                <a:cubicBezTo>
                  <a:pt x="1454806" y="1355380"/>
                  <a:pt x="1457365" y="1350885"/>
                  <a:pt x="1458350" y="1345962"/>
                </a:cubicBezTo>
                <a:cubicBezTo>
                  <a:pt x="1473873" y="1268345"/>
                  <a:pt x="1460423" y="1311166"/>
                  <a:pt x="1472638" y="1274525"/>
                </a:cubicBezTo>
                <a:cubicBezTo>
                  <a:pt x="1482059" y="1208571"/>
                  <a:pt x="1483121" y="1206734"/>
                  <a:pt x="1486925" y="1107837"/>
                </a:cubicBezTo>
                <a:cubicBezTo>
                  <a:pt x="1492119" y="972795"/>
                  <a:pt x="1485847" y="1024902"/>
                  <a:pt x="1496450" y="950675"/>
                </a:cubicBezTo>
                <a:cubicBezTo>
                  <a:pt x="1494863" y="904637"/>
                  <a:pt x="1494475" y="858543"/>
                  <a:pt x="1491688" y="812562"/>
                </a:cubicBezTo>
                <a:cubicBezTo>
                  <a:pt x="1491292" y="806029"/>
                  <a:pt x="1487920" y="799981"/>
                  <a:pt x="1486925" y="793512"/>
                </a:cubicBezTo>
                <a:cubicBezTo>
                  <a:pt x="1484739" y="779304"/>
                  <a:pt x="1483668" y="764946"/>
                  <a:pt x="1482163" y="750650"/>
                </a:cubicBezTo>
                <a:cubicBezTo>
                  <a:pt x="1480493" y="734783"/>
                  <a:pt x="1479826" y="718794"/>
                  <a:pt x="1477400" y="703025"/>
                </a:cubicBezTo>
                <a:cubicBezTo>
                  <a:pt x="1476637" y="698063"/>
                  <a:pt x="1474017" y="693564"/>
                  <a:pt x="1472638" y="688737"/>
                </a:cubicBezTo>
                <a:cubicBezTo>
                  <a:pt x="1470840" y="682443"/>
                  <a:pt x="1469295" y="676077"/>
                  <a:pt x="1467875" y="669687"/>
                </a:cubicBezTo>
                <a:cubicBezTo>
                  <a:pt x="1466119" y="661785"/>
                  <a:pt x="1465076" y="653728"/>
                  <a:pt x="1463113" y="645875"/>
                </a:cubicBezTo>
                <a:cubicBezTo>
                  <a:pt x="1461895" y="641005"/>
                  <a:pt x="1459729" y="636414"/>
                  <a:pt x="1458350" y="631587"/>
                </a:cubicBezTo>
                <a:cubicBezTo>
                  <a:pt x="1456552" y="625293"/>
                  <a:pt x="1455469" y="618806"/>
                  <a:pt x="1453588" y="612537"/>
                </a:cubicBezTo>
                <a:cubicBezTo>
                  <a:pt x="1450703" y="602920"/>
                  <a:pt x="1447238" y="593487"/>
                  <a:pt x="1444063" y="583962"/>
                </a:cubicBezTo>
                <a:lnTo>
                  <a:pt x="1434538" y="555387"/>
                </a:lnTo>
                <a:cubicBezTo>
                  <a:pt x="1426157" y="530243"/>
                  <a:pt x="1432555" y="545270"/>
                  <a:pt x="1410725" y="512525"/>
                </a:cubicBezTo>
                <a:lnTo>
                  <a:pt x="1391675" y="483950"/>
                </a:lnTo>
                <a:lnTo>
                  <a:pt x="1377388" y="479187"/>
                </a:lnTo>
                <a:cubicBezTo>
                  <a:pt x="1364687" y="441088"/>
                  <a:pt x="1383738" y="485537"/>
                  <a:pt x="1358338" y="460137"/>
                </a:cubicBezTo>
                <a:cubicBezTo>
                  <a:pt x="1354788" y="456587"/>
                  <a:pt x="1356711" y="449770"/>
                  <a:pt x="1353575" y="445850"/>
                </a:cubicBezTo>
                <a:cubicBezTo>
                  <a:pt x="1349999" y="441381"/>
                  <a:pt x="1344050" y="439500"/>
                  <a:pt x="1339288" y="436325"/>
                </a:cubicBezTo>
                <a:cubicBezTo>
                  <a:pt x="1337700" y="431562"/>
                  <a:pt x="1337661" y="425957"/>
                  <a:pt x="1334525" y="422037"/>
                </a:cubicBezTo>
                <a:cubicBezTo>
                  <a:pt x="1330949" y="417568"/>
                  <a:pt x="1323271" y="417366"/>
                  <a:pt x="1320238" y="412512"/>
                </a:cubicBezTo>
                <a:cubicBezTo>
                  <a:pt x="1291902" y="367173"/>
                  <a:pt x="1328759" y="395968"/>
                  <a:pt x="1296425" y="374412"/>
                </a:cubicBezTo>
                <a:cubicBezTo>
                  <a:pt x="1284458" y="338509"/>
                  <a:pt x="1300599" y="382758"/>
                  <a:pt x="1282138" y="345837"/>
                </a:cubicBezTo>
                <a:cubicBezTo>
                  <a:pt x="1262419" y="306401"/>
                  <a:pt x="1295148" y="358211"/>
                  <a:pt x="1267850" y="317262"/>
                </a:cubicBezTo>
                <a:cubicBezTo>
                  <a:pt x="1266263" y="312500"/>
                  <a:pt x="1265526" y="307363"/>
                  <a:pt x="1263088" y="302975"/>
                </a:cubicBezTo>
                <a:cubicBezTo>
                  <a:pt x="1257529" y="292968"/>
                  <a:pt x="1247658" y="285260"/>
                  <a:pt x="1244038" y="274400"/>
                </a:cubicBezTo>
                <a:cubicBezTo>
                  <a:pt x="1238695" y="258372"/>
                  <a:pt x="1239166" y="257539"/>
                  <a:pt x="1229750" y="241062"/>
                </a:cubicBezTo>
                <a:cubicBezTo>
                  <a:pt x="1226910" y="236092"/>
                  <a:pt x="1224533" y="230544"/>
                  <a:pt x="1220225" y="226775"/>
                </a:cubicBezTo>
                <a:cubicBezTo>
                  <a:pt x="1211610" y="219237"/>
                  <a:pt x="1199745" y="215820"/>
                  <a:pt x="1191650" y="207725"/>
                </a:cubicBezTo>
                <a:cubicBezTo>
                  <a:pt x="1159525" y="175600"/>
                  <a:pt x="1175854" y="183410"/>
                  <a:pt x="1148788" y="174387"/>
                </a:cubicBezTo>
                <a:cubicBezTo>
                  <a:pt x="1144025" y="169625"/>
                  <a:pt x="1140104" y="163836"/>
                  <a:pt x="1134500" y="160100"/>
                </a:cubicBezTo>
                <a:cubicBezTo>
                  <a:pt x="1130131" y="157187"/>
                  <a:pt x="1104055" y="151443"/>
                  <a:pt x="1101163" y="150575"/>
                </a:cubicBezTo>
                <a:cubicBezTo>
                  <a:pt x="1091546" y="147690"/>
                  <a:pt x="1082113" y="144225"/>
                  <a:pt x="1072588" y="141050"/>
                </a:cubicBezTo>
                <a:lnTo>
                  <a:pt x="1058300" y="136287"/>
                </a:lnTo>
                <a:cubicBezTo>
                  <a:pt x="1053538" y="131525"/>
                  <a:pt x="1049617" y="125736"/>
                  <a:pt x="1044013" y="122000"/>
                </a:cubicBezTo>
                <a:cubicBezTo>
                  <a:pt x="1039836" y="119215"/>
                  <a:pt x="1033645" y="120373"/>
                  <a:pt x="1029725" y="117237"/>
                </a:cubicBezTo>
                <a:cubicBezTo>
                  <a:pt x="998949" y="92617"/>
                  <a:pt x="1041826" y="110160"/>
                  <a:pt x="1005913" y="98187"/>
                </a:cubicBezTo>
                <a:cubicBezTo>
                  <a:pt x="982265" y="62716"/>
                  <a:pt x="1012658" y="106281"/>
                  <a:pt x="982100" y="69612"/>
                </a:cubicBezTo>
                <a:cubicBezTo>
                  <a:pt x="978436" y="65215"/>
                  <a:pt x="976883" y="59094"/>
                  <a:pt x="972575" y="55325"/>
                </a:cubicBezTo>
                <a:cubicBezTo>
                  <a:pt x="963960" y="47787"/>
                  <a:pt x="953525" y="42625"/>
                  <a:pt x="944000" y="36275"/>
                </a:cubicBezTo>
                <a:cubicBezTo>
                  <a:pt x="921358" y="21180"/>
                  <a:pt x="935146" y="28561"/>
                  <a:pt x="901138" y="17225"/>
                </a:cubicBezTo>
                <a:lnTo>
                  <a:pt x="886850" y="12462"/>
                </a:lnTo>
                <a:cubicBezTo>
                  <a:pt x="813813" y="-11884"/>
                  <a:pt x="877513" y="7827"/>
                  <a:pt x="686825" y="2937"/>
                </a:cubicBezTo>
                <a:cubicBezTo>
                  <a:pt x="631263" y="4525"/>
                  <a:pt x="575654" y="4924"/>
                  <a:pt x="520138" y="7700"/>
                </a:cubicBezTo>
                <a:cubicBezTo>
                  <a:pt x="504296" y="8492"/>
                  <a:pt x="481906" y="17268"/>
                  <a:pt x="467750" y="21987"/>
                </a:cubicBezTo>
                <a:lnTo>
                  <a:pt x="453463" y="26750"/>
                </a:lnTo>
                <a:lnTo>
                  <a:pt x="439175" y="31512"/>
                </a:lnTo>
                <a:cubicBezTo>
                  <a:pt x="434413" y="34687"/>
                  <a:pt x="430118" y="38712"/>
                  <a:pt x="424888" y="41037"/>
                </a:cubicBezTo>
                <a:cubicBezTo>
                  <a:pt x="415713" y="45115"/>
                  <a:pt x="405838" y="47387"/>
                  <a:pt x="396313" y="50562"/>
                </a:cubicBezTo>
                <a:lnTo>
                  <a:pt x="367738" y="60087"/>
                </a:lnTo>
                <a:lnTo>
                  <a:pt x="353450" y="64850"/>
                </a:lnTo>
                <a:lnTo>
                  <a:pt x="339163" y="69612"/>
                </a:lnTo>
                <a:cubicBezTo>
                  <a:pt x="334400" y="72787"/>
                  <a:pt x="330106" y="76812"/>
                  <a:pt x="324875" y="79137"/>
                </a:cubicBezTo>
                <a:cubicBezTo>
                  <a:pt x="315700" y="83215"/>
                  <a:pt x="296300" y="88662"/>
                  <a:pt x="296300" y="88662"/>
                </a:cubicBezTo>
                <a:cubicBezTo>
                  <a:pt x="291538" y="91837"/>
                  <a:pt x="287132" y="95627"/>
                  <a:pt x="282013" y="98187"/>
                </a:cubicBezTo>
                <a:cubicBezTo>
                  <a:pt x="261785" y="108302"/>
                  <a:pt x="270673" y="95078"/>
                  <a:pt x="253438" y="117237"/>
                </a:cubicBezTo>
                <a:cubicBezTo>
                  <a:pt x="253430" y="117247"/>
                  <a:pt x="229629" y="152951"/>
                  <a:pt x="224863" y="160100"/>
                </a:cubicBezTo>
                <a:cubicBezTo>
                  <a:pt x="221688" y="164862"/>
                  <a:pt x="220100" y="171212"/>
                  <a:pt x="215338" y="174387"/>
                </a:cubicBezTo>
                <a:lnTo>
                  <a:pt x="201050" y="183912"/>
                </a:lnTo>
                <a:cubicBezTo>
                  <a:pt x="191780" y="211727"/>
                  <a:pt x="203542" y="186184"/>
                  <a:pt x="182000" y="207725"/>
                </a:cubicBezTo>
                <a:cubicBezTo>
                  <a:pt x="162553" y="227172"/>
                  <a:pt x="184382" y="227568"/>
                  <a:pt x="143900" y="241062"/>
                </a:cubicBezTo>
                <a:lnTo>
                  <a:pt x="115325" y="250587"/>
                </a:lnTo>
                <a:cubicBezTo>
                  <a:pt x="92684" y="265682"/>
                  <a:pt x="106469" y="258301"/>
                  <a:pt x="72463" y="269637"/>
                </a:cubicBezTo>
                <a:cubicBezTo>
                  <a:pt x="67700" y="271225"/>
                  <a:pt x="62352" y="271615"/>
                  <a:pt x="58175" y="274400"/>
                </a:cubicBezTo>
                <a:lnTo>
                  <a:pt x="29600" y="293450"/>
                </a:lnTo>
                <a:cubicBezTo>
                  <a:pt x="-17897" y="364695"/>
                  <a:pt x="3109" y="321239"/>
                  <a:pt x="15313" y="483950"/>
                </a:cubicBezTo>
                <a:cubicBezTo>
                  <a:pt x="16979" y="506167"/>
                  <a:pt x="32356" y="523803"/>
                  <a:pt x="43888" y="541100"/>
                </a:cubicBezTo>
                <a:lnTo>
                  <a:pt x="53413" y="555387"/>
                </a:lnTo>
                <a:lnTo>
                  <a:pt x="62938" y="569675"/>
                </a:lnTo>
                <a:cubicBezTo>
                  <a:pt x="74905" y="605578"/>
                  <a:pt x="58764" y="561329"/>
                  <a:pt x="77225" y="598250"/>
                </a:cubicBezTo>
                <a:cubicBezTo>
                  <a:pt x="96944" y="637686"/>
                  <a:pt x="64215" y="585876"/>
                  <a:pt x="91513" y="626825"/>
                </a:cubicBezTo>
                <a:lnTo>
                  <a:pt x="105800" y="669687"/>
                </a:lnTo>
                <a:cubicBezTo>
                  <a:pt x="107388" y="674450"/>
                  <a:pt x="109346" y="679105"/>
                  <a:pt x="110563" y="683975"/>
                </a:cubicBezTo>
                <a:cubicBezTo>
                  <a:pt x="112150" y="690325"/>
                  <a:pt x="113444" y="696756"/>
                  <a:pt x="115325" y="703025"/>
                </a:cubicBezTo>
                <a:cubicBezTo>
                  <a:pt x="118210" y="712642"/>
                  <a:pt x="122415" y="721860"/>
                  <a:pt x="124850" y="731600"/>
                </a:cubicBezTo>
                <a:cubicBezTo>
                  <a:pt x="128025" y="744300"/>
                  <a:pt x="130235" y="757281"/>
                  <a:pt x="134375" y="769700"/>
                </a:cubicBezTo>
                <a:cubicBezTo>
                  <a:pt x="135963" y="774462"/>
                  <a:pt x="137759" y="779160"/>
                  <a:pt x="139138" y="783987"/>
                </a:cubicBezTo>
                <a:cubicBezTo>
                  <a:pt x="141174" y="791114"/>
                  <a:pt x="144854" y="809708"/>
                  <a:pt x="148663" y="817325"/>
                </a:cubicBezTo>
                <a:cubicBezTo>
                  <a:pt x="151223" y="822444"/>
                  <a:pt x="155013" y="826850"/>
                  <a:pt x="158188" y="831612"/>
                </a:cubicBezTo>
                <a:cubicBezTo>
                  <a:pt x="159775" y="836375"/>
                  <a:pt x="161571" y="841073"/>
                  <a:pt x="162950" y="845900"/>
                </a:cubicBezTo>
                <a:cubicBezTo>
                  <a:pt x="164983" y="853015"/>
                  <a:pt x="168671" y="871629"/>
                  <a:pt x="172475" y="879237"/>
                </a:cubicBezTo>
                <a:cubicBezTo>
                  <a:pt x="175035" y="884357"/>
                  <a:pt x="179440" y="888405"/>
                  <a:pt x="182000" y="893525"/>
                </a:cubicBezTo>
                <a:cubicBezTo>
                  <a:pt x="201719" y="932961"/>
                  <a:pt x="168990" y="881151"/>
                  <a:pt x="196288" y="922100"/>
                </a:cubicBezTo>
                <a:cubicBezTo>
                  <a:pt x="213652" y="974197"/>
                  <a:pt x="185959" y="895289"/>
                  <a:pt x="210575" y="950675"/>
                </a:cubicBezTo>
                <a:cubicBezTo>
                  <a:pt x="214653" y="959850"/>
                  <a:pt x="214531" y="970896"/>
                  <a:pt x="220100" y="979250"/>
                </a:cubicBezTo>
                <a:cubicBezTo>
                  <a:pt x="223275" y="984012"/>
                  <a:pt x="227300" y="988307"/>
                  <a:pt x="229625" y="993537"/>
                </a:cubicBezTo>
                <a:cubicBezTo>
                  <a:pt x="233703" y="1002712"/>
                  <a:pt x="235975" y="1012587"/>
                  <a:pt x="239150" y="1022112"/>
                </a:cubicBezTo>
                <a:cubicBezTo>
                  <a:pt x="240738" y="1026875"/>
                  <a:pt x="241128" y="1032223"/>
                  <a:pt x="243913" y="1036400"/>
                </a:cubicBezTo>
                <a:lnTo>
                  <a:pt x="253438" y="1050687"/>
                </a:lnTo>
                <a:lnTo>
                  <a:pt x="262963" y="1079262"/>
                </a:lnTo>
                <a:cubicBezTo>
                  <a:pt x="264550" y="1084025"/>
                  <a:pt x="264940" y="1089373"/>
                  <a:pt x="267725" y="1093550"/>
                </a:cubicBezTo>
                <a:cubicBezTo>
                  <a:pt x="282820" y="1116191"/>
                  <a:pt x="275439" y="1102406"/>
                  <a:pt x="286775" y="1136412"/>
                </a:cubicBezTo>
                <a:cubicBezTo>
                  <a:pt x="288363" y="1141175"/>
                  <a:pt x="288753" y="1146523"/>
                  <a:pt x="291538" y="1150700"/>
                </a:cubicBezTo>
                <a:lnTo>
                  <a:pt x="310588" y="1179275"/>
                </a:lnTo>
                <a:cubicBezTo>
                  <a:pt x="323733" y="1218709"/>
                  <a:pt x="314544" y="1199497"/>
                  <a:pt x="339163" y="1236425"/>
                </a:cubicBezTo>
                <a:lnTo>
                  <a:pt x="348688" y="1250712"/>
                </a:lnTo>
                <a:cubicBezTo>
                  <a:pt x="351863" y="1255475"/>
                  <a:pt x="353450" y="1261825"/>
                  <a:pt x="358213" y="1265000"/>
                </a:cubicBezTo>
                <a:lnTo>
                  <a:pt x="372500" y="1274525"/>
                </a:lnTo>
                <a:cubicBezTo>
                  <a:pt x="374088" y="1279287"/>
                  <a:pt x="374825" y="1284424"/>
                  <a:pt x="377263" y="1288812"/>
                </a:cubicBezTo>
                <a:cubicBezTo>
                  <a:pt x="391505" y="1314446"/>
                  <a:pt x="393246" y="1314319"/>
                  <a:pt x="410600" y="1331675"/>
                </a:cubicBezTo>
                <a:cubicBezTo>
                  <a:pt x="422573" y="1367588"/>
                  <a:pt x="405030" y="1324711"/>
                  <a:pt x="429650" y="1355487"/>
                </a:cubicBezTo>
                <a:cubicBezTo>
                  <a:pt x="432786" y="1359407"/>
                  <a:pt x="431628" y="1365598"/>
                  <a:pt x="434413" y="1369775"/>
                </a:cubicBezTo>
                <a:cubicBezTo>
                  <a:pt x="438149" y="1375379"/>
                  <a:pt x="444565" y="1378746"/>
                  <a:pt x="448700" y="1384062"/>
                </a:cubicBezTo>
                <a:cubicBezTo>
                  <a:pt x="455728" y="1393098"/>
                  <a:pt x="459655" y="1404542"/>
                  <a:pt x="467750" y="1412637"/>
                </a:cubicBezTo>
                <a:cubicBezTo>
                  <a:pt x="509484" y="1454371"/>
                  <a:pt x="458418" y="1401437"/>
                  <a:pt x="491563" y="1441212"/>
                </a:cubicBezTo>
                <a:cubicBezTo>
                  <a:pt x="495875" y="1446386"/>
                  <a:pt x="501935" y="1450019"/>
                  <a:pt x="505850" y="1455500"/>
                </a:cubicBezTo>
                <a:cubicBezTo>
                  <a:pt x="538094" y="1500644"/>
                  <a:pt x="493214" y="1453702"/>
                  <a:pt x="529663" y="1484075"/>
                </a:cubicBezTo>
                <a:cubicBezTo>
                  <a:pt x="576472" y="1523082"/>
                  <a:pt x="516014" y="1475189"/>
                  <a:pt x="553475" y="1512650"/>
                </a:cubicBezTo>
                <a:cubicBezTo>
                  <a:pt x="557522" y="1516697"/>
                  <a:pt x="563000" y="1519000"/>
                  <a:pt x="567763" y="1522175"/>
                </a:cubicBezTo>
                <a:cubicBezTo>
                  <a:pt x="574350" y="1541937"/>
                  <a:pt x="572442" y="1545959"/>
                  <a:pt x="601100" y="1555512"/>
                </a:cubicBezTo>
                <a:lnTo>
                  <a:pt x="629675" y="1565037"/>
                </a:lnTo>
                <a:cubicBezTo>
                  <a:pt x="634438" y="1568212"/>
                  <a:pt x="638843" y="1572002"/>
                  <a:pt x="643963" y="1574562"/>
                </a:cubicBezTo>
                <a:cubicBezTo>
                  <a:pt x="650800" y="1577981"/>
                  <a:pt x="671190" y="1582560"/>
                  <a:pt x="677300" y="1584087"/>
                </a:cubicBezTo>
                <a:cubicBezTo>
                  <a:pt x="707253" y="1604055"/>
                  <a:pt x="675121" y="1584948"/>
                  <a:pt x="729688" y="1603137"/>
                </a:cubicBezTo>
                <a:cubicBezTo>
                  <a:pt x="816040" y="1631921"/>
                  <a:pt x="708028" y="1597230"/>
                  <a:pt x="782075" y="1617425"/>
                </a:cubicBezTo>
                <a:cubicBezTo>
                  <a:pt x="791761" y="1620067"/>
                  <a:pt x="801125" y="1623775"/>
                  <a:pt x="810650" y="1626950"/>
                </a:cubicBezTo>
                <a:cubicBezTo>
                  <a:pt x="815413" y="1628537"/>
                  <a:pt x="819986" y="1630887"/>
                  <a:pt x="824938" y="1631712"/>
                </a:cubicBezTo>
                <a:cubicBezTo>
                  <a:pt x="834463" y="1633300"/>
                  <a:pt x="844071" y="1634452"/>
                  <a:pt x="853513" y="1636475"/>
                </a:cubicBezTo>
                <a:cubicBezTo>
                  <a:pt x="866313" y="1639218"/>
                  <a:pt x="878654" y="1644149"/>
                  <a:pt x="891613" y="1646000"/>
                </a:cubicBezTo>
                <a:lnTo>
                  <a:pt x="924950" y="1650762"/>
                </a:lnTo>
                <a:lnTo>
                  <a:pt x="1172600" y="1646000"/>
                </a:lnTo>
                <a:cubicBezTo>
                  <a:pt x="1177617" y="1645818"/>
                  <a:pt x="1182045" y="1642558"/>
                  <a:pt x="1186888" y="1641237"/>
                </a:cubicBezTo>
                <a:cubicBezTo>
                  <a:pt x="1199518" y="1637792"/>
                  <a:pt x="1211897" y="1631712"/>
                  <a:pt x="1224988" y="1631712"/>
                </a:cubicBezTo>
                <a:lnTo>
                  <a:pt x="1263088" y="1617425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3D9C27-F435-4B1A-BCCE-3FA3C5022E40}"/>
              </a:ext>
            </a:extLst>
          </p:cNvPr>
          <p:cNvSpPr/>
          <p:nvPr/>
        </p:nvSpPr>
        <p:spPr>
          <a:xfrm>
            <a:off x="873977" y="2954606"/>
            <a:ext cx="2533650" cy="2155825"/>
          </a:xfrm>
          <a:custGeom>
            <a:avLst/>
            <a:gdLst>
              <a:gd name="connsiteX0" fmla="*/ 869950 w 2533650"/>
              <a:gd name="connsiteY0" fmla="*/ 720725 h 2155825"/>
              <a:gd name="connsiteX1" fmla="*/ 854075 w 2533650"/>
              <a:gd name="connsiteY1" fmla="*/ 730250 h 2155825"/>
              <a:gd name="connsiteX2" fmla="*/ 841375 w 2533650"/>
              <a:gd name="connsiteY2" fmla="*/ 733425 h 2155825"/>
              <a:gd name="connsiteX3" fmla="*/ 825500 w 2533650"/>
              <a:gd name="connsiteY3" fmla="*/ 739775 h 2155825"/>
              <a:gd name="connsiteX4" fmla="*/ 796925 w 2533650"/>
              <a:gd name="connsiteY4" fmla="*/ 749300 h 2155825"/>
              <a:gd name="connsiteX5" fmla="*/ 787400 w 2533650"/>
              <a:gd name="connsiteY5" fmla="*/ 752475 h 2155825"/>
              <a:gd name="connsiteX6" fmla="*/ 777875 w 2533650"/>
              <a:gd name="connsiteY6" fmla="*/ 755650 h 2155825"/>
              <a:gd name="connsiteX7" fmla="*/ 758825 w 2533650"/>
              <a:gd name="connsiteY7" fmla="*/ 758825 h 2155825"/>
              <a:gd name="connsiteX8" fmla="*/ 736600 w 2533650"/>
              <a:gd name="connsiteY8" fmla="*/ 762000 h 2155825"/>
              <a:gd name="connsiteX9" fmla="*/ 723900 w 2533650"/>
              <a:gd name="connsiteY9" fmla="*/ 765175 h 2155825"/>
              <a:gd name="connsiteX10" fmla="*/ 676275 w 2533650"/>
              <a:gd name="connsiteY10" fmla="*/ 768350 h 2155825"/>
              <a:gd name="connsiteX11" fmla="*/ 533400 w 2533650"/>
              <a:gd name="connsiteY11" fmla="*/ 765175 h 2155825"/>
              <a:gd name="connsiteX12" fmla="*/ 508000 w 2533650"/>
              <a:gd name="connsiteY12" fmla="*/ 762000 h 2155825"/>
              <a:gd name="connsiteX13" fmla="*/ 441325 w 2533650"/>
              <a:gd name="connsiteY13" fmla="*/ 755650 h 2155825"/>
              <a:gd name="connsiteX14" fmla="*/ 431800 w 2533650"/>
              <a:gd name="connsiteY14" fmla="*/ 752475 h 2155825"/>
              <a:gd name="connsiteX15" fmla="*/ 406400 w 2533650"/>
              <a:gd name="connsiteY15" fmla="*/ 746125 h 2155825"/>
              <a:gd name="connsiteX16" fmla="*/ 387350 w 2533650"/>
              <a:gd name="connsiteY16" fmla="*/ 739775 h 2155825"/>
              <a:gd name="connsiteX17" fmla="*/ 377825 w 2533650"/>
              <a:gd name="connsiteY17" fmla="*/ 736600 h 2155825"/>
              <a:gd name="connsiteX18" fmla="*/ 365125 w 2533650"/>
              <a:gd name="connsiteY18" fmla="*/ 733425 h 2155825"/>
              <a:gd name="connsiteX19" fmla="*/ 355600 w 2533650"/>
              <a:gd name="connsiteY19" fmla="*/ 730250 h 2155825"/>
              <a:gd name="connsiteX20" fmla="*/ 333375 w 2533650"/>
              <a:gd name="connsiteY20" fmla="*/ 727075 h 2155825"/>
              <a:gd name="connsiteX21" fmla="*/ 288925 w 2533650"/>
              <a:gd name="connsiteY21" fmla="*/ 714375 h 2155825"/>
              <a:gd name="connsiteX22" fmla="*/ 279400 w 2533650"/>
              <a:gd name="connsiteY22" fmla="*/ 711200 h 2155825"/>
              <a:gd name="connsiteX23" fmla="*/ 269875 w 2533650"/>
              <a:gd name="connsiteY23" fmla="*/ 708025 h 2155825"/>
              <a:gd name="connsiteX24" fmla="*/ 260350 w 2533650"/>
              <a:gd name="connsiteY24" fmla="*/ 701675 h 2155825"/>
              <a:gd name="connsiteX25" fmla="*/ 241300 w 2533650"/>
              <a:gd name="connsiteY25" fmla="*/ 695325 h 2155825"/>
              <a:gd name="connsiteX26" fmla="*/ 231775 w 2533650"/>
              <a:gd name="connsiteY26" fmla="*/ 688975 h 2155825"/>
              <a:gd name="connsiteX27" fmla="*/ 222250 w 2533650"/>
              <a:gd name="connsiteY27" fmla="*/ 685800 h 2155825"/>
              <a:gd name="connsiteX28" fmla="*/ 203200 w 2533650"/>
              <a:gd name="connsiteY28" fmla="*/ 673100 h 2155825"/>
              <a:gd name="connsiteX29" fmla="*/ 193675 w 2533650"/>
              <a:gd name="connsiteY29" fmla="*/ 666750 h 2155825"/>
              <a:gd name="connsiteX30" fmla="*/ 187325 w 2533650"/>
              <a:gd name="connsiteY30" fmla="*/ 657225 h 2155825"/>
              <a:gd name="connsiteX31" fmla="*/ 168275 w 2533650"/>
              <a:gd name="connsiteY31" fmla="*/ 644525 h 2155825"/>
              <a:gd name="connsiteX32" fmla="*/ 152400 w 2533650"/>
              <a:gd name="connsiteY32" fmla="*/ 631825 h 2155825"/>
              <a:gd name="connsiteX33" fmla="*/ 142875 w 2533650"/>
              <a:gd name="connsiteY33" fmla="*/ 622300 h 2155825"/>
              <a:gd name="connsiteX34" fmla="*/ 133350 w 2533650"/>
              <a:gd name="connsiteY34" fmla="*/ 615950 h 2155825"/>
              <a:gd name="connsiteX35" fmla="*/ 127000 w 2533650"/>
              <a:gd name="connsiteY35" fmla="*/ 606425 h 2155825"/>
              <a:gd name="connsiteX36" fmla="*/ 107950 w 2533650"/>
              <a:gd name="connsiteY36" fmla="*/ 593725 h 2155825"/>
              <a:gd name="connsiteX37" fmla="*/ 92075 w 2533650"/>
              <a:gd name="connsiteY37" fmla="*/ 577850 h 2155825"/>
              <a:gd name="connsiteX38" fmla="*/ 76200 w 2533650"/>
              <a:gd name="connsiteY38" fmla="*/ 561975 h 2155825"/>
              <a:gd name="connsiteX39" fmla="*/ 63500 w 2533650"/>
              <a:gd name="connsiteY39" fmla="*/ 546100 h 2155825"/>
              <a:gd name="connsiteX40" fmla="*/ 50800 w 2533650"/>
              <a:gd name="connsiteY40" fmla="*/ 530225 h 2155825"/>
              <a:gd name="connsiteX41" fmla="*/ 47625 w 2533650"/>
              <a:gd name="connsiteY41" fmla="*/ 520700 h 2155825"/>
              <a:gd name="connsiteX42" fmla="*/ 28575 w 2533650"/>
              <a:gd name="connsiteY42" fmla="*/ 508000 h 2155825"/>
              <a:gd name="connsiteX43" fmla="*/ 9525 w 2533650"/>
              <a:gd name="connsiteY43" fmla="*/ 498475 h 2155825"/>
              <a:gd name="connsiteX44" fmla="*/ 0 w 2533650"/>
              <a:gd name="connsiteY44" fmla="*/ 517525 h 2155825"/>
              <a:gd name="connsiteX45" fmla="*/ 9525 w 2533650"/>
              <a:gd name="connsiteY45" fmla="*/ 539750 h 2155825"/>
              <a:gd name="connsiteX46" fmla="*/ 19050 w 2533650"/>
              <a:gd name="connsiteY46" fmla="*/ 546100 h 2155825"/>
              <a:gd name="connsiteX47" fmla="*/ 25400 w 2533650"/>
              <a:gd name="connsiteY47" fmla="*/ 555625 h 2155825"/>
              <a:gd name="connsiteX48" fmla="*/ 34925 w 2533650"/>
              <a:gd name="connsiteY48" fmla="*/ 574675 h 2155825"/>
              <a:gd name="connsiteX49" fmla="*/ 41275 w 2533650"/>
              <a:gd name="connsiteY49" fmla="*/ 609600 h 2155825"/>
              <a:gd name="connsiteX50" fmla="*/ 44450 w 2533650"/>
              <a:gd name="connsiteY50" fmla="*/ 619125 h 2155825"/>
              <a:gd name="connsiteX51" fmla="*/ 47625 w 2533650"/>
              <a:gd name="connsiteY51" fmla="*/ 631825 h 2155825"/>
              <a:gd name="connsiteX52" fmla="*/ 53975 w 2533650"/>
              <a:gd name="connsiteY52" fmla="*/ 676275 h 2155825"/>
              <a:gd name="connsiteX53" fmla="*/ 60325 w 2533650"/>
              <a:gd name="connsiteY53" fmla="*/ 695325 h 2155825"/>
              <a:gd name="connsiteX54" fmla="*/ 73025 w 2533650"/>
              <a:gd name="connsiteY54" fmla="*/ 714375 h 2155825"/>
              <a:gd name="connsiteX55" fmla="*/ 79375 w 2533650"/>
              <a:gd name="connsiteY55" fmla="*/ 723900 h 2155825"/>
              <a:gd name="connsiteX56" fmla="*/ 88900 w 2533650"/>
              <a:gd name="connsiteY56" fmla="*/ 733425 h 2155825"/>
              <a:gd name="connsiteX57" fmla="*/ 101600 w 2533650"/>
              <a:gd name="connsiteY57" fmla="*/ 752475 h 2155825"/>
              <a:gd name="connsiteX58" fmla="*/ 111125 w 2533650"/>
              <a:gd name="connsiteY58" fmla="*/ 762000 h 2155825"/>
              <a:gd name="connsiteX59" fmla="*/ 117475 w 2533650"/>
              <a:gd name="connsiteY59" fmla="*/ 771525 h 2155825"/>
              <a:gd name="connsiteX60" fmla="*/ 120650 w 2533650"/>
              <a:gd name="connsiteY60" fmla="*/ 781050 h 2155825"/>
              <a:gd name="connsiteX61" fmla="*/ 130175 w 2533650"/>
              <a:gd name="connsiteY61" fmla="*/ 787400 h 2155825"/>
              <a:gd name="connsiteX62" fmla="*/ 142875 w 2533650"/>
              <a:gd name="connsiteY62" fmla="*/ 803275 h 2155825"/>
              <a:gd name="connsiteX63" fmla="*/ 155575 w 2533650"/>
              <a:gd name="connsiteY63" fmla="*/ 822325 h 2155825"/>
              <a:gd name="connsiteX64" fmla="*/ 168275 w 2533650"/>
              <a:gd name="connsiteY64" fmla="*/ 841375 h 2155825"/>
              <a:gd name="connsiteX65" fmla="*/ 174625 w 2533650"/>
              <a:gd name="connsiteY65" fmla="*/ 850900 h 2155825"/>
              <a:gd name="connsiteX66" fmla="*/ 184150 w 2533650"/>
              <a:gd name="connsiteY66" fmla="*/ 857250 h 2155825"/>
              <a:gd name="connsiteX67" fmla="*/ 206375 w 2533650"/>
              <a:gd name="connsiteY67" fmla="*/ 882650 h 2155825"/>
              <a:gd name="connsiteX68" fmla="*/ 222250 w 2533650"/>
              <a:gd name="connsiteY68" fmla="*/ 895350 h 2155825"/>
              <a:gd name="connsiteX69" fmla="*/ 250825 w 2533650"/>
              <a:gd name="connsiteY69" fmla="*/ 914400 h 2155825"/>
              <a:gd name="connsiteX70" fmla="*/ 260350 w 2533650"/>
              <a:gd name="connsiteY70" fmla="*/ 920750 h 2155825"/>
              <a:gd name="connsiteX71" fmla="*/ 269875 w 2533650"/>
              <a:gd name="connsiteY71" fmla="*/ 927100 h 2155825"/>
              <a:gd name="connsiteX72" fmla="*/ 276225 w 2533650"/>
              <a:gd name="connsiteY72" fmla="*/ 936625 h 2155825"/>
              <a:gd name="connsiteX73" fmla="*/ 295275 w 2533650"/>
              <a:gd name="connsiteY73" fmla="*/ 949325 h 2155825"/>
              <a:gd name="connsiteX74" fmla="*/ 311150 w 2533650"/>
              <a:gd name="connsiteY74" fmla="*/ 965200 h 2155825"/>
              <a:gd name="connsiteX75" fmla="*/ 330200 w 2533650"/>
              <a:gd name="connsiteY75" fmla="*/ 984250 h 2155825"/>
              <a:gd name="connsiteX76" fmla="*/ 339725 w 2533650"/>
              <a:gd name="connsiteY76" fmla="*/ 993775 h 2155825"/>
              <a:gd name="connsiteX77" fmla="*/ 349250 w 2533650"/>
              <a:gd name="connsiteY77" fmla="*/ 996950 h 2155825"/>
              <a:gd name="connsiteX78" fmla="*/ 358775 w 2533650"/>
              <a:gd name="connsiteY78" fmla="*/ 1006475 h 2155825"/>
              <a:gd name="connsiteX79" fmla="*/ 365125 w 2533650"/>
              <a:gd name="connsiteY79" fmla="*/ 1016000 h 2155825"/>
              <a:gd name="connsiteX80" fmla="*/ 374650 w 2533650"/>
              <a:gd name="connsiteY80" fmla="*/ 1022350 h 2155825"/>
              <a:gd name="connsiteX81" fmla="*/ 387350 w 2533650"/>
              <a:gd name="connsiteY81" fmla="*/ 1038225 h 2155825"/>
              <a:gd name="connsiteX82" fmla="*/ 400050 w 2533650"/>
              <a:gd name="connsiteY82" fmla="*/ 1054100 h 2155825"/>
              <a:gd name="connsiteX83" fmla="*/ 406400 w 2533650"/>
              <a:gd name="connsiteY83" fmla="*/ 1063625 h 2155825"/>
              <a:gd name="connsiteX84" fmla="*/ 425450 w 2533650"/>
              <a:gd name="connsiteY84" fmla="*/ 1079500 h 2155825"/>
              <a:gd name="connsiteX85" fmla="*/ 438150 w 2533650"/>
              <a:gd name="connsiteY85" fmla="*/ 1098550 h 2155825"/>
              <a:gd name="connsiteX86" fmla="*/ 457200 w 2533650"/>
              <a:gd name="connsiteY86" fmla="*/ 1127125 h 2155825"/>
              <a:gd name="connsiteX87" fmla="*/ 463550 w 2533650"/>
              <a:gd name="connsiteY87" fmla="*/ 1136650 h 2155825"/>
              <a:gd name="connsiteX88" fmla="*/ 469900 w 2533650"/>
              <a:gd name="connsiteY88" fmla="*/ 1146175 h 2155825"/>
              <a:gd name="connsiteX89" fmla="*/ 479425 w 2533650"/>
              <a:gd name="connsiteY89" fmla="*/ 1152525 h 2155825"/>
              <a:gd name="connsiteX90" fmla="*/ 495300 w 2533650"/>
              <a:gd name="connsiteY90" fmla="*/ 1181100 h 2155825"/>
              <a:gd name="connsiteX91" fmla="*/ 514350 w 2533650"/>
              <a:gd name="connsiteY91" fmla="*/ 1209675 h 2155825"/>
              <a:gd name="connsiteX92" fmla="*/ 520700 w 2533650"/>
              <a:gd name="connsiteY92" fmla="*/ 1219200 h 2155825"/>
              <a:gd name="connsiteX93" fmla="*/ 523875 w 2533650"/>
              <a:gd name="connsiteY93" fmla="*/ 1228725 h 2155825"/>
              <a:gd name="connsiteX94" fmla="*/ 536575 w 2533650"/>
              <a:gd name="connsiteY94" fmla="*/ 1247775 h 2155825"/>
              <a:gd name="connsiteX95" fmla="*/ 539750 w 2533650"/>
              <a:gd name="connsiteY95" fmla="*/ 1257300 h 2155825"/>
              <a:gd name="connsiteX96" fmla="*/ 552450 w 2533650"/>
              <a:gd name="connsiteY96" fmla="*/ 1276350 h 2155825"/>
              <a:gd name="connsiteX97" fmla="*/ 558800 w 2533650"/>
              <a:gd name="connsiteY97" fmla="*/ 1285875 h 2155825"/>
              <a:gd name="connsiteX98" fmla="*/ 561975 w 2533650"/>
              <a:gd name="connsiteY98" fmla="*/ 1295400 h 2155825"/>
              <a:gd name="connsiteX99" fmla="*/ 574675 w 2533650"/>
              <a:gd name="connsiteY99" fmla="*/ 1314450 h 2155825"/>
              <a:gd name="connsiteX100" fmla="*/ 581025 w 2533650"/>
              <a:gd name="connsiteY100" fmla="*/ 1323975 h 2155825"/>
              <a:gd name="connsiteX101" fmla="*/ 584200 w 2533650"/>
              <a:gd name="connsiteY101" fmla="*/ 1333500 h 2155825"/>
              <a:gd name="connsiteX102" fmla="*/ 581025 w 2533650"/>
              <a:gd name="connsiteY102" fmla="*/ 1358900 h 2155825"/>
              <a:gd name="connsiteX103" fmla="*/ 596900 w 2533650"/>
              <a:gd name="connsiteY103" fmla="*/ 1362075 h 2155825"/>
              <a:gd name="connsiteX104" fmla="*/ 606425 w 2533650"/>
              <a:gd name="connsiteY104" fmla="*/ 1397000 h 2155825"/>
              <a:gd name="connsiteX105" fmla="*/ 609600 w 2533650"/>
              <a:gd name="connsiteY105" fmla="*/ 1406525 h 2155825"/>
              <a:gd name="connsiteX106" fmla="*/ 615950 w 2533650"/>
              <a:gd name="connsiteY106" fmla="*/ 1428750 h 2155825"/>
              <a:gd name="connsiteX107" fmla="*/ 622300 w 2533650"/>
              <a:gd name="connsiteY107" fmla="*/ 1438275 h 2155825"/>
              <a:gd name="connsiteX108" fmla="*/ 635000 w 2533650"/>
              <a:gd name="connsiteY108" fmla="*/ 1466850 h 2155825"/>
              <a:gd name="connsiteX109" fmla="*/ 644525 w 2533650"/>
              <a:gd name="connsiteY109" fmla="*/ 1476375 h 2155825"/>
              <a:gd name="connsiteX110" fmla="*/ 657225 w 2533650"/>
              <a:gd name="connsiteY110" fmla="*/ 1495425 h 2155825"/>
              <a:gd name="connsiteX111" fmla="*/ 660400 w 2533650"/>
              <a:gd name="connsiteY111" fmla="*/ 1504950 h 2155825"/>
              <a:gd name="connsiteX112" fmla="*/ 666750 w 2533650"/>
              <a:gd name="connsiteY112" fmla="*/ 1514475 h 2155825"/>
              <a:gd name="connsiteX113" fmla="*/ 673100 w 2533650"/>
              <a:gd name="connsiteY113" fmla="*/ 1533525 h 2155825"/>
              <a:gd name="connsiteX114" fmla="*/ 695325 w 2533650"/>
              <a:gd name="connsiteY114" fmla="*/ 1558925 h 2155825"/>
              <a:gd name="connsiteX115" fmla="*/ 698500 w 2533650"/>
              <a:gd name="connsiteY115" fmla="*/ 1568450 h 2155825"/>
              <a:gd name="connsiteX116" fmla="*/ 711200 w 2533650"/>
              <a:gd name="connsiteY116" fmla="*/ 1587500 h 2155825"/>
              <a:gd name="connsiteX117" fmla="*/ 714375 w 2533650"/>
              <a:gd name="connsiteY117" fmla="*/ 1597025 h 2155825"/>
              <a:gd name="connsiteX118" fmla="*/ 727075 w 2533650"/>
              <a:gd name="connsiteY118" fmla="*/ 1616075 h 2155825"/>
              <a:gd name="connsiteX119" fmla="*/ 736600 w 2533650"/>
              <a:gd name="connsiteY119" fmla="*/ 1635125 h 2155825"/>
              <a:gd name="connsiteX120" fmla="*/ 739775 w 2533650"/>
              <a:gd name="connsiteY120" fmla="*/ 1644650 h 2155825"/>
              <a:gd name="connsiteX121" fmla="*/ 746125 w 2533650"/>
              <a:gd name="connsiteY121" fmla="*/ 1654175 h 2155825"/>
              <a:gd name="connsiteX122" fmla="*/ 749300 w 2533650"/>
              <a:gd name="connsiteY122" fmla="*/ 1663700 h 2155825"/>
              <a:gd name="connsiteX123" fmla="*/ 758825 w 2533650"/>
              <a:gd name="connsiteY123" fmla="*/ 1673225 h 2155825"/>
              <a:gd name="connsiteX124" fmla="*/ 765175 w 2533650"/>
              <a:gd name="connsiteY124" fmla="*/ 1692275 h 2155825"/>
              <a:gd name="connsiteX125" fmla="*/ 771525 w 2533650"/>
              <a:gd name="connsiteY125" fmla="*/ 1701800 h 2155825"/>
              <a:gd name="connsiteX126" fmla="*/ 777875 w 2533650"/>
              <a:gd name="connsiteY126" fmla="*/ 1720850 h 2155825"/>
              <a:gd name="connsiteX127" fmla="*/ 790575 w 2533650"/>
              <a:gd name="connsiteY127" fmla="*/ 1758950 h 2155825"/>
              <a:gd name="connsiteX128" fmla="*/ 800100 w 2533650"/>
              <a:gd name="connsiteY128" fmla="*/ 1787525 h 2155825"/>
              <a:gd name="connsiteX129" fmla="*/ 803275 w 2533650"/>
              <a:gd name="connsiteY129" fmla="*/ 1797050 h 2155825"/>
              <a:gd name="connsiteX130" fmla="*/ 806450 w 2533650"/>
              <a:gd name="connsiteY130" fmla="*/ 1806575 h 2155825"/>
              <a:gd name="connsiteX131" fmla="*/ 812800 w 2533650"/>
              <a:gd name="connsiteY131" fmla="*/ 1816100 h 2155825"/>
              <a:gd name="connsiteX132" fmla="*/ 815975 w 2533650"/>
              <a:gd name="connsiteY132" fmla="*/ 1825625 h 2155825"/>
              <a:gd name="connsiteX133" fmla="*/ 828675 w 2533650"/>
              <a:gd name="connsiteY133" fmla="*/ 1844675 h 2155825"/>
              <a:gd name="connsiteX134" fmla="*/ 847725 w 2533650"/>
              <a:gd name="connsiteY134" fmla="*/ 1873250 h 2155825"/>
              <a:gd name="connsiteX135" fmla="*/ 860425 w 2533650"/>
              <a:gd name="connsiteY135" fmla="*/ 1892300 h 2155825"/>
              <a:gd name="connsiteX136" fmla="*/ 866775 w 2533650"/>
              <a:gd name="connsiteY136" fmla="*/ 1901825 h 2155825"/>
              <a:gd name="connsiteX137" fmla="*/ 879475 w 2533650"/>
              <a:gd name="connsiteY137" fmla="*/ 1920875 h 2155825"/>
              <a:gd name="connsiteX138" fmla="*/ 892175 w 2533650"/>
              <a:gd name="connsiteY138" fmla="*/ 1936750 h 2155825"/>
              <a:gd name="connsiteX139" fmla="*/ 895350 w 2533650"/>
              <a:gd name="connsiteY139" fmla="*/ 1946275 h 2155825"/>
              <a:gd name="connsiteX140" fmla="*/ 901700 w 2533650"/>
              <a:gd name="connsiteY140" fmla="*/ 1955800 h 2155825"/>
              <a:gd name="connsiteX141" fmla="*/ 904875 w 2533650"/>
              <a:gd name="connsiteY141" fmla="*/ 1965325 h 2155825"/>
              <a:gd name="connsiteX142" fmla="*/ 911225 w 2533650"/>
              <a:gd name="connsiteY142" fmla="*/ 1974850 h 2155825"/>
              <a:gd name="connsiteX143" fmla="*/ 917575 w 2533650"/>
              <a:gd name="connsiteY143" fmla="*/ 1993900 h 2155825"/>
              <a:gd name="connsiteX144" fmla="*/ 930275 w 2533650"/>
              <a:gd name="connsiteY144" fmla="*/ 2012950 h 2155825"/>
              <a:gd name="connsiteX145" fmla="*/ 942975 w 2533650"/>
              <a:gd name="connsiteY145" fmla="*/ 2025650 h 2155825"/>
              <a:gd name="connsiteX146" fmla="*/ 946150 w 2533650"/>
              <a:gd name="connsiteY146" fmla="*/ 2035175 h 2155825"/>
              <a:gd name="connsiteX147" fmla="*/ 965200 w 2533650"/>
              <a:gd name="connsiteY147" fmla="*/ 2047875 h 2155825"/>
              <a:gd name="connsiteX148" fmla="*/ 984250 w 2533650"/>
              <a:gd name="connsiteY148" fmla="*/ 2066925 h 2155825"/>
              <a:gd name="connsiteX149" fmla="*/ 1003300 w 2533650"/>
              <a:gd name="connsiteY149" fmla="*/ 2079625 h 2155825"/>
              <a:gd name="connsiteX150" fmla="*/ 1009650 w 2533650"/>
              <a:gd name="connsiteY150" fmla="*/ 2089150 h 2155825"/>
              <a:gd name="connsiteX151" fmla="*/ 1019175 w 2533650"/>
              <a:gd name="connsiteY151" fmla="*/ 2092325 h 2155825"/>
              <a:gd name="connsiteX152" fmla="*/ 1028700 w 2533650"/>
              <a:gd name="connsiteY152" fmla="*/ 2098675 h 2155825"/>
              <a:gd name="connsiteX153" fmla="*/ 1038225 w 2533650"/>
              <a:gd name="connsiteY153" fmla="*/ 2101850 h 2155825"/>
              <a:gd name="connsiteX154" fmla="*/ 1057275 w 2533650"/>
              <a:gd name="connsiteY154" fmla="*/ 2114550 h 2155825"/>
              <a:gd name="connsiteX155" fmla="*/ 1076325 w 2533650"/>
              <a:gd name="connsiteY155" fmla="*/ 2130425 h 2155825"/>
              <a:gd name="connsiteX156" fmla="*/ 1082675 w 2533650"/>
              <a:gd name="connsiteY156" fmla="*/ 2139950 h 2155825"/>
              <a:gd name="connsiteX157" fmla="*/ 1111250 w 2533650"/>
              <a:gd name="connsiteY157" fmla="*/ 2155825 h 2155825"/>
              <a:gd name="connsiteX158" fmla="*/ 1133475 w 2533650"/>
              <a:gd name="connsiteY158" fmla="*/ 2152650 h 2155825"/>
              <a:gd name="connsiteX159" fmla="*/ 1143000 w 2533650"/>
              <a:gd name="connsiteY159" fmla="*/ 2146300 h 2155825"/>
              <a:gd name="connsiteX160" fmla="*/ 1152525 w 2533650"/>
              <a:gd name="connsiteY160" fmla="*/ 2143125 h 2155825"/>
              <a:gd name="connsiteX161" fmla="*/ 1171575 w 2533650"/>
              <a:gd name="connsiteY161" fmla="*/ 2133600 h 2155825"/>
              <a:gd name="connsiteX162" fmla="*/ 1174750 w 2533650"/>
              <a:gd name="connsiteY162" fmla="*/ 2124075 h 2155825"/>
              <a:gd name="connsiteX163" fmla="*/ 1187450 w 2533650"/>
              <a:gd name="connsiteY163" fmla="*/ 2105025 h 2155825"/>
              <a:gd name="connsiteX164" fmla="*/ 1190625 w 2533650"/>
              <a:gd name="connsiteY164" fmla="*/ 2095500 h 2155825"/>
              <a:gd name="connsiteX165" fmla="*/ 1203325 w 2533650"/>
              <a:gd name="connsiteY165" fmla="*/ 2076450 h 2155825"/>
              <a:gd name="connsiteX166" fmla="*/ 1209675 w 2533650"/>
              <a:gd name="connsiteY166" fmla="*/ 2057400 h 2155825"/>
              <a:gd name="connsiteX167" fmla="*/ 1222375 w 2533650"/>
              <a:gd name="connsiteY167" fmla="*/ 2038350 h 2155825"/>
              <a:gd name="connsiteX168" fmla="*/ 1228725 w 2533650"/>
              <a:gd name="connsiteY168" fmla="*/ 2028825 h 2155825"/>
              <a:gd name="connsiteX169" fmla="*/ 1241425 w 2533650"/>
              <a:gd name="connsiteY169" fmla="*/ 2009775 h 2155825"/>
              <a:gd name="connsiteX170" fmla="*/ 1257300 w 2533650"/>
              <a:gd name="connsiteY170" fmla="*/ 1993900 h 2155825"/>
              <a:gd name="connsiteX171" fmla="*/ 1279525 w 2533650"/>
              <a:gd name="connsiteY171" fmla="*/ 1968500 h 2155825"/>
              <a:gd name="connsiteX172" fmla="*/ 1292225 w 2533650"/>
              <a:gd name="connsiteY172" fmla="*/ 1949450 h 2155825"/>
              <a:gd name="connsiteX173" fmla="*/ 1298575 w 2533650"/>
              <a:gd name="connsiteY173" fmla="*/ 1939925 h 2155825"/>
              <a:gd name="connsiteX174" fmla="*/ 1308100 w 2533650"/>
              <a:gd name="connsiteY174" fmla="*/ 1933575 h 2155825"/>
              <a:gd name="connsiteX175" fmla="*/ 1320800 w 2533650"/>
              <a:gd name="connsiteY175" fmla="*/ 1914525 h 2155825"/>
              <a:gd name="connsiteX176" fmla="*/ 1333500 w 2533650"/>
              <a:gd name="connsiteY176" fmla="*/ 1895475 h 2155825"/>
              <a:gd name="connsiteX177" fmla="*/ 1339850 w 2533650"/>
              <a:gd name="connsiteY177" fmla="*/ 1885950 h 2155825"/>
              <a:gd name="connsiteX178" fmla="*/ 1349375 w 2533650"/>
              <a:gd name="connsiteY178" fmla="*/ 1876425 h 2155825"/>
              <a:gd name="connsiteX179" fmla="*/ 1362075 w 2533650"/>
              <a:gd name="connsiteY179" fmla="*/ 1857375 h 2155825"/>
              <a:gd name="connsiteX180" fmla="*/ 1374775 w 2533650"/>
              <a:gd name="connsiteY180" fmla="*/ 1841500 h 2155825"/>
              <a:gd name="connsiteX181" fmla="*/ 1377950 w 2533650"/>
              <a:gd name="connsiteY181" fmla="*/ 1831975 h 2155825"/>
              <a:gd name="connsiteX182" fmla="*/ 1390650 w 2533650"/>
              <a:gd name="connsiteY182" fmla="*/ 1812925 h 2155825"/>
              <a:gd name="connsiteX183" fmla="*/ 1400175 w 2533650"/>
              <a:gd name="connsiteY183" fmla="*/ 1793875 h 2155825"/>
              <a:gd name="connsiteX184" fmla="*/ 1406525 w 2533650"/>
              <a:gd name="connsiteY184" fmla="*/ 1774825 h 2155825"/>
              <a:gd name="connsiteX185" fmla="*/ 1412875 w 2533650"/>
              <a:gd name="connsiteY185" fmla="*/ 1765300 h 2155825"/>
              <a:gd name="connsiteX186" fmla="*/ 1419225 w 2533650"/>
              <a:gd name="connsiteY186" fmla="*/ 1746250 h 2155825"/>
              <a:gd name="connsiteX187" fmla="*/ 1425575 w 2533650"/>
              <a:gd name="connsiteY187" fmla="*/ 1736725 h 2155825"/>
              <a:gd name="connsiteX188" fmla="*/ 1431925 w 2533650"/>
              <a:gd name="connsiteY188" fmla="*/ 1717675 h 2155825"/>
              <a:gd name="connsiteX189" fmla="*/ 1435100 w 2533650"/>
              <a:gd name="connsiteY189" fmla="*/ 1708150 h 2155825"/>
              <a:gd name="connsiteX190" fmla="*/ 1438275 w 2533650"/>
              <a:gd name="connsiteY190" fmla="*/ 1698625 h 2155825"/>
              <a:gd name="connsiteX191" fmla="*/ 1444625 w 2533650"/>
              <a:gd name="connsiteY191" fmla="*/ 1689100 h 2155825"/>
              <a:gd name="connsiteX192" fmla="*/ 1450975 w 2533650"/>
              <a:gd name="connsiteY192" fmla="*/ 1670050 h 2155825"/>
              <a:gd name="connsiteX193" fmla="*/ 1457325 w 2533650"/>
              <a:gd name="connsiteY193" fmla="*/ 1660525 h 2155825"/>
              <a:gd name="connsiteX194" fmla="*/ 1460500 w 2533650"/>
              <a:gd name="connsiteY194" fmla="*/ 1651000 h 2155825"/>
              <a:gd name="connsiteX195" fmla="*/ 1473200 w 2533650"/>
              <a:gd name="connsiteY195" fmla="*/ 1631950 h 2155825"/>
              <a:gd name="connsiteX196" fmla="*/ 1476375 w 2533650"/>
              <a:gd name="connsiteY196" fmla="*/ 1622425 h 2155825"/>
              <a:gd name="connsiteX197" fmla="*/ 1489075 w 2533650"/>
              <a:gd name="connsiteY197" fmla="*/ 1603375 h 2155825"/>
              <a:gd name="connsiteX198" fmla="*/ 1492250 w 2533650"/>
              <a:gd name="connsiteY198" fmla="*/ 1593850 h 2155825"/>
              <a:gd name="connsiteX199" fmla="*/ 1504950 w 2533650"/>
              <a:gd name="connsiteY199" fmla="*/ 1574800 h 2155825"/>
              <a:gd name="connsiteX200" fmla="*/ 1517650 w 2533650"/>
              <a:gd name="connsiteY200" fmla="*/ 1555750 h 2155825"/>
              <a:gd name="connsiteX201" fmla="*/ 1524000 w 2533650"/>
              <a:gd name="connsiteY201" fmla="*/ 1546225 h 2155825"/>
              <a:gd name="connsiteX202" fmla="*/ 1527175 w 2533650"/>
              <a:gd name="connsiteY202" fmla="*/ 1536700 h 2155825"/>
              <a:gd name="connsiteX203" fmla="*/ 1536700 w 2533650"/>
              <a:gd name="connsiteY203" fmla="*/ 1530350 h 2155825"/>
              <a:gd name="connsiteX204" fmla="*/ 1552575 w 2533650"/>
              <a:gd name="connsiteY204" fmla="*/ 1501775 h 2155825"/>
              <a:gd name="connsiteX205" fmla="*/ 1558925 w 2533650"/>
              <a:gd name="connsiteY205" fmla="*/ 1492250 h 2155825"/>
              <a:gd name="connsiteX206" fmla="*/ 1565275 w 2533650"/>
              <a:gd name="connsiteY206" fmla="*/ 1482725 h 2155825"/>
              <a:gd name="connsiteX207" fmla="*/ 1574800 w 2533650"/>
              <a:gd name="connsiteY207" fmla="*/ 1476375 h 2155825"/>
              <a:gd name="connsiteX208" fmla="*/ 1587500 w 2533650"/>
              <a:gd name="connsiteY208" fmla="*/ 1457325 h 2155825"/>
              <a:gd name="connsiteX209" fmla="*/ 1593850 w 2533650"/>
              <a:gd name="connsiteY209" fmla="*/ 1447800 h 2155825"/>
              <a:gd name="connsiteX210" fmla="*/ 1603375 w 2533650"/>
              <a:gd name="connsiteY210" fmla="*/ 1441450 h 2155825"/>
              <a:gd name="connsiteX211" fmla="*/ 1628775 w 2533650"/>
              <a:gd name="connsiteY211" fmla="*/ 1412875 h 2155825"/>
              <a:gd name="connsiteX212" fmla="*/ 1638300 w 2533650"/>
              <a:gd name="connsiteY212" fmla="*/ 1406525 h 2155825"/>
              <a:gd name="connsiteX213" fmla="*/ 1666875 w 2533650"/>
              <a:gd name="connsiteY213" fmla="*/ 1381125 h 2155825"/>
              <a:gd name="connsiteX214" fmla="*/ 1673225 w 2533650"/>
              <a:gd name="connsiteY214" fmla="*/ 1371600 h 2155825"/>
              <a:gd name="connsiteX215" fmla="*/ 1692275 w 2533650"/>
              <a:gd name="connsiteY215" fmla="*/ 1358900 h 2155825"/>
              <a:gd name="connsiteX216" fmla="*/ 1717675 w 2533650"/>
              <a:gd name="connsiteY216" fmla="*/ 1336675 h 2155825"/>
              <a:gd name="connsiteX217" fmla="*/ 1736725 w 2533650"/>
              <a:gd name="connsiteY217" fmla="*/ 1320800 h 2155825"/>
              <a:gd name="connsiteX218" fmla="*/ 1758950 w 2533650"/>
              <a:gd name="connsiteY218" fmla="*/ 1304925 h 2155825"/>
              <a:gd name="connsiteX219" fmla="*/ 1778000 w 2533650"/>
              <a:gd name="connsiteY219" fmla="*/ 1298575 h 2155825"/>
              <a:gd name="connsiteX220" fmla="*/ 1797050 w 2533650"/>
              <a:gd name="connsiteY220" fmla="*/ 1289050 h 2155825"/>
              <a:gd name="connsiteX221" fmla="*/ 1806575 w 2533650"/>
              <a:gd name="connsiteY221" fmla="*/ 1282700 h 2155825"/>
              <a:gd name="connsiteX222" fmla="*/ 1838325 w 2533650"/>
              <a:gd name="connsiteY222" fmla="*/ 1273175 h 2155825"/>
              <a:gd name="connsiteX223" fmla="*/ 1847850 w 2533650"/>
              <a:gd name="connsiteY223" fmla="*/ 1266825 h 2155825"/>
              <a:gd name="connsiteX224" fmla="*/ 1879600 w 2533650"/>
              <a:gd name="connsiteY224" fmla="*/ 1257300 h 2155825"/>
              <a:gd name="connsiteX225" fmla="*/ 1889125 w 2533650"/>
              <a:gd name="connsiteY225" fmla="*/ 1250950 h 2155825"/>
              <a:gd name="connsiteX226" fmla="*/ 1911350 w 2533650"/>
              <a:gd name="connsiteY226" fmla="*/ 1244600 h 2155825"/>
              <a:gd name="connsiteX227" fmla="*/ 1930400 w 2533650"/>
              <a:gd name="connsiteY227" fmla="*/ 1238250 h 2155825"/>
              <a:gd name="connsiteX228" fmla="*/ 1939925 w 2533650"/>
              <a:gd name="connsiteY228" fmla="*/ 1231900 h 2155825"/>
              <a:gd name="connsiteX229" fmla="*/ 1958975 w 2533650"/>
              <a:gd name="connsiteY229" fmla="*/ 1225550 h 2155825"/>
              <a:gd name="connsiteX230" fmla="*/ 1987550 w 2533650"/>
              <a:gd name="connsiteY230" fmla="*/ 1212850 h 2155825"/>
              <a:gd name="connsiteX231" fmla="*/ 1997075 w 2533650"/>
              <a:gd name="connsiteY231" fmla="*/ 1209675 h 2155825"/>
              <a:gd name="connsiteX232" fmla="*/ 2006600 w 2533650"/>
              <a:gd name="connsiteY232" fmla="*/ 1203325 h 2155825"/>
              <a:gd name="connsiteX233" fmla="*/ 2016125 w 2533650"/>
              <a:gd name="connsiteY233" fmla="*/ 1200150 h 2155825"/>
              <a:gd name="connsiteX234" fmla="*/ 2044700 w 2533650"/>
              <a:gd name="connsiteY234" fmla="*/ 1181100 h 2155825"/>
              <a:gd name="connsiteX235" fmla="*/ 2063750 w 2533650"/>
              <a:gd name="connsiteY235" fmla="*/ 1165225 h 2155825"/>
              <a:gd name="connsiteX236" fmla="*/ 2082800 w 2533650"/>
              <a:gd name="connsiteY236" fmla="*/ 1152525 h 2155825"/>
              <a:gd name="connsiteX237" fmla="*/ 2089150 w 2533650"/>
              <a:gd name="connsiteY237" fmla="*/ 1143000 h 2155825"/>
              <a:gd name="connsiteX238" fmla="*/ 2098675 w 2533650"/>
              <a:gd name="connsiteY238" fmla="*/ 1139825 h 2155825"/>
              <a:gd name="connsiteX239" fmla="*/ 2101850 w 2533650"/>
              <a:gd name="connsiteY239" fmla="*/ 1130300 h 2155825"/>
              <a:gd name="connsiteX240" fmla="*/ 2120900 w 2533650"/>
              <a:gd name="connsiteY240" fmla="*/ 1111250 h 2155825"/>
              <a:gd name="connsiteX241" fmla="*/ 2130425 w 2533650"/>
              <a:gd name="connsiteY241" fmla="*/ 1101725 h 2155825"/>
              <a:gd name="connsiteX242" fmla="*/ 2143125 w 2533650"/>
              <a:gd name="connsiteY242" fmla="*/ 1082675 h 2155825"/>
              <a:gd name="connsiteX243" fmla="*/ 2149475 w 2533650"/>
              <a:gd name="connsiteY243" fmla="*/ 1073150 h 2155825"/>
              <a:gd name="connsiteX244" fmla="*/ 2159000 w 2533650"/>
              <a:gd name="connsiteY244" fmla="*/ 1060450 h 2155825"/>
              <a:gd name="connsiteX245" fmla="*/ 2171700 w 2533650"/>
              <a:gd name="connsiteY245" fmla="*/ 1041400 h 2155825"/>
              <a:gd name="connsiteX246" fmla="*/ 2174875 w 2533650"/>
              <a:gd name="connsiteY246" fmla="*/ 1031875 h 2155825"/>
              <a:gd name="connsiteX247" fmla="*/ 2187575 w 2533650"/>
              <a:gd name="connsiteY247" fmla="*/ 1012825 h 2155825"/>
              <a:gd name="connsiteX248" fmla="*/ 2193925 w 2533650"/>
              <a:gd name="connsiteY248" fmla="*/ 1003300 h 2155825"/>
              <a:gd name="connsiteX249" fmla="*/ 2200275 w 2533650"/>
              <a:gd name="connsiteY249" fmla="*/ 993775 h 2155825"/>
              <a:gd name="connsiteX250" fmla="*/ 2209800 w 2533650"/>
              <a:gd name="connsiteY250" fmla="*/ 974725 h 2155825"/>
              <a:gd name="connsiteX251" fmla="*/ 2212975 w 2533650"/>
              <a:gd name="connsiteY251" fmla="*/ 965200 h 2155825"/>
              <a:gd name="connsiteX252" fmla="*/ 2222500 w 2533650"/>
              <a:gd name="connsiteY252" fmla="*/ 946150 h 2155825"/>
              <a:gd name="connsiteX253" fmla="*/ 2225675 w 2533650"/>
              <a:gd name="connsiteY253" fmla="*/ 927100 h 2155825"/>
              <a:gd name="connsiteX254" fmla="*/ 2232025 w 2533650"/>
              <a:gd name="connsiteY254" fmla="*/ 908050 h 2155825"/>
              <a:gd name="connsiteX255" fmla="*/ 2241550 w 2533650"/>
              <a:gd name="connsiteY255" fmla="*/ 873125 h 2155825"/>
              <a:gd name="connsiteX256" fmla="*/ 2244725 w 2533650"/>
              <a:gd name="connsiteY256" fmla="*/ 863600 h 2155825"/>
              <a:gd name="connsiteX257" fmla="*/ 2251075 w 2533650"/>
              <a:gd name="connsiteY257" fmla="*/ 854075 h 2155825"/>
              <a:gd name="connsiteX258" fmla="*/ 2257425 w 2533650"/>
              <a:gd name="connsiteY258" fmla="*/ 825500 h 2155825"/>
              <a:gd name="connsiteX259" fmla="*/ 2260600 w 2533650"/>
              <a:gd name="connsiteY259" fmla="*/ 784225 h 2155825"/>
              <a:gd name="connsiteX260" fmla="*/ 2266950 w 2533650"/>
              <a:gd name="connsiteY260" fmla="*/ 727075 h 2155825"/>
              <a:gd name="connsiteX261" fmla="*/ 2270125 w 2533650"/>
              <a:gd name="connsiteY261" fmla="*/ 698500 h 2155825"/>
              <a:gd name="connsiteX262" fmla="*/ 2273300 w 2533650"/>
              <a:gd name="connsiteY262" fmla="*/ 685800 h 2155825"/>
              <a:gd name="connsiteX263" fmla="*/ 2276475 w 2533650"/>
              <a:gd name="connsiteY263" fmla="*/ 663575 h 2155825"/>
              <a:gd name="connsiteX264" fmla="*/ 2279650 w 2533650"/>
              <a:gd name="connsiteY264" fmla="*/ 654050 h 2155825"/>
              <a:gd name="connsiteX265" fmla="*/ 2286000 w 2533650"/>
              <a:gd name="connsiteY265" fmla="*/ 603250 h 2155825"/>
              <a:gd name="connsiteX266" fmla="*/ 2289175 w 2533650"/>
              <a:gd name="connsiteY266" fmla="*/ 593725 h 2155825"/>
              <a:gd name="connsiteX267" fmla="*/ 2292350 w 2533650"/>
              <a:gd name="connsiteY267" fmla="*/ 577850 h 2155825"/>
              <a:gd name="connsiteX268" fmla="*/ 2295525 w 2533650"/>
              <a:gd name="connsiteY268" fmla="*/ 568325 h 2155825"/>
              <a:gd name="connsiteX269" fmla="*/ 2305050 w 2533650"/>
              <a:gd name="connsiteY269" fmla="*/ 536575 h 2155825"/>
              <a:gd name="connsiteX270" fmla="*/ 2308225 w 2533650"/>
              <a:gd name="connsiteY270" fmla="*/ 527050 h 2155825"/>
              <a:gd name="connsiteX271" fmla="*/ 2314575 w 2533650"/>
              <a:gd name="connsiteY271" fmla="*/ 514350 h 2155825"/>
              <a:gd name="connsiteX272" fmla="*/ 2320925 w 2533650"/>
              <a:gd name="connsiteY272" fmla="*/ 495300 h 2155825"/>
              <a:gd name="connsiteX273" fmla="*/ 2327275 w 2533650"/>
              <a:gd name="connsiteY273" fmla="*/ 485775 h 2155825"/>
              <a:gd name="connsiteX274" fmla="*/ 2346325 w 2533650"/>
              <a:gd name="connsiteY274" fmla="*/ 447675 h 2155825"/>
              <a:gd name="connsiteX275" fmla="*/ 2352675 w 2533650"/>
              <a:gd name="connsiteY275" fmla="*/ 438150 h 2155825"/>
              <a:gd name="connsiteX276" fmla="*/ 2368550 w 2533650"/>
              <a:gd name="connsiteY276" fmla="*/ 406400 h 2155825"/>
              <a:gd name="connsiteX277" fmla="*/ 2368550 w 2533650"/>
              <a:gd name="connsiteY277" fmla="*/ 406400 h 2155825"/>
              <a:gd name="connsiteX278" fmla="*/ 2381250 w 2533650"/>
              <a:gd name="connsiteY278" fmla="*/ 384175 h 2155825"/>
              <a:gd name="connsiteX279" fmla="*/ 2387600 w 2533650"/>
              <a:gd name="connsiteY279" fmla="*/ 374650 h 2155825"/>
              <a:gd name="connsiteX280" fmla="*/ 2397125 w 2533650"/>
              <a:gd name="connsiteY280" fmla="*/ 368300 h 2155825"/>
              <a:gd name="connsiteX281" fmla="*/ 2416175 w 2533650"/>
              <a:gd name="connsiteY281" fmla="*/ 349250 h 2155825"/>
              <a:gd name="connsiteX282" fmla="*/ 2428875 w 2533650"/>
              <a:gd name="connsiteY282" fmla="*/ 333375 h 2155825"/>
              <a:gd name="connsiteX283" fmla="*/ 2435225 w 2533650"/>
              <a:gd name="connsiteY283" fmla="*/ 323850 h 2155825"/>
              <a:gd name="connsiteX284" fmla="*/ 2444750 w 2533650"/>
              <a:gd name="connsiteY284" fmla="*/ 314325 h 2155825"/>
              <a:gd name="connsiteX285" fmla="*/ 2457450 w 2533650"/>
              <a:gd name="connsiteY285" fmla="*/ 295275 h 2155825"/>
              <a:gd name="connsiteX286" fmla="*/ 2479675 w 2533650"/>
              <a:gd name="connsiteY286" fmla="*/ 266700 h 2155825"/>
              <a:gd name="connsiteX287" fmla="*/ 2486025 w 2533650"/>
              <a:gd name="connsiteY287" fmla="*/ 247650 h 2155825"/>
              <a:gd name="connsiteX288" fmla="*/ 2498725 w 2533650"/>
              <a:gd name="connsiteY288" fmla="*/ 228600 h 2155825"/>
              <a:gd name="connsiteX289" fmla="*/ 2505075 w 2533650"/>
              <a:gd name="connsiteY289" fmla="*/ 209550 h 2155825"/>
              <a:gd name="connsiteX290" fmla="*/ 2511425 w 2533650"/>
              <a:gd name="connsiteY290" fmla="*/ 200025 h 2155825"/>
              <a:gd name="connsiteX291" fmla="*/ 2520950 w 2533650"/>
              <a:gd name="connsiteY291" fmla="*/ 161925 h 2155825"/>
              <a:gd name="connsiteX292" fmla="*/ 2524125 w 2533650"/>
              <a:gd name="connsiteY292" fmla="*/ 149225 h 2155825"/>
              <a:gd name="connsiteX293" fmla="*/ 2530475 w 2533650"/>
              <a:gd name="connsiteY293" fmla="*/ 130175 h 2155825"/>
              <a:gd name="connsiteX294" fmla="*/ 2533650 w 2533650"/>
              <a:gd name="connsiteY294" fmla="*/ 111125 h 2155825"/>
              <a:gd name="connsiteX295" fmla="*/ 2527300 w 2533650"/>
              <a:gd name="connsiteY295" fmla="*/ 28575 h 2155825"/>
              <a:gd name="connsiteX296" fmla="*/ 2520950 w 2533650"/>
              <a:gd name="connsiteY296" fmla="*/ 9525 h 2155825"/>
              <a:gd name="connsiteX297" fmla="*/ 2517775 w 2533650"/>
              <a:gd name="connsiteY297" fmla="*/ 0 h 2155825"/>
              <a:gd name="connsiteX298" fmla="*/ 2495550 w 2533650"/>
              <a:gd name="connsiteY298" fmla="*/ 9525 h 2155825"/>
              <a:gd name="connsiteX299" fmla="*/ 2492375 w 2533650"/>
              <a:gd name="connsiteY299" fmla="*/ 19050 h 2155825"/>
              <a:gd name="connsiteX300" fmla="*/ 2486025 w 2533650"/>
              <a:gd name="connsiteY300" fmla="*/ 28575 h 2155825"/>
              <a:gd name="connsiteX301" fmla="*/ 2476500 w 2533650"/>
              <a:gd name="connsiteY301" fmla="*/ 60325 h 2155825"/>
              <a:gd name="connsiteX302" fmla="*/ 2466975 w 2533650"/>
              <a:gd name="connsiteY302" fmla="*/ 79375 h 2155825"/>
              <a:gd name="connsiteX303" fmla="*/ 2457450 w 2533650"/>
              <a:gd name="connsiteY303" fmla="*/ 85725 h 2155825"/>
              <a:gd name="connsiteX304" fmla="*/ 2444750 w 2533650"/>
              <a:gd name="connsiteY304" fmla="*/ 98425 h 2155825"/>
              <a:gd name="connsiteX305" fmla="*/ 2432050 w 2533650"/>
              <a:gd name="connsiteY305" fmla="*/ 111125 h 2155825"/>
              <a:gd name="connsiteX306" fmla="*/ 2425700 w 2533650"/>
              <a:gd name="connsiteY306" fmla="*/ 120650 h 2155825"/>
              <a:gd name="connsiteX307" fmla="*/ 2406650 w 2533650"/>
              <a:gd name="connsiteY307" fmla="*/ 127000 h 2155825"/>
              <a:gd name="connsiteX308" fmla="*/ 2384425 w 2533650"/>
              <a:gd name="connsiteY308" fmla="*/ 136525 h 2155825"/>
              <a:gd name="connsiteX309" fmla="*/ 2355850 w 2533650"/>
              <a:gd name="connsiteY309" fmla="*/ 149225 h 2155825"/>
              <a:gd name="connsiteX310" fmla="*/ 2333625 w 2533650"/>
              <a:gd name="connsiteY310" fmla="*/ 155575 h 2155825"/>
              <a:gd name="connsiteX311" fmla="*/ 2324100 w 2533650"/>
              <a:gd name="connsiteY311" fmla="*/ 161925 h 2155825"/>
              <a:gd name="connsiteX312" fmla="*/ 2308225 w 2533650"/>
              <a:gd name="connsiteY312" fmla="*/ 165100 h 2155825"/>
              <a:gd name="connsiteX313" fmla="*/ 2298700 w 2533650"/>
              <a:gd name="connsiteY313" fmla="*/ 168275 h 2155825"/>
              <a:gd name="connsiteX314" fmla="*/ 2286000 w 2533650"/>
              <a:gd name="connsiteY314" fmla="*/ 171450 h 2155825"/>
              <a:gd name="connsiteX315" fmla="*/ 2276475 w 2533650"/>
              <a:gd name="connsiteY315" fmla="*/ 174625 h 2155825"/>
              <a:gd name="connsiteX316" fmla="*/ 2206625 w 2533650"/>
              <a:gd name="connsiteY316" fmla="*/ 180975 h 2155825"/>
              <a:gd name="connsiteX317" fmla="*/ 2178050 w 2533650"/>
              <a:gd name="connsiteY317" fmla="*/ 184150 h 2155825"/>
              <a:gd name="connsiteX318" fmla="*/ 2095500 w 2533650"/>
              <a:gd name="connsiteY318" fmla="*/ 190500 h 2155825"/>
              <a:gd name="connsiteX319" fmla="*/ 2085975 w 2533650"/>
              <a:gd name="connsiteY319" fmla="*/ 193675 h 2155825"/>
              <a:gd name="connsiteX320" fmla="*/ 2047875 w 2533650"/>
              <a:gd name="connsiteY320" fmla="*/ 200025 h 2155825"/>
              <a:gd name="connsiteX321" fmla="*/ 2022475 w 2533650"/>
              <a:gd name="connsiteY321" fmla="*/ 206375 h 2155825"/>
              <a:gd name="connsiteX322" fmla="*/ 2003425 w 2533650"/>
              <a:gd name="connsiteY322" fmla="*/ 212725 h 2155825"/>
              <a:gd name="connsiteX323" fmla="*/ 1981200 w 2533650"/>
              <a:gd name="connsiteY323" fmla="*/ 225425 h 2155825"/>
              <a:gd name="connsiteX324" fmla="*/ 1971675 w 2533650"/>
              <a:gd name="connsiteY324" fmla="*/ 231775 h 2155825"/>
              <a:gd name="connsiteX325" fmla="*/ 1958975 w 2533650"/>
              <a:gd name="connsiteY325" fmla="*/ 238125 h 2155825"/>
              <a:gd name="connsiteX326" fmla="*/ 1949450 w 2533650"/>
              <a:gd name="connsiteY326" fmla="*/ 244475 h 2155825"/>
              <a:gd name="connsiteX327" fmla="*/ 1939925 w 2533650"/>
              <a:gd name="connsiteY327" fmla="*/ 247650 h 2155825"/>
              <a:gd name="connsiteX328" fmla="*/ 1920875 w 2533650"/>
              <a:gd name="connsiteY328" fmla="*/ 257175 h 2155825"/>
              <a:gd name="connsiteX329" fmla="*/ 1765300 w 2533650"/>
              <a:gd name="connsiteY329" fmla="*/ 254000 h 2155825"/>
              <a:gd name="connsiteX330" fmla="*/ 1701800 w 2533650"/>
              <a:gd name="connsiteY330" fmla="*/ 244475 h 2155825"/>
              <a:gd name="connsiteX331" fmla="*/ 1689100 w 2533650"/>
              <a:gd name="connsiteY331" fmla="*/ 241300 h 2155825"/>
              <a:gd name="connsiteX332" fmla="*/ 1666875 w 2533650"/>
              <a:gd name="connsiteY332" fmla="*/ 238125 h 2155825"/>
              <a:gd name="connsiteX333" fmla="*/ 1641475 w 2533650"/>
              <a:gd name="connsiteY333" fmla="*/ 231775 h 2155825"/>
              <a:gd name="connsiteX334" fmla="*/ 1628775 w 2533650"/>
              <a:gd name="connsiteY334" fmla="*/ 228600 h 2155825"/>
              <a:gd name="connsiteX335" fmla="*/ 1619250 w 2533650"/>
              <a:gd name="connsiteY335" fmla="*/ 225425 h 2155825"/>
              <a:gd name="connsiteX336" fmla="*/ 1590675 w 2533650"/>
              <a:gd name="connsiteY336" fmla="*/ 219075 h 2155825"/>
              <a:gd name="connsiteX337" fmla="*/ 1571625 w 2533650"/>
              <a:gd name="connsiteY337" fmla="*/ 212725 h 2155825"/>
              <a:gd name="connsiteX338" fmla="*/ 1562100 w 2533650"/>
              <a:gd name="connsiteY338" fmla="*/ 209550 h 2155825"/>
              <a:gd name="connsiteX339" fmla="*/ 1549400 w 2533650"/>
              <a:gd name="connsiteY339" fmla="*/ 206375 h 2155825"/>
              <a:gd name="connsiteX340" fmla="*/ 1520825 w 2533650"/>
              <a:gd name="connsiteY340" fmla="*/ 196850 h 2155825"/>
              <a:gd name="connsiteX341" fmla="*/ 1501775 w 2533650"/>
              <a:gd name="connsiteY341" fmla="*/ 190500 h 2155825"/>
              <a:gd name="connsiteX342" fmla="*/ 1492250 w 2533650"/>
              <a:gd name="connsiteY342" fmla="*/ 187325 h 2155825"/>
              <a:gd name="connsiteX343" fmla="*/ 1482725 w 2533650"/>
              <a:gd name="connsiteY343" fmla="*/ 180975 h 2155825"/>
              <a:gd name="connsiteX344" fmla="*/ 1466850 w 2533650"/>
              <a:gd name="connsiteY344" fmla="*/ 177800 h 2155825"/>
              <a:gd name="connsiteX345" fmla="*/ 1447800 w 2533650"/>
              <a:gd name="connsiteY345" fmla="*/ 171450 h 2155825"/>
              <a:gd name="connsiteX346" fmla="*/ 1438275 w 2533650"/>
              <a:gd name="connsiteY346" fmla="*/ 168275 h 2155825"/>
              <a:gd name="connsiteX347" fmla="*/ 1422400 w 2533650"/>
              <a:gd name="connsiteY347" fmla="*/ 165100 h 2155825"/>
              <a:gd name="connsiteX348" fmla="*/ 1412875 w 2533650"/>
              <a:gd name="connsiteY348" fmla="*/ 161925 h 2155825"/>
              <a:gd name="connsiteX349" fmla="*/ 1381125 w 2533650"/>
              <a:gd name="connsiteY349" fmla="*/ 155575 h 2155825"/>
              <a:gd name="connsiteX350" fmla="*/ 1362075 w 2533650"/>
              <a:gd name="connsiteY350" fmla="*/ 149225 h 2155825"/>
              <a:gd name="connsiteX351" fmla="*/ 1346200 w 2533650"/>
              <a:gd name="connsiteY351" fmla="*/ 146050 h 2155825"/>
              <a:gd name="connsiteX352" fmla="*/ 1327150 w 2533650"/>
              <a:gd name="connsiteY352" fmla="*/ 139700 h 2155825"/>
              <a:gd name="connsiteX353" fmla="*/ 1317625 w 2533650"/>
              <a:gd name="connsiteY353" fmla="*/ 136525 h 2155825"/>
              <a:gd name="connsiteX354" fmla="*/ 1304925 w 2533650"/>
              <a:gd name="connsiteY354" fmla="*/ 133350 h 2155825"/>
              <a:gd name="connsiteX355" fmla="*/ 1285875 w 2533650"/>
              <a:gd name="connsiteY355" fmla="*/ 127000 h 2155825"/>
              <a:gd name="connsiteX356" fmla="*/ 1257300 w 2533650"/>
              <a:gd name="connsiteY356" fmla="*/ 117475 h 2155825"/>
              <a:gd name="connsiteX357" fmla="*/ 1247775 w 2533650"/>
              <a:gd name="connsiteY357" fmla="*/ 114300 h 2155825"/>
              <a:gd name="connsiteX358" fmla="*/ 1238250 w 2533650"/>
              <a:gd name="connsiteY358" fmla="*/ 111125 h 2155825"/>
              <a:gd name="connsiteX359" fmla="*/ 1228725 w 2533650"/>
              <a:gd name="connsiteY359" fmla="*/ 104775 h 2155825"/>
              <a:gd name="connsiteX360" fmla="*/ 1200150 w 2533650"/>
              <a:gd name="connsiteY360" fmla="*/ 95250 h 2155825"/>
              <a:gd name="connsiteX361" fmla="*/ 1190625 w 2533650"/>
              <a:gd name="connsiteY361" fmla="*/ 92075 h 2155825"/>
              <a:gd name="connsiteX362" fmla="*/ 1181100 w 2533650"/>
              <a:gd name="connsiteY362" fmla="*/ 85725 h 2155825"/>
              <a:gd name="connsiteX363" fmla="*/ 1162050 w 2533650"/>
              <a:gd name="connsiteY363" fmla="*/ 79375 h 2155825"/>
              <a:gd name="connsiteX364" fmla="*/ 1143000 w 2533650"/>
              <a:gd name="connsiteY364" fmla="*/ 69850 h 2155825"/>
              <a:gd name="connsiteX365" fmla="*/ 1133475 w 2533650"/>
              <a:gd name="connsiteY365" fmla="*/ 63500 h 2155825"/>
              <a:gd name="connsiteX366" fmla="*/ 1114425 w 2533650"/>
              <a:gd name="connsiteY366" fmla="*/ 57150 h 2155825"/>
              <a:gd name="connsiteX367" fmla="*/ 1108075 w 2533650"/>
              <a:gd name="connsiteY367" fmla="*/ 209550 h 2155825"/>
              <a:gd name="connsiteX368" fmla="*/ 1104900 w 2533650"/>
              <a:gd name="connsiteY368" fmla="*/ 231775 h 2155825"/>
              <a:gd name="connsiteX369" fmla="*/ 1098550 w 2533650"/>
              <a:gd name="connsiteY369" fmla="*/ 279400 h 2155825"/>
              <a:gd name="connsiteX370" fmla="*/ 1095375 w 2533650"/>
              <a:gd name="connsiteY370" fmla="*/ 288925 h 2155825"/>
              <a:gd name="connsiteX371" fmla="*/ 1089025 w 2533650"/>
              <a:gd name="connsiteY371" fmla="*/ 333375 h 2155825"/>
              <a:gd name="connsiteX372" fmla="*/ 1085850 w 2533650"/>
              <a:gd name="connsiteY372" fmla="*/ 361950 h 2155825"/>
              <a:gd name="connsiteX373" fmla="*/ 1082675 w 2533650"/>
              <a:gd name="connsiteY373" fmla="*/ 371475 h 2155825"/>
              <a:gd name="connsiteX374" fmla="*/ 1079500 w 2533650"/>
              <a:gd name="connsiteY374" fmla="*/ 384175 h 2155825"/>
              <a:gd name="connsiteX375" fmla="*/ 1073150 w 2533650"/>
              <a:gd name="connsiteY375" fmla="*/ 425450 h 2155825"/>
              <a:gd name="connsiteX376" fmla="*/ 1069975 w 2533650"/>
              <a:gd name="connsiteY376" fmla="*/ 438150 h 2155825"/>
              <a:gd name="connsiteX377" fmla="*/ 1063625 w 2533650"/>
              <a:gd name="connsiteY377" fmla="*/ 479425 h 2155825"/>
              <a:gd name="connsiteX378" fmla="*/ 1060450 w 2533650"/>
              <a:gd name="connsiteY378" fmla="*/ 498475 h 2155825"/>
              <a:gd name="connsiteX379" fmla="*/ 1057275 w 2533650"/>
              <a:gd name="connsiteY379" fmla="*/ 520700 h 2155825"/>
              <a:gd name="connsiteX380" fmla="*/ 1054100 w 2533650"/>
              <a:gd name="connsiteY380" fmla="*/ 530225 h 2155825"/>
              <a:gd name="connsiteX381" fmla="*/ 1050925 w 2533650"/>
              <a:gd name="connsiteY381" fmla="*/ 542925 h 2155825"/>
              <a:gd name="connsiteX382" fmla="*/ 1047750 w 2533650"/>
              <a:gd name="connsiteY382" fmla="*/ 558800 h 2155825"/>
              <a:gd name="connsiteX383" fmla="*/ 1041400 w 2533650"/>
              <a:gd name="connsiteY383" fmla="*/ 577850 h 2155825"/>
              <a:gd name="connsiteX384" fmla="*/ 1038225 w 2533650"/>
              <a:gd name="connsiteY384" fmla="*/ 587375 h 2155825"/>
              <a:gd name="connsiteX385" fmla="*/ 1035050 w 2533650"/>
              <a:gd name="connsiteY385" fmla="*/ 596900 h 2155825"/>
              <a:gd name="connsiteX386" fmla="*/ 1028700 w 2533650"/>
              <a:gd name="connsiteY386" fmla="*/ 606425 h 2155825"/>
              <a:gd name="connsiteX387" fmla="*/ 1025525 w 2533650"/>
              <a:gd name="connsiteY387" fmla="*/ 615950 h 2155825"/>
              <a:gd name="connsiteX388" fmla="*/ 1016000 w 2533650"/>
              <a:gd name="connsiteY388" fmla="*/ 625475 h 2155825"/>
              <a:gd name="connsiteX389" fmla="*/ 1000125 w 2533650"/>
              <a:gd name="connsiteY389" fmla="*/ 641350 h 2155825"/>
              <a:gd name="connsiteX390" fmla="*/ 987425 w 2533650"/>
              <a:gd name="connsiteY390" fmla="*/ 660400 h 2155825"/>
              <a:gd name="connsiteX391" fmla="*/ 981075 w 2533650"/>
              <a:gd name="connsiteY391" fmla="*/ 669925 h 2155825"/>
              <a:gd name="connsiteX392" fmla="*/ 971550 w 2533650"/>
              <a:gd name="connsiteY392" fmla="*/ 679450 h 2155825"/>
              <a:gd name="connsiteX393" fmla="*/ 952500 w 2533650"/>
              <a:gd name="connsiteY393" fmla="*/ 692150 h 2155825"/>
              <a:gd name="connsiteX394" fmla="*/ 933450 w 2533650"/>
              <a:gd name="connsiteY394" fmla="*/ 708025 h 2155825"/>
              <a:gd name="connsiteX395" fmla="*/ 927100 w 2533650"/>
              <a:gd name="connsiteY395" fmla="*/ 717550 h 2155825"/>
              <a:gd name="connsiteX396" fmla="*/ 917575 w 2533650"/>
              <a:gd name="connsiteY396" fmla="*/ 720725 h 2155825"/>
              <a:gd name="connsiteX397" fmla="*/ 908050 w 2533650"/>
              <a:gd name="connsiteY397" fmla="*/ 727075 h 2155825"/>
              <a:gd name="connsiteX398" fmla="*/ 898525 w 2533650"/>
              <a:gd name="connsiteY398" fmla="*/ 730250 h 2155825"/>
              <a:gd name="connsiteX399" fmla="*/ 869950 w 2533650"/>
              <a:gd name="connsiteY399" fmla="*/ 720725 h 215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</a:cxnLst>
            <a:rect l="l" t="t" r="r" b="b"/>
            <a:pathLst>
              <a:path w="2533650" h="2155825">
                <a:moveTo>
                  <a:pt x="869950" y="720725"/>
                </a:moveTo>
                <a:cubicBezTo>
                  <a:pt x="862542" y="720725"/>
                  <a:pt x="859714" y="727744"/>
                  <a:pt x="854075" y="730250"/>
                </a:cubicBezTo>
                <a:cubicBezTo>
                  <a:pt x="850087" y="732022"/>
                  <a:pt x="845515" y="732045"/>
                  <a:pt x="841375" y="733425"/>
                </a:cubicBezTo>
                <a:cubicBezTo>
                  <a:pt x="835968" y="735227"/>
                  <a:pt x="830856" y="737827"/>
                  <a:pt x="825500" y="739775"/>
                </a:cubicBezTo>
                <a:lnTo>
                  <a:pt x="796925" y="749300"/>
                </a:lnTo>
                <a:lnTo>
                  <a:pt x="787400" y="752475"/>
                </a:lnTo>
                <a:cubicBezTo>
                  <a:pt x="784225" y="753533"/>
                  <a:pt x="781176" y="755100"/>
                  <a:pt x="777875" y="755650"/>
                </a:cubicBezTo>
                <a:lnTo>
                  <a:pt x="758825" y="758825"/>
                </a:lnTo>
                <a:cubicBezTo>
                  <a:pt x="751428" y="759963"/>
                  <a:pt x="743963" y="760661"/>
                  <a:pt x="736600" y="762000"/>
                </a:cubicBezTo>
                <a:cubicBezTo>
                  <a:pt x="732307" y="762781"/>
                  <a:pt x="728240" y="764718"/>
                  <a:pt x="723900" y="765175"/>
                </a:cubicBezTo>
                <a:cubicBezTo>
                  <a:pt x="708077" y="766841"/>
                  <a:pt x="692150" y="767292"/>
                  <a:pt x="676275" y="768350"/>
                </a:cubicBezTo>
                <a:lnTo>
                  <a:pt x="533400" y="765175"/>
                </a:lnTo>
                <a:cubicBezTo>
                  <a:pt x="524874" y="764853"/>
                  <a:pt x="516490" y="762849"/>
                  <a:pt x="508000" y="762000"/>
                </a:cubicBezTo>
                <a:cubicBezTo>
                  <a:pt x="388874" y="750087"/>
                  <a:pt x="536316" y="766205"/>
                  <a:pt x="441325" y="755650"/>
                </a:cubicBezTo>
                <a:cubicBezTo>
                  <a:pt x="438150" y="754592"/>
                  <a:pt x="435029" y="753356"/>
                  <a:pt x="431800" y="752475"/>
                </a:cubicBezTo>
                <a:cubicBezTo>
                  <a:pt x="423380" y="750179"/>
                  <a:pt x="414679" y="748885"/>
                  <a:pt x="406400" y="746125"/>
                </a:cubicBezTo>
                <a:lnTo>
                  <a:pt x="387350" y="739775"/>
                </a:lnTo>
                <a:cubicBezTo>
                  <a:pt x="384175" y="738717"/>
                  <a:pt x="381072" y="737412"/>
                  <a:pt x="377825" y="736600"/>
                </a:cubicBezTo>
                <a:cubicBezTo>
                  <a:pt x="373592" y="735542"/>
                  <a:pt x="369321" y="734624"/>
                  <a:pt x="365125" y="733425"/>
                </a:cubicBezTo>
                <a:cubicBezTo>
                  <a:pt x="361907" y="732506"/>
                  <a:pt x="358882" y="730906"/>
                  <a:pt x="355600" y="730250"/>
                </a:cubicBezTo>
                <a:cubicBezTo>
                  <a:pt x="348262" y="728782"/>
                  <a:pt x="340713" y="728543"/>
                  <a:pt x="333375" y="727075"/>
                </a:cubicBezTo>
                <a:cubicBezTo>
                  <a:pt x="313441" y="723088"/>
                  <a:pt x="307081" y="720427"/>
                  <a:pt x="288925" y="714375"/>
                </a:cubicBezTo>
                <a:lnTo>
                  <a:pt x="279400" y="711200"/>
                </a:lnTo>
                <a:cubicBezTo>
                  <a:pt x="276225" y="710142"/>
                  <a:pt x="272660" y="709881"/>
                  <a:pt x="269875" y="708025"/>
                </a:cubicBezTo>
                <a:cubicBezTo>
                  <a:pt x="266700" y="705908"/>
                  <a:pt x="263837" y="703225"/>
                  <a:pt x="260350" y="701675"/>
                </a:cubicBezTo>
                <a:cubicBezTo>
                  <a:pt x="254233" y="698957"/>
                  <a:pt x="246869" y="699038"/>
                  <a:pt x="241300" y="695325"/>
                </a:cubicBezTo>
                <a:cubicBezTo>
                  <a:pt x="238125" y="693208"/>
                  <a:pt x="235188" y="690682"/>
                  <a:pt x="231775" y="688975"/>
                </a:cubicBezTo>
                <a:cubicBezTo>
                  <a:pt x="228782" y="687478"/>
                  <a:pt x="225176" y="687425"/>
                  <a:pt x="222250" y="685800"/>
                </a:cubicBezTo>
                <a:cubicBezTo>
                  <a:pt x="215579" y="682094"/>
                  <a:pt x="209550" y="677333"/>
                  <a:pt x="203200" y="673100"/>
                </a:cubicBezTo>
                <a:lnTo>
                  <a:pt x="193675" y="666750"/>
                </a:lnTo>
                <a:cubicBezTo>
                  <a:pt x="191558" y="663575"/>
                  <a:pt x="190197" y="659738"/>
                  <a:pt x="187325" y="657225"/>
                </a:cubicBezTo>
                <a:cubicBezTo>
                  <a:pt x="181582" y="652199"/>
                  <a:pt x="168275" y="644525"/>
                  <a:pt x="168275" y="644525"/>
                </a:cubicBezTo>
                <a:cubicBezTo>
                  <a:pt x="154073" y="623223"/>
                  <a:pt x="170803" y="644094"/>
                  <a:pt x="152400" y="631825"/>
                </a:cubicBezTo>
                <a:cubicBezTo>
                  <a:pt x="148664" y="629334"/>
                  <a:pt x="146324" y="625175"/>
                  <a:pt x="142875" y="622300"/>
                </a:cubicBezTo>
                <a:cubicBezTo>
                  <a:pt x="139944" y="619857"/>
                  <a:pt x="136525" y="618067"/>
                  <a:pt x="133350" y="615950"/>
                </a:cubicBezTo>
                <a:cubicBezTo>
                  <a:pt x="131233" y="612775"/>
                  <a:pt x="129872" y="608938"/>
                  <a:pt x="127000" y="606425"/>
                </a:cubicBezTo>
                <a:cubicBezTo>
                  <a:pt x="121257" y="601399"/>
                  <a:pt x="107950" y="593725"/>
                  <a:pt x="107950" y="593725"/>
                </a:cubicBezTo>
                <a:cubicBezTo>
                  <a:pt x="91017" y="568325"/>
                  <a:pt x="113242" y="599017"/>
                  <a:pt x="92075" y="577850"/>
                </a:cubicBezTo>
                <a:cubicBezTo>
                  <a:pt x="70908" y="556683"/>
                  <a:pt x="101600" y="578908"/>
                  <a:pt x="76200" y="561975"/>
                </a:cubicBezTo>
                <a:cubicBezTo>
                  <a:pt x="68220" y="538034"/>
                  <a:pt x="79913" y="566616"/>
                  <a:pt x="63500" y="546100"/>
                </a:cubicBezTo>
                <a:cubicBezTo>
                  <a:pt x="45973" y="524192"/>
                  <a:pt x="78097" y="548423"/>
                  <a:pt x="50800" y="530225"/>
                </a:cubicBezTo>
                <a:cubicBezTo>
                  <a:pt x="49742" y="527050"/>
                  <a:pt x="49992" y="523067"/>
                  <a:pt x="47625" y="520700"/>
                </a:cubicBezTo>
                <a:cubicBezTo>
                  <a:pt x="42229" y="515304"/>
                  <a:pt x="34925" y="512233"/>
                  <a:pt x="28575" y="508000"/>
                </a:cubicBezTo>
                <a:cubicBezTo>
                  <a:pt x="16265" y="499794"/>
                  <a:pt x="22670" y="502857"/>
                  <a:pt x="9525" y="498475"/>
                </a:cubicBezTo>
                <a:cubicBezTo>
                  <a:pt x="6314" y="503291"/>
                  <a:pt x="0" y="510952"/>
                  <a:pt x="0" y="517525"/>
                </a:cubicBezTo>
                <a:cubicBezTo>
                  <a:pt x="0" y="524812"/>
                  <a:pt x="4340" y="534565"/>
                  <a:pt x="9525" y="539750"/>
                </a:cubicBezTo>
                <a:cubicBezTo>
                  <a:pt x="12223" y="542448"/>
                  <a:pt x="15875" y="543983"/>
                  <a:pt x="19050" y="546100"/>
                </a:cubicBezTo>
                <a:cubicBezTo>
                  <a:pt x="21167" y="549275"/>
                  <a:pt x="23693" y="552212"/>
                  <a:pt x="25400" y="555625"/>
                </a:cubicBezTo>
                <a:cubicBezTo>
                  <a:pt x="38545" y="581915"/>
                  <a:pt x="16727" y="547378"/>
                  <a:pt x="34925" y="574675"/>
                </a:cubicBezTo>
                <a:cubicBezTo>
                  <a:pt x="44337" y="612324"/>
                  <a:pt x="29899" y="552718"/>
                  <a:pt x="41275" y="609600"/>
                </a:cubicBezTo>
                <a:cubicBezTo>
                  <a:pt x="41931" y="612882"/>
                  <a:pt x="43531" y="615907"/>
                  <a:pt x="44450" y="619125"/>
                </a:cubicBezTo>
                <a:cubicBezTo>
                  <a:pt x="45649" y="623321"/>
                  <a:pt x="46567" y="627592"/>
                  <a:pt x="47625" y="631825"/>
                </a:cubicBezTo>
                <a:cubicBezTo>
                  <a:pt x="49152" y="645567"/>
                  <a:pt x="50184" y="662375"/>
                  <a:pt x="53975" y="676275"/>
                </a:cubicBezTo>
                <a:cubicBezTo>
                  <a:pt x="55736" y="682733"/>
                  <a:pt x="56612" y="689756"/>
                  <a:pt x="60325" y="695325"/>
                </a:cubicBezTo>
                <a:lnTo>
                  <a:pt x="73025" y="714375"/>
                </a:lnTo>
                <a:cubicBezTo>
                  <a:pt x="75142" y="717550"/>
                  <a:pt x="76677" y="721202"/>
                  <a:pt x="79375" y="723900"/>
                </a:cubicBezTo>
                <a:cubicBezTo>
                  <a:pt x="82550" y="727075"/>
                  <a:pt x="86143" y="729881"/>
                  <a:pt x="88900" y="733425"/>
                </a:cubicBezTo>
                <a:cubicBezTo>
                  <a:pt x="93585" y="739449"/>
                  <a:pt x="96204" y="747079"/>
                  <a:pt x="101600" y="752475"/>
                </a:cubicBezTo>
                <a:cubicBezTo>
                  <a:pt x="104775" y="755650"/>
                  <a:pt x="108250" y="758551"/>
                  <a:pt x="111125" y="762000"/>
                </a:cubicBezTo>
                <a:cubicBezTo>
                  <a:pt x="113568" y="764931"/>
                  <a:pt x="115768" y="768112"/>
                  <a:pt x="117475" y="771525"/>
                </a:cubicBezTo>
                <a:cubicBezTo>
                  <a:pt x="118972" y="774518"/>
                  <a:pt x="118559" y="778437"/>
                  <a:pt x="120650" y="781050"/>
                </a:cubicBezTo>
                <a:cubicBezTo>
                  <a:pt x="123034" y="784030"/>
                  <a:pt x="127000" y="785283"/>
                  <a:pt x="130175" y="787400"/>
                </a:cubicBezTo>
                <a:cubicBezTo>
                  <a:pt x="137325" y="808850"/>
                  <a:pt x="127409" y="785600"/>
                  <a:pt x="142875" y="803275"/>
                </a:cubicBezTo>
                <a:cubicBezTo>
                  <a:pt x="147901" y="809018"/>
                  <a:pt x="151342" y="815975"/>
                  <a:pt x="155575" y="822325"/>
                </a:cubicBezTo>
                <a:lnTo>
                  <a:pt x="168275" y="841375"/>
                </a:lnTo>
                <a:cubicBezTo>
                  <a:pt x="170392" y="844550"/>
                  <a:pt x="171450" y="848783"/>
                  <a:pt x="174625" y="850900"/>
                </a:cubicBezTo>
                <a:lnTo>
                  <a:pt x="184150" y="857250"/>
                </a:lnTo>
                <a:cubicBezTo>
                  <a:pt x="198967" y="879475"/>
                  <a:pt x="190500" y="872067"/>
                  <a:pt x="206375" y="882650"/>
                </a:cubicBezTo>
                <a:cubicBezTo>
                  <a:pt x="218108" y="900249"/>
                  <a:pt x="206012" y="886329"/>
                  <a:pt x="222250" y="895350"/>
                </a:cubicBezTo>
                <a:lnTo>
                  <a:pt x="250825" y="914400"/>
                </a:lnTo>
                <a:lnTo>
                  <a:pt x="260350" y="920750"/>
                </a:lnTo>
                <a:lnTo>
                  <a:pt x="269875" y="927100"/>
                </a:lnTo>
                <a:cubicBezTo>
                  <a:pt x="271992" y="930275"/>
                  <a:pt x="273353" y="934112"/>
                  <a:pt x="276225" y="936625"/>
                </a:cubicBezTo>
                <a:cubicBezTo>
                  <a:pt x="281968" y="941651"/>
                  <a:pt x="295275" y="949325"/>
                  <a:pt x="295275" y="949325"/>
                </a:cubicBezTo>
                <a:cubicBezTo>
                  <a:pt x="308360" y="968952"/>
                  <a:pt x="293832" y="949806"/>
                  <a:pt x="311150" y="965200"/>
                </a:cubicBezTo>
                <a:cubicBezTo>
                  <a:pt x="317862" y="971166"/>
                  <a:pt x="323850" y="977900"/>
                  <a:pt x="330200" y="984250"/>
                </a:cubicBezTo>
                <a:cubicBezTo>
                  <a:pt x="333375" y="987425"/>
                  <a:pt x="335465" y="992355"/>
                  <a:pt x="339725" y="993775"/>
                </a:cubicBezTo>
                <a:lnTo>
                  <a:pt x="349250" y="996950"/>
                </a:lnTo>
                <a:cubicBezTo>
                  <a:pt x="352425" y="1000125"/>
                  <a:pt x="355900" y="1003026"/>
                  <a:pt x="358775" y="1006475"/>
                </a:cubicBezTo>
                <a:cubicBezTo>
                  <a:pt x="361218" y="1009406"/>
                  <a:pt x="362427" y="1013302"/>
                  <a:pt x="365125" y="1016000"/>
                </a:cubicBezTo>
                <a:cubicBezTo>
                  <a:pt x="367823" y="1018698"/>
                  <a:pt x="371475" y="1020233"/>
                  <a:pt x="374650" y="1022350"/>
                </a:cubicBezTo>
                <a:cubicBezTo>
                  <a:pt x="382630" y="1046291"/>
                  <a:pt x="370937" y="1017709"/>
                  <a:pt x="387350" y="1038225"/>
                </a:cubicBezTo>
                <a:cubicBezTo>
                  <a:pt x="404877" y="1060133"/>
                  <a:pt x="372753" y="1035902"/>
                  <a:pt x="400050" y="1054100"/>
                </a:cubicBezTo>
                <a:cubicBezTo>
                  <a:pt x="402167" y="1057275"/>
                  <a:pt x="403702" y="1060927"/>
                  <a:pt x="406400" y="1063625"/>
                </a:cubicBezTo>
                <a:cubicBezTo>
                  <a:pt x="424744" y="1081969"/>
                  <a:pt x="407245" y="1056094"/>
                  <a:pt x="425450" y="1079500"/>
                </a:cubicBezTo>
                <a:cubicBezTo>
                  <a:pt x="430135" y="1085524"/>
                  <a:pt x="433917" y="1092200"/>
                  <a:pt x="438150" y="1098550"/>
                </a:cubicBezTo>
                <a:lnTo>
                  <a:pt x="457200" y="1127125"/>
                </a:lnTo>
                <a:lnTo>
                  <a:pt x="463550" y="1136650"/>
                </a:lnTo>
                <a:cubicBezTo>
                  <a:pt x="465667" y="1139825"/>
                  <a:pt x="466725" y="1144058"/>
                  <a:pt x="469900" y="1146175"/>
                </a:cubicBezTo>
                <a:lnTo>
                  <a:pt x="479425" y="1152525"/>
                </a:lnTo>
                <a:cubicBezTo>
                  <a:pt x="485013" y="1169290"/>
                  <a:pt x="480744" y="1159265"/>
                  <a:pt x="495300" y="1181100"/>
                </a:cubicBezTo>
                <a:lnTo>
                  <a:pt x="514350" y="1209675"/>
                </a:lnTo>
                <a:cubicBezTo>
                  <a:pt x="516467" y="1212850"/>
                  <a:pt x="519493" y="1215580"/>
                  <a:pt x="520700" y="1219200"/>
                </a:cubicBezTo>
                <a:cubicBezTo>
                  <a:pt x="521758" y="1222375"/>
                  <a:pt x="522250" y="1225799"/>
                  <a:pt x="523875" y="1228725"/>
                </a:cubicBezTo>
                <a:cubicBezTo>
                  <a:pt x="527581" y="1235396"/>
                  <a:pt x="534162" y="1240535"/>
                  <a:pt x="536575" y="1247775"/>
                </a:cubicBezTo>
                <a:cubicBezTo>
                  <a:pt x="537633" y="1250950"/>
                  <a:pt x="538125" y="1254374"/>
                  <a:pt x="539750" y="1257300"/>
                </a:cubicBezTo>
                <a:cubicBezTo>
                  <a:pt x="543456" y="1263971"/>
                  <a:pt x="548217" y="1270000"/>
                  <a:pt x="552450" y="1276350"/>
                </a:cubicBezTo>
                <a:cubicBezTo>
                  <a:pt x="554567" y="1279525"/>
                  <a:pt x="557593" y="1282255"/>
                  <a:pt x="558800" y="1285875"/>
                </a:cubicBezTo>
                <a:cubicBezTo>
                  <a:pt x="559858" y="1289050"/>
                  <a:pt x="560350" y="1292474"/>
                  <a:pt x="561975" y="1295400"/>
                </a:cubicBezTo>
                <a:cubicBezTo>
                  <a:pt x="565681" y="1302071"/>
                  <a:pt x="570442" y="1308100"/>
                  <a:pt x="574675" y="1314450"/>
                </a:cubicBezTo>
                <a:cubicBezTo>
                  <a:pt x="576792" y="1317625"/>
                  <a:pt x="579818" y="1320355"/>
                  <a:pt x="581025" y="1323975"/>
                </a:cubicBezTo>
                <a:lnTo>
                  <a:pt x="584200" y="1333500"/>
                </a:lnTo>
                <a:cubicBezTo>
                  <a:pt x="583142" y="1341967"/>
                  <a:pt x="577560" y="1351103"/>
                  <a:pt x="581025" y="1358900"/>
                </a:cubicBezTo>
                <a:cubicBezTo>
                  <a:pt x="583217" y="1363831"/>
                  <a:pt x="593084" y="1358259"/>
                  <a:pt x="596900" y="1362075"/>
                </a:cubicBezTo>
                <a:cubicBezTo>
                  <a:pt x="601441" y="1366616"/>
                  <a:pt x="604772" y="1390387"/>
                  <a:pt x="606425" y="1397000"/>
                </a:cubicBezTo>
                <a:cubicBezTo>
                  <a:pt x="607237" y="1400247"/>
                  <a:pt x="608681" y="1403307"/>
                  <a:pt x="609600" y="1406525"/>
                </a:cubicBezTo>
                <a:cubicBezTo>
                  <a:pt x="610956" y="1411272"/>
                  <a:pt x="613412" y="1423675"/>
                  <a:pt x="615950" y="1428750"/>
                </a:cubicBezTo>
                <a:cubicBezTo>
                  <a:pt x="617657" y="1432163"/>
                  <a:pt x="620750" y="1434788"/>
                  <a:pt x="622300" y="1438275"/>
                </a:cubicBezTo>
                <a:cubicBezTo>
                  <a:pt x="630211" y="1456075"/>
                  <a:pt x="624735" y="1454532"/>
                  <a:pt x="635000" y="1466850"/>
                </a:cubicBezTo>
                <a:cubicBezTo>
                  <a:pt x="637875" y="1470299"/>
                  <a:pt x="641350" y="1473200"/>
                  <a:pt x="644525" y="1476375"/>
                </a:cubicBezTo>
                <a:cubicBezTo>
                  <a:pt x="652074" y="1499023"/>
                  <a:pt x="641370" y="1471642"/>
                  <a:pt x="657225" y="1495425"/>
                </a:cubicBezTo>
                <a:cubicBezTo>
                  <a:pt x="659081" y="1498210"/>
                  <a:pt x="658903" y="1501957"/>
                  <a:pt x="660400" y="1504950"/>
                </a:cubicBezTo>
                <a:cubicBezTo>
                  <a:pt x="662107" y="1508363"/>
                  <a:pt x="665200" y="1510988"/>
                  <a:pt x="666750" y="1514475"/>
                </a:cubicBezTo>
                <a:cubicBezTo>
                  <a:pt x="669468" y="1520592"/>
                  <a:pt x="669387" y="1527956"/>
                  <a:pt x="673100" y="1533525"/>
                </a:cubicBezTo>
                <a:cubicBezTo>
                  <a:pt x="687917" y="1555750"/>
                  <a:pt x="679450" y="1548342"/>
                  <a:pt x="695325" y="1558925"/>
                </a:cubicBezTo>
                <a:cubicBezTo>
                  <a:pt x="696383" y="1562100"/>
                  <a:pt x="696875" y="1565524"/>
                  <a:pt x="698500" y="1568450"/>
                </a:cubicBezTo>
                <a:cubicBezTo>
                  <a:pt x="702206" y="1575121"/>
                  <a:pt x="708787" y="1580260"/>
                  <a:pt x="711200" y="1587500"/>
                </a:cubicBezTo>
                <a:cubicBezTo>
                  <a:pt x="712258" y="1590675"/>
                  <a:pt x="712750" y="1594099"/>
                  <a:pt x="714375" y="1597025"/>
                </a:cubicBezTo>
                <a:cubicBezTo>
                  <a:pt x="718081" y="1603696"/>
                  <a:pt x="724662" y="1608835"/>
                  <a:pt x="727075" y="1616075"/>
                </a:cubicBezTo>
                <a:cubicBezTo>
                  <a:pt x="735055" y="1640016"/>
                  <a:pt x="724290" y="1610506"/>
                  <a:pt x="736600" y="1635125"/>
                </a:cubicBezTo>
                <a:cubicBezTo>
                  <a:pt x="738097" y="1638118"/>
                  <a:pt x="738278" y="1641657"/>
                  <a:pt x="739775" y="1644650"/>
                </a:cubicBezTo>
                <a:cubicBezTo>
                  <a:pt x="741482" y="1648063"/>
                  <a:pt x="744418" y="1650762"/>
                  <a:pt x="746125" y="1654175"/>
                </a:cubicBezTo>
                <a:cubicBezTo>
                  <a:pt x="747622" y="1657168"/>
                  <a:pt x="747444" y="1660915"/>
                  <a:pt x="749300" y="1663700"/>
                </a:cubicBezTo>
                <a:cubicBezTo>
                  <a:pt x="751791" y="1667436"/>
                  <a:pt x="755650" y="1670050"/>
                  <a:pt x="758825" y="1673225"/>
                </a:cubicBezTo>
                <a:cubicBezTo>
                  <a:pt x="760942" y="1679575"/>
                  <a:pt x="761462" y="1686706"/>
                  <a:pt x="765175" y="1692275"/>
                </a:cubicBezTo>
                <a:cubicBezTo>
                  <a:pt x="767292" y="1695450"/>
                  <a:pt x="769975" y="1698313"/>
                  <a:pt x="771525" y="1701800"/>
                </a:cubicBezTo>
                <a:cubicBezTo>
                  <a:pt x="774243" y="1707917"/>
                  <a:pt x="775758" y="1714500"/>
                  <a:pt x="777875" y="1720850"/>
                </a:cubicBezTo>
                <a:lnTo>
                  <a:pt x="790575" y="1758950"/>
                </a:lnTo>
                <a:lnTo>
                  <a:pt x="800100" y="1787525"/>
                </a:lnTo>
                <a:lnTo>
                  <a:pt x="803275" y="1797050"/>
                </a:lnTo>
                <a:cubicBezTo>
                  <a:pt x="804333" y="1800225"/>
                  <a:pt x="804594" y="1803790"/>
                  <a:pt x="806450" y="1806575"/>
                </a:cubicBezTo>
                <a:cubicBezTo>
                  <a:pt x="808567" y="1809750"/>
                  <a:pt x="811093" y="1812687"/>
                  <a:pt x="812800" y="1816100"/>
                </a:cubicBezTo>
                <a:cubicBezTo>
                  <a:pt x="814297" y="1819093"/>
                  <a:pt x="814350" y="1822699"/>
                  <a:pt x="815975" y="1825625"/>
                </a:cubicBezTo>
                <a:cubicBezTo>
                  <a:pt x="819681" y="1832296"/>
                  <a:pt x="824442" y="1838325"/>
                  <a:pt x="828675" y="1844675"/>
                </a:cubicBezTo>
                <a:lnTo>
                  <a:pt x="847725" y="1873250"/>
                </a:lnTo>
                <a:lnTo>
                  <a:pt x="860425" y="1892300"/>
                </a:lnTo>
                <a:cubicBezTo>
                  <a:pt x="862542" y="1895475"/>
                  <a:pt x="865568" y="1898205"/>
                  <a:pt x="866775" y="1901825"/>
                </a:cubicBezTo>
                <a:cubicBezTo>
                  <a:pt x="871370" y="1915610"/>
                  <a:pt x="867583" y="1908983"/>
                  <a:pt x="879475" y="1920875"/>
                </a:cubicBezTo>
                <a:cubicBezTo>
                  <a:pt x="887455" y="1944816"/>
                  <a:pt x="875762" y="1916234"/>
                  <a:pt x="892175" y="1936750"/>
                </a:cubicBezTo>
                <a:cubicBezTo>
                  <a:pt x="894266" y="1939363"/>
                  <a:pt x="893853" y="1943282"/>
                  <a:pt x="895350" y="1946275"/>
                </a:cubicBezTo>
                <a:cubicBezTo>
                  <a:pt x="897057" y="1949688"/>
                  <a:pt x="899993" y="1952387"/>
                  <a:pt x="901700" y="1955800"/>
                </a:cubicBezTo>
                <a:cubicBezTo>
                  <a:pt x="903197" y="1958793"/>
                  <a:pt x="903378" y="1962332"/>
                  <a:pt x="904875" y="1965325"/>
                </a:cubicBezTo>
                <a:cubicBezTo>
                  <a:pt x="906582" y="1968738"/>
                  <a:pt x="909675" y="1971363"/>
                  <a:pt x="911225" y="1974850"/>
                </a:cubicBezTo>
                <a:cubicBezTo>
                  <a:pt x="913943" y="1980967"/>
                  <a:pt x="913862" y="1988331"/>
                  <a:pt x="917575" y="1993900"/>
                </a:cubicBezTo>
                <a:cubicBezTo>
                  <a:pt x="921808" y="2000250"/>
                  <a:pt x="927862" y="2005710"/>
                  <a:pt x="930275" y="2012950"/>
                </a:cubicBezTo>
                <a:cubicBezTo>
                  <a:pt x="934508" y="2025650"/>
                  <a:pt x="930275" y="2021417"/>
                  <a:pt x="942975" y="2025650"/>
                </a:cubicBezTo>
                <a:cubicBezTo>
                  <a:pt x="944033" y="2028825"/>
                  <a:pt x="943783" y="2032808"/>
                  <a:pt x="946150" y="2035175"/>
                </a:cubicBezTo>
                <a:cubicBezTo>
                  <a:pt x="951546" y="2040571"/>
                  <a:pt x="959804" y="2042479"/>
                  <a:pt x="965200" y="2047875"/>
                </a:cubicBezTo>
                <a:cubicBezTo>
                  <a:pt x="971550" y="2054225"/>
                  <a:pt x="976778" y="2061944"/>
                  <a:pt x="984250" y="2066925"/>
                </a:cubicBezTo>
                <a:lnTo>
                  <a:pt x="1003300" y="2079625"/>
                </a:lnTo>
                <a:cubicBezTo>
                  <a:pt x="1005417" y="2082800"/>
                  <a:pt x="1006670" y="2086766"/>
                  <a:pt x="1009650" y="2089150"/>
                </a:cubicBezTo>
                <a:cubicBezTo>
                  <a:pt x="1012263" y="2091241"/>
                  <a:pt x="1016182" y="2090828"/>
                  <a:pt x="1019175" y="2092325"/>
                </a:cubicBezTo>
                <a:cubicBezTo>
                  <a:pt x="1022588" y="2094032"/>
                  <a:pt x="1025287" y="2096968"/>
                  <a:pt x="1028700" y="2098675"/>
                </a:cubicBezTo>
                <a:cubicBezTo>
                  <a:pt x="1031693" y="2100172"/>
                  <a:pt x="1035299" y="2100225"/>
                  <a:pt x="1038225" y="2101850"/>
                </a:cubicBezTo>
                <a:cubicBezTo>
                  <a:pt x="1044896" y="2105556"/>
                  <a:pt x="1051879" y="2109154"/>
                  <a:pt x="1057275" y="2114550"/>
                </a:cubicBezTo>
                <a:cubicBezTo>
                  <a:pt x="1069498" y="2126773"/>
                  <a:pt x="1063064" y="2121584"/>
                  <a:pt x="1076325" y="2130425"/>
                </a:cubicBezTo>
                <a:cubicBezTo>
                  <a:pt x="1078442" y="2133600"/>
                  <a:pt x="1079803" y="2137437"/>
                  <a:pt x="1082675" y="2139950"/>
                </a:cubicBezTo>
                <a:cubicBezTo>
                  <a:pt x="1096112" y="2151707"/>
                  <a:pt x="1098168" y="2151464"/>
                  <a:pt x="1111250" y="2155825"/>
                </a:cubicBezTo>
                <a:cubicBezTo>
                  <a:pt x="1118658" y="2154767"/>
                  <a:pt x="1126307" y="2154800"/>
                  <a:pt x="1133475" y="2152650"/>
                </a:cubicBezTo>
                <a:cubicBezTo>
                  <a:pt x="1137130" y="2151554"/>
                  <a:pt x="1139587" y="2148007"/>
                  <a:pt x="1143000" y="2146300"/>
                </a:cubicBezTo>
                <a:cubicBezTo>
                  <a:pt x="1145993" y="2144803"/>
                  <a:pt x="1149532" y="2144622"/>
                  <a:pt x="1152525" y="2143125"/>
                </a:cubicBezTo>
                <a:cubicBezTo>
                  <a:pt x="1177144" y="2130815"/>
                  <a:pt x="1147634" y="2141580"/>
                  <a:pt x="1171575" y="2133600"/>
                </a:cubicBezTo>
                <a:cubicBezTo>
                  <a:pt x="1172633" y="2130425"/>
                  <a:pt x="1173125" y="2127001"/>
                  <a:pt x="1174750" y="2124075"/>
                </a:cubicBezTo>
                <a:cubicBezTo>
                  <a:pt x="1178456" y="2117404"/>
                  <a:pt x="1185037" y="2112265"/>
                  <a:pt x="1187450" y="2105025"/>
                </a:cubicBezTo>
                <a:cubicBezTo>
                  <a:pt x="1188508" y="2101850"/>
                  <a:pt x="1189000" y="2098426"/>
                  <a:pt x="1190625" y="2095500"/>
                </a:cubicBezTo>
                <a:cubicBezTo>
                  <a:pt x="1194331" y="2088829"/>
                  <a:pt x="1200912" y="2083690"/>
                  <a:pt x="1203325" y="2076450"/>
                </a:cubicBezTo>
                <a:cubicBezTo>
                  <a:pt x="1205442" y="2070100"/>
                  <a:pt x="1205962" y="2062969"/>
                  <a:pt x="1209675" y="2057400"/>
                </a:cubicBezTo>
                <a:lnTo>
                  <a:pt x="1222375" y="2038350"/>
                </a:lnTo>
                <a:cubicBezTo>
                  <a:pt x="1224492" y="2035175"/>
                  <a:pt x="1227518" y="2032445"/>
                  <a:pt x="1228725" y="2028825"/>
                </a:cubicBezTo>
                <a:cubicBezTo>
                  <a:pt x="1234305" y="2012086"/>
                  <a:pt x="1228212" y="2025630"/>
                  <a:pt x="1241425" y="2009775"/>
                </a:cubicBezTo>
                <a:cubicBezTo>
                  <a:pt x="1254654" y="1993900"/>
                  <a:pt x="1239838" y="2005542"/>
                  <a:pt x="1257300" y="1993900"/>
                </a:cubicBezTo>
                <a:cubicBezTo>
                  <a:pt x="1272117" y="1971675"/>
                  <a:pt x="1263650" y="1979083"/>
                  <a:pt x="1279525" y="1968500"/>
                </a:cubicBezTo>
                <a:lnTo>
                  <a:pt x="1292225" y="1949450"/>
                </a:lnTo>
                <a:cubicBezTo>
                  <a:pt x="1294342" y="1946275"/>
                  <a:pt x="1295400" y="1942042"/>
                  <a:pt x="1298575" y="1939925"/>
                </a:cubicBezTo>
                <a:lnTo>
                  <a:pt x="1308100" y="1933575"/>
                </a:lnTo>
                <a:cubicBezTo>
                  <a:pt x="1314172" y="1915359"/>
                  <a:pt x="1306927" y="1932362"/>
                  <a:pt x="1320800" y="1914525"/>
                </a:cubicBezTo>
                <a:cubicBezTo>
                  <a:pt x="1325485" y="1908501"/>
                  <a:pt x="1329267" y="1901825"/>
                  <a:pt x="1333500" y="1895475"/>
                </a:cubicBezTo>
                <a:cubicBezTo>
                  <a:pt x="1335617" y="1892300"/>
                  <a:pt x="1337152" y="1888648"/>
                  <a:pt x="1339850" y="1885950"/>
                </a:cubicBezTo>
                <a:lnTo>
                  <a:pt x="1349375" y="1876425"/>
                </a:lnTo>
                <a:cubicBezTo>
                  <a:pt x="1356924" y="1853777"/>
                  <a:pt x="1346220" y="1881158"/>
                  <a:pt x="1362075" y="1857375"/>
                </a:cubicBezTo>
                <a:cubicBezTo>
                  <a:pt x="1374344" y="1838972"/>
                  <a:pt x="1353473" y="1855702"/>
                  <a:pt x="1374775" y="1841500"/>
                </a:cubicBezTo>
                <a:cubicBezTo>
                  <a:pt x="1375833" y="1838325"/>
                  <a:pt x="1376325" y="1834901"/>
                  <a:pt x="1377950" y="1831975"/>
                </a:cubicBezTo>
                <a:cubicBezTo>
                  <a:pt x="1381656" y="1825304"/>
                  <a:pt x="1388237" y="1820165"/>
                  <a:pt x="1390650" y="1812925"/>
                </a:cubicBezTo>
                <a:cubicBezTo>
                  <a:pt x="1402229" y="1778187"/>
                  <a:pt x="1383762" y="1830804"/>
                  <a:pt x="1400175" y="1793875"/>
                </a:cubicBezTo>
                <a:cubicBezTo>
                  <a:pt x="1402893" y="1787758"/>
                  <a:pt x="1402812" y="1780394"/>
                  <a:pt x="1406525" y="1774825"/>
                </a:cubicBezTo>
                <a:cubicBezTo>
                  <a:pt x="1408642" y="1771650"/>
                  <a:pt x="1411325" y="1768787"/>
                  <a:pt x="1412875" y="1765300"/>
                </a:cubicBezTo>
                <a:cubicBezTo>
                  <a:pt x="1415593" y="1759183"/>
                  <a:pt x="1415512" y="1751819"/>
                  <a:pt x="1419225" y="1746250"/>
                </a:cubicBezTo>
                <a:cubicBezTo>
                  <a:pt x="1421342" y="1743075"/>
                  <a:pt x="1424025" y="1740212"/>
                  <a:pt x="1425575" y="1736725"/>
                </a:cubicBezTo>
                <a:cubicBezTo>
                  <a:pt x="1428293" y="1730608"/>
                  <a:pt x="1429808" y="1724025"/>
                  <a:pt x="1431925" y="1717675"/>
                </a:cubicBezTo>
                <a:lnTo>
                  <a:pt x="1435100" y="1708150"/>
                </a:lnTo>
                <a:cubicBezTo>
                  <a:pt x="1436158" y="1704975"/>
                  <a:pt x="1436419" y="1701410"/>
                  <a:pt x="1438275" y="1698625"/>
                </a:cubicBezTo>
                <a:cubicBezTo>
                  <a:pt x="1440392" y="1695450"/>
                  <a:pt x="1443075" y="1692587"/>
                  <a:pt x="1444625" y="1689100"/>
                </a:cubicBezTo>
                <a:cubicBezTo>
                  <a:pt x="1447343" y="1682983"/>
                  <a:pt x="1447262" y="1675619"/>
                  <a:pt x="1450975" y="1670050"/>
                </a:cubicBezTo>
                <a:cubicBezTo>
                  <a:pt x="1453092" y="1666875"/>
                  <a:pt x="1455618" y="1663938"/>
                  <a:pt x="1457325" y="1660525"/>
                </a:cubicBezTo>
                <a:cubicBezTo>
                  <a:pt x="1458822" y="1657532"/>
                  <a:pt x="1458875" y="1653926"/>
                  <a:pt x="1460500" y="1651000"/>
                </a:cubicBezTo>
                <a:cubicBezTo>
                  <a:pt x="1464206" y="1644329"/>
                  <a:pt x="1470787" y="1639190"/>
                  <a:pt x="1473200" y="1631950"/>
                </a:cubicBezTo>
                <a:cubicBezTo>
                  <a:pt x="1474258" y="1628775"/>
                  <a:pt x="1474750" y="1625351"/>
                  <a:pt x="1476375" y="1622425"/>
                </a:cubicBezTo>
                <a:cubicBezTo>
                  <a:pt x="1480081" y="1615754"/>
                  <a:pt x="1486662" y="1610615"/>
                  <a:pt x="1489075" y="1603375"/>
                </a:cubicBezTo>
                <a:cubicBezTo>
                  <a:pt x="1490133" y="1600200"/>
                  <a:pt x="1490625" y="1596776"/>
                  <a:pt x="1492250" y="1593850"/>
                </a:cubicBezTo>
                <a:cubicBezTo>
                  <a:pt x="1495956" y="1587179"/>
                  <a:pt x="1500717" y="1581150"/>
                  <a:pt x="1504950" y="1574800"/>
                </a:cubicBezTo>
                <a:lnTo>
                  <a:pt x="1517650" y="1555750"/>
                </a:lnTo>
                <a:cubicBezTo>
                  <a:pt x="1519767" y="1552575"/>
                  <a:pt x="1522793" y="1549845"/>
                  <a:pt x="1524000" y="1546225"/>
                </a:cubicBezTo>
                <a:cubicBezTo>
                  <a:pt x="1525058" y="1543050"/>
                  <a:pt x="1525084" y="1539313"/>
                  <a:pt x="1527175" y="1536700"/>
                </a:cubicBezTo>
                <a:cubicBezTo>
                  <a:pt x="1529559" y="1533720"/>
                  <a:pt x="1533525" y="1532467"/>
                  <a:pt x="1536700" y="1530350"/>
                </a:cubicBezTo>
                <a:cubicBezTo>
                  <a:pt x="1542288" y="1513585"/>
                  <a:pt x="1538019" y="1523610"/>
                  <a:pt x="1552575" y="1501775"/>
                </a:cubicBezTo>
                <a:lnTo>
                  <a:pt x="1558925" y="1492250"/>
                </a:lnTo>
                <a:cubicBezTo>
                  <a:pt x="1561042" y="1489075"/>
                  <a:pt x="1562100" y="1484842"/>
                  <a:pt x="1565275" y="1482725"/>
                </a:cubicBezTo>
                <a:lnTo>
                  <a:pt x="1574800" y="1476375"/>
                </a:lnTo>
                <a:lnTo>
                  <a:pt x="1587500" y="1457325"/>
                </a:lnTo>
                <a:cubicBezTo>
                  <a:pt x="1589617" y="1454150"/>
                  <a:pt x="1590675" y="1449917"/>
                  <a:pt x="1593850" y="1447800"/>
                </a:cubicBezTo>
                <a:lnTo>
                  <a:pt x="1603375" y="1441450"/>
                </a:lnTo>
                <a:cubicBezTo>
                  <a:pt x="1611010" y="1429998"/>
                  <a:pt x="1615726" y="1421574"/>
                  <a:pt x="1628775" y="1412875"/>
                </a:cubicBezTo>
                <a:cubicBezTo>
                  <a:pt x="1631950" y="1410758"/>
                  <a:pt x="1635448" y="1409060"/>
                  <a:pt x="1638300" y="1406525"/>
                </a:cubicBezTo>
                <a:cubicBezTo>
                  <a:pt x="1670922" y="1377527"/>
                  <a:pt x="1645257" y="1395537"/>
                  <a:pt x="1666875" y="1381125"/>
                </a:cubicBezTo>
                <a:cubicBezTo>
                  <a:pt x="1668992" y="1377950"/>
                  <a:pt x="1670353" y="1374113"/>
                  <a:pt x="1673225" y="1371600"/>
                </a:cubicBezTo>
                <a:cubicBezTo>
                  <a:pt x="1678968" y="1366574"/>
                  <a:pt x="1692275" y="1358900"/>
                  <a:pt x="1692275" y="1358900"/>
                </a:cubicBezTo>
                <a:cubicBezTo>
                  <a:pt x="1710267" y="1331912"/>
                  <a:pt x="1680633" y="1373717"/>
                  <a:pt x="1717675" y="1336675"/>
                </a:cubicBezTo>
                <a:cubicBezTo>
                  <a:pt x="1732499" y="1321851"/>
                  <a:pt x="1721254" y="1331851"/>
                  <a:pt x="1736725" y="1320800"/>
                </a:cubicBezTo>
                <a:cubicBezTo>
                  <a:pt x="1738657" y="1319420"/>
                  <a:pt x="1754989" y="1306686"/>
                  <a:pt x="1758950" y="1304925"/>
                </a:cubicBezTo>
                <a:cubicBezTo>
                  <a:pt x="1765067" y="1302207"/>
                  <a:pt x="1772431" y="1302288"/>
                  <a:pt x="1778000" y="1298575"/>
                </a:cubicBezTo>
                <a:cubicBezTo>
                  <a:pt x="1805297" y="1280377"/>
                  <a:pt x="1770760" y="1302195"/>
                  <a:pt x="1797050" y="1289050"/>
                </a:cubicBezTo>
                <a:cubicBezTo>
                  <a:pt x="1800463" y="1287343"/>
                  <a:pt x="1803068" y="1284203"/>
                  <a:pt x="1806575" y="1282700"/>
                </a:cubicBezTo>
                <a:cubicBezTo>
                  <a:pt x="1818999" y="1277375"/>
                  <a:pt x="1825520" y="1281712"/>
                  <a:pt x="1838325" y="1273175"/>
                </a:cubicBezTo>
                <a:cubicBezTo>
                  <a:pt x="1841500" y="1271058"/>
                  <a:pt x="1844343" y="1268328"/>
                  <a:pt x="1847850" y="1266825"/>
                </a:cubicBezTo>
                <a:cubicBezTo>
                  <a:pt x="1860274" y="1261500"/>
                  <a:pt x="1866795" y="1265837"/>
                  <a:pt x="1879600" y="1257300"/>
                </a:cubicBezTo>
                <a:cubicBezTo>
                  <a:pt x="1882775" y="1255183"/>
                  <a:pt x="1885712" y="1252657"/>
                  <a:pt x="1889125" y="1250950"/>
                </a:cubicBezTo>
                <a:cubicBezTo>
                  <a:pt x="1894460" y="1248282"/>
                  <a:pt x="1906264" y="1246126"/>
                  <a:pt x="1911350" y="1244600"/>
                </a:cubicBezTo>
                <a:cubicBezTo>
                  <a:pt x="1917761" y="1242677"/>
                  <a:pt x="1924831" y="1241963"/>
                  <a:pt x="1930400" y="1238250"/>
                </a:cubicBezTo>
                <a:cubicBezTo>
                  <a:pt x="1933575" y="1236133"/>
                  <a:pt x="1936438" y="1233450"/>
                  <a:pt x="1939925" y="1231900"/>
                </a:cubicBezTo>
                <a:cubicBezTo>
                  <a:pt x="1946042" y="1229182"/>
                  <a:pt x="1953406" y="1229263"/>
                  <a:pt x="1958975" y="1225550"/>
                </a:cubicBezTo>
                <a:cubicBezTo>
                  <a:pt x="1974069" y="1215487"/>
                  <a:pt x="1964880" y="1220407"/>
                  <a:pt x="1987550" y="1212850"/>
                </a:cubicBezTo>
                <a:cubicBezTo>
                  <a:pt x="1990725" y="1211792"/>
                  <a:pt x="1994290" y="1211531"/>
                  <a:pt x="1997075" y="1209675"/>
                </a:cubicBezTo>
                <a:cubicBezTo>
                  <a:pt x="2000250" y="1207558"/>
                  <a:pt x="2003187" y="1205032"/>
                  <a:pt x="2006600" y="1203325"/>
                </a:cubicBezTo>
                <a:cubicBezTo>
                  <a:pt x="2009593" y="1201828"/>
                  <a:pt x="2013199" y="1201775"/>
                  <a:pt x="2016125" y="1200150"/>
                </a:cubicBezTo>
                <a:lnTo>
                  <a:pt x="2044700" y="1181100"/>
                </a:lnTo>
                <a:cubicBezTo>
                  <a:pt x="2078737" y="1158409"/>
                  <a:pt x="2027080" y="1193746"/>
                  <a:pt x="2063750" y="1165225"/>
                </a:cubicBezTo>
                <a:cubicBezTo>
                  <a:pt x="2069774" y="1160540"/>
                  <a:pt x="2082800" y="1152525"/>
                  <a:pt x="2082800" y="1152525"/>
                </a:cubicBezTo>
                <a:cubicBezTo>
                  <a:pt x="2084917" y="1149350"/>
                  <a:pt x="2086170" y="1145384"/>
                  <a:pt x="2089150" y="1143000"/>
                </a:cubicBezTo>
                <a:cubicBezTo>
                  <a:pt x="2091763" y="1140909"/>
                  <a:pt x="2096308" y="1142192"/>
                  <a:pt x="2098675" y="1139825"/>
                </a:cubicBezTo>
                <a:cubicBezTo>
                  <a:pt x="2101042" y="1137458"/>
                  <a:pt x="2099795" y="1132942"/>
                  <a:pt x="2101850" y="1130300"/>
                </a:cubicBezTo>
                <a:cubicBezTo>
                  <a:pt x="2107363" y="1123211"/>
                  <a:pt x="2114550" y="1117600"/>
                  <a:pt x="2120900" y="1111250"/>
                </a:cubicBezTo>
                <a:cubicBezTo>
                  <a:pt x="2124075" y="1108075"/>
                  <a:pt x="2127934" y="1105461"/>
                  <a:pt x="2130425" y="1101725"/>
                </a:cubicBezTo>
                <a:lnTo>
                  <a:pt x="2143125" y="1082675"/>
                </a:lnTo>
                <a:cubicBezTo>
                  <a:pt x="2145242" y="1079500"/>
                  <a:pt x="2147185" y="1076203"/>
                  <a:pt x="2149475" y="1073150"/>
                </a:cubicBezTo>
                <a:cubicBezTo>
                  <a:pt x="2152650" y="1068917"/>
                  <a:pt x="2155965" y="1064785"/>
                  <a:pt x="2159000" y="1060450"/>
                </a:cubicBezTo>
                <a:cubicBezTo>
                  <a:pt x="2163377" y="1054198"/>
                  <a:pt x="2169287" y="1048640"/>
                  <a:pt x="2171700" y="1041400"/>
                </a:cubicBezTo>
                <a:cubicBezTo>
                  <a:pt x="2172758" y="1038225"/>
                  <a:pt x="2173250" y="1034801"/>
                  <a:pt x="2174875" y="1031875"/>
                </a:cubicBezTo>
                <a:cubicBezTo>
                  <a:pt x="2178581" y="1025204"/>
                  <a:pt x="2183342" y="1019175"/>
                  <a:pt x="2187575" y="1012825"/>
                </a:cubicBezTo>
                <a:lnTo>
                  <a:pt x="2193925" y="1003300"/>
                </a:lnTo>
                <a:cubicBezTo>
                  <a:pt x="2196042" y="1000125"/>
                  <a:pt x="2199068" y="997395"/>
                  <a:pt x="2200275" y="993775"/>
                </a:cubicBezTo>
                <a:cubicBezTo>
                  <a:pt x="2208255" y="969834"/>
                  <a:pt x="2197490" y="999344"/>
                  <a:pt x="2209800" y="974725"/>
                </a:cubicBezTo>
                <a:cubicBezTo>
                  <a:pt x="2211297" y="971732"/>
                  <a:pt x="2211478" y="968193"/>
                  <a:pt x="2212975" y="965200"/>
                </a:cubicBezTo>
                <a:cubicBezTo>
                  <a:pt x="2219825" y="951500"/>
                  <a:pt x="2219308" y="960515"/>
                  <a:pt x="2222500" y="946150"/>
                </a:cubicBezTo>
                <a:cubicBezTo>
                  <a:pt x="2223897" y="939866"/>
                  <a:pt x="2224114" y="933345"/>
                  <a:pt x="2225675" y="927100"/>
                </a:cubicBezTo>
                <a:cubicBezTo>
                  <a:pt x="2227298" y="920606"/>
                  <a:pt x="2230712" y="914614"/>
                  <a:pt x="2232025" y="908050"/>
                </a:cubicBezTo>
                <a:cubicBezTo>
                  <a:pt x="2236513" y="885611"/>
                  <a:pt x="2233493" y="897295"/>
                  <a:pt x="2241550" y="873125"/>
                </a:cubicBezTo>
                <a:cubicBezTo>
                  <a:pt x="2242608" y="869950"/>
                  <a:pt x="2242869" y="866385"/>
                  <a:pt x="2244725" y="863600"/>
                </a:cubicBezTo>
                <a:lnTo>
                  <a:pt x="2251075" y="854075"/>
                </a:lnTo>
                <a:cubicBezTo>
                  <a:pt x="2252951" y="846569"/>
                  <a:pt x="2256619" y="832755"/>
                  <a:pt x="2257425" y="825500"/>
                </a:cubicBezTo>
                <a:cubicBezTo>
                  <a:pt x="2258949" y="811785"/>
                  <a:pt x="2259271" y="797960"/>
                  <a:pt x="2260600" y="784225"/>
                </a:cubicBezTo>
                <a:cubicBezTo>
                  <a:pt x="2262446" y="765147"/>
                  <a:pt x="2264833" y="746125"/>
                  <a:pt x="2266950" y="727075"/>
                </a:cubicBezTo>
                <a:cubicBezTo>
                  <a:pt x="2268008" y="717550"/>
                  <a:pt x="2267801" y="707797"/>
                  <a:pt x="2270125" y="698500"/>
                </a:cubicBezTo>
                <a:cubicBezTo>
                  <a:pt x="2271183" y="694267"/>
                  <a:pt x="2272519" y="690093"/>
                  <a:pt x="2273300" y="685800"/>
                </a:cubicBezTo>
                <a:cubicBezTo>
                  <a:pt x="2274639" y="678437"/>
                  <a:pt x="2275007" y="670913"/>
                  <a:pt x="2276475" y="663575"/>
                </a:cubicBezTo>
                <a:cubicBezTo>
                  <a:pt x="2277131" y="660293"/>
                  <a:pt x="2278924" y="657317"/>
                  <a:pt x="2279650" y="654050"/>
                </a:cubicBezTo>
                <a:cubicBezTo>
                  <a:pt x="2284922" y="630324"/>
                  <a:pt x="2281608" y="631797"/>
                  <a:pt x="2286000" y="603250"/>
                </a:cubicBezTo>
                <a:cubicBezTo>
                  <a:pt x="2286509" y="599942"/>
                  <a:pt x="2288363" y="596972"/>
                  <a:pt x="2289175" y="593725"/>
                </a:cubicBezTo>
                <a:cubicBezTo>
                  <a:pt x="2290484" y="588490"/>
                  <a:pt x="2291041" y="583085"/>
                  <a:pt x="2292350" y="577850"/>
                </a:cubicBezTo>
                <a:cubicBezTo>
                  <a:pt x="2293162" y="574603"/>
                  <a:pt x="2294606" y="571543"/>
                  <a:pt x="2295525" y="568325"/>
                </a:cubicBezTo>
                <a:cubicBezTo>
                  <a:pt x="2305122" y="534736"/>
                  <a:pt x="2289960" y="581846"/>
                  <a:pt x="2305050" y="536575"/>
                </a:cubicBezTo>
                <a:cubicBezTo>
                  <a:pt x="2306108" y="533400"/>
                  <a:pt x="2306728" y="530043"/>
                  <a:pt x="2308225" y="527050"/>
                </a:cubicBezTo>
                <a:cubicBezTo>
                  <a:pt x="2310342" y="522817"/>
                  <a:pt x="2312817" y="518744"/>
                  <a:pt x="2314575" y="514350"/>
                </a:cubicBezTo>
                <a:cubicBezTo>
                  <a:pt x="2317061" y="508135"/>
                  <a:pt x="2317212" y="500869"/>
                  <a:pt x="2320925" y="495300"/>
                </a:cubicBezTo>
                <a:cubicBezTo>
                  <a:pt x="2323042" y="492125"/>
                  <a:pt x="2325725" y="489262"/>
                  <a:pt x="2327275" y="485775"/>
                </a:cubicBezTo>
                <a:cubicBezTo>
                  <a:pt x="2344802" y="446340"/>
                  <a:pt x="2319920" y="487282"/>
                  <a:pt x="2346325" y="447675"/>
                </a:cubicBezTo>
                <a:lnTo>
                  <a:pt x="2352675" y="438150"/>
                </a:lnTo>
                <a:cubicBezTo>
                  <a:pt x="2357701" y="418046"/>
                  <a:pt x="2353429" y="429081"/>
                  <a:pt x="2368550" y="406400"/>
                </a:cubicBezTo>
                <a:lnTo>
                  <a:pt x="2368550" y="406400"/>
                </a:lnTo>
                <a:cubicBezTo>
                  <a:pt x="2373702" y="390943"/>
                  <a:pt x="2369236" y="400994"/>
                  <a:pt x="2381250" y="384175"/>
                </a:cubicBezTo>
                <a:cubicBezTo>
                  <a:pt x="2383468" y="381070"/>
                  <a:pt x="2384902" y="377348"/>
                  <a:pt x="2387600" y="374650"/>
                </a:cubicBezTo>
                <a:cubicBezTo>
                  <a:pt x="2390298" y="371952"/>
                  <a:pt x="2394273" y="370835"/>
                  <a:pt x="2397125" y="368300"/>
                </a:cubicBezTo>
                <a:cubicBezTo>
                  <a:pt x="2403837" y="362334"/>
                  <a:pt x="2416175" y="349250"/>
                  <a:pt x="2416175" y="349250"/>
                </a:cubicBezTo>
                <a:cubicBezTo>
                  <a:pt x="2422356" y="330707"/>
                  <a:pt x="2414514" y="347736"/>
                  <a:pt x="2428875" y="333375"/>
                </a:cubicBezTo>
                <a:cubicBezTo>
                  <a:pt x="2431573" y="330677"/>
                  <a:pt x="2432782" y="326781"/>
                  <a:pt x="2435225" y="323850"/>
                </a:cubicBezTo>
                <a:cubicBezTo>
                  <a:pt x="2438100" y="320401"/>
                  <a:pt x="2441993" y="317869"/>
                  <a:pt x="2444750" y="314325"/>
                </a:cubicBezTo>
                <a:cubicBezTo>
                  <a:pt x="2449435" y="308301"/>
                  <a:pt x="2452054" y="300671"/>
                  <a:pt x="2457450" y="295275"/>
                </a:cubicBezTo>
                <a:cubicBezTo>
                  <a:pt x="2465668" y="287057"/>
                  <a:pt x="2475877" y="278093"/>
                  <a:pt x="2479675" y="266700"/>
                </a:cubicBezTo>
                <a:cubicBezTo>
                  <a:pt x="2481792" y="260350"/>
                  <a:pt x="2482312" y="253219"/>
                  <a:pt x="2486025" y="247650"/>
                </a:cubicBezTo>
                <a:cubicBezTo>
                  <a:pt x="2490258" y="241300"/>
                  <a:pt x="2496312" y="235840"/>
                  <a:pt x="2498725" y="228600"/>
                </a:cubicBezTo>
                <a:cubicBezTo>
                  <a:pt x="2500842" y="222250"/>
                  <a:pt x="2501362" y="215119"/>
                  <a:pt x="2505075" y="209550"/>
                </a:cubicBezTo>
                <a:cubicBezTo>
                  <a:pt x="2507192" y="206375"/>
                  <a:pt x="2509875" y="203512"/>
                  <a:pt x="2511425" y="200025"/>
                </a:cubicBezTo>
                <a:cubicBezTo>
                  <a:pt x="2519140" y="182666"/>
                  <a:pt x="2517319" y="180078"/>
                  <a:pt x="2520950" y="161925"/>
                </a:cubicBezTo>
                <a:cubicBezTo>
                  <a:pt x="2521806" y="157646"/>
                  <a:pt x="2522871" y="153405"/>
                  <a:pt x="2524125" y="149225"/>
                </a:cubicBezTo>
                <a:cubicBezTo>
                  <a:pt x="2526048" y="142814"/>
                  <a:pt x="2529375" y="136777"/>
                  <a:pt x="2530475" y="130175"/>
                </a:cubicBezTo>
                <a:lnTo>
                  <a:pt x="2533650" y="111125"/>
                </a:lnTo>
                <a:cubicBezTo>
                  <a:pt x="2533287" y="105681"/>
                  <a:pt x="2529278" y="39784"/>
                  <a:pt x="2527300" y="28575"/>
                </a:cubicBezTo>
                <a:cubicBezTo>
                  <a:pt x="2526137" y="21983"/>
                  <a:pt x="2523067" y="15875"/>
                  <a:pt x="2520950" y="9525"/>
                </a:cubicBezTo>
                <a:lnTo>
                  <a:pt x="2517775" y="0"/>
                </a:lnTo>
                <a:cubicBezTo>
                  <a:pt x="2510149" y="1907"/>
                  <a:pt x="2501032" y="2673"/>
                  <a:pt x="2495550" y="9525"/>
                </a:cubicBezTo>
                <a:cubicBezTo>
                  <a:pt x="2493459" y="12138"/>
                  <a:pt x="2493872" y="16057"/>
                  <a:pt x="2492375" y="19050"/>
                </a:cubicBezTo>
                <a:cubicBezTo>
                  <a:pt x="2490668" y="22463"/>
                  <a:pt x="2488142" y="25400"/>
                  <a:pt x="2486025" y="28575"/>
                </a:cubicBezTo>
                <a:cubicBezTo>
                  <a:pt x="2481227" y="47769"/>
                  <a:pt x="2484230" y="37135"/>
                  <a:pt x="2476500" y="60325"/>
                </a:cubicBezTo>
                <a:cubicBezTo>
                  <a:pt x="2473918" y="68072"/>
                  <a:pt x="2473130" y="73220"/>
                  <a:pt x="2466975" y="79375"/>
                </a:cubicBezTo>
                <a:cubicBezTo>
                  <a:pt x="2464277" y="82073"/>
                  <a:pt x="2460625" y="83608"/>
                  <a:pt x="2457450" y="85725"/>
                </a:cubicBezTo>
                <a:cubicBezTo>
                  <a:pt x="2448983" y="111125"/>
                  <a:pt x="2461683" y="81492"/>
                  <a:pt x="2444750" y="98425"/>
                </a:cubicBezTo>
                <a:cubicBezTo>
                  <a:pt x="2427817" y="115358"/>
                  <a:pt x="2457450" y="102658"/>
                  <a:pt x="2432050" y="111125"/>
                </a:cubicBezTo>
                <a:cubicBezTo>
                  <a:pt x="2429933" y="114300"/>
                  <a:pt x="2428936" y="118628"/>
                  <a:pt x="2425700" y="120650"/>
                </a:cubicBezTo>
                <a:cubicBezTo>
                  <a:pt x="2420024" y="124198"/>
                  <a:pt x="2412219" y="123287"/>
                  <a:pt x="2406650" y="127000"/>
                </a:cubicBezTo>
                <a:cubicBezTo>
                  <a:pt x="2393494" y="135771"/>
                  <a:pt x="2400827" y="132425"/>
                  <a:pt x="2384425" y="136525"/>
                </a:cubicBezTo>
                <a:cubicBezTo>
                  <a:pt x="2371915" y="144865"/>
                  <a:pt x="2373986" y="144691"/>
                  <a:pt x="2355850" y="149225"/>
                </a:cubicBezTo>
                <a:cubicBezTo>
                  <a:pt x="2351781" y="150242"/>
                  <a:pt x="2338180" y="153298"/>
                  <a:pt x="2333625" y="155575"/>
                </a:cubicBezTo>
                <a:cubicBezTo>
                  <a:pt x="2330212" y="157282"/>
                  <a:pt x="2327673" y="160585"/>
                  <a:pt x="2324100" y="161925"/>
                </a:cubicBezTo>
                <a:cubicBezTo>
                  <a:pt x="2319047" y="163820"/>
                  <a:pt x="2313460" y="163791"/>
                  <a:pt x="2308225" y="165100"/>
                </a:cubicBezTo>
                <a:cubicBezTo>
                  <a:pt x="2304978" y="165912"/>
                  <a:pt x="2301918" y="167356"/>
                  <a:pt x="2298700" y="168275"/>
                </a:cubicBezTo>
                <a:cubicBezTo>
                  <a:pt x="2294504" y="169474"/>
                  <a:pt x="2290196" y="170251"/>
                  <a:pt x="2286000" y="171450"/>
                </a:cubicBezTo>
                <a:cubicBezTo>
                  <a:pt x="2282782" y="172369"/>
                  <a:pt x="2279776" y="174075"/>
                  <a:pt x="2276475" y="174625"/>
                </a:cubicBezTo>
                <a:cubicBezTo>
                  <a:pt x="2258680" y="177591"/>
                  <a:pt x="2222186" y="179560"/>
                  <a:pt x="2206625" y="180975"/>
                </a:cubicBezTo>
                <a:cubicBezTo>
                  <a:pt x="2197081" y="181843"/>
                  <a:pt x="2187603" y="183386"/>
                  <a:pt x="2178050" y="184150"/>
                </a:cubicBezTo>
                <a:cubicBezTo>
                  <a:pt x="2062896" y="193362"/>
                  <a:pt x="2177821" y="182268"/>
                  <a:pt x="2095500" y="190500"/>
                </a:cubicBezTo>
                <a:cubicBezTo>
                  <a:pt x="2092325" y="191558"/>
                  <a:pt x="2089222" y="192863"/>
                  <a:pt x="2085975" y="193675"/>
                </a:cubicBezTo>
                <a:cubicBezTo>
                  <a:pt x="2063256" y="199355"/>
                  <a:pt x="2074757" y="194649"/>
                  <a:pt x="2047875" y="200025"/>
                </a:cubicBezTo>
                <a:cubicBezTo>
                  <a:pt x="2039317" y="201737"/>
                  <a:pt x="2030754" y="203615"/>
                  <a:pt x="2022475" y="206375"/>
                </a:cubicBezTo>
                <a:cubicBezTo>
                  <a:pt x="2016125" y="208492"/>
                  <a:pt x="2008994" y="209012"/>
                  <a:pt x="2003425" y="212725"/>
                </a:cubicBezTo>
                <a:cubicBezTo>
                  <a:pt x="1980219" y="228196"/>
                  <a:pt x="2009398" y="209312"/>
                  <a:pt x="1981200" y="225425"/>
                </a:cubicBezTo>
                <a:cubicBezTo>
                  <a:pt x="1977887" y="227318"/>
                  <a:pt x="1974988" y="229882"/>
                  <a:pt x="1971675" y="231775"/>
                </a:cubicBezTo>
                <a:cubicBezTo>
                  <a:pt x="1967566" y="234123"/>
                  <a:pt x="1963084" y="235777"/>
                  <a:pt x="1958975" y="238125"/>
                </a:cubicBezTo>
                <a:cubicBezTo>
                  <a:pt x="1955662" y="240018"/>
                  <a:pt x="1952863" y="242768"/>
                  <a:pt x="1949450" y="244475"/>
                </a:cubicBezTo>
                <a:cubicBezTo>
                  <a:pt x="1946457" y="245972"/>
                  <a:pt x="1942918" y="246153"/>
                  <a:pt x="1939925" y="247650"/>
                </a:cubicBezTo>
                <a:cubicBezTo>
                  <a:pt x="1915306" y="259960"/>
                  <a:pt x="1944816" y="249195"/>
                  <a:pt x="1920875" y="257175"/>
                </a:cubicBezTo>
                <a:cubicBezTo>
                  <a:pt x="1869017" y="256117"/>
                  <a:pt x="1817110" y="256467"/>
                  <a:pt x="1765300" y="254000"/>
                </a:cubicBezTo>
                <a:cubicBezTo>
                  <a:pt x="1763438" y="253911"/>
                  <a:pt x="1714554" y="247026"/>
                  <a:pt x="1701800" y="244475"/>
                </a:cubicBezTo>
                <a:cubicBezTo>
                  <a:pt x="1697521" y="243619"/>
                  <a:pt x="1693393" y="242081"/>
                  <a:pt x="1689100" y="241300"/>
                </a:cubicBezTo>
                <a:cubicBezTo>
                  <a:pt x="1681737" y="239961"/>
                  <a:pt x="1674283" y="239183"/>
                  <a:pt x="1666875" y="238125"/>
                </a:cubicBezTo>
                <a:cubicBezTo>
                  <a:pt x="1649854" y="232451"/>
                  <a:pt x="1664463" y="236883"/>
                  <a:pt x="1641475" y="231775"/>
                </a:cubicBezTo>
                <a:cubicBezTo>
                  <a:pt x="1637215" y="230828"/>
                  <a:pt x="1632971" y="229799"/>
                  <a:pt x="1628775" y="228600"/>
                </a:cubicBezTo>
                <a:cubicBezTo>
                  <a:pt x="1625557" y="227681"/>
                  <a:pt x="1622497" y="226237"/>
                  <a:pt x="1619250" y="225425"/>
                </a:cubicBezTo>
                <a:cubicBezTo>
                  <a:pt x="1601123" y="220893"/>
                  <a:pt x="1606972" y="223964"/>
                  <a:pt x="1590675" y="219075"/>
                </a:cubicBezTo>
                <a:cubicBezTo>
                  <a:pt x="1584264" y="217152"/>
                  <a:pt x="1577975" y="214842"/>
                  <a:pt x="1571625" y="212725"/>
                </a:cubicBezTo>
                <a:cubicBezTo>
                  <a:pt x="1568450" y="211667"/>
                  <a:pt x="1565347" y="210362"/>
                  <a:pt x="1562100" y="209550"/>
                </a:cubicBezTo>
                <a:cubicBezTo>
                  <a:pt x="1557867" y="208492"/>
                  <a:pt x="1553580" y="207629"/>
                  <a:pt x="1549400" y="206375"/>
                </a:cubicBezTo>
                <a:lnTo>
                  <a:pt x="1520825" y="196850"/>
                </a:lnTo>
                <a:lnTo>
                  <a:pt x="1501775" y="190500"/>
                </a:lnTo>
                <a:cubicBezTo>
                  <a:pt x="1498600" y="189442"/>
                  <a:pt x="1495035" y="189181"/>
                  <a:pt x="1492250" y="187325"/>
                </a:cubicBezTo>
                <a:cubicBezTo>
                  <a:pt x="1489075" y="185208"/>
                  <a:pt x="1486298" y="182315"/>
                  <a:pt x="1482725" y="180975"/>
                </a:cubicBezTo>
                <a:cubicBezTo>
                  <a:pt x="1477672" y="179080"/>
                  <a:pt x="1472056" y="179220"/>
                  <a:pt x="1466850" y="177800"/>
                </a:cubicBezTo>
                <a:cubicBezTo>
                  <a:pt x="1460392" y="176039"/>
                  <a:pt x="1454150" y="173567"/>
                  <a:pt x="1447800" y="171450"/>
                </a:cubicBezTo>
                <a:cubicBezTo>
                  <a:pt x="1444625" y="170392"/>
                  <a:pt x="1441557" y="168931"/>
                  <a:pt x="1438275" y="168275"/>
                </a:cubicBezTo>
                <a:cubicBezTo>
                  <a:pt x="1432983" y="167217"/>
                  <a:pt x="1427635" y="166409"/>
                  <a:pt x="1422400" y="165100"/>
                </a:cubicBezTo>
                <a:cubicBezTo>
                  <a:pt x="1419153" y="164288"/>
                  <a:pt x="1416136" y="162678"/>
                  <a:pt x="1412875" y="161925"/>
                </a:cubicBezTo>
                <a:cubicBezTo>
                  <a:pt x="1402358" y="159498"/>
                  <a:pt x="1391364" y="158988"/>
                  <a:pt x="1381125" y="155575"/>
                </a:cubicBezTo>
                <a:cubicBezTo>
                  <a:pt x="1374775" y="153458"/>
                  <a:pt x="1368639" y="150538"/>
                  <a:pt x="1362075" y="149225"/>
                </a:cubicBezTo>
                <a:cubicBezTo>
                  <a:pt x="1356783" y="148167"/>
                  <a:pt x="1351406" y="147470"/>
                  <a:pt x="1346200" y="146050"/>
                </a:cubicBezTo>
                <a:cubicBezTo>
                  <a:pt x="1339742" y="144289"/>
                  <a:pt x="1333500" y="141817"/>
                  <a:pt x="1327150" y="139700"/>
                </a:cubicBezTo>
                <a:cubicBezTo>
                  <a:pt x="1323975" y="138642"/>
                  <a:pt x="1320872" y="137337"/>
                  <a:pt x="1317625" y="136525"/>
                </a:cubicBezTo>
                <a:cubicBezTo>
                  <a:pt x="1313392" y="135467"/>
                  <a:pt x="1309105" y="134604"/>
                  <a:pt x="1304925" y="133350"/>
                </a:cubicBezTo>
                <a:cubicBezTo>
                  <a:pt x="1298514" y="131427"/>
                  <a:pt x="1292225" y="129117"/>
                  <a:pt x="1285875" y="127000"/>
                </a:cubicBezTo>
                <a:lnTo>
                  <a:pt x="1257300" y="117475"/>
                </a:lnTo>
                <a:lnTo>
                  <a:pt x="1247775" y="114300"/>
                </a:lnTo>
                <a:cubicBezTo>
                  <a:pt x="1244600" y="113242"/>
                  <a:pt x="1241035" y="112981"/>
                  <a:pt x="1238250" y="111125"/>
                </a:cubicBezTo>
                <a:cubicBezTo>
                  <a:pt x="1235075" y="109008"/>
                  <a:pt x="1232212" y="106325"/>
                  <a:pt x="1228725" y="104775"/>
                </a:cubicBezTo>
                <a:lnTo>
                  <a:pt x="1200150" y="95250"/>
                </a:lnTo>
                <a:cubicBezTo>
                  <a:pt x="1196975" y="94192"/>
                  <a:pt x="1193410" y="93931"/>
                  <a:pt x="1190625" y="92075"/>
                </a:cubicBezTo>
                <a:cubicBezTo>
                  <a:pt x="1187450" y="89958"/>
                  <a:pt x="1184587" y="87275"/>
                  <a:pt x="1181100" y="85725"/>
                </a:cubicBezTo>
                <a:cubicBezTo>
                  <a:pt x="1174983" y="83007"/>
                  <a:pt x="1167619" y="83088"/>
                  <a:pt x="1162050" y="79375"/>
                </a:cubicBezTo>
                <a:cubicBezTo>
                  <a:pt x="1134753" y="61177"/>
                  <a:pt x="1169290" y="82995"/>
                  <a:pt x="1143000" y="69850"/>
                </a:cubicBezTo>
                <a:cubicBezTo>
                  <a:pt x="1139587" y="68143"/>
                  <a:pt x="1136962" y="65050"/>
                  <a:pt x="1133475" y="63500"/>
                </a:cubicBezTo>
                <a:cubicBezTo>
                  <a:pt x="1127358" y="60782"/>
                  <a:pt x="1114425" y="57150"/>
                  <a:pt x="1114425" y="57150"/>
                </a:cubicBezTo>
                <a:cubicBezTo>
                  <a:pt x="1095997" y="112433"/>
                  <a:pt x="1114009" y="55276"/>
                  <a:pt x="1108075" y="209550"/>
                </a:cubicBezTo>
                <a:cubicBezTo>
                  <a:pt x="1107787" y="217028"/>
                  <a:pt x="1105889" y="224357"/>
                  <a:pt x="1104900" y="231775"/>
                </a:cubicBezTo>
                <a:cubicBezTo>
                  <a:pt x="1103973" y="238729"/>
                  <a:pt x="1100146" y="271420"/>
                  <a:pt x="1098550" y="279400"/>
                </a:cubicBezTo>
                <a:cubicBezTo>
                  <a:pt x="1097894" y="282682"/>
                  <a:pt x="1096433" y="285750"/>
                  <a:pt x="1095375" y="288925"/>
                </a:cubicBezTo>
                <a:cubicBezTo>
                  <a:pt x="1093258" y="303742"/>
                  <a:pt x="1090678" y="318499"/>
                  <a:pt x="1089025" y="333375"/>
                </a:cubicBezTo>
                <a:cubicBezTo>
                  <a:pt x="1087967" y="342900"/>
                  <a:pt x="1087426" y="352497"/>
                  <a:pt x="1085850" y="361950"/>
                </a:cubicBezTo>
                <a:cubicBezTo>
                  <a:pt x="1085300" y="365251"/>
                  <a:pt x="1083594" y="368257"/>
                  <a:pt x="1082675" y="371475"/>
                </a:cubicBezTo>
                <a:cubicBezTo>
                  <a:pt x="1081476" y="375671"/>
                  <a:pt x="1080281" y="379882"/>
                  <a:pt x="1079500" y="384175"/>
                </a:cubicBezTo>
                <a:cubicBezTo>
                  <a:pt x="1073400" y="417723"/>
                  <a:pt x="1079288" y="394760"/>
                  <a:pt x="1073150" y="425450"/>
                </a:cubicBezTo>
                <a:cubicBezTo>
                  <a:pt x="1072294" y="429729"/>
                  <a:pt x="1071033" y="433917"/>
                  <a:pt x="1069975" y="438150"/>
                </a:cubicBezTo>
                <a:cubicBezTo>
                  <a:pt x="1063299" y="498237"/>
                  <a:pt x="1070499" y="445054"/>
                  <a:pt x="1063625" y="479425"/>
                </a:cubicBezTo>
                <a:cubicBezTo>
                  <a:pt x="1062362" y="485738"/>
                  <a:pt x="1061429" y="492112"/>
                  <a:pt x="1060450" y="498475"/>
                </a:cubicBezTo>
                <a:cubicBezTo>
                  <a:pt x="1059312" y="505872"/>
                  <a:pt x="1058743" y="513362"/>
                  <a:pt x="1057275" y="520700"/>
                </a:cubicBezTo>
                <a:cubicBezTo>
                  <a:pt x="1056619" y="523982"/>
                  <a:pt x="1055019" y="527007"/>
                  <a:pt x="1054100" y="530225"/>
                </a:cubicBezTo>
                <a:cubicBezTo>
                  <a:pt x="1052901" y="534421"/>
                  <a:pt x="1051872" y="538665"/>
                  <a:pt x="1050925" y="542925"/>
                </a:cubicBezTo>
                <a:cubicBezTo>
                  <a:pt x="1049754" y="548193"/>
                  <a:pt x="1049170" y="553594"/>
                  <a:pt x="1047750" y="558800"/>
                </a:cubicBezTo>
                <a:cubicBezTo>
                  <a:pt x="1045989" y="565258"/>
                  <a:pt x="1043517" y="571500"/>
                  <a:pt x="1041400" y="577850"/>
                </a:cubicBezTo>
                <a:lnTo>
                  <a:pt x="1038225" y="587375"/>
                </a:lnTo>
                <a:cubicBezTo>
                  <a:pt x="1037167" y="590550"/>
                  <a:pt x="1036906" y="594115"/>
                  <a:pt x="1035050" y="596900"/>
                </a:cubicBezTo>
                <a:cubicBezTo>
                  <a:pt x="1032933" y="600075"/>
                  <a:pt x="1030407" y="603012"/>
                  <a:pt x="1028700" y="606425"/>
                </a:cubicBezTo>
                <a:cubicBezTo>
                  <a:pt x="1027203" y="609418"/>
                  <a:pt x="1027381" y="613165"/>
                  <a:pt x="1025525" y="615950"/>
                </a:cubicBezTo>
                <a:cubicBezTo>
                  <a:pt x="1023034" y="619686"/>
                  <a:pt x="1018875" y="622026"/>
                  <a:pt x="1016000" y="625475"/>
                </a:cubicBezTo>
                <a:cubicBezTo>
                  <a:pt x="1002771" y="641350"/>
                  <a:pt x="1017587" y="629708"/>
                  <a:pt x="1000125" y="641350"/>
                </a:cubicBezTo>
                <a:lnTo>
                  <a:pt x="987425" y="660400"/>
                </a:lnTo>
                <a:cubicBezTo>
                  <a:pt x="985308" y="663575"/>
                  <a:pt x="983773" y="667227"/>
                  <a:pt x="981075" y="669925"/>
                </a:cubicBezTo>
                <a:cubicBezTo>
                  <a:pt x="977900" y="673100"/>
                  <a:pt x="975094" y="676693"/>
                  <a:pt x="971550" y="679450"/>
                </a:cubicBezTo>
                <a:cubicBezTo>
                  <a:pt x="965526" y="684135"/>
                  <a:pt x="957896" y="686754"/>
                  <a:pt x="952500" y="692150"/>
                </a:cubicBezTo>
                <a:cubicBezTo>
                  <a:pt x="940277" y="704373"/>
                  <a:pt x="946711" y="699184"/>
                  <a:pt x="933450" y="708025"/>
                </a:cubicBezTo>
                <a:cubicBezTo>
                  <a:pt x="931333" y="711200"/>
                  <a:pt x="930080" y="715166"/>
                  <a:pt x="927100" y="717550"/>
                </a:cubicBezTo>
                <a:cubicBezTo>
                  <a:pt x="924487" y="719641"/>
                  <a:pt x="920568" y="719228"/>
                  <a:pt x="917575" y="720725"/>
                </a:cubicBezTo>
                <a:cubicBezTo>
                  <a:pt x="914162" y="722432"/>
                  <a:pt x="911463" y="725368"/>
                  <a:pt x="908050" y="727075"/>
                </a:cubicBezTo>
                <a:cubicBezTo>
                  <a:pt x="905057" y="728572"/>
                  <a:pt x="901518" y="728753"/>
                  <a:pt x="898525" y="730250"/>
                </a:cubicBezTo>
                <a:cubicBezTo>
                  <a:pt x="895112" y="731957"/>
                  <a:pt x="877358" y="720725"/>
                  <a:pt x="869950" y="72072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CD0EA8-BD4F-4407-94BB-6329FF9796CA}"/>
              </a:ext>
            </a:extLst>
          </p:cNvPr>
          <p:cNvSpPr/>
          <p:nvPr/>
        </p:nvSpPr>
        <p:spPr>
          <a:xfrm>
            <a:off x="1930378" y="5053140"/>
            <a:ext cx="136895" cy="136895"/>
          </a:xfrm>
          <a:prstGeom prst="ellipse">
            <a:avLst/>
          </a:prstGeom>
          <a:solidFill>
            <a:srgbClr val="FFC000"/>
          </a:solidFill>
          <a:ln>
            <a:solidFill>
              <a:srgbClr val="016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>
            <a:extLst>
              <a:ext uri="{FF2B5EF4-FFF2-40B4-BE49-F238E27FC236}">
                <a16:creationId xmlns:a16="http://schemas.microsoft.com/office/drawing/2014/main" id="{28D0A040-DD9B-4366-803E-9B4967F1F9FB}"/>
              </a:ext>
            </a:extLst>
          </p:cNvPr>
          <p:cNvSpPr txBox="1"/>
          <p:nvPr/>
        </p:nvSpPr>
        <p:spPr>
          <a:xfrm>
            <a:off x="3409348" y="2906002"/>
            <a:ext cx="5746317" cy="723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40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Light"/>
                <a:sym typeface="Merriweather Light"/>
              </a:rPr>
              <a:t>Thanks for your attention!</a:t>
            </a:r>
            <a:endParaRPr lang="en-US" altLang="zh-CN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16828F-D2D1-46D4-BEF3-B16A0CDDDE97}"/>
              </a:ext>
            </a:extLst>
          </p:cNvPr>
          <p:cNvGrpSpPr/>
          <p:nvPr/>
        </p:nvGrpSpPr>
        <p:grpSpPr>
          <a:xfrm>
            <a:off x="1277470" y="5648888"/>
            <a:ext cx="9637059" cy="523220"/>
            <a:chOff x="1828800" y="5801288"/>
            <a:chExt cx="9637059" cy="523220"/>
          </a:xfrm>
        </p:grpSpPr>
        <p:sp>
          <p:nvSpPr>
            <p:cNvPr id="6" name="文本框 3">
              <a:extLst>
                <a:ext uri="{FF2B5EF4-FFF2-40B4-BE49-F238E27FC236}">
                  <a16:creationId xmlns:a16="http://schemas.microsoft.com/office/drawing/2014/main" id="{34296D63-CB6A-4B1E-A5E3-26F4BE82ABC6}"/>
                </a:ext>
              </a:extLst>
            </p:cNvPr>
            <p:cNvSpPr txBox="1"/>
            <p:nvPr/>
          </p:nvSpPr>
          <p:spPr>
            <a:xfrm>
              <a:off x="1828800" y="5801288"/>
              <a:ext cx="9637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Spatial variability and temporal changes in inter-catchment 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groundwater flow across the contiguous United States</a:t>
              </a:r>
              <a:endParaRPr lang="en-US" altLang="zh-C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直接连接符 10">
              <a:extLst>
                <a:ext uri="{FF2B5EF4-FFF2-40B4-BE49-F238E27FC236}">
                  <a16:creationId xmlns:a16="http://schemas.microsoft.com/office/drawing/2014/main" id="{EE52BB11-3BA8-4480-9002-E45898F28A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0757" y="6062898"/>
              <a:ext cx="3598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12">
              <a:extLst>
                <a:ext uri="{FF2B5EF4-FFF2-40B4-BE49-F238E27FC236}">
                  <a16:creationId xmlns:a16="http://schemas.microsoft.com/office/drawing/2014/main" id="{FF12FDAB-3B5C-4F89-BEF5-EB0C493DDF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46038" y="6062898"/>
              <a:ext cx="3598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2">
            <a:extLst>
              <a:ext uri="{FF2B5EF4-FFF2-40B4-BE49-F238E27FC236}">
                <a16:creationId xmlns:a16="http://schemas.microsoft.com/office/drawing/2014/main" id="{D0294644-855C-4B2B-A82F-B02952C64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46064" cy="102870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03CD4546-3F7F-4E01-A47F-7373AF8DB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64" y="268244"/>
            <a:ext cx="3748997" cy="528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448FD4-6FFB-4885-B2A8-6B0C657CD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812" y="156004"/>
            <a:ext cx="1846252" cy="7528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E714BD-B7BD-405A-9C10-3F9E96105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54" y="292785"/>
            <a:ext cx="1691659" cy="562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0EB2E2-8944-4534-A5C5-19C2286D5F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80" y="5256423"/>
            <a:ext cx="1333333" cy="1333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59CA13-F38D-4CC2-9232-970EF97F0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64" y="5295667"/>
            <a:ext cx="896727" cy="125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6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019FFE-7796-486A-AAFD-10C24899CD39}"/>
              </a:ext>
            </a:extLst>
          </p:cNvPr>
          <p:cNvGrpSpPr/>
          <p:nvPr/>
        </p:nvGrpSpPr>
        <p:grpSpPr>
          <a:xfrm>
            <a:off x="95729" y="0"/>
            <a:ext cx="9824756" cy="606292"/>
            <a:chOff x="112448" y="100039"/>
            <a:chExt cx="9824756" cy="606292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AE5670FD-63AE-45C7-AD05-700F68B1AB89}"/>
                </a:ext>
              </a:extLst>
            </p:cNvPr>
            <p:cNvSpPr/>
            <p:nvPr/>
          </p:nvSpPr>
          <p:spPr>
            <a:xfrm rot="5400000">
              <a:off x="5008345" y="-4222527"/>
              <a:ext cx="83073" cy="977464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172CBF-987E-49AF-9EFC-4868BA61C94E}"/>
                </a:ext>
              </a:extLst>
            </p:cNvPr>
            <p:cNvSpPr txBox="1"/>
            <p:nvPr/>
          </p:nvSpPr>
          <p:spPr>
            <a:xfrm>
              <a:off x="112448" y="100039"/>
              <a:ext cx="90460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Additional information about datasets and ongoing work</a:t>
              </a:r>
            </a:p>
          </p:txBody>
        </p:sp>
      </p:grpSp>
      <p:pic>
        <p:nvPicPr>
          <p:cNvPr id="7" name="图片 95">
            <a:extLst>
              <a:ext uri="{FF2B5EF4-FFF2-40B4-BE49-F238E27FC236}">
                <a16:creationId xmlns:a16="http://schemas.microsoft.com/office/drawing/2014/main" id="{C50A1811-2DF6-4740-9321-509E8A297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6135560"/>
            <a:ext cx="2095393" cy="607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4EBE37-79E8-42E6-BCCF-CEDF0B74FC82}"/>
              </a:ext>
            </a:extLst>
          </p:cNvPr>
          <p:cNvSpPr txBox="1"/>
          <p:nvPr/>
        </p:nvSpPr>
        <p:spPr>
          <a:xfrm>
            <a:off x="11630855" y="6364217"/>
            <a:ext cx="398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BE6BCD-AD97-492D-80CF-8386EEFCB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59" y="1406801"/>
            <a:ext cx="406400" cy="40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C4E57E-82A3-4ADE-B811-A72E2450F58D}"/>
              </a:ext>
            </a:extLst>
          </p:cNvPr>
          <p:cNvSpPr txBox="1"/>
          <p:nvPr/>
        </p:nvSpPr>
        <p:spPr>
          <a:xfrm>
            <a:off x="2495981" y="846627"/>
            <a:ext cx="4414991" cy="1651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Study period: 1981.01.01-2020.12.31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PRISM_annual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AET: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GLEAM_annual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Q: USGS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7118D4-183C-452B-8622-685A53ED5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44" y="3192591"/>
            <a:ext cx="533030" cy="5330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433F1B-5BAB-4DF9-BAE4-FD7199906156}"/>
              </a:ext>
            </a:extLst>
          </p:cNvPr>
          <p:cNvSpPr txBox="1"/>
          <p:nvPr/>
        </p:nvSpPr>
        <p:spPr>
          <a:xfrm>
            <a:off x="2488274" y="2902325"/>
            <a:ext cx="5216493" cy="1251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Fraction of croplands: NLCD, 1985-2020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Aridity index: Global-AI_PET_v3, 1970-2000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Ratios of lakes: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HydroLAKES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074D9E-A1B1-4C92-8433-D91D4E5DB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72" y="4893117"/>
            <a:ext cx="533031" cy="5330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9C73971-4C30-4471-9137-FDE1CFA843F7}"/>
              </a:ext>
            </a:extLst>
          </p:cNvPr>
          <p:cNvSpPr txBox="1"/>
          <p:nvPr/>
        </p:nvSpPr>
        <p:spPr>
          <a:xfrm>
            <a:off x="2488274" y="4557913"/>
            <a:ext cx="5226111" cy="1251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more attribute: Precipitation seasonality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Two more windows: 10-year and 20-year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Two more AET datasets</a:t>
            </a:r>
          </a:p>
        </p:txBody>
      </p:sp>
    </p:spTree>
    <p:extLst>
      <p:ext uri="{BB962C8B-B14F-4D97-AF65-F5344CB8AC3E}">
        <p14:creationId xmlns:p14="http://schemas.microsoft.com/office/powerpoint/2010/main" val="48005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5">
            <a:extLst>
              <a:ext uri="{FF2B5EF4-FFF2-40B4-BE49-F238E27FC236}">
                <a16:creationId xmlns:a16="http://schemas.microsoft.com/office/drawing/2014/main" id="{3C0E1467-E384-4FBC-9B94-72E0AB201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6135560"/>
            <a:ext cx="2095393" cy="607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82A3F-3FB6-4B06-9F18-6E3A9DADB7E5}"/>
              </a:ext>
            </a:extLst>
          </p:cNvPr>
          <p:cNvSpPr txBox="1"/>
          <p:nvPr/>
        </p:nvSpPr>
        <p:spPr>
          <a:xfrm>
            <a:off x="11630855" y="6364217"/>
            <a:ext cx="398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53132F-2206-414D-8FD7-707FB222E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82" y="606293"/>
            <a:ext cx="8769561" cy="584637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1EB2CCD-A65B-40AC-8BEB-04243A70A0C2}"/>
              </a:ext>
            </a:extLst>
          </p:cNvPr>
          <p:cNvSpPr/>
          <p:nvPr/>
        </p:nvSpPr>
        <p:spPr>
          <a:xfrm>
            <a:off x="1839970" y="1013522"/>
            <a:ext cx="1472973" cy="813213"/>
          </a:xfrm>
          <a:prstGeom prst="roundRect">
            <a:avLst/>
          </a:prstGeom>
          <a:solidFill>
            <a:srgbClr val="E41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losing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160E3E-8B29-4843-AE85-A5C4EE23FF2B}"/>
              </a:ext>
            </a:extLst>
          </p:cNvPr>
          <p:cNvSpPr/>
          <p:nvPr/>
        </p:nvSpPr>
        <p:spPr>
          <a:xfrm>
            <a:off x="226514" y="1013522"/>
            <a:ext cx="1472973" cy="813213"/>
          </a:xfrm>
          <a:prstGeom prst="round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Gaining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losing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7268831-92EB-439C-9A19-F0D8039954E8}"/>
              </a:ext>
            </a:extLst>
          </p:cNvPr>
          <p:cNvSpPr/>
          <p:nvPr/>
        </p:nvSpPr>
        <p:spPr>
          <a:xfrm>
            <a:off x="1839970" y="1984276"/>
            <a:ext cx="1472973" cy="813213"/>
          </a:xfrm>
          <a:prstGeom prst="roundRect">
            <a:avLst/>
          </a:prstGeom>
          <a:solidFill>
            <a:srgbClr val="98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gaining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A57DB7B-4444-43D9-9C95-E386472BD3A7}"/>
              </a:ext>
            </a:extLst>
          </p:cNvPr>
          <p:cNvSpPr/>
          <p:nvPr/>
        </p:nvSpPr>
        <p:spPr>
          <a:xfrm>
            <a:off x="226514" y="1984276"/>
            <a:ext cx="1472973" cy="813213"/>
          </a:xfrm>
          <a:prstGeom prst="roundRect">
            <a:avLst/>
          </a:prstGeom>
          <a:solidFill>
            <a:srgbClr val="4DA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Gaining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gaining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8A7BA6-BA64-45CD-BDD9-1B54774CC95C}"/>
              </a:ext>
            </a:extLst>
          </p:cNvPr>
          <p:cNvGrpSpPr/>
          <p:nvPr/>
        </p:nvGrpSpPr>
        <p:grpSpPr>
          <a:xfrm>
            <a:off x="95729" y="0"/>
            <a:ext cx="9824756" cy="606292"/>
            <a:chOff x="112448" y="100039"/>
            <a:chExt cx="9824756" cy="606292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712EE2D-08D9-405D-89E6-A617254D15C7}"/>
                </a:ext>
              </a:extLst>
            </p:cNvPr>
            <p:cNvSpPr/>
            <p:nvPr/>
          </p:nvSpPr>
          <p:spPr>
            <a:xfrm rot="5400000">
              <a:off x="5008345" y="-4222527"/>
              <a:ext cx="83073" cy="977464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5BE223-E616-477A-A86C-4C4B0A59C5A7}"/>
                </a:ext>
              </a:extLst>
            </p:cNvPr>
            <p:cNvSpPr txBox="1"/>
            <p:nvPr/>
          </p:nvSpPr>
          <p:spPr>
            <a:xfrm>
              <a:off x="112448" y="100039"/>
              <a:ext cx="87575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Attribute analysis for the clusters of single catchments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93C37BC-DE9B-413F-9584-A67530A2F5E1}"/>
              </a:ext>
            </a:extLst>
          </p:cNvPr>
          <p:cNvSpPr txBox="1"/>
          <p:nvPr/>
        </p:nvSpPr>
        <p:spPr>
          <a:xfrm>
            <a:off x="145840" y="3329059"/>
            <a:ext cx="3480440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Losing catchments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Flatter slopes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arid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Gaining catchments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Groundwater withdrawal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Lower fractions of croplands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130A25-7A99-46FA-969E-F86C7755CA3B}"/>
              </a:ext>
            </a:extLst>
          </p:cNvPr>
          <p:cNvCxnSpPr>
            <a:cxnSpLocks/>
          </p:cNvCxnSpPr>
          <p:nvPr/>
        </p:nvCxnSpPr>
        <p:spPr>
          <a:xfrm flipH="1">
            <a:off x="7115176" y="5083969"/>
            <a:ext cx="1202530" cy="55245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0F5643D-421F-4383-AA1B-499F767E2A0B}"/>
              </a:ext>
            </a:extLst>
          </p:cNvPr>
          <p:cNvCxnSpPr>
            <a:cxnSpLocks/>
          </p:cNvCxnSpPr>
          <p:nvPr/>
        </p:nvCxnSpPr>
        <p:spPr>
          <a:xfrm flipH="1">
            <a:off x="9982200" y="2245039"/>
            <a:ext cx="1194155" cy="72676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7A179C1-5900-4233-8F1D-F339924E956D}"/>
              </a:ext>
            </a:extLst>
          </p:cNvPr>
          <p:cNvCxnSpPr>
            <a:cxnSpLocks/>
          </p:cNvCxnSpPr>
          <p:nvPr/>
        </p:nvCxnSpPr>
        <p:spPr>
          <a:xfrm>
            <a:off x="10003631" y="5498306"/>
            <a:ext cx="1212473" cy="60491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4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019FFE-7796-486A-AAFD-10C24899CD39}"/>
              </a:ext>
            </a:extLst>
          </p:cNvPr>
          <p:cNvGrpSpPr/>
          <p:nvPr/>
        </p:nvGrpSpPr>
        <p:grpSpPr>
          <a:xfrm>
            <a:off x="95729" y="0"/>
            <a:ext cx="11176458" cy="606292"/>
            <a:chOff x="112448" y="100039"/>
            <a:chExt cx="11176458" cy="606292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AE5670FD-63AE-45C7-AD05-700F68B1AB89}"/>
                </a:ext>
              </a:extLst>
            </p:cNvPr>
            <p:cNvSpPr/>
            <p:nvPr/>
          </p:nvSpPr>
          <p:spPr>
            <a:xfrm rot="5400000">
              <a:off x="5008345" y="-4222527"/>
              <a:ext cx="83073" cy="977464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172CBF-987E-49AF-9EFC-4868BA61C94E}"/>
                </a:ext>
              </a:extLst>
            </p:cNvPr>
            <p:cNvSpPr txBox="1"/>
            <p:nvPr/>
          </p:nvSpPr>
          <p:spPr>
            <a:xfrm>
              <a:off x="112448" y="100039"/>
              <a:ext cx="111764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Attribute analysis for clustering single catchments: Fraction of lakes </a:t>
              </a:r>
            </a:p>
          </p:txBody>
        </p:sp>
      </p:grpSp>
      <p:pic>
        <p:nvPicPr>
          <p:cNvPr id="7" name="图片 95">
            <a:extLst>
              <a:ext uri="{FF2B5EF4-FFF2-40B4-BE49-F238E27FC236}">
                <a16:creationId xmlns:a16="http://schemas.microsoft.com/office/drawing/2014/main" id="{C50A1811-2DF6-4740-9321-509E8A297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6135560"/>
            <a:ext cx="2095393" cy="607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4EBE37-79E8-42E6-BCCF-CEDF0B74FC82}"/>
              </a:ext>
            </a:extLst>
          </p:cNvPr>
          <p:cNvSpPr txBox="1"/>
          <p:nvPr/>
        </p:nvSpPr>
        <p:spPr>
          <a:xfrm>
            <a:off x="11630855" y="6364217"/>
            <a:ext cx="398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100EE-15B7-4710-94FB-A567C78CA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36" y="685734"/>
            <a:ext cx="7571311" cy="567848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75A188-04BA-4ABE-9CCC-CE0B769E30CA}"/>
              </a:ext>
            </a:extLst>
          </p:cNvPr>
          <p:cNvSpPr/>
          <p:nvPr/>
        </p:nvSpPr>
        <p:spPr>
          <a:xfrm>
            <a:off x="2006956" y="923330"/>
            <a:ext cx="1472973" cy="813213"/>
          </a:xfrm>
          <a:prstGeom prst="roundRect">
            <a:avLst/>
          </a:prstGeom>
          <a:solidFill>
            <a:srgbClr val="E41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losing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97385E-F4F0-4381-94F3-D2AE38075371}"/>
              </a:ext>
            </a:extLst>
          </p:cNvPr>
          <p:cNvSpPr/>
          <p:nvPr/>
        </p:nvSpPr>
        <p:spPr>
          <a:xfrm>
            <a:off x="393500" y="923330"/>
            <a:ext cx="1472973" cy="813213"/>
          </a:xfrm>
          <a:prstGeom prst="round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Gaining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losing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156BC3-4167-4E3C-910D-700EFACF6611}"/>
              </a:ext>
            </a:extLst>
          </p:cNvPr>
          <p:cNvSpPr/>
          <p:nvPr/>
        </p:nvSpPr>
        <p:spPr>
          <a:xfrm>
            <a:off x="2006956" y="1894084"/>
            <a:ext cx="1472973" cy="813213"/>
          </a:xfrm>
          <a:prstGeom prst="roundRect">
            <a:avLst/>
          </a:prstGeom>
          <a:solidFill>
            <a:srgbClr val="98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gaining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FE3C494-9BB2-4367-B61B-968950B6218B}"/>
              </a:ext>
            </a:extLst>
          </p:cNvPr>
          <p:cNvSpPr/>
          <p:nvPr/>
        </p:nvSpPr>
        <p:spPr>
          <a:xfrm>
            <a:off x="393500" y="1894084"/>
            <a:ext cx="1472973" cy="813213"/>
          </a:xfrm>
          <a:prstGeom prst="roundRect">
            <a:avLst/>
          </a:prstGeom>
          <a:solidFill>
            <a:srgbClr val="4DA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Gaining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gaining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1FAC19-A094-4778-8551-AB59450D71A9}"/>
              </a:ext>
            </a:extLst>
          </p:cNvPr>
          <p:cNvSpPr txBox="1"/>
          <p:nvPr/>
        </p:nvSpPr>
        <p:spPr>
          <a:xfrm>
            <a:off x="393500" y="3170380"/>
            <a:ext cx="3728906" cy="1651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Gaining catchments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Higher fraction of lakes</a:t>
            </a:r>
          </a:p>
          <a:p>
            <a:pPr>
              <a:lnSpc>
                <a:spcPct val="13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about volume of lakes</a:t>
            </a:r>
          </a:p>
        </p:txBody>
      </p:sp>
    </p:spTree>
    <p:extLst>
      <p:ext uri="{BB962C8B-B14F-4D97-AF65-F5344CB8AC3E}">
        <p14:creationId xmlns:p14="http://schemas.microsoft.com/office/powerpoint/2010/main" val="410698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19DEFF-5269-4C0B-8679-E5A60024938C}"/>
              </a:ext>
            </a:extLst>
          </p:cNvPr>
          <p:cNvGrpSpPr/>
          <p:nvPr/>
        </p:nvGrpSpPr>
        <p:grpSpPr>
          <a:xfrm>
            <a:off x="95729" y="0"/>
            <a:ext cx="9824756" cy="606292"/>
            <a:chOff x="112448" y="100039"/>
            <a:chExt cx="9824756" cy="606292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F9D45A4C-0025-4246-A737-BADD0E276267}"/>
                </a:ext>
              </a:extLst>
            </p:cNvPr>
            <p:cNvSpPr/>
            <p:nvPr/>
          </p:nvSpPr>
          <p:spPr>
            <a:xfrm rot="5400000">
              <a:off x="5008345" y="-4222527"/>
              <a:ext cx="83073" cy="977464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BCA8E5-61DA-479C-83C8-9CFC4EDCBE16}"/>
                </a:ext>
              </a:extLst>
            </p:cNvPr>
            <p:cNvSpPr txBox="1"/>
            <p:nvPr/>
          </p:nvSpPr>
          <p:spPr>
            <a:xfrm>
              <a:off x="112448" y="100039"/>
              <a:ext cx="82974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Attribute analysis for the clusters of subcatchments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973BE3A-F539-4698-8867-BC9D9D6C1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0" y="638175"/>
            <a:ext cx="8372476" cy="5581650"/>
          </a:xfrm>
          <a:prstGeom prst="rect">
            <a:avLst/>
          </a:prstGeom>
        </p:spPr>
      </p:pic>
      <p:pic>
        <p:nvPicPr>
          <p:cNvPr id="9" name="图片 95">
            <a:extLst>
              <a:ext uri="{FF2B5EF4-FFF2-40B4-BE49-F238E27FC236}">
                <a16:creationId xmlns:a16="http://schemas.microsoft.com/office/drawing/2014/main" id="{A862BEF9-9D17-48F1-99CC-8650F51D1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6135560"/>
            <a:ext cx="2095393" cy="6078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9FC977-93C4-448C-847B-87C90A56966C}"/>
              </a:ext>
            </a:extLst>
          </p:cNvPr>
          <p:cNvSpPr txBox="1"/>
          <p:nvPr/>
        </p:nvSpPr>
        <p:spPr>
          <a:xfrm>
            <a:off x="11630855" y="6364217"/>
            <a:ext cx="398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35FDE6-8293-4CE6-BD2E-C77913FA4B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3046" r="1967" b="3226"/>
          <a:stretch/>
        </p:blipFill>
        <p:spPr>
          <a:xfrm>
            <a:off x="8436492" y="781766"/>
            <a:ext cx="3755508" cy="2743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B801C9-DE31-4CFB-AA47-C1B97F811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06" y="3587463"/>
            <a:ext cx="353568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8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328</Words>
  <Application>Microsoft Office PowerPoint</Application>
  <PresentationFormat>Widescreen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Merriweather Light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minute-summary</dc:title>
  <dc:creator>Chao Lei</dc:creator>
  <cp:lastModifiedBy>Chao Lei</cp:lastModifiedBy>
  <cp:revision>207</cp:revision>
  <dcterms:created xsi:type="dcterms:W3CDTF">2025-03-17T09:15:03Z</dcterms:created>
  <dcterms:modified xsi:type="dcterms:W3CDTF">2025-04-26T20:23:04Z</dcterms:modified>
</cp:coreProperties>
</file>