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76" r:id="rId5"/>
    <p:sldId id="374" r:id="rId6"/>
    <p:sldId id="375" r:id="rId7"/>
    <p:sldId id="306" r:id="rId8"/>
    <p:sldId id="312" r:id="rId9"/>
    <p:sldId id="360" r:id="rId10"/>
    <p:sldId id="362" r:id="rId11"/>
    <p:sldId id="361" r:id="rId12"/>
    <p:sldId id="330" r:id="rId13"/>
    <p:sldId id="363" r:id="rId14"/>
    <p:sldId id="261" r:id="rId15"/>
    <p:sldId id="365" r:id="rId16"/>
    <p:sldId id="364" r:id="rId17"/>
    <p:sldId id="353" r:id="rId18"/>
    <p:sldId id="264" r:id="rId19"/>
    <p:sldId id="369" r:id="rId20"/>
    <p:sldId id="356" r:id="rId21"/>
    <p:sldId id="358" r:id="rId22"/>
    <p:sldId id="355" r:id="rId23"/>
    <p:sldId id="3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7C06FC-2105-E7DE-308C-82CF84433EE5}" name="S. Essa" initials="SE" userId="S::se449@cam.ac.uk::93a39393-e69f-45da-99a5-c497b91249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FCFA"/>
    <a:srgbClr val="9B5252"/>
    <a:srgbClr val="8A4D4D"/>
    <a:srgbClr val="E8E8E8"/>
    <a:srgbClr val="FFDE5B"/>
    <a:srgbClr val="000000"/>
    <a:srgbClr val="FFE9A6"/>
    <a:srgbClr val="00A79D"/>
    <a:srgbClr val="CAE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549E5-7C6A-4B28-8EAD-44021D7A0CBF}" v="194" dt="2025-04-24T16:20:38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87753" autoAdjust="0"/>
  </p:normalViewPr>
  <p:slideViewPr>
    <p:cSldViewPr snapToGrid="0">
      <p:cViewPr>
        <p:scale>
          <a:sx n="86" d="100"/>
          <a:sy n="86" d="100"/>
        </p:scale>
        <p:origin x="1867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uhi Essa" userId="93a39393-e69f-45da-99a5-c497b91249e9" providerId="ADAL" clId="{487549E5-7C6A-4B28-8EAD-44021D7A0CBF}"/>
    <pc:docChg chg="undo custSel addSld delSld modSld sldOrd">
      <pc:chgData name="Sabuhi Essa" userId="93a39393-e69f-45da-99a5-c497b91249e9" providerId="ADAL" clId="{487549E5-7C6A-4B28-8EAD-44021D7A0CBF}" dt="2025-04-24T16:29:15.270" v="4273" actId="1038"/>
      <pc:docMkLst>
        <pc:docMk/>
      </pc:docMkLst>
      <pc:sldChg chg="addSp delSp modSp add del mod modNotesTx">
        <pc:chgData name="Sabuhi Essa" userId="93a39393-e69f-45da-99a5-c497b91249e9" providerId="ADAL" clId="{487549E5-7C6A-4B28-8EAD-44021D7A0CBF}" dt="2025-04-24T16:26:52.488" v="4073" actId="47"/>
        <pc:sldMkLst>
          <pc:docMk/>
          <pc:sldMk cId="0" sldId="256"/>
        </pc:sldMkLst>
        <pc:spChg chg="mod">
          <ac:chgData name="Sabuhi Essa" userId="93a39393-e69f-45da-99a5-c497b91249e9" providerId="ADAL" clId="{487549E5-7C6A-4B28-8EAD-44021D7A0CBF}" dt="2025-04-24T16:07:21.454" v="3942" actId="1035"/>
          <ac:spMkLst>
            <pc:docMk/>
            <pc:sldMk cId="0" sldId="256"/>
            <ac:spMk id="2" creationId="{00000000-0000-0000-0000-000000000000}"/>
          </ac:spMkLst>
        </pc:spChg>
        <pc:spChg chg="mod">
          <ac:chgData name="Sabuhi Essa" userId="93a39393-e69f-45da-99a5-c497b91249e9" providerId="ADAL" clId="{487549E5-7C6A-4B28-8EAD-44021D7A0CBF}" dt="2025-04-24T16:17:52.199" v="4025" actId="14100"/>
          <ac:spMkLst>
            <pc:docMk/>
            <pc:sldMk cId="0" sldId="256"/>
            <ac:spMk id="3" creationId="{419811F9-E0B0-9452-553E-8BD1604B4474}"/>
          </ac:spMkLst>
        </pc:spChg>
        <pc:spChg chg="del mod">
          <ac:chgData name="Sabuhi Essa" userId="93a39393-e69f-45da-99a5-c497b91249e9" providerId="ADAL" clId="{487549E5-7C6A-4B28-8EAD-44021D7A0CBF}" dt="2025-04-24T16:03:08.769" v="3869" actId="478"/>
          <ac:spMkLst>
            <pc:docMk/>
            <pc:sldMk cId="0" sldId="256"/>
            <ac:spMk id="4" creationId="{53CEA44C-27B0-E774-D920-6D1BADAAE82F}"/>
          </ac:spMkLst>
        </pc:spChg>
        <pc:spChg chg="add mod">
          <ac:chgData name="Sabuhi Essa" userId="93a39393-e69f-45da-99a5-c497b91249e9" providerId="ADAL" clId="{487549E5-7C6A-4B28-8EAD-44021D7A0CBF}" dt="2025-04-23T13:38:59.874" v="1816" actId="1076"/>
          <ac:spMkLst>
            <pc:docMk/>
            <pc:sldMk cId="0" sldId="256"/>
            <ac:spMk id="10" creationId="{AA3F2488-3B9E-58F4-CE96-A1D37ED7E603}"/>
          </ac:spMkLst>
        </pc:spChg>
        <pc:spChg chg="add mod">
          <ac:chgData name="Sabuhi Essa" userId="93a39393-e69f-45da-99a5-c497b91249e9" providerId="ADAL" clId="{487549E5-7C6A-4B28-8EAD-44021D7A0CBF}" dt="2025-04-24T16:20:38.554" v="4033" actId="164"/>
          <ac:spMkLst>
            <pc:docMk/>
            <pc:sldMk cId="0" sldId="256"/>
            <ac:spMk id="21" creationId="{4B663E22-9F6B-8A91-1939-9C2441EAF63A}"/>
          </ac:spMkLst>
        </pc:spChg>
        <pc:spChg chg="add mod">
          <ac:chgData name="Sabuhi Essa" userId="93a39393-e69f-45da-99a5-c497b91249e9" providerId="ADAL" clId="{487549E5-7C6A-4B28-8EAD-44021D7A0CBF}" dt="2025-04-24T16:20:38.554" v="4033" actId="164"/>
          <ac:spMkLst>
            <pc:docMk/>
            <pc:sldMk cId="0" sldId="256"/>
            <ac:spMk id="22" creationId="{6CFA1812-7FAE-2151-9882-1F24E5BC8637}"/>
          </ac:spMkLst>
        </pc:spChg>
        <pc:spChg chg="mod">
          <ac:chgData name="Sabuhi Essa" userId="93a39393-e69f-45da-99a5-c497b91249e9" providerId="ADAL" clId="{487549E5-7C6A-4B28-8EAD-44021D7A0CBF}" dt="2025-04-24T16:17:34.527" v="4008" actId="1076"/>
          <ac:spMkLst>
            <pc:docMk/>
            <pc:sldMk cId="0" sldId="256"/>
            <ac:spMk id="6146" creationId="{00000000-0000-0000-0000-000000000000}"/>
          </ac:spMkLst>
        </pc:spChg>
        <pc:spChg chg="mod">
          <ac:chgData name="Sabuhi Essa" userId="93a39393-e69f-45da-99a5-c497b91249e9" providerId="ADAL" clId="{487549E5-7C6A-4B28-8EAD-44021D7A0CBF}" dt="2025-04-24T16:17:19.975" v="4005" actId="1076"/>
          <ac:spMkLst>
            <pc:docMk/>
            <pc:sldMk cId="0" sldId="256"/>
            <ac:spMk id="6147" creationId="{00000000-0000-0000-0000-000000000000}"/>
          </ac:spMkLst>
        </pc:spChg>
        <pc:grpChg chg="add mod">
          <ac:chgData name="Sabuhi Essa" userId="93a39393-e69f-45da-99a5-c497b91249e9" providerId="ADAL" clId="{487549E5-7C6A-4B28-8EAD-44021D7A0CBF}" dt="2025-04-24T16:20:51.935" v="4035" actId="1076"/>
          <ac:grpSpMkLst>
            <pc:docMk/>
            <pc:sldMk cId="0" sldId="256"/>
            <ac:grpSpMk id="23" creationId="{50FAA04F-88B0-2415-243B-BB43BED9C477}"/>
          </ac:grpSpMkLst>
        </pc:grpChg>
        <pc:picChg chg="del">
          <ac:chgData name="Sabuhi Essa" userId="93a39393-e69f-45da-99a5-c497b91249e9" providerId="ADAL" clId="{487549E5-7C6A-4B28-8EAD-44021D7A0CBF}" dt="2025-04-24T16:02:24.098" v="3858" actId="478"/>
          <ac:picMkLst>
            <pc:docMk/>
            <pc:sldMk cId="0" sldId="256"/>
            <ac:picMk id="6" creationId="{085B2E6A-E17C-18D7-BA2A-F933D3CD2ECE}"/>
          </ac:picMkLst>
        </pc:picChg>
        <pc:picChg chg="del">
          <ac:chgData name="Sabuhi Essa" userId="93a39393-e69f-45da-99a5-c497b91249e9" providerId="ADAL" clId="{487549E5-7C6A-4B28-8EAD-44021D7A0CBF}" dt="2025-04-24T16:02:22.796" v="3856" actId="478"/>
          <ac:picMkLst>
            <pc:docMk/>
            <pc:sldMk cId="0" sldId="256"/>
            <ac:picMk id="7" creationId="{513F1344-D53A-86C4-DD69-6470144E0C17}"/>
          </ac:picMkLst>
        </pc:picChg>
        <pc:picChg chg="add mod ord modCrop">
          <ac:chgData name="Sabuhi Essa" userId="93a39393-e69f-45da-99a5-c497b91249e9" providerId="ADAL" clId="{487549E5-7C6A-4B28-8EAD-44021D7A0CBF}" dt="2025-04-24T16:07:21.454" v="3942" actId="1035"/>
          <ac:picMkLst>
            <pc:docMk/>
            <pc:sldMk cId="0" sldId="256"/>
            <ac:picMk id="8" creationId="{5BC0DB0E-BACA-4970-B252-1B3D792660C3}"/>
          </ac:picMkLst>
        </pc:picChg>
        <pc:picChg chg="del mod">
          <ac:chgData name="Sabuhi Essa" userId="93a39393-e69f-45da-99a5-c497b91249e9" providerId="ADAL" clId="{487549E5-7C6A-4B28-8EAD-44021D7A0CBF}" dt="2025-04-24T16:09:00.684" v="3961" actId="478"/>
          <ac:picMkLst>
            <pc:docMk/>
            <pc:sldMk cId="0" sldId="256"/>
            <ac:picMk id="9" creationId="{00000000-0000-0000-0000-000000000000}"/>
          </ac:picMkLst>
        </pc:picChg>
        <pc:picChg chg="del">
          <ac:chgData name="Sabuhi Essa" userId="93a39393-e69f-45da-99a5-c497b91249e9" providerId="ADAL" clId="{487549E5-7C6A-4B28-8EAD-44021D7A0CBF}" dt="2025-04-24T16:02:21.821" v="3855" actId="478"/>
          <ac:picMkLst>
            <pc:docMk/>
            <pc:sldMk cId="0" sldId="256"/>
            <ac:picMk id="12" creationId="{C9FEF763-6300-7B56-92FE-289AD7374A56}"/>
          </ac:picMkLst>
        </pc:picChg>
        <pc:picChg chg="add mod">
          <ac:chgData name="Sabuhi Essa" userId="93a39393-e69f-45da-99a5-c497b91249e9" providerId="ADAL" clId="{487549E5-7C6A-4B28-8EAD-44021D7A0CBF}" dt="2025-04-24T16:17:16.296" v="4004" actId="1076"/>
          <ac:picMkLst>
            <pc:docMk/>
            <pc:sldMk cId="0" sldId="256"/>
            <ac:picMk id="13" creationId="{06C85771-D436-BB7F-3AE6-B42AAF7BEBA0}"/>
          </ac:picMkLst>
        </pc:picChg>
        <pc:picChg chg="del">
          <ac:chgData name="Sabuhi Essa" userId="93a39393-e69f-45da-99a5-c497b91249e9" providerId="ADAL" clId="{487549E5-7C6A-4B28-8EAD-44021D7A0CBF}" dt="2025-04-24T16:02:23.461" v="3857" actId="478"/>
          <ac:picMkLst>
            <pc:docMk/>
            <pc:sldMk cId="0" sldId="256"/>
            <ac:picMk id="14" creationId="{911F163B-803F-535A-7388-4670034D56BE}"/>
          </ac:picMkLst>
        </pc:picChg>
        <pc:picChg chg="add mod">
          <ac:chgData name="Sabuhi Essa" userId="93a39393-e69f-45da-99a5-c497b91249e9" providerId="ADAL" clId="{487549E5-7C6A-4B28-8EAD-44021D7A0CBF}" dt="2025-04-24T16:21:30.909" v="4068" actId="1038"/>
          <ac:picMkLst>
            <pc:docMk/>
            <pc:sldMk cId="0" sldId="256"/>
            <ac:picMk id="15" creationId="{5A716B05-BA9F-0D2D-A131-4705C1AF7E5F}"/>
          </ac:picMkLst>
        </pc:picChg>
        <pc:picChg chg="add mod">
          <ac:chgData name="Sabuhi Essa" userId="93a39393-e69f-45da-99a5-c497b91249e9" providerId="ADAL" clId="{487549E5-7C6A-4B28-8EAD-44021D7A0CBF}" dt="2025-04-24T16:21:30.909" v="4068" actId="1038"/>
          <ac:picMkLst>
            <pc:docMk/>
            <pc:sldMk cId="0" sldId="256"/>
            <ac:picMk id="16" creationId="{66751735-F278-A6BE-C3F5-FF342DDCF633}"/>
          </ac:picMkLst>
        </pc:picChg>
        <pc:picChg chg="add mod">
          <ac:chgData name="Sabuhi Essa" userId="93a39393-e69f-45da-99a5-c497b91249e9" providerId="ADAL" clId="{487549E5-7C6A-4B28-8EAD-44021D7A0CBF}" dt="2025-04-24T16:21:30.909" v="4068" actId="1038"/>
          <ac:picMkLst>
            <pc:docMk/>
            <pc:sldMk cId="0" sldId="256"/>
            <ac:picMk id="17" creationId="{81A5FD84-FC3C-DCF9-60E2-4F57EDF8FE96}"/>
          </ac:picMkLst>
        </pc:picChg>
        <pc:picChg chg="add mod">
          <ac:chgData name="Sabuhi Essa" userId="93a39393-e69f-45da-99a5-c497b91249e9" providerId="ADAL" clId="{487549E5-7C6A-4B28-8EAD-44021D7A0CBF}" dt="2025-04-24T16:21:30.909" v="4068" actId="1038"/>
          <ac:picMkLst>
            <pc:docMk/>
            <pc:sldMk cId="0" sldId="256"/>
            <ac:picMk id="18" creationId="{1AA22335-35F4-EAF8-B544-967786ADC46C}"/>
          </ac:picMkLst>
        </pc:picChg>
        <pc:picChg chg="add mod">
          <ac:chgData name="Sabuhi Essa" userId="93a39393-e69f-45da-99a5-c497b91249e9" providerId="ADAL" clId="{487549E5-7C6A-4B28-8EAD-44021D7A0CBF}" dt="2025-04-24T16:20:38.554" v="4033" actId="164"/>
          <ac:picMkLst>
            <pc:docMk/>
            <pc:sldMk cId="0" sldId="256"/>
            <ac:picMk id="20" creationId="{A56381D4-5E72-1135-15F7-E2D5E06AC4B6}"/>
          </ac:picMkLst>
        </pc:picChg>
      </pc:sldChg>
      <pc:sldChg chg="addSp delSp modSp add del mod ord delAnim modAnim">
        <pc:chgData name="Sabuhi Essa" userId="93a39393-e69f-45da-99a5-c497b91249e9" providerId="ADAL" clId="{487549E5-7C6A-4B28-8EAD-44021D7A0CBF}" dt="2025-04-23T13:35:50.320" v="1769" actId="47"/>
        <pc:sldMkLst>
          <pc:docMk/>
          <pc:sldMk cId="2610129287" sldId="260"/>
        </pc:sldMkLst>
        <pc:spChg chg="mod">
          <ac:chgData name="Sabuhi Essa" userId="93a39393-e69f-45da-99a5-c497b91249e9" providerId="ADAL" clId="{487549E5-7C6A-4B28-8EAD-44021D7A0CBF}" dt="2025-04-23T09:39:39.970" v="524" actId="1076"/>
          <ac:spMkLst>
            <pc:docMk/>
            <pc:sldMk cId="2610129287" sldId="260"/>
            <ac:spMk id="3" creationId="{10337D96-4463-6C9F-8756-FC9B11E6975E}"/>
          </ac:spMkLst>
        </pc:spChg>
        <pc:spChg chg="mod">
          <ac:chgData name="Sabuhi Essa" userId="93a39393-e69f-45da-99a5-c497b91249e9" providerId="ADAL" clId="{487549E5-7C6A-4B28-8EAD-44021D7A0CBF}" dt="2025-04-23T09:38:10.834" v="489" actId="1076"/>
          <ac:spMkLst>
            <pc:docMk/>
            <pc:sldMk cId="2610129287" sldId="260"/>
            <ac:spMk id="5" creationId="{A17AAD94-C61E-2C8F-9BF2-6E62ABE348C1}"/>
          </ac:spMkLst>
        </pc:spChg>
        <pc:spChg chg="mod ord">
          <ac:chgData name="Sabuhi Essa" userId="93a39393-e69f-45da-99a5-c497b91249e9" providerId="ADAL" clId="{487549E5-7C6A-4B28-8EAD-44021D7A0CBF}" dt="2025-04-23T09:41:24.775" v="543" actId="14100"/>
          <ac:spMkLst>
            <pc:docMk/>
            <pc:sldMk cId="2610129287" sldId="260"/>
            <ac:spMk id="8" creationId="{A737911A-8688-6F53-CAA3-6AA764F0B400}"/>
          </ac:spMkLst>
        </pc:spChg>
        <pc:spChg chg="del">
          <ac:chgData name="Sabuhi Essa" userId="93a39393-e69f-45da-99a5-c497b91249e9" providerId="ADAL" clId="{487549E5-7C6A-4B28-8EAD-44021D7A0CBF}" dt="2025-04-23T08:57:20.772" v="154" actId="478"/>
          <ac:spMkLst>
            <pc:docMk/>
            <pc:sldMk cId="2610129287" sldId="260"/>
            <ac:spMk id="10" creationId="{9449EE6D-4D69-630F-6BC7-9566D72E4FDA}"/>
          </ac:spMkLst>
        </pc:spChg>
        <pc:spChg chg="add mod">
          <ac:chgData name="Sabuhi Essa" userId="93a39393-e69f-45da-99a5-c497b91249e9" providerId="ADAL" clId="{487549E5-7C6A-4B28-8EAD-44021D7A0CBF}" dt="2025-04-23T09:38:58.051" v="519" actId="1035"/>
          <ac:spMkLst>
            <pc:docMk/>
            <pc:sldMk cId="2610129287" sldId="260"/>
            <ac:spMk id="10" creationId="{A675F6C9-8649-6D81-281B-DA8F35D16FD3}"/>
          </ac:spMkLst>
        </pc:spChg>
        <pc:spChg chg="mod ord">
          <ac:chgData name="Sabuhi Essa" userId="93a39393-e69f-45da-99a5-c497b91249e9" providerId="ADAL" clId="{487549E5-7C6A-4B28-8EAD-44021D7A0CBF}" dt="2025-04-23T09:39:03.537" v="520" actId="207"/>
          <ac:spMkLst>
            <pc:docMk/>
            <pc:sldMk cId="2610129287" sldId="260"/>
            <ac:spMk id="14" creationId="{97DD9C8D-78A4-4453-66AD-3CD072E94606}"/>
          </ac:spMkLst>
        </pc:spChg>
        <pc:spChg chg="ord">
          <ac:chgData name="Sabuhi Essa" userId="93a39393-e69f-45da-99a5-c497b91249e9" providerId="ADAL" clId="{487549E5-7C6A-4B28-8EAD-44021D7A0CBF}" dt="2025-04-23T09:40:58.483" v="540" actId="166"/>
          <ac:spMkLst>
            <pc:docMk/>
            <pc:sldMk cId="2610129287" sldId="260"/>
            <ac:spMk id="16" creationId="{F8E4CEE4-55AB-8ECE-816F-A0F8C58517CA}"/>
          </ac:spMkLst>
        </pc:spChg>
        <pc:spChg chg="add mod">
          <ac:chgData name="Sabuhi Essa" userId="93a39393-e69f-45da-99a5-c497b91249e9" providerId="ADAL" clId="{487549E5-7C6A-4B28-8EAD-44021D7A0CBF}" dt="2025-04-23T09:38:30.502" v="493" actId="1076"/>
          <ac:spMkLst>
            <pc:docMk/>
            <pc:sldMk cId="2610129287" sldId="260"/>
            <ac:spMk id="21" creationId="{726FFBDE-3FF1-7D9F-7E62-4D77BF04AABB}"/>
          </ac:spMkLst>
        </pc:spChg>
        <pc:spChg chg="mod">
          <ac:chgData name="Sabuhi Essa" userId="93a39393-e69f-45da-99a5-c497b91249e9" providerId="ADAL" clId="{487549E5-7C6A-4B28-8EAD-44021D7A0CBF}" dt="2025-04-23T09:39:44.322" v="526" actId="1076"/>
          <ac:spMkLst>
            <pc:docMk/>
            <pc:sldMk cId="2610129287" sldId="260"/>
            <ac:spMk id="29" creationId="{861F9501-5ADC-3546-11F2-9199C256A8F8}"/>
          </ac:spMkLst>
        </pc:spChg>
        <pc:spChg chg="add del mod">
          <ac:chgData name="Sabuhi Essa" userId="93a39393-e69f-45da-99a5-c497b91249e9" providerId="ADAL" clId="{487549E5-7C6A-4B28-8EAD-44021D7A0CBF}" dt="2025-04-23T09:40:14.551" v="532" actId="478"/>
          <ac:spMkLst>
            <pc:docMk/>
            <pc:sldMk cId="2610129287" sldId="260"/>
            <ac:spMk id="32" creationId="{396D05D9-2B35-473C-02A8-276DB2536AF0}"/>
          </ac:spMkLst>
        </pc:spChg>
        <pc:spChg chg="add mod">
          <ac:chgData name="Sabuhi Essa" userId="93a39393-e69f-45da-99a5-c497b91249e9" providerId="ADAL" clId="{487549E5-7C6A-4B28-8EAD-44021D7A0CBF}" dt="2025-04-23T09:40:39.648" v="537" actId="206"/>
          <ac:spMkLst>
            <pc:docMk/>
            <pc:sldMk cId="2610129287" sldId="260"/>
            <ac:spMk id="33" creationId="{9E2D7815-14C2-A5AB-1371-893DEEC09D4F}"/>
          </ac:spMkLst>
        </pc:spChg>
        <pc:spChg chg="add mod">
          <ac:chgData name="Sabuhi Essa" userId="93a39393-e69f-45da-99a5-c497b91249e9" providerId="ADAL" clId="{487549E5-7C6A-4B28-8EAD-44021D7A0CBF}" dt="2025-04-23T13:30:23.519" v="1757"/>
          <ac:spMkLst>
            <pc:docMk/>
            <pc:sldMk cId="2610129287" sldId="260"/>
            <ac:spMk id="34" creationId="{F8F4A8D5-068B-7FC4-5642-A1004E7B3E20}"/>
          </ac:spMkLst>
        </pc:spChg>
        <pc:picChg chg="mod">
          <ac:chgData name="Sabuhi Essa" userId="93a39393-e69f-45da-99a5-c497b91249e9" providerId="ADAL" clId="{487549E5-7C6A-4B28-8EAD-44021D7A0CBF}" dt="2025-04-23T09:37:56.883" v="486" actId="1076"/>
          <ac:picMkLst>
            <pc:docMk/>
            <pc:sldMk cId="2610129287" sldId="260"/>
            <ac:picMk id="11" creationId="{66ACF411-00E2-5BEA-3BD1-31EF744A2936}"/>
          </ac:picMkLst>
        </pc:picChg>
        <pc:picChg chg="mod">
          <ac:chgData name="Sabuhi Essa" userId="93a39393-e69f-45da-99a5-c497b91249e9" providerId="ADAL" clId="{487549E5-7C6A-4B28-8EAD-44021D7A0CBF}" dt="2025-04-23T09:39:35.513" v="523" actId="1076"/>
          <ac:picMkLst>
            <pc:docMk/>
            <pc:sldMk cId="2610129287" sldId="260"/>
            <ac:picMk id="13" creationId="{24F3EA3E-9A3C-FF16-52C9-7A863036A4C3}"/>
          </ac:picMkLst>
        </pc:picChg>
        <pc:picChg chg="mod">
          <ac:chgData name="Sabuhi Essa" userId="93a39393-e69f-45da-99a5-c497b91249e9" providerId="ADAL" clId="{487549E5-7C6A-4B28-8EAD-44021D7A0CBF}" dt="2025-04-23T09:39:41.443" v="525" actId="1076"/>
          <ac:picMkLst>
            <pc:docMk/>
            <pc:sldMk cId="2610129287" sldId="260"/>
            <ac:picMk id="27" creationId="{7BDB562E-11B8-F252-38BC-1CFBBB615677}"/>
          </ac:picMkLst>
        </pc:picChg>
        <pc:cxnChg chg="mod">
          <ac:chgData name="Sabuhi Essa" userId="93a39393-e69f-45da-99a5-c497b91249e9" providerId="ADAL" clId="{487549E5-7C6A-4B28-8EAD-44021D7A0CBF}" dt="2025-04-23T09:39:30.726" v="522" actId="693"/>
          <ac:cxnSpMkLst>
            <pc:docMk/>
            <pc:sldMk cId="2610129287" sldId="260"/>
            <ac:cxnSpMk id="12" creationId="{332851D9-A435-7140-7CF7-08D346025D9C}"/>
          </ac:cxnSpMkLst>
        </pc:cxnChg>
        <pc:cxnChg chg="add mod">
          <ac:chgData name="Sabuhi Essa" userId="93a39393-e69f-45da-99a5-c497b91249e9" providerId="ADAL" clId="{487549E5-7C6A-4B28-8EAD-44021D7A0CBF}" dt="2025-04-23T09:39:30.726" v="522" actId="693"/>
          <ac:cxnSpMkLst>
            <pc:docMk/>
            <pc:sldMk cId="2610129287" sldId="260"/>
            <ac:cxnSpMk id="18" creationId="{B89E4312-EDD9-5D11-6AF7-9425E3252C83}"/>
          </ac:cxnSpMkLst>
        </pc:cxnChg>
      </pc:sldChg>
      <pc:sldChg chg="addSp delSp modSp add del mod ord">
        <pc:chgData name="Sabuhi Essa" userId="93a39393-e69f-45da-99a5-c497b91249e9" providerId="ADAL" clId="{487549E5-7C6A-4B28-8EAD-44021D7A0CBF}" dt="2025-04-24T09:59:24.053" v="2045"/>
        <pc:sldMkLst>
          <pc:docMk/>
          <pc:sldMk cId="2383555823" sldId="261"/>
        </pc:sldMkLst>
        <pc:spChg chg="del mod ord">
          <ac:chgData name="Sabuhi Essa" userId="93a39393-e69f-45da-99a5-c497b91249e9" providerId="ADAL" clId="{487549E5-7C6A-4B28-8EAD-44021D7A0CBF}" dt="2025-04-23T13:40:35.620" v="1826" actId="478"/>
          <ac:spMkLst>
            <pc:docMk/>
            <pc:sldMk cId="2383555823" sldId="261"/>
            <ac:spMk id="2" creationId="{5CD3770A-4211-746C-4A9A-9E0DA1BC7507}"/>
          </ac:spMkLst>
        </pc:spChg>
        <pc:spChg chg="mod">
          <ac:chgData name="Sabuhi Essa" userId="93a39393-e69f-45da-99a5-c497b91249e9" providerId="ADAL" clId="{487549E5-7C6A-4B28-8EAD-44021D7A0CBF}" dt="2025-04-23T13:42:47.976" v="1938" actId="20577"/>
          <ac:spMkLst>
            <pc:docMk/>
            <pc:sldMk cId="2383555823" sldId="261"/>
            <ac:spMk id="5" creationId="{1F4CC4BA-6749-E20E-243B-485EF7FF1BF3}"/>
          </ac:spMkLst>
        </pc:spChg>
        <pc:spChg chg="add mod">
          <ac:chgData name="Sabuhi Essa" userId="93a39393-e69f-45da-99a5-c497b91249e9" providerId="ADAL" clId="{487549E5-7C6A-4B28-8EAD-44021D7A0CBF}" dt="2025-04-23T13:40:41.065" v="1827"/>
          <ac:spMkLst>
            <pc:docMk/>
            <pc:sldMk cId="2383555823" sldId="261"/>
            <ac:spMk id="6" creationId="{2FDF178D-1E6D-C8FB-A480-3F15BD8E2A99}"/>
          </ac:spMkLst>
        </pc:spChg>
        <pc:picChg chg="mod">
          <ac:chgData name="Sabuhi Essa" userId="93a39393-e69f-45da-99a5-c497b91249e9" providerId="ADAL" clId="{487549E5-7C6A-4B28-8EAD-44021D7A0CBF}" dt="2025-04-23T13:08:29.784" v="1408" actId="1076"/>
          <ac:picMkLst>
            <pc:docMk/>
            <pc:sldMk cId="2383555823" sldId="261"/>
            <ac:picMk id="3" creationId="{D6D1F3EA-6CDF-625F-3598-6714D0A76A89}"/>
          </ac:picMkLst>
        </pc:picChg>
      </pc:sldChg>
      <pc:sldChg chg="addSp delSp modSp add mod ord">
        <pc:chgData name="Sabuhi Essa" userId="93a39393-e69f-45da-99a5-c497b91249e9" providerId="ADAL" clId="{487549E5-7C6A-4B28-8EAD-44021D7A0CBF}" dt="2025-04-23T13:46:50.487" v="2039" actId="1076"/>
        <pc:sldMkLst>
          <pc:docMk/>
          <pc:sldMk cId="2258882065" sldId="264"/>
        </pc:sldMkLst>
        <pc:spChg chg="add mod">
          <ac:chgData name="Sabuhi Essa" userId="93a39393-e69f-45da-99a5-c497b91249e9" providerId="ADAL" clId="{487549E5-7C6A-4B28-8EAD-44021D7A0CBF}" dt="2025-04-23T13:30:02.857" v="1749"/>
          <ac:spMkLst>
            <pc:docMk/>
            <pc:sldMk cId="2258882065" sldId="264"/>
            <ac:spMk id="6" creationId="{9FF0C6AE-9656-6B4A-EF4C-83D8E13D2667}"/>
          </ac:spMkLst>
        </pc:spChg>
        <pc:spChg chg="add mod">
          <ac:chgData name="Sabuhi Essa" userId="93a39393-e69f-45da-99a5-c497b91249e9" providerId="ADAL" clId="{487549E5-7C6A-4B28-8EAD-44021D7A0CBF}" dt="2025-04-23T13:46:50.487" v="2039" actId="1076"/>
          <ac:spMkLst>
            <pc:docMk/>
            <pc:sldMk cId="2258882065" sldId="264"/>
            <ac:spMk id="8" creationId="{F4347B1F-DABC-2232-5A10-EC378D3417C7}"/>
          </ac:spMkLst>
        </pc:spChg>
        <pc:spChg chg="del mod">
          <ac:chgData name="Sabuhi Essa" userId="93a39393-e69f-45da-99a5-c497b91249e9" providerId="ADAL" clId="{487549E5-7C6A-4B28-8EAD-44021D7A0CBF}" dt="2025-04-23T13:46:42.408" v="2037" actId="478"/>
          <ac:spMkLst>
            <pc:docMk/>
            <pc:sldMk cId="2258882065" sldId="264"/>
            <ac:spMk id="25" creationId="{30B4E744-3BB9-E658-1BB2-37911583A417}"/>
          </ac:spMkLst>
        </pc:spChg>
      </pc:sldChg>
      <pc:sldChg chg="del ord">
        <pc:chgData name="Sabuhi Essa" userId="93a39393-e69f-45da-99a5-c497b91249e9" providerId="ADAL" clId="{487549E5-7C6A-4B28-8EAD-44021D7A0CBF}" dt="2025-04-23T13:28:04.520" v="1699" actId="47"/>
        <pc:sldMkLst>
          <pc:docMk/>
          <pc:sldMk cId="919916" sldId="284"/>
        </pc:sldMkLst>
      </pc:sldChg>
      <pc:sldChg chg="addSp modSp del mod modNotesTx">
        <pc:chgData name="Sabuhi Essa" userId="93a39393-e69f-45da-99a5-c497b91249e9" providerId="ADAL" clId="{487549E5-7C6A-4B28-8EAD-44021D7A0CBF}" dt="2025-04-24T13:48:30.092" v="3521" actId="47"/>
        <pc:sldMkLst>
          <pc:docMk/>
          <pc:sldMk cId="3417365560" sldId="294"/>
        </pc:sldMkLst>
        <pc:spChg chg="mod">
          <ac:chgData name="Sabuhi Essa" userId="93a39393-e69f-45da-99a5-c497b91249e9" providerId="ADAL" clId="{487549E5-7C6A-4B28-8EAD-44021D7A0CBF}" dt="2025-04-23T13:09:57.528" v="1434" actId="1076"/>
          <ac:spMkLst>
            <pc:docMk/>
            <pc:sldMk cId="3417365560" sldId="294"/>
            <ac:spMk id="7" creationId="{814CC318-DBF8-1702-C100-C660288C6E85}"/>
          </ac:spMkLst>
        </pc:spChg>
        <pc:spChg chg="add mod">
          <ac:chgData name="Sabuhi Essa" userId="93a39393-e69f-45da-99a5-c497b91249e9" providerId="ADAL" clId="{487549E5-7C6A-4B28-8EAD-44021D7A0CBF}" dt="2025-04-23T13:13:50.339" v="1585" actId="20577"/>
          <ac:spMkLst>
            <pc:docMk/>
            <pc:sldMk cId="3417365560" sldId="294"/>
            <ac:spMk id="8" creationId="{D3A87FF9-FE62-BA4D-5AA5-C45B85DF8005}"/>
          </ac:spMkLst>
        </pc:spChg>
      </pc:sldChg>
      <pc:sldChg chg="add del">
        <pc:chgData name="Sabuhi Essa" userId="93a39393-e69f-45da-99a5-c497b91249e9" providerId="ADAL" clId="{487549E5-7C6A-4B28-8EAD-44021D7A0CBF}" dt="2025-04-23T13:28:44.959" v="1708" actId="47"/>
        <pc:sldMkLst>
          <pc:docMk/>
          <pc:sldMk cId="772121236" sldId="300"/>
        </pc:sldMkLst>
      </pc:sldChg>
      <pc:sldChg chg="addSp delSp modSp mod modNotesTx">
        <pc:chgData name="Sabuhi Essa" userId="93a39393-e69f-45da-99a5-c497b91249e9" providerId="ADAL" clId="{487549E5-7C6A-4B28-8EAD-44021D7A0CBF}" dt="2025-04-24T15:29:42.922" v="3541"/>
        <pc:sldMkLst>
          <pc:docMk/>
          <pc:sldMk cId="3551119498" sldId="306"/>
        </pc:sldMkLst>
        <pc:spChg chg="add del">
          <ac:chgData name="Sabuhi Essa" userId="93a39393-e69f-45da-99a5-c497b91249e9" providerId="ADAL" clId="{487549E5-7C6A-4B28-8EAD-44021D7A0CBF}" dt="2025-04-23T13:10:56.316" v="1468" actId="478"/>
          <ac:spMkLst>
            <pc:docMk/>
            <pc:sldMk cId="3551119498" sldId="306"/>
            <ac:spMk id="2" creationId="{CEF61C2C-1722-8FE3-FA21-B2DB737E81EB}"/>
          </ac:spMkLst>
        </pc:spChg>
        <pc:spChg chg="mod">
          <ac:chgData name="Sabuhi Essa" userId="93a39393-e69f-45da-99a5-c497b91249e9" providerId="ADAL" clId="{487549E5-7C6A-4B28-8EAD-44021D7A0CBF}" dt="2025-04-23T13:39:40.511" v="1819"/>
          <ac:spMkLst>
            <pc:docMk/>
            <pc:sldMk cId="3551119498" sldId="306"/>
            <ac:spMk id="3" creationId="{8EFABF9C-1B9A-77E7-3AAD-7492B67A250E}"/>
          </ac:spMkLst>
        </pc:spChg>
        <pc:spChg chg="add del mod">
          <ac:chgData name="Sabuhi Essa" userId="93a39393-e69f-45da-99a5-c497b91249e9" providerId="ADAL" clId="{487549E5-7C6A-4B28-8EAD-44021D7A0CBF}" dt="2025-04-23T13:10:58.692" v="1469" actId="478"/>
          <ac:spMkLst>
            <pc:docMk/>
            <pc:sldMk cId="3551119498" sldId="306"/>
            <ac:spMk id="4" creationId="{ADFEB7FD-9A41-0692-C222-6BD4646141F6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11" creationId="{E9C376FA-85F1-8F85-3DC3-589A0E982710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14" creationId="{880CB7D3-34AD-91A3-9552-4A572DEAEB53}"/>
          </ac:spMkLst>
        </pc:spChg>
        <pc:spChg chg="add del mod">
          <ac:chgData name="Sabuhi Essa" userId="93a39393-e69f-45da-99a5-c497b91249e9" providerId="ADAL" clId="{487549E5-7C6A-4B28-8EAD-44021D7A0CBF}" dt="2025-04-23T13:39:56.865" v="1821" actId="478"/>
          <ac:spMkLst>
            <pc:docMk/>
            <pc:sldMk cId="3551119498" sldId="306"/>
            <ac:spMk id="15" creationId="{2066F79E-791D-46D9-5550-AF5C882F5275}"/>
          </ac:spMkLst>
        </pc:spChg>
        <pc:spChg chg="mod">
          <ac:chgData name="Sabuhi Essa" userId="93a39393-e69f-45da-99a5-c497b91249e9" providerId="ADAL" clId="{487549E5-7C6A-4B28-8EAD-44021D7A0CBF}" dt="2025-04-23T13:43:17.669" v="1950" actId="20577"/>
          <ac:spMkLst>
            <pc:docMk/>
            <pc:sldMk cId="3551119498" sldId="306"/>
            <ac:spMk id="16" creationId="{96446E62-6F29-F4E5-B5A4-9635497E2E8A}"/>
          </ac:spMkLst>
        </pc:spChg>
        <pc:spChg chg="mod">
          <ac:chgData name="Sabuhi Essa" userId="93a39393-e69f-45da-99a5-c497b91249e9" providerId="ADAL" clId="{487549E5-7C6A-4B28-8EAD-44021D7A0CBF}" dt="2025-04-23T09:05:25.705" v="304" actId="20577"/>
          <ac:spMkLst>
            <pc:docMk/>
            <pc:sldMk cId="3551119498" sldId="306"/>
            <ac:spMk id="17" creationId="{71B2369D-CC6D-C940-F564-E4CA0EE51EED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18" creationId="{B1BE7BEC-14A3-CDDE-A11B-ABBA2964EBF8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20" creationId="{1EC2A4E1-F45D-6A3B-8F61-96DB2849A0D4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21" creationId="{FC7D7465-4334-5461-B5F8-FB6F0564CF88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22" creationId="{30B169FC-AE91-D64D-9B66-ED152E38B6C5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23" creationId="{847C0B9B-F6CD-673E-4861-203851F4294C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24" creationId="{D270579F-863C-E98D-A042-0CA0AF5F63E5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25" creationId="{D57C8962-43E1-9063-1CB5-84B088164495}"/>
          </ac:spMkLst>
        </pc:spChg>
        <pc:spChg chg="mod">
          <ac:chgData name="Sabuhi Essa" userId="93a39393-e69f-45da-99a5-c497b91249e9" providerId="ADAL" clId="{487549E5-7C6A-4B28-8EAD-44021D7A0CBF}" dt="2025-04-23T09:06:04.254" v="310"/>
          <ac:spMkLst>
            <pc:docMk/>
            <pc:sldMk cId="3551119498" sldId="306"/>
            <ac:spMk id="30" creationId="{8428D464-14BE-1D6B-8DD3-503984EFE9D9}"/>
          </ac:spMkLst>
        </pc:spChg>
        <pc:spChg chg="add mod">
          <ac:chgData name="Sabuhi Essa" userId="93a39393-e69f-45da-99a5-c497b91249e9" providerId="ADAL" clId="{487549E5-7C6A-4B28-8EAD-44021D7A0CBF}" dt="2025-04-23T13:10:22.754" v="1437"/>
          <ac:spMkLst>
            <pc:docMk/>
            <pc:sldMk cId="3551119498" sldId="306"/>
            <ac:spMk id="40" creationId="{169A3064-7936-D758-93BF-3BE9E474451C}"/>
          </ac:spMkLst>
        </pc:spChg>
        <pc:spChg chg="add mod">
          <ac:chgData name="Sabuhi Essa" userId="93a39393-e69f-45da-99a5-c497b91249e9" providerId="ADAL" clId="{487549E5-7C6A-4B28-8EAD-44021D7A0CBF}" dt="2025-04-23T13:13:43.446" v="1578" actId="20577"/>
          <ac:spMkLst>
            <pc:docMk/>
            <pc:sldMk cId="3551119498" sldId="306"/>
            <ac:spMk id="41" creationId="{D8BC205A-5F5B-F0D0-529F-FCA1C83B9A2C}"/>
          </ac:spMkLst>
        </pc:spChg>
        <pc:picChg chg="add mod">
          <ac:chgData name="Sabuhi Essa" userId="93a39393-e69f-45da-99a5-c497b91249e9" providerId="ADAL" clId="{487549E5-7C6A-4B28-8EAD-44021D7A0CBF}" dt="2025-04-24T15:29:42.922" v="3541"/>
          <ac:picMkLst>
            <pc:docMk/>
            <pc:sldMk cId="3551119498" sldId="306"/>
            <ac:picMk id="42" creationId="{54BF56D4-3630-7DE6-DAD1-B7E70BCD755B}"/>
          </ac:picMkLst>
        </pc:picChg>
      </pc:sldChg>
      <pc:sldChg chg="del ord">
        <pc:chgData name="Sabuhi Essa" userId="93a39393-e69f-45da-99a5-c497b91249e9" providerId="ADAL" clId="{487549E5-7C6A-4B28-8EAD-44021D7A0CBF}" dt="2025-04-23T13:28:03.592" v="1698" actId="47"/>
        <pc:sldMkLst>
          <pc:docMk/>
          <pc:sldMk cId="2197105707" sldId="309"/>
        </pc:sldMkLst>
      </pc:sldChg>
      <pc:sldChg chg="addSp delSp modSp mod modNotesTx">
        <pc:chgData name="Sabuhi Essa" userId="93a39393-e69f-45da-99a5-c497b91249e9" providerId="ADAL" clId="{487549E5-7C6A-4B28-8EAD-44021D7A0CBF}" dt="2025-04-24T15:30:12.884" v="3561" actId="1038"/>
        <pc:sldMkLst>
          <pc:docMk/>
          <pc:sldMk cId="961040105" sldId="312"/>
        </pc:sldMkLst>
        <pc:spChg chg="add del mod">
          <ac:chgData name="Sabuhi Essa" userId="93a39393-e69f-45da-99a5-c497b91249e9" providerId="ADAL" clId="{487549E5-7C6A-4B28-8EAD-44021D7A0CBF}" dt="2025-04-23T13:11:21.227" v="1485" actId="478"/>
          <ac:spMkLst>
            <pc:docMk/>
            <pc:sldMk cId="961040105" sldId="312"/>
            <ac:spMk id="5" creationId="{D57B1396-631A-CFC0-B45C-2038D2CFAECC}"/>
          </ac:spMkLst>
        </pc:spChg>
        <pc:spChg chg="add mod">
          <ac:chgData name="Sabuhi Essa" userId="93a39393-e69f-45da-99a5-c497b91249e9" providerId="ADAL" clId="{487549E5-7C6A-4B28-8EAD-44021D7A0CBF}" dt="2025-04-23T13:10:28.037" v="1439"/>
          <ac:spMkLst>
            <pc:docMk/>
            <pc:sldMk cId="961040105" sldId="312"/>
            <ac:spMk id="6" creationId="{737BB48E-135E-7F52-C031-670E65BAC3D0}"/>
          </ac:spMkLst>
        </pc:spChg>
        <pc:spChg chg="add mod">
          <ac:chgData name="Sabuhi Essa" userId="93a39393-e69f-45da-99a5-c497b91249e9" providerId="ADAL" clId="{487549E5-7C6A-4B28-8EAD-44021D7A0CBF}" dt="2025-04-23T13:13:33.838" v="1571" actId="20577"/>
          <ac:spMkLst>
            <pc:docMk/>
            <pc:sldMk cId="961040105" sldId="312"/>
            <ac:spMk id="7" creationId="{4DAE3E4F-38FB-162C-6482-31888AB53A48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12" creationId="{94235F2A-137B-F9DE-AE17-10B2B2448C87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13" creationId="{F3FB3807-46EE-7CCE-561C-929816B3B3ED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14" creationId="{528E8BDE-B87A-A017-834C-53FD8F0462C0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20" creationId="{FFB8CCC0-7CB6-3EDC-44D0-701E488F84CE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21" creationId="{FA852412-E980-3868-F919-853362EFA5F7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34" creationId="{7986FCCC-3D91-E34E-5E29-4687798C4554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35" creationId="{268BE8AE-BF86-6091-CC0A-36C591436094}"/>
          </ac:spMkLst>
        </pc:spChg>
        <pc:spChg chg="mod">
          <ac:chgData name="Sabuhi Essa" userId="93a39393-e69f-45da-99a5-c497b91249e9" providerId="ADAL" clId="{487549E5-7C6A-4B28-8EAD-44021D7A0CBF}" dt="2025-04-23T13:10:51.901" v="1464" actId="1035"/>
          <ac:spMkLst>
            <pc:docMk/>
            <pc:sldMk cId="961040105" sldId="312"/>
            <ac:spMk id="36" creationId="{B157A844-60DA-DF8A-E799-7C38C51935CC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52" creationId="{27C9E569-141F-BDE5-9261-BA5CB2BEA855}"/>
          </ac:spMkLst>
        </pc:spChg>
        <pc:spChg chg="mod">
          <ac:chgData name="Sabuhi Essa" userId="93a39393-e69f-45da-99a5-c497b91249e9" providerId="ADAL" clId="{487549E5-7C6A-4B28-8EAD-44021D7A0CBF}" dt="2025-04-23T13:10:51.901" v="1464" actId="1035"/>
          <ac:spMkLst>
            <pc:docMk/>
            <pc:sldMk cId="961040105" sldId="312"/>
            <ac:spMk id="63" creationId="{06F6BC3E-FEB8-D8DF-D27F-43C4F98CE3C3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89" creationId="{F171A118-D7F4-A3E5-7CC6-427C8C8090A9}"/>
          </ac:spMkLst>
        </pc:spChg>
        <pc:spChg chg="mod">
          <ac:chgData name="Sabuhi Essa" userId="93a39393-e69f-45da-99a5-c497b91249e9" providerId="ADAL" clId="{487549E5-7C6A-4B28-8EAD-44021D7A0CBF}" dt="2025-04-24T15:30:12.884" v="3561" actId="1038"/>
          <ac:spMkLst>
            <pc:docMk/>
            <pc:sldMk cId="961040105" sldId="312"/>
            <ac:spMk id="107" creationId="{848BA829-7365-8967-E151-34CFC9808951}"/>
          </ac:spMkLst>
        </pc:spChg>
        <pc:picChg chg="add mod">
          <ac:chgData name="Sabuhi Essa" userId="93a39393-e69f-45da-99a5-c497b91249e9" providerId="ADAL" clId="{487549E5-7C6A-4B28-8EAD-44021D7A0CBF}" dt="2025-04-24T15:29:45.037" v="3542"/>
          <ac:picMkLst>
            <pc:docMk/>
            <pc:sldMk cId="961040105" sldId="312"/>
            <ac:picMk id="9" creationId="{8DF175BC-B34D-7655-CCFD-CA0BB314C2C4}"/>
          </ac:picMkLst>
        </pc:picChg>
      </pc:sldChg>
      <pc:sldChg chg="addSp modSp add del">
        <pc:chgData name="Sabuhi Essa" userId="93a39393-e69f-45da-99a5-c497b91249e9" providerId="ADAL" clId="{487549E5-7C6A-4B28-8EAD-44021D7A0CBF}" dt="2025-04-23T13:35:45.958" v="1764" actId="47"/>
        <pc:sldMkLst>
          <pc:docMk/>
          <pc:sldMk cId="3168636548" sldId="318"/>
        </pc:sldMkLst>
        <pc:spChg chg="add mod">
          <ac:chgData name="Sabuhi Essa" userId="93a39393-e69f-45da-99a5-c497b91249e9" providerId="ADAL" clId="{487549E5-7C6A-4B28-8EAD-44021D7A0CBF}" dt="2025-04-23T13:30:11.289" v="1752"/>
          <ac:spMkLst>
            <pc:docMk/>
            <pc:sldMk cId="3168636548" sldId="318"/>
            <ac:spMk id="2" creationId="{5496F4B7-2480-79B3-27AA-5FB5630ADB5E}"/>
          </ac:spMkLst>
        </pc:spChg>
      </pc:sldChg>
      <pc:sldChg chg="modSp add del mod">
        <pc:chgData name="Sabuhi Essa" userId="93a39393-e69f-45da-99a5-c497b91249e9" providerId="ADAL" clId="{487549E5-7C6A-4B28-8EAD-44021D7A0CBF}" dt="2025-04-23T13:24:36.893" v="1692" actId="47"/>
        <pc:sldMkLst>
          <pc:docMk/>
          <pc:sldMk cId="1723922185" sldId="319"/>
        </pc:sldMkLst>
        <pc:spChg chg="mod">
          <ac:chgData name="Sabuhi Essa" userId="93a39393-e69f-45da-99a5-c497b91249e9" providerId="ADAL" clId="{487549E5-7C6A-4B28-8EAD-44021D7A0CBF}" dt="2025-04-23T09:03:36.585" v="248" actId="1076"/>
          <ac:spMkLst>
            <pc:docMk/>
            <pc:sldMk cId="1723922185" sldId="319"/>
            <ac:spMk id="15" creationId="{33E35E32-53DB-F3F4-1D6D-1F6F511C6DBC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59" creationId="{8CE51B63-CB4D-AD01-98E4-E6587E649B0C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61" creationId="{BBE6381C-A5E5-AD79-F673-675D5CBD58DC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63" creationId="{E8F396AA-FA8F-7CA4-E1C4-9AB08CEE6C3C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64" creationId="{CAF2E097-E905-7984-1935-0594B8528D16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65" creationId="{14F54A46-7081-F268-102D-F6B16B272D09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66" creationId="{2102A047-C93B-1E4D-5956-5F3874AB5F0E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67" creationId="{7D558F10-AE14-347B-E660-2DFD20E1A670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69" creationId="{BE4D86D6-9F30-4E00-F75E-AADE92BFA0B0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70" creationId="{CB6ACF28-B7E6-2735-D652-4DB5C38894C6}"/>
          </ac:spMkLst>
        </pc:spChg>
        <pc:spChg chg="mod">
          <ac:chgData name="Sabuhi Essa" userId="93a39393-e69f-45da-99a5-c497b91249e9" providerId="ADAL" clId="{487549E5-7C6A-4B28-8EAD-44021D7A0CBF}" dt="2025-04-23T09:03:32.598" v="247" actId="1036"/>
          <ac:spMkLst>
            <pc:docMk/>
            <pc:sldMk cId="1723922185" sldId="319"/>
            <ac:spMk id="71" creationId="{ED994071-794C-5175-9D76-324A27C7F741}"/>
          </ac:spMkLst>
        </pc:spChg>
      </pc:sldChg>
      <pc:sldChg chg="add del">
        <pc:chgData name="Sabuhi Essa" userId="93a39393-e69f-45da-99a5-c497b91249e9" providerId="ADAL" clId="{487549E5-7C6A-4B28-8EAD-44021D7A0CBF}" dt="2025-04-23T13:24:08" v="1688" actId="47"/>
        <pc:sldMkLst>
          <pc:docMk/>
          <pc:sldMk cId="53028732" sldId="320"/>
        </pc:sldMkLst>
      </pc:sldChg>
      <pc:sldChg chg="add del ord">
        <pc:chgData name="Sabuhi Essa" userId="93a39393-e69f-45da-99a5-c497b91249e9" providerId="ADAL" clId="{487549E5-7C6A-4B28-8EAD-44021D7A0CBF}" dt="2025-04-23T13:24:07.379" v="1687" actId="47"/>
        <pc:sldMkLst>
          <pc:docMk/>
          <pc:sldMk cId="1117110567" sldId="321"/>
        </pc:sldMkLst>
      </pc:sldChg>
      <pc:sldChg chg="add del">
        <pc:chgData name="Sabuhi Essa" userId="93a39393-e69f-45da-99a5-c497b91249e9" providerId="ADAL" clId="{487549E5-7C6A-4B28-8EAD-44021D7A0CBF}" dt="2025-04-23T13:24:30.492" v="1691" actId="47"/>
        <pc:sldMkLst>
          <pc:docMk/>
          <pc:sldMk cId="2874038400" sldId="324"/>
        </pc:sldMkLst>
      </pc:sldChg>
      <pc:sldChg chg="addSp modSp add del ord">
        <pc:chgData name="Sabuhi Essa" userId="93a39393-e69f-45da-99a5-c497b91249e9" providerId="ADAL" clId="{487549E5-7C6A-4B28-8EAD-44021D7A0CBF}" dt="2025-04-23T13:35:48.507" v="1768" actId="47"/>
        <pc:sldMkLst>
          <pc:docMk/>
          <pc:sldMk cId="3985360635" sldId="326"/>
        </pc:sldMkLst>
        <pc:spChg chg="add mod">
          <ac:chgData name="Sabuhi Essa" userId="93a39393-e69f-45da-99a5-c497b91249e9" providerId="ADAL" clId="{487549E5-7C6A-4B28-8EAD-44021D7A0CBF}" dt="2025-04-23T13:30:21.858" v="1756"/>
          <ac:spMkLst>
            <pc:docMk/>
            <pc:sldMk cId="3985360635" sldId="326"/>
            <ac:spMk id="2" creationId="{09B427C9-6298-13D3-4280-3467641109A1}"/>
          </ac:spMkLst>
        </pc:spChg>
      </pc:sldChg>
      <pc:sldChg chg="addSp modSp mod ord modNotesTx">
        <pc:chgData name="Sabuhi Essa" userId="93a39393-e69f-45da-99a5-c497b91249e9" providerId="ADAL" clId="{487549E5-7C6A-4B28-8EAD-44021D7A0CBF}" dt="2025-04-24T15:32:44.425" v="3584" actId="688"/>
        <pc:sldMkLst>
          <pc:docMk/>
          <pc:sldMk cId="371437600" sldId="330"/>
        </pc:sldMkLst>
        <pc:spChg chg="add mod">
          <ac:chgData name="Sabuhi Essa" userId="93a39393-e69f-45da-99a5-c497b91249e9" providerId="ADAL" clId="{487549E5-7C6A-4B28-8EAD-44021D7A0CBF}" dt="2025-04-24T13:08:55.672" v="3461" actId="1076"/>
          <ac:spMkLst>
            <pc:docMk/>
            <pc:sldMk cId="371437600" sldId="330"/>
            <ac:spMk id="2" creationId="{B3223866-DDA0-0E05-A87B-61339AAB6609}"/>
          </ac:spMkLst>
        </pc:spChg>
        <pc:spChg chg="mod">
          <ac:chgData name="Sabuhi Essa" userId="93a39393-e69f-45da-99a5-c497b91249e9" providerId="ADAL" clId="{487549E5-7C6A-4B28-8EAD-44021D7A0CBF}" dt="2025-04-24T15:32:44.425" v="3584" actId="688"/>
          <ac:spMkLst>
            <pc:docMk/>
            <pc:sldMk cId="371437600" sldId="330"/>
            <ac:spMk id="10" creationId="{E87079F1-E690-F38C-4AC7-DEFA6BB3AD7D}"/>
          </ac:spMkLst>
        </pc:spChg>
        <pc:picChg chg="add mod">
          <ac:chgData name="Sabuhi Essa" userId="93a39393-e69f-45da-99a5-c497b91249e9" providerId="ADAL" clId="{487549E5-7C6A-4B28-8EAD-44021D7A0CBF}" dt="2025-04-24T15:32:30.707" v="3583" actId="14100"/>
          <ac:picMkLst>
            <pc:docMk/>
            <pc:sldMk cId="371437600" sldId="330"/>
            <ac:picMk id="3" creationId="{08561AF6-0EA6-820A-7967-AFA3CB6D9A62}"/>
          </ac:picMkLst>
        </pc:picChg>
        <pc:picChg chg="mod">
          <ac:chgData name="Sabuhi Essa" userId="93a39393-e69f-45da-99a5-c497b91249e9" providerId="ADAL" clId="{487549E5-7C6A-4B28-8EAD-44021D7A0CBF}" dt="2025-04-24T13:08:24.652" v="3456" actId="29295"/>
          <ac:picMkLst>
            <pc:docMk/>
            <pc:sldMk cId="371437600" sldId="330"/>
            <ac:picMk id="7" creationId="{44A31304-B5EC-C1EF-D38A-34C9F2D410E4}"/>
          </ac:picMkLst>
        </pc:picChg>
      </pc:sldChg>
      <pc:sldChg chg="addSp modSp add del">
        <pc:chgData name="Sabuhi Essa" userId="93a39393-e69f-45da-99a5-c497b91249e9" providerId="ADAL" clId="{487549E5-7C6A-4B28-8EAD-44021D7A0CBF}" dt="2025-04-23T13:35:46.810" v="1765" actId="47"/>
        <pc:sldMkLst>
          <pc:docMk/>
          <pc:sldMk cId="511384405" sldId="331"/>
        </pc:sldMkLst>
        <pc:spChg chg="add mod">
          <ac:chgData name="Sabuhi Essa" userId="93a39393-e69f-45da-99a5-c497b91249e9" providerId="ADAL" clId="{487549E5-7C6A-4B28-8EAD-44021D7A0CBF}" dt="2025-04-23T13:30:15.073" v="1753"/>
          <ac:spMkLst>
            <pc:docMk/>
            <pc:sldMk cId="511384405" sldId="331"/>
            <ac:spMk id="2" creationId="{F59ACE4E-E8EE-684D-9AF5-E1D3C67D113A}"/>
          </ac:spMkLst>
        </pc:spChg>
      </pc:sldChg>
      <pc:sldChg chg="addSp modSp add del">
        <pc:chgData name="Sabuhi Essa" userId="93a39393-e69f-45da-99a5-c497b91249e9" providerId="ADAL" clId="{487549E5-7C6A-4B28-8EAD-44021D7A0CBF}" dt="2025-04-23T13:35:47.966" v="1767" actId="47"/>
        <pc:sldMkLst>
          <pc:docMk/>
          <pc:sldMk cId="4243226004" sldId="334"/>
        </pc:sldMkLst>
        <pc:spChg chg="add mod">
          <ac:chgData name="Sabuhi Essa" userId="93a39393-e69f-45da-99a5-c497b91249e9" providerId="ADAL" clId="{487549E5-7C6A-4B28-8EAD-44021D7A0CBF}" dt="2025-04-23T13:30:19.661" v="1755"/>
          <ac:spMkLst>
            <pc:docMk/>
            <pc:sldMk cId="4243226004" sldId="334"/>
            <ac:spMk id="2" creationId="{24417738-BCDE-3C0A-FB5F-7980030D733F}"/>
          </ac:spMkLst>
        </pc:spChg>
      </pc:sldChg>
      <pc:sldChg chg="addSp modSp add del">
        <pc:chgData name="Sabuhi Essa" userId="93a39393-e69f-45da-99a5-c497b91249e9" providerId="ADAL" clId="{487549E5-7C6A-4B28-8EAD-44021D7A0CBF}" dt="2025-04-23T13:35:47.491" v="1766" actId="47"/>
        <pc:sldMkLst>
          <pc:docMk/>
          <pc:sldMk cId="3711693855" sldId="335"/>
        </pc:sldMkLst>
        <pc:spChg chg="add mod">
          <ac:chgData name="Sabuhi Essa" userId="93a39393-e69f-45da-99a5-c497b91249e9" providerId="ADAL" clId="{487549E5-7C6A-4B28-8EAD-44021D7A0CBF}" dt="2025-04-23T13:30:16.544" v="1754"/>
          <ac:spMkLst>
            <pc:docMk/>
            <pc:sldMk cId="3711693855" sldId="335"/>
            <ac:spMk id="2" creationId="{2841D99A-9DAE-AF5C-79E4-5770678BB18D}"/>
          </ac:spMkLst>
        </pc:spChg>
      </pc:sldChg>
      <pc:sldChg chg="add del">
        <pc:chgData name="Sabuhi Essa" userId="93a39393-e69f-45da-99a5-c497b91249e9" providerId="ADAL" clId="{487549E5-7C6A-4B28-8EAD-44021D7A0CBF}" dt="2025-04-23T13:24:49.483" v="1695" actId="47"/>
        <pc:sldMkLst>
          <pc:docMk/>
          <pc:sldMk cId="1439082886" sldId="336"/>
        </pc:sldMkLst>
      </pc:sldChg>
      <pc:sldChg chg="del ord">
        <pc:chgData name="Sabuhi Essa" userId="93a39393-e69f-45da-99a5-c497b91249e9" providerId="ADAL" clId="{487549E5-7C6A-4B28-8EAD-44021D7A0CBF}" dt="2025-04-23T13:28:25.895" v="1704" actId="47"/>
        <pc:sldMkLst>
          <pc:docMk/>
          <pc:sldMk cId="1345658630" sldId="344"/>
        </pc:sldMkLst>
      </pc:sldChg>
      <pc:sldChg chg="add del">
        <pc:chgData name="Sabuhi Essa" userId="93a39393-e69f-45da-99a5-c497b91249e9" providerId="ADAL" clId="{487549E5-7C6A-4B28-8EAD-44021D7A0CBF}" dt="2025-04-23T13:24:04.188" v="1686" actId="47"/>
        <pc:sldMkLst>
          <pc:docMk/>
          <pc:sldMk cId="686742588" sldId="348"/>
        </pc:sldMkLst>
      </pc:sldChg>
      <pc:sldChg chg="modSp add del mod ord">
        <pc:chgData name="Sabuhi Essa" userId="93a39393-e69f-45da-99a5-c497b91249e9" providerId="ADAL" clId="{487549E5-7C6A-4B28-8EAD-44021D7A0CBF}" dt="2025-04-23T13:24:12.713" v="1689" actId="47"/>
        <pc:sldMkLst>
          <pc:docMk/>
          <pc:sldMk cId="452954729" sldId="349"/>
        </pc:sldMkLst>
        <pc:spChg chg="mod">
          <ac:chgData name="Sabuhi Essa" userId="93a39393-e69f-45da-99a5-c497b91249e9" providerId="ADAL" clId="{487549E5-7C6A-4B28-8EAD-44021D7A0CBF}" dt="2025-04-23T09:32:52.371" v="422" actId="14100"/>
          <ac:spMkLst>
            <pc:docMk/>
            <pc:sldMk cId="452954729" sldId="349"/>
            <ac:spMk id="7" creationId="{5BD4BB55-6955-13BF-8706-BEAA534E6B08}"/>
          </ac:spMkLst>
        </pc:spChg>
      </pc:sldChg>
      <pc:sldChg chg="add del">
        <pc:chgData name="Sabuhi Essa" userId="93a39393-e69f-45da-99a5-c497b91249e9" providerId="ADAL" clId="{487549E5-7C6A-4B28-8EAD-44021D7A0CBF}" dt="2025-04-23T13:23:59.210" v="1682" actId="47"/>
        <pc:sldMkLst>
          <pc:docMk/>
          <pc:sldMk cId="553123454" sldId="350"/>
        </pc:sldMkLst>
      </pc:sldChg>
      <pc:sldChg chg="addSp modSp add ord">
        <pc:chgData name="Sabuhi Essa" userId="93a39393-e69f-45da-99a5-c497b91249e9" providerId="ADAL" clId="{487549E5-7C6A-4B28-8EAD-44021D7A0CBF}" dt="2025-04-23T13:36:11.955" v="1776"/>
        <pc:sldMkLst>
          <pc:docMk/>
          <pc:sldMk cId="3121925485" sldId="353"/>
        </pc:sldMkLst>
        <pc:spChg chg="add mod">
          <ac:chgData name="Sabuhi Essa" userId="93a39393-e69f-45da-99a5-c497b91249e9" providerId="ADAL" clId="{487549E5-7C6A-4B28-8EAD-44021D7A0CBF}" dt="2025-04-23T13:29:48.043" v="1744"/>
          <ac:spMkLst>
            <pc:docMk/>
            <pc:sldMk cId="3121925485" sldId="353"/>
            <ac:spMk id="5" creationId="{381FEC27-78C5-52C1-E6F2-1C1AFDF60567}"/>
          </ac:spMkLst>
        </pc:spChg>
      </pc:sldChg>
      <pc:sldChg chg="add del">
        <pc:chgData name="Sabuhi Essa" userId="93a39393-e69f-45da-99a5-c497b91249e9" providerId="ADAL" clId="{487549E5-7C6A-4B28-8EAD-44021D7A0CBF}" dt="2025-04-23T13:28:38.220" v="1707" actId="47"/>
        <pc:sldMkLst>
          <pc:docMk/>
          <pc:sldMk cId="1570359422" sldId="354"/>
        </pc:sldMkLst>
      </pc:sldChg>
      <pc:sldChg chg="addSp delSp modSp add del mod ord">
        <pc:chgData name="Sabuhi Essa" userId="93a39393-e69f-45da-99a5-c497b91249e9" providerId="ADAL" clId="{487549E5-7C6A-4B28-8EAD-44021D7A0CBF}" dt="2025-04-24T12:00:15.480" v="3455"/>
        <pc:sldMkLst>
          <pc:docMk/>
          <pc:sldMk cId="1324954019" sldId="355"/>
        </pc:sldMkLst>
        <pc:spChg chg="add mod">
          <ac:chgData name="Sabuhi Essa" userId="93a39393-e69f-45da-99a5-c497b91249e9" providerId="ADAL" clId="{487549E5-7C6A-4B28-8EAD-44021D7A0CBF}" dt="2025-04-23T13:29:39.666" v="1741"/>
          <ac:spMkLst>
            <pc:docMk/>
            <pc:sldMk cId="1324954019" sldId="355"/>
            <ac:spMk id="11" creationId="{543FBC96-2DA4-CC25-E4AC-FD9065412BDF}"/>
          </ac:spMkLst>
        </pc:spChg>
        <pc:spChg chg="add mod">
          <ac:chgData name="Sabuhi Essa" userId="93a39393-e69f-45da-99a5-c497b91249e9" providerId="ADAL" clId="{487549E5-7C6A-4B28-8EAD-44021D7A0CBF}" dt="2025-04-23T13:45:31.475" v="1973"/>
          <ac:spMkLst>
            <pc:docMk/>
            <pc:sldMk cId="1324954019" sldId="355"/>
            <ac:spMk id="12" creationId="{9E3EC82B-E4D9-09F5-835E-879A524F6666}"/>
          </ac:spMkLst>
        </pc:spChg>
        <pc:spChg chg="del mod">
          <ac:chgData name="Sabuhi Essa" userId="93a39393-e69f-45da-99a5-c497b91249e9" providerId="ADAL" clId="{487549E5-7C6A-4B28-8EAD-44021D7A0CBF}" dt="2025-04-23T13:45:33.137" v="1974" actId="478"/>
          <ac:spMkLst>
            <pc:docMk/>
            <pc:sldMk cId="1324954019" sldId="355"/>
            <ac:spMk id="26" creationId="{E8C4F194-FAC3-DF8B-AD4A-21CD50CEA2F3}"/>
          </ac:spMkLst>
        </pc:spChg>
      </pc:sldChg>
      <pc:sldChg chg="addSp modSp add del mod">
        <pc:chgData name="Sabuhi Essa" userId="93a39393-e69f-45da-99a5-c497b91249e9" providerId="ADAL" clId="{487549E5-7C6A-4B28-8EAD-44021D7A0CBF}" dt="2025-04-23T13:30:06.383" v="1750"/>
        <pc:sldMkLst>
          <pc:docMk/>
          <pc:sldMk cId="2254085782" sldId="356"/>
        </pc:sldMkLst>
        <pc:spChg chg="add mod">
          <ac:chgData name="Sabuhi Essa" userId="93a39393-e69f-45da-99a5-c497b91249e9" providerId="ADAL" clId="{487549E5-7C6A-4B28-8EAD-44021D7A0CBF}" dt="2025-04-23T13:30:06.383" v="1750"/>
          <ac:spMkLst>
            <pc:docMk/>
            <pc:sldMk cId="2254085782" sldId="356"/>
            <ac:spMk id="3" creationId="{2EB33FAA-FC1C-6D8C-C0CD-D1EE07B7ADA4}"/>
          </ac:spMkLst>
        </pc:spChg>
        <pc:spChg chg="mod">
          <ac:chgData name="Sabuhi Essa" userId="93a39393-e69f-45da-99a5-c497b91249e9" providerId="ADAL" clId="{487549E5-7C6A-4B28-8EAD-44021D7A0CBF}" dt="2025-04-23T13:27:33.093" v="1697" actId="1076"/>
          <ac:spMkLst>
            <pc:docMk/>
            <pc:sldMk cId="2254085782" sldId="356"/>
            <ac:spMk id="12" creationId="{1737BAF7-97BD-4229-0185-C44849AC7545}"/>
          </ac:spMkLst>
        </pc:spChg>
      </pc:sldChg>
      <pc:sldChg chg="addSp modSp add del mod">
        <pc:chgData name="Sabuhi Essa" userId="93a39393-e69f-45da-99a5-c497b91249e9" providerId="ADAL" clId="{487549E5-7C6A-4B28-8EAD-44021D7A0CBF}" dt="2025-04-23T13:24:03.780" v="1685" actId="47"/>
        <pc:sldMkLst>
          <pc:docMk/>
          <pc:sldMk cId="752908575" sldId="357"/>
        </pc:sldMkLst>
        <pc:spChg chg="add mod">
          <ac:chgData name="Sabuhi Essa" userId="93a39393-e69f-45da-99a5-c497b91249e9" providerId="ADAL" clId="{487549E5-7C6A-4B28-8EAD-44021D7A0CBF}" dt="2025-04-23T09:09:10.272" v="340"/>
          <ac:spMkLst>
            <pc:docMk/>
            <pc:sldMk cId="752908575" sldId="357"/>
            <ac:spMk id="2" creationId="{9C288063-4169-C6C8-AFAD-728ED3324999}"/>
          </ac:spMkLst>
        </pc:spChg>
        <pc:spChg chg="add mod">
          <ac:chgData name="Sabuhi Essa" userId="93a39393-e69f-45da-99a5-c497b91249e9" providerId="ADAL" clId="{487549E5-7C6A-4B28-8EAD-44021D7A0CBF}" dt="2025-04-23T09:09:10.272" v="340"/>
          <ac:spMkLst>
            <pc:docMk/>
            <pc:sldMk cId="752908575" sldId="357"/>
            <ac:spMk id="3" creationId="{E644C86B-2AE7-A544-404D-1C12B93E5E05}"/>
          </ac:spMkLst>
        </pc:spChg>
        <pc:spChg chg="mod">
          <ac:chgData name="Sabuhi Essa" userId="93a39393-e69f-45da-99a5-c497b91249e9" providerId="ADAL" clId="{487549E5-7C6A-4B28-8EAD-44021D7A0CBF}" dt="2025-04-23T09:09:40.003" v="343" actId="1076"/>
          <ac:spMkLst>
            <pc:docMk/>
            <pc:sldMk cId="752908575" sldId="357"/>
            <ac:spMk id="6" creationId="{0943836B-3D56-CC4F-4CE3-A9B7DEB494CF}"/>
          </ac:spMkLst>
        </pc:spChg>
        <pc:spChg chg="add mod">
          <ac:chgData name="Sabuhi Essa" userId="93a39393-e69f-45da-99a5-c497b91249e9" providerId="ADAL" clId="{487549E5-7C6A-4B28-8EAD-44021D7A0CBF}" dt="2025-04-23T09:09:10.272" v="340"/>
          <ac:spMkLst>
            <pc:docMk/>
            <pc:sldMk cId="752908575" sldId="357"/>
            <ac:spMk id="8" creationId="{E9AE46D9-EBAB-5520-3511-064A4C19FB57}"/>
          </ac:spMkLst>
        </pc:spChg>
        <pc:spChg chg="add mod">
          <ac:chgData name="Sabuhi Essa" userId="93a39393-e69f-45da-99a5-c497b91249e9" providerId="ADAL" clId="{487549E5-7C6A-4B28-8EAD-44021D7A0CBF}" dt="2025-04-23T09:09:10.272" v="340"/>
          <ac:spMkLst>
            <pc:docMk/>
            <pc:sldMk cId="752908575" sldId="357"/>
            <ac:spMk id="9" creationId="{8B608124-B522-3DFF-C7E0-E8DEB32EFCB0}"/>
          </ac:spMkLst>
        </pc:spChg>
        <pc:cxnChg chg="add mod">
          <ac:chgData name="Sabuhi Essa" userId="93a39393-e69f-45da-99a5-c497b91249e9" providerId="ADAL" clId="{487549E5-7C6A-4B28-8EAD-44021D7A0CBF}" dt="2025-04-23T09:09:10.272" v="340"/>
          <ac:cxnSpMkLst>
            <pc:docMk/>
            <pc:sldMk cId="752908575" sldId="357"/>
            <ac:cxnSpMk id="5" creationId="{55A7288D-8173-ECE8-E285-74EE443E65F4}"/>
          </ac:cxnSpMkLst>
        </pc:cxnChg>
        <pc:cxnChg chg="add mod">
          <ac:chgData name="Sabuhi Essa" userId="93a39393-e69f-45da-99a5-c497b91249e9" providerId="ADAL" clId="{487549E5-7C6A-4B28-8EAD-44021D7A0CBF}" dt="2025-04-23T09:09:10.272" v="340"/>
          <ac:cxnSpMkLst>
            <pc:docMk/>
            <pc:sldMk cId="752908575" sldId="357"/>
            <ac:cxnSpMk id="7" creationId="{9FA9CF7E-3C00-5054-E182-6443EF6CB11A}"/>
          </ac:cxnSpMkLst>
        </pc:cxnChg>
      </pc:sldChg>
      <pc:sldChg chg="addSp modSp add del">
        <pc:chgData name="Sabuhi Essa" userId="93a39393-e69f-45da-99a5-c497b91249e9" providerId="ADAL" clId="{487549E5-7C6A-4B28-8EAD-44021D7A0CBF}" dt="2025-04-23T13:35:59.277" v="1771" actId="47"/>
        <pc:sldMkLst>
          <pc:docMk/>
          <pc:sldMk cId="4060558728" sldId="358"/>
        </pc:sldMkLst>
        <pc:spChg chg="add mod">
          <ac:chgData name="Sabuhi Essa" userId="93a39393-e69f-45da-99a5-c497b91249e9" providerId="ADAL" clId="{487549E5-7C6A-4B28-8EAD-44021D7A0CBF}" dt="2025-04-23T13:30:08.649" v="1751"/>
          <ac:spMkLst>
            <pc:docMk/>
            <pc:sldMk cId="4060558728" sldId="358"/>
            <ac:spMk id="2" creationId="{D200E527-6961-CF54-A94F-656DB3B9E6EE}"/>
          </ac:spMkLst>
        </pc:spChg>
      </pc:sldChg>
      <pc:sldChg chg="add del">
        <pc:chgData name="Sabuhi Essa" userId="93a39393-e69f-45da-99a5-c497b91249e9" providerId="ADAL" clId="{487549E5-7C6A-4B28-8EAD-44021D7A0CBF}" dt="2025-04-23T13:24:18.319" v="1690" actId="47"/>
        <pc:sldMkLst>
          <pc:docMk/>
          <pc:sldMk cId="1657001806" sldId="359"/>
        </pc:sldMkLst>
      </pc:sldChg>
      <pc:sldChg chg="addSp delSp modSp mod modNotesTx">
        <pc:chgData name="Sabuhi Essa" userId="93a39393-e69f-45da-99a5-c497b91249e9" providerId="ADAL" clId="{487549E5-7C6A-4B28-8EAD-44021D7A0CBF}" dt="2025-04-24T15:31:29.170" v="3575" actId="1076"/>
        <pc:sldMkLst>
          <pc:docMk/>
          <pc:sldMk cId="1755527680" sldId="360"/>
        </pc:sldMkLst>
        <pc:spChg chg="add del mod ord">
          <ac:chgData name="Sabuhi Essa" userId="93a39393-e69f-45da-99a5-c497b91249e9" providerId="ADAL" clId="{487549E5-7C6A-4B28-8EAD-44021D7A0CBF}" dt="2025-04-23T09:01:09.276" v="212" actId="478"/>
          <ac:spMkLst>
            <pc:docMk/>
            <pc:sldMk cId="1755527680" sldId="360"/>
            <ac:spMk id="6" creationId="{79B7118B-9986-3A9C-A431-A1BE276B9BDA}"/>
          </ac:spMkLst>
        </pc:spChg>
        <pc:spChg chg="add del mod ord">
          <ac:chgData name="Sabuhi Essa" userId="93a39393-e69f-45da-99a5-c497b91249e9" providerId="ADAL" clId="{487549E5-7C6A-4B28-8EAD-44021D7A0CBF}" dt="2025-04-23T09:01:11.417" v="213" actId="478"/>
          <ac:spMkLst>
            <pc:docMk/>
            <pc:sldMk cId="1755527680" sldId="360"/>
            <ac:spMk id="8" creationId="{8BB91902-D583-9648-0501-3AB4E725169E}"/>
          </ac:spMkLst>
        </pc:spChg>
        <pc:spChg chg="add del mod">
          <ac:chgData name="Sabuhi Essa" userId="93a39393-e69f-45da-99a5-c497b91249e9" providerId="ADAL" clId="{487549E5-7C6A-4B28-8EAD-44021D7A0CBF}" dt="2025-04-23T13:11:26.311" v="1487" actId="478"/>
          <ac:spMkLst>
            <pc:docMk/>
            <pc:sldMk cId="1755527680" sldId="360"/>
            <ac:spMk id="19" creationId="{A9B814A5-6666-7925-D511-2E3908138778}"/>
          </ac:spMkLst>
        </pc:spChg>
        <pc:spChg chg="add mod">
          <ac:chgData name="Sabuhi Essa" userId="93a39393-e69f-45da-99a5-c497b91249e9" providerId="ADAL" clId="{487549E5-7C6A-4B28-8EAD-44021D7A0CBF}" dt="2025-04-23T13:13:23.039" v="1562" actId="20577"/>
          <ac:spMkLst>
            <pc:docMk/>
            <pc:sldMk cId="1755527680" sldId="360"/>
            <ac:spMk id="20" creationId="{FF5C398A-7905-D979-DF9B-540F9EBE2866}"/>
          </ac:spMkLst>
        </pc:spChg>
        <pc:spChg chg="add mod">
          <ac:chgData name="Sabuhi Essa" userId="93a39393-e69f-45da-99a5-c497b91249e9" providerId="ADAL" clId="{487549E5-7C6A-4B28-8EAD-44021D7A0CBF}" dt="2025-04-23T13:43:53.340" v="1964" actId="313"/>
          <ac:spMkLst>
            <pc:docMk/>
            <pc:sldMk cId="1755527680" sldId="360"/>
            <ac:spMk id="21" creationId="{51320834-2E34-9DF6-86BD-1C6FE8F4A32B}"/>
          </ac:spMkLst>
        </pc:spChg>
        <pc:spChg chg="add mod">
          <ac:chgData name="Sabuhi Essa" userId="93a39393-e69f-45da-99a5-c497b91249e9" providerId="ADAL" clId="{487549E5-7C6A-4B28-8EAD-44021D7A0CBF}" dt="2025-04-24T15:31:18.655" v="3573" actId="14100"/>
          <ac:spMkLst>
            <pc:docMk/>
            <pc:sldMk cId="1755527680" sldId="360"/>
            <ac:spMk id="23" creationId="{36B856E4-74C5-CA2B-F6DE-487F4E90E19E}"/>
          </ac:spMkLst>
        </pc:spChg>
        <pc:spChg chg="add mod">
          <ac:chgData name="Sabuhi Essa" userId="93a39393-e69f-45da-99a5-c497b91249e9" providerId="ADAL" clId="{487549E5-7C6A-4B28-8EAD-44021D7A0CBF}" dt="2025-04-24T15:31:29.170" v="3575" actId="1076"/>
          <ac:spMkLst>
            <pc:docMk/>
            <pc:sldMk cId="1755527680" sldId="360"/>
            <ac:spMk id="25" creationId="{792B0C3A-3D28-CBB6-FEDD-65ADB23B4448}"/>
          </ac:spMkLst>
        </pc:spChg>
        <pc:picChg chg="add del mod">
          <ac:chgData name="Sabuhi Essa" userId="93a39393-e69f-45da-99a5-c497b91249e9" providerId="ADAL" clId="{487549E5-7C6A-4B28-8EAD-44021D7A0CBF}" dt="2025-04-23T08:44:54.041" v="7" actId="478"/>
          <ac:picMkLst>
            <pc:docMk/>
            <pc:sldMk cId="1755527680" sldId="360"/>
            <ac:picMk id="3" creationId="{2E03B6DE-4938-B556-C27C-47C5C61E3902}"/>
          </ac:picMkLst>
        </pc:picChg>
        <pc:picChg chg="add mod modCrop">
          <ac:chgData name="Sabuhi Essa" userId="93a39393-e69f-45da-99a5-c497b91249e9" providerId="ADAL" clId="{487549E5-7C6A-4B28-8EAD-44021D7A0CBF}" dt="2025-04-24T15:30:56.742" v="3568" actId="1076"/>
          <ac:picMkLst>
            <pc:docMk/>
            <pc:sldMk cId="1755527680" sldId="360"/>
            <ac:picMk id="4" creationId="{A9F29CCD-B3CA-571B-97CC-4CB6DC061536}"/>
          </ac:picMkLst>
        </pc:picChg>
        <pc:picChg chg="mod">
          <ac:chgData name="Sabuhi Essa" userId="93a39393-e69f-45da-99a5-c497b91249e9" providerId="ADAL" clId="{487549E5-7C6A-4B28-8EAD-44021D7A0CBF}" dt="2025-04-23T13:40:14.047" v="1822" actId="14100"/>
          <ac:picMkLst>
            <pc:docMk/>
            <pc:sldMk cId="1755527680" sldId="360"/>
            <ac:picMk id="5" creationId="{449D2321-986A-BF07-385C-3A8D3F089864}"/>
          </ac:picMkLst>
        </pc:picChg>
        <pc:picChg chg="mod modCrop">
          <ac:chgData name="Sabuhi Essa" userId="93a39393-e69f-45da-99a5-c497b91249e9" providerId="ADAL" clId="{487549E5-7C6A-4B28-8EAD-44021D7A0CBF}" dt="2025-04-23T13:40:25.491" v="1825" actId="1076"/>
          <ac:picMkLst>
            <pc:docMk/>
            <pc:sldMk cId="1755527680" sldId="360"/>
            <ac:picMk id="7" creationId="{CF720941-F9E2-F849-561F-546A8960680F}"/>
          </ac:picMkLst>
        </pc:picChg>
        <pc:picChg chg="add del mod">
          <ac:chgData name="Sabuhi Essa" userId="93a39393-e69f-45da-99a5-c497b91249e9" providerId="ADAL" clId="{487549E5-7C6A-4B28-8EAD-44021D7A0CBF}" dt="2025-04-23T09:00:49.518" v="208" actId="478"/>
          <ac:picMkLst>
            <pc:docMk/>
            <pc:sldMk cId="1755527680" sldId="360"/>
            <ac:picMk id="10" creationId="{82C80F8F-68D9-B15B-DF13-273F1069778E}"/>
          </ac:picMkLst>
        </pc:picChg>
        <pc:picChg chg="add del mod">
          <ac:chgData name="Sabuhi Essa" userId="93a39393-e69f-45da-99a5-c497b91249e9" providerId="ADAL" clId="{487549E5-7C6A-4B28-8EAD-44021D7A0CBF}" dt="2025-04-23T09:53:11.959" v="612" actId="478"/>
          <ac:picMkLst>
            <pc:docMk/>
            <pc:sldMk cId="1755527680" sldId="360"/>
            <ac:picMk id="11" creationId="{F7E4A991-56E9-4265-A19D-BBFB3D119946}"/>
          </ac:picMkLst>
        </pc:picChg>
        <pc:picChg chg="add del mod">
          <ac:chgData name="Sabuhi Essa" userId="93a39393-e69f-45da-99a5-c497b91249e9" providerId="ADAL" clId="{487549E5-7C6A-4B28-8EAD-44021D7A0CBF}" dt="2025-04-23T09:53:11.959" v="612" actId="478"/>
          <ac:picMkLst>
            <pc:docMk/>
            <pc:sldMk cId="1755527680" sldId="360"/>
            <ac:picMk id="12" creationId="{3811534E-79BE-9946-CF5F-69BC5EA36042}"/>
          </ac:picMkLst>
        </pc:picChg>
        <pc:picChg chg="add del mod">
          <ac:chgData name="Sabuhi Essa" userId="93a39393-e69f-45da-99a5-c497b91249e9" providerId="ADAL" clId="{487549E5-7C6A-4B28-8EAD-44021D7A0CBF}" dt="2025-04-23T09:53:11.959" v="612" actId="478"/>
          <ac:picMkLst>
            <pc:docMk/>
            <pc:sldMk cId="1755527680" sldId="360"/>
            <ac:picMk id="13" creationId="{455FA220-E029-5E58-B4D2-7F0234CE5612}"/>
          </ac:picMkLst>
        </pc:picChg>
        <pc:picChg chg="add del mod">
          <ac:chgData name="Sabuhi Essa" userId="93a39393-e69f-45da-99a5-c497b91249e9" providerId="ADAL" clId="{487549E5-7C6A-4B28-8EAD-44021D7A0CBF}" dt="2025-04-23T09:53:11.959" v="612" actId="478"/>
          <ac:picMkLst>
            <pc:docMk/>
            <pc:sldMk cId="1755527680" sldId="360"/>
            <ac:picMk id="14" creationId="{C72F6CB9-C642-5C64-98FE-B86EE12B024B}"/>
          </ac:picMkLst>
        </pc:picChg>
        <pc:picChg chg="add del mod">
          <ac:chgData name="Sabuhi Essa" userId="93a39393-e69f-45da-99a5-c497b91249e9" providerId="ADAL" clId="{487549E5-7C6A-4B28-8EAD-44021D7A0CBF}" dt="2025-04-23T09:53:11.959" v="612" actId="478"/>
          <ac:picMkLst>
            <pc:docMk/>
            <pc:sldMk cId="1755527680" sldId="360"/>
            <ac:picMk id="16" creationId="{616D6639-2083-3EF1-0CB7-671FDD16E833}"/>
          </ac:picMkLst>
        </pc:picChg>
        <pc:picChg chg="add del mod">
          <ac:chgData name="Sabuhi Essa" userId="93a39393-e69f-45da-99a5-c497b91249e9" providerId="ADAL" clId="{487549E5-7C6A-4B28-8EAD-44021D7A0CBF}" dt="2025-04-23T09:53:11.959" v="612" actId="478"/>
          <ac:picMkLst>
            <pc:docMk/>
            <pc:sldMk cId="1755527680" sldId="360"/>
            <ac:picMk id="17" creationId="{27BA5212-E608-92DE-2C4B-F18B976F1BDA}"/>
          </ac:picMkLst>
        </pc:picChg>
        <pc:picChg chg="add mod modCrop">
          <ac:chgData name="Sabuhi Essa" userId="93a39393-e69f-45da-99a5-c497b91249e9" providerId="ADAL" clId="{487549E5-7C6A-4B28-8EAD-44021D7A0CBF}" dt="2025-04-24T15:30:44.271" v="3566" actId="1076"/>
          <ac:picMkLst>
            <pc:docMk/>
            <pc:sldMk cId="1755527680" sldId="360"/>
            <ac:picMk id="18" creationId="{79AC6A6C-A9E5-996E-04AC-68FDE8DEA984}"/>
          </ac:picMkLst>
        </pc:picChg>
        <pc:picChg chg="add mod">
          <ac:chgData name="Sabuhi Essa" userId="93a39393-e69f-45da-99a5-c497b91249e9" providerId="ADAL" clId="{487549E5-7C6A-4B28-8EAD-44021D7A0CBF}" dt="2025-04-24T15:30:20.652" v="3562"/>
          <ac:picMkLst>
            <pc:docMk/>
            <pc:sldMk cId="1755527680" sldId="360"/>
            <ac:picMk id="22" creationId="{79D6B276-7DBB-21DE-6BCF-3F6B1EC8650D}"/>
          </ac:picMkLst>
        </pc:picChg>
        <pc:picChg chg="add del mod">
          <ac:chgData name="Sabuhi Essa" userId="93a39393-e69f-45da-99a5-c497b91249e9" providerId="ADAL" clId="{487549E5-7C6A-4B28-8EAD-44021D7A0CBF}" dt="2025-04-23T09:03:52.783" v="249" actId="478"/>
          <ac:picMkLst>
            <pc:docMk/>
            <pc:sldMk cId="1755527680" sldId="360"/>
            <ac:picMk id="24" creationId="{986C9572-69B1-4251-D149-B248B5C44047}"/>
          </ac:picMkLst>
        </pc:picChg>
      </pc:sldChg>
      <pc:sldChg chg="addSp delSp modSp add mod modAnim modNotesTx">
        <pc:chgData name="Sabuhi Essa" userId="93a39393-e69f-45da-99a5-c497b91249e9" providerId="ADAL" clId="{487549E5-7C6A-4B28-8EAD-44021D7A0CBF}" dt="2025-04-24T15:40:48.784" v="3831" actId="20577"/>
        <pc:sldMkLst>
          <pc:docMk/>
          <pc:sldMk cId="2842692479" sldId="361"/>
        </pc:sldMkLst>
        <pc:spChg chg="add mod">
          <ac:chgData name="Sabuhi Essa" userId="93a39393-e69f-45da-99a5-c497b91249e9" providerId="ADAL" clId="{487549E5-7C6A-4B28-8EAD-44021D7A0CBF}" dt="2025-04-23T09:09:05.432" v="339"/>
          <ac:spMkLst>
            <pc:docMk/>
            <pc:sldMk cId="2842692479" sldId="361"/>
            <ac:spMk id="6" creationId="{0D3744AA-E8E1-203D-8904-957AD5E67969}"/>
          </ac:spMkLst>
        </pc:spChg>
        <pc:spChg chg="add mod">
          <ac:chgData name="Sabuhi Essa" userId="93a39393-e69f-45da-99a5-c497b91249e9" providerId="ADAL" clId="{487549E5-7C6A-4B28-8EAD-44021D7A0CBF}" dt="2025-04-23T09:09:05.432" v="339"/>
          <ac:spMkLst>
            <pc:docMk/>
            <pc:sldMk cId="2842692479" sldId="361"/>
            <ac:spMk id="8" creationId="{6D21C9B9-3D47-5F1D-C1A3-E83DEA687740}"/>
          </ac:spMkLst>
        </pc:spChg>
        <pc:spChg chg="add mod">
          <ac:chgData name="Sabuhi Essa" userId="93a39393-e69f-45da-99a5-c497b91249e9" providerId="ADAL" clId="{487549E5-7C6A-4B28-8EAD-44021D7A0CBF}" dt="2025-04-23T09:09:05.432" v="339"/>
          <ac:spMkLst>
            <pc:docMk/>
            <pc:sldMk cId="2842692479" sldId="361"/>
            <ac:spMk id="15" creationId="{489009DD-3637-CB60-28FE-922DA49DA6EA}"/>
          </ac:spMkLst>
        </pc:spChg>
        <pc:spChg chg="add mod">
          <ac:chgData name="Sabuhi Essa" userId="93a39393-e69f-45da-99a5-c497b91249e9" providerId="ADAL" clId="{487549E5-7C6A-4B28-8EAD-44021D7A0CBF}" dt="2025-04-23T09:09:05.432" v="339"/>
          <ac:spMkLst>
            <pc:docMk/>
            <pc:sldMk cId="2842692479" sldId="361"/>
            <ac:spMk id="18" creationId="{7C1F2A0B-40D9-E957-D89A-3C01E1E5F1A8}"/>
          </ac:spMkLst>
        </pc:spChg>
        <pc:spChg chg="add mod">
          <ac:chgData name="Sabuhi Essa" userId="93a39393-e69f-45da-99a5-c497b91249e9" providerId="ADAL" clId="{487549E5-7C6A-4B28-8EAD-44021D7A0CBF}" dt="2025-04-23T11:41:34.955" v="1005" actId="14100"/>
          <ac:spMkLst>
            <pc:docMk/>
            <pc:sldMk cId="2842692479" sldId="361"/>
            <ac:spMk id="32" creationId="{66379666-E357-DF28-A750-F34DE85AB50C}"/>
          </ac:spMkLst>
        </pc:spChg>
        <pc:spChg chg="add del mod">
          <ac:chgData name="Sabuhi Essa" userId="93a39393-e69f-45da-99a5-c497b91249e9" providerId="ADAL" clId="{487549E5-7C6A-4B28-8EAD-44021D7A0CBF}" dt="2025-04-23T13:11:57.601" v="1491" actId="478"/>
          <ac:spMkLst>
            <pc:docMk/>
            <pc:sldMk cId="2842692479" sldId="361"/>
            <ac:spMk id="49" creationId="{518F2BF9-8531-6B4C-AAAF-E0DA65D8CB84}"/>
          </ac:spMkLst>
        </pc:spChg>
        <pc:spChg chg="add mod">
          <ac:chgData name="Sabuhi Essa" userId="93a39393-e69f-45da-99a5-c497b91249e9" providerId="ADAL" clId="{487549E5-7C6A-4B28-8EAD-44021D7A0CBF}" dt="2025-04-23T13:13:05.491" v="1546" actId="20577"/>
          <ac:spMkLst>
            <pc:docMk/>
            <pc:sldMk cId="2842692479" sldId="361"/>
            <ac:spMk id="50" creationId="{F619667D-536F-6864-2854-A159F4EDFF59}"/>
          </ac:spMkLst>
        </pc:spChg>
        <pc:spChg chg="add mod">
          <ac:chgData name="Sabuhi Essa" userId="93a39393-e69f-45da-99a5-c497b91249e9" providerId="ADAL" clId="{487549E5-7C6A-4B28-8EAD-44021D7A0CBF}" dt="2025-04-24T15:35:56.155" v="3613" actId="20577"/>
          <ac:spMkLst>
            <pc:docMk/>
            <pc:sldMk cId="2842692479" sldId="361"/>
            <ac:spMk id="51" creationId="{FCD3E5AB-A771-F5A2-DE2D-F562FCA22364}"/>
          </ac:spMkLst>
        </pc:spChg>
        <pc:spChg chg="add mod">
          <ac:chgData name="Sabuhi Essa" userId="93a39393-e69f-45da-99a5-c497b91249e9" providerId="ADAL" clId="{487549E5-7C6A-4B28-8EAD-44021D7A0CBF}" dt="2025-04-24T15:38:55.918" v="3740" actId="1076"/>
          <ac:spMkLst>
            <pc:docMk/>
            <pc:sldMk cId="2842692479" sldId="361"/>
            <ac:spMk id="56" creationId="{0BCEE2C8-84A9-9980-95D7-392F2565CDEF}"/>
          </ac:spMkLst>
        </pc:spChg>
        <pc:spChg chg="add mod">
          <ac:chgData name="Sabuhi Essa" userId="93a39393-e69f-45da-99a5-c497b91249e9" providerId="ADAL" clId="{487549E5-7C6A-4B28-8EAD-44021D7A0CBF}" dt="2025-04-24T15:40:48.784" v="3831" actId="20577"/>
          <ac:spMkLst>
            <pc:docMk/>
            <pc:sldMk cId="2842692479" sldId="361"/>
            <ac:spMk id="57" creationId="{6DB00F47-338D-BEA4-EC12-6EC35DE76D58}"/>
          </ac:spMkLst>
        </pc:spChg>
        <pc:picChg chg="add mod">
          <ac:chgData name="Sabuhi Essa" userId="93a39393-e69f-45da-99a5-c497b91249e9" providerId="ADAL" clId="{487549E5-7C6A-4B28-8EAD-44021D7A0CBF}" dt="2025-04-24T10:00:22.360" v="2048" actId="1076"/>
          <ac:picMkLst>
            <pc:docMk/>
            <pc:sldMk cId="2842692479" sldId="361"/>
            <ac:picMk id="3" creationId="{A386BAD0-1A01-378E-59E5-87742D72E9F5}"/>
          </ac:picMkLst>
        </pc:picChg>
        <pc:picChg chg="del">
          <ac:chgData name="Sabuhi Essa" userId="93a39393-e69f-45da-99a5-c497b91249e9" providerId="ADAL" clId="{487549E5-7C6A-4B28-8EAD-44021D7A0CBF}" dt="2025-04-23T09:07:17.825" v="319" actId="478"/>
          <ac:picMkLst>
            <pc:docMk/>
            <pc:sldMk cId="2842692479" sldId="361"/>
            <ac:picMk id="4" creationId="{C1710C15-85EB-D753-A2EB-B5A7FECD6A7B}"/>
          </ac:picMkLst>
        </pc:picChg>
        <pc:picChg chg="del">
          <ac:chgData name="Sabuhi Essa" userId="93a39393-e69f-45da-99a5-c497b91249e9" providerId="ADAL" clId="{487549E5-7C6A-4B28-8EAD-44021D7A0CBF}" dt="2025-04-23T09:07:16.687" v="317" actId="478"/>
          <ac:picMkLst>
            <pc:docMk/>
            <pc:sldMk cId="2842692479" sldId="361"/>
            <ac:picMk id="5" creationId="{C95EE69D-0A67-89A6-227B-B29D2B685B31}"/>
          </ac:picMkLst>
        </pc:picChg>
        <pc:picChg chg="del">
          <ac:chgData name="Sabuhi Essa" userId="93a39393-e69f-45da-99a5-c497b91249e9" providerId="ADAL" clId="{487549E5-7C6A-4B28-8EAD-44021D7A0CBF}" dt="2025-04-23T09:07:17.294" v="318" actId="478"/>
          <ac:picMkLst>
            <pc:docMk/>
            <pc:sldMk cId="2842692479" sldId="361"/>
            <ac:picMk id="7" creationId="{10F38C80-B130-E997-DF6F-3A3485F98C85}"/>
          </ac:picMkLst>
        </pc:picChg>
        <pc:picChg chg="del mod">
          <ac:chgData name="Sabuhi Essa" userId="93a39393-e69f-45da-99a5-c497b91249e9" providerId="ADAL" clId="{487549E5-7C6A-4B28-8EAD-44021D7A0CBF}" dt="2025-04-23T09:08:44.845" v="336" actId="478"/>
          <ac:picMkLst>
            <pc:docMk/>
            <pc:sldMk cId="2842692479" sldId="361"/>
            <ac:picMk id="11" creationId="{E8AC6752-CA50-08F6-88A1-F443659752CC}"/>
          </ac:picMkLst>
        </pc:picChg>
        <pc:picChg chg="del mod">
          <ac:chgData name="Sabuhi Essa" userId="93a39393-e69f-45da-99a5-c497b91249e9" providerId="ADAL" clId="{487549E5-7C6A-4B28-8EAD-44021D7A0CBF}" dt="2025-04-23T09:08:43.963" v="335" actId="478"/>
          <ac:picMkLst>
            <pc:docMk/>
            <pc:sldMk cId="2842692479" sldId="361"/>
            <ac:picMk id="12" creationId="{25EB3042-6A4B-B338-3C91-1FA8B9E45B1C}"/>
          </ac:picMkLst>
        </pc:picChg>
        <pc:picChg chg="del mod">
          <ac:chgData name="Sabuhi Essa" userId="93a39393-e69f-45da-99a5-c497b91249e9" providerId="ADAL" clId="{487549E5-7C6A-4B28-8EAD-44021D7A0CBF}" dt="2025-04-23T09:08:42.992" v="334" actId="478"/>
          <ac:picMkLst>
            <pc:docMk/>
            <pc:sldMk cId="2842692479" sldId="361"/>
            <ac:picMk id="13" creationId="{04B7FD76-58D4-DB94-71DB-4CE34EAE7323}"/>
          </ac:picMkLst>
        </pc:picChg>
        <pc:picChg chg="del mod">
          <ac:chgData name="Sabuhi Essa" userId="93a39393-e69f-45da-99a5-c497b91249e9" providerId="ADAL" clId="{487549E5-7C6A-4B28-8EAD-44021D7A0CBF}" dt="2025-04-23T09:07:29.383" v="324" actId="478"/>
          <ac:picMkLst>
            <pc:docMk/>
            <pc:sldMk cId="2842692479" sldId="361"/>
            <ac:picMk id="14" creationId="{51A43FAD-2ECB-5D14-9F10-A38F2C79CD51}"/>
          </ac:picMkLst>
        </pc:picChg>
        <pc:picChg chg="del">
          <ac:chgData name="Sabuhi Essa" userId="93a39393-e69f-45da-99a5-c497b91249e9" providerId="ADAL" clId="{487549E5-7C6A-4B28-8EAD-44021D7A0CBF}" dt="2025-04-23T09:07:34.921" v="327" actId="478"/>
          <ac:picMkLst>
            <pc:docMk/>
            <pc:sldMk cId="2842692479" sldId="361"/>
            <ac:picMk id="16" creationId="{6A55D470-3A38-BBDB-615C-760F0190B4DB}"/>
          </ac:picMkLst>
        </pc:picChg>
        <pc:picChg chg="del">
          <ac:chgData name="Sabuhi Essa" userId="93a39393-e69f-45da-99a5-c497b91249e9" providerId="ADAL" clId="{487549E5-7C6A-4B28-8EAD-44021D7A0CBF}" dt="2025-04-23T09:07:34.439" v="326" actId="478"/>
          <ac:picMkLst>
            <pc:docMk/>
            <pc:sldMk cId="2842692479" sldId="361"/>
            <ac:picMk id="17" creationId="{1BEF5F74-3746-A5C2-610C-37D21F0070ED}"/>
          </ac:picMkLst>
        </pc:picChg>
        <pc:picChg chg="add del mod">
          <ac:chgData name="Sabuhi Essa" userId="93a39393-e69f-45da-99a5-c497b91249e9" providerId="ADAL" clId="{487549E5-7C6A-4B28-8EAD-44021D7A0CBF}" dt="2025-04-23T09:34:12.737" v="428" actId="21"/>
          <ac:picMkLst>
            <pc:docMk/>
            <pc:sldMk cId="2842692479" sldId="361"/>
            <ac:picMk id="20" creationId="{3FE55E89-98C7-063F-0049-BE5A78FBFE90}"/>
          </ac:picMkLst>
        </pc:picChg>
        <pc:picChg chg="add del mod">
          <ac:chgData name="Sabuhi Essa" userId="93a39393-e69f-45da-99a5-c497b91249e9" providerId="ADAL" clId="{487549E5-7C6A-4B28-8EAD-44021D7A0CBF}" dt="2025-04-23T09:29:55.737" v="385" actId="478"/>
          <ac:picMkLst>
            <pc:docMk/>
            <pc:sldMk cId="2842692479" sldId="361"/>
            <ac:picMk id="22" creationId="{1232B294-D7CA-C19E-70AC-0E94ECDA331A}"/>
          </ac:picMkLst>
        </pc:picChg>
        <pc:picChg chg="add del mod">
          <ac:chgData name="Sabuhi Essa" userId="93a39393-e69f-45da-99a5-c497b91249e9" providerId="ADAL" clId="{487549E5-7C6A-4B28-8EAD-44021D7A0CBF}" dt="2025-04-23T09:44:09.810" v="556" actId="478"/>
          <ac:picMkLst>
            <pc:docMk/>
            <pc:sldMk cId="2842692479" sldId="361"/>
            <ac:picMk id="23" creationId="{1E1F37B1-2A65-4983-F0BA-F326C3989FC6}"/>
          </ac:picMkLst>
        </pc:picChg>
        <pc:picChg chg="add mod">
          <ac:chgData name="Sabuhi Essa" userId="93a39393-e69f-45da-99a5-c497b91249e9" providerId="ADAL" clId="{487549E5-7C6A-4B28-8EAD-44021D7A0CBF}" dt="2025-04-24T10:00:27.778" v="2049" actId="1076"/>
          <ac:picMkLst>
            <pc:docMk/>
            <pc:sldMk cId="2842692479" sldId="361"/>
            <ac:picMk id="25" creationId="{6A2808ED-84BE-C6A4-3F7C-633F26E84E86}"/>
          </ac:picMkLst>
        </pc:picChg>
        <pc:picChg chg="add mod">
          <ac:chgData name="Sabuhi Essa" userId="93a39393-e69f-45da-99a5-c497b91249e9" providerId="ADAL" clId="{487549E5-7C6A-4B28-8EAD-44021D7A0CBF}" dt="2025-04-24T10:00:34.788" v="2050" actId="1076"/>
          <ac:picMkLst>
            <pc:docMk/>
            <pc:sldMk cId="2842692479" sldId="361"/>
            <ac:picMk id="26" creationId="{9A647F81-4B1D-C2D6-F018-25D28789E5CC}"/>
          </ac:picMkLst>
        </pc:picChg>
        <pc:picChg chg="add mod">
          <ac:chgData name="Sabuhi Essa" userId="93a39393-e69f-45da-99a5-c497b91249e9" providerId="ADAL" clId="{487549E5-7C6A-4B28-8EAD-44021D7A0CBF}" dt="2025-04-24T15:32:16.395" v="3580" actId="1076"/>
          <ac:picMkLst>
            <pc:docMk/>
            <pc:sldMk cId="2842692479" sldId="361"/>
            <ac:picMk id="55" creationId="{19E6B13C-D675-D5E8-21DF-7CAF94C9F48C}"/>
          </ac:picMkLst>
        </pc:picChg>
        <pc:cxnChg chg="add mod">
          <ac:chgData name="Sabuhi Essa" userId="93a39393-e69f-45da-99a5-c497b91249e9" providerId="ADAL" clId="{487549E5-7C6A-4B28-8EAD-44021D7A0CBF}" dt="2025-04-23T09:09:05.432" v="339"/>
          <ac:cxnSpMkLst>
            <pc:docMk/>
            <pc:sldMk cId="2842692479" sldId="361"/>
            <ac:cxnSpMk id="9" creationId="{59D62BC5-1CDD-A332-D682-721EB3FA3D6E}"/>
          </ac:cxnSpMkLst>
        </pc:cxnChg>
        <pc:cxnChg chg="add mod">
          <ac:chgData name="Sabuhi Essa" userId="93a39393-e69f-45da-99a5-c497b91249e9" providerId="ADAL" clId="{487549E5-7C6A-4B28-8EAD-44021D7A0CBF}" dt="2025-04-23T09:09:05.432" v="339"/>
          <ac:cxnSpMkLst>
            <pc:docMk/>
            <pc:sldMk cId="2842692479" sldId="361"/>
            <ac:cxnSpMk id="10" creationId="{6E350968-2EAD-021B-90A1-238F59EF19F3}"/>
          </ac:cxnSpMkLst>
        </pc:cxnChg>
        <pc:cxnChg chg="add del mod">
          <ac:chgData name="Sabuhi Essa" userId="93a39393-e69f-45da-99a5-c497b91249e9" providerId="ADAL" clId="{487549E5-7C6A-4B28-8EAD-44021D7A0CBF}" dt="2025-04-23T11:39:08.029" v="981" actId="478"/>
          <ac:cxnSpMkLst>
            <pc:docMk/>
            <pc:sldMk cId="2842692479" sldId="361"/>
            <ac:cxnSpMk id="28" creationId="{CC231975-DC24-3B0F-D734-FA1FF4D72535}"/>
          </ac:cxnSpMkLst>
        </pc:cxnChg>
        <pc:cxnChg chg="add mod">
          <ac:chgData name="Sabuhi Essa" userId="93a39393-e69f-45da-99a5-c497b91249e9" providerId="ADAL" clId="{487549E5-7C6A-4B28-8EAD-44021D7A0CBF}" dt="2025-04-24T10:00:51.835" v="2052" actId="14100"/>
          <ac:cxnSpMkLst>
            <pc:docMk/>
            <pc:sldMk cId="2842692479" sldId="361"/>
            <ac:cxnSpMk id="29" creationId="{27178D0C-5197-5A7D-B610-748E916B3E5B}"/>
          </ac:cxnSpMkLst>
        </pc:cxnChg>
      </pc:sldChg>
      <pc:sldChg chg="addSp delSp modSp new del mod">
        <pc:chgData name="Sabuhi Essa" userId="93a39393-e69f-45da-99a5-c497b91249e9" providerId="ADAL" clId="{487549E5-7C6A-4B28-8EAD-44021D7A0CBF}" dt="2025-04-23T09:06:49.249" v="315" actId="47"/>
        <pc:sldMkLst>
          <pc:docMk/>
          <pc:sldMk cId="3123530600" sldId="361"/>
        </pc:sldMkLst>
        <pc:spChg chg="del">
          <ac:chgData name="Sabuhi Essa" userId="93a39393-e69f-45da-99a5-c497b91249e9" providerId="ADAL" clId="{487549E5-7C6A-4B28-8EAD-44021D7A0CBF}" dt="2025-04-23T08:51:02.599" v="92" actId="478"/>
          <ac:spMkLst>
            <pc:docMk/>
            <pc:sldMk cId="3123530600" sldId="361"/>
            <ac:spMk id="2" creationId="{53BC5031-3B60-0639-F7F5-8536CA955B52}"/>
          </ac:spMkLst>
        </pc:spChg>
        <pc:spChg chg="del">
          <ac:chgData name="Sabuhi Essa" userId="93a39393-e69f-45da-99a5-c497b91249e9" providerId="ADAL" clId="{487549E5-7C6A-4B28-8EAD-44021D7A0CBF}" dt="2025-04-23T08:51:04.553" v="93" actId="478"/>
          <ac:spMkLst>
            <pc:docMk/>
            <pc:sldMk cId="3123530600" sldId="361"/>
            <ac:spMk id="3" creationId="{BF395016-DA01-A197-D8EF-1235D1381A42}"/>
          </ac:spMkLst>
        </pc:spChg>
        <pc:spChg chg="add del mod">
          <ac:chgData name="Sabuhi Essa" userId="93a39393-e69f-45da-99a5-c497b91249e9" providerId="ADAL" clId="{487549E5-7C6A-4B28-8EAD-44021D7A0CBF}" dt="2025-04-23T08:50:03.416" v="79" actId="478"/>
          <ac:spMkLst>
            <pc:docMk/>
            <pc:sldMk cId="3123530600" sldId="361"/>
            <ac:spMk id="6" creationId="{A2063683-4871-A9FC-ADCD-6E7AD5649A7D}"/>
          </ac:spMkLst>
        </pc:spChg>
        <pc:picChg chg="add del mod">
          <ac:chgData name="Sabuhi Essa" userId="93a39393-e69f-45da-99a5-c497b91249e9" providerId="ADAL" clId="{487549E5-7C6A-4B28-8EAD-44021D7A0CBF}" dt="2025-04-23T08:50:05.766" v="80" actId="478"/>
          <ac:picMkLst>
            <pc:docMk/>
            <pc:sldMk cId="3123530600" sldId="361"/>
            <ac:picMk id="5" creationId="{9B916BE7-A412-83C4-5EFE-4B479FCAF8BD}"/>
          </ac:picMkLst>
        </pc:picChg>
        <pc:picChg chg="add del mod modCrop">
          <ac:chgData name="Sabuhi Essa" userId="93a39393-e69f-45da-99a5-c497b91249e9" providerId="ADAL" clId="{487549E5-7C6A-4B28-8EAD-44021D7A0CBF}" dt="2025-04-23T09:01:19.442" v="214" actId="21"/>
          <ac:picMkLst>
            <pc:docMk/>
            <pc:sldMk cId="3123530600" sldId="361"/>
            <ac:picMk id="7" creationId="{F7E4A991-56E9-4265-A19D-BBFB3D119946}"/>
          </ac:picMkLst>
        </pc:picChg>
        <pc:picChg chg="add del mod modCrop">
          <ac:chgData name="Sabuhi Essa" userId="93a39393-e69f-45da-99a5-c497b91249e9" providerId="ADAL" clId="{487549E5-7C6A-4B28-8EAD-44021D7A0CBF}" dt="2025-04-23T09:01:19.442" v="214" actId="21"/>
          <ac:picMkLst>
            <pc:docMk/>
            <pc:sldMk cId="3123530600" sldId="361"/>
            <ac:picMk id="8" creationId="{3811534E-79BE-9946-CF5F-69BC5EA36042}"/>
          </ac:picMkLst>
        </pc:picChg>
        <pc:picChg chg="add del mod modCrop">
          <ac:chgData name="Sabuhi Essa" userId="93a39393-e69f-45da-99a5-c497b91249e9" providerId="ADAL" clId="{487549E5-7C6A-4B28-8EAD-44021D7A0CBF}" dt="2025-04-23T09:01:19.442" v="214" actId="21"/>
          <ac:picMkLst>
            <pc:docMk/>
            <pc:sldMk cId="3123530600" sldId="361"/>
            <ac:picMk id="9" creationId="{455FA220-E029-5E58-B4D2-7F0234CE5612}"/>
          </ac:picMkLst>
        </pc:picChg>
        <pc:picChg chg="add del mod">
          <ac:chgData name="Sabuhi Essa" userId="93a39393-e69f-45da-99a5-c497b91249e9" providerId="ADAL" clId="{487549E5-7C6A-4B28-8EAD-44021D7A0CBF}" dt="2025-04-23T09:01:19.442" v="214" actId="21"/>
          <ac:picMkLst>
            <pc:docMk/>
            <pc:sldMk cId="3123530600" sldId="361"/>
            <ac:picMk id="10" creationId="{C72F6CB9-C642-5C64-98FE-B86EE12B024B}"/>
          </ac:picMkLst>
        </pc:picChg>
        <pc:picChg chg="add mod modCrop">
          <ac:chgData name="Sabuhi Essa" userId="93a39393-e69f-45da-99a5-c497b91249e9" providerId="ADAL" clId="{487549E5-7C6A-4B28-8EAD-44021D7A0CBF}" dt="2025-04-23T08:58:26.888" v="170" actId="14100"/>
          <ac:picMkLst>
            <pc:docMk/>
            <pc:sldMk cId="3123530600" sldId="361"/>
            <ac:picMk id="12" creationId="{F7FC6319-35AC-306C-2C12-3C47134839B8}"/>
          </ac:picMkLst>
        </pc:picChg>
        <pc:picChg chg="add del">
          <ac:chgData name="Sabuhi Essa" userId="93a39393-e69f-45da-99a5-c497b91249e9" providerId="ADAL" clId="{487549E5-7C6A-4B28-8EAD-44021D7A0CBF}" dt="2025-04-23T08:52:42.535" v="114" actId="478"/>
          <ac:picMkLst>
            <pc:docMk/>
            <pc:sldMk cId="3123530600" sldId="361"/>
            <ac:picMk id="14" creationId="{8621D6E3-3653-ABA8-B2AF-111D6A76E837}"/>
          </ac:picMkLst>
        </pc:picChg>
        <pc:picChg chg="add del mod">
          <ac:chgData name="Sabuhi Essa" userId="93a39393-e69f-45da-99a5-c497b91249e9" providerId="ADAL" clId="{487549E5-7C6A-4B28-8EAD-44021D7A0CBF}" dt="2025-04-23T09:01:19.442" v="214" actId="21"/>
          <ac:picMkLst>
            <pc:docMk/>
            <pc:sldMk cId="3123530600" sldId="361"/>
            <ac:picMk id="16" creationId="{616D6639-2083-3EF1-0CB7-671FDD16E833}"/>
          </ac:picMkLst>
        </pc:picChg>
        <pc:picChg chg="add del mod">
          <ac:chgData name="Sabuhi Essa" userId="93a39393-e69f-45da-99a5-c497b91249e9" providerId="ADAL" clId="{487549E5-7C6A-4B28-8EAD-44021D7A0CBF}" dt="2025-04-23T08:55:43.913" v="138" actId="478"/>
          <ac:picMkLst>
            <pc:docMk/>
            <pc:sldMk cId="3123530600" sldId="361"/>
            <ac:picMk id="18" creationId="{180E352C-40E4-9BCF-9E2E-044D16358ECC}"/>
          </ac:picMkLst>
        </pc:picChg>
        <pc:picChg chg="add del mod modCrop">
          <ac:chgData name="Sabuhi Essa" userId="93a39393-e69f-45da-99a5-c497b91249e9" providerId="ADAL" clId="{487549E5-7C6A-4B28-8EAD-44021D7A0CBF}" dt="2025-04-23T08:59:26.167" v="180" actId="478"/>
          <ac:picMkLst>
            <pc:docMk/>
            <pc:sldMk cId="3123530600" sldId="361"/>
            <ac:picMk id="20" creationId="{FC392495-9C0E-076D-7A4E-3B3AB9B2FB48}"/>
          </ac:picMkLst>
        </pc:picChg>
        <pc:picChg chg="add del mod">
          <ac:chgData name="Sabuhi Essa" userId="93a39393-e69f-45da-99a5-c497b91249e9" providerId="ADAL" clId="{487549E5-7C6A-4B28-8EAD-44021D7A0CBF}" dt="2025-04-23T08:57:50.489" v="159" actId="478"/>
          <ac:picMkLst>
            <pc:docMk/>
            <pc:sldMk cId="3123530600" sldId="361"/>
            <ac:picMk id="22" creationId="{10E50276-97E6-69F3-7303-B6ECF825C814}"/>
          </ac:picMkLst>
        </pc:picChg>
        <pc:picChg chg="add del mod">
          <ac:chgData name="Sabuhi Essa" userId="93a39393-e69f-45da-99a5-c497b91249e9" providerId="ADAL" clId="{487549E5-7C6A-4B28-8EAD-44021D7A0CBF}" dt="2025-04-23T09:01:19.442" v="214" actId="21"/>
          <ac:picMkLst>
            <pc:docMk/>
            <pc:sldMk cId="3123530600" sldId="361"/>
            <ac:picMk id="24" creationId="{986C9572-69B1-4251-D149-B248B5C44047}"/>
          </ac:picMkLst>
        </pc:picChg>
      </pc:sldChg>
      <pc:sldChg chg="new del">
        <pc:chgData name="Sabuhi Essa" userId="93a39393-e69f-45da-99a5-c497b91249e9" providerId="ADAL" clId="{487549E5-7C6A-4B28-8EAD-44021D7A0CBF}" dt="2025-04-23T09:29:29.621" v="384" actId="47"/>
        <pc:sldMkLst>
          <pc:docMk/>
          <pc:sldMk cId="609415242" sldId="362"/>
        </pc:sldMkLst>
      </pc:sldChg>
      <pc:sldChg chg="addSp delSp modSp add mod modNotesTx">
        <pc:chgData name="Sabuhi Essa" userId="93a39393-e69f-45da-99a5-c497b91249e9" providerId="ADAL" clId="{487549E5-7C6A-4B28-8EAD-44021D7A0CBF}" dt="2025-04-24T15:31:59.163" v="3578" actId="14100"/>
        <pc:sldMkLst>
          <pc:docMk/>
          <pc:sldMk cId="4122591138" sldId="362"/>
        </pc:sldMkLst>
        <pc:spChg chg="add del">
          <ac:chgData name="Sabuhi Essa" userId="93a39393-e69f-45da-99a5-c497b91249e9" providerId="ADAL" clId="{487549E5-7C6A-4B28-8EAD-44021D7A0CBF}" dt="2025-04-23T09:47:03.748" v="576" actId="11529"/>
          <ac:spMkLst>
            <pc:docMk/>
            <pc:sldMk cId="4122591138" sldId="362"/>
            <ac:spMk id="18" creationId="{4CFEA699-EED8-D541-CC15-9FD0ADD61861}"/>
          </ac:spMkLst>
        </pc:spChg>
        <pc:spChg chg="add mod">
          <ac:chgData name="Sabuhi Essa" userId="93a39393-e69f-45da-99a5-c497b91249e9" providerId="ADAL" clId="{487549E5-7C6A-4B28-8EAD-44021D7A0CBF}" dt="2025-04-23T09:49:57.782" v="595" actId="164"/>
          <ac:spMkLst>
            <pc:docMk/>
            <pc:sldMk cId="4122591138" sldId="362"/>
            <ac:spMk id="19" creationId="{AB72CCD3-D181-A262-9F98-F2343849A57A}"/>
          </ac:spMkLst>
        </pc:spChg>
        <pc:spChg chg="add mod">
          <ac:chgData name="Sabuhi Essa" userId="93a39393-e69f-45da-99a5-c497b91249e9" providerId="ADAL" clId="{487549E5-7C6A-4B28-8EAD-44021D7A0CBF}" dt="2025-04-23T09:50:08.658" v="597" actId="14100"/>
          <ac:spMkLst>
            <pc:docMk/>
            <pc:sldMk cId="4122591138" sldId="362"/>
            <ac:spMk id="21" creationId="{C8B3DCA4-2B3C-E34A-A953-F0E89611AB81}"/>
          </ac:spMkLst>
        </pc:spChg>
        <pc:spChg chg="add del mod">
          <ac:chgData name="Sabuhi Essa" userId="93a39393-e69f-45da-99a5-c497b91249e9" providerId="ADAL" clId="{487549E5-7C6A-4B28-8EAD-44021D7A0CBF}" dt="2025-04-23T10:39:20.640" v="914" actId="478"/>
          <ac:spMkLst>
            <pc:docMk/>
            <pc:sldMk cId="4122591138" sldId="362"/>
            <ac:spMk id="22" creationId="{052B2FC3-C78D-CDC8-2F0E-1E1A62EC62BB}"/>
          </ac:spMkLst>
        </pc:spChg>
        <pc:spChg chg="add del mod">
          <ac:chgData name="Sabuhi Essa" userId="93a39393-e69f-45da-99a5-c497b91249e9" providerId="ADAL" clId="{487549E5-7C6A-4B28-8EAD-44021D7A0CBF}" dt="2025-04-23T10:39:24.424" v="917" actId="478"/>
          <ac:spMkLst>
            <pc:docMk/>
            <pc:sldMk cId="4122591138" sldId="362"/>
            <ac:spMk id="23" creationId="{27E98D2B-3D27-ECF4-FABA-4972A5DDBF85}"/>
          </ac:spMkLst>
        </pc:spChg>
        <pc:spChg chg="add del mod">
          <ac:chgData name="Sabuhi Essa" userId="93a39393-e69f-45da-99a5-c497b91249e9" providerId="ADAL" clId="{487549E5-7C6A-4B28-8EAD-44021D7A0CBF}" dt="2025-04-23T10:39:21.693" v="915" actId="478"/>
          <ac:spMkLst>
            <pc:docMk/>
            <pc:sldMk cId="4122591138" sldId="362"/>
            <ac:spMk id="24" creationId="{45C1C276-7EA5-A22C-1292-684963F9037F}"/>
          </ac:spMkLst>
        </pc:spChg>
        <pc:spChg chg="add mod">
          <ac:chgData name="Sabuhi Essa" userId="93a39393-e69f-45da-99a5-c497b91249e9" providerId="ADAL" clId="{487549E5-7C6A-4B28-8EAD-44021D7A0CBF}" dt="2025-04-23T13:06:30.564" v="1337" actId="1035"/>
          <ac:spMkLst>
            <pc:docMk/>
            <pc:sldMk cId="4122591138" sldId="362"/>
            <ac:spMk id="29" creationId="{316F751E-F70F-4DB7-ABCC-96ED89FA021C}"/>
          </ac:spMkLst>
        </pc:spChg>
        <pc:spChg chg="add mod">
          <ac:chgData name="Sabuhi Essa" userId="93a39393-e69f-45da-99a5-c497b91249e9" providerId="ADAL" clId="{487549E5-7C6A-4B28-8EAD-44021D7A0CBF}" dt="2025-04-23T13:06:36.927" v="1338" actId="1076"/>
          <ac:spMkLst>
            <pc:docMk/>
            <pc:sldMk cId="4122591138" sldId="362"/>
            <ac:spMk id="32" creationId="{0D47DA76-8C8C-12D4-E0BA-EB9994EC7A2A}"/>
          </ac:spMkLst>
        </pc:spChg>
        <pc:spChg chg="add mod">
          <ac:chgData name="Sabuhi Essa" userId="93a39393-e69f-45da-99a5-c497b91249e9" providerId="ADAL" clId="{487549E5-7C6A-4B28-8EAD-44021D7A0CBF}" dt="2025-04-23T13:06:30.564" v="1337" actId="1035"/>
          <ac:spMkLst>
            <pc:docMk/>
            <pc:sldMk cId="4122591138" sldId="362"/>
            <ac:spMk id="33" creationId="{C97E1EC4-7549-4585-8365-726E3666A090}"/>
          </ac:spMkLst>
        </pc:spChg>
        <pc:spChg chg="add mod">
          <ac:chgData name="Sabuhi Essa" userId="93a39393-e69f-45da-99a5-c497b91249e9" providerId="ADAL" clId="{487549E5-7C6A-4B28-8EAD-44021D7A0CBF}" dt="2025-04-24T15:31:59.163" v="3578" actId="14100"/>
          <ac:spMkLst>
            <pc:docMk/>
            <pc:sldMk cId="4122591138" sldId="362"/>
            <ac:spMk id="34" creationId="{F78C82E1-01B5-74CD-2A92-EB8626B86B44}"/>
          </ac:spMkLst>
        </pc:spChg>
        <pc:spChg chg="add del mod">
          <ac:chgData name="Sabuhi Essa" userId="93a39393-e69f-45da-99a5-c497b91249e9" providerId="ADAL" clId="{487549E5-7C6A-4B28-8EAD-44021D7A0CBF}" dt="2025-04-23T13:11:51.748" v="1489" actId="478"/>
          <ac:spMkLst>
            <pc:docMk/>
            <pc:sldMk cId="4122591138" sldId="362"/>
            <ac:spMk id="35" creationId="{C0562E89-E1CA-F830-1914-E7A181E86745}"/>
          </ac:spMkLst>
        </pc:spChg>
        <pc:spChg chg="add mod">
          <ac:chgData name="Sabuhi Essa" userId="93a39393-e69f-45da-99a5-c497b91249e9" providerId="ADAL" clId="{487549E5-7C6A-4B28-8EAD-44021D7A0CBF}" dt="2025-04-23T13:13:13.905" v="1555" actId="20577"/>
          <ac:spMkLst>
            <pc:docMk/>
            <pc:sldMk cId="4122591138" sldId="362"/>
            <ac:spMk id="36" creationId="{BE5F0DD7-8CDA-9443-B6F3-581909BC60DC}"/>
          </ac:spMkLst>
        </pc:spChg>
        <pc:grpChg chg="del mod">
          <ac:chgData name="Sabuhi Essa" userId="93a39393-e69f-45da-99a5-c497b91249e9" providerId="ADAL" clId="{487549E5-7C6A-4B28-8EAD-44021D7A0CBF}" dt="2025-04-23T09:46:51.982" v="574" actId="478"/>
          <ac:grpSpMkLst>
            <pc:docMk/>
            <pc:sldMk cId="4122591138" sldId="362"/>
            <ac:grpSpMk id="15" creationId="{8F7CF797-5B7A-50BF-97F7-A4ACA87521F0}"/>
          </ac:grpSpMkLst>
        </pc:grpChg>
        <pc:grpChg chg="add del mod">
          <ac:chgData name="Sabuhi Essa" userId="93a39393-e69f-45da-99a5-c497b91249e9" providerId="ADAL" clId="{487549E5-7C6A-4B28-8EAD-44021D7A0CBF}" dt="2025-04-23T09:59:23.091" v="660" actId="478"/>
          <ac:grpSpMkLst>
            <pc:docMk/>
            <pc:sldMk cId="4122591138" sldId="362"/>
            <ac:grpSpMk id="25" creationId="{350A53B7-3370-791B-F6B3-0D9001599E87}"/>
          </ac:grpSpMkLst>
        </pc:grpChg>
        <pc:picChg chg="add mod">
          <ac:chgData name="Sabuhi Essa" userId="93a39393-e69f-45da-99a5-c497b91249e9" providerId="ADAL" clId="{487549E5-7C6A-4B28-8EAD-44021D7A0CBF}" dt="2025-04-23T11:37:23.393" v="969" actId="1076"/>
          <ac:picMkLst>
            <pc:docMk/>
            <pc:sldMk cId="4122591138" sldId="362"/>
            <ac:picMk id="3" creationId="{43AF8B97-47F2-C3FC-7C9B-BC68FF2D8FCB}"/>
          </ac:picMkLst>
        </pc:picChg>
        <pc:picChg chg="del">
          <ac:chgData name="Sabuhi Essa" userId="93a39393-e69f-45da-99a5-c497b91249e9" providerId="ADAL" clId="{487549E5-7C6A-4B28-8EAD-44021D7A0CBF}" dt="2025-04-23T09:33:57.136" v="426" actId="478"/>
          <ac:picMkLst>
            <pc:docMk/>
            <pc:sldMk cId="4122591138" sldId="362"/>
            <ac:picMk id="4" creationId="{B2A67739-5382-313A-B170-F045ED54BAF9}"/>
          </ac:picMkLst>
        </pc:picChg>
        <pc:picChg chg="del">
          <ac:chgData name="Sabuhi Essa" userId="93a39393-e69f-45da-99a5-c497b91249e9" providerId="ADAL" clId="{487549E5-7C6A-4B28-8EAD-44021D7A0CBF}" dt="2025-04-23T09:33:57.136" v="426" actId="478"/>
          <ac:picMkLst>
            <pc:docMk/>
            <pc:sldMk cId="4122591138" sldId="362"/>
            <ac:picMk id="5" creationId="{351DFF85-20C5-2B98-B896-48BD8ADC22AB}"/>
          </ac:picMkLst>
        </pc:picChg>
        <pc:picChg chg="add del mod modCrop">
          <ac:chgData name="Sabuhi Essa" userId="93a39393-e69f-45da-99a5-c497b91249e9" providerId="ADAL" clId="{487549E5-7C6A-4B28-8EAD-44021D7A0CBF}" dt="2025-04-23T10:39:22.280" v="916" actId="478"/>
          <ac:picMkLst>
            <pc:docMk/>
            <pc:sldMk cId="4122591138" sldId="362"/>
            <ac:picMk id="6" creationId="{361681B6-0954-A342-6998-171FA7C57005}"/>
          </ac:picMkLst>
        </pc:picChg>
        <pc:picChg chg="del">
          <ac:chgData name="Sabuhi Essa" userId="93a39393-e69f-45da-99a5-c497b91249e9" providerId="ADAL" clId="{487549E5-7C6A-4B28-8EAD-44021D7A0CBF}" dt="2025-04-23T09:33:57.136" v="426" actId="478"/>
          <ac:picMkLst>
            <pc:docMk/>
            <pc:sldMk cId="4122591138" sldId="362"/>
            <ac:picMk id="7" creationId="{FF2FADF5-9949-444E-68BD-1FC15CBA0F8E}"/>
          </ac:picMkLst>
        </pc:picChg>
        <pc:picChg chg="add del mod modCrop">
          <ac:chgData name="Sabuhi Essa" userId="93a39393-e69f-45da-99a5-c497b91249e9" providerId="ADAL" clId="{487549E5-7C6A-4B28-8EAD-44021D7A0CBF}" dt="2025-04-23T09:59:24.210" v="661" actId="478"/>
          <ac:picMkLst>
            <pc:docMk/>
            <pc:sldMk cId="4122591138" sldId="362"/>
            <ac:picMk id="8" creationId="{29C6C5B8-4BB4-CF9A-7933-482080CD6A18}"/>
          </ac:picMkLst>
        </pc:picChg>
        <pc:picChg chg="mod">
          <ac:chgData name="Sabuhi Essa" userId="93a39393-e69f-45da-99a5-c497b91249e9" providerId="ADAL" clId="{487549E5-7C6A-4B28-8EAD-44021D7A0CBF}" dt="2025-04-23T13:06:59.693" v="1341" actId="1076"/>
          <ac:picMkLst>
            <pc:docMk/>
            <pc:sldMk cId="4122591138" sldId="362"/>
            <ac:picMk id="11" creationId="{C210883C-BEC0-7319-CE7D-916DA0DC968A}"/>
          </ac:picMkLst>
        </pc:picChg>
        <pc:picChg chg="mod">
          <ac:chgData name="Sabuhi Essa" userId="93a39393-e69f-45da-99a5-c497b91249e9" providerId="ADAL" clId="{487549E5-7C6A-4B28-8EAD-44021D7A0CBF}" dt="2025-04-23T13:06:49.202" v="1340" actId="1076"/>
          <ac:picMkLst>
            <pc:docMk/>
            <pc:sldMk cId="4122591138" sldId="362"/>
            <ac:picMk id="12" creationId="{DB140EA1-2D78-A45E-A794-3A64897D06FC}"/>
          </ac:picMkLst>
        </pc:picChg>
        <pc:picChg chg="mod">
          <ac:chgData name="Sabuhi Essa" userId="93a39393-e69f-45da-99a5-c497b91249e9" providerId="ADAL" clId="{487549E5-7C6A-4B28-8EAD-44021D7A0CBF}" dt="2025-04-23T13:06:44.459" v="1339" actId="1076"/>
          <ac:picMkLst>
            <pc:docMk/>
            <pc:sldMk cId="4122591138" sldId="362"/>
            <ac:picMk id="13" creationId="{601660F1-0B34-0213-C582-893022BF88A6}"/>
          </ac:picMkLst>
        </pc:picChg>
        <pc:picChg chg="mod modCrop">
          <ac:chgData name="Sabuhi Essa" userId="93a39393-e69f-45da-99a5-c497b91249e9" providerId="ADAL" clId="{487549E5-7C6A-4B28-8EAD-44021D7A0CBF}" dt="2025-04-23T09:49:57.782" v="595" actId="164"/>
          <ac:picMkLst>
            <pc:docMk/>
            <pc:sldMk cId="4122591138" sldId="362"/>
            <ac:picMk id="14" creationId="{736C29FC-5CDB-6D34-FB53-79789431A407}"/>
          </ac:picMkLst>
        </pc:picChg>
        <pc:picChg chg="mod">
          <ac:chgData name="Sabuhi Essa" userId="93a39393-e69f-45da-99a5-c497b91249e9" providerId="ADAL" clId="{487549E5-7C6A-4B28-8EAD-44021D7A0CBF}" dt="2025-04-23T13:06:30.564" v="1337" actId="1035"/>
          <ac:picMkLst>
            <pc:docMk/>
            <pc:sldMk cId="4122591138" sldId="362"/>
            <ac:picMk id="16" creationId="{7CE4B038-D37B-AFEF-129E-6358A0B6A515}"/>
          </ac:picMkLst>
        </pc:picChg>
        <pc:picChg chg="mod">
          <ac:chgData name="Sabuhi Essa" userId="93a39393-e69f-45da-99a5-c497b91249e9" providerId="ADAL" clId="{487549E5-7C6A-4B28-8EAD-44021D7A0CBF}" dt="2025-04-23T10:39:46.002" v="924" actId="1076"/>
          <ac:picMkLst>
            <pc:docMk/>
            <pc:sldMk cId="4122591138" sldId="362"/>
            <ac:picMk id="17" creationId="{E44DC5A1-BDC3-DB2C-989C-BA80BC9DB3ED}"/>
          </ac:picMkLst>
        </pc:picChg>
        <pc:picChg chg="add mod">
          <ac:chgData name="Sabuhi Essa" userId="93a39393-e69f-45da-99a5-c497b91249e9" providerId="ADAL" clId="{487549E5-7C6A-4B28-8EAD-44021D7A0CBF}" dt="2025-04-23T13:06:30.564" v="1337" actId="1035"/>
          <ac:picMkLst>
            <pc:docMk/>
            <pc:sldMk cId="4122591138" sldId="362"/>
            <ac:picMk id="20" creationId="{3FE55E89-98C7-063F-0049-BE5A78FBFE90}"/>
          </ac:picMkLst>
        </pc:picChg>
        <pc:picChg chg="add mod">
          <ac:chgData name="Sabuhi Essa" userId="93a39393-e69f-45da-99a5-c497b91249e9" providerId="ADAL" clId="{487549E5-7C6A-4B28-8EAD-44021D7A0CBF}" dt="2025-04-23T13:06:30.564" v="1337" actId="1035"/>
          <ac:picMkLst>
            <pc:docMk/>
            <pc:sldMk cId="4122591138" sldId="362"/>
            <ac:picMk id="27" creationId="{CD4E0595-A1B3-E914-55F8-23C4A1E29A7B}"/>
          </ac:picMkLst>
        </pc:picChg>
        <pc:picChg chg="add mod">
          <ac:chgData name="Sabuhi Essa" userId="93a39393-e69f-45da-99a5-c497b91249e9" providerId="ADAL" clId="{487549E5-7C6A-4B28-8EAD-44021D7A0CBF}" dt="2025-04-23T13:06:30.564" v="1337" actId="1035"/>
          <ac:picMkLst>
            <pc:docMk/>
            <pc:sldMk cId="4122591138" sldId="362"/>
            <ac:picMk id="31" creationId="{F753456C-3D03-4346-E2AF-A9107842ACC0}"/>
          </ac:picMkLst>
        </pc:picChg>
        <pc:picChg chg="add mod">
          <ac:chgData name="Sabuhi Essa" userId="93a39393-e69f-45da-99a5-c497b91249e9" providerId="ADAL" clId="{487549E5-7C6A-4B28-8EAD-44021D7A0CBF}" dt="2025-04-24T15:31:50.237" v="3576"/>
          <ac:picMkLst>
            <pc:docMk/>
            <pc:sldMk cId="4122591138" sldId="362"/>
            <ac:picMk id="37" creationId="{4848B68F-8CEC-A73D-FBB1-3E68F80668A1}"/>
          </ac:picMkLst>
        </pc:picChg>
        <pc:inkChg chg="add mod">
          <ac:chgData name="Sabuhi Essa" userId="93a39393-e69f-45da-99a5-c497b91249e9" providerId="ADAL" clId="{487549E5-7C6A-4B28-8EAD-44021D7A0CBF}" dt="2025-04-23T09:46:43.055" v="573"/>
          <ac:inkMkLst>
            <pc:docMk/>
            <pc:sldMk cId="4122591138" sldId="362"/>
            <ac:inkMk id="9" creationId="{69CB0872-734A-CFFD-46B6-FE823CC24FAC}"/>
          </ac:inkMkLst>
        </pc:inkChg>
        <pc:inkChg chg="add mod">
          <ac:chgData name="Sabuhi Essa" userId="93a39393-e69f-45da-99a5-c497b91249e9" providerId="ADAL" clId="{487549E5-7C6A-4B28-8EAD-44021D7A0CBF}" dt="2025-04-23T09:46:43.055" v="573"/>
          <ac:inkMkLst>
            <pc:docMk/>
            <pc:sldMk cId="4122591138" sldId="362"/>
            <ac:inkMk id="10" creationId="{EDED492F-348D-67FA-7602-361AB80AB317}"/>
          </ac:inkMkLst>
        </pc:inkChg>
      </pc:sldChg>
      <pc:sldChg chg="addSp delSp modSp new mod">
        <pc:chgData name="Sabuhi Essa" userId="93a39393-e69f-45da-99a5-c497b91249e9" providerId="ADAL" clId="{487549E5-7C6A-4B28-8EAD-44021D7A0CBF}" dt="2025-04-23T13:35:36.853" v="1763" actId="1076"/>
        <pc:sldMkLst>
          <pc:docMk/>
          <pc:sldMk cId="1062755175" sldId="363"/>
        </pc:sldMkLst>
        <pc:spChg chg="mod">
          <ac:chgData name="Sabuhi Essa" userId="93a39393-e69f-45da-99a5-c497b91249e9" providerId="ADAL" clId="{487549E5-7C6A-4B28-8EAD-44021D7A0CBF}" dt="2025-04-23T13:35:36.853" v="1763" actId="1076"/>
          <ac:spMkLst>
            <pc:docMk/>
            <pc:sldMk cId="1062755175" sldId="363"/>
            <ac:spMk id="2" creationId="{D7DA9323-7057-4773-737F-ECA40FB30F9F}"/>
          </ac:spMkLst>
        </pc:spChg>
        <pc:spChg chg="del">
          <ac:chgData name="Sabuhi Essa" userId="93a39393-e69f-45da-99a5-c497b91249e9" providerId="ADAL" clId="{487549E5-7C6A-4B28-8EAD-44021D7A0CBF}" dt="2025-04-23T13:29:28.637" v="1739" actId="478"/>
          <ac:spMkLst>
            <pc:docMk/>
            <pc:sldMk cId="1062755175" sldId="363"/>
            <ac:spMk id="3" creationId="{759DD588-CCEC-F49F-4842-40702FA58D3F}"/>
          </ac:spMkLst>
        </pc:spChg>
        <pc:spChg chg="add mod">
          <ac:chgData name="Sabuhi Essa" userId="93a39393-e69f-45da-99a5-c497b91249e9" providerId="ADAL" clId="{487549E5-7C6A-4B28-8EAD-44021D7A0CBF}" dt="2025-04-23T13:29:37.208" v="1740"/>
          <ac:spMkLst>
            <pc:docMk/>
            <pc:sldMk cId="1062755175" sldId="363"/>
            <ac:spMk id="4" creationId="{4242FC88-9DFF-0924-B805-32C75F79EE30}"/>
          </ac:spMkLst>
        </pc:spChg>
      </pc:sldChg>
      <pc:sldChg chg="addSp modSp add ord">
        <pc:chgData name="Sabuhi Essa" userId="93a39393-e69f-45da-99a5-c497b91249e9" providerId="ADAL" clId="{487549E5-7C6A-4B28-8EAD-44021D7A0CBF}" dt="2025-04-23T13:36:16.157" v="1778"/>
        <pc:sldMkLst>
          <pc:docMk/>
          <pc:sldMk cId="4231769214" sldId="364"/>
        </pc:sldMkLst>
        <pc:spChg chg="add mod">
          <ac:chgData name="Sabuhi Essa" userId="93a39393-e69f-45da-99a5-c497b91249e9" providerId="ADAL" clId="{487549E5-7C6A-4B28-8EAD-44021D7A0CBF}" dt="2025-04-23T13:29:42.268" v="1742"/>
          <ac:spMkLst>
            <pc:docMk/>
            <pc:sldMk cId="4231769214" sldId="364"/>
            <ac:spMk id="28" creationId="{D44B94D7-B9BA-206C-A9A1-9005CB484025}"/>
          </ac:spMkLst>
        </pc:spChg>
      </pc:sldChg>
      <pc:sldChg chg="addSp delSp modSp add del mod ord">
        <pc:chgData name="Sabuhi Essa" userId="93a39393-e69f-45da-99a5-c497b91249e9" providerId="ADAL" clId="{487549E5-7C6A-4B28-8EAD-44021D7A0CBF}" dt="2025-04-24T09:59:26.853" v="2047"/>
        <pc:sldMkLst>
          <pc:docMk/>
          <pc:sldMk cId="1264341931" sldId="365"/>
        </pc:sldMkLst>
        <pc:spChg chg="add mod">
          <ac:chgData name="Sabuhi Essa" userId="93a39393-e69f-45da-99a5-c497b91249e9" providerId="ADAL" clId="{487549E5-7C6A-4B28-8EAD-44021D7A0CBF}" dt="2025-04-23T13:29:45.015" v="1743"/>
          <ac:spMkLst>
            <pc:docMk/>
            <pc:sldMk cId="1264341931" sldId="365"/>
            <ac:spMk id="2" creationId="{273930F9-839D-7023-0224-3804DB1BC3DD}"/>
          </ac:spMkLst>
        </pc:spChg>
        <pc:spChg chg="add del">
          <ac:chgData name="Sabuhi Essa" userId="93a39393-e69f-45da-99a5-c497b91249e9" providerId="ADAL" clId="{487549E5-7C6A-4B28-8EAD-44021D7A0CBF}" dt="2025-04-23T13:45:39.541" v="1976" actId="478"/>
          <ac:spMkLst>
            <pc:docMk/>
            <pc:sldMk cId="1264341931" sldId="365"/>
            <ac:spMk id="7" creationId="{B726E4A4-DFBF-BE45-765F-48307E9E9F8C}"/>
          </ac:spMkLst>
        </pc:spChg>
        <pc:spChg chg="add mod">
          <ac:chgData name="Sabuhi Essa" userId="93a39393-e69f-45da-99a5-c497b91249e9" providerId="ADAL" clId="{487549E5-7C6A-4B28-8EAD-44021D7A0CBF}" dt="2025-04-23T13:46:14.889" v="2033" actId="20577"/>
          <ac:spMkLst>
            <pc:docMk/>
            <pc:sldMk cId="1264341931" sldId="365"/>
            <ac:spMk id="9" creationId="{E45C932A-1A5E-1347-0DCA-82616DC5D568}"/>
          </ac:spMkLst>
        </pc:spChg>
      </pc:sldChg>
      <pc:sldChg chg="addSp modSp add del">
        <pc:chgData name="Sabuhi Essa" userId="93a39393-e69f-45da-99a5-c497b91249e9" providerId="ADAL" clId="{487549E5-7C6A-4B28-8EAD-44021D7A0CBF}" dt="2025-04-23T13:36:08.727" v="1774" actId="47"/>
        <pc:sldMkLst>
          <pc:docMk/>
          <pc:sldMk cId="4053751885" sldId="366"/>
        </pc:sldMkLst>
        <pc:spChg chg="add mod">
          <ac:chgData name="Sabuhi Essa" userId="93a39393-e69f-45da-99a5-c497b91249e9" providerId="ADAL" clId="{487549E5-7C6A-4B28-8EAD-44021D7A0CBF}" dt="2025-04-23T13:29:50.442" v="1745"/>
          <ac:spMkLst>
            <pc:docMk/>
            <pc:sldMk cId="4053751885" sldId="366"/>
            <ac:spMk id="6" creationId="{A8F82E3D-DC3B-62A6-B60F-5F49ECEE3274}"/>
          </ac:spMkLst>
        </pc:spChg>
      </pc:sldChg>
      <pc:sldChg chg="add del">
        <pc:chgData name="Sabuhi Essa" userId="93a39393-e69f-45da-99a5-c497b91249e9" providerId="ADAL" clId="{487549E5-7C6A-4B28-8EAD-44021D7A0CBF}" dt="2025-04-23T13:29:55.223" v="1746" actId="47"/>
        <pc:sldMkLst>
          <pc:docMk/>
          <pc:sldMk cId="3513074877" sldId="367"/>
        </pc:sldMkLst>
      </pc:sldChg>
      <pc:sldChg chg="add del">
        <pc:chgData name="Sabuhi Essa" userId="93a39393-e69f-45da-99a5-c497b91249e9" providerId="ADAL" clId="{487549E5-7C6A-4B28-8EAD-44021D7A0CBF}" dt="2025-04-23T13:29:56.001" v="1747" actId="47"/>
        <pc:sldMkLst>
          <pc:docMk/>
          <pc:sldMk cId="2273982982" sldId="368"/>
        </pc:sldMkLst>
      </pc:sldChg>
      <pc:sldChg chg="addSp modSp add ord">
        <pc:chgData name="Sabuhi Essa" userId="93a39393-e69f-45da-99a5-c497b91249e9" providerId="ADAL" clId="{487549E5-7C6A-4B28-8EAD-44021D7A0CBF}" dt="2025-04-23T13:36:06.014" v="1773"/>
        <pc:sldMkLst>
          <pc:docMk/>
          <pc:sldMk cId="2061793754" sldId="369"/>
        </pc:sldMkLst>
        <pc:spChg chg="add mod">
          <ac:chgData name="Sabuhi Essa" userId="93a39393-e69f-45da-99a5-c497b91249e9" providerId="ADAL" clId="{487549E5-7C6A-4B28-8EAD-44021D7A0CBF}" dt="2025-04-23T13:30:00.414" v="1748"/>
          <ac:spMkLst>
            <pc:docMk/>
            <pc:sldMk cId="2061793754" sldId="369"/>
            <ac:spMk id="3" creationId="{5943A445-C00C-7326-D3B6-020ACE3A9197}"/>
          </ac:spMkLst>
        </pc:spChg>
      </pc:sldChg>
      <pc:sldChg chg="add del">
        <pc:chgData name="Sabuhi Essa" userId="93a39393-e69f-45da-99a5-c497b91249e9" providerId="ADAL" clId="{487549E5-7C6A-4B28-8EAD-44021D7A0CBF}" dt="2025-04-23T13:23:59.804" v="1683" actId="47"/>
        <pc:sldMkLst>
          <pc:docMk/>
          <pc:sldMk cId="1493930676" sldId="370"/>
        </pc:sldMkLst>
      </pc:sldChg>
      <pc:sldChg chg="add del">
        <pc:chgData name="Sabuhi Essa" userId="93a39393-e69f-45da-99a5-c497b91249e9" providerId="ADAL" clId="{487549E5-7C6A-4B28-8EAD-44021D7A0CBF}" dt="2025-04-23T13:24:00.327" v="1684" actId="47"/>
        <pc:sldMkLst>
          <pc:docMk/>
          <pc:sldMk cId="34415428" sldId="371"/>
        </pc:sldMkLst>
      </pc:sldChg>
      <pc:sldChg chg="addSp modSp add">
        <pc:chgData name="Sabuhi Essa" userId="93a39393-e69f-45da-99a5-c497b91249e9" providerId="ADAL" clId="{487549E5-7C6A-4B28-8EAD-44021D7A0CBF}" dt="2025-04-23T13:30:37.830" v="1758"/>
        <pc:sldMkLst>
          <pc:docMk/>
          <pc:sldMk cId="1658152690" sldId="372"/>
        </pc:sldMkLst>
        <pc:spChg chg="add mod">
          <ac:chgData name="Sabuhi Essa" userId="93a39393-e69f-45da-99a5-c497b91249e9" providerId="ADAL" clId="{487549E5-7C6A-4B28-8EAD-44021D7A0CBF}" dt="2025-04-23T13:30:37.830" v="1758"/>
          <ac:spMkLst>
            <pc:docMk/>
            <pc:sldMk cId="1658152690" sldId="372"/>
            <ac:spMk id="2" creationId="{5019E9CD-D1A4-7ED4-CC13-84BC8D20E902}"/>
          </ac:spMkLst>
        </pc:spChg>
      </pc:sldChg>
      <pc:sldChg chg="addSp delSp modSp new del mod ord modNotesTx">
        <pc:chgData name="Sabuhi Essa" userId="93a39393-e69f-45da-99a5-c497b91249e9" providerId="ADAL" clId="{487549E5-7C6A-4B28-8EAD-44021D7A0CBF}" dt="2025-04-24T13:47:58.664" v="3517" actId="47"/>
        <pc:sldMkLst>
          <pc:docMk/>
          <pc:sldMk cId="3519622353" sldId="373"/>
        </pc:sldMkLst>
        <pc:picChg chg="add del mod">
          <ac:chgData name="Sabuhi Essa" userId="93a39393-e69f-45da-99a5-c497b91249e9" providerId="ADAL" clId="{487549E5-7C6A-4B28-8EAD-44021D7A0CBF}" dt="2025-04-24T13:44:12.058" v="3510" actId="478"/>
          <ac:picMkLst>
            <pc:docMk/>
            <pc:sldMk cId="3519622353" sldId="373"/>
            <ac:picMk id="5" creationId="{AC8B6CC0-5500-1983-0B07-0AC84EE5F8FF}"/>
          </ac:picMkLst>
        </pc:picChg>
        <pc:picChg chg="add mod">
          <ac:chgData name="Sabuhi Essa" userId="93a39393-e69f-45da-99a5-c497b91249e9" providerId="ADAL" clId="{487549E5-7C6A-4B28-8EAD-44021D7A0CBF}" dt="2025-04-24T13:40:22.922" v="3488"/>
          <ac:picMkLst>
            <pc:docMk/>
            <pc:sldMk cId="3519622353" sldId="373"/>
            <ac:picMk id="6" creationId="{610ACE9A-537A-1E44-D1F2-468DFBA04ED1}"/>
          </ac:picMkLst>
        </pc:picChg>
      </pc:sldChg>
      <pc:sldChg chg="add del">
        <pc:chgData name="Sabuhi Essa" userId="93a39393-e69f-45da-99a5-c497b91249e9" providerId="ADAL" clId="{487549E5-7C6A-4B28-8EAD-44021D7A0CBF}" dt="2025-04-24T13:40:40.837" v="3492" actId="2890"/>
        <pc:sldMkLst>
          <pc:docMk/>
          <pc:sldMk cId="1187691914" sldId="374"/>
        </pc:sldMkLst>
      </pc:sldChg>
      <pc:sldChg chg="addSp delSp new add del mod">
        <pc:chgData name="Sabuhi Essa" userId="93a39393-e69f-45da-99a5-c497b91249e9" providerId="ADAL" clId="{487549E5-7C6A-4B28-8EAD-44021D7A0CBF}" dt="2025-04-24T13:44:14.346" v="3513" actId="680"/>
        <pc:sldMkLst>
          <pc:docMk/>
          <pc:sldMk cId="1197699983" sldId="374"/>
        </pc:sldMkLst>
        <pc:picChg chg="add del">
          <ac:chgData name="Sabuhi Essa" userId="93a39393-e69f-45da-99a5-c497b91249e9" providerId="ADAL" clId="{487549E5-7C6A-4B28-8EAD-44021D7A0CBF}" dt="2025-04-24T13:44:13.355" v="3512" actId="22"/>
          <ac:picMkLst>
            <pc:docMk/>
            <pc:sldMk cId="1197699983" sldId="374"/>
            <ac:picMk id="5" creationId="{10429DB6-AA77-62E7-F5CD-386548EE0B76}"/>
          </ac:picMkLst>
        </pc:picChg>
      </pc:sldChg>
      <pc:sldChg chg="addSp delSp add del mod">
        <pc:chgData name="Sabuhi Essa" userId="93a39393-e69f-45da-99a5-c497b91249e9" providerId="ADAL" clId="{487549E5-7C6A-4B28-8EAD-44021D7A0CBF}" dt="2025-04-24T13:41:32.033" v="3501" actId="47"/>
        <pc:sldMkLst>
          <pc:docMk/>
          <pc:sldMk cId="1360246820" sldId="374"/>
        </pc:sldMkLst>
        <pc:picChg chg="add del">
          <ac:chgData name="Sabuhi Essa" userId="93a39393-e69f-45da-99a5-c497b91249e9" providerId="ADAL" clId="{487549E5-7C6A-4B28-8EAD-44021D7A0CBF}" dt="2025-04-24T13:41:27.448" v="3498" actId="478"/>
          <ac:picMkLst>
            <pc:docMk/>
            <pc:sldMk cId="1360246820" sldId="374"/>
            <ac:picMk id="5" creationId="{00F3D91E-B57D-1B2B-9DFF-5E886043AAF0}"/>
          </ac:picMkLst>
        </pc:picChg>
      </pc:sldChg>
      <pc:sldChg chg="addSp modSp new mod modNotesTx">
        <pc:chgData name="Sabuhi Essa" userId="93a39393-e69f-45da-99a5-c497b91249e9" providerId="ADAL" clId="{487549E5-7C6A-4B28-8EAD-44021D7A0CBF}" dt="2025-04-24T15:29:26.633" v="3537" actId="1076"/>
        <pc:sldMkLst>
          <pc:docMk/>
          <pc:sldMk cId="3398307994" sldId="374"/>
        </pc:sldMkLst>
        <pc:picChg chg="add">
          <ac:chgData name="Sabuhi Essa" userId="93a39393-e69f-45da-99a5-c497b91249e9" providerId="ADAL" clId="{487549E5-7C6A-4B28-8EAD-44021D7A0CBF}" dt="2025-04-24T13:47:48.764" v="3515" actId="22"/>
          <ac:picMkLst>
            <pc:docMk/>
            <pc:sldMk cId="3398307994" sldId="374"/>
            <ac:picMk id="5" creationId="{1B0970D0-2B54-43F5-4D7C-0C7EDDF353DE}"/>
          </ac:picMkLst>
        </pc:picChg>
        <pc:picChg chg="add mod">
          <ac:chgData name="Sabuhi Essa" userId="93a39393-e69f-45da-99a5-c497b91249e9" providerId="ADAL" clId="{487549E5-7C6A-4B28-8EAD-44021D7A0CBF}" dt="2025-04-24T15:29:26.633" v="3537" actId="1076"/>
          <ac:picMkLst>
            <pc:docMk/>
            <pc:sldMk cId="3398307994" sldId="374"/>
            <ac:picMk id="6" creationId="{A3C81046-A42E-2F24-E4D0-191FD4737FA7}"/>
          </ac:picMkLst>
        </pc:picChg>
      </pc:sldChg>
      <pc:sldChg chg="addSp delSp modSp new mod modNotesTx">
        <pc:chgData name="Sabuhi Essa" userId="93a39393-e69f-45da-99a5-c497b91249e9" providerId="ADAL" clId="{487549E5-7C6A-4B28-8EAD-44021D7A0CBF}" dt="2025-04-24T15:29:39.960" v="3540" actId="478"/>
        <pc:sldMkLst>
          <pc:docMk/>
          <pc:sldMk cId="1185949530" sldId="375"/>
        </pc:sldMkLst>
        <pc:picChg chg="add">
          <ac:chgData name="Sabuhi Essa" userId="93a39393-e69f-45da-99a5-c497b91249e9" providerId="ADAL" clId="{487549E5-7C6A-4B28-8EAD-44021D7A0CBF}" dt="2025-04-24T13:48:18.605" v="3519" actId="22"/>
          <ac:picMkLst>
            <pc:docMk/>
            <pc:sldMk cId="1185949530" sldId="375"/>
            <ac:picMk id="5" creationId="{77DF1E4A-AB54-F5C8-FEAC-2E71770B7EFC}"/>
          </ac:picMkLst>
        </pc:picChg>
        <pc:picChg chg="add del mod">
          <ac:chgData name="Sabuhi Essa" userId="93a39393-e69f-45da-99a5-c497b91249e9" providerId="ADAL" clId="{487549E5-7C6A-4B28-8EAD-44021D7A0CBF}" dt="2025-04-24T15:29:39.960" v="3540" actId="478"/>
          <ac:picMkLst>
            <pc:docMk/>
            <pc:sldMk cId="1185949530" sldId="375"/>
            <ac:picMk id="6" creationId="{BA531641-1760-FF28-5B58-51EB7661F1D5}"/>
          </ac:picMkLst>
        </pc:picChg>
        <pc:picChg chg="add mod">
          <ac:chgData name="Sabuhi Essa" userId="93a39393-e69f-45da-99a5-c497b91249e9" providerId="ADAL" clId="{487549E5-7C6A-4B28-8EAD-44021D7A0CBF}" dt="2025-04-24T15:29:37.918" v="3539"/>
          <ac:picMkLst>
            <pc:docMk/>
            <pc:sldMk cId="1185949530" sldId="375"/>
            <ac:picMk id="7" creationId="{E25A03D3-2D0C-8F70-C879-B1083C586046}"/>
          </ac:picMkLst>
        </pc:picChg>
      </pc:sldChg>
      <pc:sldChg chg="addSp delSp new del mod">
        <pc:chgData name="Sabuhi Essa" userId="93a39393-e69f-45da-99a5-c497b91249e9" providerId="ADAL" clId="{487549E5-7C6A-4B28-8EAD-44021D7A0CBF}" dt="2025-04-24T16:00:36.409" v="3835" actId="47"/>
        <pc:sldMkLst>
          <pc:docMk/>
          <pc:sldMk cId="1982240205" sldId="376"/>
        </pc:sldMkLst>
        <pc:picChg chg="add del">
          <ac:chgData name="Sabuhi Essa" userId="93a39393-e69f-45da-99a5-c497b91249e9" providerId="ADAL" clId="{487549E5-7C6A-4B28-8EAD-44021D7A0CBF}" dt="2025-04-24T16:00:34.703" v="3834" actId="478"/>
          <ac:picMkLst>
            <pc:docMk/>
            <pc:sldMk cId="1982240205" sldId="376"/>
            <ac:picMk id="5" creationId="{1FE80AFE-1D32-74E0-213D-33F1EEB1DDF9}"/>
          </ac:picMkLst>
        </pc:picChg>
      </pc:sldChg>
      <pc:sldChg chg="modSp add mod">
        <pc:chgData name="Sabuhi Essa" userId="93a39393-e69f-45da-99a5-c497b91249e9" providerId="ADAL" clId="{487549E5-7C6A-4B28-8EAD-44021D7A0CBF}" dt="2025-04-24T16:29:15.270" v="4273" actId="1038"/>
        <pc:sldMkLst>
          <pc:docMk/>
          <pc:sldMk cId="3903444924" sldId="376"/>
        </pc:sldMkLst>
        <pc:spChg chg="mod">
          <ac:chgData name="Sabuhi Essa" userId="93a39393-e69f-45da-99a5-c497b91249e9" providerId="ADAL" clId="{487549E5-7C6A-4B28-8EAD-44021D7A0CBF}" dt="2025-04-24T16:28:42.545" v="4219" actId="1076"/>
          <ac:spMkLst>
            <pc:docMk/>
            <pc:sldMk cId="3903444924" sldId="376"/>
            <ac:spMk id="10" creationId="{1ACA805E-A309-9108-ADB1-5693332DD9CA}"/>
          </ac:spMkLst>
        </pc:spChg>
        <pc:picChg chg="mod">
          <ac:chgData name="Sabuhi Essa" userId="93a39393-e69f-45da-99a5-c497b91249e9" providerId="ADAL" clId="{487549E5-7C6A-4B28-8EAD-44021D7A0CBF}" dt="2025-04-24T16:29:15.270" v="4273" actId="1038"/>
          <ac:picMkLst>
            <pc:docMk/>
            <pc:sldMk cId="3903444924" sldId="376"/>
            <ac:picMk id="6" creationId="{B34A409A-76E3-7E60-4450-169B73B6D68E}"/>
          </ac:picMkLst>
        </pc:picChg>
        <pc:picChg chg="mod">
          <ac:chgData name="Sabuhi Essa" userId="93a39393-e69f-45da-99a5-c497b91249e9" providerId="ADAL" clId="{487549E5-7C6A-4B28-8EAD-44021D7A0CBF}" dt="2025-04-24T16:29:15.270" v="4273" actId="1038"/>
          <ac:picMkLst>
            <pc:docMk/>
            <pc:sldMk cId="3903444924" sldId="376"/>
            <ac:picMk id="7" creationId="{A88A1DD8-5E20-E974-3FB0-33F08C32F25E}"/>
          </ac:picMkLst>
        </pc:picChg>
        <pc:picChg chg="mod">
          <ac:chgData name="Sabuhi Essa" userId="93a39393-e69f-45da-99a5-c497b91249e9" providerId="ADAL" clId="{487549E5-7C6A-4B28-8EAD-44021D7A0CBF}" dt="2025-04-24T16:28:48.907" v="4220" actId="1076"/>
          <ac:picMkLst>
            <pc:docMk/>
            <pc:sldMk cId="3903444924" sldId="376"/>
            <ac:picMk id="9" creationId="{67354E1B-23ED-60CB-79D2-BA71DFC9698C}"/>
          </ac:picMkLst>
        </pc:picChg>
        <pc:picChg chg="mod">
          <ac:chgData name="Sabuhi Essa" userId="93a39393-e69f-45da-99a5-c497b91249e9" providerId="ADAL" clId="{487549E5-7C6A-4B28-8EAD-44021D7A0CBF}" dt="2025-04-24T16:29:15.270" v="4273" actId="1038"/>
          <ac:picMkLst>
            <pc:docMk/>
            <pc:sldMk cId="3903444924" sldId="376"/>
            <ac:picMk id="12" creationId="{4846093F-D5AB-F925-9C7F-65F5B2FCCC0F}"/>
          </ac:picMkLst>
        </pc:picChg>
        <pc:picChg chg="mod">
          <ac:chgData name="Sabuhi Essa" userId="93a39393-e69f-45da-99a5-c497b91249e9" providerId="ADAL" clId="{487549E5-7C6A-4B28-8EAD-44021D7A0CBF}" dt="2025-04-24T16:27:56.549" v="4089" actId="1076"/>
          <ac:picMkLst>
            <pc:docMk/>
            <pc:sldMk cId="3903444924" sldId="376"/>
            <ac:picMk id="13" creationId="{F029ADE1-21B0-22A7-39D9-C98582B2D1F0}"/>
          </ac:picMkLst>
        </pc:picChg>
        <pc:picChg chg="mod">
          <ac:chgData name="Sabuhi Essa" userId="93a39393-e69f-45da-99a5-c497b91249e9" providerId="ADAL" clId="{487549E5-7C6A-4B28-8EAD-44021D7A0CBF}" dt="2025-04-24T16:29:15.270" v="4273" actId="1038"/>
          <ac:picMkLst>
            <pc:docMk/>
            <pc:sldMk cId="3903444924" sldId="376"/>
            <ac:picMk id="14" creationId="{DD6B2068-D82F-998A-9BC5-E2D63285B593}"/>
          </ac:picMkLst>
        </pc:picChg>
      </pc:sldChg>
      <pc:sldChg chg="addSp delSp modSp new add del mod">
        <pc:chgData name="Sabuhi Essa" userId="93a39393-e69f-45da-99a5-c497b91249e9" providerId="ADAL" clId="{487549E5-7C6A-4B28-8EAD-44021D7A0CBF}" dt="2025-04-24T16:26:49.296" v="4072" actId="47"/>
        <pc:sldMkLst>
          <pc:docMk/>
          <pc:sldMk cId="1867006007" sldId="377"/>
        </pc:sldMkLst>
        <pc:picChg chg="add del">
          <ac:chgData name="Sabuhi Essa" userId="93a39393-e69f-45da-99a5-c497b91249e9" providerId="ADAL" clId="{487549E5-7C6A-4B28-8EAD-44021D7A0CBF}" dt="2025-04-24T16:10:36.811" v="3975" actId="478"/>
          <ac:picMkLst>
            <pc:docMk/>
            <pc:sldMk cId="1867006007" sldId="377"/>
            <ac:picMk id="5" creationId="{DD62AB7F-9E77-2C35-B2C6-C9318A62CEC0}"/>
          </ac:picMkLst>
        </pc:picChg>
        <pc:picChg chg="add del">
          <ac:chgData name="Sabuhi Essa" userId="93a39393-e69f-45da-99a5-c497b91249e9" providerId="ADAL" clId="{487549E5-7C6A-4B28-8EAD-44021D7A0CBF}" dt="2025-04-24T16:13:50.093" v="3993" actId="478"/>
          <ac:picMkLst>
            <pc:docMk/>
            <pc:sldMk cId="1867006007" sldId="377"/>
            <ac:picMk id="7" creationId="{967120BD-F881-F0F9-5582-FF32FA44C7C6}"/>
          </ac:picMkLst>
        </pc:picChg>
        <pc:picChg chg="add del mod">
          <ac:chgData name="Sabuhi Essa" userId="93a39393-e69f-45da-99a5-c497b91249e9" providerId="ADAL" clId="{487549E5-7C6A-4B28-8EAD-44021D7A0CBF}" dt="2025-04-24T16:14:42.394" v="4001" actId="478"/>
          <ac:picMkLst>
            <pc:docMk/>
            <pc:sldMk cId="1867006007" sldId="377"/>
            <ac:picMk id="9" creationId="{DF7DFFA2-858B-718F-2BDF-5589460095F2}"/>
          </ac:picMkLst>
        </pc:picChg>
        <pc:picChg chg="add del">
          <ac:chgData name="Sabuhi Essa" userId="93a39393-e69f-45da-99a5-c497b91249e9" providerId="ADAL" clId="{487549E5-7C6A-4B28-8EAD-44021D7A0CBF}" dt="2025-04-24T16:19:02.390" v="4030" actId="478"/>
          <ac:picMkLst>
            <pc:docMk/>
            <pc:sldMk cId="1867006007" sldId="377"/>
            <ac:picMk id="11" creationId="{17DDD0BD-7089-92AD-EB3B-FD67A65DE8AC}"/>
          </ac:picMkLst>
        </pc:picChg>
        <pc:picChg chg="add del mod">
          <ac:chgData name="Sabuhi Essa" userId="93a39393-e69f-45da-99a5-c497b91249e9" providerId="ADAL" clId="{487549E5-7C6A-4B28-8EAD-44021D7A0CBF}" dt="2025-04-24T16:22:39.164" v="4070" actId="478"/>
          <ac:picMkLst>
            <pc:docMk/>
            <pc:sldMk cId="1867006007" sldId="377"/>
            <ac:picMk id="13" creationId="{168BB612-EB57-369C-1C81-74C2D98765C2}"/>
          </ac:picMkLst>
        </pc:picChg>
        <pc:picChg chg="add del">
          <ac:chgData name="Sabuhi Essa" userId="93a39393-e69f-45da-99a5-c497b91249e9" providerId="ADAL" clId="{487549E5-7C6A-4B28-8EAD-44021D7A0CBF}" dt="2025-04-24T16:26:43.208" v="4071" actId="478"/>
          <ac:picMkLst>
            <pc:docMk/>
            <pc:sldMk cId="1867006007" sldId="377"/>
            <ac:picMk id="15" creationId="{E2B9D999-F5BA-B1F3-9324-2AE3200D9120}"/>
          </ac:picMkLst>
        </pc:picChg>
      </pc:sldChg>
    </pc:docChg>
  </pc:docChgLst>
  <pc:docChgLst>
    <pc:chgData name="Sabuhi Essa" userId="93a39393-e69f-45da-99a5-c497b91249e9" providerId="ADAL" clId="{78C9DDD2-2F0F-41E5-89AF-DEDAB30357E1}"/>
    <pc:docChg chg="undo custSel addSld delSld modSld sldOrd">
      <pc:chgData name="Sabuhi Essa" userId="93a39393-e69f-45da-99a5-c497b91249e9" providerId="ADAL" clId="{78C9DDD2-2F0F-41E5-89AF-DEDAB30357E1}" dt="2025-04-22T16:06:09.962" v="37" actId="732"/>
      <pc:docMkLst>
        <pc:docMk/>
      </pc:docMkLst>
      <pc:sldChg chg="del">
        <pc:chgData name="Sabuhi Essa" userId="93a39393-e69f-45da-99a5-c497b91249e9" providerId="ADAL" clId="{78C9DDD2-2F0F-41E5-89AF-DEDAB30357E1}" dt="2025-04-22T16:02:51.462" v="32" actId="47"/>
        <pc:sldMkLst>
          <pc:docMk/>
          <pc:sldMk cId="2258882065" sldId="264"/>
        </pc:sldMkLst>
      </pc:sldChg>
      <pc:sldChg chg="del">
        <pc:chgData name="Sabuhi Essa" userId="93a39393-e69f-45da-99a5-c497b91249e9" providerId="ADAL" clId="{78C9DDD2-2F0F-41E5-89AF-DEDAB30357E1}" dt="2025-04-22T15:55:08.793" v="0" actId="47"/>
        <pc:sldMkLst>
          <pc:docMk/>
          <pc:sldMk cId="772121236" sldId="300"/>
        </pc:sldMkLst>
      </pc:sldChg>
      <pc:sldChg chg="ord">
        <pc:chgData name="Sabuhi Essa" userId="93a39393-e69f-45da-99a5-c497b91249e9" providerId="ADAL" clId="{78C9DDD2-2F0F-41E5-89AF-DEDAB30357E1}" dt="2025-04-22T15:56:10.793" v="6"/>
        <pc:sldMkLst>
          <pc:docMk/>
          <pc:sldMk cId="2197105707" sldId="309"/>
        </pc:sldMkLst>
      </pc:sldChg>
      <pc:sldChg chg="del">
        <pc:chgData name="Sabuhi Essa" userId="93a39393-e69f-45da-99a5-c497b91249e9" providerId="ADAL" clId="{78C9DDD2-2F0F-41E5-89AF-DEDAB30357E1}" dt="2025-04-22T16:02:58.992" v="33" actId="47"/>
        <pc:sldMkLst>
          <pc:docMk/>
          <pc:sldMk cId="1439082886" sldId="336"/>
        </pc:sldMkLst>
      </pc:sldChg>
      <pc:sldChg chg="add del ord">
        <pc:chgData name="Sabuhi Essa" userId="93a39393-e69f-45da-99a5-c497b91249e9" providerId="ADAL" clId="{78C9DDD2-2F0F-41E5-89AF-DEDAB30357E1}" dt="2025-04-22T15:56:10.793" v="6"/>
        <pc:sldMkLst>
          <pc:docMk/>
          <pc:sldMk cId="1345658630" sldId="344"/>
        </pc:sldMkLst>
      </pc:sldChg>
      <pc:sldChg chg="del">
        <pc:chgData name="Sabuhi Essa" userId="93a39393-e69f-45da-99a5-c497b91249e9" providerId="ADAL" clId="{78C9DDD2-2F0F-41E5-89AF-DEDAB30357E1}" dt="2025-04-22T15:55:11.192" v="1" actId="47"/>
        <pc:sldMkLst>
          <pc:docMk/>
          <pc:sldMk cId="3121925485" sldId="353"/>
        </pc:sldMkLst>
      </pc:sldChg>
      <pc:sldChg chg="del">
        <pc:chgData name="Sabuhi Essa" userId="93a39393-e69f-45da-99a5-c497b91249e9" providerId="ADAL" clId="{78C9DDD2-2F0F-41E5-89AF-DEDAB30357E1}" dt="2025-04-22T15:55:41.926" v="4" actId="47"/>
        <pc:sldMkLst>
          <pc:docMk/>
          <pc:sldMk cId="1570359422" sldId="354"/>
        </pc:sldMkLst>
      </pc:sldChg>
      <pc:sldChg chg="ord">
        <pc:chgData name="Sabuhi Essa" userId="93a39393-e69f-45da-99a5-c497b91249e9" providerId="ADAL" clId="{78C9DDD2-2F0F-41E5-89AF-DEDAB30357E1}" dt="2025-04-22T15:56:10.793" v="6"/>
        <pc:sldMkLst>
          <pc:docMk/>
          <pc:sldMk cId="1324954019" sldId="355"/>
        </pc:sldMkLst>
      </pc:sldChg>
      <pc:sldChg chg="addSp delSp modSp new mod">
        <pc:chgData name="Sabuhi Essa" userId="93a39393-e69f-45da-99a5-c497b91249e9" providerId="ADAL" clId="{78C9DDD2-2F0F-41E5-89AF-DEDAB30357E1}" dt="2025-04-22T16:06:09.962" v="37" actId="732"/>
        <pc:sldMkLst>
          <pc:docMk/>
          <pc:sldMk cId="1755527680" sldId="360"/>
        </pc:sldMkLst>
        <pc:picChg chg="add mod modCrop">
          <ac:chgData name="Sabuhi Essa" userId="93a39393-e69f-45da-99a5-c497b91249e9" providerId="ADAL" clId="{78C9DDD2-2F0F-41E5-89AF-DEDAB30357E1}" dt="2025-04-22T16:06:09.962" v="37" actId="732"/>
          <ac:picMkLst>
            <pc:docMk/>
            <pc:sldMk cId="1755527680" sldId="360"/>
            <ac:picMk id="5" creationId="{449D2321-986A-BF07-385C-3A8D3F089864}"/>
          </ac:picMkLst>
        </pc:picChg>
        <pc:picChg chg="add mod">
          <ac:chgData name="Sabuhi Essa" userId="93a39393-e69f-45da-99a5-c497b91249e9" providerId="ADAL" clId="{78C9DDD2-2F0F-41E5-89AF-DEDAB30357E1}" dt="2025-04-22T16:05:36.310" v="36" actId="1076"/>
          <ac:picMkLst>
            <pc:docMk/>
            <pc:sldMk cId="1755527680" sldId="360"/>
            <ac:picMk id="7" creationId="{CF720941-F9E2-F849-561F-546A8960680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12:46:49.9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12:46:51.1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12:46:52.2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12:46:53.3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F0ED1-9990-44BB-B58E-7AAD228A0864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5A99-22FB-4DDD-91FC-3C1192B04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1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4E855-0D71-FAB3-5A92-C23B5BEBA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769C08-04EB-745D-960F-A454DDCB37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DCC34C-7091-1642-B53C-61C9465733BE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924D28F7-AEE6-5C6C-BFDC-EDF9EE960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5D50C95-AB6F-87B8-3A78-151DC14F00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 eaLnBrk="1" hangingPunct="1">
              <a:buFont typeface="Arial"/>
              <a:buChar char="•"/>
              <a:defRPr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Hello, everyone. I'm Sabuhi Essa, a PhD student at the University of Cambridge. I am 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excited to share my research on enhancing flood resilience in the vulnerable Himalayan Mountain regions (also known as the Third Pole), where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traditional engineering-focused resilience efforts are falling short.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7734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-thing"/>
              </a:rPr>
              <a:t>The Cambridge Country Consultation (CCC) method applies systems thinking with political economics theories to collect data directly from representatives of governments, citizens and multilateral agencies.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-thing"/>
              </a:rPr>
              <a:t>Iterative process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321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top down </a:t>
            </a:r>
            <a:r>
              <a:rPr lang="en-GB" dirty="0" err="1"/>
              <a:t>ploting</a:t>
            </a:r>
            <a:r>
              <a:rPr lang="en-GB" dirty="0"/>
              <a:t> the classes of knowledge - Classes of drivers- knowledge graphs – graph theory to analyse network of objects- design structure matrix- DSM, </a:t>
            </a:r>
            <a:r>
              <a:rPr lang="en-GB" dirty="0" err="1"/>
              <a:t>Adjecent</a:t>
            </a:r>
            <a:r>
              <a:rPr lang="en-GB" dirty="0"/>
              <a:t> C </a:t>
            </a:r>
            <a:r>
              <a:rPr lang="en-GB" dirty="0" err="1"/>
              <a:t>metrix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52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Knowledge taxonomy, starts with why, what how, drivers, resources, knowledge – supply side= </a:t>
            </a:r>
            <a:r>
              <a:rPr lang="en-GB" dirty="0" err="1"/>
              <a:t>techno;logy</a:t>
            </a:r>
            <a:r>
              <a:rPr lang="en-GB" dirty="0"/>
              <a:t>, resources,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05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 from around the world and current studies show that "Predict-and-control" and top-down approaches neglect the complex social, </a:t>
            </a:r>
            <a:r>
              <a:rPr lang="en-US" sz="1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organisational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economic, and technical dimensions of flood resilience.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24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These limitations are topped up with contextual challenges, which necessitate a shift towards a whole-of-systems approach for planning and decision-making.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64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research introduces a system-based collective action approach, integrating Grid-Group Theory and Participatory System Dynamics (PSD) with socio-ecological resilience. This also makes the three layers of the System Dynamics model.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7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makes the three layers of the System Dynamics model.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202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applied this method in Gilgit-Baltistan, Pakistan, a region facing climate change impacts and underdevelopment. I conducted 13 participatory workshops, site observations, and interviews, developing system dynamics models with stakeholder input.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04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Preliminary results show a dominant 83% focus on engineering resilience, with limited ecological and no socio-ecological considerations. the models also highlight critical interdependencies and leverage points for improved resilience.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575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Interestingly, the interventions proposed within the system-based collective action workshops go beyond just engineering solutions, incorporating ecological and socio-ecological strategies. This shows how transformative this multidisciplinary method can be for improved evidence-based decision-making especially in high-risk underdeveloped regions such as Himalayan Mountains.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3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are interested in this method and the findings, I am right there at the PICO spot! Thankyou!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A99-22FB-4DDD-91FC-3C1192B0490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90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1AE4-D0B9-9C80-1D0A-0520DBB0F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A5391-5989-C9FD-760C-40EF974A3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069A-1E0B-EE6B-141A-00FF4B44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CFB1C-758A-9A24-905A-468BB606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0E515-655D-2F4F-4F6B-0873F793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86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2456F-0892-C338-F59A-20CD0DCB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A3E16-4A64-D497-D341-70807E399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6714F-F15F-C4DA-0A49-D11E0AE3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3B1E1-69F6-D0BE-181A-D4C4C55D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192DB-7972-16B9-68C9-CCA4E74C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4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ABEAB-8D6B-AF62-39D0-0286D46C5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8C47F-9F7A-7F2B-3C0E-32EF64065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419D6-B6E2-D543-18FB-B309FF1A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0C17-BD5D-99B4-BBF2-02DA4BFF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23E66-FB77-ABEE-29B3-5021DEE7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2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CD44-2089-1010-BEAC-B897AB1F2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6787-C470-A86B-DF40-95DC19781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DD3F6-69E2-B828-3EED-5F1705DA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415EC-58B9-8EFE-2017-44605F32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BCCF6-C270-E173-1BFA-C49A72A7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5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024F-B9BD-B467-A805-C4684C1A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B5F20-A6A8-1CDA-FDB8-1DA49CDBB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A9EF-20B5-E678-3687-042D54D41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6D7DB-14E8-5305-CB6C-555C7F3C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5ACED-60A9-6EA0-4F52-0FC14572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3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8D54-1F10-55BD-AC51-907E4CA9F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11AD1-34F8-6935-51AD-DAB39FE78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F325F-09CE-E81D-0F73-5E76F424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19DAC-40C0-906F-412B-1819F09A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25D0C-7A47-47AF-3A8F-EC64A30B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FAA9-6935-F49B-EAF4-83D98F44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3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FDDE-A9F7-2084-9A0A-CA27AF8A5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199FE-2951-0A9A-82C1-05E73FC7B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17FAD-73F1-8ACF-D26D-9D60A871B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4CC6B-9C93-18B5-FB60-61825E52F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DA086-BAF0-254D-F8FE-7BF2F0251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4C3F7-D610-5C22-ADED-F3036DE9C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75AC5-9F9A-39DA-A766-31A5A67E1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42B9F-AA51-748B-9C22-0263E2731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22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134B0-EE3C-B66A-B2C6-7FDEF97D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B6A44-9F4E-9763-C759-A89A1BB3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7209E-B921-A72D-547F-4BDA6466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DE13E-7D0C-D7F0-9287-3AEA2557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46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077CC-8A63-BD96-B6E0-6654CD2F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9730E-135D-B104-2A73-6A23F321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C9F97-2650-E4CD-A8F7-9D1BF13B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7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4400-E392-C083-3CA8-0947F005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224E-D083-ED2D-7190-A9EDFB34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506CD-4BC8-924D-10B3-C6A8FF24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4F949-4471-80E6-6AA7-4F46720D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21F66-75D0-A8CC-1B7D-8E714D78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DCC75-065A-C36C-B14D-6AE0035D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80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E7BF8-A0BB-A3E0-371B-A84AC853B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9E997-5C2A-A9FF-1B16-CC1C7DBEE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BB84B-CA1B-7997-35C4-085A78862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2F0E6-6194-BDB8-CC93-F0DC8B7A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35216-BA52-8EA4-AE3B-C7E10C48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9E244-BB52-BCB2-9215-C4672F61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97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4C808-BF14-D0B3-40BE-481EDCCC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A157E-1A08-0E3F-318A-757905EEC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64B87-174B-895B-5D9E-3C833BE2E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212265-D63D-4CCC-9916-8252205C820F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1F8E3-8C07-81D2-19E6-B76D73B5F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F8920-FA9F-A6A4-F455-D73B66E1D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38D5B5-C893-4E12-A274-B860E008E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3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10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5A5BD-E757-04B2-D266-AA8909EE1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uilding in a rocky valley&#10;&#10;AI-generated content may be incorrect.">
            <a:extLst>
              <a:ext uri="{FF2B5EF4-FFF2-40B4-BE49-F238E27FC236}">
                <a16:creationId xmlns:a16="http://schemas.microsoft.com/office/drawing/2014/main" id="{8FA19DD7-6809-9E64-8832-E2EECE82B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5803"/>
          <a:stretch/>
        </p:blipFill>
        <p:spPr>
          <a:xfrm>
            <a:off x="0" y="778934"/>
            <a:ext cx="12192000" cy="4995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EAB668-A574-1861-83B8-A0584CE9D85C}"/>
              </a:ext>
            </a:extLst>
          </p:cNvPr>
          <p:cNvSpPr/>
          <p:nvPr/>
        </p:nvSpPr>
        <p:spPr bwMode="auto">
          <a:xfrm>
            <a:off x="0" y="1658772"/>
            <a:ext cx="12192000" cy="2384482"/>
          </a:xfrm>
          <a:prstGeom prst="rect">
            <a:avLst/>
          </a:prstGeom>
          <a:solidFill>
            <a:srgbClr val="E8E8E8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E6764-DE19-6A8C-4AD3-7512ADB7D616}"/>
              </a:ext>
            </a:extLst>
          </p:cNvPr>
          <p:cNvSpPr/>
          <p:nvPr/>
        </p:nvSpPr>
        <p:spPr bwMode="auto">
          <a:xfrm>
            <a:off x="0" y="4725507"/>
            <a:ext cx="12192000" cy="473721"/>
          </a:xfrm>
          <a:prstGeom prst="rect">
            <a:avLst/>
          </a:prstGeom>
          <a:solidFill>
            <a:srgbClr val="003E7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11D4653F-7CB6-CA44-E87C-81D5CAF86C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68216" y="1658772"/>
            <a:ext cx="7572201" cy="149432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sz="2800" b="1" dirty="0"/>
            </a:br>
            <a:r>
              <a:rPr lang="en-US" sz="2800" b="1" dirty="0"/>
              <a:t>Improving Flood Resilience Planning and Decision-making in the Himalayas: A Collective Action Approach with System Dynamics Modeling</a:t>
            </a:r>
            <a:endParaRPr lang="en-US" sz="8000" b="1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633E591-B294-E655-BCD8-105B3DD791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67283" y="3486069"/>
            <a:ext cx="8374063" cy="150437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cs typeface="+mn-cs"/>
              </a:rPr>
              <a:t>Sabuhi Essa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D8BA2B-9E68-5A7C-6F73-CD844FEB361D}"/>
              </a:ext>
            </a:extLst>
          </p:cNvPr>
          <p:cNvSpPr txBox="1"/>
          <p:nvPr/>
        </p:nvSpPr>
        <p:spPr>
          <a:xfrm>
            <a:off x="3159089" y="4836551"/>
            <a:ext cx="5790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EGU25-6624, 29</a:t>
            </a:r>
            <a:r>
              <a:rPr lang="en-US" sz="1400" baseline="30000" dirty="0">
                <a:solidFill>
                  <a:schemeClr val="bg1"/>
                </a:solidFill>
              </a:rPr>
              <a:t>th   </a:t>
            </a:r>
            <a:r>
              <a:rPr lang="en-US" sz="1400" dirty="0">
                <a:solidFill>
                  <a:schemeClr val="bg1"/>
                </a:solidFill>
              </a:rPr>
              <a:t>April 2025</a:t>
            </a:r>
          </a:p>
        </p:txBody>
      </p:sp>
      <p:pic>
        <p:nvPicPr>
          <p:cNvPr id="9" name="Picture 8" descr="Chemistry COL.png">
            <a:extLst>
              <a:ext uri="{FF2B5EF4-FFF2-40B4-BE49-F238E27FC236}">
                <a16:creationId xmlns:a16="http://schemas.microsoft.com/office/drawing/2014/main" id="{67354E1B-23ED-60CB-79D2-BA71DFC9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03"/>
          <a:stretch/>
        </p:blipFill>
        <p:spPr>
          <a:xfrm>
            <a:off x="274516" y="183900"/>
            <a:ext cx="2236808" cy="464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A1DD8-5E20-E974-3FB0-33F08C32F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175" y="6007805"/>
            <a:ext cx="1451313" cy="638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46093F-D5AB-F925-9C7F-65F5B2FCC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9434" y="6035369"/>
            <a:ext cx="2621900" cy="618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B2068-D82F-998A-9BC5-E2D63285B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9114" y="5960884"/>
            <a:ext cx="1255282" cy="724776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34A409A-76E3-7E60-4450-169B73B6D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53" y="5960884"/>
            <a:ext cx="2087471" cy="674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CA805E-A309-9108-ADB1-5693332DD9CA}"/>
              </a:ext>
            </a:extLst>
          </p:cNvPr>
          <p:cNvSpPr txBox="1"/>
          <p:nvPr/>
        </p:nvSpPr>
        <p:spPr>
          <a:xfrm>
            <a:off x="10893246" y="6662384"/>
            <a:ext cx="1159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/>
              <a:t>Cover Picture: BBC, 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29ADE1-21B0-22A7-39D9-C98582B2D1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2657" y="5794475"/>
            <a:ext cx="820471" cy="9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A9323-7057-4773-737F-ECA40FB3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66218"/>
            <a:ext cx="10515600" cy="1325563"/>
          </a:xfrm>
        </p:spPr>
        <p:txBody>
          <a:bodyPr/>
          <a:lstStyle/>
          <a:p>
            <a:r>
              <a:rPr lang="en-GB" dirty="0"/>
              <a:t>PICO Slides continue…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2FC88-9DFF-0924-B805-32C75F79EE30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106275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030D85-80FF-A097-956D-C1EA1929A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83"/>
          <a:stretch/>
        </p:blipFill>
        <p:spPr>
          <a:xfrm>
            <a:off x="846101" y="648425"/>
            <a:ext cx="10202899" cy="4177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1F3EA-6CDF-625F-3598-6714D0A76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472"/>
          <a:stretch/>
        </p:blipFill>
        <p:spPr>
          <a:xfrm>
            <a:off x="994550" y="4826001"/>
            <a:ext cx="10202899" cy="1599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2990C-9708-9A78-C52F-0D0DBCBFB0D0}"/>
              </a:ext>
            </a:extLst>
          </p:cNvPr>
          <p:cNvSpPr txBox="1"/>
          <p:nvPr/>
        </p:nvSpPr>
        <p:spPr>
          <a:xfrm>
            <a:off x="1102156" y="6355296"/>
            <a:ext cx="4621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-thing"/>
              </a:rPr>
              <a:t>The Cambridge Country Consultation (CCC) </a:t>
            </a:r>
            <a:endParaRPr lang="en-GB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CC4BA-6749-E20E-243B-485EF7FF1BF3}"/>
              </a:ext>
            </a:extLst>
          </p:cNvPr>
          <p:cNvSpPr txBox="1"/>
          <p:nvPr/>
        </p:nvSpPr>
        <p:spPr>
          <a:xfrm>
            <a:off x="0" y="152040"/>
            <a:ext cx="12192000" cy="584775"/>
          </a:xfrm>
          <a:prstGeom prst="rect">
            <a:avLst/>
          </a:prstGeom>
          <a:solidFill>
            <a:schemeClr val="accent1">
              <a:lumMod val="40000"/>
              <a:lumOff val="60000"/>
              <a:alpha val="18824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System-based collaborative action for flood resilience planning and decision-making</a:t>
            </a:r>
          </a:p>
          <a:p>
            <a:r>
              <a:rPr lang="en-GB" sz="1600" dirty="0"/>
              <a:t>Participatory System Dynamics Modelling PSDM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F178D-1E6D-C8FB-A480-3F15BD8E2A99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2383555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diagram of a flood infrastructure resilience&#10;&#10;AI-generated content may be incorrect.">
            <a:extLst>
              <a:ext uri="{FF2B5EF4-FFF2-40B4-BE49-F238E27FC236}">
                <a16:creationId xmlns:a16="http://schemas.microsoft.com/office/drawing/2014/main" id="{2A5BDE8C-ABEB-7BA0-9CF7-3723003D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81384"/>
            <a:ext cx="6096000" cy="45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A diagram of a diagram&#10;&#10;AI-generated content may be incorrect.">
            <a:extLst>
              <a:ext uri="{FF2B5EF4-FFF2-40B4-BE49-F238E27FC236}">
                <a16:creationId xmlns:a16="http://schemas.microsoft.com/office/drawing/2014/main" id="{11E72F40-6B75-60EE-CCD9-9BE2AFF8A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61735"/>
            <a:ext cx="4770934" cy="45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5D550BA-19EF-7DAC-214B-5217B0F7B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41" y="590550"/>
            <a:ext cx="52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5F53F79-0D5A-CBC3-5662-DDE59276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643998"/>
            <a:ext cx="520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68C539-D183-F392-A676-35A236AE1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D292D-1975-8617-75CD-D6799DE0B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24" y="5380672"/>
            <a:ext cx="115144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1" u="none" strike="noStrike" cap="none" normalizeH="0" baseline="0" dirty="0">
              <a:ln>
                <a:noFill/>
              </a:ln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1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Figure (a) Conceptual representation of the various dimensions of Flood infrastructure resilience and their interconnections.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1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Figure (b) Conceptual representation of the Physical and non-physical elements of flood infrastructure resilience across various levels and dimensions</a:t>
            </a:r>
            <a:endParaRPr kumimoji="0" lang="en-GB" altLang="en-US" sz="4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930F9-839D-7023-0224-3804DB1BC3DD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C932A-1A5E-1347-0DCA-82616DC5D568}"/>
              </a:ext>
            </a:extLst>
          </p:cNvPr>
          <p:cNvSpPr txBox="1"/>
          <p:nvPr/>
        </p:nvSpPr>
        <p:spPr>
          <a:xfrm>
            <a:off x="0" y="286319"/>
            <a:ext cx="12192000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1882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Multidimensionality of the Flood Resilience concept</a:t>
            </a:r>
          </a:p>
        </p:txBody>
      </p:sp>
    </p:spTree>
    <p:extLst>
      <p:ext uri="{BB962C8B-B14F-4D97-AF65-F5344CB8AC3E}">
        <p14:creationId xmlns:p14="http://schemas.microsoft.com/office/powerpoint/2010/main" val="126434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F4DED90B-785E-35A5-E1F8-0FDA189E2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679" y="316342"/>
            <a:ext cx="6095365" cy="3924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488BB9-FDE5-CD73-0AE9-DB69DC626A77}"/>
              </a:ext>
            </a:extLst>
          </p:cNvPr>
          <p:cNvSpPr txBox="1"/>
          <p:nvPr/>
        </p:nvSpPr>
        <p:spPr>
          <a:xfrm>
            <a:off x="449730" y="5007648"/>
            <a:ext cx="6286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Resilience to what?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58C19-6089-3C26-43CD-15C541CCD874}"/>
              </a:ext>
            </a:extLst>
          </p:cNvPr>
          <p:cNvSpPr txBox="1"/>
          <p:nvPr/>
        </p:nvSpPr>
        <p:spPr>
          <a:xfrm>
            <a:off x="455864" y="4506082"/>
            <a:ext cx="337712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Resilience of what?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endParaRPr lang="en-GB" sz="2400" b="1" dirty="0"/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(Keating et al., 2017) 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21B741-899C-24D2-BB7D-211A30ACDD1A}"/>
              </a:ext>
            </a:extLst>
          </p:cNvPr>
          <p:cNvSpPr txBox="1"/>
          <p:nvPr/>
        </p:nvSpPr>
        <p:spPr>
          <a:xfrm>
            <a:off x="439509" y="5608087"/>
            <a:ext cx="6286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Resilience for whom?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800BE-7B2F-5897-E14F-52BCD2F3042A}"/>
              </a:ext>
            </a:extLst>
          </p:cNvPr>
          <p:cNvSpPr txBox="1"/>
          <p:nvPr/>
        </p:nvSpPr>
        <p:spPr>
          <a:xfrm>
            <a:off x="562508" y="508008"/>
            <a:ext cx="502103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</a:rPr>
              <a:t>Definition of Flood Resilience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</a:rPr>
              <a:t>in this research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A mechanism to understand how an infrastructure system 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</a:rPr>
              <a:t>withstands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the impact of an extreme flood event outside its traditional design boundaries to 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</a:rPr>
              <a:t>recover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 its functionality and allow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</a:rPr>
              <a:t> continuous transformation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(McClymont et al., 2020; Disse et al., 2020). </a:t>
            </a:r>
            <a:r>
              <a:rPr lang="en-GB" sz="2800" dirty="0"/>
              <a:t> 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DBC1D213-703E-F23B-1A7D-EC6A445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A475CFB5-E38D-2624-22E3-65874C74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959" y="3918728"/>
            <a:ext cx="503276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capacity over time taken to recover after an impact or acute disruption. The Lines A, B, C, and D represent various post-shock equilibrium states as outcomes (Adopted from Disse et al, 2020).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65EE700-41A3-843F-D912-3341D8059BC6}"/>
              </a:ext>
            </a:extLst>
          </p:cNvPr>
          <p:cNvSpPr/>
          <p:nvPr/>
        </p:nvSpPr>
        <p:spPr>
          <a:xfrm>
            <a:off x="216906" y="401468"/>
            <a:ext cx="11912706" cy="4043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8E9972-CDFD-172E-A524-BA152006C863}"/>
              </a:ext>
            </a:extLst>
          </p:cNvPr>
          <p:cNvSpPr/>
          <p:nvPr/>
        </p:nvSpPr>
        <p:spPr>
          <a:xfrm>
            <a:off x="406094" y="227834"/>
            <a:ext cx="11493822" cy="40712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A48FCE-EFF0-FB6B-B84A-704F581ACAD6}"/>
              </a:ext>
            </a:extLst>
          </p:cNvPr>
          <p:cNvSpPr txBox="1"/>
          <p:nvPr/>
        </p:nvSpPr>
        <p:spPr>
          <a:xfrm>
            <a:off x="417461" y="596780"/>
            <a:ext cx="5021036" cy="30162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Definition of Flood Resilience 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this research</a:t>
            </a: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mechanism to understand how an infrastructure system </a:t>
            </a: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withstands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impact of an extreme flood event outside its traditional design boundaries to </a:t>
            </a: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recover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its functionality and allow</a:t>
            </a: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continuous transformation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(McClymont et al., 2020; Disse et al., 2020). 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9AEC54-8EB7-6AB8-7660-D4FD6877D7C9}"/>
              </a:ext>
            </a:extLst>
          </p:cNvPr>
          <p:cNvGrpSpPr/>
          <p:nvPr/>
        </p:nvGrpSpPr>
        <p:grpSpPr>
          <a:xfrm>
            <a:off x="5328784" y="160557"/>
            <a:ext cx="6915676" cy="6381101"/>
            <a:chOff x="12593053" y="851344"/>
            <a:chExt cx="6915676" cy="638110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1C5103-2A0B-548F-A6D2-89AD0623D7E2}"/>
                </a:ext>
              </a:extLst>
            </p:cNvPr>
            <p:cNvSpPr/>
            <p:nvPr/>
          </p:nvSpPr>
          <p:spPr>
            <a:xfrm>
              <a:off x="12593053" y="851344"/>
              <a:ext cx="6529136" cy="6150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3438E0-62ED-9BCA-E446-C035286A0509}"/>
                </a:ext>
              </a:extLst>
            </p:cNvPr>
            <p:cNvSpPr txBox="1"/>
            <p:nvPr/>
          </p:nvSpPr>
          <p:spPr>
            <a:xfrm>
              <a:off x="13412729" y="3599053"/>
              <a:ext cx="609600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Gilgit city, </a:t>
              </a:r>
              <a:r>
                <a:rPr lang="en-GB" sz="14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GilgitBaltistan</a:t>
              </a: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 GB, Pakistan       Flooding in </a:t>
              </a:r>
              <a:r>
                <a:rPr lang="en-GB" sz="14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Shishkat</a:t>
              </a: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 village </a:t>
              </a:r>
              <a:r>
                <a:rPr lang="en-GB" sz="14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Hunza</a:t>
              </a: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,</a:t>
              </a:r>
            </a:p>
            <a:p>
              <a:r>
                <a:rPr lang="en-GB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Source:                                                                        Source: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B2E947-F7BD-E296-FC4A-9F7C6930628B}"/>
                </a:ext>
              </a:extLst>
            </p:cNvPr>
            <p:cNvGrpSpPr/>
            <p:nvPr/>
          </p:nvGrpSpPr>
          <p:grpSpPr>
            <a:xfrm>
              <a:off x="12776644" y="890620"/>
              <a:ext cx="6230970" cy="6341825"/>
              <a:chOff x="12776644" y="890620"/>
              <a:chExt cx="6230970" cy="634182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FD9C31-C916-D67A-1D46-CCD6940C2FF9}"/>
                  </a:ext>
                </a:extLst>
              </p:cNvPr>
              <p:cNvSpPr txBox="1"/>
              <p:nvPr/>
            </p:nvSpPr>
            <p:spPr>
              <a:xfrm>
                <a:off x="13369185" y="890620"/>
                <a:ext cx="5250022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 dirty="0">
                    <a:latin typeface="Calibri" panose="020F0502020204030204" pitchFamily="34" charset="0"/>
                    <a:ea typeface="Calibri" panose="020F0502020204030204" pitchFamily="34" charset="0"/>
                  </a:rPr>
                  <a:t>Cities, towns, and Villages in </a:t>
                </a:r>
                <a:r>
                  <a:rPr lang="en-GB" b="1" dirty="0">
                    <a:latin typeface="Calibri" panose="020F0502020204030204" pitchFamily="34" charset="0"/>
                    <a:ea typeface="Calibri" panose="020F0502020204030204" pitchFamily="34" charset="0"/>
                  </a:rPr>
                  <a:t>the Himalayan Mountain regions </a:t>
                </a:r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</a:rPr>
                  <a:t>with a focus on</a:t>
                </a:r>
                <a:r>
                  <a:rPr lang="en-GB" b="1" dirty="0"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GB" sz="1800" b="1" dirty="0">
                    <a:latin typeface="Calibri" panose="020F0502020204030204" pitchFamily="34" charset="0"/>
                    <a:ea typeface="Calibri" panose="020F0502020204030204" pitchFamily="34" charset="0"/>
                  </a:rPr>
                  <a:t>flood infrastructure system </a:t>
                </a:r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</a:rPr>
                  <a:t>as part of a broader system… </a:t>
                </a: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pic>
            <p:nvPicPr>
              <p:cNvPr id="25" name="Picture 24" descr="A blue river running through a city&#10;&#10;Description automatically generated">
                <a:extLst>
                  <a:ext uri="{FF2B5EF4-FFF2-40B4-BE49-F238E27FC236}">
                    <a16:creationId xmlns:a16="http://schemas.microsoft.com/office/drawing/2014/main" id="{B34862B5-93F5-21D8-752A-643A12954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71358" y="1977247"/>
                <a:ext cx="2874867" cy="1614717"/>
              </a:xfrm>
              <a:prstGeom prst="rect">
                <a:avLst/>
              </a:prstGeom>
            </p:spPr>
          </p:pic>
          <p:pic>
            <p:nvPicPr>
              <p:cNvPr id="27" name="Picture 26" descr="A collage of a mountain and a lake&#10;&#10;Description automatically generated">
                <a:extLst>
                  <a:ext uri="{FF2B5EF4-FFF2-40B4-BE49-F238E27FC236}">
                    <a16:creationId xmlns:a16="http://schemas.microsoft.com/office/drawing/2014/main" id="{BF99C1B6-6030-579B-31E1-DC1EDEEECA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377" t="14892"/>
              <a:stretch/>
            </p:blipFill>
            <p:spPr bwMode="auto">
              <a:xfrm>
                <a:off x="16460729" y="1977247"/>
                <a:ext cx="2546885" cy="1621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31A0E10-4DE8-A5D1-83EE-7495BABAEC7E}"/>
                  </a:ext>
                </a:extLst>
              </p:cNvPr>
              <p:cNvGrpSpPr/>
              <p:nvPr/>
            </p:nvGrpSpPr>
            <p:grpSpPr>
              <a:xfrm>
                <a:off x="14358266" y="4285680"/>
                <a:ext cx="3532570" cy="2381797"/>
                <a:chOff x="7363909" y="4278649"/>
                <a:chExt cx="3532570" cy="2381797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2528BAD3-5702-2F22-9192-E2C5C2CBDCBF}"/>
                    </a:ext>
                  </a:extLst>
                </p:cNvPr>
                <p:cNvGrpSpPr/>
                <p:nvPr/>
              </p:nvGrpSpPr>
              <p:grpSpPr>
                <a:xfrm>
                  <a:off x="8055437" y="4278649"/>
                  <a:ext cx="2087805" cy="2084233"/>
                  <a:chOff x="6735684" y="3912379"/>
                  <a:chExt cx="2573050" cy="2568648"/>
                </a:xfrm>
              </p:grpSpPr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09B4A61B-9C5F-9FE7-711A-1F4E9F21DA66}"/>
                      </a:ext>
                    </a:extLst>
                  </p:cNvPr>
                  <p:cNvSpPr/>
                  <p:nvPr/>
                </p:nvSpPr>
                <p:spPr>
                  <a:xfrm>
                    <a:off x="7513163" y="4760904"/>
                    <a:ext cx="650449" cy="650083"/>
                  </a:xfrm>
                  <a:prstGeom prst="ellipse">
                    <a:avLst/>
                  </a:prstGeom>
                  <a:no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BBBEE07C-CB6D-50B4-DB94-79A3903A3E98}"/>
                      </a:ext>
                    </a:extLst>
                  </p:cNvPr>
                  <p:cNvSpPr/>
                  <p:nvPr/>
                </p:nvSpPr>
                <p:spPr>
                  <a:xfrm>
                    <a:off x="7843101" y="5024488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23E0469B-4384-2D71-B050-959B913D2F06}"/>
                      </a:ext>
                    </a:extLst>
                  </p:cNvPr>
                  <p:cNvSpPr/>
                  <p:nvPr/>
                </p:nvSpPr>
                <p:spPr>
                  <a:xfrm>
                    <a:off x="8243740" y="4962217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A1EC4F1E-A25D-77FC-515C-BDB885FABB47}"/>
                      </a:ext>
                    </a:extLst>
                  </p:cNvPr>
                  <p:cNvSpPr/>
                  <p:nvPr/>
                </p:nvSpPr>
                <p:spPr>
                  <a:xfrm>
                    <a:off x="8188960" y="5216585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1B802CC1-12C8-0804-7D0B-BF80CF76D244}"/>
                      </a:ext>
                    </a:extLst>
                  </p:cNvPr>
                  <p:cNvSpPr/>
                  <p:nvPr/>
                </p:nvSpPr>
                <p:spPr>
                  <a:xfrm>
                    <a:off x="8432154" y="5153122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A3E26BD5-D957-F3AE-F154-4F40A7274610}"/>
                      </a:ext>
                    </a:extLst>
                  </p:cNvPr>
                  <p:cNvSpPr/>
                  <p:nvPr/>
                </p:nvSpPr>
                <p:spPr>
                  <a:xfrm>
                    <a:off x="8476571" y="4907518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F5D0E265-836E-ED3F-CD60-27488463D6AC}"/>
                      </a:ext>
                    </a:extLst>
                  </p:cNvPr>
                  <p:cNvSpPr/>
                  <p:nvPr/>
                </p:nvSpPr>
                <p:spPr>
                  <a:xfrm>
                    <a:off x="7218930" y="4357470"/>
                    <a:ext cx="1606559" cy="1605656"/>
                  </a:xfrm>
                  <a:prstGeom prst="ellipse">
                    <a:avLst/>
                  </a:prstGeom>
                  <a:no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B9B26E54-DE4E-D8C9-16EB-FC62BC55895E}"/>
                      </a:ext>
                    </a:extLst>
                  </p:cNvPr>
                  <p:cNvSpPr/>
                  <p:nvPr/>
                </p:nvSpPr>
                <p:spPr>
                  <a:xfrm>
                    <a:off x="6735684" y="3912379"/>
                    <a:ext cx="2573050" cy="2568648"/>
                  </a:xfrm>
                  <a:prstGeom prst="ellipse">
                    <a:avLst/>
                  </a:prstGeom>
                  <a:no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D61F0EF-AC6B-CF97-841A-2417C2A38A36}"/>
                      </a:ext>
                    </a:extLst>
                  </p:cNvPr>
                  <p:cNvSpPr/>
                  <p:nvPr/>
                </p:nvSpPr>
                <p:spPr>
                  <a:xfrm>
                    <a:off x="8659093" y="5689597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D256CEDA-C249-456F-8A9F-877079DE4944}"/>
                      </a:ext>
                    </a:extLst>
                  </p:cNvPr>
                  <p:cNvSpPr/>
                  <p:nvPr/>
                </p:nvSpPr>
                <p:spPr>
                  <a:xfrm>
                    <a:off x="8644967" y="5958545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5F649EE3-B4B5-50D9-E361-F26BD370DABA}"/>
                      </a:ext>
                    </a:extLst>
                  </p:cNvPr>
                  <p:cNvSpPr/>
                  <p:nvPr/>
                </p:nvSpPr>
                <p:spPr>
                  <a:xfrm>
                    <a:off x="8888002" y="5713734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9F503855-95F5-0E95-9214-A985AFECCA55}"/>
                      </a:ext>
                    </a:extLst>
                  </p:cNvPr>
                  <p:cNvSpPr/>
                  <p:nvPr/>
                </p:nvSpPr>
                <p:spPr>
                  <a:xfrm>
                    <a:off x="8835533" y="5410991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389030A7-90C9-D8B9-E77A-7C15F4842B09}"/>
                      </a:ext>
                    </a:extLst>
                  </p:cNvPr>
                  <p:cNvSpPr/>
                  <p:nvPr/>
                </p:nvSpPr>
                <p:spPr>
                  <a:xfrm>
                    <a:off x="6831189" y="5308843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F02FD176-B2A8-4B18-FED4-6232698DB27B}"/>
                      </a:ext>
                    </a:extLst>
                  </p:cNvPr>
                  <p:cNvSpPr/>
                  <p:nvPr/>
                </p:nvSpPr>
                <p:spPr>
                  <a:xfrm>
                    <a:off x="7066862" y="5564164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B47A2085-EEEC-C697-4CEC-7BF08F079513}"/>
                      </a:ext>
                    </a:extLst>
                  </p:cNvPr>
                  <p:cNvSpPr/>
                  <p:nvPr/>
                </p:nvSpPr>
                <p:spPr>
                  <a:xfrm>
                    <a:off x="7039821" y="5329287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80E11D17-4C5B-60DC-0AAA-C461CC79D272}"/>
                      </a:ext>
                    </a:extLst>
                  </p:cNvPr>
                  <p:cNvSpPr/>
                  <p:nvPr/>
                </p:nvSpPr>
                <p:spPr>
                  <a:xfrm>
                    <a:off x="7808326" y="4033108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7A3CF72A-6A76-78FE-6884-B628F59C9F47}"/>
                      </a:ext>
                    </a:extLst>
                  </p:cNvPr>
                  <p:cNvSpPr/>
                  <p:nvPr/>
                </p:nvSpPr>
                <p:spPr>
                  <a:xfrm>
                    <a:off x="8253045" y="4108235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1F20AD68-2EF9-BF2E-6F0E-34DBC3D0CEFA}"/>
                      </a:ext>
                    </a:extLst>
                  </p:cNvPr>
                  <p:cNvSpPr/>
                  <p:nvPr/>
                </p:nvSpPr>
                <p:spPr>
                  <a:xfrm>
                    <a:off x="7620111" y="4009194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BEB8017D-5557-E5D2-B1FC-C9339722D0FC}"/>
                      </a:ext>
                    </a:extLst>
                  </p:cNvPr>
                  <p:cNvSpPr/>
                  <p:nvPr/>
                </p:nvSpPr>
                <p:spPr>
                  <a:xfrm>
                    <a:off x="8041157" y="3978409"/>
                    <a:ext cx="179109" cy="198081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E17A74F-8FAB-ED75-15B1-D5F145A79A28}"/>
                    </a:ext>
                  </a:extLst>
                </p:cNvPr>
                <p:cNvSpPr txBox="1"/>
                <p:nvPr/>
              </p:nvSpPr>
              <p:spPr>
                <a:xfrm>
                  <a:off x="8531734" y="4976699"/>
                  <a:ext cx="97201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Household</a:t>
                  </a:r>
                  <a:endParaRPr lang="en-GB" sz="1200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42E6E7F-2B72-1523-4149-383AC3669644}"/>
                    </a:ext>
                  </a:extLst>
                </p:cNvPr>
                <p:cNvSpPr txBox="1"/>
                <p:nvPr/>
              </p:nvSpPr>
              <p:spPr>
                <a:xfrm>
                  <a:off x="8508557" y="5495523"/>
                  <a:ext cx="169902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Neighbourhood  </a:t>
                  </a:r>
                  <a:endParaRPr lang="en-GB" sz="1200" dirty="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A2A8847-C2F6-6C2D-78A2-19570F92F389}"/>
                    </a:ext>
                  </a:extLst>
                </p:cNvPr>
                <p:cNvSpPr txBox="1"/>
                <p:nvPr/>
              </p:nvSpPr>
              <p:spPr>
                <a:xfrm>
                  <a:off x="8492406" y="6005227"/>
                  <a:ext cx="169902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City/town/village  </a:t>
                  </a:r>
                  <a:endParaRPr lang="en-GB" sz="1200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B8E781D-04B8-E525-7942-A695E2AA9A7C}"/>
                    </a:ext>
                  </a:extLst>
                </p:cNvPr>
                <p:cNvSpPr txBox="1"/>
                <p:nvPr/>
              </p:nvSpPr>
              <p:spPr>
                <a:xfrm>
                  <a:off x="7363909" y="6321892"/>
                  <a:ext cx="35325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latin typeface="Calibri" panose="020F0502020204030204" pitchFamily="34" charset="0"/>
                      <a:ea typeface="Calibri" panose="020F0502020204030204" pitchFamily="34" charset="0"/>
                    </a:rPr>
                    <a:t>City/town/village as a system of systems</a:t>
                  </a: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7495DF1-93AE-3EFC-8F30-86D6ECC892F0}"/>
                  </a:ext>
                </a:extLst>
              </p:cNvPr>
              <p:cNvSpPr txBox="1"/>
              <p:nvPr/>
            </p:nvSpPr>
            <p:spPr>
              <a:xfrm>
                <a:off x="12776644" y="6955446"/>
                <a:ext cx="577153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GB" sz="1200" dirty="0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67202-1633-474A-A459-C7440B116589}"/>
              </a:ext>
            </a:extLst>
          </p:cNvPr>
          <p:cNvGrpSpPr/>
          <p:nvPr/>
        </p:nvGrpSpPr>
        <p:grpSpPr>
          <a:xfrm>
            <a:off x="5739958" y="-4326"/>
            <a:ext cx="10447360" cy="6829302"/>
            <a:chOff x="5747991" y="-11232"/>
            <a:chExt cx="10447360" cy="682930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58536C2-2604-204A-71CC-1EFB88684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3797" y="-11232"/>
              <a:ext cx="6409874" cy="656717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C7E473D-0820-7569-63D3-58E80BD2AAC2}"/>
                </a:ext>
              </a:extLst>
            </p:cNvPr>
            <p:cNvSpPr txBox="1"/>
            <p:nvPr/>
          </p:nvSpPr>
          <p:spPr>
            <a:xfrm>
              <a:off x="5747991" y="6541071"/>
              <a:ext cx="1044736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Types of floods in the Himalayan mountain regions (ICIMOD, 2021</a:t>
              </a:r>
              <a:r>
                <a:rPr lang="en-GB" sz="12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lang="en-GB" sz="1200" dirty="0" err="1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Campagno</a:t>
              </a:r>
              <a:r>
                <a:rPr lang="en-GB" sz="12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et al., 2022)</a:t>
              </a:r>
              <a:endParaRPr lang="en-GB" sz="1200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68555059-1BE7-3ED9-4F5A-577CADA45403}"/>
              </a:ext>
            </a:extLst>
          </p:cNvPr>
          <p:cNvSpPr/>
          <p:nvPr/>
        </p:nvSpPr>
        <p:spPr>
          <a:xfrm>
            <a:off x="5776778" y="6791"/>
            <a:ext cx="6473065" cy="6851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i="1" dirty="0">
                <a:solidFill>
                  <a:schemeClr val="tx1"/>
                </a:solidFill>
              </a:rPr>
              <a:t>Direct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tx1"/>
                </a:solidFill>
              </a:rPr>
              <a:t>Residents/ Local communities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tx1"/>
                </a:solidFill>
              </a:rPr>
              <a:t>Landowners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tx1"/>
                </a:solidFill>
              </a:rPr>
              <a:t>Assets (Land, infrastructure, livestock)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b="1" i="1" dirty="0">
                <a:solidFill>
                  <a:schemeClr val="tx1"/>
                </a:solidFill>
              </a:rPr>
              <a:t>Indirect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Local businesses (tourism)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Agriculture sector (livelihoods  and food security)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Social infrastructure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Culture and identity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Health and wellbeing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en-GB" dirty="0"/>
          </a:p>
          <a:p>
            <a:pPr marL="285750" indent="-285750" algn="ctr">
              <a:buFontTx/>
              <a:buChar char="-"/>
            </a:pP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4B94D7-B9BA-206C-A9A1-9005CB484025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4231769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44" grpId="0" animBg="1"/>
      <p:bldP spid="33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582C3-6DFB-F3A9-15D1-2E5FC436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3E33660-9961-51BA-916B-342FBCADBCBD}"/>
              </a:ext>
            </a:extLst>
          </p:cNvPr>
          <p:cNvSpPr/>
          <p:nvPr/>
        </p:nvSpPr>
        <p:spPr>
          <a:xfrm rot="10800000">
            <a:off x="2175238" y="5690141"/>
            <a:ext cx="1193394" cy="976866"/>
          </a:xfrm>
          <a:prstGeom prst="triangl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FFBC305-B62F-391C-F4E7-5478F2AA1B0A}"/>
              </a:ext>
            </a:extLst>
          </p:cNvPr>
          <p:cNvSpPr/>
          <p:nvPr/>
        </p:nvSpPr>
        <p:spPr>
          <a:xfrm rot="10800000">
            <a:off x="2226924" y="4767047"/>
            <a:ext cx="1095921" cy="906962"/>
          </a:xfrm>
          <a:prstGeom prst="triangle">
            <a:avLst>
              <a:gd name="adj" fmla="val 5173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13656D-E52D-ABC0-3C10-C33439B7628F}"/>
              </a:ext>
            </a:extLst>
          </p:cNvPr>
          <p:cNvGrpSpPr/>
          <p:nvPr/>
        </p:nvGrpSpPr>
        <p:grpSpPr>
          <a:xfrm>
            <a:off x="1701795" y="0"/>
            <a:ext cx="2139869" cy="5593612"/>
            <a:chOff x="5428904" y="112025"/>
            <a:chExt cx="3209804" cy="718106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A71EECD-F0AA-3E84-E66F-C947998CB182}"/>
                </a:ext>
              </a:extLst>
            </p:cNvPr>
            <p:cNvCxnSpPr>
              <a:cxnSpLocks/>
              <a:stCxn id="10" idx="3"/>
              <a:endCxn id="17" idx="3"/>
            </p:cNvCxnSpPr>
            <p:nvPr/>
          </p:nvCxnSpPr>
          <p:spPr>
            <a:xfrm flipH="1">
              <a:off x="7033804" y="112025"/>
              <a:ext cx="3" cy="421773"/>
            </a:xfrm>
            <a:prstGeom prst="line">
              <a:avLst/>
            </a:prstGeom>
            <a:ln w="57150">
              <a:solidFill>
                <a:schemeClr val="tx2">
                  <a:lumMod val="10000"/>
                  <a:lumOff val="9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BF49CF1-AE9E-7BBA-3768-2C4959F811EC}"/>
                </a:ext>
              </a:extLst>
            </p:cNvPr>
            <p:cNvSpPr/>
            <p:nvPr/>
          </p:nvSpPr>
          <p:spPr>
            <a:xfrm rot="10800000">
              <a:off x="5729920" y="533798"/>
              <a:ext cx="2607768" cy="1826946"/>
            </a:xfrm>
            <a:prstGeom prst="triangl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B6C86B7-657C-3782-C9C9-67FE8141CD8D}"/>
                </a:ext>
              </a:extLst>
            </p:cNvPr>
            <p:cNvSpPr/>
            <p:nvPr/>
          </p:nvSpPr>
          <p:spPr>
            <a:xfrm rot="10800000">
              <a:off x="6000125" y="2776341"/>
              <a:ext cx="2067354" cy="1448344"/>
            </a:xfrm>
            <a:prstGeom prst="triangl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778FA0FC-D05E-601E-4C9E-5D610AD50FAD}"/>
                </a:ext>
              </a:extLst>
            </p:cNvPr>
            <p:cNvSpPr/>
            <p:nvPr/>
          </p:nvSpPr>
          <p:spPr>
            <a:xfrm rot="10800000">
              <a:off x="6148454" y="4526173"/>
              <a:ext cx="1770696" cy="1240512"/>
            </a:xfrm>
            <a:prstGeom prst="triangl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8302E05F-EFE6-E869-C84B-2307A055F60D}"/>
                </a:ext>
              </a:extLst>
            </p:cNvPr>
            <p:cNvSpPr/>
            <p:nvPr/>
          </p:nvSpPr>
          <p:spPr>
            <a:xfrm rot="10800000">
              <a:off x="5428904" y="112025"/>
              <a:ext cx="3209804" cy="2248719"/>
            </a:xfrm>
            <a:prstGeom prst="triangl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3742BA-9FB9-FD14-91D1-EF1EE6DAD091}"/>
                </a:ext>
              </a:extLst>
            </p:cNvPr>
            <p:cNvCxnSpPr>
              <a:cxnSpLocks/>
              <a:stCxn id="10" idx="0"/>
              <a:endCxn id="19" idx="3"/>
            </p:cNvCxnSpPr>
            <p:nvPr/>
          </p:nvCxnSpPr>
          <p:spPr>
            <a:xfrm flipH="1">
              <a:off x="7033801" y="2360744"/>
              <a:ext cx="3" cy="415597"/>
            </a:xfrm>
            <a:prstGeom prst="line">
              <a:avLst/>
            </a:prstGeom>
            <a:ln w="57150">
              <a:solidFill>
                <a:schemeClr val="tx2">
                  <a:lumMod val="10000"/>
                  <a:lumOff val="9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164DD1C-94B8-5335-D1DD-A178F27BF86F}"/>
                </a:ext>
              </a:extLst>
            </p:cNvPr>
            <p:cNvSpPr/>
            <p:nvPr/>
          </p:nvSpPr>
          <p:spPr>
            <a:xfrm rot="10800000">
              <a:off x="5699107" y="2360744"/>
              <a:ext cx="2669396" cy="1870119"/>
            </a:xfrm>
            <a:prstGeom prst="triangl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64C3CDA-F91F-B586-6F4F-0B6A9F4FA312}"/>
                </a:ext>
              </a:extLst>
            </p:cNvPr>
            <p:cNvSpPr/>
            <p:nvPr/>
          </p:nvSpPr>
          <p:spPr>
            <a:xfrm rot="10800000">
              <a:off x="5935246" y="4230865"/>
              <a:ext cx="2197115" cy="1539250"/>
            </a:xfrm>
            <a:prstGeom prst="triangl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C3DFE41E-EE57-082C-18C4-17060712CB1F}"/>
                </a:ext>
              </a:extLst>
            </p:cNvPr>
            <p:cNvSpPr/>
            <p:nvPr/>
          </p:nvSpPr>
          <p:spPr>
            <a:xfrm rot="10800000">
              <a:off x="5964115" y="5794731"/>
              <a:ext cx="2138742" cy="1498355"/>
            </a:xfrm>
            <a:prstGeom prst="triangl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776DE5A-D216-1860-0A14-BF9C776DCBAE}"/>
                </a:ext>
              </a:extLst>
            </p:cNvPr>
            <p:cNvCxnSpPr/>
            <p:nvPr/>
          </p:nvCxnSpPr>
          <p:spPr>
            <a:xfrm flipH="1">
              <a:off x="7033795" y="4241081"/>
              <a:ext cx="3" cy="415597"/>
            </a:xfrm>
            <a:prstGeom prst="line">
              <a:avLst/>
            </a:prstGeom>
            <a:ln w="57150">
              <a:solidFill>
                <a:schemeClr val="tx2">
                  <a:lumMod val="10000"/>
                  <a:lumOff val="9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0698E6-133B-3C78-5C46-A65F91FA1D85}"/>
              </a:ext>
            </a:extLst>
          </p:cNvPr>
          <p:cNvSpPr txBox="1"/>
          <p:nvPr/>
        </p:nvSpPr>
        <p:spPr>
          <a:xfrm>
            <a:off x="-44475" y="445558"/>
            <a:ext cx="5755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Approaches in dealing with Floods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0D0834-4B44-9B00-F485-A84A38879769}"/>
              </a:ext>
            </a:extLst>
          </p:cNvPr>
          <p:cNvSpPr txBox="1"/>
          <p:nvPr/>
        </p:nvSpPr>
        <p:spPr>
          <a:xfrm>
            <a:off x="1638159" y="3481572"/>
            <a:ext cx="2390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Socio-ecological resilience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28727-D68F-41DE-E9A8-1EB216A9C283}"/>
              </a:ext>
            </a:extLst>
          </p:cNvPr>
          <p:cNvSpPr txBox="1"/>
          <p:nvPr/>
        </p:nvSpPr>
        <p:spPr>
          <a:xfrm>
            <a:off x="17788" y="3836234"/>
            <a:ext cx="3642798" cy="553998"/>
          </a:xfrm>
          <a:prstGeom prst="rect">
            <a:avLst/>
          </a:prstGeom>
          <a:solidFill>
            <a:srgbClr val="F2F2F2">
              <a:alpha val="63922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Despite the emphasis lack of </a:t>
            </a:r>
            <a:r>
              <a:rPr lang="en-GB" sz="1000" b="1" dirty="0"/>
              <a:t>system-based participatory approaches</a:t>
            </a:r>
            <a:r>
              <a:rPr lang="en-GB" sz="1000" dirty="0"/>
              <a:t> for </a:t>
            </a:r>
            <a:r>
              <a:rPr lang="en-GB" sz="1000" b="1" dirty="0"/>
              <a:t>resilience building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6F10C6-1515-5727-395B-8B344CC05246}"/>
              </a:ext>
            </a:extLst>
          </p:cNvPr>
          <p:cNvSpPr txBox="1"/>
          <p:nvPr/>
        </p:nvSpPr>
        <p:spPr>
          <a:xfrm>
            <a:off x="17788" y="2419747"/>
            <a:ext cx="4661238" cy="707886"/>
          </a:xfrm>
          <a:prstGeom prst="rect">
            <a:avLst/>
          </a:prstGeom>
          <a:solidFill>
            <a:srgbClr val="F2F2F2">
              <a:alpha val="63922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Dominated by </a:t>
            </a:r>
            <a:r>
              <a:rPr lang="en-GB" sz="1000" b="1" dirty="0"/>
              <a:t>engineering </a:t>
            </a:r>
            <a:r>
              <a:rPr lang="en-GB" sz="1000" dirty="0"/>
              <a:t>and </a:t>
            </a:r>
            <a:r>
              <a:rPr lang="en-GB" sz="1000" b="1" dirty="0"/>
              <a:t>system resilience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Research  focus on technical approaches such as </a:t>
            </a:r>
            <a:r>
              <a:rPr lang="en-GB" sz="1000" b="1" dirty="0"/>
              <a:t>risk assessments </a:t>
            </a:r>
            <a:r>
              <a:rPr lang="en-GB" sz="1000" dirty="0"/>
              <a:t>and provision of </a:t>
            </a:r>
            <a:r>
              <a:rPr lang="en-GB" sz="1000" b="1" dirty="0"/>
              <a:t>physical reinforcement</a:t>
            </a:r>
            <a:r>
              <a:rPr lang="en-GB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3% </a:t>
            </a:r>
            <a:r>
              <a:rPr lang="en-GB" sz="1000" dirty="0"/>
              <a:t>of studies define and access </a:t>
            </a:r>
            <a:r>
              <a:rPr lang="en-GB" sz="1000" b="1" dirty="0"/>
              <a:t>Compact adaptive system  Resilience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0EF0FD6-5FD5-4ED0-04A0-68BA815EA45A}"/>
              </a:ext>
            </a:extLst>
          </p:cNvPr>
          <p:cNvSpPr txBox="1"/>
          <p:nvPr/>
        </p:nvSpPr>
        <p:spPr>
          <a:xfrm>
            <a:off x="-105765" y="2133625"/>
            <a:ext cx="5755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Flood resilience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9AEC22E-D194-9127-6E68-0816385EF489}"/>
              </a:ext>
            </a:extLst>
          </p:cNvPr>
          <p:cNvSpPr txBox="1"/>
          <p:nvPr/>
        </p:nvSpPr>
        <p:spPr>
          <a:xfrm>
            <a:off x="38343" y="821628"/>
            <a:ext cx="3644105" cy="707886"/>
          </a:xfrm>
          <a:prstGeom prst="rect">
            <a:avLst/>
          </a:prstGeom>
          <a:solidFill>
            <a:srgbClr val="F2F2F2">
              <a:alpha val="63922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Studies focusing on </a:t>
            </a:r>
            <a:r>
              <a:rPr lang="en-GB" sz="1000" b="1" dirty="0"/>
              <a:t>flood protection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A focus on </a:t>
            </a:r>
            <a:r>
              <a:rPr lang="en-GB" sz="1000" b="1" dirty="0"/>
              <a:t>predict and control</a:t>
            </a:r>
            <a:r>
              <a:rPr lang="en-GB" sz="1000" dirty="0"/>
              <a:t>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Focus on </a:t>
            </a:r>
            <a:r>
              <a:rPr lang="en-GB" sz="1000" b="1" dirty="0"/>
              <a:t>resisting floods</a:t>
            </a:r>
            <a:r>
              <a:rPr lang="en-GB" sz="1000" dirty="0"/>
              <a:t> instead of building resilience and adaptability to floods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DD378B-45EB-6EB3-C7EB-CF039C175BAC}"/>
              </a:ext>
            </a:extLst>
          </p:cNvPr>
          <p:cNvCxnSpPr/>
          <p:nvPr/>
        </p:nvCxnSpPr>
        <p:spPr>
          <a:xfrm flipH="1">
            <a:off x="2771730" y="4543152"/>
            <a:ext cx="2" cy="323725"/>
          </a:xfrm>
          <a:prstGeom prst="line">
            <a:avLst/>
          </a:prstGeom>
          <a:ln w="57150">
            <a:solidFill>
              <a:schemeClr val="tx2">
                <a:lumMod val="10000"/>
                <a:lumOff val="9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D7B2F96-BBE1-F6C9-D01E-39B52E4C1FCA}"/>
              </a:ext>
            </a:extLst>
          </p:cNvPr>
          <p:cNvSpPr txBox="1"/>
          <p:nvPr/>
        </p:nvSpPr>
        <p:spPr>
          <a:xfrm>
            <a:off x="-298626" y="4681465"/>
            <a:ext cx="72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System-based Participatory approaches in Building Resilience to flood risk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7CD288-D1C1-A236-8667-1C51FE0C4FDB}"/>
              </a:ext>
            </a:extLst>
          </p:cNvPr>
          <p:cNvSpPr txBox="1"/>
          <p:nvPr/>
        </p:nvSpPr>
        <p:spPr>
          <a:xfrm>
            <a:off x="17788" y="4960106"/>
            <a:ext cx="5303675" cy="861774"/>
          </a:xfrm>
          <a:prstGeom prst="rect">
            <a:avLst/>
          </a:prstGeom>
          <a:solidFill>
            <a:srgbClr val="FFC000">
              <a:alpha val="34902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Limited studies presenting Participatory System dynamics modelling PSDM methods tailored to the flood resilience concept (CAS resilience)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Traditional models often overlook social dynamics and stakeholder perspectives.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A major dependence on simulations and quantitative data analysis for flood-related planning and decision-making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61D657-50C4-A4CD-7CD0-8F9DD5177335}"/>
              </a:ext>
            </a:extLst>
          </p:cNvPr>
          <p:cNvSpPr txBox="1"/>
          <p:nvPr/>
        </p:nvSpPr>
        <p:spPr>
          <a:xfrm>
            <a:off x="5321463" y="4968511"/>
            <a:ext cx="2796774" cy="861774"/>
          </a:xfrm>
          <a:prstGeom prst="rect">
            <a:avLst/>
          </a:prstGeom>
          <a:solidFill>
            <a:srgbClr val="F2F2F2">
              <a:alpha val="56078"/>
            </a:srgbClr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2">
                    <a:lumMod val="75000"/>
                  </a:schemeClr>
                </a:solidFill>
              </a:rPr>
              <a:t>Stave, 2010; </a:t>
            </a:r>
            <a:r>
              <a:rPr lang="en-GB" sz="1000" dirty="0" err="1">
                <a:solidFill>
                  <a:schemeClr val="bg2">
                    <a:lumMod val="75000"/>
                  </a:schemeClr>
                </a:solidFill>
              </a:rPr>
              <a:t>Pluchinotta</a:t>
            </a:r>
            <a:r>
              <a:rPr lang="en-GB" sz="1000" dirty="0">
                <a:solidFill>
                  <a:schemeClr val="bg2">
                    <a:lumMod val="75000"/>
                  </a:schemeClr>
                </a:solidFill>
              </a:rPr>
              <a:t> et al., 2021; Pagano et al., 2019;Videira et al., 2017; Antunes et al, 2006; Hossain et al, 2020; Perrone et al, 2020</a:t>
            </a:r>
          </a:p>
          <a:p>
            <a:endParaRPr lang="en-GB" sz="10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GB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55025-393B-46EF-F75F-32B85AB38593}"/>
              </a:ext>
            </a:extLst>
          </p:cNvPr>
          <p:cNvSpPr txBox="1"/>
          <p:nvPr/>
        </p:nvSpPr>
        <p:spPr>
          <a:xfrm>
            <a:off x="3653940" y="3838923"/>
            <a:ext cx="3488382" cy="553998"/>
          </a:xfrm>
          <a:prstGeom prst="rect">
            <a:avLst/>
          </a:prstGeom>
          <a:solidFill>
            <a:srgbClr val="F2F2F2">
              <a:alpha val="56078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 Bond et al. 2015; Resilience Alliance, 2010; Walker et al., 2002; Hartman,2016; Stave,2010; </a:t>
            </a:r>
            <a:r>
              <a:rPr lang="en-GB" sz="1000" dirty="0" err="1">
                <a:solidFill>
                  <a:schemeClr val="bg2">
                    <a:lumMod val="75000"/>
                  </a:schemeClr>
                </a:solidFill>
              </a:rPr>
              <a:t>Videira</a:t>
            </a:r>
            <a:r>
              <a:rPr lang="en-GB" sz="1000" dirty="0">
                <a:solidFill>
                  <a:schemeClr val="bg2">
                    <a:lumMod val="75000"/>
                  </a:schemeClr>
                </a:solidFill>
              </a:rPr>
              <a:t> et al., 2017</a:t>
            </a:r>
          </a:p>
          <a:p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93A4C2-275E-7B94-4E06-BED270ECC8B1}"/>
              </a:ext>
            </a:extLst>
          </p:cNvPr>
          <p:cNvSpPr txBox="1"/>
          <p:nvPr/>
        </p:nvSpPr>
        <p:spPr>
          <a:xfrm>
            <a:off x="4651779" y="2419747"/>
            <a:ext cx="2324679" cy="707886"/>
          </a:xfrm>
          <a:prstGeom prst="rect">
            <a:avLst/>
          </a:prstGeom>
          <a:solidFill>
            <a:srgbClr val="F2F2F2">
              <a:alpha val="56078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Breen &amp; </a:t>
            </a:r>
            <a:r>
              <a:rPr lang="en-US" sz="1000" dirty="0" err="1">
                <a:solidFill>
                  <a:schemeClr val="bg2">
                    <a:lumMod val="75000"/>
                  </a:schemeClr>
                </a:solidFill>
              </a:rPr>
              <a:t>Anderies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, 2011; </a:t>
            </a:r>
            <a:r>
              <a:rPr lang="en-US" sz="1000" dirty="0" err="1">
                <a:solidFill>
                  <a:schemeClr val="bg2">
                    <a:lumMod val="75000"/>
                  </a:schemeClr>
                </a:solidFill>
              </a:rPr>
              <a:t>MacClaymont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 et al., 2019; </a:t>
            </a:r>
            <a:r>
              <a:rPr lang="en-GB" sz="1000" dirty="0" err="1">
                <a:solidFill>
                  <a:schemeClr val="bg2">
                    <a:lumMod val="75000"/>
                  </a:schemeClr>
                </a:solidFill>
              </a:rPr>
              <a:t>Tempels</a:t>
            </a:r>
            <a:r>
              <a:rPr lang="en-GB" sz="1000" dirty="0">
                <a:solidFill>
                  <a:schemeClr val="bg2">
                    <a:lumMod val="75000"/>
                  </a:schemeClr>
                </a:solidFill>
              </a:rPr>
              <a:t>, 2016; Zevenbergen, 2016 ; Keating et al., 2017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BD57E9-8799-97A4-64EC-56F2A75D4B17}"/>
              </a:ext>
            </a:extLst>
          </p:cNvPr>
          <p:cNvSpPr txBox="1"/>
          <p:nvPr/>
        </p:nvSpPr>
        <p:spPr>
          <a:xfrm>
            <a:off x="3674250" y="823653"/>
            <a:ext cx="2139869" cy="707886"/>
          </a:xfrm>
          <a:prstGeom prst="rect">
            <a:avLst/>
          </a:prstGeom>
          <a:solidFill>
            <a:srgbClr val="F2F2F2">
              <a:alpha val="56078"/>
            </a:srgbClr>
          </a:solidFill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chemeClr val="bg2">
                    <a:lumMod val="75000"/>
                  </a:schemeClr>
                </a:solidFill>
              </a:rPr>
              <a:t>Hartmaan</a:t>
            </a:r>
            <a:r>
              <a:rPr lang="en-GB" sz="1000" dirty="0">
                <a:solidFill>
                  <a:schemeClr val="bg2">
                    <a:lumMod val="75000"/>
                  </a:schemeClr>
                </a:solidFill>
              </a:rPr>
              <a:t>, 2012; 2016; Zevenbergen et al., 2020; Fleming, 2002; </a:t>
            </a:r>
            <a:r>
              <a:rPr lang="en-GB" sz="1000" dirty="0" err="1">
                <a:solidFill>
                  <a:schemeClr val="bg2">
                    <a:lumMod val="75000"/>
                  </a:schemeClr>
                </a:solidFill>
              </a:rPr>
              <a:t>Tempels</a:t>
            </a:r>
            <a:r>
              <a:rPr lang="en-GB" sz="1000" dirty="0">
                <a:solidFill>
                  <a:schemeClr val="bg2">
                    <a:lumMod val="75000"/>
                  </a:schemeClr>
                </a:solidFill>
              </a:rPr>
              <a:t>, 2016; Davis et al., 2021; Bi et al.,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0B4A0-70EC-CA0B-5E83-8B02B5E61AD2}"/>
              </a:ext>
            </a:extLst>
          </p:cNvPr>
          <p:cNvSpPr txBox="1"/>
          <p:nvPr/>
        </p:nvSpPr>
        <p:spPr>
          <a:xfrm>
            <a:off x="9695426" y="6624089"/>
            <a:ext cx="32192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Department of Engineering- </a:t>
            </a:r>
            <a:r>
              <a:rPr lang="en-GB" sz="900" dirty="0" err="1"/>
              <a:t>Sabuhi</a:t>
            </a:r>
            <a:r>
              <a:rPr lang="en-GB" sz="900" dirty="0"/>
              <a:t> Essa-se449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46BB6C-DF16-857B-79E4-3E7FFE7C79BF}"/>
              </a:ext>
            </a:extLst>
          </p:cNvPr>
          <p:cNvSpPr txBox="1"/>
          <p:nvPr/>
        </p:nvSpPr>
        <p:spPr>
          <a:xfrm>
            <a:off x="17788" y="5809242"/>
            <a:ext cx="5303679" cy="461665"/>
          </a:xfrm>
          <a:prstGeom prst="rect">
            <a:avLst/>
          </a:prstGeom>
          <a:solidFill>
            <a:srgbClr val="C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Participatory System dynamics Modelling PSDM method for</a:t>
            </a:r>
            <a:r>
              <a:rPr lang="en-GB" sz="1200" dirty="0"/>
              <a:t>  </a:t>
            </a:r>
          </a:p>
          <a:p>
            <a:pPr algn="ctr"/>
            <a:r>
              <a:rPr lang="en-GB" sz="1200" b="1" dirty="0"/>
              <a:t> Collective action planning in flood resilience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9D76E1AF-4F02-3FC4-87DE-972A115DD44C}"/>
              </a:ext>
            </a:extLst>
          </p:cNvPr>
          <p:cNvSpPr/>
          <p:nvPr/>
        </p:nvSpPr>
        <p:spPr>
          <a:xfrm>
            <a:off x="7142322" y="186461"/>
            <a:ext cx="990252" cy="419935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225AA2-F501-C3CB-F963-2B579E84D8F0}"/>
              </a:ext>
            </a:extLst>
          </p:cNvPr>
          <p:cNvSpPr/>
          <p:nvPr/>
        </p:nvSpPr>
        <p:spPr>
          <a:xfrm>
            <a:off x="8317249" y="1679060"/>
            <a:ext cx="3508540" cy="1214155"/>
          </a:xfrm>
          <a:prstGeom prst="rect">
            <a:avLst/>
          </a:prstGeom>
          <a:solidFill>
            <a:srgbClr val="00A79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Frameworks/ tools for Flood infrastructure resilience planning and decision-making 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BF7B6F7-4B3C-F49D-780B-E9F9B345E39B}"/>
              </a:ext>
            </a:extLst>
          </p:cNvPr>
          <p:cNvSpPr/>
          <p:nvPr/>
        </p:nvSpPr>
        <p:spPr>
          <a:xfrm>
            <a:off x="8262744" y="4681464"/>
            <a:ext cx="990252" cy="18040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79CFA5-3FC2-C572-86BB-2F53CA0A075E}"/>
              </a:ext>
            </a:extLst>
          </p:cNvPr>
          <p:cNvSpPr/>
          <p:nvPr/>
        </p:nvSpPr>
        <p:spPr>
          <a:xfrm>
            <a:off x="9385049" y="4964419"/>
            <a:ext cx="2676322" cy="1214155"/>
          </a:xfrm>
          <a:prstGeom prst="rect">
            <a:avLst/>
          </a:prstGeom>
          <a:solidFill>
            <a:srgbClr val="FFE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System-based frameworks for co-creation/ collaborative planning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FEC27-78C5-52C1-E6F2-1C1AFDF60567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31219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B4A40-C22E-66A9-5AEB-98BF446F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313"/>
          <a:stretch/>
        </p:blipFill>
        <p:spPr>
          <a:xfrm>
            <a:off x="220981" y="684646"/>
            <a:ext cx="2097674" cy="6092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4FB54A-618E-FF02-460A-EBE4347B0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745"/>
          <a:stretch/>
        </p:blipFill>
        <p:spPr>
          <a:xfrm>
            <a:off x="220981" y="684647"/>
            <a:ext cx="4406466" cy="6092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A60029-AE36-9710-85C5-84B8A9DA4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0362"/>
          <a:stretch/>
        </p:blipFill>
        <p:spPr>
          <a:xfrm>
            <a:off x="263561" y="702748"/>
            <a:ext cx="6694459" cy="609201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08D29F-B6A8-F801-41F1-AB0B6791C2C0}"/>
              </a:ext>
            </a:extLst>
          </p:cNvPr>
          <p:cNvCxnSpPr>
            <a:cxnSpLocks/>
          </p:cNvCxnSpPr>
          <p:nvPr/>
        </p:nvCxnSpPr>
        <p:spPr>
          <a:xfrm>
            <a:off x="4627447" y="6004208"/>
            <a:ext cx="511569" cy="0"/>
          </a:xfrm>
          <a:prstGeom prst="straightConnector1">
            <a:avLst/>
          </a:prstGeom>
          <a:ln w="9525">
            <a:solidFill>
              <a:schemeClr val="accent2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FFB9242-2EC6-EA21-9E01-6DB397789C2B}"/>
              </a:ext>
            </a:extLst>
          </p:cNvPr>
          <p:cNvSpPr txBox="1"/>
          <p:nvPr/>
        </p:nvSpPr>
        <p:spPr>
          <a:xfrm>
            <a:off x="4363789" y="5724831"/>
            <a:ext cx="1181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Feedback loop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BE96DE-B38A-4A9F-E0CE-D80E2A807E32}"/>
              </a:ext>
            </a:extLst>
          </p:cNvPr>
          <p:cNvGrpSpPr/>
          <p:nvPr/>
        </p:nvGrpSpPr>
        <p:grpSpPr>
          <a:xfrm>
            <a:off x="2801211" y="1021321"/>
            <a:ext cx="45719" cy="45719"/>
            <a:chOff x="2956320" y="746760"/>
            <a:chExt cx="16200" cy="1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4D8DFAE-E0FA-D795-79C7-07DE42C0FB0F}"/>
                    </a:ext>
                  </a:extLst>
                </p14:cNvPr>
                <p14:cNvContentPartPr/>
                <p14:nvPr/>
              </p14:nvContentPartPr>
              <p14:xfrm>
                <a:off x="2956320" y="746760"/>
                <a:ext cx="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4D8DFAE-E0FA-D795-79C7-07DE42C0FB0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93320" y="6837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328923B-B167-A07C-8B5B-E5E2179AFE1F}"/>
                    </a:ext>
                  </a:extLst>
                </p14:cNvPr>
                <p14:cNvContentPartPr/>
                <p14:nvPr/>
              </p14:nvContentPartPr>
              <p14:xfrm>
                <a:off x="2972160" y="761880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328923B-B167-A07C-8B5B-E5E2179AFE1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09160" y="6988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80D7DB3-5F17-008C-5996-DE8CA8A238B5}"/>
                    </a:ext>
                  </a:extLst>
                </p14:cNvPr>
                <p14:cNvContentPartPr/>
                <p14:nvPr/>
              </p14:nvContentPartPr>
              <p14:xfrm>
                <a:off x="2972160" y="761880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80D7DB3-5F17-008C-5996-DE8CA8A238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09160" y="6988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07833C7-972C-94C6-B889-1083405DA32F}"/>
                    </a:ext>
                  </a:extLst>
                </p14:cNvPr>
                <p14:cNvContentPartPr/>
                <p14:nvPr/>
              </p14:nvContentPartPr>
              <p14:xfrm>
                <a:off x="2972160" y="761880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07833C7-972C-94C6-B889-1083405DA32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09160" y="6988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B430AF-2228-8D8B-B24E-C61790DF6615}"/>
              </a:ext>
            </a:extLst>
          </p:cNvPr>
          <p:cNvSpPr txBox="1"/>
          <p:nvPr/>
        </p:nvSpPr>
        <p:spPr>
          <a:xfrm>
            <a:off x="164824" y="459322"/>
            <a:ext cx="11027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Overview of the research methodology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62B7A6-C764-2B07-6E5C-E2C6D379E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r="-744"/>
          <a:stretch/>
        </p:blipFill>
        <p:spPr>
          <a:xfrm>
            <a:off x="211786" y="720849"/>
            <a:ext cx="11308679" cy="60920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3C1EB31-1393-4BC9-E20C-F7ED68664D7A}"/>
              </a:ext>
            </a:extLst>
          </p:cNvPr>
          <p:cNvSpPr/>
          <p:nvPr/>
        </p:nvSpPr>
        <p:spPr>
          <a:xfrm>
            <a:off x="15812542" y="79988"/>
            <a:ext cx="2485908" cy="5958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39005C-6206-FA02-E6C9-D9CFAC5814C2}"/>
              </a:ext>
            </a:extLst>
          </p:cNvPr>
          <p:cNvGrpSpPr/>
          <p:nvPr/>
        </p:nvGrpSpPr>
        <p:grpSpPr>
          <a:xfrm>
            <a:off x="4619349" y="6333745"/>
            <a:ext cx="4745153" cy="261610"/>
            <a:chOff x="4732316" y="6889348"/>
            <a:chExt cx="4745153" cy="26161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1E76063-F02E-5F78-3B44-6DD0AB6011FA}"/>
                </a:ext>
              </a:extLst>
            </p:cNvPr>
            <p:cNvCxnSpPr>
              <a:cxnSpLocks/>
            </p:cNvCxnSpPr>
            <p:nvPr/>
          </p:nvCxnSpPr>
          <p:spPr>
            <a:xfrm>
              <a:off x="4732316" y="7144345"/>
              <a:ext cx="4745153" cy="0"/>
            </a:xfrm>
            <a:prstGeom prst="straightConnector1">
              <a:avLst/>
            </a:prstGeom>
            <a:ln w="9525">
              <a:solidFill>
                <a:schemeClr val="accent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353445-5844-DDFC-5260-2AAEBBDBB95E}"/>
                </a:ext>
              </a:extLst>
            </p:cNvPr>
            <p:cNvSpPr txBox="1"/>
            <p:nvPr/>
          </p:nvSpPr>
          <p:spPr>
            <a:xfrm>
              <a:off x="7301213" y="6889348"/>
              <a:ext cx="13453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Feedback loop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AEC13A-5BEC-49F5-2F08-006F35F2D4EE}"/>
              </a:ext>
            </a:extLst>
          </p:cNvPr>
          <p:cNvSpPr txBox="1"/>
          <p:nvPr/>
        </p:nvSpPr>
        <p:spPr>
          <a:xfrm>
            <a:off x="9695427" y="6699629"/>
            <a:ext cx="30756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Department of Engineering- </a:t>
            </a:r>
            <a:r>
              <a:rPr lang="en-GB" sz="900" dirty="0" err="1"/>
              <a:t>Sabuhi</a:t>
            </a:r>
            <a:r>
              <a:rPr lang="en-GB" sz="900" dirty="0"/>
              <a:t> Essa-se449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3F9C2D-6C32-F795-2983-D6991D6A8C6E}"/>
              </a:ext>
            </a:extLst>
          </p:cNvPr>
          <p:cNvGrpSpPr/>
          <p:nvPr/>
        </p:nvGrpSpPr>
        <p:grpSpPr>
          <a:xfrm>
            <a:off x="5189761" y="3725219"/>
            <a:ext cx="1352730" cy="2782810"/>
            <a:chOff x="5189761" y="3725219"/>
            <a:chExt cx="1352730" cy="278281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E62241-5AE3-21CE-1378-11C8AB14E862}"/>
                </a:ext>
              </a:extLst>
            </p:cNvPr>
            <p:cNvSpPr txBox="1"/>
            <p:nvPr/>
          </p:nvSpPr>
          <p:spPr>
            <a:xfrm>
              <a:off x="5287665" y="4868440"/>
              <a:ext cx="1199473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050" dirty="0"/>
                <a:t>System-based collective action workshops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0BACEC-5068-C444-86EB-C6697C350F52}"/>
                </a:ext>
              </a:extLst>
            </p:cNvPr>
            <p:cNvSpPr txBox="1"/>
            <p:nvPr/>
          </p:nvSpPr>
          <p:spPr>
            <a:xfrm>
              <a:off x="5343018" y="3725219"/>
              <a:ext cx="1199473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050" dirty="0"/>
                <a:t>Site-specific interviews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DF61B9-C99A-4DC9-41EF-F43AB6BC156E}"/>
                </a:ext>
              </a:extLst>
            </p:cNvPr>
            <p:cNvSpPr txBox="1"/>
            <p:nvPr/>
          </p:nvSpPr>
          <p:spPr>
            <a:xfrm>
              <a:off x="5189761" y="6092531"/>
              <a:ext cx="135273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050" dirty="0"/>
                <a:t>Site visits</a:t>
              </a:r>
            </a:p>
            <a:p>
              <a:endParaRPr lang="en-GB" sz="105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F0C6AE-9656-6B4A-EF4C-83D8E13D2667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47B1F-DABC-2232-5A10-EC378D3417C7}"/>
              </a:ext>
            </a:extLst>
          </p:cNvPr>
          <p:cNvSpPr txBox="1"/>
          <p:nvPr/>
        </p:nvSpPr>
        <p:spPr>
          <a:xfrm>
            <a:off x="27786" y="82551"/>
            <a:ext cx="12192000" cy="584775"/>
          </a:xfrm>
          <a:prstGeom prst="rect">
            <a:avLst/>
          </a:prstGeom>
          <a:solidFill>
            <a:schemeClr val="accent1">
              <a:lumMod val="40000"/>
              <a:lumOff val="60000"/>
              <a:alpha val="18824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Combines quantitative (data analysis and scenario building) &amp; qualitative data (empirical data collected from the fieldwork) into Participatory System Dynamics Modelling (PSDM)</a:t>
            </a:r>
            <a:endParaRPr lang="en-GB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CCCC6703-BB71-FBDA-AD42-844C4B5E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01" y="620092"/>
            <a:ext cx="10368798" cy="5155528"/>
          </a:xfrm>
          <a:prstGeom prst="rect">
            <a:avLst/>
          </a:prstGeom>
        </p:spPr>
      </p:pic>
      <p:sp>
        <p:nvSpPr>
          <p:cNvPr id="84" name="Left Brace 83">
            <a:extLst>
              <a:ext uri="{FF2B5EF4-FFF2-40B4-BE49-F238E27FC236}">
                <a16:creationId xmlns:a16="http://schemas.microsoft.com/office/drawing/2014/main" id="{0701EC3B-76EC-7E31-3C4F-5E4CD8E66199}"/>
              </a:ext>
            </a:extLst>
          </p:cNvPr>
          <p:cNvSpPr/>
          <p:nvPr/>
        </p:nvSpPr>
        <p:spPr>
          <a:xfrm rot="5400000" flipH="1">
            <a:off x="4087030" y="2403207"/>
            <a:ext cx="269049" cy="6619909"/>
          </a:xfrm>
          <a:prstGeom prst="leftBrace">
            <a:avLst>
              <a:gd name="adj1" fmla="val 8333"/>
              <a:gd name="adj2" fmla="val 5029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Left Brace 84">
            <a:extLst>
              <a:ext uri="{FF2B5EF4-FFF2-40B4-BE49-F238E27FC236}">
                <a16:creationId xmlns:a16="http://schemas.microsoft.com/office/drawing/2014/main" id="{9827C582-8BA0-085A-A440-0119BAF20E91}"/>
              </a:ext>
            </a:extLst>
          </p:cNvPr>
          <p:cNvSpPr/>
          <p:nvPr/>
        </p:nvSpPr>
        <p:spPr>
          <a:xfrm rot="5400000">
            <a:off x="3311314" y="-1893209"/>
            <a:ext cx="267253" cy="530212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D56B9A7-CDAA-E328-3D41-3D6FD04EC7FE}"/>
              </a:ext>
            </a:extLst>
          </p:cNvPr>
          <p:cNvSpPr txBox="1"/>
          <p:nvPr/>
        </p:nvSpPr>
        <p:spPr>
          <a:xfrm>
            <a:off x="1950178" y="5806228"/>
            <a:ext cx="4933373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1050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Step 2: Preparation: Identifying the </a:t>
            </a:r>
            <a:r>
              <a:rPr lang="en-GB" sz="1050" b="1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root causes </a:t>
            </a:r>
            <a:r>
              <a:rPr lang="en-GB" sz="1050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050" b="1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leverage points </a:t>
            </a:r>
            <a:r>
              <a:rPr lang="en-GB" sz="1050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within the system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26F8B1D-40D4-55DD-A16B-5B46EE06E028}"/>
              </a:ext>
            </a:extLst>
          </p:cNvPr>
          <p:cNvSpPr txBox="1"/>
          <p:nvPr/>
        </p:nvSpPr>
        <p:spPr>
          <a:xfrm>
            <a:off x="1579065" y="411057"/>
            <a:ext cx="3731750" cy="26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1050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Step 1: Situation: Identification of elements and connections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DA687E-DF89-9C16-29C6-1B3140B0D2FB}"/>
              </a:ext>
            </a:extLst>
          </p:cNvPr>
          <p:cNvSpPr txBox="1"/>
          <p:nvPr/>
        </p:nvSpPr>
        <p:spPr>
          <a:xfrm>
            <a:off x="4221554" y="6368684"/>
            <a:ext cx="5568820" cy="269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1050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Step 3: Action: Identifying the </a:t>
            </a:r>
            <a:r>
              <a:rPr lang="en-GB" sz="1050" b="1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outcomes</a:t>
            </a:r>
            <a:r>
              <a:rPr lang="en-GB" sz="1050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050" kern="100" dirty="0">
                <a:ea typeface="Calibri" panose="020F0502020204030204" pitchFamily="34" charset="0"/>
                <a:cs typeface="Arial" panose="020B0604020202020204" pitchFamily="34" charset="0"/>
              </a:rPr>
              <a:t>co-developing the</a:t>
            </a:r>
            <a:r>
              <a:rPr lang="en-GB" sz="1050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050" b="1" i="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interventions</a:t>
            </a:r>
          </a:p>
        </p:txBody>
      </p:sp>
      <p:sp>
        <p:nvSpPr>
          <p:cNvPr id="92" name="Left Brace 91">
            <a:extLst>
              <a:ext uri="{FF2B5EF4-FFF2-40B4-BE49-F238E27FC236}">
                <a16:creationId xmlns:a16="http://schemas.microsoft.com/office/drawing/2014/main" id="{387D5572-BB22-3DD7-3780-E9638765ACC5}"/>
              </a:ext>
            </a:extLst>
          </p:cNvPr>
          <p:cNvSpPr/>
          <p:nvPr/>
        </p:nvSpPr>
        <p:spPr>
          <a:xfrm rot="5400000" flipH="1">
            <a:off x="5929992" y="1139346"/>
            <a:ext cx="269052" cy="1024918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FD417F8-0045-85EF-ACA4-0CC7F5ADAD3E}"/>
              </a:ext>
            </a:extLst>
          </p:cNvPr>
          <p:cNvSpPr txBox="1"/>
          <p:nvPr/>
        </p:nvSpPr>
        <p:spPr>
          <a:xfrm>
            <a:off x="3240" y="30273"/>
            <a:ext cx="1102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Steps in Systems Map elaboration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7906C-19E1-484C-FFBC-E72EB05C979C}"/>
              </a:ext>
            </a:extLst>
          </p:cNvPr>
          <p:cNvSpPr txBox="1"/>
          <p:nvPr/>
        </p:nvSpPr>
        <p:spPr>
          <a:xfrm>
            <a:off x="9695426" y="6624089"/>
            <a:ext cx="32192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Department of Engineering- </a:t>
            </a:r>
            <a:r>
              <a:rPr lang="en-GB" sz="900" dirty="0" err="1"/>
              <a:t>Sabuhi</a:t>
            </a:r>
            <a:r>
              <a:rPr lang="en-GB" sz="900" dirty="0"/>
              <a:t> Essa-se449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3A445-C00C-7326-D3B6-020ACE3A9197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206179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908A-857B-E4E1-77D1-1E0107E3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5" y="15410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Limitations</a:t>
            </a:r>
          </a:p>
        </p:txBody>
      </p:sp>
      <p:pic>
        <p:nvPicPr>
          <p:cNvPr id="5" name="Picture 4" descr="A paper on a table with a lawn and trees in the background&#10;&#10;AI-generated content may be incorrect.">
            <a:extLst>
              <a:ext uri="{FF2B5EF4-FFF2-40B4-BE49-F238E27FC236}">
                <a16:creationId xmlns:a16="http://schemas.microsoft.com/office/drawing/2014/main" id="{31D22A39-350E-CB97-6B29-18BC6A89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3" y="1479673"/>
            <a:ext cx="2422423" cy="3229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C3685-1BDB-35C9-F92A-117A23FCFE7A}"/>
              </a:ext>
            </a:extLst>
          </p:cNvPr>
          <p:cNvSpPr txBox="1"/>
          <p:nvPr/>
        </p:nvSpPr>
        <p:spPr>
          <a:xfrm>
            <a:off x="0" y="4824329"/>
            <a:ext cx="278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Power and internet  issues</a:t>
            </a:r>
          </a:p>
        </p:txBody>
      </p:sp>
      <p:pic>
        <p:nvPicPr>
          <p:cNvPr id="8" name="Picture 7" descr="A car driving through a rocky road&#10;&#10;AI-generated content may be incorrect.">
            <a:extLst>
              <a:ext uri="{FF2B5EF4-FFF2-40B4-BE49-F238E27FC236}">
                <a16:creationId xmlns:a16="http://schemas.microsoft.com/office/drawing/2014/main" id="{C4348BC5-0FF6-975C-0FE5-CFF9E807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37" y="1479673"/>
            <a:ext cx="2422423" cy="3229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DDCAB1-BC47-A540-B551-F0E4E1B40317}"/>
              </a:ext>
            </a:extLst>
          </p:cNvPr>
          <p:cNvSpPr txBox="1"/>
          <p:nvPr/>
        </p:nvSpPr>
        <p:spPr>
          <a:xfrm>
            <a:off x="2781659" y="4824329"/>
            <a:ext cx="181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Road blockages </a:t>
            </a:r>
          </a:p>
        </p:txBody>
      </p:sp>
      <p:pic>
        <p:nvPicPr>
          <p:cNvPr id="11" name="Picture 10" descr="A group of people walking on a rocky road&#10;&#10;AI-generated content may be incorrect.">
            <a:extLst>
              <a:ext uri="{FF2B5EF4-FFF2-40B4-BE49-F238E27FC236}">
                <a16:creationId xmlns:a16="http://schemas.microsoft.com/office/drawing/2014/main" id="{B12CBACE-1C5C-CF26-BFAC-26B205D5C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30288"/>
          <a:stretch/>
        </p:blipFill>
        <p:spPr>
          <a:xfrm>
            <a:off x="5751871" y="1479672"/>
            <a:ext cx="2635045" cy="3229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37BAF7-97BD-4229-0185-C44849AC7545}"/>
              </a:ext>
            </a:extLst>
          </p:cNvPr>
          <p:cNvSpPr txBox="1"/>
          <p:nvPr/>
        </p:nvSpPr>
        <p:spPr>
          <a:xfrm>
            <a:off x="5649585" y="4824329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Gender imbalance</a:t>
            </a:r>
          </a:p>
        </p:txBody>
      </p:sp>
      <p:pic>
        <p:nvPicPr>
          <p:cNvPr id="13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CD4249C-5FC9-1129-DBBE-1B3B02498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53" y="1479672"/>
            <a:ext cx="3124200" cy="277020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FFA37B-415D-DD39-94CE-197D663DAE68}"/>
              </a:ext>
            </a:extLst>
          </p:cNvPr>
          <p:cNvSpPr txBox="1"/>
          <p:nvPr/>
        </p:nvSpPr>
        <p:spPr>
          <a:xfrm>
            <a:off x="8694174" y="4824329"/>
            <a:ext cx="369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Sectoral silos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33FAA-FC1C-6D8C-C0CD-D1EE07B7ADA4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2254085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area of badawai&#10;&#10;AI-generated content may be incorrect.">
            <a:extLst>
              <a:ext uri="{FF2B5EF4-FFF2-40B4-BE49-F238E27FC236}">
                <a16:creationId xmlns:a16="http://schemas.microsoft.com/office/drawing/2014/main" id="{A827E740-4F8D-DFBB-C2CC-0A7840803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89" y="373263"/>
            <a:ext cx="8130338" cy="57421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7AB1E-5AF7-16D1-4D2F-18750DAB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15" t="27745" r="16219" b="3322"/>
          <a:stretch/>
        </p:blipFill>
        <p:spPr>
          <a:xfrm>
            <a:off x="453510" y="1496139"/>
            <a:ext cx="2621280" cy="34247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2DDE48-08F3-F971-ACA5-AFFAC133927D}"/>
              </a:ext>
            </a:extLst>
          </p:cNvPr>
          <p:cNvSpPr txBox="1"/>
          <p:nvPr/>
        </p:nvSpPr>
        <p:spPr>
          <a:xfrm>
            <a:off x="453510" y="5343247"/>
            <a:ext cx="369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Notes taking template for workshops and site visits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F01BCE-7D79-757E-C24E-16361747B772}"/>
              </a:ext>
            </a:extLst>
          </p:cNvPr>
          <p:cNvSpPr txBox="1"/>
          <p:nvPr/>
        </p:nvSpPr>
        <p:spPr>
          <a:xfrm>
            <a:off x="3681289" y="6115406"/>
            <a:ext cx="785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Hazard Assessment maps (Aga Khan development network and UNDP)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00E527-6961-CF54-A94F-656DB3B9E6EE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406055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49156-514A-0D22-461C-B6B509463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93F27C-DE97-5539-E545-05DA0D4B6979}"/>
              </a:ext>
            </a:extLst>
          </p:cNvPr>
          <p:cNvSpPr txBox="1"/>
          <p:nvPr/>
        </p:nvSpPr>
        <p:spPr>
          <a:xfrm>
            <a:off x="9695426" y="6624089"/>
            <a:ext cx="32192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Department of Engineering- </a:t>
            </a:r>
            <a:r>
              <a:rPr lang="en-GB" sz="900" dirty="0" err="1"/>
              <a:t>Sabuhi</a:t>
            </a:r>
            <a:r>
              <a:rPr lang="en-GB" sz="900" dirty="0"/>
              <a:t> Essa-se449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0B67B-D2E3-1CC6-1F92-E11D06827841}"/>
              </a:ext>
            </a:extLst>
          </p:cNvPr>
          <p:cNvSpPr txBox="1"/>
          <p:nvPr/>
        </p:nvSpPr>
        <p:spPr>
          <a:xfrm>
            <a:off x="-59436" y="1159033"/>
            <a:ext cx="6675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System-based Participatory approaches in Building Resilience to flood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50308-47B3-2154-452E-6681EF570E36}"/>
              </a:ext>
            </a:extLst>
          </p:cNvPr>
          <p:cNvSpPr txBox="1"/>
          <p:nvPr/>
        </p:nvSpPr>
        <p:spPr>
          <a:xfrm>
            <a:off x="235502" y="1543753"/>
            <a:ext cx="6320746" cy="4832092"/>
          </a:xfrm>
          <a:prstGeom prst="rect">
            <a:avLst/>
          </a:prstGeom>
          <a:solidFill>
            <a:srgbClr val="FFC000">
              <a:alpha val="34902"/>
            </a:srgbClr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Research Limitations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established flood infrastructure resilience planning and decision-making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effectively integrates technical, social, and ecological dimensions of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flood resilience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Compact adaptive system resilience).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Traditional models often overlook social dynamics and stakeholder perspectives.</a:t>
            </a:r>
          </a:p>
          <a:p>
            <a:pPr marL="342900" indent="-342900">
              <a:buFont typeface="+mj-lt"/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PSDM methods often rely solely 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quantitative data analysis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simulations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 understand system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PSDM modelling often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ends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evaluation of the current state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system with limited studies proceeding to identify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leverage points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interventions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the context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flood-related decision-making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E09D9D-520A-241F-785C-6C9A66870DE9}"/>
              </a:ext>
            </a:extLst>
          </p:cNvPr>
          <p:cNvCxnSpPr>
            <a:cxnSpLocks/>
          </p:cNvCxnSpPr>
          <p:nvPr/>
        </p:nvCxnSpPr>
        <p:spPr>
          <a:xfrm>
            <a:off x="6419088" y="2132595"/>
            <a:ext cx="434195" cy="154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515F6E-C697-A3BC-E29F-09ED90386EEE}"/>
              </a:ext>
            </a:extLst>
          </p:cNvPr>
          <p:cNvCxnSpPr/>
          <p:nvPr/>
        </p:nvCxnSpPr>
        <p:spPr>
          <a:xfrm>
            <a:off x="6398587" y="2856173"/>
            <a:ext cx="43419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512177-3C22-42CC-CAB9-E3E86DAB11AE}"/>
              </a:ext>
            </a:extLst>
          </p:cNvPr>
          <p:cNvCxnSpPr/>
          <p:nvPr/>
        </p:nvCxnSpPr>
        <p:spPr>
          <a:xfrm>
            <a:off x="6398587" y="3508521"/>
            <a:ext cx="43419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F338D7-D1DD-1778-30CC-76553691CAD9}"/>
              </a:ext>
            </a:extLst>
          </p:cNvPr>
          <p:cNvCxnSpPr/>
          <p:nvPr/>
        </p:nvCxnSpPr>
        <p:spPr>
          <a:xfrm>
            <a:off x="6398587" y="4301001"/>
            <a:ext cx="43419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118740-84E0-E111-5AF6-C88D76344F9E}"/>
              </a:ext>
            </a:extLst>
          </p:cNvPr>
          <p:cNvCxnSpPr/>
          <p:nvPr/>
        </p:nvCxnSpPr>
        <p:spPr>
          <a:xfrm>
            <a:off x="6419088" y="5120913"/>
            <a:ext cx="43419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7D0DAD3-F454-7C5F-A8EB-DBA70A212270}"/>
              </a:ext>
            </a:extLst>
          </p:cNvPr>
          <p:cNvSpPr txBox="1"/>
          <p:nvPr/>
        </p:nvSpPr>
        <p:spPr>
          <a:xfrm>
            <a:off x="235502" y="4758447"/>
            <a:ext cx="6320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03%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studies focus on the Himalayan, Karakoram and Hindukush regions in the context of Flood resilience.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Lack of case studies using system-based collective action for planning &amp; decision-making.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 focus on extreme events in high-risk regions (GLOFs)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305073-4CC5-9C16-A35E-BB2F3A16E7FD}"/>
              </a:ext>
            </a:extLst>
          </p:cNvPr>
          <p:cNvSpPr txBox="1"/>
          <p:nvPr/>
        </p:nvSpPr>
        <p:spPr>
          <a:xfrm>
            <a:off x="6816324" y="3325461"/>
            <a:ext cx="51155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Arial" panose="020B0604020202020204" pitchFamily="34" charset="0"/>
              </a:rPr>
              <a:t>3. Combines quantitative (data analysis) &amp; qualitative data (empirical data collected from the fieldwork) into Participatory System Dynamics Modelling (PSDM)</a:t>
            </a:r>
            <a:endParaRPr lang="en-GB" sz="1400" dirty="0"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5BD811-94A1-FAE3-4A6C-77EA77546F0D}"/>
              </a:ext>
            </a:extLst>
          </p:cNvPr>
          <p:cNvSpPr txBox="1"/>
          <p:nvPr/>
        </p:nvSpPr>
        <p:spPr>
          <a:xfrm>
            <a:off x="6853283" y="1778760"/>
            <a:ext cx="53036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1. First application 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system-based collective action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using </a:t>
            </a:r>
            <a:r>
              <a:rPr lang="en-US" sz="1400" dirty="0">
                <a:latin typeface="Arial" panose="020B0604020202020204" pitchFamily="34" charset="0"/>
              </a:rPr>
              <a:t>Participatory System Dynamics Modelling (PSDM) tailored for flood resilience planning and decision-making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720C6-712A-FD14-6D25-D3D09DF7A068}"/>
              </a:ext>
            </a:extLst>
          </p:cNvPr>
          <p:cNvSpPr txBox="1"/>
          <p:nvPr/>
        </p:nvSpPr>
        <p:spPr>
          <a:xfrm>
            <a:off x="6853282" y="2635731"/>
            <a:ext cx="53405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>
                <a:latin typeface="Arial" panose="020B0604020202020204" pitchFamily="34" charset="0"/>
              </a:rPr>
              <a:t>2. Integrates Grid-Group Cultural Theory into Participatory System Dynamics Modelling (PSDM) to understand social factors influencing flood resilience.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8023C5-AB8D-9360-B652-8E66CF622DDB}"/>
              </a:ext>
            </a:extLst>
          </p:cNvPr>
          <p:cNvSpPr txBox="1"/>
          <p:nvPr/>
        </p:nvSpPr>
        <p:spPr>
          <a:xfrm>
            <a:off x="6816324" y="4122624"/>
            <a:ext cx="53405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Arial" panose="020B0604020202020204" pitchFamily="34" charset="0"/>
              </a:rPr>
              <a:t>4. Development of a novel system-based collective action framework for long-term flood resilience planning (Past, present, future).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726EA-A864-0639-420D-1D27D2557555}"/>
              </a:ext>
            </a:extLst>
          </p:cNvPr>
          <p:cNvSpPr txBox="1"/>
          <p:nvPr/>
        </p:nvSpPr>
        <p:spPr>
          <a:xfrm>
            <a:off x="6816324" y="4949848"/>
            <a:ext cx="53405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Arial" panose="020B0604020202020204" pitchFamily="34" charset="0"/>
              </a:rPr>
              <a:t>5. First comprehensive, context-specific study to inform effective resilience planning and decision-making for extreme and uncertain events (i.e. Glacial lake outburst flooding GLOFs)</a:t>
            </a:r>
            <a:endParaRPr lang="en-US" sz="1400" b="1" dirty="0"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83E45-EAE5-AACB-4D25-01CEA4BD7612}"/>
              </a:ext>
            </a:extLst>
          </p:cNvPr>
          <p:cNvSpPr txBox="1"/>
          <p:nvPr/>
        </p:nvSpPr>
        <p:spPr>
          <a:xfrm>
            <a:off x="6853282" y="1600878"/>
            <a:ext cx="4623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Research Novelty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F1CF7A-993C-B056-2204-7E72C3F1510C}"/>
              </a:ext>
            </a:extLst>
          </p:cNvPr>
          <p:cNvSpPr txBox="1"/>
          <p:nvPr/>
        </p:nvSpPr>
        <p:spPr>
          <a:xfrm>
            <a:off x="6556248" y="5781578"/>
            <a:ext cx="5635752" cy="584775"/>
          </a:xfrm>
          <a:prstGeom prst="rect">
            <a:avLst/>
          </a:prstGeom>
          <a:solidFill>
            <a:srgbClr val="C00000">
              <a:alpha val="1882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Participatory System Dynamic Modelling PSDM for flood resilience planning and decision-making  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FBC96-2DA4-CC25-E4AC-FD9065412BDF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EC82B-E4D9-09F5-835E-879A524F6666}"/>
              </a:ext>
            </a:extLst>
          </p:cNvPr>
          <p:cNvSpPr txBox="1"/>
          <p:nvPr/>
        </p:nvSpPr>
        <p:spPr>
          <a:xfrm>
            <a:off x="0" y="286319"/>
            <a:ext cx="12192000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1882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System-based frameworks for co-creation/ collaborative planning</a:t>
            </a:r>
          </a:p>
        </p:txBody>
      </p:sp>
    </p:spTree>
    <p:extLst>
      <p:ext uri="{BB962C8B-B14F-4D97-AF65-F5344CB8AC3E}">
        <p14:creationId xmlns:p14="http://schemas.microsoft.com/office/powerpoint/2010/main" val="1324954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/>
      <p:bldP spid="24" grpId="0"/>
      <p:bldP spid="25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693E-366E-1979-42EB-0CB17734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D0369-CD27-7A4B-14E6-ECA984CF2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970D0-2B54-43F5-4D7C-0C7EDDF35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81046-A42E-2F24-E4D0-191FD473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750" y="5349884"/>
            <a:ext cx="954900" cy="10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0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utside in front of a destroyed building&#10;&#10;Description automatically generated">
            <a:extLst>
              <a:ext uri="{FF2B5EF4-FFF2-40B4-BE49-F238E27FC236}">
                <a16:creationId xmlns:a16="http://schemas.microsoft.com/office/drawing/2014/main" id="{44A31304-B5EC-C1EF-D38A-34C9F2D410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b="67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7079F1-E690-F38C-4AC7-DEFA6BB3AD7D}"/>
              </a:ext>
            </a:extLst>
          </p:cNvPr>
          <p:cNvSpPr txBox="1"/>
          <p:nvPr/>
        </p:nvSpPr>
        <p:spPr>
          <a:xfrm>
            <a:off x="5214257" y="119744"/>
            <a:ext cx="6777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8192D"/>
                </a:solidFill>
              </a:rPr>
              <a:t>Questions and Feedback Welcome!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9E9CD-D1A4-7ED4-CC13-84BC8D20E902}"/>
              </a:ext>
            </a:extLst>
          </p:cNvPr>
          <p:cNvSpPr txBox="1"/>
          <p:nvPr/>
        </p:nvSpPr>
        <p:spPr>
          <a:xfrm>
            <a:off x="8661400" y="706305"/>
            <a:ext cx="3193769" cy="1200329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dirty="0"/>
              <a:t>Sabuhi Essa</a:t>
            </a:r>
          </a:p>
          <a:p>
            <a:r>
              <a:rPr lang="en-GB" dirty="0"/>
              <a:t>University of Cambridge</a:t>
            </a:r>
          </a:p>
          <a:p>
            <a:r>
              <a:rPr lang="en-GB" dirty="0"/>
              <a:t>se449@cam.ac.uk                    </a:t>
            </a:r>
          </a:p>
          <a:p>
            <a:r>
              <a:rPr lang="en-GB" dirty="0"/>
              <a:t>EGU2025</a:t>
            </a:r>
          </a:p>
        </p:txBody>
      </p:sp>
    </p:spTree>
    <p:extLst>
      <p:ext uri="{BB962C8B-B14F-4D97-AF65-F5344CB8AC3E}">
        <p14:creationId xmlns:p14="http://schemas.microsoft.com/office/powerpoint/2010/main" val="1658152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41BD-0DA2-B8DC-CB76-42914435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DB459-0F67-01D1-FE50-CCF7D15D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F1E4A-AB54-F5C8-FEAC-2E71770B7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A03D3-2D0C-8F70-C879-B1083C58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750" y="5349884"/>
            <a:ext cx="954900" cy="10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48EF26A-BE1C-F41A-A8A9-15B33DB7586E}"/>
              </a:ext>
            </a:extLst>
          </p:cNvPr>
          <p:cNvSpPr/>
          <p:nvPr/>
        </p:nvSpPr>
        <p:spPr>
          <a:xfrm>
            <a:off x="5691001" y="2911729"/>
            <a:ext cx="2699467" cy="27827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BB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73ABCA-1113-AF53-52FB-6B1694D789BE}"/>
              </a:ext>
            </a:extLst>
          </p:cNvPr>
          <p:cNvSpPr/>
          <p:nvPr/>
        </p:nvSpPr>
        <p:spPr>
          <a:xfrm>
            <a:off x="3541383" y="2941167"/>
            <a:ext cx="2769253" cy="274017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A7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7D820D-0962-1CD4-4675-802917AC8B01}"/>
              </a:ext>
            </a:extLst>
          </p:cNvPr>
          <p:cNvSpPr/>
          <p:nvPr/>
        </p:nvSpPr>
        <p:spPr>
          <a:xfrm>
            <a:off x="4551857" y="1231064"/>
            <a:ext cx="2748045" cy="274017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C4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46E62-6F29-F4E5-B5A4-9635497E2E8A}"/>
              </a:ext>
            </a:extLst>
          </p:cNvPr>
          <p:cNvSpPr txBox="1"/>
          <p:nvPr/>
        </p:nvSpPr>
        <p:spPr>
          <a:xfrm>
            <a:off x="0" y="233656"/>
            <a:ext cx="12192000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1882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</a:rPr>
              <a:t>Integration of Grid-Group Theory, Participatory System Dynamics Modelling (PSDM) and Socio-ecological Resilience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ABF9C-1B9A-77E7-3AAD-7492B67A250E}"/>
              </a:ext>
            </a:extLst>
          </p:cNvPr>
          <p:cNvSpPr txBox="1"/>
          <p:nvPr/>
        </p:nvSpPr>
        <p:spPr>
          <a:xfrm>
            <a:off x="3146907" y="6217762"/>
            <a:ext cx="55938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000000"/>
                </a:solidFill>
                <a:effectLst/>
              </a:rPr>
              <a:t>Participatory System Dynamics Modelling PSDM method for </a:t>
            </a:r>
            <a:r>
              <a:rPr lang="en-US" sz="1100" dirty="0">
                <a:solidFill>
                  <a:srgbClr val="000000"/>
                </a:solidFill>
              </a:rPr>
              <a:t>f</a:t>
            </a:r>
            <a:r>
              <a:rPr lang="en-US" sz="1100" i="0" dirty="0">
                <a:solidFill>
                  <a:srgbClr val="000000"/>
                </a:solidFill>
                <a:effectLst/>
              </a:rPr>
              <a:t>lood resilience planning and decision-making </a:t>
            </a:r>
            <a:endParaRPr lang="en-GB" sz="11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4F8D5C-F54B-5931-9B99-2E5169845DA0}"/>
              </a:ext>
            </a:extLst>
          </p:cNvPr>
          <p:cNvGrpSpPr/>
          <p:nvPr/>
        </p:nvGrpSpPr>
        <p:grpSpPr>
          <a:xfrm>
            <a:off x="3541384" y="1236381"/>
            <a:ext cx="5044969" cy="4458147"/>
            <a:chOff x="4144502" y="1129528"/>
            <a:chExt cx="5044969" cy="44581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2FC9D6-CB8C-5F30-FC95-50A35857E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470" t="23164" r="33852" b="64656"/>
            <a:stretch/>
          </p:blipFill>
          <p:spPr>
            <a:xfrm>
              <a:off x="5915219" y="2105131"/>
              <a:ext cx="1354238" cy="62354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C2599CF-4B6A-5DD5-0BAC-85B7109846A1}"/>
                </a:ext>
              </a:extLst>
            </p:cNvPr>
            <p:cNvSpPr/>
            <p:nvPr/>
          </p:nvSpPr>
          <p:spPr>
            <a:xfrm>
              <a:off x="6294120" y="3291840"/>
              <a:ext cx="571500" cy="601980"/>
            </a:xfrm>
            <a:custGeom>
              <a:avLst/>
              <a:gdLst>
                <a:gd name="connsiteX0" fmla="*/ 259080 w 571500"/>
                <a:gd name="connsiteY0" fmla="*/ 0 h 601980"/>
                <a:gd name="connsiteX1" fmla="*/ 396240 w 571500"/>
                <a:gd name="connsiteY1" fmla="*/ 144780 h 601980"/>
                <a:gd name="connsiteX2" fmla="*/ 548640 w 571500"/>
                <a:gd name="connsiteY2" fmla="*/ 495300 h 601980"/>
                <a:gd name="connsiteX3" fmla="*/ 571500 w 571500"/>
                <a:gd name="connsiteY3" fmla="*/ 563880 h 601980"/>
                <a:gd name="connsiteX4" fmla="*/ 182880 w 571500"/>
                <a:gd name="connsiteY4" fmla="*/ 601980 h 601980"/>
                <a:gd name="connsiteX5" fmla="*/ 0 w 571500"/>
                <a:gd name="connsiteY5" fmla="*/ 541020 h 601980"/>
                <a:gd name="connsiteX6" fmla="*/ 129540 w 571500"/>
                <a:gd name="connsiteY6" fmla="*/ 205740 h 601980"/>
                <a:gd name="connsiteX7" fmla="*/ 259080 w 571500"/>
                <a:gd name="connsiteY7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601980">
                  <a:moveTo>
                    <a:pt x="259080" y="0"/>
                  </a:moveTo>
                  <a:lnTo>
                    <a:pt x="396240" y="144780"/>
                  </a:lnTo>
                  <a:lnTo>
                    <a:pt x="548640" y="495300"/>
                  </a:lnTo>
                  <a:lnTo>
                    <a:pt x="571500" y="563880"/>
                  </a:lnTo>
                  <a:lnTo>
                    <a:pt x="182880" y="601980"/>
                  </a:lnTo>
                  <a:lnTo>
                    <a:pt x="0" y="541020"/>
                  </a:lnTo>
                  <a:lnTo>
                    <a:pt x="129540" y="205740"/>
                  </a:lnTo>
                  <a:lnTo>
                    <a:pt x="259080" y="0"/>
                  </a:lnTo>
                  <a:close/>
                </a:path>
              </a:pathLst>
            </a:custGeom>
            <a:pattFill prst="lt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C376FA-85F1-8F85-3DC3-589A0E982710}"/>
                </a:ext>
              </a:extLst>
            </p:cNvPr>
            <p:cNvSpPr/>
            <p:nvPr/>
          </p:nvSpPr>
          <p:spPr>
            <a:xfrm>
              <a:off x="5160435" y="1129528"/>
              <a:ext cx="2748045" cy="2748045"/>
            </a:xfrm>
            <a:prstGeom prst="ellipse">
              <a:avLst/>
            </a:prstGeom>
            <a:solidFill>
              <a:srgbClr val="FC4E50">
                <a:alpha val="5098"/>
              </a:srgbClr>
            </a:solidFill>
            <a:ln w="76200">
              <a:solidFill>
                <a:srgbClr val="FC4E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FD446A3-AE73-37A4-C17F-AFF69057CB28}"/>
                </a:ext>
              </a:extLst>
            </p:cNvPr>
            <p:cNvSpPr/>
            <p:nvPr/>
          </p:nvSpPr>
          <p:spPr>
            <a:xfrm>
              <a:off x="6245542" y="2804876"/>
              <a:ext cx="2748045" cy="2748045"/>
            </a:xfrm>
            <a:prstGeom prst="ellipse">
              <a:avLst/>
            </a:prstGeom>
            <a:solidFill>
              <a:srgbClr val="FBB040">
                <a:alpha val="5098"/>
              </a:srgbClr>
            </a:solidFill>
            <a:ln w="76200">
              <a:solidFill>
                <a:srgbClr val="FBB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30BA2-E960-5C16-4968-784340679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571"/>
            <a:stretch/>
          </p:blipFill>
          <p:spPr>
            <a:xfrm>
              <a:off x="4665696" y="4349880"/>
              <a:ext cx="1181161" cy="113904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0CB7D3-34AD-91A3-9552-4A572DEAEB53}"/>
                </a:ext>
              </a:extLst>
            </p:cNvPr>
            <p:cNvSpPr/>
            <p:nvPr/>
          </p:nvSpPr>
          <p:spPr>
            <a:xfrm>
              <a:off x="4165710" y="2839630"/>
              <a:ext cx="2748045" cy="2748045"/>
            </a:xfrm>
            <a:prstGeom prst="ellipse">
              <a:avLst/>
            </a:prstGeom>
            <a:solidFill>
              <a:srgbClr val="00A79D">
                <a:alpha val="5098"/>
              </a:srgbClr>
            </a:solidFill>
            <a:ln w="76200">
              <a:solidFill>
                <a:srgbClr val="00A7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66F79E-791D-46D9-5550-AF5C882F5275}"/>
                </a:ext>
              </a:extLst>
            </p:cNvPr>
            <p:cNvSpPr txBox="1"/>
            <p:nvPr/>
          </p:nvSpPr>
          <p:spPr>
            <a:xfrm>
              <a:off x="4144502" y="3910498"/>
              <a:ext cx="22358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00A79D"/>
                  </a:solidFill>
                </a:rPr>
                <a:t>Participatory/ Collaborative planning  </a:t>
              </a:r>
            </a:p>
            <a:p>
              <a:pPr algn="ctr"/>
              <a:r>
                <a:rPr lang="en-GB" sz="1100" dirty="0">
                  <a:solidFill>
                    <a:srgbClr val="00A79D"/>
                  </a:solidFill>
                </a:rPr>
                <a:t>GRID-GROUP THEORY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B2369D-CC6D-C940-F564-E4CA0EE51EED}"/>
                </a:ext>
              </a:extLst>
            </p:cNvPr>
            <p:cNvSpPr txBox="1"/>
            <p:nvPr/>
          </p:nvSpPr>
          <p:spPr>
            <a:xfrm>
              <a:off x="6441426" y="3899138"/>
              <a:ext cx="27480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FBB040"/>
                  </a:solidFill>
                </a:rPr>
                <a:t>Theory of complexity </a:t>
              </a:r>
              <a:endParaRPr lang="en-GB" sz="1200" b="1" dirty="0">
                <a:solidFill>
                  <a:srgbClr val="FBB040"/>
                </a:solidFill>
              </a:endParaRPr>
            </a:p>
            <a:p>
              <a:pPr algn="ctr"/>
              <a:r>
                <a:rPr lang="en-GB" sz="1050" dirty="0">
                  <a:solidFill>
                    <a:srgbClr val="FBB040"/>
                  </a:solidFill>
                </a:rPr>
                <a:t>SYSTEM DYNAMICS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BE7BEC-14A3-CDDE-A11B-ABBA2964EBF8}"/>
                </a:ext>
              </a:extLst>
            </p:cNvPr>
            <p:cNvSpPr txBox="1"/>
            <p:nvPr/>
          </p:nvSpPr>
          <p:spPr>
            <a:xfrm>
              <a:off x="5560383" y="1507087"/>
              <a:ext cx="2109516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FC4E50"/>
                  </a:solidFill>
                </a:rPr>
                <a:t>Flood </a:t>
              </a:r>
            </a:p>
            <a:p>
              <a:pPr algn="ctr"/>
              <a:r>
                <a:rPr lang="en-GB" sz="1100" b="1" dirty="0">
                  <a:solidFill>
                    <a:srgbClr val="FC4E50"/>
                  </a:solidFill>
                </a:rPr>
                <a:t>Resilience</a:t>
              </a:r>
            </a:p>
            <a:p>
              <a:pPr algn="ctr"/>
              <a:r>
                <a:rPr lang="en-GB" sz="1050" dirty="0">
                  <a:solidFill>
                    <a:srgbClr val="FC4E50"/>
                  </a:solidFill>
                </a:rPr>
                <a:t>SOCIO-ECOLOGICAL RESILIENCE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81F303-2F39-89E8-5F52-3C9B3B5D7A79}"/>
                </a:ext>
              </a:extLst>
            </p:cNvPr>
            <p:cNvGrpSpPr/>
            <p:nvPr/>
          </p:nvGrpSpPr>
          <p:grpSpPr>
            <a:xfrm>
              <a:off x="7388176" y="4653121"/>
              <a:ext cx="854543" cy="514740"/>
              <a:chOff x="9327451" y="1858396"/>
              <a:chExt cx="2086824" cy="125701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C7D7465-4334-5461-B5F8-FB6F0564CF88}"/>
                  </a:ext>
                </a:extLst>
              </p:cNvPr>
              <p:cNvSpPr/>
              <p:nvPr/>
            </p:nvSpPr>
            <p:spPr>
              <a:xfrm>
                <a:off x="9843548" y="1884283"/>
                <a:ext cx="203246" cy="203246"/>
              </a:xfrm>
              <a:prstGeom prst="ellips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0B169FC-AE91-D64D-9B66-ED152E38B6C5}"/>
                  </a:ext>
                </a:extLst>
              </p:cNvPr>
              <p:cNvSpPr/>
              <p:nvPr/>
            </p:nvSpPr>
            <p:spPr>
              <a:xfrm>
                <a:off x="9327451" y="2478906"/>
                <a:ext cx="203246" cy="203246"/>
              </a:xfrm>
              <a:prstGeom prst="ellips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47C0B9B-F6CD-673E-4861-203851F4294C}"/>
                  </a:ext>
                </a:extLst>
              </p:cNvPr>
              <p:cNvSpPr/>
              <p:nvPr/>
            </p:nvSpPr>
            <p:spPr>
              <a:xfrm>
                <a:off x="9923224" y="2624157"/>
                <a:ext cx="203246" cy="203246"/>
              </a:xfrm>
              <a:prstGeom prst="ellips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270579F-863C-E98D-A042-0CA0AF5F63E5}"/>
                  </a:ext>
                </a:extLst>
              </p:cNvPr>
              <p:cNvSpPr/>
              <p:nvPr/>
            </p:nvSpPr>
            <p:spPr>
              <a:xfrm>
                <a:off x="10645283" y="1858396"/>
                <a:ext cx="203246" cy="203246"/>
              </a:xfrm>
              <a:prstGeom prst="ellips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57C8962-43E1-9063-1CB5-84B088164495}"/>
                  </a:ext>
                </a:extLst>
              </p:cNvPr>
              <p:cNvSpPr/>
              <p:nvPr/>
            </p:nvSpPr>
            <p:spPr>
              <a:xfrm>
                <a:off x="10244415" y="2440114"/>
                <a:ext cx="203246" cy="203246"/>
              </a:xfrm>
              <a:prstGeom prst="ellips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A84C26D-989E-815F-1C0E-E3070501D282}"/>
                  </a:ext>
                </a:extLst>
              </p:cNvPr>
              <p:cNvCxnSpPr>
                <a:cxnSpLocks/>
                <a:stCxn id="22" idx="7"/>
                <a:endCxn id="21" idx="3"/>
              </p:cNvCxnSpPr>
              <p:nvPr/>
            </p:nvCxnSpPr>
            <p:spPr>
              <a:xfrm flipV="1">
                <a:off x="9500933" y="2057765"/>
                <a:ext cx="372380" cy="450905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58B3CEF-64AD-BFF6-A192-DBE2DE6C2C89}"/>
                  </a:ext>
                </a:extLst>
              </p:cNvPr>
              <p:cNvCxnSpPr>
                <a:cxnSpLocks/>
                <a:stCxn id="23" idx="0"/>
                <a:endCxn id="21" idx="4"/>
              </p:cNvCxnSpPr>
              <p:nvPr/>
            </p:nvCxnSpPr>
            <p:spPr>
              <a:xfrm flipH="1" flipV="1">
                <a:off x="9945172" y="2087529"/>
                <a:ext cx="79675" cy="536628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22AAD5D-0C0C-173C-FD7D-8A8A6A4159A5}"/>
                  </a:ext>
                </a:extLst>
              </p:cNvPr>
              <p:cNvCxnSpPr>
                <a:cxnSpLocks/>
                <a:stCxn id="21" idx="6"/>
                <a:endCxn id="24" idx="2"/>
              </p:cNvCxnSpPr>
              <p:nvPr/>
            </p:nvCxnSpPr>
            <p:spPr>
              <a:xfrm flipV="1">
                <a:off x="10046794" y="1960019"/>
                <a:ext cx="598488" cy="25887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CB9C829-60F6-EFE6-A4DE-3313880FA8EF}"/>
                  </a:ext>
                </a:extLst>
              </p:cNvPr>
              <p:cNvCxnSpPr>
                <a:cxnSpLocks/>
                <a:stCxn id="24" idx="3"/>
                <a:endCxn id="25" idx="7"/>
              </p:cNvCxnSpPr>
              <p:nvPr/>
            </p:nvCxnSpPr>
            <p:spPr>
              <a:xfrm flipH="1">
                <a:off x="10417896" y="2031878"/>
                <a:ext cx="257151" cy="438001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28D464-14BE-1D6B-8DD3-503984EFE9D9}"/>
                  </a:ext>
                </a:extLst>
              </p:cNvPr>
              <p:cNvSpPr/>
              <p:nvPr/>
            </p:nvSpPr>
            <p:spPr>
              <a:xfrm>
                <a:off x="11067574" y="2313694"/>
                <a:ext cx="203246" cy="203246"/>
              </a:xfrm>
              <a:prstGeom prst="ellips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0CBDFD2-FF6D-C936-E3EF-0BC757A2B9E6}"/>
                  </a:ext>
                </a:extLst>
              </p:cNvPr>
              <p:cNvCxnSpPr>
                <a:cxnSpLocks/>
                <a:stCxn id="24" idx="5"/>
                <a:endCxn id="30" idx="1"/>
              </p:cNvCxnSpPr>
              <p:nvPr/>
            </p:nvCxnSpPr>
            <p:spPr>
              <a:xfrm>
                <a:off x="10818764" y="2031878"/>
                <a:ext cx="278574" cy="311581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791DB87-1E26-0963-4BD0-FEA16C326F58}"/>
                  </a:ext>
                </a:extLst>
              </p:cNvPr>
              <p:cNvCxnSpPr>
                <a:cxnSpLocks/>
                <a:stCxn id="25" idx="6"/>
                <a:endCxn id="30" idx="2"/>
              </p:cNvCxnSpPr>
              <p:nvPr/>
            </p:nvCxnSpPr>
            <p:spPr>
              <a:xfrm flipV="1">
                <a:off x="10447661" y="2415318"/>
                <a:ext cx="619913" cy="126420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237D8A2D-EA03-634C-81C6-BA2BF306793B}"/>
                  </a:ext>
                </a:extLst>
              </p:cNvPr>
              <p:cNvSpPr/>
              <p:nvPr/>
            </p:nvSpPr>
            <p:spPr>
              <a:xfrm>
                <a:off x="9500933" y="2912164"/>
                <a:ext cx="203246" cy="203246"/>
              </a:xfrm>
              <a:prstGeom prst="triangl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BAE47CB4-EDC1-A4BE-D6B9-9CC3A1919EFB}"/>
                  </a:ext>
                </a:extLst>
              </p:cNvPr>
              <p:cNvSpPr/>
              <p:nvPr/>
            </p:nvSpPr>
            <p:spPr>
              <a:xfrm>
                <a:off x="11211029" y="1913688"/>
                <a:ext cx="203246" cy="203246"/>
              </a:xfrm>
              <a:prstGeom prst="triangl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6EB65821-5FD7-A63C-802B-46574FC9309C}"/>
                  </a:ext>
                </a:extLst>
              </p:cNvPr>
              <p:cNvSpPr/>
              <p:nvPr/>
            </p:nvSpPr>
            <p:spPr>
              <a:xfrm>
                <a:off x="9357215" y="1877697"/>
                <a:ext cx="203246" cy="203246"/>
              </a:xfrm>
              <a:prstGeom prst="triangle">
                <a:avLst/>
              </a:prstGeom>
              <a:solidFill>
                <a:srgbClr val="FBB040"/>
              </a:solidFill>
              <a:ln w="3175">
                <a:solidFill>
                  <a:srgbClr val="FBB0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80F5A87-E25F-1217-5458-58064FE02B22}"/>
                  </a:ext>
                </a:extLst>
              </p:cNvPr>
              <p:cNvCxnSpPr>
                <a:cxnSpLocks/>
                <a:stCxn id="22" idx="0"/>
                <a:endCxn id="35" idx="3"/>
              </p:cNvCxnSpPr>
              <p:nvPr/>
            </p:nvCxnSpPr>
            <p:spPr>
              <a:xfrm flipV="1">
                <a:off x="9429074" y="2080943"/>
                <a:ext cx="29764" cy="397963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777E836-D28A-DCDE-DA5A-16E19E3CE2FA}"/>
                  </a:ext>
                </a:extLst>
              </p:cNvPr>
              <p:cNvCxnSpPr>
                <a:cxnSpLocks/>
                <a:stCxn id="22" idx="4"/>
                <a:endCxn id="33" idx="1"/>
              </p:cNvCxnSpPr>
              <p:nvPr/>
            </p:nvCxnSpPr>
            <p:spPr>
              <a:xfrm>
                <a:off x="9429074" y="2682152"/>
                <a:ext cx="122670" cy="331636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E249FDF-E6FB-95A5-A8F9-D03AF87095AD}"/>
                  </a:ext>
                </a:extLst>
              </p:cNvPr>
              <p:cNvCxnSpPr>
                <a:cxnSpLocks/>
                <a:stCxn id="33" idx="5"/>
                <a:endCxn id="23" idx="3"/>
              </p:cNvCxnSpPr>
              <p:nvPr/>
            </p:nvCxnSpPr>
            <p:spPr>
              <a:xfrm flipV="1">
                <a:off x="9653367" y="2797639"/>
                <a:ext cx="299621" cy="216149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E8B0968-B924-283E-1DB1-F4B27940E98A}"/>
                  </a:ext>
                </a:extLst>
              </p:cNvPr>
              <p:cNvCxnSpPr>
                <a:cxnSpLocks/>
                <a:stCxn id="30" idx="7"/>
                <a:endCxn id="34" idx="3"/>
              </p:cNvCxnSpPr>
              <p:nvPr/>
            </p:nvCxnSpPr>
            <p:spPr>
              <a:xfrm flipV="1">
                <a:off x="11241055" y="2116934"/>
                <a:ext cx="71597" cy="226525"/>
              </a:xfrm>
              <a:prstGeom prst="straightConnector1">
                <a:avLst/>
              </a:prstGeom>
              <a:ln w="3175">
                <a:solidFill>
                  <a:srgbClr val="FBB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C2A4E1-F45D-6A3B-8F61-96DB2849A0D4}"/>
                </a:ext>
              </a:extLst>
            </p:cNvPr>
            <p:cNvSpPr txBox="1"/>
            <p:nvPr/>
          </p:nvSpPr>
          <p:spPr>
            <a:xfrm>
              <a:off x="5256276" y="3360146"/>
              <a:ext cx="2748045" cy="577081"/>
            </a:xfrm>
            <a:prstGeom prst="rect">
              <a:avLst/>
            </a:prstGeom>
            <a:solidFill>
              <a:srgbClr val="FFFFFF">
                <a:alpha val="2902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/>
                <a:t>System-based Collaborative planning approach for </a:t>
              </a:r>
            </a:p>
            <a:p>
              <a:pPr algn="ctr"/>
              <a:r>
                <a:rPr lang="en-GB" sz="1050" b="1" dirty="0"/>
                <a:t>Flood infrastructure resilience</a:t>
              </a:r>
              <a:endParaRPr lang="en-GB" sz="1000" b="1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8BC205A-5F5B-F0D0-529F-FCA1C83B9A2C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4BF56D4-3630-7DE6-DAD1-B7E70BCD7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8750" y="5349884"/>
            <a:ext cx="954900" cy="10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1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val 105">
            <a:extLst>
              <a:ext uri="{FF2B5EF4-FFF2-40B4-BE49-F238E27FC236}">
                <a16:creationId xmlns:a16="http://schemas.microsoft.com/office/drawing/2014/main" id="{A2863F23-B76B-ACC8-7D21-D322BA2CD6E4}"/>
              </a:ext>
            </a:extLst>
          </p:cNvPr>
          <p:cNvSpPr/>
          <p:nvPr/>
        </p:nvSpPr>
        <p:spPr>
          <a:xfrm>
            <a:off x="9487915" y="988211"/>
            <a:ext cx="1479645" cy="149955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BB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48BA829-7365-8967-E151-34CFC9808951}"/>
              </a:ext>
            </a:extLst>
          </p:cNvPr>
          <p:cNvSpPr/>
          <p:nvPr/>
        </p:nvSpPr>
        <p:spPr>
          <a:xfrm>
            <a:off x="9490339" y="2824164"/>
            <a:ext cx="1578025" cy="15429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A7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0D37AF4-6465-EC31-47D7-7598D77D5B18}"/>
              </a:ext>
            </a:extLst>
          </p:cNvPr>
          <p:cNvSpPr/>
          <p:nvPr/>
        </p:nvSpPr>
        <p:spPr>
          <a:xfrm>
            <a:off x="9507402" y="4681913"/>
            <a:ext cx="1543860" cy="15646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C4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DD091-B573-125C-C139-008C22AF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924" y="1088161"/>
            <a:ext cx="5997535" cy="56029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4235F2A-137B-F9DE-AE17-10B2B2448C87}"/>
              </a:ext>
            </a:extLst>
          </p:cNvPr>
          <p:cNvSpPr/>
          <p:nvPr/>
        </p:nvSpPr>
        <p:spPr>
          <a:xfrm>
            <a:off x="9455808" y="977685"/>
            <a:ext cx="1543860" cy="15438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BB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PSDM</a:t>
            </a:r>
            <a:r>
              <a:rPr lang="en-GB" dirty="0"/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FB3807-46EE-7CCE-561C-929816B3B3ED}"/>
              </a:ext>
            </a:extLst>
          </p:cNvPr>
          <p:cNvSpPr/>
          <p:nvPr/>
        </p:nvSpPr>
        <p:spPr>
          <a:xfrm>
            <a:off x="9507401" y="2812910"/>
            <a:ext cx="1578025" cy="156463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A7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A79D"/>
                </a:solidFill>
              </a:rPr>
              <a:t>Grid-Group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8E8BDE-B87A-A017-834C-53FD8F0462C0}"/>
              </a:ext>
            </a:extLst>
          </p:cNvPr>
          <p:cNvSpPr/>
          <p:nvPr/>
        </p:nvSpPr>
        <p:spPr>
          <a:xfrm>
            <a:off x="9507402" y="4692301"/>
            <a:ext cx="1543860" cy="15438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C4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Flood resilience</a:t>
            </a:r>
            <a:endParaRPr lang="en-GB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B8CCC0-7CB6-3EDC-44D0-701E488F84CE}"/>
              </a:ext>
            </a:extLst>
          </p:cNvPr>
          <p:cNvSpPr txBox="1"/>
          <p:nvPr/>
        </p:nvSpPr>
        <p:spPr>
          <a:xfrm>
            <a:off x="9656033" y="1265500"/>
            <a:ext cx="114340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Elements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connections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Root causes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Cascading effects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192688-6C7F-6F32-B271-300DDF69836D}"/>
              </a:ext>
            </a:extLst>
          </p:cNvPr>
          <p:cNvSpPr/>
          <p:nvPr/>
        </p:nvSpPr>
        <p:spPr>
          <a:xfrm>
            <a:off x="1881258" y="389132"/>
            <a:ext cx="1225296" cy="390906"/>
          </a:xfrm>
          <a:prstGeom prst="roundRect">
            <a:avLst/>
          </a:prstGeom>
          <a:solidFill>
            <a:srgbClr val="FFDE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lang="en-GB" sz="1100" b="1" dirty="0">
                <a:solidFill>
                  <a:schemeClr val="tx1"/>
                </a:solidFill>
              </a:rPr>
              <a:t>Situation</a:t>
            </a:r>
          </a:p>
          <a:p>
            <a:pPr algn="ctr"/>
            <a:r>
              <a:rPr lang="en-GB" sz="1100" dirty="0">
                <a:solidFill>
                  <a:schemeClr val="tx1"/>
                </a:solidFill>
              </a:rPr>
              <a:t>(Past)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13ABF73-45E2-B0EA-0F4E-943015A16352}"/>
              </a:ext>
            </a:extLst>
          </p:cNvPr>
          <p:cNvSpPr/>
          <p:nvPr/>
        </p:nvSpPr>
        <p:spPr>
          <a:xfrm>
            <a:off x="4578739" y="389132"/>
            <a:ext cx="1225296" cy="390906"/>
          </a:xfrm>
          <a:prstGeom prst="roundRect">
            <a:avLst/>
          </a:prstGeom>
          <a:solidFill>
            <a:srgbClr val="FFDE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2. Preparation</a:t>
            </a:r>
          </a:p>
          <a:p>
            <a:pPr algn="ctr"/>
            <a:r>
              <a:rPr lang="en-GB" sz="1100" dirty="0">
                <a:solidFill>
                  <a:schemeClr val="tx1"/>
                </a:solidFill>
              </a:rPr>
              <a:t>(Present)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9A8D70A-98F4-CC5A-AE09-E2D1D697E394}"/>
              </a:ext>
            </a:extLst>
          </p:cNvPr>
          <p:cNvSpPr/>
          <p:nvPr/>
        </p:nvSpPr>
        <p:spPr>
          <a:xfrm>
            <a:off x="7440811" y="389133"/>
            <a:ext cx="1225296" cy="390906"/>
          </a:xfrm>
          <a:prstGeom prst="roundRect">
            <a:avLst/>
          </a:prstGeom>
          <a:solidFill>
            <a:srgbClr val="FFDE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3. Action</a:t>
            </a:r>
          </a:p>
          <a:p>
            <a:pPr algn="ctr"/>
            <a:r>
              <a:rPr lang="en-GB" sz="1100" dirty="0">
                <a:solidFill>
                  <a:schemeClr val="tx1"/>
                </a:solidFill>
              </a:rPr>
              <a:t>(Future)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1DF733C-3D06-17ED-1EDB-88E82B90AB4A}"/>
              </a:ext>
            </a:extLst>
          </p:cNvPr>
          <p:cNvCxnSpPr>
            <a:cxnSpLocks/>
            <a:stCxn id="22" idx="0"/>
            <a:endCxn id="25" idx="0"/>
          </p:cNvCxnSpPr>
          <p:nvPr/>
        </p:nvCxnSpPr>
        <p:spPr>
          <a:xfrm rot="16200000" flipH="1">
            <a:off x="5273681" y="-2390644"/>
            <a:ext cx="1" cy="5559553"/>
          </a:xfrm>
          <a:prstGeom prst="bentConnector3">
            <a:avLst>
              <a:gd name="adj1" fmla="val -22860000000"/>
            </a:avLst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D3CEBD45-6716-0163-2EE7-592B4DD7F2AF}"/>
              </a:ext>
            </a:extLst>
          </p:cNvPr>
          <p:cNvCxnSpPr>
            <a:cxnSpLocks/>
            <a:stCxn id="25" idx="2"/>
            <a:endCxn id="24" idx="2"/>
          </p:cNvCxnSpPr>
          <p:nvPr/>
        </p:nvCxnSpPr>
        <p:spPr>
          <a:xfrm rot="5400000" flipH="1">
            <a:off x="6622422" y="-650997"/>
            <a:ext cx="1" cy="2862072"/>
          </a:xfrm>
          <a:prstGeom prst="bentConnector3">
            <a:avLst>
              <a:gd name="adj1" fmla="val -22860000000"/>
            </a:avLst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986FCCC-3D91-E34E-5E29-4687798C4554}"/>
              </a:ext>
            </a:extLst>
          </p:cNvPr>
          <p:cNvSpPr txBox="1"/>
          <p:nvPr/>
        </p:nvSpPr>
        <p:spPr>
          <a:xfrm>
            <a:off x="9691595" y="2078595"/>
            <a:ext cx="933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/>
              <a:t>Leverage </a:t>
            </a:r>
          </a:p>
          <a:p>
            <a:r>
              <a:rPr lang="en-GB" sz="1050" dirty="0"/>
              <a:t>      points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B5598FB-EC3C-B692-DF10-E8312158C5E3}"/>
              </a:ext>
            </a:extLst>
          </p:cNvPr>
          <p:cNvSpPr/>
          <p:nvPr/>
        </p:nvSpPr>
        <p:spPr>
          <a:xfrm>
            <a:off x="8447538" y="3577590"/>
            <a:ext cx="950976" cy="4023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Outcomes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86F7A98-EEFA-6B14-6BA7-395614CB8055}"/>
              </a:ext>
            </a:extLst>
          </p:cNvPr>
          <p:cNvCxnSpPr>
            <a:endCxn id="53" idx="1"/>
          </p:cNvCxnSpPr>
          <p:nvPr/>
        </p:nvCxnSpPr>
        <p:spPr>
          <a:xfrm>
            <a:off x="7754112" y="2288286"/>
            <a:ext cx="693426" cy="149047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82C6F7B-B79D-AAC2-7A82-ABD1D5B9DE69}"/>
              </a:ext>
            </a:extLst>
          </p:cNvPr>
          <p:cNvCxnSpPr>
            <a:cxnSpLocks/>
          </p:cNvCxnSpPr>
          <p:nvPr/>
        </p:nvCxnSpPr>
        <p:spPr>
          <a:xfrm flipV="1">
            <a:off x="7754112" y="3802925"/>
            <a:ext cx="716732" cy="249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14A2D53-929A-9679-10EB-6312B9BCF579}"/>
              </a:ext>
            </a:extLst>
          </p:cNvPr>
          <p:cNvCxnSpPr>
            <a:cxnSpLocks/>
          </p:cNvCxnSpPr>
          <p:nvPr/>
        </p:nvCxnSpPr>
        <p:spPr>
          <a:xfrm flipV="1">
            <a:off x="7818766" y="3830230"/>
            <a:ext cx="634279" cy="14390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F171A118-D7F4-A3E5-7CC6-427C8C8090A9}"/>
              </a:ext>
            </a:extLst>
          </p:cNvPr>
          <p:cNvSpPr/>
          <p:nvPr/>
        </p:nvSpPr>
        <p:spPr>
          <a:xfrm>
            <a:off x="9778362" y="3136809"/>
            <a:ext cx="1020810" cy="9657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852412-E980-3868-F919-853362EFA5F7}"/>
              </a:ext>
            </a:extLst>
          </p:cNvPr>
          <p:cNvSpPr txBox="1"/>
          <p:nvPr/>
        </p:nvSpPr>
        <p:spPr>
          <a:xfrm>
            <a:off x="9573628" y="3209694"/>
            <a:ext cx="1467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Stakeholder </a:t>
            </a:r>
          </a:p>
          <a:p>
            <a:r>
              <a:rPr lang="en-GB" sz="1100" dirty="0"/>
              <a:t>Values and interests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8BE8AE-BF86-6091-CC0A-36C591436094}"/>
              </a:ext>
            </a:extLst>
          </p:cNvPr>
          <p:cNvSpPr txBox="1"/>
          <p:nvPr/>
        </p:nvSpPr>
        <p:spPr>
          <a:xfrm>
            <a:off x="9554084" y="3622199"/>
            <a:ext cx="15438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Stakeholder roles, capacities, level of interest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61A6963-E892-9B3F-1EAA-6FFA9AA864E2}"/>
              </a:ext>
            </a:extLst>
          </p:cNvPr>
          <p:cNvSpPr/>
          <p:nvPr/>
        </p:nvSpPr>
        <p:spPr>
          <a:xfrm>
            <a:off x="9778362" y="5006983"/>
            <a:ext cx="1020810" cy="9657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57A844-60DA-DF8A-E799-7C38C51935CC}"/>
              </a:ext>
            </a:extLst>
          </p:cNvPr>
          <p:cNvSpPr txBox="1"/>
          <p:nvPr/>
        </p:nvSpPr>
        <p:spPr>
          <a:xfrm>
            <a:off x="9599422" y="4897044"/>
            <a:ext cx="11176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Coping  </a:t>
            </a:r>
          </a:p>
          <a:p>
            <a:r>
              <a:rPr lang="en-GB" sz="1100" dirty="0"/>
              <a:t>Mechanisms &amp; </a:t>
            </a:r>
          </a:p>
          <a:p>
            <a:r>
              <a:rPr lang="en-GB" sz="1100" dirty="0"/>
              <a:t>Resilience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C9E569-141F-BDE5-9261-BA5CB2BEA855}"/>
              </a:ext>
            </a:extLst>
          </p:cNvPr>
          <p:cNvSpPr txBox="1"/>
          <p:nvPr/>
        </p:nvSpPr>
        <p:spPr>
          <a:xfrm>
            <a:off x="9583663" y="5401107"/>
            <a:ext cx="14847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Interventions and </a:t>
            </a:r>
          </a:p>
          <a:p>
            <a:r>
              <a:rPr lang="en-GB" sz="1100" dirty="0"/>
              <a:t>Resilience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6F6BC3E-FEB8-D8DF-D27F-43C4F98CE3C3}"/>
              </a:ext>
            </a:extLst>
          </p:cNvPr>
          <p:cNvSpPr txBox="1"/>
          <p:nvPr/>
        </p:nvSpPr>
        <p:spPr>
          <a:xfrm>
            <a:off x="9635480" y="5763904"/>
            <a:ext cx="1032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/>
              <a:t>Outcomes</a:t>
            </a:r>
          </a:p>
          <a:p>
            <a:r>
              <a:rPr lang="en-GB" sz="1100" dirty="0"/>
              <a:t>            analysis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3C976E-1F65-3C3F-1DF5-F4AC250AF2D7}"/>
              </a:ext>
            </a:extLst>
          </p:cNvPr>
          <p:cNvSpPr/>
          <p:nvPr/>
        </p:nvSpPr>
        <p:spPr>
          <a:xfrm>
            <a:off x="3648456" y="6364224"/>
            <a:ext cx="356616" cy="17673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4476A0-15FF-FCBB-1D28-4FAE0BF0FCEF}"/>
              </a:ext>
            </a:extLst>
          </p:cNvPr>
          <p:cNvSpPr/>
          <p:nvPr/>
        </p:nvSpPr>
        <p:spPr>
          <a:xfrm>
            <a:off x="7462150" y="5921351"/>
            <a:ext cx="356616" cy="17673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3833B7-38B2-FC6E-C8C6-A1CCC7C2BE7F}"/>
              </a:ext>
            </a:extLst>
          </p:cNvPr>
          <p:cNvSpPr/>
          <p:nvPr/>
        </p:nvSpPr>
        <p:spPr>
          <a:xfrm>
            <a:off x="6392634" y="4809976"/>
            <a:ext cx="356616" cy="17673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E3E4F-38FB-162C-6482-31888AB53A48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175BC-B34D-7655-CCFD-CA0BB314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750" y="5349884"/>
            <a:ext cx="954900" cy="10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40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/>
      <p:bldP spid="53" grpId="0" animBg="1"/>
      <p:bldP spid="89" grpId="0" animBg="1"/>
      <p:bldP spid="21" grpId="0"/>
      <p:bldP spid="35" grpId="0"/>
      <p:bldP spid="90" grpId="0" animBg="1"/>
      <p:bldP spid="36" grpId="0"/>
      <p:bldP spid="5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9D2321-986A-BF07-385C-3A8D3F08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67"/>
          <a:stretch/>
        </p:blipFill>
        <p:spPr>
          <a:xfrm>
            <a:off x="174116" y="431408"/>
            <a:ext cx="7539017" cy="424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20941-F9E2-F849-561F-546A896068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8254"/>
          <a:stretch/>
        </p:blipFill>
        <p:spPr>
          <a:xfrm>
            <a:off x="97916" y="4792995"/>
            <a:ext cx="7302339" cy="1897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29CCD-B3CA-571B-97CC-4CB6DC0615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r="32237"/>
          <a:stretch/>
        </p:blipFill>
        <p:spPr>
          <a:xfrm>
            <a:off x="7806741" y="533081"/>
            <a:ext cx="4017951" cy="31594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AC6A6C-A9E5-996E-04AC-68FDE8DEA9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183"/>
          <a:stretch/>
        </p:blipFill>
        <p:spPr>
          <a:xfrm>
            <a:off x="7713133" y="3630684"/>
            <a:ext cx="4205167" cy="1094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5C398A-7905-D979-DF9B-540F9EBE2866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320834-2E34-9DF6-86BD-1C6FE8F4A32B}"/>
              </a:ext>
            </a:extLst>
          </p:cNvPr>
          <p:cNvSpPr txBox="1"/>
          <p:nvPr/>
        </p:nvSpPr>
        <p:spPr>
          <a:xfrm>
            <a:off x="0" y="88858"/>
            <a:ext cx="12192000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1882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</a:rPr>
              <a:t>Methodology</a:t>
            </a:r>
            <a:endParaRPr lang="en-GB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D6B276-7DBB-21DE-6BCF-3F6B1EC86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8750" y="5349884"/>
            <a:ext cx="954900" cy="10503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B856E4-74C5-CA2B-F6DE-487F4E90E19E}"/>
              </a:ext>
            </a:extLst>
          </p:cNvPr>
          <p:cNvSpPr/>
          <p:nvPr/>
        </p:nvSpPr>
        <p:spPr>
          <a:xfrm>
            <a:off x="6880194" y="427412"/>
            <a:ext cx="832939" cy="120890"/>
          </a:xfrm>
          <a:prstGeom prst="rect">
            <a:avLst/>
          </a:prstGeom>
          <a:solidFill>
            <a:schemeClr val="bg1"/>
          </a:solidFill>
          <a:ln>
            <a:solidFill>
              <a:srgbClr val="FCFC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2B0C3A-3D28-CBB6-FEDD-65ADB23B4448}"/>
              </a:ext>
            </a:extLst>
          </p:cNvPr>
          <p:cNvSpPr/>
          <p:nvPr/>
        </p:nvSpPr>
        <p:spPr>
          <a:xfrm>
            <a:off x="10991753" y="3632087"/>
            <a:ext cx="832939" cy="120890"/>
          </a:xfrm>
          <a:prstGeom prst="rect">
            <a:avLst/>
          </a:prstGeom>
          <a:solidFill>
            <a:schemeClr val="bg1"/>
          </a:solidFill>
          <a:ln>
            <a:solidFill>
              <a:srgbClr val="FCFC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52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84324-A309-D6F0-4578-E9341C08E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10883C-BEC0-7319-CE7D-916DA0DC9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796"/>
          <a:stretch/>
        </p:blipFill>
        <p:spPr>
          <a:xfrm>
            <a:off x="8510355" y="96097"/>
            <a:ext cx="1942413" cy="620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40EA1-2D78-A45E-A794-3A64897D06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326" b="36168"/>
          <a:stretch/>
        </p:blipFill>
        <p:spPr>
          <a:xfrm>
            <a:off x="4361466" y="96097"/>
            <a:ext cx="1942413" cy="553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1660F1-0B34-0213-C582-893022BF8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5796"/>
          <a:stretch/>
        </p:blipFill>
        <p:spPr>
          <a:xfrm>
            <a:off x="763630" y="96097"/>
            <a:ext cx="1942413" cy="62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E4B038-D37B-AFEF-129E-6358A0B6A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71" y="782501"/>
            <a:ext cx="4182183" cy="23114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4DC5A1-BDC3-DB2C-989C-BA80BC9DB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882" y="782501"/>
            <a:ext cx="3541502" cy="256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E55E89-98C7-063F-0049-BE5A78FB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272" y="3349901"/>
            <a:ext cx="3672463" cy="2651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AF8B97-47F2-C3FC-7C9B-BC68FF2D8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407" y="3739889"/>
            <a:ext cx="3925524" cy="21093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4E0595-A1B3-E914-55F8-23C4A1E29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80" y="840360"/>
            <a:ext cx="3003516" cy="26821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16F751E-F70F-4DB7-ABCC-96ED89FA021C}"/>
              </a:ext>
            </a:extLst>
          </p:cNvPr>
          <p:cNvSpPr txBox="1"/>
          <p:nvPr/>
        </p:nvSpPr>
        <p:spPr>
          <a:xfrm>
            <a:off x="233079" y="5849196"/>
            <a:ext cx="3003516" cy="984885"/>
          </a:xfrm>
          <a:prstGeom prst="rect">
            <a:avLst/>
          </a:prstGeom>
          <a:solidFill>
            <a:srgbClr val="FCFCFA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Example elements and connections: 20 out of 25 projects, </a:t>
            </a:r>
            <a:r>
              <a:rPr lang="en-GB" sz="1200" b="1" dirty="0">
                <a:solidFill>
                  <a:srgbClr val="C00000"/>
                </a:solidFill>
              </a:rPr>
              <a:t>community supervision </a:t>
            </a:r>
            <a:r>
              <a:rPr lang="en-GB" sz="1100" dirty="0"/>
              <a:t>increased the level of  accountability, leading to </a:t>
            </a:r>
            <a:r>
              <a:rPr lang="en-GB" sz="1200" b="1" dirty="0">
                <a:solidFill>
                  <a:srgbClr val="C00000"/>
                </a:solidFill>
              </a:rPr>
              <a:t>timely completion</a:t>
            </a:r>
            <a:r>
              <a:rPr lang="en-GB" sz="1100" dirty="0">
                <a:solidFill>
                  <a:srgbClr val="C00000"/>
                </a:solidFill>
              </a:rPr>
              <a:t> </a:t>
            </a:r>
            <a:r>
              <a:rPr lang="en-GB" sz="1100" dirty="0"/>
              <a:t>and </a:t>
            </a:r>
            <a:r>
              <a:rPr lang="en-GB" sz="1200" b="1" dirty="0">
                <a:solidFill>
                  <a:srgbClr val="C00000"/>
                </a:solidFill>
              </a:rPr>
              <a:t>quality assurance </a:t>
            </a:r>
            <a:endParaRPr lang="en-GB" sz="1100" b="1" dirty="0">
              <a:solidFill>
                <a:srgbClr val="C0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53456C-3D03-4346-E2AF-A9107842A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846" y="3580485"/>
            <a:ext cx="2491821" cy="221069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D47DA76-8C8C-12D4-E0BA-EB9994EC7A2A}"/>
              </a:ext>
            </a:extLst>
          </p:cNvPr>
          <p:cNvSpPr/>
          <p:nvPr/>
        </p:nvSpPr>
        <p:spPr>
          <a:xfrm>
            <a:off x="2749534" y="3570258"/>
            <a:ext cx="484929" cy="2210692"/>
          </a:xfrm>
          <a:prstGeom prst="rect">
            <a:avLst/>
          </a:prstGeom>
          <a:solidFill>
            <a:srgbClr val="FCFCFA"/>
          </a:solidFill>
          <a:ln>
            <a:solidFill>
              <a:srgbClr val="FCFC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7E1EC4-7549-4585-8365-726E3666A090}"/>
              </a:ext>
            </a:extLst>
          </p:cNvPr>
          <p:cNvSpPr txBox="1"/>
          <p:nvPr/>
        </p:nvSpPr>
        <p:spPr>
          <a:xfrm>
            <a:off x="3625407" y="6104599"/>
            <a:ext cx="3925524" cy="430887"/>
          </a:xfrm>
          <a:prstGeom prst="rect">
            <a:avLst/>
          </a:prstGeom>
          <a:solidFill>
            <a:srgbClr val="FCFCFA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Illustration showing the divide between the </a:t>
            </a:r>
            <a:r>
              <a:rPr lang="en-GB" sz="1100" b="1" dirty="0">
                <a:solidFill>
                  <a:srgbClr val="C00000"/>
                </a:solidFill>
              </a:rPr>
              <a:t>CLOUD LEVEL </a:t>
            </a:r>
            <a:r>
              <a:rPr lang="en-GB" sz="1100" dirty="0"/>
              <a:t>and </a:t>
            </a:r>
            <a:r>
              <a:rPr lang="en-GB" sz="1100" b="1" dirty="0">
                <a:solidFill>
                  <a:srgbClr val="C00000"/>
                </a:solidFill>
              </a:rPr>
              <a:t>GROUND LEVEL </a:t>
            </a:r>
            <a:r>
              <a:rPr lang="en-GB" sz="1100" dirty="0"/>
              <a:t>stakeholders (Author’s construct)</a:t>
            </a:r>
            <a:endParaRPr lang="en-GB" sz="1100" b="1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8C82E1-01B5-74CD-2A92-EB8626B86B44}"/>
              </a:ext>
            </a:extLst>
          </p:cNvPr>
          <p:cNvSpPr txBox="1"/>
          <p:nvPr/>
        </p:nvSpPr>
        <p:spPr>
          <a:xfrm>
            <a:off x="7878300" y="6038182"/>
            <a:ext cx="3556139" cy="600164"/>
          </a:xfrm>
          <a:prstGeom prst="rect">
            <a:avLst/>
          </a:prstGeom>
          <a:solidFill>
            <a:srgbClr val="FCFCFA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C00000"/>
                </a:solidFill>
              </a:rPr>
              <a:t>88% of projects </a:t>
            </a:r>
            <a:r>
              <a:rPr lang="en-GB" sz="1100" dirty="0"/>
              <a:t>Focus on </a:t>
            </a:r>
            <a:r>
              <a:rPr lang="en-GB" sz="1100" b="1" dirty="0">
                <a:solidFill>
                  <a:srgbClr val="C00000"/>
                </a:solidFill>
              </a:rPr>
              <a:t>PREDICT</a:t>
            </a:r>
            <a:r>
              <a:rPr lang="en-GB" sz="1100" dirty="0"/>
              <a:t> (risk assessment) and </a:t>
            </a:r>
            <a:r>
              <a:rPr lang="en-GB" sz="1100" b="1" dirty="0">
                <a:solidFill>
                  <a:srgbClr val="C00000"/>
                </a:solidFill>
              </a:rPr>
              <a:t>CONTROL</a:t>
            </a:r>
            <a:r>
              <a:rPr lang="en-GB" sz="1100" dirty="0"/>
              <a:t> (physical reinforcements) (Author’s construct)</a:t>
            </a:r>
            <a:endParaRPr lang="en-GB" sz="1100" b="1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5F0DD7-8CDA-9443-B6F3-581909BC60DC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848B68F-8CEC-A73D-FBB1-3E68F80668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8750" y="5349884"/>
            <a:ext cx="954900" cy="10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3F4A-89B6-B5E0-D8B8-1860757E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6BAD0-1A01-378E-59E5-87742D72E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1" y="1542236"/>
            <a:ext cx="6024069" cy="31300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2808ED-84BE-C6A4-3F7C-633F26E84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67" y="1596445"/>
            <a:ext cx="5741613" cy="32046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647F81-4B1D-C2D6-F018-25D28789E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4871" y="4318317"/>
            <a:ext cx="1553876" cy="107049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178D0C-5197-5A7D-B610-748E916B3E5B}"/>
              </a:ext>
            </a:extLst>
          </p:cNvPr>
          <p:cNvCxnSpPr>
            <a:cxnSpLocks/>
          </p:cNvCxnSpPr>
          <p:nvPr/>
        </p:nvCxnSpPr>
        <p:spPr>
          <a:xfrm>
            <a:off x="7454900" y="3848100"/>
            <a:ext cx="3530600" cy="102659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379666-E357-DF28-A750-F34DE85AB50C}"/>
              </a:ext>
            </a:extLst>
          </p:cNvPr>
          <p:cNvSpPr txBox="1"/>
          <p:nvPr/>
        </p:nvSpPr>
        <p:spPr>
          <a:xfrm>
            <a:off x="606" y="5462372"/>
            <a:ext cx="12318394" cy="9387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br>
              <a:rPr lang="en-GB" sz="1100" b="1" dirty="0"/>
            </a:br>
            <a:r>
              <a:rPr lang="en-GB" sz="1100" b="1" dirty="0"/>
              <a:t>- Improved evidence-based decision-making</a:t>
            </a:r>
          </a:p>
          <a:p>
            <a:r>
              <a:rPr lang="en-GB" sz="1100" b="1" dirty="0"/>
              <a:t>- Empowers diverse stakeholders</a:t>
            </a:r>
            <a:br>
              <a:rPr lang="en-GB" sz="1100" b="1" dirty="0"/>
            </a:br>
            <a:r>
              <a:rPr lang="en-GB" sz="1100" b="1" dirty="0"/>
              <a:t>- Improved outcomes of flood resilience planning and decision-making</a:t>
            </a:r>
            <a:br>
              <a:rPr lang="en-GB" sz="1100" b="1" dirty="0"/>
            </a:br>
            <a:r>
              <a:rPr lang="en-GB" sz="1100" b="1" dirty="0"/>
              <a:t>- Long-Term Sustainability: Ownership, adaptation and long-term planning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19667D-536F-6864-2854-A159F4EDFF59}"/>
              </a:ext>
            </a:extLst>
          </p:cNvPr>
          <p:cNvSpPr txBox="1"/>
          <p:nvPr/>
        </p:nvSpPr>
        <p:spPr>
          <a:xfrm>
            <a:off x="9142374" y="6505943"/>
            <a:ext cx="3068394" cy="369332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University of Cambridge- Sabuhi Essa-se449@cam.ac.uk                    </a:t>
            </a:r>
          </a:p>
          <a:p>
            <a:r>
              <a:rPr lang="en-GB" sz="900" dirty="0"/>
              <a:t>EGU2025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D3E5AB-A771-F5A2-DE2D-F562FCA22364}"/>
              </a:ext>
            </a:extLst>
          </p:cNvPr>
          <p:cNvSpPr txBox="1"/>
          <p:nvPr/>
        </p:nvSpPr>
        <p:spPr>
          <a:xfrm>
            <a:off x="0" y="286319"/>
            <a:ext cx="12192000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1882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Preliminary Findings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9E6B13C-D675-D5E8-21DF-7CAF94C9F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847" y="5455553"/>
            <a:ext cx="954900" cy="10503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BCEE2C8-84A9-9980-95D7-392F2565CDEF}"/>
              </a:ext>
            </a:extLst>
          </p:cNvPr>
          <p:cNvSpPr txBox="1"/>
          <p:nvPr/>
        </p:nvSpPr>
        <p:spPr>
          <a:xfrm>
            <a:off x="1206500" y="4874698"/>
            <a:ext cx="4812560" cy="430887"/>
          </a:xfrm>
          <a:prstGeom prst="rect">
            <a:avLst/>
          </a:prstGeom>
          <a:solidFill>
            <a:srgbClr val="FCFCFA"/>
          </a:solidFill>
        </p:spPr>
        <p:txBody>
          <a:bodyPr wrap="square">
            <a:spAutoFit/>
          </a:bodyPr>
          <a:lstStyle/>
          <a:p>
            <a:r>
              <a:rPr lang="en-US" sz="1100" kern="100" dirty="0">
                <a:effectLst/>
              </a:rPr>
              <a:t>Distribution of interventions on Resilience spectrum (Breen &amp; Anderies , 2011) proposed in the Collective action workshops (Author’s construct)</a:t>
            </a:r>
            <a:endParaRPr lang="en-GB" sz="11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B00F47-338D-BEA4-EC12-6EC35DE76D58}"/>
              </a:ext>
            </a:extLst>
          </p:cNvPr>
          <p:cNvSpPr txBox="1"/>
          <p:nvPr/>
        </p:nvSpPr>
        <p:spPr>
          <a:xfrm>
            <a:off x="6271567" y="4874697"/>
            <a:ext cx="4212961" cy="430887"/>
          </a:xfrm>
          <a:prstGeom prst="rect">
            <a:avLst/>
          </a:prstGeom>
          <a:solidFill>
            <a:srgbClr val="FCFCFA"/>
          </a:solidFill>
        </p:spPr>
        <p:txBody>
          <a:bodyPr wrap="square">
            <a:spAutoFit/>
          </a:bodyPr>
          <a:lstStyle/>
          <a:p>
            <a:r>
              <a:rPr lang="en-US" sz="1100" kern="100" dirty="0"/>
              <a:t>Pathways and feedback loops within the System Dynamics  map </a:t>
            </a:r>
            <a:r>
              <a:rPr lang="en-US" sz="1100" kern="100" dirty="0">
                <a:effectLst/>
              </a:rPr>
              <a:t>(Author’s construct)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4269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utside in front of a destroyed building&#10;&#10;Description automatically generated">
            <a:extLst>
              <a:ext uri="{FF2B5EF4-FFF2-40B4-BE49-F238E27FC236}">
                <a16:creationId xmlns:a16="http://schemas.microsoft.com/office/drawing/2014/main" id="{44A31304-B5EC-C1EF-D38A-34C9F2D410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b="67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7079F1-E690-F38C-4AC7-DEFA6BB3AD7D}"/>
              </a:ext>
            </a:extLst>
          </p:cNvPr>
          <p:cNvSpPr txBox="1"/>
          <p:nvPr/>
        </p:nvSpPr>
        <p:spPr>
          <a:xfrm rot="21408361">
            <a:off x="4985657" y="3759729"/>
            <a:ext cx="5377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8192D"/>
                </a:solidFill>
              </a:rPr>
              <a:t>Questions and Feedback Welcome!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23866-DDA0-0E05-A87B-61339AAB6609}"/>
              </a:ext>
            </a:extLst>
          </p:cNvPr>
          <p:cNvSpPr txBox="1"/>
          <p:nvPr/>
        </p:nvSpPr>
        <p:spPr>
          <a:xfrm>
            <a:off x="8998231" y="5418005"/>
            <a:ext cx="3193769" cy="1200329"/>
          </a:xfrm>
          <a:prstGeom prst="rect">
            <a:avLst/>
          </a:prstGeom>
          <a:solidFill>
            <a:srgbClr val="FFDE5B"/>
          </a:solidFill>
        </p:spPr>
        <p:txBody>
          <a:bodyPr wrap="square">
            <a:spAutoFit/>
          </a:bodyPr>
          <a:lstStyle/>
          <a:p>
            <a:r>
              <a:rPr lang="en-GB" dirty="0"/>
              <a:t>Sabuhi Essa</a:t>
            </a:r>
          </a:p>
          <a:p>
            <a:r>
              <a:rPr lang="en-GB" dirty="0"/>
              <a:t>University of Cambridge</a:t>
            </a:r>
          </a:p>
          <a:p>
            <a:r>
              <a:rPr lang="en-GB" dirty="0"/>
              <a:t>se449@cam.ac.uk                    </a:t>
            </a:r>
          </a:p>
          <a:p>
            <a:r>
              <a:rPr lang="en-GB" dirty="0"/>
              <a:t>EGU2025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61AF6-0EA6-820A-7967-AFA3CB6D9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183" y="3700707"/>
            <a:ext cx="1498201" cy="16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a927026-1a2a-4249-895c-3dcaa9b9f4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3A70C312A5034DBE56EA5E7FFBC56C" ma:contentTypeVersion="18" ma:contentTypeDescription="Create a new document." ma:contentTypeScope="" ma:versionID="2ad40a4fdee2755b71ea5bbab4f55705">
  <xsd:schema xmlns:xsd="http://www.w3.org/2001/XMLSchema" xmlns:xs="http://www.w3.org/2001/XMLSchema" xmlns:p="http://schemas.microsoft.com/office/2006/metadata/properties" xmlns:ns3="2a927026-1a2a-4249-895c-3dcaa9b9f44d" xmlns:ns4="81958b2e-db36-47ee-8ec2-3a32489303f8" targetNamespace="http://schemas.microsoft.com/office/2006/metadata/properties" ma:root="true" ma:fieldsID="0b207b681a00def8eea60bde46f08a42" ns3:_="" ns4:_="">
    <xsd:import namespace="2a927026-1a2a-4249-895c-3dcaa9b9f44d"/>
    <xsd:import namespace="81958b2e-db36-47ee-8ec2-3a32489303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27026-1a2a-4249-895c-3dcaa9b9f4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958b2e-db36-47ee-8ec2-3a32489303f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814E17-CFB2-42F6-9102-C917E15B874A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81958b2e-db36-47ee-8ec2-3a32489303f8"/>
    <ds:schemaRef ds:uri="http://schemas.microsoft.com/office/2006/documentManagement/types"/>
    <ds:schemaRef ds:uri="http://schemas.openxmlformats.org/package/2006/metadata/core-properties"/>
    <ds:schemaRef ds:uri="2a927026-1a2a-4249-895c-3dcaa9b9f44d"/>
  </ds:schemaRefs>
</ds:datastoreItem>
</file>

<file path=customXml/itemProps2.xml><?xml version="1.0" encoding="utf-8"?>
<ds:datastoreItem xmlns:ds="http://schemas.openxmlformats.org/officeDocument/2006/customXml" ds:itemID="{D9CD216B-471E-4352-948E-EDA350148F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CCA78B-E285-47F6-90BF-883F8AFC6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927026-1a2a-4249-895c-3dcaa9b9f44d"/>
    <ds:schemaRef ds:uri="81958b2e-db36-47ee-8ec2-3a32489303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8729</TotalTime>
  <Words>1925</Words>
  <Application>Microsoft Office PowerPoint</Application>
  <PresentationFormat>Widescreen</PresentationFormat>
  <Paragraphs>241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inter-thing</vt:lpstr>
      <vt:lpstr>Office Theme</vt:lpstr>
      <vt:lpstr> Improving Flood Resilience Planning and Decision-making in the Himalayas: A Collective Action Approach with System Dynamics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PICO Slides continue…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 Essa</dc:creator>
  <cp:lastModifiedBy>Sabuhi Essa</cp:lastModifiedBy>
  <cp:revision>17</cp:revision>
  <dcterms:created xsi:type="dcterms:W3CDTF">2024-06-04T11:29:33Z</dcterms:created>
  <dcterms:modified xsi:type="dcterms:W3CDTF">2025-04-24T16:29:19Z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0x010100AC3A70C312A5034DBE56EA5E7FFBC56C</vt:lpwstr>
  </property>
</Properties>
</file>